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33" r:id="rId1"/>
  </p:sldMasterIdLst>
  <p:sldIdLst>
    <p:sldId id="256" r:id="rId2"/>
    <p:sldId id="257" r:id="rId3"/>
    <p:sldId id="258" r:id="rId4"/>
    <p:sldId id="259" r:id="rId5"/>
    <p:sldId id="277" r:id="rId6"/>
    <p:sldId id="260" r:id="rId7"/>
    <p:sldId id="278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9" r:id="rId18"/>
    <p:sldId id="274" r:id="rId19"/>
    <p:sldId id="275" r:id="rId20"/>
    <p:sldId id="276" r:id="rId21"/>
    <p:sldId id="261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01D2C4D0-9E54-4D26-8229-259318FF74F5}">
          <p14:sldIdLst>
            <p14:sldId id="256"/>
            <p14:sldId id="257"/>
            <p14:sldId id="258"/>
            <p14:sldId id="259"/>
            <p14:sldId id="277"/>
            <p14:sldId id="260"/>
            <p14:sldId id="278"/>
            <p14:sldId id="265"/>
            <p14:sldId id="266"/>
            <p14:sldId id="267"/>
            <p14:sldId id="268"/>
            <p14:sldId id="269"/>
            <p14:sldId id="270"/>
            <p14:sldId id="271"/>
            <p14:sldId id="272"/>
            <p14:sldId id="273"/>
            <p14:sldId id="279"/>
            <p14:sldId id="274"/>
            <p14:sldId id="275"/>
            <p14:sldId id="276"/>
            <p14:sldId id="26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152" autoAdjust="0"/>
    <p:restoredTop sz="94660"/>
  </p:normalViewPr>
  <p:slideViewPr>
    <p:cSldViewPr snapToGrid="0">
      <p:cViewPr varScale="1">
        <p:scale>
          <a:sx n="86" d="100"/>
          <a:sy n="86" d="100"/>
        </p:scale>
        <p:origin x="55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4" Type="http://schemas.openxmlformats.org/officeDocument/2006/relationships/image" Target="../media/image14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4" Type="http://schemas.openxmlformats.org/officeDocument/2006/relationships/image" Target="../media/image1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DBEBABF-D62F-46AE-86E4-8FF7570BBF47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674CC278-E8AB-4047-AB48-7455ACD984E7}">
      <dgm:prSet/>
      <dgm:spPr/>
      <dgm:t>
        <a:bodyPr/>
        <a:lstStyle/>
        <a:p>
          <a:r>
            <a:rPr lang="en-US"/>
            <a:t>Colors have qualities that can cause certain emotions in people </a:t>
          </a:r>
        </a:p>
      </dgm:t>
    </dgm:pt>
    <dgm:pt modelId="{67ABD442-8E64-494A-9B1F-AD12ED7ED2CA}" type="parTrans" cxnId="{940F4E9E-AAEE-4F51-8696-90C6394FB337}">
      <dgm:prSet/>
      <dgm:spPr/>
      <dgm:t>
        <a:bodyPr/>
        <a:lstStyle/>
        <a:p>
          <a:endParaRPr lang="en-US"/>
        </a:p>
      </dgm:t>
    </dgm:pt>
    <dgm:pt modelId="{11C7B6B3-4E10-4E3C-AFBE-9004805FB9A1}" type="sibTrans" cxnId="{940F4E9E-AAEE-4F51-8696-90C6394FB337}">
      <dgm:prSet/>
      <dgm:spPr/>
      <dgm:t>
        <a:bodyPr/>
        <a:lstStyle/>
        <a:p>
          <a:endParaRPr lang="en-US"/>
        </a:p>
      </dgm:t>
    </dgm:pt>
    <dgm:pt modelId="{5E50D63D-8D67-4A5F-A261-CC8C2F8F9C94}">
      <dgm:prSet/>
      <dgm:spPr/>
      <dgm:t>
        <a:bodyPr/>
        <a:lstStyle/>
        <a:p>
          <a:r>
            <a:rPr lang="en-US"/>
            <a:t>Depending on the age, gender, and culture of an individual (Roohi S, 2019)</a:t>
          </a:r>
        </a:p>
      </dgm:t>
    </dgm:pt>
    <dgm:pt modelId="{37899CFB-BAA2-47B4-8120-9B6FB0CDEA3A}" type="parTrans" cxnId="{6C826D9F-0DEC-4BFB-93E1-E6CE3AC0188D}">
      <dgm:prSet/>
      <dgm:spPr/>
      <dgm:t>
        <a:bodyPr/>
        <a:lstStyle/>
        <a:p>
          <a:endParaRPr lang="en-US"/>
        </a:p>
      </dgm:t>
    </dgm:pt>
    <dgm:pt modelId="{BCB796F7-D778-4A2E-86AC-54FAC119E8FC}" type="sibTrans" cxnId="{6C826D9F-0DEC-4BFB-93E1-E6CE3AC0188D}">
      <dgm:prSet/>
      <dgm:spPr/>
      <dgm:t>
        <a:bodyPr/>
        <a:lstStyle/>
        <a:p>
          <a:endParaRPr lang="en-US"/>
        </a:p>
      </dgm:t>
    </dgm:pt>
    <dgm:pt modelId="{22EEEC2A-1C34-4243-81A4-18EE0695ABB4}">
      <dgm:prSet/>
      <dgm:spPr/>
      <dgm:t>
        <a:bodyPr/>
        <a:lstStyle/>
        <a:p>
          <a:r>
            <a:rPr lang="en-US"/>
            <a:t>In learning environment, colour is believed to be able to cause positive or negative behaviours such as avoidance or withdrawal behaviours, affecting performance and stimulating senses</a:t>
          </a:r>
        </a:p>
      </dgm:t>
    </dgm:pt>
    <dgm:pt modelId="{800AC2AD-A462-44A3-9DA2-56D7D07FA387}" type="parTrans" cxnId="{FA94FC19-6197-4727-868D-B24A06552EE9}">
      <dgm:prSet/>
      <dgm:spPr/>
      <dgm:t>
        <a:bodyPr/>
        <a:lstStyle/>
        <a:p>
          <a:endParaRPr lang="en-US"/>
        </a:p>
      </dgm:t>
    </dgm:pt>
    <dgm:pt modelId="{F598F371-FB51-4877-894E-D3A016E3E6FF}" type="sibTrans" cxnId="{FA94FC19-6197-4727-868D-B24A06552EE9}">
      <dgm:prSet/>
      <dgm:spPr/>
      <dgm:t>
        <a:bodyPr/>
        <a:lstStyle/>
        <a:p>
          <a:endParaRPr lang="en-US"/>
        </a:p>
      </dgm:t>
    </dgm:pt>
    <dgm:pt modelId="{A9F16B23-8E17-4281-BCAA-96F9EA8D960F}">
      <dgm:prSet/>
      <dgm:spPr/>
      <dgm:t>
        <a:bodyPr/>
        <a:lstStyle/>
        <a:p>
          <a:r>
            <a:rPr lang="en-US"/>
            <a:t>The analysis reveals various patterns of colour preferences when the colour options are visible between genders which significantly influence their preference behaviour.</a:t>
          </a:r>
        </a:p>
      </dgm:t>
    </dgm:pt>
    <dgm:pt modelId="{507ABE2D-8C16-4F6F-AE8F-6203B8EC19CC}" type="parTrans" cxnId="{7C0D8169-46B9-41BB-A430-A15D12FB161E}">
      <dgm:prSet/>
      <dgm:spPr/>
      <dgm:t>
        <a:bodyPr/>
        <a:lstStyle/>
        <a:p>
          <a:endParaRPr lang="en-US"/>
        </a:p>
      </dgm:t>
    </dgm:pt>
    <dgm:pt modelId="{602D4998-5585-49CC-936D-011B64115233}" type="sibTrans" cxnId="{7C0D8169-46B9-41BB-A430-A15D12FB161E}">
      <dgm:prSet/>
      <dgm:spPr/>
      <dgm:t>
        <a:bodyPr/>
        <a:lstStyle/>
        <a:p>
          <a:endParaRPr lang="en-US"/>
        </a:p>
      </dgm:t>
    </dgm:pt>
    <dgm:pt modelId="{E43B91DD-96A2-407B-9C48-C1FFB17717AD}">
      <dgm:prSet/>
      <dgm:spPr/>
      <dgm:t>
        <a:bodyPr/>
        <a:lstStyle/>
        <a:p>
          <a:r>
            <a:rPr lang="en-US"/>
            <a:t>Colour preference is associated with the emotional response to the environment as well as behaviour in that environment.  </a:t>
          </a:r>
        </a:p>
      </dgm:t>
    </dgm:pt>
    <dgm:pt modelId="{2881AF7B-ADEC-4824-874F-686DFE6DE37C}" type="parTrans" cxnId="{0537CEC9-D050-4025-B6B7-C2713837616C}">
      <dgm:prSet/>
      <dgm:spPr/>
      <dgm:t>
        <a:bodyPr/>
        <a:lstStyle/>
        <a:p>
          <a:endParaRPr lang="en-US"/>
        </a:p>
      </dgm:t>
    </dgm:pt>
    <dgm:pt modelId="{1979A382-D895-4B60-91F0-AFDC7DEACAF3}" type="sibTrans" cxnId="{0537CEC9-D050-4025-B6B7-C2713837616C}">
      <dgm:prSet/>
      <dgm:spPr/>
      <dgm:t>
        <a:bodyPr/>
        <a:lstStyle/>
        <a:p>
          <a:endParaRPr lang="en-US"/>
        </a:p>
      </dgm:t>
    </dgm:pt>
    <dgm:pt modelId="{4558A2AD-E8D6-4E13-A641-E5AC3B81B457}" type="pres">
      <dgm:prSet presAssocID="{4DBEBABF-D62F-46AE-86E4-8FF7570BBF47}" presName="root" presStyleCnt="0">
        <dgm:presLayoutVars>
          <dgm:dir/>
          <dgm:resizeHandles val="exact"/>
        </dgm:presLayoutVars>
      </dgm:prSet>
      <dgm:spPr/>
    </dgm:pt>
    <dgm:pt modelId="{A746C7E5-CCBE-4E86-B82F-BED64A72587E}" type="pres">
      <dgm:prSet presAssocID="{674CC278-E8AB-4047-AB48-7455ACD984E7}" presName="compNode" presStyleCnt="0"/>
      <dgm:spPr/>
    </dgm:pt>
    <dgm:pt modelId="{AD547B9E-AE85-4A58-B840-6EC795C0477C}" type="pres">
      <dgm:prSet presAssocID="{674CC278-E8AB-4047-AB48-7455ACD984E7}" presName="bgRect" presStyleLbl="bgShp" presStyleIdx="0" presStyleCnt="5"/>
      <dgm:spPr/>
    </dgm:pt>
    <dgm:pt modelId="{AC74E430-578F-4B44-8DE2-64113CFA6801}" type="pres">
      <dgm:prSet presAssocID="{674CC278-E8AB-4047-AB48-7455ACD984E7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In Love Face with Solid Fill"/>
        </a:ext>
      </dgm:extLst>
    </dgm:pt>
    <dgm:pt modelId="{0EE5D27F-2702-4BC6-A257-2180DD2EAE4C}" type="pres">
      <dgm:prSet presAssocID="{674CC278-E8AB-4047-AB48-7455ACD984E7}" presName="spaceRect" presStyleCnt="0"/>
      <dgm:spPr/>
    </dgm:pt>
    <dgm:pt modelId="{0F278195-0968-4231-8967-2697CEEB1370}" type="pres">
      <dgm:prSet presAssocID="{674CC278-E8AB-4047-AB48-7455ACD984E7}" presName="parTx" presStyleLbl="revTx" presStyleIdx="0" presStyleCnt="5">
        <dgm:presLayoutVars>
          <dgm:chMax val="0"/>
          <dgm:chPref val="0"/>
        </dgm:presLayoutVars>
      </dgm:prSet>
      <dgm:spPr/>
    </dgm:pt>
    <dgm:pt modelId="{DA464408-B369-4A0B-B94F-5FE43CBDF1E5}" type="pres">
      <dgm:prSet presAssocID="{11C7B6B3-4E10-4E3C-AFBE-9004805FB9A1}" presName="sibTrans" presStyleCnt="0"/>
      <dgm:spPr/>
    </dgm:pt>
    <dgm:pt modelId="{C3FD5E34-E446-45AD-8A7E-32CCC9046303}" type="pres">
      <dgm:prSet presAssocID="{5E50D63D-8D67-4A5F-A261-CC8C2F8F9C94}" presName="compNode" presStyleCnt="0"/>
      <dgm:spPr/>
    </dgm:pt>
    <dgm:pt modelId="{F3098FC3-D3B6-4699-9C8A-B75B40E7D0B9}" type="pres">
      <dgm:prSet presAssocID="{5E50D63D-8D67-4A5F-A261-CC8C2F8F9C94}" presName="bgRect" presStyleLbl="bgShp" presStyleIdx="1" presStyleCnt="5"/>
      <dgm:spPr/>
    </dgm:pt>
    <dgm:pt modelId="{2F89D6AB-7BBC-4E0D-9515-BED8BE4E654D}" type="pres">
      <dgm:prSet presAssocID="{5E50D63D-8D67-4A5F-A261-CC8C2F8F9C94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keleton"/>
        </a:ext>
      </dgm:extLst>
    </dgm:pt>
    <dgm:pt modelId="{7D5E4981-5FFB-41FB-BF2E-D02C9B265793}" type="pres">
      <dgm:prSet presAssocID="{5E50D63D-8D67-4A5F-A261-CC8C2F8F9C94}" presName="spaceRect" presStyleCnt="0"/>
      <dgm:spPr/>
    </dgm:pt>
    <dgm:pt modelId="{5E1EE669-2701-45F3-A0CD-4E2637B3F146}" type="pres">
      <dgm:prSet presAssocID="{5E50D63D-8D67-4A5F-A261-CC8C2F8F9C94}" presName="parTx" presStyleLbl="revTx" presStyleIdx="1" presStyleCnt="5">
        <dgm:presLayoutVars>
          <dgm:chMax val="0"/>
          <dgm:chPref val="0"/>
        </dgm:presLayoutVars>
      </dgm:prSet>
      <dgm:spPr/>
    </dgm:pt>
    <dgm:pt modelId="{E8C6702B-18B0-4987-BB6E-43D1C13D30AE}" type="pres">
      <dgm:prSet presAssocID="{BCB796F7-D778-4A2E-86AC-54FAC119E8FC}" presName="sibTrans" presStyleCnt="0"/>
      <dgm:spPr/>
    </dgm:pt>
    <dgm:pt modelId="{A8D6305F-3CCD-4754-BBAB-8B17EB214514}" type="pres">
      <dgm:prSet presAssocID="{22EEEC2A-1C34-4243-81A4-18EE0695ABB4}" presName="compNode" presStyleCnt="0"/>
      <dgm:spPr/>
    </dgm:pt>
    <dgm:pt modelId="{46709A10-927A-4456-91A0-479E68E4AFD0}" type="pres">
      <dgm:prSet presAssocID="{22EEEC2A-1C34-4243-81A4-18EE0695ABB4}" presName="bgRect" presStyleLbl="bgShp" presStyleIdx="2" presStyleCnt="5"/>
      <dgm:spPr/>
    </dgm:pt>
    <dgm:pt modelId="{170C3F62-3D43-4E0E-ADBD-F1E923BB2993}" type="pres">
      <dgm:prSet presAssocID="{22EEEC2A-1C34-4243-81A4-18EE0695ABB4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rain in head"/>
        </a:ext>
      </dgm:extLst>
    </dgm:pt>
    <dgm:pt modelId="{D08CACB6-4A0C-4578-A60D-772AB3C2C2B8}" type="pres">
      <dgm:prSet presAssocID="{22EEEC2A-1C34-4243-81A4-18EE0695ABB4}" presName="spaceRect" presStyleCnt="0"/>
      <dgm:spPr/>
    </dgm:pt>
    <dgm:pt modelId="{EB9EDE64-068A-4F85-8185-D96A251297C8}" type="pres">
      <dgm:prSet presAssocID="{22EEEC2A-1C34-4243-81A4-18EE0695ABB4}" presName="parTx" presStyleLbl="revTx" presStyleIdx="2" presStyleCnt="5">
        <dgm:presLayoutVars>
          <dgm:chMax val="0"/>
          <dgm:chPref val="0"/>
        </dgm:presLayoutVars>
      </dgm:prSet>
      <dgm:spPr/>
    </dgm:pt>
    <dgm:pt modelId="{35CDE703-E02C-418B-9692-F18CFB41333D}" type="pres">
      <dgm:prSet presAssocID="{F598F371-FB51-4877-894E-D3A016E3E6FF}" presName="sibTrans" presStyleCnt="0"/>
      <dgm:spPr/>
    </dgm:pt>
    <dgm:pt modelId="{2E4298C3-21C0-48A1-B752-7B3253A01F97}" type="pres">
      <dgm:prSet presAssocID="{A9F16B23-8E17-4281-BCAA-96F9EA8D960F}" presName="compNode" presStyleCnt="0"/>
      <dgm:spPr/>
    </dgm:pt>
    <dgm:pt modelId="{7089B2E1-3DD5-459C-8D04-E619F1878AB2}" type="pres">
      <dgm:prSet presAssocID="{A9F16B23-8E17-4281-BCAA-96F9EA8D960F}" presName="bgRect" presStyleLbl="bgShp" presStyleIdx="3" presStyleCnt="5"/>
      <dgm:spPr/>
    </dgm:pt>
    <dgm:pt modelId="{9868B481-11BE-4568-A4CC-B99A243F46F6}" type="pres">
      <dgm:prSet presAssocID="{A9F16B23-8E17-4281-BCAA-96F9EA8D960F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ye"/>
        </a:ext>
      </dgm:extLst>
    </dgm:pt>
    <dgm:pt modelId="{A61CD6D9-6234-4A50-AF94-4CCAD0B43D33}" type="pres">
      <dgm:prSet presAssocID="{A9F16B23-8E17-4281-BCAA-96F9EA8D960F}" presName="spaceRect" presStyleCnt="0"/>
      <dgm:spPr/>
    </dgm:pt>
    <dgm:pt modelId="{5009B958-FB51-422F-8AA6-7254B12F148A}" type="pres">
      <dgm:prSet presAssocID="{A9F16B23-8E17-4281-BCAA-96F9EA8D960F}" presName="parTx" presStyleLbl="revTx" presStyleIdx="3" presStyleCnt="5">
        <dgm:presLayoutVars>
          <dgm:chMax val="0"/>
          <dgm:chPref val="0"/>
        </dgm:presLayoutVars>
      </dgm:prSet>
      <dgm:spPr/>
    </dgm:pt>
    <dgm:pt modelId="{EFE4E12A-4E19-4CCC-AFEB-4A0205F0D208}" type="pres">
      <dgm:prSet presAssocID="{602D4998-5585-49CC-936D-011B64115233}" presName="sibTrans" presStyleCnt="0"/>
      <dgm:spPr/>
    </dgm:pt>
    <dgm:pt modelId="{DCC7D928-B8F5-4B97-946E-FF518777D145}" type="pres">
      <dgm:prSet presAssocID="{E43B91DD-96A2-407B-9C48-C1FFB17717AD}" presName="compNode" presStyleCnt="0"/>
      <dgm:spPr/>
    </dgm:pt>
    <dgm:pt modelId="{E1CDF89C-B723-4F1E-8FAD-9714DEC5B200}" type="pres">
      <dgm:prSet presAssocID="{E43B91DD-96A2-407B-9C48-C1FFB17717AD}" presName="bgRect" presStyleLbl="bgShp" presStyleIdx="4" presStyleCnt="5"/>
      <dgm:spPr/>
    </dgm:pt>
    <dgm:pt modelId="{675D2C2F-3C53-44C1-BB9E-7C814EFB1A4D}" type="pres">
      <dgm:prSet presAssocID="{E43B91DD-96A2-407B-9C48-C1FFB17717AD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ngel Face with Solid Fill"/>
        </a:ext>
      </dgm:extLst>
    </dgm:pt>
    <dgm:pt modelId="{CE66BD09-C918-4BDE-88CD-73B65079385F}" type="pres">
      <dgm:prSet presAssocID="{E43B91DD-96A2-407B-9C48-C1FFB17717AD}" presName="spaceRect" presStyleCnt="0"/>
      <dgm:spPr/>
    </dgm:pt>
    <dgm:pt modelId="{8006DF82-0584-4812-857B-FA0BA3C25C05}" type="pres">
      <dgm:prSet presAssocID="{E43B91DD-96A2-407B-9C48-C1FFB17717AD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95175219-D6C5-4486-8F0B-183ACA28A8C7}" type="presOf" srcId="{4DBEBABF-D62F-46AE-86E4-8FF7570BBF47}" destId="{4558A2AD-E8D6-4E13-A641-E5AC3B81B457}" srcOrd="0" destOrd="0" presId="urn:microsoft.com/office/officeart/2018/2/layout/IconVerticalSolidList"/>
    <dgm:cxn modelId="{FA94FC19-6197-4727-868D-B24A06552EE9}" srcId="{4DBEBABF-D62F-46AE-86E4-8FF7570BBF47}" destId="{22EEEC2A-1C34-4243-81A4-18EE0695ABB4}" srcOrd="2" destOrd="0" parTransId="{800AC2AD-A462-44A3-9DA2-56D7D07FA387}" sibTransId="{F598F371-FB51-4877-894E-D3A016E3E6FF}"/>
    <dgm:cxn modelId="{7C0D8169-46B9-41BB-A430-A15D12FB161E}" srcId="{4DBEBABF-D62F-46AE-86E4-8FF7570BBF47}" destId="{A9F16B23-8E17-4281-BCAA-96F9EA8D960F}" srcOrd="3" destOrd="0" parTransId="{507ABE2D-8C16-4F6F-AE8F-6203B8EC19CC}" sibTransId="{602D4998-5585-49CC-936D-011B64115233}"/>
    <dgm:cxn modelId="{03A5684E-CC40-4324-8FC3-EDFBD6F447B6}" type="presOf" srcId="{674CC278-E8AB-4047-AB48-7455ACD984E7}" destId="{0F278195-0968-4231-8967-2697CEEB1370}" srcOrd="0" destOrd="0" presId="urn:microsoft.com/office/officeart/2018/2/layout/IconVerticalSolidList"/>
    <dgm:cxn modelId="{D0419C58-2FDA-48A1-BA6A-118FABF46F7D}" type="presOf" srcId="{5E50D63D-8D67-4A5F-A261-CC8C2F8F9C94}" destId="{5E1EE669-2701-45F3-A0CD-4E2637B3F146}" srcOrd="0" destOrd="0" presId="urn:microsoft.com/office/officeart/2018/2/layout/IconVerticalSolidList"/>
    <dgm:cxn modelId="{9391AD9B-10B6-4AB7-9F5A-AAC051FC2949}" type="presOf" srcId="{E43B91DD-96A2-407B-9C48-C1FFB17717AD}" destId="{8006DF82-0584-4812-857B-FA0BA3C25C05}" srcOrd="0" destOrd="0" presId="urn:microsoft.com/office/officeart/2018/2/layout/IconVerticalSolidList"/>
    <dgm:cxn modelId="{940F4E9E-AAEE-4F51-8696-90C6394FB337}" srcId="{4DBEBABF-D62F-46AE-86E4-8FF7570BBF47}" destId="{674CC278-E8AB-4047-AB48-7455ACD984E7}" srcOrd="0" destOrd="0" parTransId="{67ABD442-8E64-494A-9B1F-AD12ED7ED2CA}" sibTransId="{11C7B6B3-4E10-4E3C-AFBE-9004805FB9A1}"/>
    <dgm:cxn modelId="{6C826D9F-0DEC-4BFB-93E1-E6CE3AC0188D}" srcId="{4DBEBABF-D62F-46AE-86E4-8FF7570BBF47}" destId="{5E50D63D-8D67-4A5F-A261-CC8C2F8F9C94}" srcOrd="1" destOrd="0" parTransId="{37899CFB-BAA2-47B4-8120-9B6FB0CDEA3A}" sibTransId="{BCB796F7-D778-4A2E-86AC-54FAC119E8FC}"/>
    <dgm:cxn modelId="{0537CEC9-D050-4025-B6B7-C2713837616C}" srcId="{4DBEBABF-D62F-46AE-86E4-8FF7570BBF47}" destId="{E43B91DD-96A2-407B-9C48-C1FFB17717AD}" srcOrd="4" destOrd="0" parTransId="{2881AF7B-ADEC-4824-874F-686DFE6DE37C}" sibTransId="{1979A382-D895-4B60-91F0-AFDC7DEACAF3}"/>
    <dgm:cxn modelId="{125EE5D0-CE28-4ECF-BD7E-57C32D6F753C}" type="presOf" srcId="{22EEEC2A-1C34-4243-81A4-18EE0695ABB4}" destId="{EB9EDE64-068A-4F85-8185-D96A251297C8}" srcOrd="0" destOrd="0" presId="urn:microsoft.com/office/officeart/2018/2/layout/IconVerticalSolidList"/>
    <dgm:cxn modelId="{1EFB12E9-EDBD-4087-8D61-3226DD831354}" type="presOf" srcId="{A9F16B23-8E17-4281-BCAA-96F9EA8D960F}" destId="{5009B958-FB51-422F-8AA6-7254B12F148A}" srcOrd="0" destOrd="0" presId="urn:microsoft.com/office/officeart/2018/2/layout/IconVerticalSolidList"/>
    <dgm:cxn modelId="{C0429024-DA75-4010-B919-8B2C065F301F}" type="presParOf" srcId="{4558A2AD-E8D6-4E13-A641-E5AC3B81B457}" destId="{A746C7E5-CCBE-4E86-B82F-BED64A72587E}" srcOrd="0" destOrd="0" presId="urn:microsoft.com/office/officeart/2018/2/layout/IconVerticalSolidList"/>
    <dgm:cxn modelId="{86B3ABA8-F966-497A-A1DB-97242A2F92E2}" type="presParOf" srcId="{A746C7E5-CCBE-4E86-B82F-BED64A72587E}" destId="{AD547B9E-AE85-4A58-B840-6EC795C0477C}" srcOrd="0" destOrd="0" presId="urn:microsoft.com/office/officeart/2018/2/layout/IconVerticalSolidList"/>
    <dgm:cxn modelId="{258624E3-4934-46F2-97DC-012E34AED34B}" type="presParOf" srcId="{A746C7E5-CCBE-4E86-B82F-BED64A72587E}" destId="{AC74E430-578F-4B44-8DE2-64113CFA6801}" srcOrd="1" destOrd="0" presId="urn:microsoft.com/office/officeart/2018/2/layout/IconVerticalSolidList"/>
    <dgm:cxn modelId="{7BF7F99E-5985-4B92-9B93-A4BBAF124F7B}" type="presParOf" srcId="{A746C7E5-CCBE-4E86-B82F-BED64A72587E}" destId="{0EE5D27F-2702-4BC6-A257-2180DD2EAE4C}" srcOrd="2" destOrd="0" presId="urn:microsoft.com/office/officeart/2018/2/layout/IconVerticalSolidList"/>
    <dgm:cxn modelId="{65491E7B-55A8-42E2-98D4-B8E940AC152F}" type="presParOf" srcId="{A746C7E5-CCBE-4E86-B82F-BED64A72587E}" destId="{0F278195-0968-4231-8967-2697CEEB1370}" srcOrd="3" destOrd="0" presId="urn:microsoft.com/office/officeart/2018/2/layout/IconVerticalSolidList"/>
    <dgm:cxn modelId="{E6601233-2745-420F-92B1-16F4F9ED2510}" type="presParOf" srcId="{4558A2AD-E8D6-4E13-A641-E5AC3B81B457}" destId="{DA464408-B369-4A0B-B94F-5FE43CBDF1E5}" srcOrd="1" destOrd="0" presId="urn:microsoft.com/office/officeart/2018/2/layout/IconVerticalSolidList"/>
    <dgm:cxn modelId="{F8DCA3AD-9553-4807-AEDB-37B4E254AA65}" type="presParOf" srcId="{4558A2AD-E8D6-4E13-A641-E5AC3B81B457}" destId="{C3FD5E34-E446-45AD-8A7E-32CCC9046303}" srcOrd="2" destOrd="0" presId="urn:microsoft.com/office/officeart/2018/2/layout/IconVerticalSolidList"/>
    <dgm:cxn modelId="{7D55679F-CF1B-4832-BCBF-3F9CB5406AEE}" type="presParOf" srcId="{C3FD5E34-E446-45AD-8A7E-32CCC9046303}" destId="{F3098FC3-D3B6-4699-9C8A-B75B40E7D0B9}" srcOrd="0" destOrd="0" presId="urn:microsoft.com/office/officeart/2018/2/layout/IconVerticalSolidList"/>
    <dgm:cxn modelId="{10E7DA89-DF09-4074-8972-9865B9DA4A36}" type="presParOf" srcId="{C3FD5E34-E446-45AD-8A7E-32CCC9046303}" destId="{2F89D6AB-7BBC-4E0D-9515-BED8BE4E654D}" srcOrd="1" destOrd="0" presId="urn:microsoft.com/office/officeart/2018/2/layout/IconVerticalSolidList"/>
    <dgm:cxn modelId="{4F778CD2-0CE9-4D7A-9212-B2C23B6299B6}" type="presParOf" srcId="{C3FD5E34-E446-45AD-8A7E-32CCC9046303}" destId="{7D5E4981-5FFB-41FB-BF2E-D02C9B265793}" srcOrd="2" destOrd="0" presId="urn:microsoft.com/office/officeart/2018/2/layout/IconVerticalSolidList"/>
    <dgm:cxn modelId="{FF5E1BED-AAC2-410C-AB50-C32F3A5581F9}" type="presParOf" srcId="{C3FD5E34-E446-45AD-8A7E-32CCC9046303}" destId="{5E1EE669-2701-45F3-A0CD-4E2637B3F146}" srcOrd="3" destOrd="0" presId="urn:microsoft.com/office/officeart/2018/2/layout/IconVerticalSolidList"/>
    <dgm:cxn modelId="{9494527F-3BD2-43A2-A3F2-307E5810981B}" type="presParOf" srcId="{4558A2AD-E8D6-4E13-A641-E5AC3B81B457}" destId="{E8C6702B-18B0-4987-BB6E-43D1C13D30AE}" srcOrd="3" destOrd="0" presId="urn:microsoft.com/office/officeart/2018/2/layout/IconVerticalSolidList"/>
    <dgm:cxn modelId="{469EB928-9C37-4187-9792-1FCC639979DD}" type="presParOf" srcId="{4558A2AD-E8D6-4E13-A641-E5AC3B81B457}" destId="{A8D6305F-3CCD-4754-BBAB-8B17EB214514}" srcOrd="4" destOrd="0" presId="urn:microsoft.com/office/officeart/2018/2/layout/IconVerticalSolidList"/>
    <dgm:cxn modelId="{B77E9C96-463E-4F4A-A725-7EB6C1EE073B}" type="presParOf" srcId="{A8D6305F-3CCD-4754-BBAB-8B17EB214514}" destId="{46709A10-927A-4456-91A0-479E68E4AFD0}" srcOrd="0" destOrd="0" presId="urn:microsoft.com/office/officeart/2018/2/layout/IconVerticalSolidList"/>
    <dgm:cxn modelId="{7BBBAB04-072E-488C-82DC-93B83B5EBFB6}" type="presParOf" srcId="{A8D6305F-3CCD-4754-BBAB-8B17EB214514}" destId="{170C3F62-3D43-4E0E-ADBD-F1E923BB2993}" srcOrd="1" destOrd="0" presId="urn:microsoft.com/office/officeart/2018/2/layout/IconVerticalSolidList"/>
    <dgm:cxn modelId="{F6E89B05-FE82-4AAE-9493-55EC03207797}" type="presParOf" srcId="{A8D6305F-3CCD-4754-BBAB-8B17EB214514}" destId="{D08CACB6-4A0C-4578-A60D-772AB3C2C2B8}" srcOrd="2" destOrd="0" presId="urn:microsoft.com/office/officeart/2018/2/layout/IconVerticalSolidList"/>
    <dgm:cxn modelId="{FB78CB5E-B283-4AEE-A2EF-FF415863B49B}" type="presParOf" srcId="{A8D6305F-3CCD-4754-BBAB-8B17EB214514}" destId="{EB9EDE64-068A-4F85-8185-D96A251297C8}" srcOrd="3" destOrd="0" presId="urn:microsoft.com/office/officeart/2018/2/layout/IconVerticalSolidList"/>
    <dgm:cxn modelId="{6600606D-B511-40FF-BD05-51D01AB60E5C}" type="presParOf" srcId="{4558A2AD-E8D6-4E13-A641-E5AC3B81B457}" destId="{35CDE703-E02C-418B-9692-F18CFB41333D}" srcOrd="5" destOrd="0" presId="urn:microsoft.com/office/officeart/2018/2/layout/IconVerticalSolidList"/>
    <dgm:cxn modelId="{F034E552-5D45-478A-BC4A-EB74B1A868BC}" type="presParOf" srcId="{4558A2AD-E8D6-4E13-A641-E5AC3B81B457}" destId="{2E4298C3-21C0-48A1-B752-7B3253A01F97}" srcOrd="6" destOrd="0" presId="urn:microsoft.com/office/officeart/2018/2/layout/IconVerticalSolidList"/>
    <dgm:cxn modelId="{AD556B4F-4DCB-45D0-81E1-F51EAFC88CBA}" type="presParOf" srcId="{2E4298C3-21C0-48A1-B752-7B3253A01F97}" destId="{7089B2E1-3DD5-459C-8D04-E619F1878AB2}" srcOrd="0" destOrd="0" presId="urn:microsoft.com/office/officeart/2018/2/layout/IconVerticalSolidList"/>
    <dgm:cxn modelId="{9EF792C6-5D33-46FB-B8DE-39E59B5CF649}" type="presParOf" srcId="{2E4298C3-21C0-48A1-B752-7B3253A01F97}" destId="{9868B481-11BE-4568-A4CC-B99A243F46F6}" srcOrd="1" destOrd="0" presId="urn:microsoft.com/office/officeart/2018/2/layout/IconVerticalSolidList"/>
    <dgm:cxn modelId="{79CE2820-CE28-40B0-B384-51D0BEE14AE7}" type="presParOf" srcId="{2E4298C3-21C0-48A1-B752-7B3253A01F97}" destId="{A61CD6D9-6234-4A50-AF94-4CCAD0B43D33}" srcOrd="2" destOrd="0" presId="urn:microsoft.com/office/officeart/2018/2/layout/IconVerticalSolidList"/>
    <dgm:cxn modelId="{A6E8B687-5F32-463E-99C6-CA6E959F9870}" type="presParOf" srcId="{2E4298C3-21C0-48A1-B752-7B3253A01F97}" destId="{5009B958-FB51-422F-8AA6-7254B12F148A}" srcOrd="3" destOrd="0" presId="urn:microsoft.com/office/officeart/2018/2/layout/IconVerticalSolidList"/>
    <dgm:cxn modelId="{DC55353E-D4EA-4998-AB14-3D23A016ECAD}" type="presParOf" srcId="{4558A2AD-E8D6-4E13-A641-E5AC3B81B457}" destId="{EFE4E12A-4E19-4CCC-AFEB-4A0205F0D208}" srcOrd="7" destOrd="0" presId="urn:microsoft.com/office/officeart/2018/2/layout/IconVerticalSolidList"/>
    <dgm:cxn modelId="{63B42581-6E11-4578-B4EE-2A563B1BB278}" type="presParOf" srcId="{4558A2AD-E8D6-4E13-A641-E5AC3B81B457}" destId="{DCC7D928-B8F5-4B97-946E-FF518777D145}" srcOrd="8" destOrd="0" presId="urn:microsoft.com/office/officeart/2018/2/layout/IconVerticalSolidList"/>
    <dgm:cxn modelId="{E6442A7E-8112-4A65-A672-2FF3496E8BFF}" type="presParOf" srcId="{DCC7D928-B8F5-4B97-946E-FF518777D145}" destId="{E1CDF89C-B723-4F1E-8FAD-9714DEC5B200}" srcOrd="0" destOrd="0" presId="urn:microsoft.com/office/officeart/2018/2/layout/IconVerticalSolidList"/>
    <dgm:cxn modelId="{E922411D-D77F-45D0-93F6-F3CB9C4AF395}" type="presParOf" srcId="{DCC7D928-B8F5-4B97-946E-FF518777D145}" destId="{675D2C2F-3C53-44C1-BB9E-7C814EFB1A4D}" srcOrd="1" destOrd="0" presId="urn:microsoft.com/office/officeart/2018/2/layout/IconVerticalSolidList"/>
    <dgm:cxn modelId="{CF92A1A1-5F7E-4B54-9D57-BAF0A34E7216}" type="presParOf" srcId="{DCC7D928-B8F5-4B97-946E-FF518777D145}" destId="{CE66BD09-C918-4BDE-88CD-73B65079385F}" srcOrd="2" destOrd="0" presId="urn:microsoft.com/office/officeart/2018/2/layout/IconVerticalSolidList"/>
    <dgm:cxn modelId="{5C9A31EE-6742-40B7-AF37-951764479C85}" type="presParOf" srcId="{DCC7D928-B8F5-4B97-946E-FF518777D145}" destId="{8006DF82-0584-4812-857B-FA0BA3C25C05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F6D25E8-C5A4-4A62-A06F-5C72CB4D7073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A28E38DA-57ED-4D63-81FD-BE30A4E5E913}">
      <dgm:prSet/>
      <dgm:spPr/>
      <dgm:t>
        <a:bodyPr/>
        <a:lstStyle/>
        <a:p>
          <a:r>
            <a:rPr lang="en-US"/>
            <a:t>To investigate the effects of colour psychology on students’ daily life. </a:t>
          </a:r>
        </a:p>
      </dgm:t>
    </dgm:pt>
    <dgm:pt modelId="{4E58D491-0AC5-4951-9CDF-700AA61CFDAE}" type="parTrans" cxnId="{45D5DA1D-F6C3-4A46-B00C-5BE2D4B36680}">
      <dgm:prSet/>
      <dgm:spPr/>
      <dgm:t>
        <a:bodyPr/>
        <a:lstStyle/>
        <a:p>
          <a:endParaRPr lang="en-US"/>
        </a:p>
      </dgm:t>
    </dgm:pt>
    <dgm:pt modelId="{731D76CA-B88E-4CBF-B9E2-E1F297DC88DB}" type="sibTrans" cxnId="{45D5DA1D-F6C3-4A46-B00C-5BE2D4B36680}">
      <dgm:prSet/>
      <dgm:spPr/>
      <dgm:t>
        <a:bodyPr/>
        <a:lstStyle/>
        <a:p>
          <a:endParaRPr lang="en-US"/>
        </a:p>
      </dgm:t>
    </dgm:pt>
    <dgm:pt modelId="{706A5814-20F1-49FB-9D11-498D060008A9}">
      <dgm:prSet/>
      <dgm:spPr/>
      <dgm:t>
        <a:bodyPr/>
        <a:lstStyle/>
        <a:p>
          <a:r>
            <a:rPr lang="en-US"/>
            <a:t>To identify how colors affect to the students’ behaviors and perceptions </a:t>
          </a:r>
        </a:p>
      </dgm:t>
    </dgm:pt>
    <dgm:pt modelId="{26365E6E-23B1-4CE8-80F6-24C2A4114B7F}" type="parTrans" cxnId="{BA84D597-8424-49B1-86B5-1A5AC937CD66}">
      <dgm:prSet/>
      <dgm:spPr/>
      <dgm:t>
        <a:bodyPr/>
        <a:lstStyle/>
        <a:p>
          <a:endParaRPr lang="en-US"/>
        </a:p>
      </dgm:t>
    </dgm:pt>
    <dgm:pt modelId="{44A42EF2-D8DC-4D63-BC0B-72DFF64DE504}" type="sibTrans" cxnId="{BA84D597-8424-49B1-86B5-1A5AC937CD66}">
      <dgm:prSet/>
      <dgm:spPr/>
      <dgm:t>
        <a:bodyPr/>
        <a:lstStyle/>
        <a:p>
          <a:endParaRPr lang="en-US"/>
        </a:p>
      </dgm:t>
    </dgm:pt>
    <dgm:pt modelId="{DE2DA129-B5E0-4287-AC85-DB23E5EC16FC}">
      <dgm:prSet/>
      <dgm:spPr/>
      <dgm:t>
        <a:bodyPr/>
        <a:lstStyle/>
        <a:p>
          <a:r>
            <a:rPr lang="en-US"/>
            <a:t>To investigate the effects of colour on students’ interest in learning activity based on the study environment and the learning materials </a:t>
          </a:r>
        </a:p>
      </dgm:t>
    </dgm:pt>
    <dgm:pt modelId="{3088ABF5-F4FD-4150-9F3E-F5DD60769969}" type="parTrans" cxnId="{4BF6EA34-81D9-45AC-8262-AC2B17A88133}">
      <dgm:prSet/>
      <dgm:spPr/>
      <dgm:t>
        <a:bodyPr/>
        <a:lstStyle/>
        <a:p>
          <a:endParaRPr lang="en-US"/>
        </a:p>
      </dgm:t>
    </dgm:pt>
    <dgm:pt modelId="{35D12AED-B362-46C6-BA03-BF4DFD01B978}" type="sibTrans" cxnId="{4BF6EA34-81D9-45AC-8262-AC2B17A88133}">
      <dgm:prSet/>
      <dgm:spPr/>
      <dgm:t>
        <a:bodyPr/>
        <a:lstStyle/>
        <a:p>
          <a:endParaRPr lang="en-US"/>
        </a:p>
      </dgm:t>
    </dgm:pt>
    <dgm:pt modelId="{CF19224A-97D9-46EF-A6A9-B57B0B42DDB1}" type="pres">
      <dgm:prSet presAssocID="{1F6D25E8-C5A4-4A62-A06F-5C72CB4D7073}" presName="root" presStyleCnt="0">
        <dgm:presLayoutVars>
          <dgm:dir/>
          <dgm:resizeHandles val="exact"/>
        </dgm:presLayoutVars>
      </dgm:prSet>
      <dgm:spPr/>
    </dgm:pt>
    <dgm:pt modelId="{68F0371B-4DC7-47BC-9801-2C429FA16EAC}" type="pres">
      <dgm:prSet presAssocID="{A28E38DA-57ED-4D63-81FD-BE30A4E5E913}" presName="compNode" presStyleCnt="0"/>
      <dgm:spPr/>
    </dgm:pt>
    <dgm:pt modelId="{1873BFE9-1FD8-40B0-B244-81468A330214}" type="pres">
      <dgm:prSet presAssocID="{A28E38DA-57ED-4D63-81FD-BE30A4E5E913}" presName="bgRect" presStyleLbl="bgShp" presStyleIdx="0" presStyleCnt="3"/>
      <dgm:spPr/>
    </dgm:pt>
    <dgm:pt modelId="{3D5E8DC6-B69B-4D3B-8F45-DCB79C6194DC}" type="pres">
      <dgm:prSet presAssocID="{A28E38DA-57ED-4D63-81FD-BE30A4E5E913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oks"/>
        </a:ext>
      </dgm:extLst>
    </dgm:pt>
    <dgm:pt modelId="{FC8FC20C-9B5F-429C-8643-485A5F2042BA}" type="pres">
      <dgm:prSet presAssocID="{A28E38DA-57ED-4D63-81FD-BE30A4E5E913}" presName="spaceRect" presStyleCnt="0"/>
      <dgm:spPr/>
    </dgm:pt>
    <dgm:pt modelId="{30579A7D-3BA2-49B8-B384-6F9ED7F00CCB}" type="pres">
      <dgm:prSet presAssocID="{A28E38DA-57ED-4D63-81FD-BE30A4E5E913}" presName="parTx" presStyleLbl="revTx" presStyleIdx="0" presStyleCnt="3">
        <dgm:presLayoutVars>
          <dgm:chMax val="0"/>
          <dgm:chPref val="0"/>
        </dgm:presLayoutVars>
      </dgm:prSet>
      <dgm:spPr/>
    </dgm:pt>
    <dgm:pt modelId="{74DA05B2-F23C-4C06-A8E3-945089A1FABE}" type="pres">
      <dgm:prSet presAssocID="{731D76CA-B88E-4CBF-B9E2-E1F297DC88DB}" presName="sibTrans" presStyleCnt="0"/>
      <dgm:spPr/>
    </dgm:pt>
    <dgm:pt modelId="{7436089F-A6A1-444B-903E-CB3FB97F8E05}" type="pres">
      <dgm:prSet presAssocID="{706A5814-20F1-49FB-9D11-498D060008A9}" presName="compNode" presStyleCnt="0"/>
      <dgm:spPr/>
    </dgm:pt>
    <dgm:pt modelId="{E88D2916-41E7-4965-97F6-BBE530E412F6}" type="pres">
      <dgm:prSet presAssocID="{706A5814-20F1-49FB-9D11-498D060008A9}" presName="bgRect" presStyleLbl="bgShp" presStyleIdx="1" presStyleCnt="3"/>
      <dgm:spPr/>
    </dgm:pt>
    <dgm:pt modelId="{3CA9CA00-F360-406C-B350-8F0EF7E93A8B}" type="pres">
      <dgm:prSet presAssocID="{706A5814-20F1-49FB-9D11-498D060008A9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erson with Idea"/>
        </a:ext>
      </dgm:extLst>
    </dgm:pt>
    <dgm:pt modelId="{6769CEF7-7F1C-4AC7-BE72-6D19CB91D944}" type="pres">
      <dgm:prSet presAssocID="{706A5814-20F1-49FB-9D11-498D060008A9}" presName="spaceRect" presStyleCnt="0"/>
      <dgm:spPr/>
    </dgm:pt>
    <dgm:pt modelId="{A5CE255C-69FE-4A13-8C66-0B541B769D0E}" type="pres">
      <dgm:prSet presAssocID="{706A5814-20F1-49FB-9D11-498D060008A9}" presName="parTx" presStyleLbl="revTx" presStyleIdx="1" presStyleCnt="3">
        <dgm:presLayoutVars>
          <dgm:chMax val="0"/>
          <dgm:chPref val="0"/>
        </dgm:presLayoutVars>
      </dgm:prSet>
      <dgm:spPr/>
    </dgm:pt>
    <dgm:pt modelId="{1EE41242-9517-4787-9ACA-2536E3DB2C88}" type="pres">
      <dgm:prSet presAssocID="{44A42EF2-D8DC-4D63-BC0B-72DFF64DE504}" presName="sibTrans" presStyleCnt="0"/>
      <dgm:spPr/>
    </dgm:pt>
    <dgm:pt modelId="{6E81C894-FCF0-4E53-852E-54141B8598F8}" type="pres">
      <dgm:prSet presAssocID="{DE2DA129-B5E0-4287-AC85-DB23E5EC16FC}" presName="compNode" presStyleCnt="0"/>
      <dgm:spPr/>
    </dgm:pt>
    <dgm:pt modelId="{705F36EB-5A45-4543-88ED-EE821C84CC93}" type="pres">
      <dgm:prSet presAssocID="{DE2DA129-B5E0-4287-AC85-DB23E5EC16FC}" presName="bgRect" presStyleLbl="bgShp" presStyleIdx="2" presStyleCnt="3"/>
      <dgm:spPr/>
    </dgm:pt>
    <dgm:pt modelId="{4DDA121D-9164-4EA7-96C7-670E5EC118F0}" type="pres">
      <dgm:prSet presAssocID="{DE2DA129-B5E0-4287-AC85-DB23E5EC16FC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9F20B630-9C6C-4C8A-8D07-A116B690A92A}" type="pres">
      <dgm:prSet presAssocID="{DE2DA129-B5E0-4287-AC85-DB23E5EC16FC}" presName="spaceRect" presStyleCnt="0"/>
      <dgm:spPr/>
    </dgm:pt>
    <dgm:pt modelId="{32A66636-7ED7-434A-A5EB-48FE4E0FB57B}" type="pres">
      <dgm:prSet presAssocID="{DE2DA129-B5E0-4287-AC85-DB23E5EC16FC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9860FA1A-8047-4CC5-98CD-88D6148636E0}" type="presOf" srcId="{706A5814-20F1-49FB-9D11-498D060008A9}" destId="{A5CE255C-69FE-4A13-8C66-0B541B769D0E}" srcOrd="0" destOrd="0" presId="urn:microsoft.com/office/officeart/2018/2/layout/IconVerticalSolidList"/>
    <dgm:cxn modelId="{45D5DA1D-F6C3-4A46-B00C-5BE2D4B36680}" srcId="{1F6D25E8-C5A4-4A62-A06F-5C72CB4D7073}" destId="{A28E38DA-57ED-4D63-81FD-BE30A4E5E913}" srcOrd="0" destOrd="0" parTransId="{4E58D491-0AC5-4951-9CDF-700AA61CFDAE}" sibTransId="{731D76CA-B88E-4CBF-B9E2-E1F297DC88DB}"/>
    <dgm:cxn modelId="{DC447E30-8565-466D-93A3-8AD36F43F695}" type="presOf" srcId="{DE2DA129-B5E0-4287-AC85-DB23E5EC16FC}" destId="{32A66636-7ED7-434A-A5EB-48FE4E0FB57B}" srcOrd="0" destOrd="0" presId="urn:microsoft.com/office/officeart/2018/2/layout/IconVerticalSolidList"/>
    <dgm:cxn modelId="{4BF6EA34-81D9-45AC-8262-AC2B17A88133}" srcId="{1F6D25E8-C5A4-4A62-A06F-5C72CB4D7073}" destId="{DE2DA129-B5E0-4287-AC85-DB23E5EC16FC}" srcOrd="2" destOrd="0" parTransId="{3088ABF5-F4FD-4150-9F3E-F5DD60769969}" sibTransId="{35D12AED-B362-46C6-BA03-BF4DFD01B978}"/>
    <dgm:cxn modelId="{51F63D51-1958-4CB1-934F-039502B51876}" type="presOf" srcId="{A28E38DA-57ED-4D63-81FD-BE30A4E5E913}" destId="{30579A7D-3BA2-49B8-B384-6F9ED7F00CCB}" srcOrd="0" destOrd="0" presId="urn:microsoft.com/office/officeart/2018/2/layout/IconVerticalSolidList"/>
    <dgm:cxn modelId="{A8A6D554-F3F8-42FB-ABF4-9C685B291F10}" type="presOf" srcId="{1F6D25E8-C5A4-4A62-A06F-5C72CB4D7073}" destId="{CF19224A-97D9-46EF-A6A9-B57B0B42DDB1}" srcOrd="0" destOrd="0" presId="urn:microsoft.com/office/officeart/2018/2/layout/IconVerticalSolidList"/>
    <dgm:cxn modelId="{BA84D597-8424-49B1-86B5-1A5AC937CD66}" srcId="{1F6D25E8-C5A4-4A62-A06F-5C72CB4D7073}" destId="{706A5814-20F1-49FB-9D11-498D060008A9}" srcOrd="1" destOrd="0" parTransId="{26365E6E-23B1-4CE8-80F6-24C2A4114B7F}" sibTransId="{44A42EF2-D8DC-4D63-BC0B-72DFF64DE504}"/>
    <dgm:cxn modelId="{CC95707F-F78A-4A99-8D00-7394174FC52C}" type="presParOf" srcId="{CF19224A-97D9-46EF-A6A9-B57B0B42DDB1}" destId="{68F0371B-4DC7-47BC-9801-2C429FA16EAC}" srcOrd="0" destOrd="0" presId="urn:microsoft.com/office/officeart/2018/2/layout/IconVerticalSolidList"/>
    <dgm:cxn modelId="{29A186F0-95D4-4379-AEDF-77E46C957EF4}" type="presParOf" srcId="{68F0371B-4DC7-47BC-9801-2C429FA16EAC}" destId="{1873BFE9-1FD8-40B0-B244-81468A330214}" srcOrd="0" destOrd="0" presId="urn:microsoft.com/office/officeart/2018/2/layout/IconVerticalSolidList"/>
    <dgm:cxn modelId="{FBD2B275-7ABB-4567-AD4D-1C4A03C04FD5}" type="presParOf" srcId="{68F0371B-4DC7-47BC-9801-2C429FA16EAC}" destId="{3D5E8DC6-B69B-4D3B-8F45-DCB79C6194DC}" srcOrd="1" destOrd="0" presId="urn:microsoft.com/office/officeart/2018/2/layout/IconVerticalSolidList"/>
    <dgm:cxn modelId="{E4133473-51BD-4224-9FD7-5B6557ED9C90}" type="presParOf" srcId="{68F0371B-4DC7-47BC-9801-2C429FA16EAC}" destId="{FC8FC20C-9B5F-429C-8643-485A5F2042BA}" srcOrd="2" destOrd="0" presId="urn:microsoft.com/office/officeart/2018/2/layout/IconVerticalSolidList"/>
    <dgm:cxn modelId="{6BF3D75F-3621-4FDD-8A6F-7E2BCA573F47}" type="presParOf" srcId="{68F0371B-4DC7-47BC-9801-2C429FA16EAC}" destId="{30579A7D-3BA2-49B8-B384-6F9ED7F00CCB}" srcOrd="3" destOrd="0" presId="urn:microsoft.com/office/officeart/2018/2/layout/IconVerticalSolidList"/>
    <dgm:cxn modelId="{9AFC4C97-3F4C-41CF-A260-61DE4C1E0D16}" type="presParOf" srcId="{CF19224A-97D9-46EF-A6A9-B57B0B42DDB1}" destId="{74DA05B2-F23C-4C06-A8E3-945089A1FABE}" srcOrd="1" destOrd="0" presId="urn:microsoft.com/office/officeart/2018/2/layout/IconVerticalSolidList"/>
    <dgm:cxn modelId="{3AB8C6B5-5863-4D0D-8384-597C9623FA96}" type="presParOf" srcId="{CF19224A-97D9-46EF-A6A9-B57B0B42DDB1}" destId="{7436089F-A6A1-444B-903E-CB3FB97F8E05}" srcOrd="2" destOrd="0" presId="urn:microsoft.com/office/officeart/2018/2/layout/IconVerticalSolidList"/>
    <dgm:cxn modelId="{84E3CE01-0B36-49E5-8BB6-D624D929B31F}" type="presParOf" srcId="{7436089F-A6A1-444B-903E-CB3FB97F8E05}" destId="{E88D2916-41E7-4965-97F6-BBE530E412F6}" srcOrd="0" destOrd="0" presId="urn:microsoft.com/office/officeart/2018/2/layout/IconVerticalSolidList"/>
    <dgm:cxn modelId="{C625A4B2-5D12-4A25-AF48-78A4644310DD}" type="presParOf" srcId="{7436089F-A6A1-444B-903E-CB3FB97F8E05}" destId="{3CA9CA00-F360-406C-B350-8F0EF7E93A8B}" srcOrd="1" destOrd="0" presId="urn:microsoft.com/office/officeart/2018/2/layout/IconVerticalSolidList"/>
    <dgm:cxn modelId="{7F2F29AA-DEFB-41CC-AF14-B378CB1DE990}" type="presParOf" srcId="{7436089F-A6A1-444B-903E-CB3FB97F8E05}" destId="{6769CEF7-7F1C-4AC7-BE72-6D19CB91D944}" srcOrd="2" destOrd="0" presId="urn:microsoft.com/office/officeart/2018/2/layout/IconVerticalSolidList"/>
    <dgm:cxn modelId="{034EE1E3-5783-419F-ABD9-A9E4B34E69AA}" type="presParOf" srcId="{7436089F-A6A1-444B-903E-CB3FB97F8E05}" destId="{A5CE255C-69FE-4A13-8C66-0B541B769D0E}" srcOrd="3" destOrd="0" presId="urn:microsoft.com/office/officeart/2018/2/layout/IconVerticalSolidList"/>
    <dgm:cxn modelId="{6CF8561C-7CAE-43A5-9692-99D6B048E047}" type="presParOf" srcId="{CF19224A-97D9-46EF-A6A9-B57B0B42DDB1}" destId="{1EE41242-9517-4787-9ACA-2536E3DB2C88}" srcOrd="3" destOrd="0" presId="urn:microsoft.com/office/officeart/2018/2/layout/IconVerticalSolidList"/>
    <dgm:cxn modelId="{3A80C50F-8745-4830-8F38-5B297AE60178}" type="presParOf" srcId="{CF19224A-97D9-46EF-A6A9-B57B0B42DDB1}" destId="{6E81C894-FCF0-4E53-852E-54141B8598F8}" srcOrd="4" destOrd="0" presId="urn:microsoft.com/office/officeart/2018/2/layout/IconVerticalSolidList"/>
    <dgm:cxn modelId="{330BA735-57FC-45A2-BFE4-36A270A72B78}" type="presParOf" srcId="{6E81C894-FCF0-4E53-852E-54141B8598F8}" destId="{705F36EB-5A45-4543-88ED-EE821C84CC93}" srcOrd="0" destOrd="0" presId="urn:microsoft.com/office/officeart/2018/2/layout/IconVerticalSolidList"/>
    <dgm:cxn modelId="{8186D23A-475C-413A-9E30-49410FA736A8}" type="presParOf" srcId="{6E81C894-FCF0-4E53-852E-54141B8598F8}" destId="{4DDA121D-9164-4EA7-96C7-670E5EC118F0}" srcOrd="1" destOrd="0" presId="urn:microsoft.com/office/officeart/2018/2/layout/IconVerticalSolidList"/>
    <dgm:cxn modelId="{B637751D-C108-4280-9878-59C7C770E383}" type="presParOf" srcId="{6E81C894-FCF0-4E53-852E-54141B8598F8}" destId="{9F20B630-9C6C-4C8A-8D07-A116B690A92A}" srcOrd="2" destOrd="0" presId="urn:microsoft.com/office/officeart/2018/2/layout/IconVerticalSolidList"/>
    <dgm:cxn modelId="{558F56C4-DE19-49BA-9590-98ADD6B0D49D}" type="presParOf" srcId="{6E81C894-FCF0-4E53-852E-54141B8598F8}" destId="{32A66636-7ED7-434A-A5EB-48FE4E0FB57B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5BD43FB-70C0-438B-B4C4-7F5131893524}" type="doc">
      <dgm:prSet loTypeId="urn:microsoft.com/office/officeart/2005/8/layout/vList5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E6177A29-EA7B-44F1-911F-1A1DD4D30B15}">
      <dgm:prSet custT="1"/>
      <dgm:spPr/>
      <dgm:t>
        <a:bodyPr/>
        <a:lstStyle/>
        <a:p>
          <a:r>
            <a:rPr lang="en-MY" sz="1800"/>
            <a:t>Sample size </a:t>
          </a:r>
          <a:endParaRPr lang="en-US" sz="1800"/>
        </a:p>
      </dgm:t>
    </dgm:pt>
    <dgm:pt modelId="{08EA00CE-1B7A-490F-85B8-A998D60104FF}" type="parTrans" cxnId="{D1AAF620-8AF3-42D4-938B-09F35136145F}">
      <dgm:prSet/>
      <dgm:spPr/>
      <dgm:t>
        <a:bodyPr/>
        <a:lstStyle/>
        <a:p>
          <a:endParaRPr lang="en-US" sz="1800"/>
        </a:p>
      </dgm:t>
    </dgm:pt>
    <dgm:pt modelId="{B86BE8A2-35E6-4204-A848-6EDA0537FDA0}" type="sibTrans" cxnId="{D1AAF620-8AF3-42D4-938B-09F35136145F}">
      <dgm:prSet/>
      <dgm:spPr/>
      <dgm:t>
        <a:bodyPr/>
        <a:lstStyle/>
        <a:p>
          <a:endParaRPr lang="en-US" sz="1800"/>
        </a:p>
      </dgm:t>
    </dgm:pt>
    <dgm:pt modelId="{8A85BAF9-28DD-450C-B5DC-0A819285A29C}">
      <dgm:prSet custT="1"/>
      <dgm:spPr/>
      <dgm:t>
        <a:bodyPr/>
        <a:lstStyle/>
        <a:p>
          <a:r>
            <a:rPr lang="en-MY" sz="1800" dirty="0"/>
            <a:t>70 students (28 male and 42 female)</a:t>
          </a:r>
          <a:endParaRPr lang="en-US" sz="1800" dirty="0"/>
        </a:p>
      </dgm:t>
    </dgm:pt>
    <dgm:pt modelId="{0CF71D5A-D3A2-4424-A2AF-E75706A0954C}" type="parTrans" cxnId="{F3DE5D25-4EF7-4106-B857-72113456B0EE}">
      <dgm:prSet/>
      <dgm:spPr/>
      <dgm:t>
        <a:bodyPr/>
        <a:lstStyle/>
        <a:p>
          <a:endParaRPr lang="en-US" sz="1800"/>
        </a:p>
      </dgm:t>
    </dgm:pt>
    <dgm:pt modelId="{C17B0D20-419D-4A12-802A-D2A0C194E577}" type="sibTrans" cxnId="{F3DE5D25-4EF7-4106-B857-72113456B0EE}">
      <dgm:prSet/>
      <dgm:spPr/>
      <dgm:t>
        <a:bodyPr/>
        <a:lstStyle/>
        <a:p>
          <a:endParaRPr lang="en-US" sz="1800"/>
        </a:p>
      </dgm:t>
    </dgm:pt>
    <dgm:pt modelId="{C3514E7C-1E1F-4C3A-827F-CFFD4C51D4E4}">
      <dgm:prSet custT="1"/>
      <dgm:spPr/>
      <dgm:t>
        <a:bodyPr/>
        <a:lstStyle/>
        <a:p>
          <a:r>
            <a:rPr lang="en-MY" sz="1800"/>
            <a:t>Age </a:t>
          </a:r>
          <a:endParaRPr lang="en-US" sz="1800"/>
        </a:p>
      </dgm:t>
    </dgm:pt>
    <dgm:pt modelId="{141FA39E-1BB0-48B7-8C1B-DB8BEBD7E3BE}" type="parTrans" cxnId="{4DCA868A-3204-457C-A041-629D8019F4CE}">
      <dgm:prSet/>
      <dgm:spPr/>
      <dgm:t>
        <a:bodyPr/>
        <a:lstStyle/>
        <a:p>
          <a:endParaRPr lang="en-US" sz="1800"/>
        </a:p>
      </dgm:t>
    </dgm:pt>
    <dgm:pt modelId="{1861353F-4FDC-4B18-A0F4-A12D54E9F2A6}" type="sibTrans" cxnId="{4DCA868A-3204-457C-A041-629D8019F4CE}">
      <dgm:prSet/>
      <dgm:spPr/>
      <dgm:t>
        <a:bodyPr/>
        <a:lstStyle/>
        <a:p>
          <a:endParaRPr lang="en-US" sz="1800"/>
        </a:p>
      </dgm:t>
    </dgm:pt>
    <dgm:pt modelId="{903066C8-3678-434A-A78B-32919409B59C}">
      <dgm:prSet custT="1"/>
      <dgm:spPr/>
      <dgm:t>
        <a:bodyPr/>
        <a:lstStyle/>
        <a:p>
          <a:r>
            <a:rPr lang="en-MY" sz="1800"/>
            <a:t>18-26 years old</a:t>
          </a:r>
          <a:endParaRPr lang="en-US" sz="1800"/>
        </a:p>
      </dgm:t>
    </dgm:pt>
    <dgm:pt modelId="{9CAF1FA5-CA64-4857-84B1-A1232A5BD11B}" type="parTrans" cxnId="{40F2C3DB-07CD-4CC5-92BB-54EBB635E982}">
      <dgm:prSet/>
      <dgm:spPr/>
      <dgm:t>
        <a:bodyPr/>
        <a:lstStyle/>
        <a:p>
          <a:endParaRPr lang="en-US" sz="1800"/>
        </a:p>
      </dgm:t>
    </dgm:pt>
    <dgm:pt modelId="{E3282C98-3B3E-4159-8696-800F09D57FD4}" type="sibTrans" cxnId="{40F2C3DB-07CD-4CC5-92BB-54EBB635E982}">
      <dgm:prSet/>
      <dgm:spPr/>
      <dgm:t>
        <a:bodyPr/>
        <a:lstStyle/>
        <a:p>
          <a:endParaRPr lang="en-US" sz="1800"/>
        </a:p>
      </dgm:t>
    </dgm:pt>
    <dgm:pt modelId="{BA143B27-2028-4C1E-9823-62A93BFF018B}">
      <dgm:prSet custT="1"/>
      <dgm:spPr/>
      <dgm:t>
        <a:bodyPr/>
        <a:lstStyle/>
        <a:p>
          <a:r>
            <a:rPr lang="en-MY" sz="1800"/>
            <a:t>Different Data type</a:t>
          </a:r>
          <a:endParaRPr lang="en-US" sz="1800"/>
        </a:p>
      </dgm:t>
    </dgm:pt>
    <dgm:pt modelId="{4F16A2D0-FEA6-4ED1-8916-8A54CA6C37FB}" type="parTrans" cxnId="{C501D0E3-4379-4471-B8E6-B40443CCB157}">
      <dgm:prSet/>
      <dgm:spPr/>
      <dgm:t>
        <a:bodyPr/>
        <a:lstStyle/>
        <a:p>
          <a:endParaRPr lang="en-US" sz="1800"/>
        </a:p>
      </dgm:t>
    </dgm:pt>
    <dgm:pt modelId="{0F882B2C-1BAD-4810-8709-E451AA287BA7}" type="sibTrans" cxnId="{C501D0E3-4379-4471-B8E6-B40443CCB157}">
      <dgm:prSet/>
      <dgm:spPr/>
      <dgm:t>
        <a:bodyPr/>
        <a:lstStyle/>
        <a:p>
          <a:endParaRPr lang="en-US" sz="1800"/>
        </a:p>
      </dgm:t>
    </dgm:pt>
    <dgm:pt modelId="{881C5B20-E7AB-4643-85EE-F66524DA3B14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MY" sz="1800" dirty="0"/>
            <a:t>Ordinal	</a:t>
          </a:r>
          <a:r>
            <a:rPr lang="en-MY" sz="2800" b="1" dirty="0">
              <a:latin typeface="Calibri" panose="020F0502020204030204" pitchFamily="34" charset="0"/>
              <a:cs typeface="Calibri" panose="020F0502020204030204" pitchFamily="34" charset="0"/>
            </a:rPr>
            <a:t>· </a:t>
          </a:r>
          <a:r>
            <a:rPr lang="en-MY" sz="1800" dirty="0"/>
            <a:t>Nominal</a:t>
          </a:r>
          <a:endParaRPr lang="en-US" sz="1800" dirty="0"/>
        </a:p>
      </dgm:t>
    </dgm:pt>
    <dgm:pt modelId="{4C97B8E6-FA51-48C2-B1B2-ACD39622ACCD}" type="parTrans" cxnId="{D08F91E7-366B-4F66-B522-A68443EA648C}">
      <dgm:prSet/>
      <dgm:spPr/>
      <dgm:t>
        <a:bodyPr/>
        <a:lstStyle/>
        <a:p>
          <a:endParaRPr lang="en-US" sz="1800"/>
        </a:p>
      </dgm:t>
    </dgm:pt>
    <dgm:pt modelId="{94E97657-D5B7-42F9-BE84-FC5E8F460F55}" type="sibTrans" cxnId="{D08F91E7-366B-4F66-B522-A68443EA648C}">
      <dgm:prSet/>
      <dgm:spPr/>
      <dgm:t>
        <a:bodyPr/>
        <a:lstStyle/>
        <a:p>
          <a:endParaRPr lang="en-US" sz="1800"/>
        </a:p>
      </dgm:t>
    </dgm:pt>
    <dgm:pt modelId="{9CC24CF9-5BF7-41CA-893B-6C28840B7398}">
      <dgm:prSet custT="1"/>
      <dgm:spPr/>
      <dgm:t>
        <a:bodyPr/>
        <a:lstStyle/>
        <a:p>
          <a:r>
            <a:rPr lang="en-MY" sz="1800" dirty="0"/>
            <a:t>Ratio		</a:t>
          </a:r>
          <a:r>
            <a:rPr lang="en-MY" sz="2800" b="1" dirty="0">
              <a:latin typeface="Calibri" panose="020F0502020204030204" pitchFamily="34" charset="0"/>
              <a:cs typeface="Calibri" panose="020F0502020204030204" pitchFamily="34" charset="0"/>
            </a:rPr>
            <a:t>·</a:t>
          </a:r>
          <a:r>
            <a:rPr lang="en-MY" sz="1800" b="1" dirty="0">
              <a:latin typeface="Calibri" panose="020F0502020204030204" pitchFamily="34" charset="0"/>
              <a:cs typeface="Calibri" panose="020F0502020204030204" pitchFamily="34" charset="0"/>
            </a:rPr>
            <a:t> </a:t>
          </a:r>
          <a:r>
            <a:rPr lang="en-MY" sz="1800" dirty="0"/>
            <a:t>Interval</a:t>
          </a:r>
          <a:endParaRPr lang="en-US" sz="1800" dirty="0"/>
        </a:p>
      </dgm:t>
    </dgm:pt>
    <dgm:pt modelId="{5E0C1234-763C-4EBC-B288-240F71EBBD66}" type="parTrans" cxnId="{5DF4EDF3-34FA-4B9C-AAE8-40895751F5D1}">
      <dgm:prSet/>
      <dgm:spPr/>
      <dgm:t>
        <a:bodyPr/>
        <a:lstStyle/>
        <a:p>
          <a:endParaRPr lang="en-US" sz="1800"/>
        </a:p>
      </dgm:t>
    </dgm:pt>
    <dgm:pt modelId="{08F39101-36F8-427B-9680-F319BC11329B}" type="sibTrans" cxnId="{5DF4EDF3-34FA-4B9C-AAE8-40895751F5D1}">
      <dgm:prSet/>
      <dgm:spPr/>
      <dgm:t>
        <a:bodyPr/>
        <a:lstStyle/>
        <a:p>
          <a:endParaRPr lang="en-US" sz="1800"/>
        </a:p>
      </dgm:t>
    </dgm:pt>
    <dgm:pt modelId="{FE9F55E9-8218-485B-A685-989206500A0F}">
      <dgm:prSet custT="1"/>
      <dgm:spPr/>
      <dgm:t>
        <a:bodyPr/>
        <a:lstStyle/>
        <a:p>
          <a:r>
            <a:rPr lang="en-MY" sz="1800"/>
            <a:t>R programming languages </a:t>
          </a:r>
          <a:endParaRPr lang="en-US" sz="1800"/>
        </a:p>
      </dgm:t>
    </dgm:pt>
    <dgm:pt modelId="{6290A074-8229-4165-B930-676CAE8A7003}" type="parTrans" cxnId="{3DB23690-868A-4EC8-B437-22B4FD447088}">
      <dgm:prSet/>
      <dgm:spPr/>
      <dgm:t>
        <a:bodyPr/>
        <a:lstStyle/>
        <a:p>
          <a:endParaRPr lang="en-US" sz="1800"/>
        </a:p>
      </dgm:t>
    </dgm:pt>
    <dgm:pt modelId="{633CF007-7C52-4796-AF8E-4FF0EF0CDBBD}" type="sibTrans" cxnId="{3DB23690-868A-4EC8-B437-22B4FD447088}">
      <dgm:prSet/>
      <dgm:spPr/>
      <dgm:t>
        <a:bodyPr/>
        <a:lstStyle/>
        <a:p>
          <a:endParaRPr lang="en-US" sz="1800"/>
        </a:p>
      </dgm:t>
    </dgm:pt>
    <dgm:pt modelId="{1FE31835-C8B1-4F4D-8799-77A3B50D0DA7}">
      <dgm:prSet custT="1"/>
      <dgm:spPr/>
      <dgm:t>
        <a:bodyPr/>
        <a:lstStyle/>
        <a:p>
          <a:r>
            <a:rPr lang="en-MY" sz="1800"/>
            <a:t>R studio-Graphical data presentation</a:t>
          </a:r>
          <a:endParaRPr lang="en-US" sz="1800"/>
        </a:p>
      </dgm:t>
    </dgm:pt>
    <dgm:pt modelId="{97C0AB07-5F6D-4D07-846A-89C0FAEC5AF0}" type="parTrans" cxnId="{FCE5C38F-6B2C-4FB5-8FBA-B1DD5BFBE016}">
      <dgm:prSet/>
      <dgm:spPr/>
      <dgm:t>
        <a:bodyPr/>
        <a:lstStyle/>
        <a:p>
          <a:endParaRPr lang="en-US" sz="1800"/>
        </a:p>
      </dgm:t>
    </dgm:pt>
    <dgm:pt modelId="{86D04D0A-32BC-4026-9A78-51BC6A52AE28}" type="sibTrans" cxnId="{FCE5C38F-6B2C-4FB5-8FBA-B1DD5BFBE016}">
      <dgm:prSet/>
      <dgm:spPr/>
      <dgm:t>
        <a:bodyPr/>
        <a:lstStyle/>
        <a:p>
          <a:endParaRPr lang="en-US" sz="1800"/>
        </a:p>
      </dgm:t>
    </dgm:pt>
    <dgm:pt modelId="{726484B1-58A6-46E8-A578-A503EAF9A47A}" type="pres">
      <dgm:prSet presAssocID="{05BD43FB-70C0-438B-B4C4-7F5131893524}" presName="Name0" presStyleCnt="0">
        <dgm:presLayoutVars>
          <dgm:dir/>
          <dgm:animLvl val="lvl"/>
          <dgm:resizeHandles val="exact"/>
        </dgm:presLayoutVars>
      </dgm:prSet>
      <dgm:spPr/>
    </dgm:pt>
    <dgm:pt modelId="{E07E62E8-9F11-44CD-BB7D-812CAAF83D0B}" type="pres">
      <dgm:prSet presAssocID="{E6177A29-EA7B-44F1-911F-1A1DD4D30B15}" presName="linNode" presStyleCnt="0"/>
      <dgm:spPr/>
    </dgm:pt>
    <dgm:pt modelId="{E6963DB9-2C82-4457-99BF-11959AC4B0C4}" type="pres">
      <dgm:prSet presAssocID="{E6177A29-EA7B-44F1-911F-1A1DD4D30B15}" presName="parentText" presStyleLbl="node1" presStyleIdx="0" presStyleCnt="4">
        <dgm:presLayoutVars>
          <dgm:chMax val="1"/>
          <dgm:bulletEnabled val="1"/>
        </dgm:presLayoutVars>
      </dgm:prSet>
      <dgm:spPr/>
    </dgm:pt>
    <dgm:pt modelId="{B8126738-3B24-48B4-AD13-FF2F7A52A3CB}" type="pres">
      <dgm:prSet presAssocID="{E6177A29-EA7B-44F1-911F-1A1DD4D30B15}" presName="descendantText" presStyleLbl="alignAccFollowNode1" presStyleIdx="0" presStyleCnt="4">
        <dgm:presLayoutVars>
          <dgm:bulletEnabled val="1"/>
        </dgm:presLayoutVars>
      </dgm:prSet>
      <dgm:spPr/>
    </dgm:pt>
    <dgm:pt modelId="{45A94724-13F2-4CFE-8C26-EABA188F3D2C}" type="pres">
      <dgm:prSet presAssocID="{B86BE8A2-35E6-4204-A848-6EDA0537FDA0}" presName="sp" presStyleCnt="0"/>
      <dgm:spPr/>
    </dgm:pt>
    <dgm:pt modelId="{EE94080B-004E-4820-AFFF-048187F29B0E}" type="pres">
      <dgm:prSet presAssocID="{C3514E7C-1E1F-4C3A-827F-CFFD4C51D4E4}" presName="linNode" presStyleCnt="0"/>
      <dgm:spPr/>
    </dgm:pt>
    <dgm:pt modelId="{59198883-16D3-49AB-98E0-F44081F85663}" type="pres">
      <dgm:prSet presAssocID="{C3514E7C-1E1F-4C3A-827F-CFFD4C51D4E4}" presName="parentText" presStyleLbl="node1" presStyleIdx="1" presStyleCnt="4">
        <dgm:presLayoutVars>
          <dgm:chMax val="1"/>
          <dgm:bulletEnabled val="1"/>
        </dgm:presLayoutVars>
      </dgm:prSet>
      <dgm:spPr/>
    </dgm:pt>
    <dgm:pt modelId="{03B7232D-A495-4BEF-A6F4-51AEB79C7749}" type="pres">
      <dgm:prSet presAssocID="{C3514E7C-1E1F-4C3A-827F-CFFD4C51D4E4}" presName="descendantText" presStyleLbl="alignAccFollowNode1" presStyleIdx="1" presStyleCnt="4">
        <dgm:presLayoutVars>
          <dgm:bulletEnabled val="1"/>
        </dgm:presLayoutVars>
      </dgm:prSet>
      <dgm:spPr/>
    </dgm:pt>
    <dgm:pt modelId="{189CCCFB-12FB-4500-8F6B-0A3B1430B825}" type="pres">
      <dgm:prSet presAssocID="{1861353F-4FDC-4B18-A0F4-A12D54E9F2A6}" presName="sp" presStyleCnt="0"/>
      <dgm:spPr/>
    </dgm:pt>
    <dgm:pt modelId="{F3273F3E-2FF4-4827-B568-1E75C5FCB8FD}" type="pres">
      <dgm:prSet presAssocID="{BA143B27-2028-4C1E-9823-62A93BFF018B}" presName="linNode" presStyleCnt="0"/>
      <dgm:spPr/>
    </dgm:pt>
    <dgm:pt modelId="{E0FFA7C8-4536-436C-A3C1-16156E60887E}" type="pres">
      <dgm:prSet presAssocID="{BA143B27-2028-4C1E-9823-62A93BFF018B}" presName="parentText" presStyleLbl="node1" presStyleIdx="2" presStyleCnt="4">
        <dgm:presLayoutVars>
          <dgm:chMax val="1"/>
          <dgm:bulletEnabled val="1"/>
        </dgm:presLayoutVars>
      </dgm:prSet>
      <dgm:spPr/>
    </dgm:pt>
    <dgm:pt modelId="{2625DE15-6F1D-4A00-B927-AAC5FA29CA1E}" type="pres">
      <dgm:prSet presAssocID="{BA143B27-2028-4C1E-9823-62A93BFF018B}" presName="descendantText" presStyleLbl="alignAccFollowNode1" presStyleIdx="2" presStyleCnt="4" custScaleY="119379" custLinFactNeighborY="0">
        <dgm:presLayoutVars>
          <dgm:bulletEnabled val="1"/>
        </dgm:presLayoutVars>
      </dgm:prSet>
      <dgm:spPr/>
    </dgm:pt>
    <dgm:pt modelId="{CB4172EB-DD5B-4766-B679-A9D4888AD2E3}" type="pres">
      <dgm:prSet presAssocID="{0F882B2C-1BAD-4810-8709-E451AA287BA7}" presName="sp" presStyleCnt="0"/>
      <dgm:spPr/>
    </dgm:pt>
    <dgm:pt modelId="{613E6597-94CD-458B-96EE-FEE0EA865733}" type="pres">
      <dgm:prSet presAssocID="{FE9F55E9-8218-485B-A685-989206500A0F}" presName="linNode" presStyleCnt="0"/>
      <dgm:spPr/>
    </dgm:pt>
    <dgm:pt modelId="{8E7DA5E2-2C90-4020-A5A4-8BA381747448}" type="pres">
      <dgm:prSet presAssocID="{FE9F55E9-8218-485B-A685-989206500A0F}" presName="parentText" presStyleLbl="node1" presStyleIdx="3" presStyleCnt="4">
        <dgm:presLayoutVars>
          <dgm:chMax val="1"/>
          <dgm:bulletEnabled val="1"/>
        </dgm:presLayoutVars>
      </dgm:prSet>
      <dgm:spPr/>
    </dgm:pt>
    <dgm:pt modelId="{ED4EAC6E-7B9E-4B67-B20B-1A3811963AE3}" type="pres">
      <dgm:prSet presAssocID="{FE9F55E9-8218-485B-A685-989206500A0F}" presName="descendantText" presStyleLbl="alignAccFollowNode1" presStyleIdx="3" presStyleCnt="4" custLinFactNeighborY="0">
        <dgm:presLayoutVars>
          <dgm:bulletEnabled val="1"/>
        </dgm:presLayoutVars>
      </dgm:prSet>
      <dgm:spPr/>
    </dgm:pt>
  </dgm:ptLst>
  <dgm:cxnLst>
    <dgm:cxn modelId="{C8DFB819-1029-4941-913E-F2770EEE4F3C}" type="presOf" srcId="{05BD43FB-70C0-438B-B4C4-7F5131893524}" destId="{726484B1-58A6-46E8-A578-A503EAF9A47A}" srcOrd="0" destOrd="0" presId="urn:microsoft.com/office/officeart/2005/8/layout/vList5"/>
    <dgm:cxn modelId="{D1AAF620-8AF3-42D4-938B-09F35136145F}" srcId="{05BD43FB-70C0-438B-B4C4-7F5131893524}" destId="{E6177A29-EA7B-44F1-911F-1A1DD4D30B15}" srcOrd="0" destOrd="0" parTransId="{08EA00CE-1B7A-490F-85B8-A998D60104FF}" sibTransId="{B86BE8A2-35E6-4204-A848-6EDA0537FDA0}"/>
    <dgm:cxn modelId="{F3DE5D25-4EF7-4106-B857-72113456B0EE}" srcId="{E6177A29-EA7B-44F1-911F-1A1DD4D30B15}" destId="{8A85BAF9-28DD-450C-B5DC-0A819285A29C}" srcOrd="0" destOrd="0" parTransId="{0CF71D5A-D3A2-4424-A2AF-E75706A0954C}" sibTransId="{C17B0D20-419D-4A12-802A-D2A0C194E577}"/>
    <dgm:cxn modelId="{F457323F-5C37-4D20-B852-37EF5922FF74}" type="presOf" srcId="{903066C8-3678-434A-A78B-32919409B59C}" destId="{03B7232D-A495-4BEF-A6F4-51AEB79C7749}" srcOrd="0" destOrd="0" presId="urn:microsoft.com/office/officeart/2005/8/layout/vList5"/>
    <dgm:cxn modelId="{C52CD360-268A-422A-B930-247D0CFD0A43}" type="presOf" srcId="{8A85BAF9-28DD-450C-B5DC-0A819285A29C}" destId="{B8126738-3B24-48B4-AD13-FF2F7A52A3CB}" srcOrd="0" destOrd="0" presId="urn:microsoft.com/office/officeart/2005/8/layout/vList5"/>
    <dgm:cxn modelId="{E81AA244-965E-4C7F-BB03-436F2BB4F2DB}" type="presOf" srcId="{FE9F55E9-8218-485B-A685-989206500A0F}" destId="{8E7DA5E2-2C90-4020-A5A4-8BA381747448}" srcOrd="0" destOrd="0" presId="urn:microsoft.com/office/officeart/2005/8/layout/vList5"/>
    <dgm:cxn modelId="{7E06D548-E978-453B-951E-B886DC155FFA}" type="presOf" srcId="{C3514E7C-1E1F-4C3A-827F-CFFD4C51D4E4}" destId="{59198883-16D3-49AB-98E0-F44081F85663}" srcOrd="0" destOrd="0" presId="urn:microsoft.com/office/officeart/2005/8/layout/vList5"/>
    <dgm:cxn modelId="{78ACF175-D668-4D53-AEA7-8A807018D7FE}" type="presOf" srcId="{881C5B20-E7AB-4643-85EE-F66524DA3B14}" destId="{2625DE15-6F1D-4A00-B927-AAC5FA29CA1E}" srcOrd="0" destOrd="0" presId="urn:microsoft.com/office/officeart/2005/8/layout/vList5"/>
    <dgm:cxn modelId="{4DCA868A-3204-457C-A041-629D8019F4CE}" srcId="{05BD43FB-70C0-438B-B4C4-7F5131893524}" destId="{C3514E7C-1E1F-4C3A-827F-CFFD4C51D4E4}" srcOrd="1" destOrd="0" parTransId="{141FA39E-1BB0-48B7-8C1B-DB8BEBD7E3BE}" sibTransId="{1861353F-4FDC-4B18-A0F4-A12D54E9F2A6}"/>
    <dgm:cxn modelId="{FCE5C38F-6B2C-4FB5-8FBA-B1DD5BFBE016}" srcId="{FE9F55E9-8218-485B-A685-989206500A0F}" destId="{1FE31835-C8B1-4F4D-8799-77A3B50D0DA7}" srcOrd="0" destOrd="0" parTransId="{97C0AB07-5F6D-4D07-846A-89C0FAEC5AF0}" sibTransId="{86D04D0A-32BC-4026-9A78-51BC6A52AE28}"/>
    <dgm:cxn modelId="{3DB23690-868A-4EC8-B437-22B4FD447088}" srcId="{05BD43FB-70C0-438B-B4C4-7F5131893524}" destId="{FE9F55E9-8218-485B-A685-989206500A0F}" srcOrd="3" destOrd="0" parTransId="{6290A074-8229-4165-B930-676CAE8A7003}" sibTransId="{633CF007-7C52-4796-AF8E-4FF0EF0CDBBD}"/>
    <dgm:cxn modelId="{C24CC5DA-DED3-4C22-BD11-439DF3C2125F}" type="presOf" srcId="{BA143B27-2028-4C1E-9823-62A93BFF018B}" destId="{E0FFA7C8-4536-436C-A3C1-16156E60887E}" srcOrd="0" destOrd="0" presId="urn:microsoft.com/office/officeart/2005/8/layout/vList5"/>
    <dgm:cxn modelId="{40F2C3DB-07CD-4CC5-92BB-54EBB635E982}" srcId="{C3514E7C-1E1F-4C3A-827F-CFFD4C51D4E4}" destId="{903066C8-3678-434A-A78B-32919409B59C}" srcOrd="0" destOrd="0" parTransId="{9CAF1FA5-CA64-4857-84B1-A1232A5BD11B}" sibTransId="{E3282C98-3B3E-4159-8696-800F09D57FD4}"/>
    <dgm:cxn modelId="{910A88DE-1BE7-4817-A6BD-DDDCF52C0E59}" type="presOf" srcId="{1FE31835-C8B1-4F4D-8799-77A3B50D0DA7}" destId="{ED4EAC6E-7B9E-4B67-B20B-1A3811963AE3}" srcOrd="0" destOrd="0" presId="urn:microsoft.com/office/officeart/2005/8/layout/vList5"/>
    <dgm:cxn modelId="{5F7120E0-4386-4F43-9B9C-5B115F241DEB}" type="presOf" srcId="{E6177A29-EA7B-44F1-911F-1A1DD4D30B15}" destId="{E6963DB9-2C82-4457-99BF-11959AC4B0C4}" srcOrd="0" destOrd="0" presId="urn:microsoft.com/office/officeart/2005/8/layout/vList5"/>
    <dgm:cxn modelId="{C501D0E3-4379-4471-B8E6-B40443CCB157}" srcId="{05BD43FB-70C0-438B-B4C4-7F5131893524}" destId="{BA143B27-2028-4C1E-9823-62A93BFF018B}" srcOrd="2" destOrd="0" parTransId="{4F16A2D0-FEA6-4ED1-8916-8A54CA6C37FB}" sibTransId="{0F882B2C-1BAD-4810-8709-E451AA287BA7}"/>
    <dgm:cxn modelId="{D08F91E7-366B-4F66-B522-A68443EA648C}" srcId="{BA143B27-2028-4C1E-9823-62A93BFF018B}" destId="{881C5B20-E7AB-4643-85EE-F66524DA3B14}" srcOrd="0" destOrd="0" parTransId="{4C97B8E6-FA51-48C2-B1B2-ACD39622ACCD}" sibTransId="{94E97657-D5B7-42F9-BE84-FC5E8F460F55}"/>
    <dgm:cxn modelId="{0D9628E9-C22F-465B-A738-DF400F019B0A}" type="presOf" srcId="{9CC24CF9-5BF7-41CA-893B-6C28840B7398}" destId="{2625DE15-6F1D-4A00-B927-AAC5FA29CA1E}" srcOrd="0" destOrd="1" presId="urn:microsoft.com/office/officeart/2005/8/layout/vList5"/>
    <dgm:cxn modelId="{5DF4EDF3-34FA-4B9C-AAE8-40895751F5D1}" srcId="{BA143B27-2028-4C1E-9823-62A93BFF018B}" destId="{9CC24CF9-5BF7-41CA-893B-6C28840B7398}" srcOrd="1" destOrd="0" parTransId="{5E0C1234-763C-4EBC-B288-240F71EBBD66}" sibTransId="{08F39101-36F8-427B-9680-F319BC11329B}"/>
    <dgm:cxn modelId="{9B3715F5-0B5F-4480-B475-88903BF6E17D}" type="presParOf" srcId="{726484B1-58A6-46E8-A578-A503EAF9A47A}" destId="{E07E62E8-9F11-44CD-BB7D-812CAAF83D0B}" srcOrd="0" destOrd="0" presId="urn:microsoft.com/office/officeart/2005/8/layout/vList5"/>
    <dgm:cxn modelId="{C3027C4C-64CC-4A82-8C81-74EFB862BF60}" type="presParOf" srcId="{E07E62E8-9F11-44CD-BB7D-812CAAF83D0B}" destId="{E6963DB9-2C82-4457-99BF-11959AC4B0C4}" srcOrd="0" destOrd="0" presId="urn:microsoft.com/office/officeart/2005/8/layout/vList5"/>
    <dgm:cxn modelId="{D4636115-35B3-46D0-8B55-64FC57E5C339}" type="presParOf" srcId="{E07E62E8-9F11-44CD-BB7D-812CAAF83D0B}" destId="{B8126738-3B24-48B4-AD13-FF2F7A52A3CB}" srcOrd="1" destOrd="0" presId="urn:microsoft.com/office/officeart/2005/8/layout/vList5"/>
    <dgm:cxn modelId="{D5390621-74EA-42C9-A7E4-0228F2E07C56}" type="presParOf" srcId="{726484B1-58A6-46E8-A578-A503EAF9A47A}" destId="{45A94724-13F2-4CFE-8C26-EABA188F3D2C}" srcOrd="1" destOrd="0" presId="urn:microsoft.com/office/officeart/2005/8/layout/vList5"/>
    <dgm:cxn modelId="{1CE55239-7B11-4A14-AEBC-54C878596593}" type="presParOf" srcId="{726484B1-58A6-46E8-A578-A503EAF9A47A}" destId="{EE94080B-004E-4820-AFFF-048187F29B0E}" srcOrd="2" destOrd="0" presId="urn:microsoft.com/office/officeart/2005/8/layout/vList5"/>
    <dgm:cxn modelId="{6FA66C1E-2F62-4C6C-BB18-963D1F425F99}" type="presParOf" srcId="{EE94080B-004E-4820-AFFF-048187F29B0E}" destId="{59198883-16D3-49AB-98E0-F44081F85663}" srcOrd="0" destOrd="0" presId="urn:microsoft.com/office/officeart/2005/8/layout/vList5"/>
    <dgm:cxn modelId="{BD6E4916-7358-4F97-9653-BC3172B6738F}" type="presParOf" srcId="{EE94080B-004E-4820-AFFF-048187F29B0E}" destId="{03B7232D-A495-4BEF-A6F4-51AEB79C7749}" srcOrd="1" destOrd="0" presId="urn:microsoft.com/office/officeart/2005/8/layout/vList5"/>
    <dgm:cxn modelId="{26F73285-05C2-4618-BD9E-F2BA51BAE28A}" type="presParOf" srcId="{726484B1-58A6-46E8-A578-A503EAF9A47A}" destId="{189CCCFB-12FB-4500-8F6B-0A3B1430B825}" srcOrd="3" destOrd="0" presId="urn:microsoft.com/office/officeart/2005/8/layout/vList5"/>
    <dgm:cxn modelId="{F84AF040-B119-4210-9FA1-B83D6CC6F392}" type="presParOf" srcId="{726484B1-58A6-46E8-A578-A503EAF9A47A}" destId="{F3273F3E-2FF4-4827-B568-1E75C5FCB8FD}" srcOrd="4" destOrd="0" presId="urn:microsoft.com/office/officeart/2005/8/layout/vList5"/>
    <dgm:cxn modelId="{78597101-CB32-4191-A447-E588913C7454}" type="presParOf" srcId="{F3273F3E-2FF4-4827-B568-1E75C5FCB8FD}" destId="{E0FFA7C8-4536-436C-A3C1-16156E60887E}" srcOrd="0" destOrd="0" presId="urn:microsoft.com/office/officeart/2005/8/layout/vList5"/>
    <dgm:cxn modelId="{63D79337-5896-427B-BB01-CAFBF5A42F8B}" type="presParOf" srcId="{F3273F3E-2FF4-4827-B568-1E75C5FCB8FD}" destId="{2625DE15-6F1D-4A00-B927-AAC5FA29CA1E}" srcOrd="1" destOrd="0" presId="urn:microsoft.com/office/officeart/2005/8/layout/vList5"/>
    <dgm:cxn modelId="{798B6F3C-16C6-471E-8FF5-147265D7F3BA}" type="presParOf" srcId="{726484B1-58A6-46E8-A578-A503EAF9A47A}" destId="{CB4172EB-DD5B-4766-B679-A9D4888AD2E3}" srcOrd="5" destOrd="0" presId="urn:microsoft.com/office/officeart/2005/8/layout/vList5"/>
    <dgm:cxn modelId="{574F5FDB-2E61-4850-A08A-961C3CFF243B}" type="presParOf" srcId="{726484B1-58A6-46E8-A578-A503EAF9A47A}" destId="{613E6597-94CD-458B-96EE-FEE0EA865733}" srcOrd="6" destOrd="0" presId="urn:microsoft.com/office/officeart/2005/8/layout/vList5"/>
    <dgm:cxn modelId="{C105270B-6651-409A-BAE3-5772415BF93E}" type="presParOf" srcId="{613E6597-94CD-458B-96EE-FEE0EA865733}" destId="{8E7DA5E2-2C90-4020-A5A4-8BA381747448}" srcOrd="0" destOrd="0" presId="urn:microsoft.com/office/officeart/2005/8/layout/vList5"/>
    <dgm:cxn modelId="{86BFCC3C-9F18-4449-8DFC-2C219A2EE46E}" type="presParOf" srcId="{613E6597-94CD-458B-96EE-FEE0EA865733}" destId="{ED4EAC6E-7B9E-4B67-B20B-1A3811963AE3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547B9E-AE85-4A58-B840-6EC795C0477C}">
      <dsp:nvSpPr>
        <dsp:cNvPr id="0" name=""/>
        <dsp:cNvSpPr/>
      </dsp:nvSpPr>
      <dsp:spPr>
        <a:xfrm>
          <a:off x="0" y="4515"/>
          <a:ext cx="7753674" cy="96179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C74E430-578F-4B44-8DE2-64113CFA6801}">
      <dsp:nvSpPr>
        <dsp:cNvPr id="0" name=""/>
        <dsp:cNvSpPr/>
      </dsp:nvSpPr>
      <dsp:spPr>
        <a:xfrm>
          <a:off x="290944" y="220920"/>
          <a:ext cx="528989" cy="52898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278195-0968-4231-8967-2697CEEB1370}">
      <dsp:nvSpPr>
        <dsp:cNvPr id="0" name=""/>
        <dsp:cNvSpPr/>
      </dsp:nvSpPr>
      <dsp:spPr>
        <a:xfrm>
          <a:off x="1110878" y="4515"/>
          <a:ext cx="6642795" cy="9617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790" tIns="101790" rIns="101790" bIns="1017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Colors have qualities that can cause certain emotions in people </a:t>
          </a:r>
        </a:p>
      </dsp:txBody>
      <dsp:txXfrm>
        <a:off x="1110878" y="4515"/>
        <a:ext cx="6642795" cy="961799"/>
      </dsp:txXfrm>
    </dsp:sp>
    <dsp:sp modelId="{F3098FC3-D3B6-4699-9C8A-B75B40E7D0B9}">
      <dsp:nvSpPr>
        <dsp:cNvPr id="0" name=""/>
        <dsp:cNvSpPr/>
      </dsp:nvSpPr>
      <dsp:spPr>
        <a:xfrm>
          <a:off x="0" y="1206765"/>
          <a:ext cx="7753674" cy="96179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F89D6AB-7BBC-4E0D-9515-BED8BE4E654D}">
      <dsp:nvSpPr>
        <dsp:cNvPr id="0" name=""/>
        <dsp:cNvSpPr/>
      </dsp:nvSpPr>
      <dsp:spPr>
        <a:xfrm>
          <a:off x="290944" y="1423170"/>
          <a:ext cx="528989" cy="52898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1EE669-2701-45F3-A0CD-4E2637B3F146}">
      <dsp:nvSpPr>
        <dsp:cNvPr id="0" name=""/>
        <dsp:cNvSpPr/>
      </dsp:nvSpPr>
      <dsp:spPr>
        <a:xfrm>
          <a:off x="1110878" y="1206765"/>
          <a:ext cx="6642795" cy="9617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790" tIns="101790" rIns="101790" bIns="1017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Depending on the age, gender, and culture of an individual (Roohi S, 2019)</a:t>
          </a:r>
        </a:p>
      </dsp:txBody>
      <dsp:txXfrm>
        <a:off x="1110878" y="1206765"/>
        <a:ext cx="6642795" cy="961799"/>
      </dsp:txXfrm>
    </dsp:sp>
    <dsp:sp modelId="{46709A10-927A-4456-91A0-479E68E4AFD0}">
      <dsp:nvSpPr>
        <dsp:cNvPr id="0" name=""/>
        <dsp:cNvSpPr/>
      </dsp:nvSpPr>
      <dsp:spPr>
        <a:xfrm>
          <a:off x="0" y="2409014"/>
          <a:ext cx="7753674" cy="96179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70C3F62-3D43-4E0E-ADBD-F1E923BB2993}">
      <dsp:nvSpPr>
        <dsp:cNvPr id="0" name=""/>
        <dsp:cNvSpPr/>
      </dsp:nvSpPr>
      <dsp:spPr>
        <a:xfrm>
          <a:off x="290944" y="2625419"/>
          <a:ext cx="528989" cy="52898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9EDE64-068A-4F85-8185-D96A251297C8}">
      <dsp:nvSpPr>
        <dsp:cNvPr id="0" name=""/>
        <dsp:cNvSpPr/>
      </dsp:nvSpPr>
      <dsp:spPr>
        <a:xfrm>
          <a:off x="1110878" y="2409014"/>
          <a:ext cx="6642795" cy="9617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790" tIns="101790" rIns="101790" bIns="1017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In learning environment, colour is believed to be able to cause positive or negative behaviours such as avoidance or withdrawal behaviours, affecting performance and stimulating senses</a:t>
          </a:r>
        </a:p>
      </dsp:txBody>
      <dsp:txXfrm>
        <a:off x="1110878" y="2409014"/>
        <a:ext cx="6642795" cy="961799"/>
      </dsp:txXfrm>
    </dsp:sp>
    <dsp:sp modelId="{7089B2E1-3DD5-459C-8D04-E619F1878AB2}">
      <dsp:nvSpPr>
        <dsp:cNvPr id="0" name=""/>
        <dsp:cNvSpPr/>
      </dsp:nvSpPr>
      <dsp:spPr>
        <a:xfrm>
          <a:off x="0" y="3611264"/>
          <a:ext cx="7753674" cy="961799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868B481-11BE-4568-A4CC-B99A243F46F6}">
      <dsp:nvSpPr>
        <dsp:cNvPr id="0" name=""/>
        <dsp:cNvSpPr/>
      </dsp:nvSpPr>
      <dsp:spPr>
        <a:xfrm>
          <a:off x="290944" y="3827669"/>
          <a:ext cx="528989" cy="528989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09B958-FB51-422F-8AA6-7254B12F148A}">
      <dsp:nvSpPr>
        <dsp:cNvPr id="0" name=""/>
        <dsp:cNvSpPr/>
      </dsp:nvSpPr>
      <dsp:spPr>
        <a:xfrm>
          <a:off x="1110878" y="3611264"/>
          <a:ext cx="6642795" cy="9617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790" tIns="101790" rIns="101790" bIns="1017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The analysis reveals various patterns of colour preferences when the colour options are visible between genders which significantly influence their preference behaviour.</a:t>
          </a:r>
        </a:p>
      </dsp:txBody>
      <dsp:txXfrm>
        <a:off x="1110878" y="3611264"/>
        <a:ext cx="6642795" cy="961799"/>
      </dsp:txXfrm>
    </dsp:sp>
    <dsp:sp modelId="{E1CDF89C-B723-4F1E-8FAD-9714DEC5B200}">
      <dsp:nvSpPr>
        <dsp:cNvPr id="0" name=""/>
        <dsp:cNvSpPr/>
      </dsp:nvSpPr>
      <dsp:spPr>
        <a:xfrm>
          <a:off x="0" y="4813513"/>
          <a:ext cx="7753674" cy="961799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75D2C2F-3C53-44C1-BB9E-7C814EFB1A4D}">
      <dsp:nvSpPr>
        <dsp:cNvPr id="0" name=""/>
        <dsp:cNvSpPr/>
      </dsp:nvSpPr>
      <dsp:spPr>
        <a:xfrm>
          <a:off x="290944" y="5029918"/>
          <a:ext cx="528989" cy="528989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06DF82-0584-4812-857B-FA0BA3C25C05}">
      <dsp:nvSpPr>
        <dsp:cNvPr id="0" name=""/>
        <dsp:cNvSpPr/>
      </dsp:nvSpPr>
      <dsp:spPr>
        <a:xfrm>
          <a:off x="1110878" y="4813513"/>
          <a:ext cx="6642795" cy="9617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790" tIns="101790" rIns="101790" bIns="1017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Colour preference is associated with the emotional response to the environment as well as behaviour in that environment.  </a:t>
          </a:r>
        </a:p>
      </dsp:txBody>
      <dsp:txXfrm>
        <a:off x="1110878" y="4813513"/>
        <a:ext cx="6642795" cy="96179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73BFE9-1FD8-40B0-B244-81468A330214}">
      <dsp:nvSpPr>
        <dsp:cNvPr id="0" name=""/>
        <dsp:cNvSpPr/>
      </dsp:nvSpPr>
      <dsp:spPr>
        <a:xfrm>
          <a:off x="0" y="680"/>
          <a:ext cx="6305550" cy="159197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D5E8DC6-B69B-4D3B-8F45-DCB79C6194DC}">
      <dsp:nvSpPr>
        <dsp:cNvPr id="0" name=""/>
        <dsp:cNvSpPr/>
      </dsp:nvSpPr>
      <dsp:spPr>
        <a:xfrm>
          <a:off x="481573" y="358875"/>
          <a:ext cx="875587" cy="87558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579A7D-3BA2-49B8-B384-6F9ED7F00CCB}">
      <dsp:nvSpPr>
        <dsp:cNvPr id="0" name=""/>
        <dsp:cNvSpPr/>
      </dsp:nvSpPr>
      <dsp:spPr>
        <a:xfrm>
          <a:off x="1838734" y="680"/>
          <a:ext cx="4466815" cy="15919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484" tIns="168484" rIns="168484" bIns="168484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To investigate the effects of colour psychology on students’ daily life. </a:t>
          </a:r>
        </a:p>
      </dsp:txBody>
      <dsp:txXfrm>
        <a:off x="1838734" y="680"/>
        <a:ext cx="4466815" cy="1591978"/>
      </dsp:txXfrm>
    </dsp:sp>
    <dsp:sp modelId="{E88D2916-41E7-4965-97F6-BBE530E412F6}">
      <dsp:nvSpPr>
        <dsp:cNvPr id="0" name=""/>
        <dsp:cNvSpPr/>
      </dsp:nvSpPr>
      <dsp:spPr>
        <a:xfrm>
          <a:off x="0" y="1990652"/>
          <a:ext cx="6305550" cy="1591978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CA9CA00-F360-406C-B350-8F0EF7E93A8B}">
      <dsp:nvSpPr>
        <dsp:cNvPr id="0" name=""/>
        <dsp:cNvSpPr/>
      </dsp:nvSpPr>
      <dsp:spPr>
        <a:xfrm>
          <a:off x="481573" y="2348848"/>
          <a:ext cx="875587" cy="87558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CE255C-69FE-4A13-8C66-0B541B769D0E}">
      <dsp:nvSpPr>
        <dsp:cNvPr id="0" name=""/>
        <dsp:cNvSpPr/>
      </dsp:nvSpPr>
      <dsp:spPr>
        <a:xfrm>
          <a:off x="1838734" y="1990652"/>
          <a:ext cx="4466815" cy="15919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484" tIns="168484" rIns="168484" bIns="168484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To identify how colors affect to the students’ behaviors and perceptions </a:t>
          </a:r>
        </a:p>
      </dsp:txBody>
      <dsp:txXfrm>
        <a:off x="1838734" y="1990652"/>
        <a:ext cx="4466815" cy="1591978"/>
      </dsp:txXfrm>
    </dsp:sp>
    <dsp:sp modelId="{705F36EB-5A45-4543-88ED-EE821C84CC93}">
      <dsp:nvSpPr>
        <dsp:cNvPr id="0" name=""/>
        <dsp:cNvSpPr/>
      </dsp:nvSpPr>
      <dsp:spPr>
        <a:xfrm>
          <a:off x="0" y="3980625"/>
          <a:ext cx="6305550" cy="1591978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DA121D-9164-4EA7-96C7-670E5EC118F0}">
      <dsp:nvSpPr>
        <dsp:cNvPr id="0" name=""/>
        <dsp:cNvSpPr/>
      </dsp:nvSpPr>
      <dsp:spPr>
        <a:xfrm>
          <a:off x="481573" y="4338820"/>
          <a:ext cx="875587" cy="87558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A66636-7ED7-434A-A5EB-48FE4E0FB57B}">
      <dsp:nvSpPr>
        <dsp:cNvPr id="0" name=""/>
        <dsp:cNvSpPr/>
      </dsp:nvSpPr>
      <dsp:spPr>
        <a:xfrm>
          <a:off x="1838734" y="3980625"/>
          <a:ext cx="4466815" cy="15919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484" tIns="168484" rIns="168484" bIns="168484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To investigate the effects of colour on students’ interest in learning activity based on the study environment and the learning materials </a:t>
          </a:r>
        </a:p>
      </dsp:txBody>
      <dsp:txXfrm>
        <a:off x="1838734" y="3980625"/>
        <a:ext cx="4466815" cy="159197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126738-3B24-48B4-AD13-FF2F7A52A3CB}">
      <dsp:nvSpPr>
        <dsp:cNvPr id="0" name=""/>
        <dsp:cNvSpPr/>
      </dsp:nvSpPr>
      <dsp:spPr>
        <a:xfrm rot="5400000">
          <a:off x="6575681" y="-2822906"/>
          <a:ext cx="692145" cy="6514592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MY" sz="1800" kern="1200" dirty="0"/>
            <a:t>70 students (28 male and 42 female)</a:t>
          </a:r>
          <a:endParaRPr lang="en-US" sz="1800" kern="1200" dirty="0"/>
        </a:p>
      </dsp:txBody>
      <dsp:txXfrm rot="-5400000">
        <a:off x="3664458" y="122105"/>
        <a:ext cx="6480804" cy="624569"/>
      </dsp:txXfrm>
    </dsp:sp>
    <dsp:sp modelId="{E6963DB9-2C82-4457-99BF-11959AC4B0C4}">
      <dsp:nvSpPr>
        <dsp:cNvPr id="0" name=""/>
        <dsp:cNvSpPr/>
      </dsp:nvSpPr>
      <dsp:spPr>
        <a:xfrm>
          <a:off x="0" y="1798"/>
          <a:ext cx="3664458" cy="865181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MY" sz="1800" kern="1200"/>
            <a:t>Sample size </a:t>
          </a:r>
          <a:endParaRPr lang="en-US" sz="1800" kern="1200"/>
        </a:p>
      </dsp:txBody>
      <dsp:txXfrm>
        <a:off x="42235" y="44033"/>
        <a:ext cx="3579988" cy="780711"/>
      </dsp:txXfrm>
    </dsp:sp>
    <dsp:sp modelId="{03B7232D-A495-4BEF-A6F4-51AEB79C7749}">
      <dsp:nvSpPr>
        <dsp:cNvPr id="0" name=""/>
        <dsp:cNvSpPr/>
      </dsp:nvSpPr>
      <dsp:spPr>
        <a:xfrm rot="5400000">
          <a:off x="6575681" y="-1914466"/>
          <a:ext cx="692145" cy="6514592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MY" sz="1800" kern="1200"/>
            <a:t>18-26 years old</a:t>
          </a:r>
          <a:endParaRPr lang="en-US" sz="1800" kern="1200"/>
        </a:p>
      </dsp:txBody>
      <dsp:txXfrm rot="-5400000">
        <a:off x="3664458" y="1030545"/>
        <a:ext cx="6480804" cy="624569"/>
      </dsp:txXfrm>
    </dsp:sp>
    <dsp:sp modelId="{59198883-16D3-49AB-98E0-F44081F85663}">
      <dsp:nvSpPr>
        <dsp:cNvPr id="0" name=""/>
        <dsp:cNvSpPr/>
      </dsp:nvSpPr>
      <dsp:spPr>
        <a:xfrm>
          <a:off x="0" y="910239"/>
          <a:ext cx="3664458" cy="865181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MY" sz="1800" kern="1200"/>
            <a:t>Age </a:t>
          </a:r>
          <a:endParaRPr lang="en-US" sz="1800" kern="1200"/>
        </a:p>
      </dsp:txBody>
      <dsp:txXfrm>
        <a:off x="42235" y="952474"/>
        <a:ext cx="3579988" cy="780711"/>
      </dsp:txXfrm>
    </dsp:sp>
    <dsp:sp modelId="{2625DE15-6F1D-4A00-B927-AAC5FA29CA1E}">
      <dsp:nvSpPr>
        <dsp:cNvPr id="0" name=""/>
        <dsp:cNvSpPr/>
      </dsp:nvSpPr>
      <dsp:spPr>
        <a:xfrm rot="5400000">
          <a:off x="6508616" y="-1006025"/>
          <a:ext cx="826275" cy="6514592"/>
        </a:xfrm>
        <a:prstGeom prst="round2Same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MY" sz="1800" kern="1200" dirty="0"/>
            <a:t>Ordinal	</a:t>
          </a:r>
          <a:r>
            <a:rPr lang="en-MY" sz="2800" b="1" kern="1200" dirty="0">
              <a:latin typeface="Calibri" panose="020F0502020204030204" pitchFamily="34" charset="0"/>
              <a:cs typeface="Calibri" panose="020F0502020204030204" pitchFamily="34" charset="0"/>
            </a:rPr>
            <a:t>· </a:t>
          </a:r>
          <a:r>
            <a:rPr lang="en-MY" sz="1800" kern="1200" dirty="0"/>
            <a:t>Nominal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MY" sz="1800" kern="1200" dirty="0"/>
            <a:t>Ratio		</a:t>
          </a:r>
          <a:r>
            <a:rPr lang="en-MY" sz="2800" b="1" kern="1200" dirty="0">
              <a:latin typeface="Calibri" panose="020F0502020204030204" pitchFamily="34" charset="0"/>
              <a:cs typeface="Calibri" panose="020F0502020204030204" pitchFamily="34" charset="0"/>
            </a:rPr>
            <a:t>·</a:t>
          </a:r>
          <a:r>
            <a:rPr lang="en-MY" sz="1800" b="1" kern="1200" dirty="0">
              <a:latin typeface="Calibri" panose="020F0502020204030204" pitchFamily="34" charset="0"/>
              <a:cs typeface="Calibri" panose="020F0502020204030204" pitchFamily="34" charset="0"/>
            </a:rPr>
            <a:t> </a:t>
          </a:r>
          <a:r>
            <a:rPr lang="en-MY" sz="1800" kern="1200" dirty="0"/>
            <a:t>Interval</a:t>
          </a:r>
          <a:endParaRPr lang="en-US" sz="1800" kern="1200" dirty="0"/>
        </a:p>
      </dsp:txBody>
      <dsp:txXfrm rot="-5400000">
        <a:off x="3664458" y="1878468"/>
        <a:ext cx="6474257" cy="745605"/>
      </dsp:txXfrm>
    </dsp:sp>
    <dsp:sp modelId="{E0FFA7C8-4536-436C-A3C1-16156E60887E}">
      <dsp:nvSpPr>
        <dsp:cNvPr id="0" name=""/>
        <dsp:cNvSpPr/>
      </dsp:nvSpPr>
      <dsp:spPr>
        <a:xfrm>
          <a:off x="0" y="1818679"/>
          <a:ext cx="3664458" cy="865181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MY" sz="1800" kern="1200"/>
            <a:t>Different Data type</a:t>
          </a:r>
          <a:endParaRPr lang="en-US" sz="1800" kern="1200"/>
        </a:p>
      </dsp:txBody>
      <dsp:txXfrm>
        <a:off x="42235" y="1860914"/>
        <a:ext cx="3579988" cy="780711"/>
      </dsp:txXfrm>
    </dsp:sp>
    <dsp:sp modelId="{ED4EAC6E-7B9E-4B67-B20B-1A3811963AE3}">
      <dsp:nvSpPr>
        <dsp:cNvPr id="0" name=""/>
        <dsp:cNvSpPr/>
      </dsp:nvSpPr>
      <dsp:spPr>
        <a:xfrm rot="5400000">
          <a:off x="6575681" y="-97585"/>
          <a:ext cx="692145" cy="6514592"/>
        </a:xfrm>
        <a:prstGeom prst="round2Same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MY" sz="1800" kern="1200"/>
            <a:t>R studio-Graphical data presentation</a:t>
          </a:r>
          <a:endParaRPr lang="en-US" sz="1800" kern="1200"/>
        </a:p>
      </dsp:txBody>
      <dsp:txXfrm rot="-5400000">
        <a:off x="3664458" y="2847426"/>
        <a:ext cx="6480804" cy="624569"/>
      </dsp:txXfrm>
    </dsp:sp>
    <dsp:sp modelId="{8E7DA5E2-2C90-4020-A5A4-8BA381747448}">
      <dsp:nvSpPr>
        <dsp:cNvPr id="0" name=""/>
        <dsp:cNvSpPr/>
      </dsp:nvSpPr>
      <dsp:spPr>
        <a:xfrm>
          <a:off x="0" y="2727119"/>
          <a:ext cx="3664458" cy="865181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MY" sz="1800" kern="1200"/>
            <a:t>R programming languages </a:t>
          </a:r>
          <a:endParaRPr lang="en-US" sz="1800" kern="1200"/>
        </a:p>
      </dsp:txBody>
      <dsp:txXfrm>
        <a:off x="42235" y="2769354"/>
        <a:ext cx="3579988" cy="78071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smtClean="0"/>
              <a:pPr/>
              <a:t>4/11/2020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2746095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4/11/2020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0274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4/11/2020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497547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4/11/2020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5518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smtClean="0"/>
              <a:pPr/>
              <a:t>4/11/2020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0389870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4/11/2020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211240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pPr/>
              <a:t>4/11/2020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902439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4/11/2020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8056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4/11/2020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178675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smtClean="0"/>
              <a:t>4/11/2020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828583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smtClean="0"/>
              <a:t>4/11/2020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5048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smtClean="0"/>
              <a:pPr/>
              <a:t>4/11/2020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2987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sv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415FC-3281-4653-ACA9-30472C1EEF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1222310"/>
            <a:ext cx="8990045" cy="2810354"/>
          </a:xfrm>
        </p:spPr>
        <p:txBody>
          <a:bodyPr>
            <a:normAutofit/>
          </a:bodyPr>
          <a:lstStyle/>
          <a:p>
            <a:r>
              <a:rPr lang="en-MY" sz="6000" dirty="0"/>
              <a:t>Impact of colours on the emotion and perception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1D6041-8A1E-482F-B9B4-81961B338F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15045" y="5325980"/>
            <a:ext cx="8045373" cy="1395496"/>
          </a:xfrm>
        </p:spPr>
        <p:txBody>
          <a:bodyPr>
            <a:normAutofit fontScale="92500" lnSpcReduction="20000"/>
          </a:bodyPr>
          <a:lstStyle/>
          <a:p>
            <a:r>
              <a:rPr lang="en-MY" dirty="0" err="1"/>
              <a:t>Chiam</a:t>
            </a:r>
            <a:r>
              <a:rPr lang="en-MY" dirty="0"/>
              <a:t> </a:t>
            </a:r>
            <a:r>
              <a:rPr lang="en-MY" dirty="0" err="1"/>
              <a:t>wooi</a:t>
            </a:r>
            <a:r>
              <a:rPr lang="en-MY" dirty="0"/>
              <a:t> chin	A19ec0034</a:t>
            </a:r>
          </a:p>
          <a:p>
            <a:r>
              <a:rPr lang="en-MY" dirty="0"/>
              <a:t>Goh jo </a:t>
            </a:r>
            <a:r>
              <a:rPr lang="en-MY" dirty="0" err="1"/>
              <a:t>ey</a:t>
            </a:r>
            <a:r>
              <a:rPr lang="en-MY" dirty="0"/>
              <a:t>			A19EC0047</a:t>
            </a:r>
          </a:p>
          <a:p>
            <a:r>
              <a:rPr lang="en-MY" dirty="0"/>
              <a:t>Ng </a:t>
            </a:r>
            <a:r>
              <a:rPr lang="en-MY" dirty="0" err="1"/>
              <a:t>jing</a:t>
            </a:r>
            <a:r>
              <a:rPr lang="en-MY" dirty="0"/>
              <a:t> </a:t>
            </a:r>
            <a:r>
              <a:rPr lang="en-MY" dirty="0" err="1"/>
              <a:t>er</a:t>
            </a:r>
            <a:r>
              <a:rPr lang="en-MY" dirty="0"/>
              <a:t>		A19EC0115</a:t>
            </a:r>
          </a:p>
          <a:p>
            <a:r>
              <a:rPr lang="en-MY" dirty="0"/>
              <a:t>Ong yin ren		A19EC0204</a:t>
            </a:r>
          </a:p>
        </p:txBody>
      </p:sp>
    </p:spTree>
    <p:extLst>
      <p:ext uri="{BB962C8B-B14F-4D97-AF65-F5344CB8AC3E}">
        <p14:creationId xmlns:p14="http://schemas.microsoft.com/office/powerpoint/2010/main" val="13015240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374BD3A9-25D1-4691-BE05-149182EC4C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73" name="Freeform 10">
            <a:extLst>
              <a:ext uri="{FF2B5EF4-FFF2-40B4-BE49-F238E27FC236}">
                <a16:creationId xmlns:a16="http://schemas.microsoft.com/office/drawing/2014/main" id="{8D49CF1A-01DD-4115-A6BB-CFA8F70453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7569200" cy="6858000"/>
          </a:xfrm>
          <a:custGeom>
            <a:avLst/>
            <a:gdLst>
              <a:gd name="connsiteX0" fmla="*/ 0 w 7569200"/>
              <a:gd name="connsiteY0" fmla="*/ 0 h 6858000"/>
              <a:gd name="connsiteX1" fmla="*/ 7389812 w 7569200"/>
              <a:gd name="connsiteY1" fmla="*/ 0 h 6858000"/>
              <a:gd name="connsiteX2" fmla="*/ 7394575 w 7569200"/>
              <a:gd name="connsiteY2" fmla="*/ 66675 h 6858000"/>
              <a:gd name="connsiteX3" fmla="*/ 7402512 w 7569200"/>
              <a:gd name="connsiteY3" fmla="*/ 122237 h 6858000"/>
              <a:gd name="connsiteX4" fmla="*/ 7412037 w 7569200"/>
              <a:gd name="connsiteY4" fmla="*/ 174625 h 6858000"/>
              <a:gd name="connsiteX5" fmla="*/ 7427912 w 7569200"/>
              <a:gd name="connsiteY5" fmla="*/ 217487 h 6858000"/>
              <a:gd name="connsiteX6" fmla="*/ 7443787 w 7569200"/>
              <a:gd name="connsiteY6" fmla="*/ 260350 h 6858000"/>
              <a:gd name="connsiteX7" fmla="*/ 7462837 w 7569200"/>
              <a:gd name="connsiteY7" fmla="*/ 296862 h 6858000"/>
              <a:gd name="connsiteX8" fmla="*/ 7481887 w 7569200"/>
              <a:gd name="connsiteY8" fmla="*/ 334962 h 6858000"/>
              <a:gd name="connsiteX9" fmla="*/ 7499350 w 7569200"/>
              <a:gd name="connsiteY9" fmla="*/ 369887 h 6858000"/>
              <a:gd name="connsiteX10" fmla="*/ 7516812 w 7569200"/>
              <a:gd name="connsiteY10" fmla="*/ 409575 h 6858000"/>
              <a:gd name="connsiteX11" fmla="*/ 7532687 w 7569200"/>
              <a:gd name="connsiteY11" fmla="*/ 450850 h 6858000"/>
              <a:gd name="connsiteX12" fmla="*/ 7546975 w 7569200"/>
              <a:gd name="connsiteY12" fmla="*/ 496887 h 6858000"/>
              <a:gd name="connsiteX13" fmla="*/ 7558087 w 7569200"/>
              <a:gd name="connsiteY13" fmla="*/ 546100 h 6858000"/>
              <a:gd name="connsiteX14" fmla="*/ 7566025 w 7569200"/>
              <a:gd name="connsiteY14" fmla="*/ 606425 h 6858000"/>
              <a:gd name="connsiteX15" fmla="*/ 7569200 w 7569200"/>
              <a:gd name="connsiteY15" fmla="*/ 673100 h 6858000"/>
              <a:gd name="connsiteX16" fmla="*/ 7566025 w 7569200"/>
              <a:gd name="connsiteY16" fmla="*/ 744537 h 6858000"/>
              <a:gd name="connsiteX17" fmla="*/ 7558087 w 7569200"/>
              <a:gd name="connsiteY17" fmla="*/ 801687 h 6858000"/>
              <a:gd name="connsiteX18" fmla="*/ 7546975 w 7569200"/>
              <a:gd name="connsiteY18" fmla="*/ 854075 h 6858000"/>
              <a:gd name="connsiteX19" fmla="*/ 7532687 w 7569200"/>
              <a:gd name="connsiteY19" fmla="*/ 901700 h 6858000"/>
              <a:gd name="connsiteX20" fmla="*/ 7516812 w 7569200"/>
              <a:gd name="connsiteY20" fmla="*/ 942975 h 6858000"/>
              <a:gd name="connsiteX21" fmla="*/ 7497762 w 7569200"/>
              <a:gd name="connsiteY21" fmla="*/ 981075 h 6858000"/>
              <a:gd name="connsiteX22" fmla="*/ 7478712 w 7569200"/>
              <a:gd name="connsiteY22" fmla="*/ 1017587 h 6858000"/>
              <a:gd name="connsiteX23" fmla="*/ 7459662 w 7569200"/>
              <a:gd name="connsiteY23" fmla="*/ 1055687 h 6858000"/>
              <a:gd name="connsiteX24" fmla="*/ 7442200 w 7569200"/>
              <a:gd name="connsiteY24" fmla="*/ 1095375 h 6858000"/>
              <a:gd name="connsiteX25" fmla="*/ 7424737 w 7569200"/>
              <a:gd name="connsiteY25" fmla="*/ 1136650 h 6858000"/>
              <a:gd name="connsiteX26" fmla="*/ 7410450 w 7569200"/>
              <a:gd name="connsiteY26" fmla="*/ 1182687 h 6858000"/>
              <a:gd name="connsiteX27" fmla="*/ 7400925 w 7569200"/>
              <a:gd name="connsiteY27" fmla="*/ 1235075 h 6858000"/>
              <a:gd name="connsiteX28" fmla="*/ 7391400 w 7569200"/>
              <a:gd name="connsiteY28" fmla="*/ 1295400 h 6858000"/>
              <a:gd name="connsiteX29" fmla="*/ 7389812 w 7569200"/>
              <a:gd name="connsiteY29" fmla="*/ 1363662 h 6858000"/>
              <a:gd name="connsiteX30" fmla="*/ 7391400 w 7569200"/>
              <a:gd name="connsiteY30" fmla="*/ 1431925 h 6858000"/>
              <a:gd name="connsiteX31" fmla="*/ 7400925 w 7569200"/>
              <a:gd name="connsiteY31" fmla="*/ 1492250 h 6858000"/>
              <a:gd name="connsiteX32" fmla="*/ 7410450 w 7569200"/>
              <a:gd name="connsiteY32" fmla="*/ 1544637 h 6858000"/>
              <a:gd name="connsiteX33" fmla="*/ 7424737 w 7569200"/>
              <a:gd name="connsiteY33" fmla="*/ 1589087 h 6858000"/>
              <a:gd name="connsiteX34" fmla="*/ 7442200 w 7569200"/>
              <a:gd name="connsiteY34" fmla="*/ 1631950 h 6858000"/>
              <a:gd name="connsiteX35" fmla="*/ 7459662 w 7569200"/>
              <a:gd name="connsiteY35" fmla="*/ 1671637 h 6858000"/>
              <a:gd name="connsiteX36" fmla="*/ 7478712 w 7569200"/>
              <a:gd name="connsiteY36" fmla="*/ 1708150 h 6858000"/>
              <a:gd name="connsiteX37" fmla="*/ 7497762 w 7569200"/>
              <a:gd name="connsiteY37" fmla="*/ 1743075 h 6858000"/>
              <a:gd name="connsiteX38" fmla="*/ 7516812 w 7569200"/>
              <a:gd name="connsiteY38" fmla="*/ 1782762 h 6858000"/>
              <a:gd name="connsiteX39" fmla="*/ 7532687 w 7569200"/>
              <a:gd name="connsiteY39" fmla="*/ 1824037 h 6858000"/>
              <a:gd name="connsiteX40" fmla="*/ 7546975 w 7569200"/>
              <a:gd name="connsiteY40" fmla="*/ 1870075 h 6858000"/>
              <a:gd name="connsiteX41" fmla="*/ 7558087 w 7569200"/>
              <a:gd name="connsiteY41" fmla="*/ 1922462 h 6858000"/>
              <a:gd name="connsiteX42" fmla="*/ 7566025 w 7569200"/>
              <a:gd name="connsiteY42" fmla="*/ 1982787 h 6858000"/>
              <a:gd name="connsiteX43" fmla="*/ 7569200 w 7569200"/>
              <a:gd name="connsiteY43" fmla="*/ 2051050 h 6858000"/>
              <a:gd name="connsiteX44" fmla="*/ 7566025 w 7569200"/>
              <a:gd name="connsiteY44" fmla="*/ 2119312 h 6858000"/>
              <a:gd name="connsiteX45" fmla="*/ 7558087 w 7569200"/>
              <a:gd name="connsiteY45" fmla="*/ 2179637 h 6858000"/>
              <a:gd name="connsiteX46" fmla="*/ 7546975 w 7569200"/>
              <a:gd name="connsiteY46" fmla="*/ 2232025 h 6858000"/>
              <a:gd name="connsiteX47" fmla="*/ 7532687 w 7569200"/>
              <a:gd name="connsiteY47" fmla="*/ 2278062 h 6858000"/>
              <a:gd name="connsiteX48" fmla="*/ 7516812 w 7569200"/>
              <a:gd name="connsiteY48" fmla="*/ 2319337 h 6858000"/>
              <a:gd name="connsiteX49" fmla="*/ 7497762 w 7569200"/>
              <a:gd name="connsiteY49" fmla="*/ 2359025 h 6858000"/>
              <a:gd name="connsiteX50" fmla="*/ 7478712 w 7569200"/>
              <a:gd name="connsiteY50" fmla="*/ 2395537 h 6858000"/>
              <a:gd name="connsiteX51" fmla="*/ 7459662 w 7569200"/>
              <a:gd name="connsiteY51" fmla="*/ 2433637 h 6858000"/>
              <a:gd name="connsiteX52" fmla="*/ 7442200 w 7569200"/>
              <a:gd name="connsiteY52" fmla="*/ 2471737 h 6858000"/>
              <a:gd name="connsiteX53" fmla="*/ 7424737 w 7569200"/>
              <a:gd name="connsiteY53" fmla="*/ 2513012 h 6858000"/>
              <a:gd name="connsiteX54" fmla="*/ 7410450 w 7569200"/>
              <a:gd name="connsiteY54" fmla="*/ 2560637 h 6858000"/>
              <a:gd name="connsiteX55" fmla="*/ 7400925 w 7569200"/>
              <a:gd name="connsiteY55" fmla="*/ 2613025 h 6858000"/>
              <a:gd name="connsiteX56" fmla="*/ 7391400 w 7569200"/>
              <a:gd name="connsiteY56" fmla="*/ 2671762 h 6858000"/>
              <a:gd name="connsiteX57" fmla="*/ 7389812 w 7569200"/>
              <a:gd name="connsiteY57" fmla="*/ 2741612 h 6858000"/>
              <a:gd name="connsiteX58" fmla="*/ 7391400 w 7569200"/>
              <a:gd name="connsiteY58" fmla="*/ 2809875 h 6858000"/>
              <a:gd name="connsiteX59" fmla="*/ 7400925 w 7569200"/>
              <a:gd name="connsiteY59" fmla="*/ 2868612 h 6858000"/>
              <a:gd name="connsiteX60" fmla="*/ 7410450 w 7569200"/>
              <a:gd name="connsiteY60" fmla="*/ 2922587 h 6858000"/>
              <a:gd name="connsiteX61" fmla="*/ 7424737 w 7569200"/>
              <a:gd name="connsiteY61" fmla="*/ 2967037 h 6858000"/>
              <a:gd name="connsiteX62" fmla="*/ 7442200 w 7569200"/>
              <a:gd name="connsiteY62" fmla="*/ 3009900 h 6858000"/>
              <a:gd name="connsiteX63" fmla="*/ 7459662 w 7569200"/>
              <a:gd name="connsiteY63" fmla="*/ 3046412 h 6858000"/>
              <a:gd name="connsiteX64" fmla="*/ 7478712 w 7569200"/>
              <a:gd name="connsiteY64" fmla="*/ 3084512 h 6858000"/>
              <a:gd name="connsiteX65" fmla="*/ 7497762 w 7569200"/>
              <a:gd name="connsiteY65" fmla="*/ 3121025 h 6858000"/>
              <a:gd name="connsiteX66" fmla="*/ 7516812 w 7569200"/>
              <a:gd name="connsiteY66" fmla="*/ 3160712 h 6858000"/>
              <a:gd name="connsiteX67" fmla="*/ 7532687 w 7569200"/>
              <a:gd name="connsiteY67" fmla="*/ 3201987 h 6858000"/>
              <a:gd name="connsiteX68" fmla="*/ 7546975 w 7569200"/>
              <a:gd name="connsiteY68" fmla="*/ 3248025 h 6858000"/>
              <a:gd name="connsiteX69" fmla="*/ 7558087 w 7569200"/>
              <a:gd name="connsiteY69" fmla="*/ 3300412 h 6858000"/>
              <a:gd name="connsiteX70" fmla="*/ 7566025 w 7569200"/>
              <a:gd name="connsiteY70" fmla="*/ 3360737 h 6858000"/>
              <a:gd name="connsiteX71" fmla="*/ 7569200 w 7569200"/>
              <a:gd name="connsiteY71" fmla="*/ 3427412 h 6858000"/>
              <a:gd name="connsiteX72" fmla="*/ 7566025 w 7569200"/>
              <a:gd name="connsiteY72" fmla="*/ 3497262 h 6858000"/>
              <a:gd name="connsiteX73" fmla="*/ 7558087 w 7569200"/>
              <a:gd name="connsiteY73" fmla="*/ 3557587 h 6858000"/>
              <a:gd name="connsiteX74" fmla="*/ 7546975 w 7569200"/>
              <a:gd name="connsiteY74" fmla="*/ 3609975 h 6858000"/>
              <a:gd name="connsiteX75" fmla="*/ 7532687 w 7569200"/>
              <a:gd name="connsiteY75" fmla="*/ 3656012 h 6858000"/>
              <a:gd name="connsiteX76" fmla="*/ 7516812 w 7569200"/>
              <a:gd name="connsiteY76" fmla="*/ 3697287 h 6858000"/>
              <a:gd name="connsiteX77" fmla="*/ 7497762 w 7569200"/>
              <a:gd name="connsiteY77" fmla="*/ 3736975 h 6858000"/>
              <a:gd name="connsiteX78" fmla="*/ 7459662 w 7569200"/>
              <a:gd name="connsiteY78" fmla="*/ 3811587 h 6858000"/>
              <a:gd name="connsiteX79" fmla="*/ 7442200 w 7569200"/>
              <a:gd name="connsiteY79" fmla="*/ 3848100 h 6858000"/>
              <a:gd name="connsiteX80" fmla="*/ 7424737 w 7569200"/>
              <a:gd name="connsiteY80" fmla="*/ 3890962 h 6858000"/>
              <a:gd name="connsiteX81" fmla="*/ 7410450 w 7569200"/>
              <a:gd name="connsiteY81" fmla="*/ 3935412 h 6858000"/>
              <a:gd name="connsiteX82" fmla="*/ 7400925 w 7569200"/>
              <a:gd name="connsiteY82" fmla="*/ 3987800 h 6858000"/>
              <a:gd name="connsiteX83" fmla="*/ 7391400 w 7569200"/>
              <a:gd name="connsiteY83" fmla="*/ 4048125 h 6858000"/>
              <a:gd name="connsiteX84" fmla="*/ 7389812 w 7569200"/>
              <a:gd name="connsiteY84" fmla="*/ 4116387 h 6858000"/>
              <a:gd name="connsiteX85" fmla="*/ 7391400 w 7569200"/>
              <a:gd name="connsiteY85" fmla="*/ 4186237 h 6858000"/>
              <a:gd name="connsiteX86" fmla="*/ 7400925 w 7569200"/>
              <a:gd name="connsiteY86" fmla="*/ 4244975 h 6858000"/>
              <a:gd name="connsiteX87" fmla="*/ 7410450 w 7569200"/>
              <a:gd name="connsiteY87" fmla="*/ 4297362 h 6858000"/>
              <a:gd name="connsiteX88" fmla="*/ 7424737 w 7569200"/>
              <a:gd name="connsiteY88" fmla="*/ 4343400 h 6858000"/>
              <a:gd name="connsiteX89" fmla="*/ 7442200 w 7569200"/>
              <a:gd name="connsiteY89" fmla="*/ 4386262 h 6858000"/>
              <a:gd name="connsiteX90" fmla="*/ 7459662 w 7569200"/>
              <a:gd name="connsiteY90" fmla="*/ 4424362 h 6858000"/>
              <a:gd name="connsiteX91" fmla="*/ 7497762 w 7569200"/>
              <a:gd name="connsiteY91" fmla="*/ 4498975 h 6858000"/>
              <a:gd name="connsiteX92" fmla="*/ 7516812 w 7569200"/>
              <a:gd name="connsiteY92" fmla="*/ 4537075 h 6858000"/>
              <a:gd name="connsiteX93" fmla="*/ 7532687 w 7569200"/>
              <a:gd name="connsiteY93" fmla="*/ 4579937 h 6858000"/>
              <a:gd name="connsiteX94" fmla="*/ 7546975 w 7569200"/>
              <a:gd name="connsiteY94" fmla="*/ 4625975 h 6858000"/>
              <a:gd name="connsiteX95" fmla="*/ 7558087 w 7569200"/>
              <a:gd name="connsiteY95" fmla="*/ 4678362 h 6858000"/>
              <a:gd name="connsiteX96" fmla="*/ 7566025 w 7569200"/>
              <a:gd name="connsiteY96" fmla="*/ 4738687 h 6858000"/>
              <a:gd name="connsiteX97" fmla="*/ 7569200 w 7569200"/>
              <a:gd name="connsiteY97" fmla="*/ 4806950 h 6858000"/>
              <a:gd name="connsiteX98" fmla="*/ 7566025 w 7569200"/>
              <a:gd name="connsiteY98" fmla="*/ 4875212 h 6858000"/>
              <a:gd name="connsiteX99" fmla="*/ 7558087 w 7569200"/>
              <a:gd name="connsiteY99" fmla="*/ 4935537 h 6858000"/>
              <a:gd name="connsiteX100" fmla="*/ 7546975 w 7569200"/>
              <a:gd name="connsiteY100" fmla="*/ 4987925 h 6858000"/>
              <a:gd name="connsiteX101" fmla="*/ 7532687 w 7569200"/>
              <a:gd name="connsiteY101" fmla="*/ 5033962 h 6858000"/>
              <a:gd name="connsiteX102" fmla="*/ 7516812 w 7569200"/>
              <a:gd name="connsiteY102" fmla="*/ 5075237 h 6858000"/>
              <a:gd name="connsiteX103" fmla="*/ 7497762 w 7569200"/>
              <a:gd name="connsiteY103" fmla="*/ 5114925 h 6858000"/>
              <a:gd name="connsiteX104" fmla="*/ 7478712 w 7569200"/>
              <a:gd name="connsiteY104" fmla="*/ 5149850 h 6858000"/>
              <a:gd name="connsiteX105" fmla="*/ 7459662 w 7569200"/>
              <a:gd name="connsiteY105" fmla="*/ 5186362 h 6858000"/>
              <a:gd name="connsiteX106" fmla="*/ 7442200 w 7569200"/>
              <a:gd name="connsiteY106" fmla="*/ 5226050 h 6858000"/>
              <a:gd name="connsiteX107" fmla="*/ 7424737 w 7569200"/>
              <a:gd name="connsiteY107" fmla="*/ 5268912 h 6858000"/>
              <a:gd name="connsiteX108" fmla="*/ 7410450 w 7569200"/>
              <a:gd name="connsiteY108" fmla="*/ 5313362 h 6858000"/>
              <a:gd name="connsiteX109" fmla="*/ 7400925 w 7569200"/>
              <a:gd name="connsiteY109" fmla="*/ 5365750 h 6858000"/>
              <a:gd name="connsiteX110" fmla="*/ 7391400 w 7569200"/>
              <a:gd name="connsiteY110" fmla="*/ 5426075 h 6858000"/>
              <a:gd name="connsiteX111" fmla="*/ 7389812 w 7569200"/>
              <a:gd name="connsiteY111" fmla="*/ 5494337 h 6858000"/>
              <a:gd name="connsiteX112" fmla="*/ 7391400 w 7569200"/>
              <a:gd name="connsiteY112" fmla="*/ 5562600 h 6858000"/>
              <a:gd name="connsiteX113" fmla="*/ 7400925 w 7569200"/>
              <a:gd name="connsiteY113" fmla="*/ 5622925 h 6858000"/>
              <a:gd name="connsiteX114" fmla="*/ 7410450 w 7569200"/>
              <a:gd name="connsiteY114" fmla="*/ 5675312 h 6858000"/>
              <a:gd name="connsiteX115" fmla="*/ 7424737 w 7569200"/>
              <a:gd name="connsiteY115" fmla="*/ 5721350 h 6858000"/>
              <a:gd name="connsiteX116" fmla="*/ 7442200 w 7569200"/>
              <a:gd name="connsiteY116" fmla="*/ 5762625 h 6858000"/>
              <a:gd name="connsiteX117" fmla="*/ 7459662 w 7569200"/>
              <a:gd name="connsiteY117" fmla="*/ 5802312 h 6858000"/>
              <a:gd name="connsiteX118" fmla="*/ 7478712 w 7569200"/>
              <a:gd name="connsiteY118" fmla="*/ 5840412 h 6858000"/>
              <a:gd name="connsiteX119" fmla="*/ 7497762 w 7569200"/>
              <a:gd name="connsiteY119" fmla="*/ 5876925 h 6858000"/>
              <a:gd name="connsiteX120" fmla="*/ 7516812 w 7569200"/>
              <a:gd name="connsiteY120" fmla="*/ 5915025 h 6858000"/>
              <a:gd name="connsiteX121" fmla="*/ 7532687 w 7569200"/>
              <a:gd name="connsiteY121" fmla="*/ 5956300 h 6858000"/>
              <a:gd name="connsiteX122" fmla="*/ 7546975 w 7569200"/>
              <a:gd name="connsiteY122" fmla="*/ 6003925 h 6858000"/>
              <a:gd name="connsiteX123" fmla="*/ 7558087 w 7569200"/>
              <a:gd name="connsiteY123" fmla="*/ 6056312 h 6858000"/>
              <a:gd name="connsiteX124" fmla="*/ 7566025 w 7569200"/>
              <a:gd name="connsiteY124" fmla="*/ 6113462 h 6858000"/>
              <a:gd name="connsiteX125" fmla="*/ 7569200 w 7569200"/>
              <a:gd name="connsiteY125" fmla="*/ 6183312 h 6858000"/>
              <a:gd name="connsiteX126" fmla="*/ 7566025 w 7569200"/>
              <a:gd name="connsiteY126" fmla="*/ 6251575 h 6858000"/>
              <a:gd name="connsiteX127" fmla="*/ 7558087 w 7569200"/>
              <a:gd name="connsiteY127" fmla="*/ 6311900 h 6858000"/>
              <a:gd name="connsiteX128" fmla="*/ 7546975 w 7569200"/>
              <a:gd name="connsiteY128" fmla="*/ 6361112 h 6858000"/>
              <a:gd name="connsiteX129" fmla="*/ 7532687 w 7569200"/>
              <a:gd name="connsiteY129" fmla="*/ 6407150 h 6858000"/>
              <a:gd name="connsiteX130" fmla="*/ 7516812 w 7569200"/>
              <a:gd name="connsiteY130" fmla="*/ 6448425 h 6858000"/>
              <a:gd name="connsiteX131" fmla="*/ 7499350 w 7569200"/>
              <a:gd name="connsiteY131" fmla="*/ 6488112 h 6858000"/>
              <a:gd name="connsiteX132" fmla="*/ 7481887 w 7569200"/>
              <a:gd name="connsiteY132" fmla="*/ 6523037 h 6858000"/>
              <a:gd name="connsiteX133" fmla="*/ 7462837 w 7569200"/>
              <a:gd name="connsiteY133" fmla="*/ 6561137 h 6858000"/>
              <a:gd name="connsiteX134" fmla="*/ 7443787 w 7569200"/>
              <a:gd name="connsiteY134" fmla="*/ 6597650 h 6858000"/>
              <a:gd name="connsiteX135" fmla="*/ 7427912 w 7569200"/>
              <a:gd name="connsiteY135" fmla="*/ 6640512 h 6858000"/>
              <a:gd name="connsiteX136" fmla="*/ 7412037 w 7569200"/>
              <a:gd name="connsiteY136" fmla="*/ 6683375 h 6858000"/>
              <a:gd name="connsiteX137" fmla="*/ 7402512 w 7569200"/>
              <a:gd name="connsiteY137" fmla="*/ 6735762 h 6858000"/>
              <a:gd name="connsiteX138" fmla="*/ 7394575 w 7569200"/>
              <a:gd name="connsiteY138" fmla="*/ 6791325 h 6858000"/>
              <a:gd name="connsiteX139" fmla="*/ 7389812 w 7569200"/>
              <a:gd name="connsiteY139" fmla="*/ 6858000 h 6858000"/>
              <a:gd name="connsiteX140" fmla="*/ 0 w 7569200"/>
              <a:gd name="connsiteY140" fmla="*/ 6858000 h 6858000"/>
              <a:gd name="connsiteX141" fmla="*/ 0 w 7569200"/>
              <a:gd name="connsiteY14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</a:cxnLst>
            <a:rect l="l" t="t" r="r" b="b"/>
            <a:pathLst>
              <a:path w="7569200" h="6858000">
                <a:moveTo>
                  <a:pt x="0" y="0"/>
                </a:moveTo>
                <a:lnTo>
                  <a:pt x="7389812" y="0"/>
                </a:lnTo>
                <a:lnTo>
                  <a:pt x="7394575" y="66675"/>
                </a:lnTo>
                <a:lnTo>
                  <a:pt x="7402512" y="122237"/>
                </a:lnTo>
                <a:lnTo>
                  <a:pt x="7412037" y="174625"/>
                </a:lnTo>
                <a:lnTo>
                  <a:pt x="7427912" y="217487"/>
                </a:lnTo>
                <a:lnTo>
                  <a:pt x="7443787" y="260350"/>
                </a:lnTo>
                <a:lnTo>
                  <a:pt x="7462837" y="296862"/>
                </a:lnTo>
                <a:lnTo>
                  <a:pt x="7481887" y="334962"/>
                </a:lnTo>
                <a:lnTo>
                  <a:pt x="7499350" y="369887"/>
                </a:lnTo>
                <a:lnTo>
                  <a:pt x="7516812" y="409575"/>
                </a:lnTo>
                <a:lnTo>
                  <a:pt x="7532687" y="450850"/>
                </a:lnTo>
                <a:lnTo>
                  <a:pt x="7546975" y="496887"/>
                </a:lnTo>
                <a:lnTo>
                  <a:pt x="7558087" y="546100"/>
                </a:lnTo>
                <a:lnTo>
                  <a:pt x="7566025" y="606425"/>
                </a:lnTo>
                <a:lnTo>
                  <a:pt x="7569200" y="673100"/>
                </a:lnTo>
                <a:lnTo>
                  <a:pt x="7566025" y="744537"/>
                </a:lnTo>
                <a:lnTo>
                  <a:pt x="7558087" y="801687"/>
                </a:lnTo>
                <a:lnTo>
                  <a:pt x="7546975" y="854075"/>
                </a:lnTo>
                <a:lnTo>
                  <a:pt x="7532687" y="901700"/>
                </a:lnTo>
                <a:lnTo>
                  <a:pt x="7516812" y="942975"/>
                </a:lnTo>
                <a:lnTo>
                  <a:pt x="7497762" y="981075"/>
                </a:lnTo>
                <a:lnTo>
                  <a:pt x="7478712" y="1017587"/>
                </a:lnTo>
                <a:lnTo>
                  <a:pt x="7459662" y="1055687"/>
                </a:lnTo>
                <a:lnTo>
                  <a:pt x="7442200" y="1095375"/>
                </a:lnTo>
                <a:lnTo>
                  <a:pt x="7424737" y="1136650"/>
                </a:lnTo>
                <a:lnTo>
                  <a:pt x="7410450" y="1182687"/>
                </a:lnTo>
                <a:lnTo>
                  <a:pt x="7400925" y="1235075"/>
                </a:lnTo>
                <a:lnTo>
                  <a:pt x="7391400" y="1295400"/>
                </a:lnTo>
                <a:lnTo>
                  <a:pt x="7389812" y="1363662"/>
                </a:lnTo>
                <a:lnTo>
                  <a:pt x="7391400" y="1431925"/>
                </a:lnTo>
                <a:lnTo>
                  <a:pt x="7400925" y="1492250"/>
                </a:lnTo>
                <a:lnTo>
                  <a:pt x="7410450" y="1544637"/>
                </a:lnTo>
                <a:lnTo>
                  <a:pt x="7424737" y="1589087"/>
                </a:lnTo>
                <a:lnTo>
                  <a:pt x="7442200" y="1631950"/>
                </a:lnTo>
                <a:lnTo>
                  <a:pt x="7459662" y="1671637"/>
                </a:lnTo>
                <a:lnTo>
                  <a:pt x="7478712" y="1708150"/>
                </a:lnTo>
                <a:lnTo>
                  <a:pt x="7497762" y="1743075"/>
                </a:lnTo>
                <a:lnTo>
                  <a:pt x="7516812" y="1782762"/>
                </a:lnTo>
                <a:lnTo>
                  <a:pt x="7532687" y="1824037"/>
                </a:lnTo>
                <a:lnTo>
                  <a:pt x="7546975" y="1870075"/>
                </a:lnTo>
                <a:lnTo>
                  <a:pt x="7558087" y="1922462"/>
                </a:lnTo>
                <a:lnTo>
                  <a:pt x="7566025" y="1982787"/>
                </a:lnTo>
                <a:lnTo>
                  <a:pt x="7569200" y="2051050"/>
                </a:lnTo>
                <a:lnTo>
                  <a:pt x="7566025" y="2119312"/>
                </a:lnTo>
                <a:lnTo>
                  <a:pt x="7558087" y="2179637"/>
                </a:lnTo>
                <a:lnTo>
                  <a:pt x="7546975" y="2232025"/>
                </a:lnTo>
                <a:lnTo>
                  <a:pt x="7532687" y="2278062"/>
                </a:lnTo>
                <a:lnTo>
                  <a:pt x="7516812" y="2319337"/>
                </a:lnTo>
                <a:lnTo>
                  <a:pt x="7497762" y="2359025"/>
                </a:lnTo>
                <a:lnTo>
                  <a:pt x="7478712" y="2395537"/>
                </a:lnTo>
                <a:lnTo>
                  <a:pt x="7459662" y="2433637"/>
                </a:lnTo>
                <a:lnTo>
                  <a:pt x="7442200" y="2471737"/>
                </a:lnTo>
                <a:lnTo>
                  <a:pt x="7424737" y="2513012"/>
                </a:lnTo>
                <a:lnTo>
                  <a:pt x="7410450" y="2560637"/>
                </a:lnTo>
                <a:lnTo>
                  <a:pt x="7400925" y="2613025"/>
                </a:lnTo>
                <a:lnTo>
                  <a:pt x="7391400" y="2671762"/>
                </a:lnTo>
                <a:lnTo>
                  <a:pt x="7389812" y="2741612"/>
                </a:lnTo>
                <a:lnTo>
                  <a:pt x="7391400" y="2809875"/>
                </a:lnTo>
                <a:lnTo>
                  <a:pt x="7400925" y="2868612"/>
                </a:lnTo>
                <a:lnTo>
                  <a:pt x="7410450" y="2922587"/>
                </a:lnTo>
                <a:lnTo>
                  <a:pt x="7424737" y="2967037"/>
                </a:lnTo>
                <a:lnTo>
                  <a:pt x="7442200" y="3009900"/>
                </a:lnTo>
                <a:lnTo>
                  <a:pt x="7459662" y="3046412"/>
                </a:lnTo>
                <a:lnTo>
                  <a:pt x="7478712" y="3084512"/>
                </a:lnTo>
                <a:lnTo>
                  <a:pt x="7497762" y="3121025"/>
                </a:lnTo>
                <a:lnTo>
                  <a:pt x="7516812" y="3160712"/>
                </a:lnTo>
                <a:lnTo>
                  <a:pt x="7532687" y="3201987"/>
                </a:lnTo>
                <a:lnTo>
                  <a:pt x="7546975" y="3248025"/>
                </a:lnTo>
                <a:lnTo>
                  <a:pt x="7558087" y="3300412"/>
                </a:lnTo>
                <a:lnTo>
                  <a:pt x="7566025" y="3360737"/>
                </a:lnTo>
                <a:lnTo>
                  <a:pt x="7569200" y="3427412"/>
                </a:lnTo>
                <a:lnTo>
                  <a:pt x="7566025" y="3497262"/>
                </a:lnTo>
                <a:lnTo>
                  <a:pt x="7558087" y="3557587"/>
                </a:lnTo>
                <a:lnTo>
                  <a:pt x="7546975" y="3609975"/>
                </a:lnTo>
                <a:lnTo>
                  <a:pt x="7532687" y="3656012"/>
                </a:lnTo>
                <a:lnTo>
                  <a:pt x="7516812" y="3697287"/>
                </a:lnTo>
                <a:lnTo>
                  <a:pt x="7497762" y="3736975"/>
                </a:lnTo>
                <a:lnTo>
                  <a:pt x="7459662" y="3811587"/>
                </a:lnTo>
                <a:lnTo>
                  <a:pt x="7442200" y="3848100"/>
                </a:lnTo>
                <a:lnTo>
                  <a:pt x="7424737" y="3890962"/>
                </a:lnTo>
                <a:lnTo>
                  <a:pt x="7410450" y="3935412"/>
                </a:lnTo>
                <a:lnTo>
                  <a:pt x="7400925" y="3987800"/>
                </a:lnTo>
                <a:lnTo>
                  <a:pt x="7391400" y="4048125"/>
                </a:lnTo>
                <a:lnTo>
                  <a:pt x="7389812" y="4116387"/>
                </a:lnTo>
                <a:lnTo>
                  <a:pt x="7391400" y="4186237"/>
                </a:lnTo>
                <a:lnTo>
                  <a:pt x="7400925" y="4244975"/>
                </a:lnTo>
                <a:lnTo>
                  <a:pt x="7410450" y="4297362"/>
                </a:lnTo>
                <a:lnTo>
                  <a:pt x="7424737" y="4343400"/>
                </a:lnTo>
                <a:lnTo>
                  <a:pt x="7442200" y="4386262"/>
                </a:lnTo>
                <a:lnTo>
                  <a:pt x="7459662" y="4424362"/>
                </a:lnTo>
                <a:lnTo>
                  <a:pt x="7497762" y="4498975"/>
                </a:lnTo>
                <a:lnTo>
                  <a:pt x="7516812" y="4537075"/>
                </a:lnTo>
                <a:lnTo>
                  <a:pt x="7532687" y="4579937"/>
                </a:lnTo>
                <a:lnTo>
                  <a:pt x="7546975" y="4625975"/>
                </a:lnTo>
                <a:lnTo>
                  <a:pt x="7558087" y="4678362"/>
                </a:lnTo>
                <a:lnTo>
                  <a:pt x="7566025" y="4738687"/>
                </a:lnTo>
                <a:lnTo>
                  <a:pt x="7569200" y="4806950"/>
                </a:lnTo>
                <a:lnTo>
                  <a:pt x="7566025" y="4875212"/>
                </a:lnTo>
                <a:lnTo>
                  <a:pt x="7558087" y="4935537"/>
                </a:lnTo>
                <a:lnTo>
                  <a:pt x="7546975" y="4987925"/>
                </a:lnTo>
                <a:lnTo>
                  <a:pt x="7532687" y="5033962"/>
                </a:lnTo>
                <a:lnTo>
                  <a:pt x="7516812" y="5075237"/>
                </a:lnTo>
                <a:lnTo>
                  <a:pt x="7497762" y="5114925"/>
                </a:lnTo>
                <a:lnTo>
                  <a:pt x="7478712" y="5149850"/>
                </a:lnTo>
                <a:lnTo>
                  <a:pt x="7459662" y="5186362"/>
                </a:lnTo>
                <a:lnTo>
                  <a:pt x="7442200" y="5226050"/>
                </a:lnTo>
                <a:lnTo>
                  <a:pt x="7424737" y="5268912"/>
                </a:lnTo>
                <a:lnTo>
                  <a:pt x="7410450" y="5313362"/>
                </a:lnTo>
                <a:lnTo>
                  <a:pt x="7400925" y="5365750"/>
                </a:lnTo>
                <a:lnTo>
                  <a:pt x="7391400" y="5426075"/>
                </a:lnTo>
                <a:lnTo>
                  <a:pt x="7389812" y="5494337"/>
                </a:lnTo>
                <a:lnTo>
                  <a:pt x="7391400" y="5562600"/>
                </a:lnTo>
                <a:lnTo>
                  <a:pt x="7400925" y="5622925"/>
                </a:lnTo>
                <a:lnTo>
                  <a:pt x="7410450" y="5675312"/>
                </a:lnTo>
                <a:lnTo>
                  <a:pt x="7424737" y="5721350"/>
                </a:lnTo>
                <a:lnTo>
                  <a:pt x="7442200" y="5762625"/>
                </a:lnTo>
                <a:lnTo>
                  <a:pt x="7459662" y="5802312"/>
                </a:lnTo>
                <a:lnTo>
                  <a:pt x="7478712" y="5840412"/>
                </a:lnTo>
                <a:lnTo>
                  <a:pt x="7497762" y="5876925"/>
                </a:lnTo>
                <a:lnTo>
                  <a:pt x="7516812" y="5915025"/>
                </a:lnTo>
                <a:lnTo>
                  <a:pt x="7532687" y="5956300"/>
                </a:lnTo>
                <a:lnTo>
                  <a:pt x="7546975" y="6003925"/>
                </a:lnTo>
                <a:lnTo>
                  <a:pt x="7558087" y="6056312"/>
                </a:lnTo>
                <a:lnTo>
                  <a:pt x="7566025" y="6113462"/>
                </a:lnTo>
                <a:lnTo>
                  <a:pt x="7569200" y="6183312"/>
                </a:lnTo>
                <a:lnTo>
                  <a:pt x="7566025" y="6251575"/>
                </a:lnTo>
                <a:lnTo>
                  <a:pt x="7558087" y="6311900"/>
                </a:lnTo>
                <a:lnTo>
                  <a:pt x="7546975" y="6361112"/>
                </a:lnTo>
                <a:lnTo>
                  <a:pt x="7532687" y="6407150"/>
                </a:lnTo>
                <a:lnTo>
                  <a:pt x="7516812" y="6448425"/>
                </a:lnTo>
                <a:lnTo>
                  <a:pt x="7499350" y="6488112"/>
                </a:lnTo>
                <a:lnTo>
                  <a:pt x="7481887" y="6523037"/>
                </a:lnTo>
                <a:lnTo>
                  <a:pt x="7462837" y="6561137"/>
                </a:lnTo>
                <a:lnTo>
                  <a:pt x="7443787" y="6597650"/>
                </a:lnTo>
                <a:lnTo>
                  <a:pt x="7427912" y="6640512"/>
                </a:lnTo>
                <a:lnTo>
                  <a:pt x="7412037" y="6683375"/>
                </a:lnTo>
                <a:lnTo>
                  <a:pt x="7402512" y="6735762"/>
                </a:lnTo>
                <a:lnTo>
                  <a:pt x="7394575" y="6791325"/>
                </a:lnTo>
                <a:lnTo>
                  <a:pt x="7389812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90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742871B-74D2-4443-8FDB-7F573249DA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4144" y="484631"/>
            <a:ext cx="6340519" cy="1638469"/>
          </a:xfrm>
        </p:spPr>
        <p:txBody>
          <a:bodyPr>
            <a:normAutofit/>
          </a:bodyPr>
          <a:lstStyle/>
          <a:p>
            <a:r>
              <a:rPr lang="en-MY"/>
              <a:t>Different feeling 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5FDAFA16-9D2D-4BEC-89D0-B4EABEE911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8BDAA6-2BD9-435A-B13D-A97831B182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5051" y="2443140"/>
            <a:ext cx="6306309" cy="3930227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tx1"/>
                </a:solidFill>
              </a:rPr>
              <a:t>Index 1 (strongly disagree) to 5 (strongly agree)</a:t>
            </a:r>
          </a:p>
          <a:p>
            <a:r>
              <a:rPr lang="en-US">
                <a:solidFill>
                  <a:schemeClr val="tx1"/>
                </a:solidFill>
              </a:rPr>
              <a:t>Majority Strongly Agree (5) – 42 students (60%)</a:t>
            </a:r>
          </a:p>
          <a:p>
            <a:r>
              <a:rPr lang="en-US">
                <a:solidFill>
                  <a:schemeClr val="tx1"/>
                </a:solidFill>
              </a:rPr>
              <a:t>23 students (32.86%) agree (4) with this statement</a:t>
            </a:r>
          </a:p>
          <a:p>
            <a:r>
              <a:rPr lang="en-US">
                <a:solidFill>
                  <a:schemeClr val="tx1"/>
                </a:solidFill>
              </a:rPr>
              <a:t>Only 5 students (7.14%) felt neutral</a:t>
            </a:r>
          </a:p>
          <a:p>
            <a:r>
              <a:rPr lang="en-US">
                <a:solidFill>
                  <a:schemeClr val="tx1"/>
                </a:solidFill>
              </a:rPr>
              <a:t>No ones disagree (2) and strongly disagree (1) with this statement</a:t>
            </a:r>
          </a:p>
          <a:p>
            <a:pPr marL="0" indent="0">
              <a:buNone/>
            </a:pPr>
            <a:br>
              <a:rPr lang="en-US">
                <a:solidFill>
                  <a:schemeClr val="tx1"/>
                </a:solidFill>
              </a:rPr>
            </a:br>
            <a:endParaRPr lang="en-US">
              <a:solidFill>
                <a:schemeClr val="tx1"/>
              </a:solidFill>
            </a:endParaRPr>
          </a:p>
          <a:p>
            <a:endParaRPr lang="en-MY">
              <a:solidFill>
                <a:schemeClr val="tx1"/>
              </a:solidFill>
            </a:endParaRPr>
          </a:p>
        </p:txBody>
      </p:sp>
      <p:pic>
        <p:nvPicPr>
          <p:cNvPr id="7170" name="Picture 2">
            <a:extLst>
              <a:ext uri="{FF2B5EF4-FFF2-40B4-BE49-F238E27FC236}">
                <a16:creationId xmlns:a16="http://schemas.microsoft.com/office/drawing/2014/main" id="{1CA02CFD-9802-471F-B7C0-2C3C3CFC28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212077" y="1788973"/>
            <a:ext cx="4685791" cy="32800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39789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374BD3A9-25D1-4691-BE05-149182EC4C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73" name="Freeform 10">
            <a:extLst>
              <a:ext uri="{FF2B5EF4-FFF2-40B4-BE49-F238E27FC236}">
                <a16:creationId xmlns:a16="http://schemas.microsoft.com/office/drawing/2014/main" id="{8D49CF1A-01DD-4115-A6BB-CFA8F70453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7569200" cy="6858000"/>
          </a:xfrm>
          <a:custGeom>
            <a:avLst/>
            <a:gdLst>
              <a:gd name="connsiteX0" fmla="*/ 0 w 7569200"/>
              <a:gd name="connsiteY0" fmla="*/ 0 h 6858000"/>
              <a:gd name="connsiteX1" fmla="*/ 7389812 w 7569200"/>
              <a:gd name="connsiteY1" fmla="*/ 0 h 6858000"/>
              <a:gd name="connsiteX2" fmla="*/ 7394575 w 7569200"/>
              <a:gd name="connsiteY2" fmla="*/ 66675 h 6858000"/>
              <a:gd name="connsiteX3" fmla="*/ 7402512 w 7569200"/>
              <a:gd name="connsiteY3" fmla="*/ 122237 h 6858000"/>
              <a:gd name="connsiteX4" fmla="*/ 7412037 w 7569200"/>
              <a:gd name="connsiteY4" fmla="*/ 174625 h 6858000"/>
              <a:gd name="connsiteX5" fmla="*/ 7427912 w 7569200"/>
              <a:gd name="connsiteY5" fmla="*/ 217487 h 6858000"/>
              <a:gd name="connsiteX6" fmla="*/ 7443787 w 7569200"/>
              <a:gd name="connsiteY6" fmla="*/ 260350 h 6858000"/>
              <a:gd name="connsiteX7" fmla="*/ 7462837 w 7569200"/>
              <a:gd name="connsiteY7" fmla="*/ 296862 h 6858000"/>
              <a:gd name="connsiteX8" fmla="*/ 7481887 w 7569200"/>
              <a:gd name="connsiteY8" fmla="*/ 334962 h 6858000"/>
              <a:gd name="connsiteX9" fmla="*/ 7499350 w 7569200"/>
              <a:gd name="connsiteY9" fmla="*/ 369887 h 6858000"/>
              <a:gd name="connsiteX10" fmla="*/ 7516812 w 7569200"/>
              <a:gd name="connsiteY10" fmla="*/ 409575 h 6858000"/>
              <a:gd name="connsiteX11" fmla="*/ 7532687 w 7569200"/>
              <a:gd name="connsiteY11" fmla="*/ 450850 h 6858000"/>
              <a:gd name="connsiteX12" fmla="*/ 7546975 w 7569200"/>
              <a:gd name="connsiteY12" fmla="*/ 496887 h 6858000"/>
              <a:gd name="connsiteX13" fmla="*/ 7558087 w 7569200"/>
              <a:gd name="connsiteY13" fmla="*/ 546100 h 6858000"/>
              <a:gd name="connsiteX14" fmla="*/ 7566025 w 7569200"/>
              <a:gd name="connsiteY14" fmla="*/ 606425 h 6858000"/>
              <a:gd name="connsiteX15" fmla="*/ 7569200 w 7569200"/>
              <a:gd name="connsiteY15" fmla="*/ 673100 h 6858000"/>
              <a:gd name="connsiteX16" fmla="*/ 7566025 w 7569200"/>
              <a:gd name="connsiteY16" fmla="*/ 744537 h 6858000"/>
              <a:gd name="connsiteX17" fmla="*/ 7558087 w 7569200"/>
              <a:gd name="connsiteY17" fmla="*/ 801687 h 6858000"/>
              <a:gd name="connsiteX18" fmla="*/ 7546975 w 7569200"/>
              <a:gd name="connsiteY18" fmla="*/ 854075 h 6858000"/>
              <a:gd name="connsiteX19" fmla="*/ 7532687 w 7569200"/>
              <a:gd name="connsiteY19" fmla="*/ 901700 h 6858000"/>
              <a:gd name="connsiteX20" fmla="*/ 7516812 w 7569200"/>
              <a:gd name="connsiteY20" fmla="*/ 942975 h 6858000"/>
              <a:gd name="connsiteX21" fmla="*/ 7497762 w 7569200"/>
              <a:gd name="connsiteY21" fmla="*/ 981075 h 6858000"/>
              <a:gd name="connsiteX22" fmla="*/ 7478712 w 7569200"/>
              <a:gd name="connsiteY22" fmla="*/ 1017587 h 6858000"/>
              <a:gd name="connsiteX23" fmla="*/ 7459662 w 7569200"/>
              <a:gd name="connsiteY23" fmla="*/ 1055687 h 6858000"/>
              <a:gd name="connsiteX24" fmla="*/ 7442200 w 7569200"/>
              <a:gd name="connsiteY24" fmla="*/ 1095375 h 6858000"/>
              <a:gd name="connsiteX25" fmla="*/ 7424737 w 7569200"/>
              <a:gd name="connsiteY25" fmla="*/ 1136650 h 6858000"/>
              <a:gd name="connsiteX26" fmla="*/ 7410450 w 7569200"/>
              <a:gd name="connsiteY26" fmla="*/ 1182687 h 6858000"/>
              <a:gd name="connsiteX27" fmla="*/ 7400925 w 7569200"/>
              <a:gd name="connsiteY27" fmla="*/ 1235075 h 6858000"/>
              <a:gd name="connsiteX28" fmla="*/ 7391400 w 7569200"/>
              <a:gd name="connsiteY28" fmla="*/ 1295400 h 6858000"/>
              <a:gd name="connsiteX29" fmla="*/ 7389812 w 7569200"/>
              <a:gd name="connsiteY29" fmla="*/ 1363662 h 6858000"/>
              <a:gd name="connsiteX30" fmla="*/ 7391400 w 7569200"/>
              <a:gd name="connsiteY30" fmla="*/ 1431925 h 6858000"/>
              <a:gd name="connsiteX31" fmla="*/ 7400925 w 7569200"/>
              <a:gd name="connsiteY31" fmla="*/ 1492250 h 6858000"/>
              <a:gd name="connsiteX32" fmla="*/ 7410450 w 7569200"/>
              <a:gd name="connsiteY32" fmla="*/ 1544637 h 6858000"/>
              <a:gd name="connsiteX33" fmla="*/ 7424737 w 7569200"/>
              <a:gd name="connsiteY33" fmla="*/ 1589087 h 6858000"/>
              <a:gd name="connsiteX34" fmla="*/ 7442200 w 7569200"/>
              <a:gd name="connsiteY34" fmla="*/ 1631950 h 6858000"/>
              <a:gd name="connsiteX35" fmla="*/ 7459662 w 7569200"/>
              <a:gd name="connsiteY35" fmla="*/ 1671637 h 6858000"/>
              <a:gd name="connsiteX36" fmla="*/ 7478712 w 7569200"/>
              <a:gd name="connsiteY36" fmla="*/ 1708150 h 6858000"/>
              <a:gd name="connsiteX37" fmla="*/ 7497762 w 7569200"/>
              <a:gd name="connsiteY37" fmla="*/ 1743075 h 6858000"/>
              <a:gd name="connsiteX38" fmla="*/ 7516812 w 7569200"/>
              <a:gd name="connsiteY38" fmla="*/ 1782762 h 6858000"/>
              <a:gd name="connsiteX39" fmla="*/ 7532687 w 7569200"/>
              <a:gd name="connsiteY39" fmla="*/ 1824037 h 6858000"/>
              <a:gd name="connsiteX40" fmla="*/ 7546975 w 7569200"/>
              <a:gd name="connsiteY40" fmla="*/ 1870075 h 6858000"/>
              <a:gd name="connsiteX41" fmla="*/ 7558087 w 7569200"/>
              <a:gd name="connsiteY41" fmla="*/ 1922462 h 6858000"/>
              <a:gd name="connsiteX42" fmla="*/ 7566025 w 7569200"/>
              <a:gd name="connsiteY42" fmla="*/ 1982787 h 6858000"/>
              <a:gd name="connsiteX43" fmla="*/ 7569200 w 7569200"/>
              <a:gd name="connsiteY43" fmla="*/ 2051050 h 6858000"/>
              <a:gd name="connsiteX44" fmla="*/ 7566025 w 7569200"/>
              <a:gd name="connsiteY44" fmla="*/ 2119312 h 6858000"/>
              <a:gd name="connsiteX45" fmla="*/ 7558087 w 7569200"/>
              <a:gd name="connsiteY45" fmla="*/ 2179637 h 6858000"/>
              <a:gd name="connsiteX46" fmla="*/ 7546975 w 7569200"/>
              <a:gd name="connsiteY46" fmla="*/ 2232025 h 6858000"/>
              <a:gd name="connsiteX47" fmla="*/ 7532687 w 7569200"/>
              <a:gd name="connsiteY47" fmla="*/ 2278062 h 6858000"/>
              <a:gd name="connsiteX48" fmla="*/ 7516812 w 7569200"/>
              <a:gd name="connsiteY48" fmla="*/ 2319337 h 6858000"/>
              <a:gd name="connsiteX49" fmla="*/ 7497762 w 7569200"/>
              <a:gd name="connsiteY49" fmla="*/ 2359025 h 6858000"/>
              <a:gd name="connsiteX50" fmla="*/ 7478712 w 7569200"/>
              <a:gd name="connsiteY50" fmla="*/ 2395537 h 6858000"/>
              <a:gd name="connsiteX51" fmla="*/ 7459662 w 7569200"/>
              <a:gd name="connsiteY51" fmla="*/ 2433637 h 6858000"/>
              <a:gd name="connsiteX52" fmla="*/ 7442200 w 7569200"/>
              <a:gd name="connsiteY52" fmla="*/ 2471737 h 6858000"/>
              <a:gd name="connsiteX53" fmla="*/ 7424737 w 7569200"/>
              <a:gd name="connsiteY53" fmla="*/ 2513012 h 6858000"/>
              <a:gd name="connsiteX54" fmla="*/ 7410450 w 7569200"/>
              <a:gd name="connsiteY54" fmla="*/ 2560637 h 6858000"/>
              <a:gd name="connsiteX55" fmla="*/ 7400925 w 7569200"/>
              <a:gd name="connsiteY55" fmla="*/ 2613025 h 6858000"/>
              <a:gd name="connsiteX56" fmla="*/ 7391400 w 7569200"/>
              <a:gd name="connsiteY56" fmla="*/ 2671762 h 6858000"/>
              <a:gd name="connsiteX57" fmla="*/ 7389812 w 7569200"/>
              <a:gd name="connsiteY57" fmla="*/ 2741612 h 6858000"/>
              <a:gd name="connsiteX58" fmla="*/ 7391400 w 7569200"/>
              <a:gd name="connsiteY58" fmla="*/ 2809875 h 6858000"/>
              <a:gd name="connsiteX59" fmla="*/ 7400925 w 7569200"/>
              <a:gd name="connsiteY59" fmla="*/ 2868612 h 6858000"/>
              <a:gd name="connsiteX60" fmla="*/ 7410450 w 7569200"/>
              <a:gd name="connsiteY60" fmla="*/ 2922587 h 6858000"/>
              <a:gd name="connsiteX61" fmla="*/ 7424737 w 7569200"/>
              <a:gd name="connsiteY61" fmla="*/ 2967037 h 6858000"/>
              <a:gd name="connsiteX62" fmla="*/ 7442200 w 7569200"/>
              <a:gd name="connsiteY62" fmla="*/ 3009900 h 6858000"/>
              <a:gd name="connsiteX63" fmla="*/ 7459662 w 7569200"/>
              <a:gd name="connsiteY63" fmla="*/ 3046412 h 6858000"/>
              <a:gd name="connsiteX64" fmla="*/ 7478712 w 7569200"/>
              <a:gd name="connsiteY64" fmla="*/ 3084512 h 6858000"/>
              <a:gd name="connsiteX65" fmla="*/ 7497762 w 7569200"/>
              <a:gd name="connsiteY65" fmla="*/ 3121025 h 6858000"/>
              <a:gd name="connsiteX66" fmla="*/ 7516812 w 7569200"/>
              <a:gd name="connsiteY66" fmla="*/ 3160712 h 6858000"/>
              <a:gd name="connsiteX67" fmla="*/ 7532687 w 7569200"/>
              <a:gd name="connsiteY67" fmla="*/ 3201987 h 6858000"/>
              <a:gd name="connsiteX68" fmla="*/ 7546975 w 7569200"/>
              <a:gd name="connsiteY68" fmla="*/ 3248025 h 6858000"/>
              <a:gd name="connsiteX69" fmla="*/ 7558087 w 7569200"/>
              <a:gd name="connsiteY69" fmla="*/ 3300412 h 6858000"/>
              <a:gd name="connsiteX70" fmla="*/ 7566025 w 7569200"/>
              <a:gd name="connsiteY70" fmla="*/ 3360737 h 6858000"/>
              <a:gd name="connsiteX71" fmla="*/ 7569200 w 7569200"/>
              <a:gd name="connsiteY71" fmla="*/ 3427412 h 6858000"/>
              <a:gd name="connsiteX72" fmla="*/ 7566025 w 7569200"/>
              <a:gd name="connsiteY72" fmla="*/ 3497262 h 6858000"/>
              <a:gd name="connsiteX73" fmla="*/ 7558087 w 7569200"/>
              <a:gd name="connsiteY73" fmla="*/ 3557587 h 6858000"/>
              <a:gd name="connsiteX74" fmla="*/ 7546975 w 7569200"/>
              <a:gd name="connsiteY74" fmla="*/ 3609975 h 6858000"/>
              <a:gd name="connsiteX75" fmla="*/ 7532687 w 7569200"/>
              <a:gd name="connsiteY75" fmla="*/ 3656012 h 6858000"/>
              <a:gd name="connsiteX76" fmla="*/ 7516812 w 7569200"/>
              <a:gd name="connsiteY76" fmla="*/ 3697287 h 6858000"/>
              <a:gd name="connsiteX77" fmla="*/ 7497762 w 7569200"/>
              <a:gd name="connsiteY77" fmla="*/ 3736975 h 6858000"/>
              <a:gd name="connsiteX78" fmla="*/ 7459662 w 7569200"/>
              <a:gd name="connsiteY78" fmla="*/ 3811587 h 6858000"/>
              <a:gd name="connsiteX79" fmla="*/ 7442200 w 7569200"/>
              <a:gd name="connsiteY79" fmla="*/ 3848100 h 6858000"/>
              <a:gd name="connsiteX80" fmla="*/ 7424737 w 7569200"/>
              <a:gd name="connsiteY80" fmla="*/ 3890962 h 6858000"/>
              <a:gd name="connsiteX81" fmla="*/ 7410450 w 7569200"/>
              <a:gd name="connsiteY81" fmla="*/ 3935412 h 6858000"/>
              <a:gd name="connsiteX82" fmla="*/ 7400925 w 7569200"/>
              <a:gd name="connsiteY82" fmla="*/ 3987800 h 6858000"/>
              <a:gd name="connsiteX83" fmla="*/ 7391400 w 7569200"/>
              <a:gd name="connsiteY83" fmla="*/ 4048125 h 6858000"/>
              <a:gd name="connsiteX84" fmla="*/ 7389812 w 7569200"/>
              <a:gd name="connsiteY84" fmla="*/ 4116387 h 6858000"/>
              <a:gd name="connsiteX85" fmla="*/ 7391400 w 7569200"/>
              <a:gd name="connsiteY85" fmla="*/ 4186237 h 6858000"/>
              <a:gd name="connsiteX86" fmla="*/ 7400925 w 7569200"/>
              <a:gd name="connsiteY86" fmla="*/ 4244975 h 6858000"/>
              <a:gd name="connsiteX87" fmla="*/ 7410450 w 7569200"/>
              <a:gd name="connsiteY87" fmla="*/ 4297362 h 6858000"/>
              <a:gd name="connsiteX88" fmla="*/ 7424737 w 7569200"/>
              <a:gd name="connsiteY88" fmla="*/ 4343400 h 6858000"/>
              <a:gd name="connsiteX89" fmla="*/ 7442200 w 7569200"/>
              <a:gd name="connsiteY89" fmla="*/ 4386262 h 6858000"/>
              <a:gd name="connsiteX90" fmla="*/ 7459662 w 7569200"/>
              <a:gd name="connsiteY90" fmla="*/ 4424362 h 6858000"/>
              <a:gd name="connsiteX91" fmla="*/ 7497762 w 7569200"/>
              <a:gd name="connsiteY91" fmla="*/ 4498975 h 6858000"/>
              <a:gd name="connsiteX92" fmla="*/ 7516812 w 7569200"/>
              <a:gd name="connsiteY92" fmla="*/ 4537075 h 6858000"/>
              <a:gd name="connsiteX93" fmla="*/ 7532687 w 7569200"/>
              <a:gd name="connsiteY93" fmla="*/ 4579937 h 6858000"/>
              <a:gd name="connsiteX94" fmla="*/ 7546975 w 7569200"/>
              <a:gd name="connsiteY94" fmla="*/ 4625975 h 6858000"/>
              <a:gd name="connsiteX95" fmla="*/ 7558087 w 7569200"/>
              <a:gd name="connsiteY95" fmla="*/ 4678362 h 6858000"/>
              <a:gd name="connsiteX96" fmla="*/ 7566025 w 7569200"/>
              <a:gd name="connsiteY96" fmla="*/ 4738687 h 6858000"/>
              <a:gd name="connsiteX97" fmla="*/ 7569200 w 7569200"/>
              <a:gd name="connsiteY97" fmla="*/ 4806950 h 6858000"/>
              <a:gd name="connsiteX98" fmla="*/ 7566025 w 7569200"/>
              <a:gd name="connsiteY98" fmla="*/ 4875212 h 6858000"/>
              <a:gd name="connsiteX99" fmla="*/ 7558087 w 7569200"/>
              <a:gd name="connsiteY99" fmla="*/ 4935537 h 6858000"/>
              <a:gd name="connsiteX100" fmla="*/ 7546975 w 7569200"/>
              <a:gd name="connsiteY100" fmla="*/ 4987925 h 6858000"/>
              <a:gd name="connsiteX101" fmla="*/ 7532687 w 7569200"/>
              <a:gd name="connsiteY101" fmla="*/ 5033962 h 6858000"/>
              <a:gd name="connsiteX102" fmla="*/ 7516812 w 7569200"/>
              <a:gd name="connsiteY102" fmla="*/ 5075237 h 6858000"/>
              <a:gd name="connsiteX103" fmla="*/ 7497762 w 7569200"/>
              <a:gd name="connsiteY103" fmla="*/ 5114925 h 6858000"/>
              <a:gd name="connsiteX104" fmla="*/ 7478712 w 7569200"/>
              <a:gd name="connsiteY104" fmla="*/ 5149850 h 6858000"/>
              <a:gd name="connsiteX105" fmla="*/ 7459662 w 7569200"/>
              <a:gd name="connsiteY105" fmla="*/ 5186362 h 6858000"/>
              <a:gd name="connsiteX106" fmla="*/ 7442200 w 7569200"/>
              <a:gd name="connsiteY106" fmla="*/ 5226050 h 6858000"/>
              <a:gd name="connsiteX107" fmla="*/ 7424737 w 7569200"/>
              <a:gd name="connsiteY107" fmla="*/ 5268912 h 6858000"/>
              <a:gd name="connsiteX108" fmla="*/ 7410450 w 7569200"/>
              <a:gd name="connsiteY108" fmla="*/ 5313362 h 6858000"/>
              <a:gd name="connsiteX109" fmla="*/ 7400925 w 7569200"/>
              <a:gd name="connsiteY109" fmla="*/ 5365750 h 6858000"/>
              <a:gd name="connsiteX110" fmla="*/ 7391400 w 7569200"/>
              <a:gd name="connsiteY110" fmla="*/ 5426075 h 6858000"/>
              <a:gd name="connsiteX111" fmla="*/ 7389812 w 7569200"/>
              <a:gd name="connsiteY111" fmla="*/ 5494337 h 6858000"/>
              <a:gd name="connsiteX112" fmla="*/ 7391400 w 7569200"/>
              <a:gd name="connsiteY112" fmla="*/ 5562600 h 6858000"/>
              <a:gd name="connsiteX113" fmla="*/ 7400925 w 7569200"/>
              <a:gd name="connsiteY113" fmla="*/ 5622925 h 6858000"/>
              <a:gd name="connsiteX114" fmla="*/ 7410450 w 7569200"/>
              <a:gd name="connsiteY114" fmla="*/ 5675312 h 6858000"/>
              <a:gd name="connsiteX115" fmla="*/ 7424737 w 7569200"/>
              <a:gd name="connsiteY115" fmla="*/ 5721350 h 6858000"/>
              <a:gd name="connsiteX116" fmla="*/ 7442200 w 7569200"/>
              <a:gd name="connsiteY116" fmla="*/ 5762625 h 6858000"/>
              <a:gd name="connsiteX117" fmla="*/ 7459662 w 7569200"/>
              <a:gd name="connsiteY117" fmla="*/ 5802312 h 6858000"/>
              <a:gd name="connsiteX118" fmla="*/ 7478712 w 7569200"/>
              <a:gd name="connsiteY118" fmla="*/ 5840412 h 6858000"/>
              <a:gd name="connsiteX119" fmla="*/ 7497762 w 7569200"/>
              <a:gd name="connsiteY119" fmla="*/ 5876925 h 6858000"/>
              <a:gd name="connsiteX120" fmla="*/ 7516812 w 7569200"/>
              <a:gd name="connsiteY120" fmla="*/ 5915025 h 6858000"/>
              <a:gd name="connsiteX121" fmla="*/ 7532687 w 7569200"/>
              <a:gd name="connsiteY121" fmla="*/ 5956300 h 6858000"/>
              <a:gd name="connsiteX122" fmla="*/ 7546975 w 7569200"/>
              <a:gd name="connsiteY122" fmla="*/ 6003925 h 6858000"/>
              <a:gd name="connsiteX123" fmla="*/ 7558087 w 7569200"/>
              <a:gd name="connsiteY123" fmla="*/ 6056312 h 6858000"/>
              <a:gd name="connsiteX124" fmla="*/ 7566025 w 7569200"/>
              <a:gd name="connsiteY124" fmla="*/ 6113462 h 6858000"/>
              <a:gd name="connsiteX125" fmla="*/ 7569200 w 7569200"/>
              <a:gd name="connsiteY125" fmla="*/ 6183312 h 6858000"/>
              <a:gd name="connsiteX126" fmla="*/ 7566025 w 7569200"/>
              <a:gd name="connsiteY126" fmla="*/ 6251575 h 6858000"/>
              <a:gd name="connsiteX127" fmla="*/ 7558087 w 7569200"/>
              <a:gd name="connsiteY127" fmla="*/ 6311900 h 6858000"/>
              <a:gd name="connsiteX128" fmla="*/ 7546975 w 7569200"/>
              <a:gd name="connsiteY128" fmla="*/ 6361112 h 6858000"/>
              <a:gd name="connsiteX129" fmla="*/ 7532687 w 7569200"/>
              <a:gd name="connsiteY129" fmla="*/ 6407150 h 6858000"/>
              <a:gd name="connsiteX130" fmla="*/ 7516812 w 7569200"/>
              <a:gd name="connsiteY130" fmla="*/ 6448425 h 6858000"/>
              <a:gd name="connsiteX131" fmla="*/ 7499350 w 7569200"/>
              <a:gd name="connsiteY131" fmla="*/ 6488112 h 6858000"/>
              <a:gd name="connsiteX132" fmla="*/ 7481887 w 7569200"/>
              <a:gd name="connsiteY132" fmla="*/ 6523037 h 6858000"/>
              <a:gd name="connsiteX133" fmla="*/ 7462837 w 7569200"/>
              <a:gd name="connsiteY133" fmla="*/ 6561137 h 6858000"/>
              <a:gd name="connsiteX134" fmla="*/ 7443787 w 7569200"/>
              <a:gd name="connsiteY134" fmla="*/ 6597650 h 6858000"/>
              <a:gd name="connsiteX135" fmla="*/ 7427912 w 7569200"/>
              <a:gd name="connsiteY135" fmla="*/ 6640512 h 6858000"/>
              <a:gd name="connsiteX136" fmla="*/ 7412037 w 7569200"/>
              <a:gd name="connsiteY136" fmla="*/ 6683375 h 6858000"/>
              <a:gd name="connsiteX137" fmla="*/ 7402512 w 7569200"/>
              <a:gd name="connsiteY137" fmla="*/ 6735762 h 6858000"/>
              <a:gd name="connsiteX138" fmla="*/ 7394575 w 7569200"/>
              <a:gd name="connsiteY138" fmla="*/ 6791325 h 6858000"/>
              <a:gd name="connsiteX139" fmla="*/ 7389812 w 7569200"/>
              <a:gd name="connsiteY139" fmla="*/ 6858000 h 6858000"/>
              <a:gd name="connsiteX140" fmla="*/ 0 w 7569200"/>
              <a:gd name="connsiteY140" fmla="*/ 6858000 h 6858000"/>
              <a:gd name="connsiteX141" fmla="*/ 0 w 7569200"/>
              <a:gd name="connsiteY14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</a:cxnLst>
            <a:rect l="l" t="t" r="r" b="b"/>
            <a:pathLst>
              <a:path w="7569200" h="6858000">
                <a:moveTo>
                  <a:pt x="0" y="0"/>
                </a:moveTo>
                <a:lnTo>
                  <a:pt x="7389812" y="0"/>
                </a:lnTo>
                <a:lnTo>
                  <a:pt x="7394575" y="66675"/>
                </a:lnTo>
                <a:lnTo>
                  <a:pt x="7402512" y="122237"/>
                </a:lnTo>
                <a:lnTo>
                  <a:pt x="7412037" y="174625"/>
                </a:lnTo>
                <a:lnTo>
                  <a:pt x="7427912" y="217487"/>
                </a:lnTo>
                <a:lnTo>
                  <a:pt x="7443787" y="260350"/>
                </a:lnTo>
                <a:lnTo>
                  <a:pt x="7462837" y="296862"/>
                </a:lnTo>
                <a:lnTo>
                  <a:pt x="7481887" y="334962"/>
                </a:lnTo>
                <a:lnTo>
                  <a:pt x="7499350" y="369887"/>
                </a:lnTo>
                <a:lnTo>
                  <a:pt x="7516812" y="409575"/>
                </a:lnTo>
                <a:lnTo>
                  <a:pt x="7532687" y="450850"/>
                </a:lnTo>
                <a:lnTo>
                  <a:pt x="7546975" y="496887"/>
                </a:lnTo>
                <a:lnTo>
                  <a:pt x="7558087" y="546100"/>
                </a:lnTo>
                <a:lnTo>
                  <a:pt x="7566025" y="606425"/>
                </a:lnTo>
                <a:lnTo>
                  <a:pt x="7569200" y="673100"/>
                </a:lnTo>
                <a:lnTo>
                  <a:pt x="7566025" y="744537"/>
                </a:lnTo>
                <a:lnTo>
                  <a:pt x="7558087" y="801687"/>
                </a:lnTo>
                <a:lnTo>
                  <a:pt x="7546975" y="854075"/>
                </a:lnTo>
                <a:lnTo>
                  <a:pt x="7532687" y="901700"/>
                </a:lnTo>
                <a:lnTo>
                  <a:pt x="7516812" y="942975"/>
                </a:lnTo>
                <a:lnTo>
                  <a:pt x="7497762" y="981075"/>
                </a:lnTo>
                <a:lnTo>
                  <a:pt x="7478712" y="1017587"/>
                </a:lnTo>
                <a:lnTo>
                  <a:pt x="7459662" y="1055687"/>
                </a:lnTo>
                <a:lnTo>
                  <a:pt x="7442200" y="1095375"/>
                </a:lnTo>
                <a:lnTo>
                  <a:pt x="7424737" y="1136650"/>
                </a:lnTo>
                <a:lnTo>
                  <a:pt x="7410450" y="1182687"/>
                </a:lnTo>
                <a:lnTo>
                  <a:pt x="7400925" y="1235075"/>
                </a:lnTo>
                <a:lnTo>
                  <a:pt x="7391400" y="1295400"/>
                </a:lnTo>
                <a:lnTo>
                  <a:pt x="7389812" y="1363662"/>
                </a:lnTo>
                <a:lnTo>
                  <a:pt x="7391400" y="1431925"/>
                </a:lnTo>
                <a:lnTo>
                  <a:pt x="7400925" y="1492250"/>
                </a:lnTo>
                <a:lnTo>
                  <a:pt x="7410450" y="1544637"/>
                </a:lnTo>
                <a:lnTo>
                  <a:pt x="7424737" y="1589087"/>
                </a:lnTo>
                <a:lnTo>
                  <a:pt x="7442200" y="1631950"/>
                </a:lnTo>
                <a:lnTo>
                  <a:pt x="7459662" y="1671637"/>
                </a:lnTo>
                <a:lnTo>
                  <a:pt x="7478712" y="1708150"/>
                </a:lnTo>
                <a:lnTo>
                  <a:pt x="7497762" y="1743075"/>
                </a:lnTo>
                <a:lnTo>
                  <a:pt x="7516812" y="1782762"/>
                </a:lnTo>
                <a:lnTo>
                  <a:pt x="7532687" y="1824037"/>
                </a:lnTo>
                <a:lnTo>
                  <a:pt x="7546975" y="1870075"/>
                </a:lnTo>
                <a:lnTo>
                  <a:pt x="7558087" y="1922462"/>
                </a:lnTo>
                <a:lnTo>
                  <a:pt x="7566025" y="1982787"/>
                </a:lnTo>
                <a:lnTo>
                  <a:pt x="7569200" y="2051050"/>
                </a:lnTo>
                <a:lnTo>
                  <a:pt x="7566025" y="2119312"/>
                </a:lnTo>
                <a:lnTo>
                  <a:pt x="7558087" y="2179637"/>
                </a:lnTo>
                <a:lnTo>
                  <a:pt x="7546975" y="2232025"/>
                </a:lnTo>
                <a:lnTo>
                  <a:pt x="7532687" y="2278062"/>
                </a:lnTo>
                <a:lnTo>
                  <a:pt x="7516812" y="2319337"/>
                </a:lnTo>
                <a:lnTo>
                  <a:pt x="7497762" y="2359025"/>
                </a:lnTo>
                <a:lnTo>
                  <a:pt x="7478712" y="2395537"/>
                </a:lnTo>
                <a:lnTo>
                  <a:pt x="7459662" y="2433637"/>
                </a:lnTo>
                <a:lnTo>
                  <a:pt x="7442200" y="2471737"/>
                </a:lnTo>
                <a:lnTo>
                  <a:pt x="7424737" y="2513012"/>
                </a:lnTo>
                <a:lnTo>
                  <a:pt x="7410450" y="2560637"/>
                </a:lnTo>
                <a:lnTo>
                  <a:pt x="7400925" y="2613025"/>
                </a:lnTo>
                <a:lnTo>
                  <a:pt x="7391400" y="2671762"/>
                </a:lnTo>
                <a:lnTo>
                  <a:pt x="7389812" y="2741612"/>
                </a:lnTo>
                <a:lnTo>
                  <a:pt x="7391400" y="2809875"/>
                </a:lnTo>
                <a:lnTo>
                  <a:pt x="7400925" y="2868612"/>
                </a:lnTo>
                <a:lnTo>
                  <a:pt x="7410450" y="2922587"/>
                </a:lnTo>
                <a:lnTo>
                  <a:pt x="7424737" y="2967037"/>
                </a:lnTo>
                <a:lnTo>
                  <a:pt x="7442200" y="3009900"/>
                </a:lnTo>
                <a:lnTo>
                  <a:pt x="7459662" y="3046412"/>
                </a:lnTo>
                <a:lnTo>
                  <a:pt x="7478712" y="3084512"/>
                </a:lnTo>
                <a:lnTo>
                  <a:pt x="7497762" y="3121025"/>
                </a:lnTo>
                <a:lnTo>
                  <a:pt x="7516812" y="3160712"/>
                </a:lnTo>
                <a:lnTo>
                  <a:pt x="7532687" y="3201987"/>
                </a:lnTo>
                <a:lnTo>
                  <a:pt x="7546975" y="3248025"/>
                </a:lnTo>
                <a:lnTo>
                  <a:pt x="7558087" y="3300412"/>
                </a:lnTo>
                <a:lnTo>
                  <a:pt x="7566025" y="3360737"/>
                </a:lnTo>
                <a:lnTo>
                  <a:pt x="7569200" y="3427412"/>
                </a:lnTo>
                <a:lnTo>
                  <a:pt x="7566025" y="3497262"/>
                </a:lnTo>
                <a:lnTo>
                  <a:pt x="7558087" y="3557587"/>
                </a:lnTo>
                <a:lnTo>
                  <a:pt x="7546975" y="3609975"/>
                </a:lnTo>
                <a:lnTo>
                  <a:pt x="7532687" y="3656012"/>
                </a:lnTo>
                <a:lnTo>
                  <a:pt x="7516812" y="3697287"/>
                </a:lnTo>
                <a:lnTo>
                  <a:pt x="7497762" y="3736975"/>
                </a:lnTo>
                <a:lnTo>
                  <a:pt x="7459662" y="3811587"/>
                </a:lnTo>
                <a:lnTo>
                  <a:pt x="7442200" y="3848100"/>
                </a:lnTo>
                <a:lnTo>
                  <a:pt x="7424737" y="3890962"/>
                </a:lnTo>
                <a:lnTo>
                  <a:pt x="7410450" y="3935412"/>
                </a:lnTo>
                <a:lnTo>
                  <a:pt x="7400925" y="3987800"/>
                </a:lnTo>
                <a:lnTo>
                  <a:pt x="7391400" y="4048125"/>
                </a:lnTo>
                <a:lnTo>
                  <a:pt x="7389812" y="4116387"/>
                </a:lnTo>
                <a:lnTo>
                  <a:pt x="7391400" y="4186237"/>
                </a:lnTo>
                <a:lnTo>
                  <a:pt x="7400925" y="4244975"/>
                </a:lnTo>
                <a:lnTo>
                  <a:pt x="7410450" y="4297362"/>
                </a:lnTo>
                <a:lnTo>
                  <a:pt x="7424737" y="4343400"/>
                </a:lnTo>
                <a:lnTo>
                  <a:pt x="7442200" y="4386262"/>
                </a:lnTo>
                <a:lnTo>
                  <a:pt x="7459662" y="4424362"/>
                </a:lnTo>
                <a:lnTo>
                  <a:pt x="7497762" y="4498975"/>
                </a:lnTo>
                <a:lnTo>
                  <a:pt x="7516812" y="4537075"/>
                </a:lnTo>
                <a:lnTo>
                  <a:pt x="7532687" y="4579937"/>
                </a:lnTo>
                <a:lnTo>
                  <a:pt x="7546975" y="4625975"/>
                </a:lnTo>
                <a:lnTo>
                  <a:pt x="7558087" y="4678362"/>
                </a:lnTo>
                <a:lnTo>
                  <a:pt x="7566025" y="4738687"/>
                </a:lnTo>
                <a:lnTo>
                  <a:pt x="7569200" y="4806950"/>
                </a:lnTo>
                <a:lnTo>
                  <a:pt x="7566025" y="4875212"/>
                </a:lnTo>
                <a:lnTo>
                  <a:pt x="7558087" y="4935537"/>
                </a:lnTo>
                <a:lnTo>
                  <a:pt x="7546975" y="4987925"/>
                </a:lnTo>
                <a:lnTo>
                  <a:pt x="7532687" y="5033962"/>
                </a:lnTo>
                <a:lnTo>
                  <a:pt x="7516812" y="5075237"/>
                </a:lnTo>
                <a:lnTo>
                  <a:pt x="7497762" y="5114925"/>
                </a:lnTo>
                <a:lnTo>
                  <a:pt x="7478712" y="5149850"/>
                </a:lnTo>
                <a:lnTo>
                  <a:pt x="7459662" y="5186362"/>
                </a:lnTo>
                <a:lnTo>
                  <a:pt x="7442200" y="5226050"/>
                </a:lnTo>
                <a:lnTo>
                  <a:pt x="7424737" y="5268912"/>
                </a:lnTo>
                <a:lnTo>
                  <a:pt x="7410450" y="5313362"/>
                </a:lnTo>
                <a:lnTo>
                  <a:pt x="7400925" y="5365750"/>
                </a:lnTo>
                <a:lnTo>
                  <a:pt x="7391400" y="5426075"/>
                </a:lnTo>
                <a:lnTo>
                  <a:pt x="7389812" y="5494337"/>
                </a:lnTo>
                <a:lnTo>
                  <a:pt x="7391400" y="5562600"/>
                </a:lnTo>
                <a:lnTo>
                  <a:pt x="7400925" y="5622925"/>
                </a:lnTo>
                <a:lnTo>
                  <a:pt x="7410450" y="5675312"/>
                </a:lnTo>
                <a:lnTo>
                  <a:pt x="7424737" y="5721350"/>
                </a:lnTo>
                <a:lnTo>
                  <a:pt x="7442200" y="5762625"/>
                </a:lnTo>
                <a:lnTo>
                  <a:pt x="7459662" y="5802312"/>
                </a:lnTo>
                <a:lnTo>
                  <a:pt x="7478712" y="5840412"/>
                </a:lnTo>
                <a:lnTo>
                  <a:pt x="7497762" y="5876925"/>
                </a:lnTo>
                <a:lnTo>
                  <a:pt x="7516812" y="5915025"/>
                </a:lnTo>
                <a:lnTo>
                  <a:pt x="7532687" y="5956300"/>
                </a:lnTo>
                <a:lnTo>
                  <a:pt x="7546975" y="6003925"/>
                </a:lnTo>
                <a:lnTo>
                  <a:pt x="7558087" y="6056312"/>
                </a:lnTo>
                <a:lnTo>
                  <a:pt x="7566025" y="6113462"/>
                </a:lnTo>
                <a:lnTo>
                  <a:pt x="7569200" y="6183312"/>
                </a:lnTo>
                <a:lnTo>
                  <a:pt x="7566025" y="6251575"/>
                </a:lnTo>
                <a:lnTo>
                  <a:pt x="7558087" y="6311900"/>
                </a:lnTo>
                <a:lnTo>
                  <a:pt x="7546975" y="6361112"/>
                </a:lnTo>
                <a:lnTo>
                  <a:pt x="7532687" y="6407150"/>
                </a:lnTo>
                <a:lnTo>
                  <a:pt x="7516812" y="6448425"/>
                </a:lnTo>
                <a:lnTo>
                  <a:pt x="7499350" y="6488112"/>
                </a:lnTo>
                <a:lnTo>
                  <a:pt x="7481887" y="6523037"/>
                </a:lnTo>
                <a:lnTo>
                  <a:pt x="7462837" y="6561137"/>
                </a:lnTo>
                <a:lnTo>
                  <a:pt x="7443787" y="6597650"/>
                </a:lnTo>
                <a:lnTo>
                  <a:pt x="7427912" y="6640512"/>
                </a:lnTo>
                <a:lnTo>
                  <a:pt x="7412037" y="6683375"/>
                </a:lnTo>
                <a:lnTo>
                  <a:pt x="7402512" y="6735762"/>
                </a:lnTo>
                <a:lnTo>
                  <a:pt x="7394575" y="6791325"/>
                </a:lnTo>
                <a:lnTo>
                  <a:pt x="7389812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90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6E84B54-24B8-4758-ADD9-14C8F0663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4144" y="484631"/>
            <a:ext cx="6340519" cy="1638469"/>
          </a:xfrm>
        </p:spPr>
        <p:txBody>
          <a:bodyPr>
            <a:normAutofit/>
          </a:bodyPr>
          <a:lstStyle/>
          <a:p>
            <a:r>
              <a:rPr lang="en-MY" dirty="0"/>
              <a:t>Purchase item based on colour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5FDAFA16-9D2D-4BEC-89D0-B4EABEE911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544391-B71D-4598-9550-93E10D83C5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5051" y="2443140"/>
            <a:ext cx="6306309" cy="3930227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tx1"/>
                </a:solidFill>
              </a:rPr>
              <a:t>Index 1 (strongly disagree) to 5 (strongly agree)</a:t>
            </a:r>
          </a:p>
          <a:p>
            <a:r>
              <a:rPr lang="en-US">
                <a:solidFill>
                  <a:schemeClr val="tx1"/>
                </a:solidFill>
              </a:rPr>
              <a:t>Majority Strongly Agree (5) – 34 students (48.6%)</a:t>
            </a:r>
          </a:p>
          <a:p>
            <a:r>
              <a:rPr lang="en-US">
                <a:solidFill>
                  <a:schemeClr val="tx1"/>
                </a:solidFill>
              </a:rPr>
              <a:t>29 students (41.4%) agree (4) with this statement</a:t>
            </a:r>
          </a:p>
          <a:p>
            <a:r>
              <a:rPr lang="en-US">
                <a:solidFill>
                  <a:schemeClr val="tx1"/>
                </a:solidFill>
              </a:rPr>
              <a:t>Only 7 students (10%) felt neutral</a:t>
            </a:r>
          </a:p>
          <a:p>
            <a:r>
              <a:rPr lang="en-US">
                <a:solidFill>
                  <a:schemeClr val="tx1"/>
                </a:solidFill>
              </a:rPr>
              <a:t>No ones disagree (2) and strongly disagree (1) with this statement</a:t>
            </a:r>
          </a:p>
          <a:p>
            <a:endParaRPr lang="en-MY">
              <a:solidFill>
                <a:schemeClr val="tx1"/>
              </a:solidFill>
            </a:endParaRPr>
          </a:p>
        </p:txBody>
      </p:sp>
      <p:pic>
        <p:nvPicPr>
          <p:cNvPr id="8194" name="Picture 2">
            <a:extLst>
              <a:ext uri="{FF2B5EF4-FFF2-40B4-BE49-F238E27FC236}">
                <a16:creationId xmlns:a16="http://schemas.microsoft.com/office/drawing/2014/main" id="{5C6989F6-2E6F-4148-96EE-8259228705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71360" y="1438275"/>
            <a:ext cx="4846247" cy="33802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7E88200B-0747-40B1-9496-BDAB35955597}"/>
              </a:ext>
            </a:extLst>
          </p:cNvPr>
          <p:cNvSpPr txBox="1"/>
          <p:nvPr/>
        </p:nvSpPr>
        <p:spPr>
          <a:xfrm>
            <a:off x="1070703" y="5217527"/>
            <a:ext cx="10476901" cy="1200329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dirty="0"/>
              <a:t>Discussion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Colour</a:t>
            </a:r>
            <a:r>
              <a:rPr lang="en-US" dirty="0"/>
              <a:t> is an important factor influencing the consumer buying decision process</a:t>
            </a:r>
            <a:r>
              <a:rPr lang="en-US" i="1" dirty="0"/>
              <a:t>.(The Psychology of </a:t>
            </a:r>
            <a:r>
              <a:rPr lang="en-US" i="1" dirty="0" err="1"/>
              <a:t>Colour</a:t>
            </a:r>
            <a:r>
              <a:rPr lang="en-US" i="1" dirty="0"/>
              <a:t> Influences Consumers’ Buying </a:t>
            </a:r>
            <a:r>
              <a:rPr lang="en-US" i="1" dirty="0" err="1"/>
              <a:t>Behaviour</a:t>
            </a:r>
            <a:r>
              <a:rPr lang="en-US" i="1" dirty="0"/>
              <a:t> by J Suresh Kumar)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This statement proved that </a:t>
            </a:r>
            <a:r>
              <a:rPr lang="en-US" dirty="0" err="1"/>
              <a:t>colours</a:t>
            </a:r>
            <a:r>
              <a:rPr lang="en-US" dirty="0"/>
              <a:t> affect students’ purchase behavior.</a:t>
            </a:r>
          </a:p>
        </p:txBody>
      </p:sp>
    </p:spTree>
    <p:extLst>
      <p:ext uri="{BB962C8B-B14F-4D97-AF65-F5344CB8AC3E}">
        <p14:creationId xmlns:p14="http://schemas.microsoft.com/office/powerpoint/2010/main" val="35384436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374BD3A9-25D1-4691-BE05-149182EC4C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73" name="Freeform 10">
            <a:extLst>
              <a:ext uri="{FF2B5EF4-FFF2-40B4-BE49-F238E27FC236}">
                <a16:creationId xmlns:a16="http://schemas.microsoft.com/office/drawing/2014/main" id="{8D49CF1A-01DD-4115-A6BB-CFA8F70453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7569200" cy="6858000"/>
          </a:xfrm>
          <a:custGeom>
            <a:avLst/>
            <a:gdLst>
              <a:gd name="connsiteX0" fmla="*/ 0 w 7569200"/>
              <a:gd name="connsiteY0" fmla="*/ 0 h 6858000"/>
              <a:gd name="connsiteX1" fmla="*/ 7389812 w 7569200"/>
              <a:gd name="connsiteY1" fmla="*/ 0 h 6858000"/>
              <a:gd name="connsiteX2" fmla="*/ 7394575 w 7569200"/>
              <a:gd name="connsiteY2" fmla="*/ 66675 h 6858000"/>
              <a:gd name="connsiteX3" fmla="*/ 7402512 w 7569200"/>
              <a:gd name="connsiteY3" fmla="*/ 122237 h 6858000"/>
              <a:gd name="connsiteX4" fmla="*/ 7412037 w 7569200"/>
              <a:gd name="connsiteY4" fmla="*/ 174625 h 6858000"/>
              <a:gd name="connsiteX5" fmla="*/ 7427912 w 7569200"/>
              <a:gd name="connsiteY5" fmla="*/ 217487 h 6858000"/>
              <a:gd name="connsiteX6" fmla="*/ 7443787 w 7569200"/>
              <a:gd name="connsiteY6" fmla="*/ 260350 h 6858000"/>
              <a:gd name="connsiteX7" fmla="*/ 7462837 w 7569200"/>
              <a:gd name="connsiteY7" fmla="*/ 296862 h 6858000"/>
              <a:gd name="connsiteX8" fmla="*/ 7481887 w 7569200"/>
              <a:gd name="connsiteY8" fmla="*/ 334962 h 6858000"/>
              <a:gd name="connsiteX9" fmla="*/ 7499350 w 7569200"/>
              <a:gd name="connsiteY9" fmla="*/ 369887 h 6858000"/>
              <a:gd name="connsiteX10" fmla="*/ 7516812 w 7569200"/>
              <a:gd name="connsiteY10" fmla="*/ 409575 h 6858000"/>
              <a:gd name="connsiteX11" fmla="*/ 7532687 w 7569200"/>
              <a:gd name="connsiteY11" fmla="*/ 450850 h 6858000"/>
              <a:gd name="connsiteX12" fmla="*/ 7546975 w 7569200"/>
              <a:gd name="connsiteY12" fmla="*/ 496887 h 6858000"/>
              <a:gd name="connsiteX13" fmla="*/ 7558087 w 7569200"/>
              <a:gd name="connsiteY13" fmla="*/ 546100 h 6858000"/>
              <a:gd name="connsiteX14" fmla="*/ 7566025 w 7569200"/>
              <a:gd name="connsiteY14" fmla="*/ 606425 h 6858000"/>
              <a:gd name="connsiteX15" fmla="*/ 7569200 w 7569200"/>
              <a:gd name="connsiteY15" fmla="*/ 673100 h 6858000"/>
              <a:gd name="connsiteX16" fmla="*/ 7566025 w 7569200"/>
              <a:gd name="connsiteY16" fmla="*/ 744537 h 6858000"/>
              <a:gd name="connsiteX17" fmla="*/ 7558087 w 7569200"/>
              <a:gd name="connsiteY17" fmla="*/ 801687 h 6858000"/>
              <a:gd name="connsiteX18" fmla="*/ 7546975 w 7569200"/>
              <a:gd name="connsiteY18" fmla="*/ 854075 h 6858000"/>
              <a:gd name="connsiteX19" fmla="*/ 7532687 w 7569200"/>
              <a:gd name="connsiteY19" fmla="*/ 901700 h 6858000"/>
              <a:gd name="connsiteX20" fmla="*/ 7516812 w 7569200"/>
              <a:gd name="connsiteY20" fmla="*/ 942975 h 6858000"/>
              <a:gd name="connsiteX21" fmla="*/ 7497762 w 7569200"/>
              <a:gd name="connsiteY21" fmla="*/ 981075 h 6858000"/>
              <a:gd name="connsiteX22" fmla="*/ 7478712 w 7569200"/>
              <a:gd name="connsiteY22" fmla="*/ 1017587 h 6858000"/>
              <a:gd name="connsiteX23" fmla="*/ 7459662 w 7569200"/>
              <a:gd name="connsiteY23" fmla="*/ 1055687 h 6858000"/>
              <a:gd name="connsiteX24" fmla="*/ 7442200 w 7569200"/>
              <a:gd name="connsiteY24" fmla="*/ 1095375 h 6858000"/>
              <a:gd name="connsiteX25" fmla="*/ 7424737 w 7569200"/>
              <a:gd name="connsiteY25" fmla="*/ 1136650 h 6858000"/>
              <a:gd name="connsiteX26" fmla="*/ 7410450 w 7569200"/>
              <a:gd name="connsiteY26" fmla="*/ 1182687 h 6858000"/>
              <a:gd name="connsiteX27" fmla="*/ 7400925 w 7569200"/>
              <a:gd name="connsiteY27" fmla="*/ 1235075 h 6858000"/>
              <a:gd name="connsiteX28" fmla="*/ 7391400 w 7569200"/>
              <a:gd name="connsiteY28" fmla="*/ 1295400 h 6858000"/>
              <a:gd name="connsiteX29" fmla="*/ 7389812 w 7569200"/>
              <a:gd name="connsiteY29" fmla="*/ 1363662 h 6858000"/>
              <a:gd name="connsiteX30" fmla="*/ 7391400 w 7569200"/>
              <a:gd name="connsiteY30" fmla="*/ 1431925 h 6858000"/>
              <a:gd name="connsiteX31" fmla="*/ 7400925 w 7569200"/>
              <a:gd name="connsiteY31" fmla="*/ 1492250 h 6858000"/>
              <a:gd name="connsiteX32" fmla="*/ 7410450 w 7569200"/>
              <a:gd name="connsiteY32" fmla="*/ 1544637 h 6858000"/>
              <a:gd name="connsiteX33" fmla="*/ 7424737 w 7569200"/>
              <a:gd name="connsiteY33" fmla="*/ 1589087 h 6858000"/>
              <a:gd name="connsiteX34" fmla="*/ 7442200 w 7569200"/>
              <a:gd name="connsiteY34" fmla="*/ 1631950 h 6858000"/>
              <a:gd name="connsiteX35" fmla="*/ 7459662 w 7569200"/>
              <a:gd name="connsiteY35" fmla="*/ 1671637 h 6858000"/>
              <a:gd name="connsiteX36" fmla="*/ 7478712 w 7569200"/>
              <a:gd name="connsiteY36" fmla="*/ 1708150 h 6858000"/>
              <a:gd name="connsiteX37" fmla="*/ 7497762 w 7569200"/>
              <a:gd name="connsiteY37" fmla="*/ 1743075 h 6858000"/>
              <a:gd name="connsiteX38" fmla="*/ 7516812 w 7569200"/>
              <a:gd name="connsiteY38" fmla="*/ 1782762 h 6858000"/>
              <a:gd name="connsiteX39" fmla="*/ 7532687 w 7569200"/>
              <a:gd name="connsiteY39" fmla="*/ 1824037 h 6858000"/>
              <a:gd name="connsiteX40" fmla="*/ 7546975 w 7569200"/>
              <a:gd name="connsiteY40" fmla="*/ 1870075 h 6858000"/>
              <a:gd name="connsiteX41" fmla="*/ 7558087 w 7569200"/>
              <a:gd name="connsiteY41" fmla="*/ 1922462 h 6858000"/>
              <a:gd name="connsiteX42" fmla="*/ 7566025 w 7569200"/>
              <a:gd name="connsiteY42" fmla="*/ 1982787 h 6858000"/>
              <a:gd name="connsiteX43" fmla="*/ 7569200 w 7569200"/>
              <a:gd name="connsiteY43" fmla="*/ 2051050 h 6858000"/>
              <a:gd name="connsiteX44" fmla="*/ 7566025 w 7569200"/>
              <a:gd name="connsiteY44" fmla="*/ 2119312 h 6858000"/>
              <a:gd name="connsiteX45" fmla="*/ 7558087 w 7569200"/>
              <a:gd name="connsiteY45" fmla="*/ 2179637 h 6858000"/>
              <a:gd name="connsiteX46" fmla="*/ 7546975 w 7569200"/>
              <a:gd name="connsiteY46" fmla="*/ 2232025 h 6858000"/>
              <a:gd name="connsiteX47" fmla="*/ 7532687 w 7569200"/>
              <a:gd name="connsiteY47" fmla="*/ 2278062 h 6858000"/>
              <a:gd name="connsiteX48" fmla="*/ 7516812 w 7569200"/>
              <a:gd name="connsiteY48" fmla="*/ 2319337 h 6858000"/>
              <a:gd name="connsiteX49" fmla="*/ 7497762 w 7569200"/>
              <a:gd name="connsiteY49" fmla="*/ 2359025 h 6858000"/>
              <a:gd name="connsiteX50" fmla="*/ 7478712 w 7569200"/>
              <a:gd name="connsiteY50" fmla="*/ 2395537 h 6858000"/>
              <a:gd name="connsiteX51" fmla="*/ 7459662 w 7569200"/>
              <a:gd name="connsiteY51" fmla="*/ 2433637 h 6858000"/>
              <a:gd name="connsiteX52" fmla="*/ 7442200 w 7569200"/>
              <a:gd name="connsiteY52" fmla="*/ 2471737 h 6858000"/>
              <a:gd name="connsiteX53" fmla="*/ 7424737 w 7569200"/>
              <a:gd name="connsiteY53" fmla="*/ 2513012 h 6858000"/>
              <a:gd name="connsiteX54" fmla="*/ 7410450 w 7569200"/>
              <a:gd name="connsiteY54" fmla="*/ 2560637 h 6858000"/>
              <a:gd name="connsiteX55" fmla="*/ 7400925 w 7569200"/>
              <a:gd name="connsiteY55" fmla="*/ 2613025 h 6858000"/>
              <a:gd name="connsiteX56" fmla="*/ 7391400 w 7569200"/>
              <a:gd name="connsiteY56" fmla="*/ 2671762 h 6858000"/>
              <a:gd name="connsiteX57" fmla="*/ 7389812 w 7569200"/>
              <a:gd name="connsiteY57" fmla="*/ 2741612 h 6858000"/>
              <a:gd name="connsiteX58" fmla="*/ 7391400 w 7569200"/>
              <a:gd name="connsiteY58" fmla="*/ 2809875 h 6858000"/>
              <a:gd name="connsiteX59" fmla="*/ 7400925 w 7569200"/>
              <a:gd name="connsiteY59" fmla="*/ 2868612 h 6858000"/>
              <a:gd name="connsiteX60" fmla="*/ 7410450 w 7569200"/>
              <a:gd name="connsiteY60" fmla="*/ 2922587 h 6858000"/>
              <a:gd name="connsiteX61" fmla="*/ 7424737 w 7569200"/>
              <a:gd name="connsiteY61" fmla="*/ 2967037 h 6858000"/>
              <a:gd name="connsiteX62" fmla="*/ 7442200 w 7569200"/>
              <a:gd name="connsiteY62" fmla="*/ 3009900 h 6858000"/>
              <a:gd name="connsiteX63" fmla="*/ 7459662 w 7569200"/>
              <a:gd name="connsiteY63" fmla="*/ 3046412 h 6858000"/>
              <a:gd name="connsiteX64" fmla="*/ 7478712 w 7569200"/>
              <a:gd name="connsiteY64" fmla="*/ 3084512 h 6858000"/>
              <a:gd name="connsiteX65" fmla="*/ 7497762 w 7569200"/>
              <a:gd name="connsiteY65" fmla="*/ 3121025 h 6858000"/>
              <a:gd name="connsiteX66" fmla="*/ 7516812 w 7569200"/>
              <a:gd name="connsiteY66" fmla="*/ 3160712 h 6858000"/>
              <a:gd name="connsiteX67" fmla="*/ 7532687 w 7569200"/>
              <a:gd name="connsiteY67" fmla="*/ 3201987 h 6858000"/>
              <a:gd name="connsiteX68" fmla="*/ 7546975 w 7569200"/>
              <a:gd name="connsiteY68" fmla="*/ 3248025 h 6858000"/>
              <a:gd name="connsiteX69" fmla="*/ 7558087 w 7569200"/>
              <a:gd name="connsiteY69" fmla="*/ 3300412 h 6858000"/>
              <a:gd name="connsiteX70" fmla="*/ 7566025 w 7569200"/>
              <a:gd name="connsiteY70" fmla="*/ 3360737 h 6858000"/>
              <a:gd name="connsiteX71" fmla="*/ 7569200 w 7569200"/>
              <a:gd name="connsiteY71" fmla="*/ 3427412 h 6858000"/>
              <a:gd name="connsiteX72" fmla="*/ 7566025 w 7569200"/>
              <a:gd name="connsiteY72" fmla="*/ 3497262 h 6858000"/>
              <a:gd name="connsiteX73" fmla="*/ 7558087 w 7569200"/>
              <a:gd name="connsiteY73" fmla="*/ 3557587 h 6858000"/>
              <a:gd name="connsiteX74" fmla="*/ 7546975 w 7569200"/>
              <a:gd name="connsiteY74" fmla="*/ 3609975 h 6858000"/>
              <a:gd name="connsiteX75" fmla="*/ 7532687 w 7569200"/>
              <a:gd name="connsiteY75" fmla="*/ 3656012 h 6858000"/>
              <a:gd name="connsiteX76" fmla="*/ 7516812 w 7569200"/>
              <a:gd name="connsiteY76" fmla="*/ 3697287 h 6858000"/>
              <a:gd name="connsiteX77" fmla="*/ 7497762 w 7569200"/>
              <a:gd name="connsiteY77" fmla="*/ 3736975 h 6858000"/>
              <a:gd name="connsiteX78" fmla="*/ 7459662 w 7569200"/>
              <a:gd name="connsiteY78" fmla="*/ 3811587 h 6858000"/>
              <a:gd name="connsiteX79" fmla="*/ 7442200 w 7569200"/>
              <a:gd name="connsiteY79" fmla="*/ 3848100 h 6858000"/>
              <a:gd name="connsiteX80" fmla="*/ 7424737 w 7569200"/>
              <a:gd name="connsiteY80" fmla="*/ 3890962 h 6858000"/>
              <a:gd name="connsiteX81" fmla="*/ 7410450 w 7569200"/>
              <a:gd name="connsiteY81" fmla="*/ 3935412 h 6858000"/>
              <a:gd name="connsiteX82" fmla="*/ 7400925 w 7569200"/>
              <a:gd name="connsiteY82" fmla="*/ 3987800 h 6858000"/>
              <a:gd name="connsiteX83" fmla="*/ 7391400 w 7569200"/>
              <a:gd name="connsiteY83" fmla="*/ 4048125 h 6858000"/>
              <a:gd name="connsiteX84" fmla="*/ 7389812 w 7569200"/>
              <a:gd name="connsiteY84" fmla="*/ 4116387 h 6858000"/>
              <a:gd name="connsiteX85" fmla="*/ 7391400 w 7569200"/>
              <a:gd name="connsiteY85" fmla="*/ 4186237 h 6858000"/>
              <a:gd name="connsiteX86" fmla="*/ 7400925 w 7569200"/>
              <a:gd name="connsiteY86" fmla="*/ 4244975 h 6858000"/>
              <a:gd name="connsiteX87" fmla="*/ 7410450 w 7569200"/>
              <a:gd name="connsiteY87" fmla="*/ 4297362 h 6858000"/>
              <a:gd name="connsiteX88" fmla="*/ 7424737 w 7569200"/>
              <a:gd name="connsiteY88" fmla="*/ 4343400 h 6858000"/>
              <a:gd name="connsiteX89" fmla="*/ 7442200 w 7569200"/>
              <a:gd name="connsiteY89" fmla="*/ 4386262 h 6858000"/>
              <a:gd name="connsiteX90" fmla="*/ 7459662 w 7569200"/>
              <a:gd name="connsiteY90" fmla="*/ 4424362 h 6858000"/>
              <a:gd name="connsiteX91" fmla="*/ 7497762 w 7569200"/>
              <a:gd name="connsiteY91" fmla="*/ 4498975 h 6858000"/>
              <a:gd name="connsiteX92" fmla="*/ 7516812 w 7569200"/>
              <a:gd name="connsiteY92" fmla="*/ 4537075 h 6858000"/>
              <a:gd name="connsiteX93" fmla="*/ 7532687 w 7569200"/>
              <a:gd name="connsiteY93" fmla="*/ 4579937 h 6858000"/>
              <a:gd name="connsiteX94" fmla="*/ 7546975 w 7569200"/>
              <a:gd name="connsiteY94" fmla="*/ 4625975 h 6858000"/>
              <a:gd name="connsiteX95" fmla="*/ 7558087 w 7569200"/>
              <a:gd name="connsiteY95" fmla="*/ 4678362 h 6858000"/>
              <a:gd name="connsiteX96" fmla="*/ 7566025 w 7569200"/>
              <a:gd name="connsiteY96" fmla="*/ 4738687 h 6858000"/>
              <a:gd name="connsiteX97" fmla="*/ 7569200 w 7569200"/>
              <a:gd name="connsiteY97" fmla="*/ 4806950 h 6858000"/>
              <a:gd name="connsiteX98" fmla="*/ 7566025 w 7569200"/>
              <a:gd name="connsiteY98" fmla="*/ 4875212 h 6858000"/>
              <a:gd name="connsiteX99" fmla="*/ 7558087 w 7569200"/>
              <a:gd name="connsiteY99" fmla="*/ 4935537 h 6858000"/>
              <a:gd name="connsiteX100" fmla="*/ 7546975 w 7569200"/>
              <a:gd name="connsiteY100" fmla="*/ 4987925 h 6858000"/>
              <a:gd name="connsiteX101" fmla="*/ 7532687 w 7569200"/>
              <a:gd name="connsiteY101" fmla="*/ 5033962 h 6858000"/>
              <a:gd name="connsiteX102" fmla="*/ 7516812 w 7569200"/>
              <a:gd name="connsiteY102" fmla="*/ 5075237 h 6858000"/>
              <a:gd name="connsiteX103" fmla="*/ 7497762 w 7569200"/>
              <a:gd name="connsiteY103" fmla="*/ 5114925 h 6858000"/>
              <a:gd name="connsiteX104" fmla="*/ 7478712 w 7569200"/>
              <a:gd name="connsiteY104" fmla="*/ 5149850 h 6858000"/>
              <a:gd name="connsiteX105" fmla="*/ 7459662 w 7569200"/>
              <a:gd name="connsiteY105" fmla="*/ 5186362 h 6858000"/>
              <a:gd name="connsiteX106" fmla="*/ 7442200 w 7569200"/>
              <a:gd name="connsiteY106" fmla="*/ 5226050 h 6858000"/>
              <a:gd name="connsiteX107" fmla="*/ 7424737 w 7569200"/>
              <a:gd name="connsiteY107" fmla="*/ 5268912 h 6858000"/>
              <a:gd name="connsiteX108" fmla="*/ 7410450 w 7569200"/>
              <a:gd name="connsiteY108" fmla="*/ 5313362 h 6858000"/>
              <a:gd name="connsiteX109" fmla="*/ 7400925 w 7569200"/>
              <a:gd name="connsiteY109" fmla="*/ 5365750 h 6858000"/>
              <a:gd name="connsiteX110" fmla="*/ 7391400 w 7569200"/>
              <a:gd name="connsiteY110" fmla="*/ 5426075 h 6858000"/>
              <a:gd name="connsiteX111" fmla="*/ 7389812 w 7569200"/>
              <a:gd name="connsiteY111" fmla="*/ 5494337 h 6858000"/>
              <a:gd name="connsiteX112" fmla="*/ 7391400 w 7569200"/>
              <a:gd name="connsiteY112" fmla="*/ 5562600 h 6858000"/>
              <a:gd name="connsiteX113" fmla="*/ 7400925 w 7569200"/>
              <a:gd name="connsiteY113" fmla="*/ 5622925 h 6858000"/>
              <a:gd name="connsiteX114" fmla="*/ 7410450 w 7569200"/>
              <a:gd name="connsiteY114" fmla="*/ 5675312 h 6858000"/>
              <a:gd name="connsiteX115" fmla="*/ 7424737 w 7569200"/>
              <a:gd name="connsiteY115" fmla="*/ 5721350 h 6858000"/>
              <a:gd name="connsiteX116" fmla="*/ 7442200 w 7569200"/>
              <a:gd name="connsiteY116" fmla="*/ 5762625 h 6858000"/>
              <a:gd name="connsiteX117" fmla="*/ 7459662 w 7569200"/>
              <a:gd name="connsiteY117" fmla="*/ 5802312 h 6858000"/>
              <a:gd name="connsiteX118" fmla="*/ 7478712 w 7569200"/>
              <a:gd name="connsiteY118" fmla="*/ 5840412 h 6858000"/>
              <a:gd name="connsiteX119" fmla="*/ 7497762 w 7569200"/>
              <a:gd name="connsiteY119" fmla="*/ 5876925 h 6858000"/>
              <a:gd name="connsiteX120" fmla="*/ 7516812 w 7569200"/>
              <a:gd name="connsiteY120" fmla="*/ 5915025 h 6858000"/>
              <a:gd name="connsiteX121" fmla="*/ 7532687 w 7569200"/>
              <a:gd name="connsiteY121" fmla="*/ 5956300 h 6858000"/>
              <a:gd name="connsiteX122" fmla="*/ 7546975 w 7569200"/>
              <a:gd name="connsiteY122" fmla="*/ 6003925 h 6858000"/>
              <a:gd name="connsiteX123" fmla="*/ 7558087 w 7569200"/>
              <a:gd name="connsiteY123" fmla="*/ 6056312 h 6858000"/>
              <a:gd name="connsiteX124" fmla="*/ 7566025 w 7569200"/>
              <a:gd name="connsiteY124" fmla="*/ 6113462 h 6858000"/>
              <a:gd name="connsiteX125" fmla="*/ 7569200 w 7569200"/>
              <a:gd name="connsiteY125" fmla="*/ 6183312 h 6858000"/>
              <a:gd name="connsiteX126" fmla="*/ 7566025 w 7569200"/>
              <a:gd name="connsiteY126" fmla="*/ 6251575 h 6858000"/>
              <a:gd name="connsiteX127" fmla="*/ 7558087 w 7569200"/>
              <a:gd name="connsiteY127" fmla="*/ 6311900 h 6858000"/>
              <a:gd name="connsiteX128" fmla="*/ 7546975 w 7569200"/>
              <a:gd name="connsiteY128" fmla="*/ 6361112 h 6858000"/>
              <a:gd name="connsiteX129" fmla="*/ 7532687 w 7569200"/>
              <a:gd name="connsiteY129" fmla="*/ 6407150 h 6858000"/>
              <a:gd name="connsiteX130" fmla="*/ 7516812 w 7569200"/>
              <a:gd name="connsiteY130" fmla="*/ 6448425 h 6858000"/>
              <a:gd name="connsiteX131" fmla="*/ 7499350 w 7569200"/>
              <a:gd name="connsiteY131" fmla="*/ 6488112 h 6858000"/>
              <a:gd name="connsiteX132" fmla="*/ 7481887 w 7569200"/>
              <a:gd name="connsiteY132" fmla="*/ 6523037 h 6858000"/>
              <a:gd name="connsiteX133" fmla="*/ 7462837 w 7569200"/>
              <a:gd name="connsiteY133" fmla="*/ 6561137 h 6858000"/>
              <a:gd name="connsiteX134" fmla="*/ 7443787 w 7569200"/>
              <a:gd name="connsiteY134" fmla="*/ 6597650 h 6858000"/>
              <a:gd name="connsiteX135" fmla="*/ 7427912 w 7569200"/>
              <a:gd name="connsiteY135" fmla="*/ 6640512 h 6858000"/>
              <a:gd name="connsiteX136" fmla="*/ 7412037 w 7569200"/>
              <a:gd name="connsiteY136" fmla="*/ 6683375 h 6858000"/>
              <a:gd name="connsiteX137" fmla="*/ 7402512 w 7569200"/>
              <a:gd name="connsiteY137" fmla="*/ 6735762 h 6858000"/>
              <a:gd name="connsiteX138" fmla="*/ 7394575 w 7569200"/>
              <a:gd name="connsiteY138" fmla="*/ 6791325 h 6858000"/>
              <a:gd name="connsiteX139" fmla="*/ 7389812 w 7569200"/>
              <a:gd name="connsiteY139" fmla="*/ 6858000 h 6858000"/>
              <a:gd name="connsiteX140" fmla="*/ 0 w 7569200"/>
              <a:gd name="connsiteY140" fmla="*/ 6858000 h 6858000"/>
              <a:gd name="connsiteX141" fmla="*/ 0 w 7569200"/>
              <a:gd name="connsiteY14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</a:cxnLst>
            <a:rect l="l" t="t" r="r" b="b"/>
            <a:pathLst>
              <a:path w="7569200" h="6858000">
                <a:moveTo>
                  <a:pt x="0" y="0"/>
                </a:moveTo>
                <a:lnTo>
                  <a:pt x="7389812" y="0"/>
                </a:lnTo>
                <a:lnTo>
                  <a:pt x="7394575" y="66675"/>
                </a:lnTo>
                <a:lnTo>
                  <a:pt x="7402512" y="122237"/>
                </a:lnTo>
                <a:lnTo>
                  <a:pt x="7412037" y="174625"/>
                </a:lnTo>
                <a:lnTo>
                  <a:pt x="7427912" y="217487"/>
                </a:lnTo>
                <a:lnTo>
                  <a:pt x="7443787" y="260350"/>
                </a:lnTo>
                <a:lnTo>
                  <a:pt x="7462837" y="296862"/>
                </a:lnTo>
                <a:lnTo>
                  <a:pt x="7481887" y="334962"/>
                </a:lnTo>
                <a:lnTo>
                  <a:pt x="7499350" y="369887"/>
                </a:lnTo>
                <a:lnTo>
                  <a:pt x="7516812" y="409575"/>
                </a:lnTo>
                <a:lnTo>
                  <a:pt x="7532687" y="450850"/>
                </a:lnTo>
                <a:lnTo>
                  <a:pt x="7546975" y="496887"/>
                </a:lnTo>
                <a:lnTo>
                  <a:pt x="7558087" y="546100"/>
                </a:lnTo>
                <a:lnTo>
                  <a:pt x="7566025" y="606425"/>
                </a:lnTo>
                <a:lnTo>
                  <a:pt x="7569200" y="673100"/>
                </a:lnTo>
                <a:lnTo>
                  <a:pt x="7566025" y="744537"/>
                </a:lnTo>
                <a:lnTo>
                  <a:pt x="7558087" y="801687"/>
                </a:lnTo>
                <a:lnTo>
                  <a:pt x="7546975" y="854075"/>
                </a:lnTo>
                <a:lnTo>
                  <a:pt x="7532687" y="901700"/>
                </a:lnTo>
                <a:lnTo>
                  <a:pt x="7516812" y="942975"/>
                </a:lnTo>
                <a:lnTo>
                  <a:pt x="7497762" y="981075"/>
                </a:lnTo>
                <a:lnTo>
                  <a:pt x="7478712" y="1017587"/>
                </a:lnTo>
                <a:lnTo>
                  <a:pt x="7459662" y="1055687"/>
                </a:lnTo>
                <a:lnTo>
                  <a:pt x="7442200" y="1095375"/>
                </a:lnTo>
                <a:lnTo>
                  <a:pt x="7424737" y="1136650"/>
                </a:lnTo>
                <a:lnTo>
                  <a:pt x="7410450" y="1182687"/>
                </a:lnTo>
                <a:lnTo>
                  <a:pt x="7400925" y="1235075"/>
                </a:lnTo>
                <a:lnTo>
                  <a:pt x="7391400" y="1295400"/>
                </a:lnTo>
                <a:lnTo>
                  <a:pt x="7389812" y="1363662"/>
                </a:lnTo>
                <a:lnTo>
                  <a:pt x="7391400" y="1431925"/>
                </a:lnTo>
                <a:lnTo>
                  <a:pt x="7400925" y="1492250"/>
                </a:lnTo>
                <a:lnTo>
                  <a:pt x="7410450" y="1544637"/>
                </a:lnTo>
                <a:lnTo>
                  <a:pt x="7424737" y="1589087"/>
                </a:lnTo>
                <a:lnTo>
                  <a:pt x="7442200" y="1631950"/>
                </a:lnTo>
                <a:lnTo>
                  <a:pt x="7459662" y="1671637"/>
                </a:lnTo>
                <a:lnTo>
                  <a:pt x="7478712" y="1708150"/>
                </a:lnTo>
                <a:lnTo>
                  <a:pt x="7497762" y="1743075"/>
                </a:lnTo>
                <a:lnTo>
                  <a:pt x="7516812" y="1782762"/>
                </a:lnTo>
                <a:lnTo>
                  <a:pt x="7532687" y="1824037"/>
                </a:lnTo>
                <a:lnTo>
                  <a:pt x="7546975" y="1870075"/>
                </a:lnTo>
                <a:lnTo>
                  <a:pt x="7558087" y="1922462"/>
                </a:lnTo>
                <a:lnTo>
                  <a:pt x="7566025" y="1982787"/>
                </a:lnTo>
                <a:lnTo>
                  <a:pt x="7569200" y="2051050"/>
                </a:lnTo>
                <a:lnTo>
                  <a:pt x="7566025" y="2119312"/>
                </a:lnTo>
                <a:lnTo>
                  <a:pt x="7558087" y="2179637"/>
                </a:lnTo>
                <a:lnTo>
                  <a:pt x="7546975" y="2232025"/>
                </a:lnTo>
                <a:lnTo>
                  <a:pt x="7532687" y="2278062"/>
                </a:lnTo>
                <a:lnTo>
                  <a:pt x="7516812" y="2319337"/>
                </a:lnTo>
                <a:lnTo>
                  <a:pt x="7497762" y="2359025"/>
                </a:lnTo>
                <a:lnTo>
                  <a:pt x="7478712" y="2395537"/>
                </a:lnTo>
                <a:lnTo>
                  <a:pt x="7459662" y="2433637"/>
                </a:lnTo>
                <a:lnTo>
                  <a:pt x="7442200" y="2471737"/>
                </a:lnTo>
                <a:lnTo>
                  <a:pt x="7424737" y="2513012"/>
                </a:lnTo>
                <a:lnTo>
                  <a:pt x="7410450" y="2560637"/>
                </a:lnTo>
                <a:lnTo>
                  <a:pt x="7400925" y="2613025"/>
                </a:lnTo>
                <a:lnTo>
                  <a:pt x="7391400" y="2671762"/>
                </a:lnTo>
                <a:lnTo>
                  <a:pt x="7389812" y="2741612"/>
                </a:lnTo>
                <a:lnTo>
                  <a:pt x="7391400" y="2809875"/>
                </a:lnTo>
                <a:lnTo>
                  <a:pt x="7400925" y="2868612"/>
                </a:lnTo>
                <a:lnTo>
                  <a:pt x="7410450" y="2922587"/>
                </a:lnTo>
                <a:lnTo>
                  <a:pt x="7424737" y="2967037"/>
                </a:lnTo>
                <a:lnTo>
                  <a:pt x="7442200" y="3009900"/>
                </a:lnTo>
                <a:lnTo>
                  <a:pt x="7459662" y="3046412"/>
                </a:lnTo>
                <a:lnTo>
                  <a:pt x="7478712" y="3084512"/>
                </a:lnTo>
                <a:lnTo>
                  <a:pt x="7497762" y="3121025"/>
                </a:lnTo>
                <a:lnTo>
                  <a:pt x="7516812" y="3160712"/>
                </a:lnTo>
                <a:lnTo>
                  <a:pt x="7532687" y="3201987"/>
                </a:lnTo>
                <a:lnTo>
                  <a:pt x="7546975" y="3248025"/>
                </a:lnTo>
                <a:lnTo>
                  <a:pt x="7558087" y="3300412"/>
                </a:lnTo>
                <a:lnTo>
                  <a:pt x="7566025" y="3360737"/>
                </a:lnTo>
                <a:lnTo>
                  <a:pt x="7569200" y="3427412"/>
                </a:lnTo>
                <a:lnTo>
                  <a:pt x="7566025" y="3497262"/>
                </a:lnTo>
                <a:lnTo>
                  <a:pt x="7558087" y="3557587"/>
                </a:lnTo>
                <a:lnTo>
                  <a:pt x="7546975" y="3609975"/>
                </a:lnTo>
                <a:lnTo>
                  <a:pt x="7532687" y="3656012"/>
                </a:lnTo>
                <a:lnTo>
                  <a:pt x="7516812" y="3697287"/>
                </a:lnTo>
                <a:lnTo>
                  <a:pt x="7497762" y="3736975"/>
                </a:lnTo>
                <a:lnTo>
                  <a:pt x="7459662" y="3811587"/>
                </a:lnTo>
                <a:lnTo>
                  <a:pt x="7442200" y="3848100"/>
                </a:lnTo>
                <a:lnTo>
                  <a:pt x="7424737" y="3890962"/>
                </a:lnTo>
                <a:lnTo>
                  <a:pt x="7410450" y="3935412"/>
                </a:lnTo>
                <a:lnTo>
                  <a:pt x="7400925" y="3987800"/>
                </a:lnTo>
                <a:lnTo>
                  <a:pt x="7391400" y="4048125"/>
                </a:lnTo>
                <a:lnTo>
                  <a:pt x="7389812" y="4116387"/>
                </a:lnTo>
                <a:lnTo>
                  <a:pt x="7391400" y="4186237"/>
                </a:lnTo>
                <a:lnTo>
                  <a:pt x="7400925" y="4244975"/>
                </a:lnTo>
                <a:lnTo>
                  <a:pt x="7410450" y="4297362"/>
                </a:lnTo>
                <a:lnTo>
                  <a:pt x="7424737" y="4343400"/>
                </a:lnTo>
                <a:lnTo>
                  <a:pt x="7442200" y="4386262"/>
                </a:lnTo>
                <a:lnTo>
                  <a:pt x="7459662" y="4424362"/>
                </a:lnTo>
                <a:lnTo>
                  <a:pt x="7497762" y="4498975"/>
                </a:lnTo>
                <a:lnTo>
                  <a:pt x="7516812" y="4537075"/>
                </a:lnTo>
                <a:lnTo>
                  <a:pt x="7532687" y="4579937"/>
                </a:lnTo>
                <a:lnTo>
                  <a:pt x="7546975" y="4625975"/>
                </a:lnTo>
                <a:lnTo>
                  <a:pt x="7558087" y="4678362"/>
                </a:lnTo>
                <a:lnTo>
                  <a:pt x="7566025" y="4738687"/>
                </a:lnTo>
                <a:lnTo>
                  <a:pt x="7569200" y="4806950"/>
                </a:lnTo>
                <a:lnTo>
                  <a:pt x="7566025" y="4875212"/>
                </a:lnTo>
                <a:lnTo>
                  <a:pt x="7558087" y="4935537"/>
                </a:lnTo>
                <a:lnTo>
                  <a:pt x="7546975" y="4987925"/>
                </a:lnTo>
                <a:lnTo>
                  <a:pt x="7532687" y="5033962"/>
                </a:lnTo>
                <a:lnTo>
                  <a:pt x="7516812" y="5075237"/>
                </a:lnTo>
                <a:lnTo>
                  <a:pt x="7497762" y="5114925"/>
                </a:lnTo>
                <a:lnTo>
                  <a:pt x="7478712" y="5149850"/>
                </a:lnTo>
                <a:lnTo>
                  <a:pt x="7459662" y="5186362"/>
                </a:lnTo>
                <a:lnTo>
                  <a:pt x="7442200" y="5226050"/>
                </a:lnTo>
                <a:lnTo>
                  <a:pt x="7424737" y="5268912"/>
                </a:lnTo>
                <a:lnTo>
                  <a:pt x="7410450" y="5313362"/>
                </a:lnTo>
                <a:lnTo>
                  <a:pt x="7400925" y="5365750"/>
                </a:lnTo>
                <a:lnTo>
                  <a:pt x="7391400" y="5426075"/>
                </a:lnTo>
                <a:lnTo>
                  <a:pt x="7389812" y="5494337"/>
                </a:lnTo>
                <a:lnTo>
                  <a:pt x="7391400" y="5562600"/>
                </a:lnTo>
                <a:lnTo>
                  <a:pt x="7400925" y="5622925"/>
                </a:lnTo>
                <a:lnTo>
                  <a:pt x="7410450" y="5675312"/>
                </a:lnTo>
                <a:lnTo>
                  <a:pt x="7424737" y="5721350"/>
                </a:lnTo>
                <a:lnTo>
                  <a:pt x="7442200" y="5762625"/>
                </a:lnTo>
                <a:lnTo>
                  <a:pt x="7459662" y="5802312"/>
                </a:lnTo>
                <a:lnTo>
                  <a:pt x="7478712" y="5840412"/>
                </a:lnTo>
                <a:lnTo>
                  <a:pt x="7497762" y="5876925"/>
                </a:lnTo>
                <a:lnTo>
                  <a:pt x="7516812" y="5915025"/>
                </a:lnTo>
                <a:lnTo>
                  <a:pt x="7532687" y="5956300"/>
                </a:lnTo>
                <a:lnTo>
                  <a:pt x="7546975" y="6003925"/>
                </a:lnTo>
                <a:lnTo>
                  <a:pt x="7558087" y="6056312"/>
                </a:lnTo>
                <a:lnTo>
                  <a:pt x="7566025" y="6113462"/>
                </a:lnTo>
                <a:lnTo>
                  <a:pt x="7569200" y="6183312"/>
                </a:lnTo>
                <a:lnTo>
                  <a:pt x="7566025" y="6251575"/>
                </a:lnTo>
                <a:lnTo>
                  <a:pt x="7558087" y="6311900"/>
                </a:lnTo>
                <a:lnTo>
                  <a:pt x="7546975" y="6361112"/>
                </a:lnTo>
                <a:lnTo>
                  <a:pt x="7532687" y="6407150"/>
                </a:lnTo>
                <a:lnTo>
                  <a:pt x="7516812" y="6448425"/>
                </a:lnTo>
                <a:lnTo>
                  <a:pt x="7499350" y="6488112"/>
                </a:lnTo>
                <a:lnTo>
                  <a:pt x="7481887" y="6523037"/>
                </a:lnTo>
                <a:lnTo>
                  <a:pt x="7462837" y="6561137"/>
                </a:lnTo>
                <a:lnTo>
                  <a:pt x="7443787" y="6597650"/>
                </a:lnTo>
                <a:lnTo>
                  <a:pt x="7427912" y="6640512"/>
                </a:lnTo>
                <a:lnTo>
                  <a:pt x="7412037" y="6683375"/>
                </a:lnTo>
                <a:lnTo>
                  <a:pt x="7402512" y="6735762"/>
                </a:lnTo>
                <a:lnTo>
                  <a:pt x="7394575" y="6791325"/>
                </a:lnTo>
                <a:lnTo>
                  <a:pt x="7389812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90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A69BC4E-230D-4021-AB51-7EEF6D0F2D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4144" y="484631"/>
            <a:ext cx="6340519" cy="1638469"/>
          </a:xfrm>
        </p:spPr>
        <p:txBody>
          <a:bodyPr>
            <a:normAutofit/>
          </a:bodyPr>
          <a:lstStyle/>
          <a:p>
            <a:r>
              <a:rPr lang="en-MY"/>
              <a:t>Colour of clothes (convention)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5FDAFA16-9D2D-4BEC-89D0-B4EABEE911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C442A7-D4DA-475B-B6A8-424857E78D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5051" y="2443140"/>
            <a:ext cx="6306309" cy="3930227"/>
          </a:xfrm>
        </p:spPr>
        <p:txBody>
          <a:bodyPr>
            <a:normAutofit/>
          </a:bodyPr>
          <a:lstStyle/>
          <a:p>
            <a:r>
              <a:rPr lang="en-MY">
                <a:solidFill>
                  <a:schemeClr val="tx1"/>
                </a:solidFill>
              </a:rPr>
              <a:t>Most popular colour – Black (35 students, 50%)</a:t>
            </a:r>
          </a:p>
          <a:p>
            <a:r>
              <a:rPr lang="en-MY">
                <a:solidFill>
                  <a:schemeClr val="tx1"/>
                </a:solidFill>
              </a:rPr>
              <a:t>Other colours</a:t>
            </a:r>
          </a:p>
          <a:p>
            <a:pPr lvl="1"/>
            <a:r>
              <a:rPr lang="en-MY">
                <a:solidFill>
                  <a:schemeClr val="tx1"/>
                </a:solidFill>
              </a:rPr>
              <a:t> White (17 students, 24.3%)</a:t>
            </a:r>
          </a:p>
          <a:p>
            <a:pPr lvl="1"/>
            <a:r>
              <a:rPr lang="en-MY">
                <a:solidFill>
                  <a:schemeClr val="tx1"/>
                </a:solidFill>
              </a:rPr>
              <a:t>Blue (13 students, 18.6%)</a:t>
            </a:r>
          </a:p>
          <a:p>
            <a:pPr lvl="1"/>
            <a:r>
              <a:rPr lang="en-MY">
                <a:solidFill>
                  <a:schemeClr val="tx1"/>
                </a:solidFill>
              </a:rPr>
              <a:t>Red (3 students, 3%)</a:t>
            </a:r>
          </a:p>
          <a:p>
            <a:pPr lvl="1"/>
            <a:r>
              <a:rPr lang="en-MY">
                <a:solidFill>
                  <a:schemeClr val="tx1"/>
                </a:solidFill>
              </a:rPr>
              <a:t>Pink (1 students, 1.4%)</a:t>
            </a:r>
          </a:p>
          <a:p>
            <a:endParaRPr lang="en-MY">
              <a:solidFill>
                <a:schemeClr val="tx1"/>
              </a:solidFill>
            </a:endParaRPr>
          </a:p>
        </p:txBody>
      </p:sp>
      <p:pic>
        <p:nvPicPr>
          <p:cNvPr id="9218" name="Picture 2">
            <a:extLst>
              <a:ext uri="{FF2B5EF4-FFF2-40B4-BE49-F238E27FC236}">
                <a16:creationId xmlns:a16="http://schemas.microsoft.com/office/drawing/2014/main" id="{519E4235-57F8-4EB7-A0D0-D53ED84CA5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51307" y="1412175"/>
            <a:ext cx="4756062" cy="3276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B1E9BFF4-3295-4C5F-80C0-4CBE55CBCC93}"/>
              </a:ext>
            </a:extLst>
          </p:cNvPr>
          <p:cNvSpPr/>
          <p:nvPr/>
        </p:nvSpPr>
        <p:spPr>
          <a:xfrm>
            <a:off x="943111" y="5134581"/>
            <a:ext cx="9764628" cy="1277273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b="1" dirty="0">
                <a:solidFill>
                  <a:srgbClr val="000000"/>
                </a:solidFill>
              </a:rPr>
              <a:t>Discussion</a:t>
            </a:r>
            <a:endParaRPr lang="en-US" b="1">
              <a:solidFill>
                <a:srgbClr val="000000"/>
              </a:solidFill>
            </a:endParaRPr>
          </a:p>
          <a:p>
            <a:pPr>
              <a:spcAft>
                <a:spcPts val="600"/>
              </a:spcAft>
            </a:pPr>
            <a:r>
              <a:rPr lang="en-US" dirty="0">
                <a:solidFill>
                  <a:srgbClr val="000000"/>
                </a:solidFill>
              </a:rPr>
              <a:t>Black is the </a:t>
            </a:r>
            <a:r>
              <a:rPr lang="en-US" dirty="0" err="1">
                <a:solidFill>
                  <a:srgbClr val="000000"/>
                </a:solidFill>
              </a:rPr>
              <a:t>colour</a:t>
            </a:r>
            <a:r>
              <a:rPr lang="en-US" dirty="0">
                <a:solidFill>
                  <a:srgbClr val="000000"/>
                </a:solidFill>
              </a:rPr>
              <a:t> that shows seriousness and reliability while white represents purity and cleanliness.</a:t>
            </a:r>
            <a:r>
              <a:rPr lang="en-US" dirty="0"/>
              <a:t> Although people have different perceptions of </a:t>
            </a:r>
            <a:r>
              <a:rPr lang="en-US" dirty="0" err="1"/>
              <a:t>colours</a:t>
            </a:r>
            <a:r>
              <a:rPr lang="en-US" dirty="0"/>
              <a:t>, the meaning of the </a:t>
            </a:r>
            <a:r>
              <a:rPr lang="en-US" dirty="0" err="1"/>
              <a:t>colours</a:t>
            </a:r>
            <a:r>
              <a:rPr lang="en-US" dirty="0"/>
              <a:t> may affect the behavior of the people.</a:t>
            </a:r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783960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5AA771-CB10-4A0B-8B31-CAEE282A70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1562" y="143906"/>
            <a:ext cx="7729728" cy="1188720"/>
          </a:xfrm>
        </p:spPr>
        <p:txBody>
          <a:bodyPr>
            <a:normAutofit fontScale="90000"/>
          </a:bodyPr>
          <a:lstStyle/>
          <a:p>
            <a:r>
              <a:rPr lang="en-MY" dirty="0"/>
              <a:t>Reason for the colour chosen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96DA1F-C7B9-45D7-9E63-67E5F442BD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52929" y="1497203"/>
            <a:ext cx="4973217" cy="4247317"/>
          </a:xfrm>
        </p:spPr>
        <p:txBody>
          <a:bodyPr/>
          <a:lstStyle/>
          <a:p>
            <a:r>
              <a:rPr lang="en-MY"/>
              <a:t>Respect to the occasion </a:t>
            </a:r>
          </a:p>
          <a:p>
            <a:pPr lvl="1"/>
            <a:r>
              <a:rPr lang="en-MY"/>
              <a:t>33 students, 47.1%</a:t>
            </a:r>
          </a:p>
          <a:p>
            <a:r>
              <a:rPr lang="en-MY"/>
              <a:t>No specific reason</a:t>
            </a:r>
          </a:p>
          <a:p>
            <a:pPr lvl="1"/>
            <a:r>
              <a:rPr lang="en-MY"/>
              <a:t>16 students, 22.9%</a:t>
            </a:r>
          </a:p>
          <a:p>
            <a:r>
              <a:rPr lang="en-MY"/>
              <a:t>That colour makes me more confident</a:t>
            </a:r>
          </a:p>
          <a:p>
            <a:pPr lvl="1"/>
            <a:r>
              <a:rPr lang="en-MY"/>
              <a:t>14 students, 20%</a:t>
            </a:r>
          </a:p>
          <a:p>
            <a:r>
              <a:rPr lang="en-MY"/>
              <a:t>That colour make me happy</a:t>
            </a:r>
          </a:p>
          <a:p>
            <a:pPr lvl="1"/>
            <a:r>
              <a:rPr lang="en-MY"/>
              <a:t>7 students,10 %</a:t>
            </a:r>
            <a:endParaRPr lang="en-MY" dirty="0"/>
          </a:p>
        </p:txBody>
      </p:sp>
      <p:pic>
        <p:nvPicPr>
          <p:cNvPr id="10242" name="Picture 2">
            <a:extLst>
              <a:ext uri="{FF2B5EF4-FFF2-40B4-BE49-F238E27FC236}">
                <a16:creationId xmlns:a16="http://schemas.microsoft.com/office/drawing/2014/main" id="{599BFE47-00EB-4DDD-BEF4-88F291B601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562" y="1497203"/>
            <a:ext cx="4522414" cy="30793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4430EBD9-16E0-447B-9AF7-34C281EA1C1D}"/>
              </a:ext>
            </a:extLst>
          </p:cNvPr>
          <p:cNvSpPr/>
          <p:nvPr/>
        </p:nvSpPr>
        <p:spPr>
          <a:xfrm>
            <a:off x="1071562" y="5031934"/>
            <a:ext cx="10563711" cy="17543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b="1">
                <a:solidFill>
                  <a:srgbClr val="000000"/>
                </a:solidFill>
              </a:rPr>
              <a:t>Discussion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>
                <a:solidFill>
                  <a:srgbClr val="000000"/>
                </a:solidFill>
              </a:rPr>
              <a:t>Different reasons for their choice can be explained by colour affect to the students’ perception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>
                <a:solidFill>
                  <a:srgbClr val="000000"/>
                </a:solidFill>
              </a:rPr>
              <a:t>Due to the different colour perception among respondents, they make different colours as their choice and different reasons for their choice. </a:t>
            </a:r>
            <a:endParaRPr lang="en-US"/>
          </a:p>
          <a:p>
            <a:br>
              <a:rPr lang="en-US"/>
            </a:b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9767449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374BD3A9-25D1-4691-BE05-149182EC4C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73" name="Freeform 10">
            <a:extLst>
              <a:ext uri="{FF2B5EF4-FFF2-40B4-BE49-F238E27FC236}">
                <a16:creationId xmlns:a16="http://schemas.microsoft.com/office/drawing/2014/main" id="{8D49CF1A-01DD-4115-A6BB-CFA8F70453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7569200" cy="6858000"/>
          </a:xfrm>
          <a:custGeom>
            <a:avLst/>
            <a:gdLst>
              <a:gd name="connsiteX0" fmla="*/ 0 w 7569200"/>
              <a:gd name="connsiteY0" fmla="*/ 0 h 6858000"/>
              <a:gd name="connsiteX1" fmla="*/ 7389812 w 7569200"/>
              <a:gd name="connsiteY1" fmla="*/ 0 h 6858000"/>
              <a:gd name="connsiteX2" fmla="*/ 7394575 w 7569200"/>
              <a:gd name="connsiteY2" fmla="*/ 66675 h 6858000"/>
              <a:gd name="connsiteX3" fmla="*/ 7402512 w 7569200"/>
              <a:gd name="connsiteY3" fmla="*/ 122237 h 6858000"/>
              <a:gd name="connsiteX4" fmla="*/ 7412037 w 7569200"/>
              <a:gd name="connsiteY4" fmla="*/ 174625 h 6858000"/>
              <a:gd name="connsiteX5" fmla="*/ 7427912 w 7569200"/>
              <a:gd name="connsiteY5" fmla="*/ 217487 h 6858000"/>
              <a:gd name="connsiteX6" fmla="*/ 7443787 w 7569200"/>
              <a:gd name="connsiteY6" fmla="*/ 260350 h 6858000"/>
              <a:gd name="connsiteX7" fmla="*/ 7462837 w 7569200"/>
              <a:gd name="connsiteY7" fmla="*/ 296862 h 6858000"/>
              <a:gd name="connsiteX8" fmla="*/ 7481887 w 7569200"/>
              <a:gd name="connsiteY8" fmla="*/ 334962 h 6858000"/>
              <a:gd name="connsiteX9" fmla="*/ 7499350 w 7569200"/>
              <a:gd name="connsiteY9" fmla="*/ 369887 h 6858000"/>
              <a:gd name="connsiteX10" fmla="*/ 7516812 w 7569200"/>
              <a:gd name="connsiteY10" fmla="*/ 409575 h 6858000"/>
              <a:gd name="connsiteX11" fmla="*/ 7532687 w 7569200"/>
              <a:gd name="connsiteY11" fmla="*/ 450850 h 6858000"/>
              <a:gd name="connsiteX12" fmla="*/ 7546975 w 7569200"/>
              <a:gd name="connsiteY12" fmla="*/ 496887 h 6858000"/>
              <a:gd name="connsiteX13" fmla="*/ 7558087 w 7569200"/>
              <a:gd name="connsiteY13" fmla="*/ 546100 h 6858000"/>
              <a:gd name="connsiteX14" fmla="*/ 7566025 w 7569200"/>
              <a:gd name="connsiteY14" fmla="*/ 606425 h 6858000"/>
              <a:gd name="connsiteX15" fmla="*/ 7569200 w 7569200"/>
              <a:gd name="connsiteY15" fmla="*/ 673100 h 6858000"/>
              <a:gd name="connsiteX16" fmla="*/ 7566025 w 7569200"/>
              <a:gd name="connsiteY16" fmla="*/ 744537 h 6858000"/>
              <a:gd name="connsiteX17" fmla="*/ 7558087 w 7569200"/>
              <a:gd name="connsiteY17" fmla="*/ 801687 h 6858000"/>
              <a:gd name="connsiteX18" fmla="*/ 7546975 w 7569200"/>
              <a:gd name="connsiteY18" fmla="*/ 854075 h 6858000"/>
              <a:gd name="connsiteX19" fmla="*/ 7532687 w 7569200"/>
              <a:gd name="connsiteY19" fmla="*/ 901700 h 6858000"/>
              <a:gd name="connsiteX20" fmla="*/ 7516812 w 7569200"/>
              <a:gd name="connsiteY20" fmla="*/ 942975 h 6858000"/>
              <a:gd name="connsiteX21" fmla="*/ 7497762 w 7569200"/>
              <a:gd name="connsiteY21" fmla="*/ 981075 h 6858000"/>
              <a:gd name="connsiteX22" fmla="*/ 7478712 w 7569200"/>
              <a:gd name="connsiteY22" fmla="*/ 1017587 h 6858000"/>
              <a:gd name="connsiteX23" fmla="*/ 7459662 w 7569200"/>
              <a:gd name="connsiteY23" fmla="*/ 1055687 h 6858000"/>
              <a:gd name="connsiteX24" fmla="*/ 7442200 w 7569200"/>
              <a:gd name="connsiteY24" fmla="*/ 1095375 h 6858000"/>
              <a:gd name="connsiteX25" fmla="*/ 7424737 w 7569200"/>
              <a:gd name="connsiteY25" fmla="*/ 1136650 h 6858000"/>
              <a:gd name="connsiteX26" fmla="*/ 7410450 w 7569200"/>
              <a:gd name="connsiteY26" fmla="*/ 1182687 h 6858000"/>
              <a:gd name="connsiteX27" fmla="*/ 7400925 w 7569200"/>
              <a:gd name="connsiteY27" fmla="*/ 1235075 h 6858000"/>
              <a:gd name="connsiteX28" fmla="*/ 7391400 w 7569200"/>
              <a:gd name="connsiteY28" fmla="*/ 1295400 h 6858000"/>
              <a:gd name="connsiteX29" fmla="*/ 7389812 w 7569200"/>
              <a:gd name="connsiteY29" fmla="*/ 1363662 h 6858000"/>
              <a:gd name="connsiteX30" fmla="*/ 7391400 w 7569200"/>
              <a:gd name="connsiteY30" fmla="*/ 1431925 h 6858000"/>
              <a:gd name="connsiteX31" fmla="*/ 7400925 w 7569200"/>
              <a:gd name="connsiteY31" fmla="*/ 1492250 h 6858000"/>
              <a:gd name="connsiteX32" fmla="*/ 7410450 w 7569200"/>
              <a:gd name="connsiteY32" fmla="*/ 1544637 h 6858000"/>
              <a:gd name="connsiteX33" fmla="*/ 7424737 w 7569200"/>
              <a:gd name="connsiteY33" fmla="*/ 1589087 h 6858000"/>
              <a:gd name="connsiteX34" fmla="*/ 7442200 w 7569200"/>
              <a:gd name="connsiteY34" fmla="*/ 1631950 h 6858000"/>
              <a:gd name="connsiteX35" fmla="*/ 7459662 w 7569200"/>
              <a:gd name="connsiteY35" fmla="*/ 1671637 h 6858000"/>
              <a:gd name="connsiteX36" fmla="*/ 7478712 w 7569200"/>
              <a:gd name="connsiteY36" fmla="*/ 1708150 h 6858000"/>
              <a:gd name="connsiteX37" fmla="*/ 7497762 w 7569200"/>
              <a:gd name="connsiteY37" fmla="*/ 1743075 h 6858000"/>
              <a:gd name="connsiteX38" fmla="*/ 7516812 w 7569200"/>
              <a:gd name="connsiteY38" fmla="*/ 1782762 h 6858000"/>
              <a:gd name="connsiteX39" fmla="*/ 7532687 w 7569200"/>
              <a:gd name="connsiteY39" fmla="*/ 1824037 h 6858000"/>
              <a:gd name="connsiteX40" fmla="*/ 7546975 w 7569200"/>
              <a:gd name="connsiteY40" fmla="*/ 1870075 h 6858000"/>
              <a:gd name="connsiteX41" fmla="*/ 7558087 w 7569200"/>
              <a:gd name="connsiteY41" fmla="*/ 1922462 h 6858000"/>
              <a:gd name="connsiteX42" fmla="*/ 7566025 w 7569200"/>
              <a:gd name="connsiteY42" fmla="*/ 1982787 h 6858000"/>
              <a:gd name="connsiteX43" fmla="*/ 7569200 w 7569200"/>
              <a:gd name="connsiteY43" fmla="*/ 2051050 h 6858000"/>
              <a:gd name="connsiteX44" fmla="*/ 7566025 w 7569200"/>
              <a:gd name="connsiteY44" fmla="*/ 2119312 h 6858000"/>
              <a:gd name="connsiteX45" fmla="*/ 7558087 w 7569200"/>
              <a:gd name="connsiteY45" fmla="*/ 2179637 h 6858000"/>
              <a:gd name="connsiteX46" fmla="*/ 7546975 w 7569200"/>
              <a:gd name="connsiteY46" fmla="*/ 2232025 h 6858000"/>
              <a:gd name="connsiteX47" fmla="*/ 7532687 w 7569200"/>
              <a:gd name="connsiteY47" fmla="*/ 2278062 h 6858000"/>
              <a:gd name="connsiteX48" fmla="*/ 7516812 w 7569200"/>
              <a:gd name="connsiteY48" fmla="*/ 2319337 h 6858000"/>
              <a:gd name="connsiteX49" fmla="*/ 7497762 w 7569200"/>
              <a:gd name="connsiteY49" fmla="*/ 2359025 h 6858000"/>
              <a:gd name="connsiteX50" fmla="*/ 7478712 w 7569200"/>
              <a:gd name="connsiteY50" fmla="*/ 2395537 h 6858000"/>
              <a:gd name="connsiteX51" fmla="*/ 7459662 w 7569200"/>
              <a:gd name="connsiteY51" fmla="*/ 2433637 h 6858000"/>
              <a:gd name="connsiteX52" fmla="*/ 7442200 w 7569200"/>
              <a:gd name="connsiteY52" fmla="*/ 2471737 h 6858000"/>
              <a:gd name="connsiteX53" fmla="*/ 7424737 w 7569200"/>
              <a:gd name="connsiteY53" fmla="*/ 2513012 h 6858000"/>
              <a:gd name="connsiteX54" fmla="*/ 7410450 w 7569200"/>
              <a:gd name="connsiteY54" fmla="*/ 2560637 h 6858000"/>
              <a:gd name="connsiteX55" fmla="*/ 7400925 w 7569200"/>
              <a:gd name="connsiteY55" fmla="*/ 2613025 h 6858000"/>
              <a:gd name="connsiteX56" fmla="*/ 7391400 w 7569200"/>
              <a:gd name="connsiteY56" fmla="*/ 2671762 h 6858000"/>
              <a:gd name="connsiteX57" fmla="*/ 7389812 w 7569200"/>
              <a:gd name="connsiteY57" fmla="*/ 2741612 h 6858000"/>
              <a:gd name="connsiteX58" fmla="*/ 7391400 w 7569200"/>
              <a:gd name="connsiteY58" fmla="*/ 2809875 h 6858000"/>
              <a:gd name="connsiteX59" fmla="*/ 7400925 w 7569200"/>
              <a:gd name="connsiteY59" fmla="*/ 2868612 h 6858000"/>
              <a:gd name="connsiteX60" fmla="*/ 7410450 w 7569200"/>
              <a:gd name="connsiteY60" fmla="*/ 2922587 h 6858000"/>
              <a:gd name="connsiteX61" fmla="*/ 7424737 w 7569200"/>
              <a:gd name="connsiteY61" fmla="*/ 2967037 h 6858000"/>
              <a:gd name="connsiteX62" fmla="*/ 7442200 w 7569200"/>
              <a:gd name="connsiteY62" fmla="*/ 3009900 h 6858000"/>
              <a:gd name="connsiteX63" fmla="*/ 7459662 w 7569200"/>
              <a:gd name="connsiteY63" fmla="*/ 3046412 h 6858000"/>
              <a:gd name="connsiteX64" fmla="*/ 7478712 w 7569200"/>
              <a:gd name="connsiteY64" fmla="*/ 3084512 h 6858000"/>
              <a:gd name="connsiteX65" fmla="*/ 7497762 w 7569200"/>
              <a:gd name="connsiteY65" fmla="*/ 3121025 h 6858000"/>
              <a:gd name="connsiteX66" fmla="*/ 7516812 w 7569200"/>
              <a:gd name="connsiteY66" fmla="*/ 3160712 h 6858000"/>
              <a:gd name="connsiteX67" fmla="*/ 7532687 w 7569200"/>
              <a:gd name="connsiteY67" fmla="*/ 3201987 h 6858000"/>
              <a:gd name="connsiteX68" fmla="*/ 7546975 w 7569200"/>
              <a:gd name="connsiteY68" fmla="*/ 3248025 h 6858000"/>
              <a:gd name="connsiteX69" fmla="*/ 7558087 w 7569200"/>
              <a:gd name="connsiteY69" fmla="*/ 3300412 h 6858000"/>
              <a:gd name="connsiteX70" fmla="*/ 7566025 w 7569200"/>
              <a:gd name="connsiteY70" fmla="*/ 3360737 h 6858000"/>
              <a:gd name="connsiteX71" fmla="*/ 7569200 w 7569200"/>
              <a:gd name="connsiteY71" fmla="*/ 3427412 h 6858000"/>
              <a:gd name="connsiteX72" fmla="*/ 7566025 w 7569200"/>
              <a:gd name="connsiteY72" fmla="*/ 3497262 h 6858000"/>
              <a:gd name="connsiteX73" fmla="*/ 7558087 w 7569200"/>
              <a:gd name="connsiteY73" fmla="*/ 3557587 h 6858000"/>
              <a:gd name="connsiteX74" fmla="*/ 7546975 w 7569200"/>
              <a:gd name="connsiteY74" fmla="*/ 3609975 h 6858000"/>
              <a:gd name="connsiteX75" fmla="*/ 7532687 w 7569200"/>
              <a:gd name="connsiteY75" fmla="*/ 3656012 h 6858000"/>
              <a:gd name="connsiteX76" fmla="*/ 7516812 w 7569200"/>
              <a:gd name="connsiteY76" fmla="*/ 3697287 h 6858000"/>
              <a:gd name="connsiteX77" fmla="*/ 7497762 w 7569200"/>
              <a:gd name="connsiteY77" fmla="*/ 3736975 h 6858000"/>
              <a:gd name="connsiteX78" fmla="*/ 7459662 w 7569200"/>
              <a:gd name="connsiteY78" fmla="*/ 3811587 h 6858000"/>
              <a:gd name="connsiteX79" fmla="*/ 7442200 w 7569200"/>
              <a:gd name="connsiteY79" fmla="*/ 3848100 h 6858000"/>
              <a:gd name="connsiteX80" fmla="*/ 7424737 w 7569200"/>
              <a:gd name="connsiteY80" fmla="*/ 3890962 h 6858000"/>
              <a:gd name="connsiteX81" fmla="*/ 7410450 w 7569200"/>
              <a:gd name="connsiteY81" fmla="*/ 3935412 h 6858000"/>
              <a:gd name="connsiteX82" fmla="*/ 7400925 w 7569200"/>
              <a:gd name="connsiteY82" fmla="*/ 3987800 h 6858000"/>
              <a:gd name="connsiteX83" fmla="*/ 7391400 w 7569200"/>
              <a:gd name="connsiteY83" fmla="*/ 4048125 h 6858000"/>
              <a:gd name="connsiteX84" fmla="*/ 7389812 w 7569200"/>
              <a:gd name="connsiteY84" fmla="*/ 4116387 h 6858000"/>
              <a:gd name="connsiteX85" fmla="*/ 7391400 w 7569200"/>
              <a:gd name="connsiteY85" fmla="*/ 4186237 h 6858000"/>
              <a:gd name="connsiteX86" fmla="*/ 7400925 w 7569200"/>
              <a:gd name="connsiteY86" fmla="*/ 4244975 h 6858000"/>
              <a:gd name="connsiteX87" fmla="*/ 7410450 w 7569200"/>
              <a:gd name="connsiteY87" fmla="*/ 4297362 h 6858000"/>
              <a:gd name="connsiteX88" fmla="*/ 7424737 w 7569200"/>
              <a:gd name="connsiteY88" fmla="*/ 4343400 h 6858000"/>
              <a:gd name="connsiteX89" fmla="*/ 7442200 w 7569200"/>
              <a:gd name="connsiteY89" fmla="*/ 4386262 h 6858000"/>
              <a:gd name="connsiteX90" fmla="*/ 7459662 w 7569200"/>
              <a:gd name="connsiteY90" fmla="*/ 4424362 h 6858000"/>
              <a:gd name="connsiteX91" fmla="*/ 7497762 w 7569200"/>
              <a:gd name="connsiteY91" fmla="*/ 4498975 h 6858000"/>
              <a:gd name="connsiteX92" fmla="*/ 7516812 w 7569200"/>
              <a:gd name="connsiteY92" fmla="*/ 4537075 h 6858000"/>
              <a:gd name="connsiteX93" fmla="*/ 7532687 w 7569200"/>
              <a:gd name="connsiteY93" fmla="*/ 4579937 h 6858000"/>
              <a:gd name="connsiteX94" fmla="*/ 7546975 w 7569200"/>
              <a:gd name="connsiteY94" fmla="*/ 4625975 h 6858000"/>
              <a:gd name="connsiteX95" fmla="*/ 7558087 w 7569200"/>
              <a:gd name="connsiteY95" fmla="*/ 4678362 h 6858000"/>
              <a:gd name="connsiteX96" fmla="*/ 7566025 w 7569200"/>
              <a:gd name="connsiteY96" fmla="*/ 4738687 h 6858000"/>
              <a:gd name="connsiteX97" fmla="*/ 7569200 w 7569200"/>
              <a:gd name="connsiteY97" fmla="*/ 4806950 h 6858000"/>
              <a:gd name="connsiteX98" fmla="*/ 7566025 w 7569200"/>
              <a:gd name="connsiteY98" fmla="*/ 4875212 h 6858000"/>
              <a:gd name="connsiteX99" fmla="*/ 7558087 w 7569200"/>
              <a:gd name="connsiteY99" fmla="*/ 4935537 h 6858000"/>
              <a:gd name="connsiteX100" fmla="*/ 7546975 w 7569200"/>
              <a:gd name="connsiteY100" fmla="*/ 4987925 h 6858000"/>
              <a:gd name="connsiteX101" fmla="*/ 7532687 w 7569200"/>
              <a:gd name="connsiteY101" fmla="*/ 5033962 h 6858000"/>
              <a:gd name="connsiteX102" fmla="*/ 7516812 w 7569200"/>
              <a:gd name="connsiteY102" fmla="*/ 5075237 h 6858000"/>
              <a:gd name="connsiteX103" fmla="*/ 7497762 w 7569200"/>
              <a:gd name="connsiteY103" fmla="*/ 5114925 h 6858000"/>
              <a:gd name="connsiteX104" fmla="*/ 7478712 w 7569200"/>
              <a:gd name="connsiteY104" fmla="*/ 5149850 h 6858000"/>
              <a:gd name="connsiteX105" fmla="*/ 7459662 w 7569200"/>
              <a:gd name="connsiteY105" fmla="*/ 5186362 h 6858000"/>
              <a:gd name="connsiteX106" fmla="*/ 7442200 w 7569200"/>
              <a:gd name="connsiteY106" fmla="*/ 5226050 h 6858000"/>
              <a:gd name="connsiteX107" fmla="*/ 7424737 w 7569200"/>
              <a:gd name="connsiteY107" fmla="*/ 5268912 h 6858000"/>
              <a:gd name="connsiteX108" fmla="*/ 7410450 w 7569200"/>
              <a:gd name="connsiteY108" fmla="*/ 5313362 h 6858000"/>
              <a:gd name="connsiteX109" fmla="*/ 7400925 w 7569200"/>
              <a:gd name="connsiteY109" fmla="*/ 5365750 h 6858000"/>
              <a:gd name="connsiteX110" fmla="*/ 7391400 w 7569200"/>
              <a:gd name="connsiteY110" fmla="*/ 5426075 h 6858000"/>
              <a:gd name="connsiteX111" fmla="*/ 7389812 w 7569200"/>
              <a:gd name="connsiteY111" fmla="*/ 5494337 h 6858000"/>
              <a:gd name="connsiteX112" fmla="*/ 7391400 w 7569200"/>
              <a:gd name="connsiteY112" fmla="*/ 5562600 h 6858000"/>
              <a:gd name="connsiteX113" fmla="*/ 7400925 w 7569200"/>
              <a:gd name="connsiteY113" fmla="*/ 5622925 h 6858000"/>
              <a:gd name="connsiteX114" fmla="*/ 7410450 w 7569200"/>
              <a:gd name="connsiteY114" fmla="*/ 5675312 h 6858000"/>
              <a:gd name="connsiteX115" fmla="*/ 7424737 w 7569200"/>
              <a:gd name="connsiteY115" fmla="*/ 5721350 h 6858000"/>
              <a:gd name="connsiteX116" fmla="*/ 7442200 w 7569200"/>
              <a:gd name="connsiteY116" fmla="*/ 5762625 h 6858000"/>
              <a:gd name="connsiteX117" fmla="*/ 7459662 w 7569200"/>
              <a:gd name="connsiteY117" fmla="*/ 5802312 h 6858000"/>
              <a:gd name="connsiteX118" fmla="*/ 7478712 w 7569200"/>
              <a:gd name="connsiteY118" fmla="*/ 5840412 h 6858000"/>
              <a:gd name="connsiteX119" fmla="*/ 7497762 w 7569200"/>
              <a:gd name="connsiteY119" fmla="*/ 5876925 h 6858000"/>
              <a:gd name="connsiteX120" fmla="*/ 7516812 w 7569200"/>
              <a:gd name="connsiteY120" fmla="*/ 5915025 h 6858000"/>
              <a:gd name="connsiteX121" fmla="*/ 7532687 w 7569200"/>
              <a:gd name="connsiteY121" fmla="*/ 5956300 h 6858000"/>
              <a:gd name="connsiteX122" fmla="*/ 7546975 w 7569200"/>
              <a:gd name="connsiteY122" fmla="*/ 6003925 h 6858000"/>
              <a:gd name="connsiteX123" fmla="*/ 7558087 w 7569200"/>
              <a:gd name="connsiteY123" fmla="*/ 6056312 h 6858000"/>
              <a:gd name="connsiteX124" fmla="*/ 7566025 w 7569200"/>
              <a:gd name="connsiteY124" fmla="*/ 6113462 h 6858000"/>
              <a:gd name="connsiteX125" fmla="*/ 7569200 w 7569200"/>
              <a:gd name="connsiteY125" fmla="*/ 6183312 h 6858000"/>
              <a:gd name="connsiteX126" fmla="*/ 7566025 w 7569200"/>
              <a:gd name="connsiteY126" fmla="*/ 6251575 h 6858000"/>
              <a:gd name="connsiteX127" fmla="*/ 7558087 w 7569200"/>
              <a:gd name="connsiteY127" fmla="*/ 6311900 h 6858000"/>
              <a:gd name="connsiteX128" fmla="*/ 7546975 w 7569200"/>
              <a:gd name="connsiteY128" fmla="*/ 6361112 h 6858000"/>
              <a:gd name="connsiteX129" fmla="*/ 7532687 w 7569200"/>
              <a:gd name="connsiteY129" fmla="*/ 6407150 h 6858000"/>
              <a:gd name="connsiteX130" fmla="*/ 7516812 w 7569200"/>
              <a:gd name="connsiteY130" fmla="*/ 6448425 h 6858000"/>
              <a:gd name="connsiteX131" fmla="*/ 7499350 w 7569200"/>
              <a:gd name="connsiteY131" fmla="*/ 6488112 h 6858000"/>
              <a:gd name="connsiteX132" fmla="*/ 7481887 w 7569200"/>
              <a:gd name="connsiteY132" fmla="*/ 6523037 h 6858000"/>
              <a:gd name="connsiteX133" fmla="*/ 7462837 w 7569200"/>
              <a:gd name="connsiteY133" fmla="*/ 6561137 h 6858000"/>
              <a:gd name="connsiteX134" fmla="*/ 7443787 w 7569200"/>
              <a:gd name="connsiteY134" fmla="*/ 6597650 h 6858000"/>
              <a:gd name="connsiteX135" fmla="*/ 7427912 w 7569200"/>
              <a:gd name="connsiteY135" fmla="*/ 6640512 h 6858000"/>
              <a:gd name="connsiteX136" fmla="*/ 7412037 w 7569200"/>
              <a:gd name="connsiteY136" fmla="*/ 6683375 h 6858000"/>
              <a:gd name="connsiteX137" fmla="*/ 7402512 w 7569200"/>
              <a:gd name="connsiteY137" fmla="*/ 6735762 h 6858000"/>
              <a:gd name="connsiteX138" fmla="*/ 7394575 w 7569200"/>
              <a:gd name="connsiteY138" fmla="*/ 6791325 h 6858000"/>
              <a:gd name="connsiteX139" fmla="*/ 7389812 w 7569200"/>
              <a:gd name="connsiteY139" fmla="*/ 6858000 h 6858000"/>
              <a:gd name="connsiteX140" fmla="*/ 0 w 7569200"/>
              <a:gd name="connsiteY140" fmla="*/ 6858000 h 6858000"/>
              <a:gd name="connsiteX141" fmla="*/ 0 w 7569200"/>
              <a:gd name="connsiteY14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</a:cxnLst>
            <a:rect l="l" t="t" r="r" b="b"/>
            <a:pathLst>
              <a:path w="7569200" h="6858000">
                <a:moveTo>
                  <a:pt x="0" y="0"/>
                </a:moveTo>
                <a:lnTo>
                  <a:pt x="7389812" y="0"/>
                </a:lnTo>
                <a:lnTo>
                  <a:pt x="7394575" y="66675"/>
                </a:lnTo>
                <a:lnTo>
                  <a:pt x="7402512" y="122237"/>
                </a:lnTo>
                <a:lnTo>
                  <a:pt x="7412037" y="174625"/>
                </a:lnTo>
                <a:lnTo>
                  <a:pt x="7427912" y="217487"/>
                </a:lnTo>
                <a:lnTo>
                  <a:pt x="7443787" y="260350"/>
                </a:lnTo>
                <a:lnTo>
                  <a:pt x="7462837" y="296862"/>
                </a:lnTo>
                <a:lnTo>
                  <a:pt x="7481887" y="334962"/>
                </a:lnTo>
                <a:lnTo>
                  <a:pt x="7499350" y="369887"/>
                </a:lnTo>
                <a:lnTo>
                  <a:pt x="7516812" y="409575"/>
                </a:lnTo>
                <a:lnTo>
                  <a:pt x="7532687" y="450850"/>
                </a:lnTo>
                <a:lnTo>
                  <a:pt x="7546975" y="496887"/>
                </a:lnTo>
                <a:lnTo>
                  <a:pt x="7558087" y="546100"/>
                </a:lnTo>
                <a:lnTo>
                  <a:pt x="7566025" y="606425"/>
                </a:lnTo>
                <a:lnTo>
                  <a:pt x="7569200" y="673100"/>
                </a:lnTo>
                <a:lnTo>
                  <a:pt x="7566025" y="744537"/>
                </a:lnTo>
                <a:lnTo>
                  <a:pt x="7558087" y="801687"/>
                </a:lnTo>
                <a:lnTo>
                  <a:pt x="7546975" y="854075"/>
                </a:lnTo>
                <a:lnTo>
                  <a:pt x="7532687" y="901700"/>
                </a:lnTo>
                <a:lnTo>
                  <a:pt x="7516812" y="942975"/>
                </a:lnTo>
                <a:lnTo>
                  <a:pt x="7497762" y="981075"/>
                </a:lnTo>
                <a:lnTo>
                  <a:pt x="7478712" y="1017587"/>
                </a:lnTo>
                <a:lnTo>
                  <a:pt x="7459662" y="1055687"/>
                </a:lnTo>
                <a:lnTo>
                  <a:pt x="7442200" y="1095375"/>
                </a:lnTo>
                <a:lnTo>
                  <a:pt x="7424737" y="1136650"/>
                </a:lnTo>
                <a:lnTo>
                  <a:pt x="7410450" y="1182687"/>
                </a:lnTo>
                <a:lnTo>
                  <a:pt x="7400925" y="1235075"/>
                </a:lnTo>
                <a:lnTo>
                  <a:pt x="7391400" y="1295400"/>
                </a:lnTo>
                <a:lnTo>
                  <a:pt x="7389812" y="1363662"/>
                </a:lnTo>
                <a:lnTo>
                  <a:pt x="7391400" y="1431925"/>
                </a:lnTo>
                <a:lnTo>
                  <a:pt x="7400925" y="1492250"/>
                </a:lnTo>
                <a:lnTo>
                  <a:pt x="7410450" y="1544637"/>
                </a:lnTo>
                <a:lnTo>
                  <a:pt x="7424737" y="1589087"/>
                </a:lnTo>
                <a:lnTo>
                  <a:pt x="7442200" y="1631950"/>
                </a:lnTo>
                <a:lnTo>
                  <a:pt x="7459662" y="1671637"/>
                </a:lnTo>
                <a:lnTo>
                  <a:pt x="7478712" y="1708150"/>
                </a:lnTo>
                <a:lnTo>
                  <a:pt x="7497762" y="1743075"/>
                </a:lnTo>
                <a:lnTo>
                  <a:pt x="7516812" y="1782762"/>
                </a:lnTo>
                <a:lnTo>
                  <a:pt x="7532687" y="1824037"/>
                </a:lnTo>
                <a:lnTo>
                  <a:pt x="7546975" y="1870075"/>
                </a:lnTo>
                <a:lnTo>
                  <a:pt x="7558087" y="1922462"/>
                </a:lnTo>
                <a:lnTo>
                  <a:pt x="7566025" y="1982787"/>
                </a:lnTo>
                <a:lnTo>
                  <a:pt x="7569200" y="2051050"/>
                </a:lnTo>
                <a:lnTo>
                  <a:pt x="7566025" y="2119312"/>
                </a:lnTo>
                <a:lnTo>
                  <a:pt x="7558087" y="2179637"/>
                </a:lnTo>
                <a:lnTo>
                  <a:pt x="7546975" y="2232025"/>
                </a:lnTo>
                <a:lnTo>
                  <a:pt x="7532687" y="2278062"/>
                </a:lnTo>
                <a:lnTo>
                  <a:pt x="7516812" y="2319337"/>
                </a:lnTo>
                <a:lnTo>
                  <a:pt x="7497762" y="2359025"/>
                </a:lnTo>
                <a:lnTo>
                  <a:pt x="7478712" y="2395537"/>
                </a:lnTo>
                <a:lnTo>
                  <a:pt x="7459662" y="2433637"/>
                </a:lnTo>
                <a:lnTo>
                  <a:pt x="7442200" y="2471737"/>
                </a:lnTo>
                <a:lnTo>
                  <a:pt x="7424737" y="2513012"/>
                </a:lnTo>
                <a:lnTo>
                  <a:pt x="7410450" y="2560637"/>
                </a:lnTo>
                <a:lnTo>
                  <a:pt x="7400925" y="2613025"/>
                </a:lnTo>
                <a:lnTo>
                  <a:pt x="7391400" y="2671762"/>
                </a:lnTo>
                <a:lnTo>
                  <a:pt x="7389812" y="2741612"/>
                </a:lnTo>
                <a:lnTo>
                  <a:pt x="7391400" y="2809875"/>
                </a:lnTo>
                <a:lnTo>
                  <a:pt x="7400925" y="2868612"/>
                </a:lnTo>
                <a:lnTo>
                  <a:pt x="7410450" y="2922587"/>
                </a:lnTo>
                <a:lnTo>
                  <a:pt x="7424737" y="2967037"/>
                </a:lnTo>
                <a:lnTo>
                  <a:pt x="7442200" y="3009900"/>
                </a:lnTo>
                <a:lnTo>
                  <a:pt x="7459662" y="3046412"/>
                </a:lnTo>
                <a:lnTo>
                  <a:pt x="7478712" y="3084512"/>
                </a:lnTo>
                <a:lnTo>
                  <a:pt x="7497762" y="3121025"/>
                </a:lnTo>
                <a:lnTo>
                  <a:pt x="7516812" y="3160712"/>
                </a:lnTo>
                <a:lnTo>
                  <a:pt x="7532687" y="3201987"/>
                </a:lnTo>
                <a:lnTo>
                  <a:pt x="7546975" y="3248025"/>
                </a:lnTo>
                <a:lnTo>
                  <a:pt x="7558087" y="3300412"/>
                </a:lnTo>
                <a:lnTo>
                  <a:pt x="7566025" y="3360737"/>
                </a:lnTo>
                <a:lnTo>
                  <a:pt x="7569200" y="3427412"/>
                </a:lnTo>
                <a:lnTo>
                  <a:pt x="7566025" y="3497262"/>
                </a:lnTo>
                <a:lnTo>
                  <a:pt x="7558087" y="3557587"/>
                </a:lnTo>
                <a:lnTo>
                  <a:pt x="7546975" y="3609975"/>
                </a:lnTo>
                <a:lnTo>
                  <a:pt x="7532687" y="3656012"/>
                </a:lnTo>
                <a:lnTo>
                  <a:pt x="7516812" y="3697287"/>
                </a:lnTo>
                <a:lnTo>
                  <a:pt x="7497762" y="3736975"/>
                </a:lnTo>
                <a:lnTo>
                  <a:pt x="7459662" y="3811587"/>
                </a:lnTo>
                <a:lnTo>
                  <a:pt x="7442200" y="3848100"/>
                </a:lnTo>
                <a:lnTo>
                  <a:pt x="7424737" y="3890962"/>
                </a:lnTo>
                <a:lnTo>
                  <a:pt x="7410450" y="3935412"/>
                </a:lnTo>
                <a:lnTo>
                  <a:pt x="7400925" y="3987800"/>
                </a:lnTo>
                <a:lnTo>
                  <a:pt x="7391400" y="4048125"/>
                </a:lnTo>
                <a:lnTo>
                  <a:pt x="7389812" y="4116387"/>
                </a:lnTo>
                <a:lnTo>
                  <a:pt x="7391400" y="4186237"/>
                </a:lnTo>
                <a:lnTo>
                  <a:pt x="7400925" y="4244975"/>
                </a:lnTo>
                <a:lnTo>
                  <a:pt x="7410450" y="4297362"/>
                </a:lnTo>
                <a:lnTo>
                  <a:pt x="7424737" y="4343400"/>
                </a:lnTo>
                <a:lnTo>
                  <a:pt x="7442200" y="4386262"/>
                </a:lnTo>
                <a:lnTo>
                  <a:pt x="7459662" y="4424362"/>
                </a:lnTo>
                <a:lnTo>
                  <a:pt x="7497762" y="4498975"/>
                </a:lnTo>
                <a:lnTo>
                  <a:pt x="7516812" y="4537075"/>
                </a:lnTo>
                <a:lnTo>
                  <a:pt x="7532687" y="4579937"/>
                </a:lnTo>
                <a:lnTo>
                  <a:pt x="7546975" y="4625975"/>
                </a:lnTo>
                <a:lnTo>
                  <a:pt x="7558087" y="4678362"/>
                </a:lnTo>
                <a:lnTo>
                  <a:pt x="7566025" y="4738687"/>
                </a:lnTo>
                <a:lnTo>
                  <a:pt x="7569200" y="4806950"/>
                </a:lnTo>
                <a:lnTo>
                  <a:pt x="7566025" y="4875212"/>
                </a:lnTo>
                <a:lnTo>
                  <a:pt x="7558087" y="4935537"/>
                </a:lnTo>
                <a:lnTo>
                  <a:pt x="7546975" y="4987925"/>
                </a:lnTo>
                <a:lnTo>
                  <a:pt x="7532687" y="5033962"/>
                </a:lnTo>
                <a:lnTo>
                  <a:pt x="7516812" y="5075237"/>
                </a:lnTo>
                <a:lnTo>
                  <a:pt x="7497762" y="5114925"/>
                </a:lnTo>
                <a:lnTo>
                  <a:pt x="7478712" y="5149850"/>
                </a:lnTo>
                <a:lnTo>
                  <a:pt x="7459662" y="5186362"/>
                </a:lnTo>
                <a:lnTo>
                  <a:pt x="7442200" y="5226050"/>
                </a:lnTo>
                <a:lnTo>
                  <a:pt x="7424737" y="5268912"/>
                </a:lnTo>
                <a:lnTo>
                  <a:pt x="7410450" y="5313362"/>
                </a:lnTo>
                <a:lnTo>
                  <a:pt x="7400925" y="5365750"/>
                </a:lnTo>
                <a:lnTo>
                  <a:pt x="7391400" y="5426075"/>
                </a:lnTo>
                <a:lnTo>
                  <a:pt x="7389812" y="5494337"/>
                </a:lnTo>
                <a:lnTo>
                  <a:pt x="7391400" y="5562600"/>
                </a:lnTo>
                <a:lnTo>
                  <a:pt x="7400925" y="5622925"/>
                </a:lnTo>
                <a:lnTo>
                  <a:pt x="7410450" y="5675312"/>
                </a:lnTo>
                <a:lnTo>
                  <a:pt x="7424737" y="5721350"/>
                </a:lnTo>
                <a:lnTo>
                  <a:pt x="7442200" y="5762625"/>
                </a:lnTo>
                <a:lnTo>
                  <a:pt x="7459662" y="5802312"/>
                </a:lnTo>
                <a:lnTo>
                  <a:pt x="7478712" y="5840412"/>
                </a:lnTo>
                <a:lnTo>
                  <a:pt x="7497762" y="5876925"/>
                </a:lnTo>
                <a:lnTo>
                  <a:pt x="7516812" y="5915025"/>
                </a:lnTo>
                <a:lnTo>
                  <a:pt x="7532687" y="5956300"/>
                </a:lnTo>
                <a:lnTo>
                  <a:pt x="7546975" y="6003925"/>
                </a:lnTo>
                <a:lnTo>
                  <a:pt x="7558087" y="6056312"/>
                </a:lnTo>
                <a:lnTo>
                  <a:pt x="7566025" y="6113462"/>
                </a:lnTo>
                <a:lnTo>
                  <a:pt x="7569200" y="6183312"/>
                </a:lnTo>
                <a:lnTo>
                  <a:pt x="7566025" y="6251575"/>
                </a:lnTo>
                <a:lnTo>
                  <a:pt x="7558087" y="6311900"/>
                </a:lnTo>
                <a:lnTo>
                  <a:pt x="7546975" y="6361112"/>
                </a:lnTo>
                <a:lnTo>
                  <a:pt x="7532687" y="6407150"/>
                </a:lnTo>
                <a:lnTo>
                  <a:pt x="7516812" y="6448425"/>
                </a:lnTo>
                <a:lnTo>
                  <a:pt x="7499350" y="6488112"/>
                </a:lnTo>
                <a:lnTo>
                  <a:pt x="7481887" y="6523037"/>
                </a:lnTo>
                <a:lnTo>
                  <a:pt x="7462837" y="6561137"/>
                </a:lnTo>
                <a:lnTo>
                  <a:pt x="7443787" y="6597650"/>
                </a:lnTo>
                <a:lnTo>
                  <a:pt x="7427912" y="6640512"/>
                </a:lnTo>
                <a:lnTo>
                  <a:pt x="7412037" y="6683375"/>
                </a:lnTo>
                <a:lnTo>
                  <a:pt x="7402512" y="6735762"/>
                </a:lnTo>
                <a:lnTo>
                  <a:pt x="7394575" y="6791325"/>
                </a:lnTo>
                <a:lnTo>
                  <a:pt x="7389812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90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B32A144-93B8-47BD-8698-DBB20BE3D1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4144" y="484631"/>
            <a:ext cx="6340519" cy="1638469"/>
          </a:xfrm>
        </p:spPr>
        <p:txBody>
          <a:bodyPr>
            <a:normAutofit/>
          </a:bodyPr>
          <a:lstStyle/>
          <a:p>
            <a:r>
              <a:rPr lang="en-MY" dirty="0"/>
              <a:t>Colour of study room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5FDAFA16-9D2D-4BEC-89D0-B4EABEE911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9DB7E0-41B5-4924-BC12-FCD20DC976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5051" y="2443140"/>
            <a:ext cx="6306309" cy="3930227"/>
          </a:xfrm>
        </p:spPr>
        <p:txBody>
          <a:bodyPr>
            <a:normAutofit/>
          </a:bodyPr>
          <a:lstStyle/>
          <a:p>
            <a:r>
              <a:rPr lang="en-MY">
                <a:solidFill>
                  <a:schemeClr val="tx1"/>
                </a:solidFill>
              </a:rPr>
              <a:t>Most popular colour – Blue (29 students, 41.4%)</a:t>
            </a:r>
          </a:p>
          <a:p>
            <a:r>
              <a:rPr lang="en-MY">
                <a:solidFill>
                  <a:schemeClr val="tx1"/>
                </a:solidFill>
              </a:rPr>
              <a:t>Others colour</a:t>
            </a:r>
          </a:p>
          <a:p>
            <a:pPr lvl="1"/>
            <a:r>
              <a:rPr lang="en-MY">
                <a:solidFill>
                  <a:schemeClr val="tx1"/>
                </a:solidFill>
              </a:rPr>
              <a:t>White (25 students, 35.7%)</a:t>
            </a:r>
          </a:p>
          <a:p>
            <a:pPr lvl="1"/>
            <a:r>
              <a:rPr lang="en-MY">
                <a:solidFill>
                  <a:schemeClr val="tx1"/>
                </a:solidFill>
              </a:rPr>
              <a:t>Green (6 students, 8.6%)</a:t>
            </a:r>
          </a:p>
          <a:p>
            <a:pPr lvl="1"/>
            <a:r>
              <a:rPr lang="en-MY">
                <a:solidFill>
                  <a:schemeClr val="tx1"/>
                </a:solidFill>
              </a:rPr>
              <a:t>Purple (5 students,7.1%)</a:t>
            </a:r>
          </a:p>
          <a:p>
            <a:pPr lvl="1"/>
            <a:r>
              <a:rPr lang="en-MY">
                <a:solidFill>
                  <a:schemeClr val="tx1"/>
                </a:solidFill>
              </a:rPr>
              <a:t>Black (3 students ,4.3%)</a:t>
            </a:r>
          </a:p>
          <a:p>
            <a:pPr lvl="1"/>
            <a:r>
              <a:rPr lang="en-MY">
                <a:solidFill>
                  <a:schemeClr val="tx1"/>
                </a:solidFill>
              </a:rPr>
              <a:t>Orange and Pink (1 students, 1.4% each)</a:t>
            </a:r>
          </a:p>
          <a:p>
            <a:endParaRPr lang="en-MY">
              <a:solidFill>
                <a:schemeClr val="tx1"/>
              </a:solidFill>
            </a:endParaRPr>
          </a:p>
        </p:txBody>
      </p:sp>
      <p:pic>
        <p:nvPicPr>
          <p:cNvPr id="11266" name="Picture 2">
            <a:extLst>
              <a:ext uri="{FF2B5EF4-FFF2-40B4-BE49-F238E27FC236}">
                <a16:creationId xmlns:a16="http://schemas.microsoft.com/office/drawing/2014/main" id="{88DBE041-3EE6-4E80-9AA4-17ADB69DE4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36289" y="2152134"/>
            <a:ext cx="5655711" cy="28572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573398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374BD3A9-25D1-4691-BE05-149182EC4C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73" name="Freeform 10">
            <a:extLst>
              <a:ext uri="{FF2B5EF4-FFF2-40B4-BE49-F238E27FC236}">
                <a16:creationId xmlns:a16="http://schemas.microsoft.com/office/drawing/2014/main" id="{8D49CF1A-01DD-4115-A6BB-CFA8F70453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7569200" cy="6858000"/>
          </a:xfrm>
          <a:custGeom>
            <a:avLst/>
            <a:gdLst>
              <a:gd name="connsiteX0" fmla="*/ 0 w 7569200"/>
              <a:gd name="connsiteY0" fmla="*/ 0 h 6858000"/>
              <a:gd name="connsiteX1" fmla="*/ 7389812 w 7569200"/>
              <a:gd name="connsiteY1" fmla="*/ 0 h 6858000"/>
              <a:gd name="connsiteX2" fmla="*/ 7394575 w 7569200"/>
              <a:gd name="connsiteY2" fmla="*/ 66675 h 6858000"/>
              <a:gd name="connsiteX3" fmla="*/ 7402512 w 7569200"/>
              <a:gd name="connsiteY3" fmla="*/ 122237 h 6858000"/>
              <a:gd name="connsiteX4" fmla="*/ 7412037 w 7569200"/>
              <a:gd name="connsiteY4" fmla="*/ 174625 h 6858000"/>
              <a:gd name="connsiteX5" fmla="*/ 7427912 w 7569200"/>
              <a:gd name="connsiteY5" fmla="*/ 217487 h 6858000"/>
              <a:gd name="connsiteX6" fmla="*/ 7443787 w 7569200"/>
              <a:gd name="connsiteY6" fmla="*/ 260350 h 6858000"/>
              <a:gd name="connsiteX7" fmla="*/ 7462837 w 7569200"/>
              <a:gd name="connsiteY7" fmla="*/ 296862 h 6858000"/>
              <a:gd name="connsiteX8" fmla="*/ 7481887 w 7569200"/>
              <a:gd name="connsiteY8" fmla="*/ 334962 h 6858000"/>
              <a:gd name="connsiteX9" fmla="*/ 7499350 w 7569200"/>
              <a:gd name="connsiteY9" fmla="*/ 369887 h 6858000"/>
              <a:gd name="connsiteX10" fmla="*/ 7516812 w 7569200"/>
              <a:gd name="connsiteY10" fmla="*/ 409575 h 6858000"/>
              <a:gd name="connsiteX11" fmla="*/ 7532687 w 7569200"/>
              <a:gd name="connsiteY11" fmla="*/ 450850 h 6858000"/>
              <a:gd name="connsiteX12" fmla="*/ 7546975 w 7569200"/>
              <a:gd name="connsiteY12" fmla="*/ 496887 h 6858000"/>
              <a:gd name="connsiteX13" fmla="*/ 7558087 w 7569200"/>
              <a:gd name="connsiteY13" fmla="*/ 546100 h 6858000"/>
              <a:gd name="connsiteX14" fmla="*/ 7566025 w 7569200"/>
              <a:gd name="connsiteY14" fmla="*/ 606425 h 6858000"/>
              <a:gd name="connsiteX15" fmla="*/ 7569200 w 7569200"/>
              <a:gd name="connsiteY15" fmla="*/ 673100 h 6858000"/>
              <a:gd name="connsiteX16" fmla="*/ 7566025 w 7569200"/>
              <a:gd name="connsiteY16" fmla="*/ 744537 h 6858000"/>
              <a:gd name="connsiteX17" fmla="*/ 7558087 w 7569200"/>
              <a:gd name="connsiteY17" fmla="*/ 801687 h 6858000"/>
              <a:gd name="connsiteX18" fmla="*/ 7546975 w 7569200"/>
              <a:gd name="connsiteY18" fmla="*/ 854075 h 6858000"/>
              <a:gd name="connsiteX19" fmla="*/ 7532687 w 7569200"/>
              <a:gd name="connsiteY19" fmla="*/ 901700 h 6858000"/>
              <a:gd name="connsiteX20" fmla="*/ 7516812 w 7569200"/>
              <a:gd name="connsiteY20" fmla="*/ 942975 h 6858000"/>
              <a:gd name="connsiteX21" fmla="*/ 7497762 w 7569200"/>
              <a:gd name="connsiteY21" fmla="*/ 981075 h 6858000"/>
              <a:gd name="connsiteX22" fmla="*/ 7478712 w 7569200"/>
              <a:gd name="connsiteY22" fmla="*/ 1017587 h 6858000"/>
              <a:gd name="connsiteX23" fmla="*/ 7459662 w 7569200"/>
              <a:gd name="connsiteY23" fmla="*/ 1055687 h 6858000"/>
              <a:gd name="connsiteX24" fmla="*/ 7442200 w 7569200"/>
              <a:gd name="connsiteY24" fmla="*/ 1095375 h 6858000"/>
              <a:gd name="connsiteX25" fmla="*/ 7424737 w 7569200"/>
              <a:gd name="connsiteY25" fmla="*/ 1136650 h 6858000"/>
              <a:gd name="connsiteX26" fmla="*/ 7410450 w 7569200"/>
              <a:gd name="connsiteY26" fmla="*/ 1182687 h 6858000"/>
              <a:gd name="connsiteX27" fmla="*/ 7400925 w 7569200"/>
              <a:gd name="connsiteY27" fmla="*/ 1235075 h 6858000"/>
              <a:gd name="connsiteX28" fmla="*/ 7391400 w 7569200"/>
              <a:gd name="connsiteY28" fmla="*/ 1295400 h 6858000"/>
              <a:gd name="connsiteX29" fmla="*/ 7389812 w 7569200"/>
              <a:gd name="connsiteY29" fmla="*/ 1363662 h 6858000"/>
              <a:gd name="connsiteX30" fmla="*/ 7391400 w 7569200"/>
              <a:gd name="connsiteY30" fmla="*/ 1431925 h 6858000"/>
              <a:gd name="connsiteX31" fmla="*/ 7400925 w 7569200"/>
              <a:gd name="connsiteY31" fmla="*/ 1492250 h 6858000"/>
              <a:gd name="connsiteX32" fmla="*/ 7410450 w 7569200"/>
              <a:gd name="connsiteY32" fmla="*/ 1544637 h 6858000"/>
              <a:gd name="connsiteX33" fmla="*/ 7424737 w 7569200"/>
              <a:gd name="connsiteY33" fmla="*/ 1589087 h 6858000"/>
              <a:gd name="connsiteX34" fmla="*/ 7442200 w 7569200"/>
              <a:gd name="connsiteY34" fmla="*/ 1631950 h 6858000"/>
              <a:gd name="connsiteX35" fmla="*/ 7459662 w 7569200"/>
              <a:gd name="connsiteY35" fmla="*/ 1671637 h 6858000"/>
              <a:gd name="connsiteX36" fmla="*/ 7478712 w 7569200"/>
              <a:gd name="connsiteY36" fmla="*/ 1708150 h 6858000"/>
              <a:gd name="connsiteX37" fmla="*/ 7497762 w 7569200"/>
              <a:gd name="connsiteY37" fmla="*/ 1743075 h 6858000"/>
              <a:gd name="connsiteX38" fmla="*/ 7516812 w 7569200"/>
              <a:gd name="connsiteY38" fmla="*/ 1782762 h 6858000"/>
              <a:gd name="connsiteX39" fmla="*/ 7532687 w 7569200"/>
              <a:gd name="connsiteY39" fmla="*/ 1824037 h 6858000"/>
              <a:gd name="connsiteX40" fmla="*/ 7546975 w 7569200"/>
              <a:gd name="connsiteY40" fmla="*/ 1870075 h 6858000"/>
              <a:gd name="connsiteX41" fmla="*/ 7558087 w 7569200"/>
              <a:gd name="connsiteY41" fmla="*/ 1922462 h 6858000"/>
              <a:gd name="connsiteX42" fmla="*/ 7566025 w 7569200"/>
              <a:gd name="connsiteY42" fmla="*/ 1982787 h 6858000"/>
              <a:gd name="connsiteX43" fmla="*/ 7569200 w 7569200"/>
              <a:gd name="connsiteY43" fmla="*/ 2051050 h 6858000"/>
              <a:gd name="connsiteX44" fmla="*/ 7566025 w 7569200"/>
              <a:gd name="connsiteY44" fmla="*/ 2119312 h 6858000"/>
              <a:gd name="connsiteX45" fmla="*/ 7558087 w 7569200"/>
              <a:gd name="connsiteY45" fmla="*/ 2179637 h 6858000"/>
              <a:gd name="connsiteX46" fmla="*/ 7546975 w 7569200"/>
              <a:gd name="connsiteY46" fmla="*/ 2232025 h 6858000"/>
              <a:gd name="connsiteX47" fmla="*/ 7532687 w 7569200"/>
              <a:gd name="connsiteY47" fmla="*/ 2278062 h 6858000"/>
              <a:gd name="connsiteX48" fmla="*/ 7516812 w 7569200"/>
              <a:gd name="connsiteY48" fmla="*/ 2319337 h 6858000"/>
              <a:gd name="connsiteX49" fmla="*/ 7497762 w 7569200"/>
              <a:gd name="connsiteY49" fmla="*/ 2359025 h 6858000"/>
              <a:gd name="connsiteX50" fmla="*/ 7478712 w 7569200"/>
              <a:gd name="connsiteY50" fmla="*/ 2395537 h 6858000"/>
              <a:gd name="connsiteX51" fmla="*/ 7459662 w 7569200"/>
              <a:gd name="connsiteY51" fmla="*/ 2433637 h 6858000"/>
              <a:gd name="connsiteX52" fmla="*/ 7442200 w 7569200"/>
              <a:gd name="connsiteY52" fmla="*/ 2471737 h 6858000"/>
              <a:gd name="connsiteX53" fmla="*/ 7424737 w 7569200"/>
              <a:gd name="connsiteY53" fmla="*/ 2513012 h 6858000"/>
              <a:gd name="connsiteX54" fmla="*/ 7410450 w 7569200"/>
              <a:gd name="connsiteY54" fmla="*/ 2560637 h 6858000"/>
              <a:gd name="connsiteX55" fmla="*/ 7400925 w 7569200"/>
              <a:gd name="connsiteY55" fmla="*/ 2613025 h 6858000"/>
              <a:gd name="connsiteX56" fmla="*/ 7391400 w 7569200"/>
              <a:gd name="connsiteY56" fmla="*/ 2671762 h 6858000"/>
              <a:gd name="connsiteX57" fmla="*/ 7389812 w 7569200"/>
              <a:gd name="connsiteY57" fmla="*/ 2741612 h 6858000"/>
              <a:gd name="connsiteX58" fmla="*/ 7391400 w 7569200"/>
              <a:gd name="connsiteY58" fmla="*/ 2809875 h 6858000"/>
              <a:gd name="connsiteX59" fmla="*/ 7400925 w 7569200"/>
              <a:gd name="connsiteY59" fmla="*/ 2868612 h 6858000"/>
              <a:gd name="connsiteX60" fmla="*/ 7410450 w 7569200"/>
              <a:gd name="connsiteY60" fmla="*/ 2922587 h 6858000"/>
              <a:gd name="connsiteX61" fmla="*/ 7424737 w 7569200"/>
              <a:gd name="connsiteY61" fmla="*/ 2967037 h 6858000"/>
              <a:gd name="connsiteX62" fmla="*/ 7442200 w 7569200"/>
              <a:gd name="connsiteY62" fmla="*/ 3009900 h 6858000"/>
              <a:gd name="connsiteX63" fmla="*/ 7459662 w 7569200"/>
              <a:gd name="connsiteY63" fmla="*/ 3046412 h 6858000"/>
              <a:gd name="connsiteX64" fmla="*/ 7478712 w 7569200"/>
              <a:gd name="connsiteY64" fmla="*/ 3084512 h 6858000"/>
              <a:gd name="connsiteX65" fmla="*/ 7497762 w 7569200"/>
              <a:gd name="connsiteY65" fmla="*/ 3121025 h 6858000"/>
              <a:gd name="connsiteX66" fmla="*/ 7516812 w 7569200"/>
              <a:gd name="connsiteY66" fmla="*/ 3160712 h 6858000"/>
              <a:gd name="connsiteX67" fmla="*/ 7532687 w 7569200"/>
              <a:gd name="connsiteY67" fmla="*/ 3201987 h 6858000"/>
              <a:gd name="connsiteX68" fmla="*/ 7546975 w 7569200"/>
              <a:gd name="connsiteY68" fmla="*/ 3248025 h 6858000"/>
              <a:gd name="connsiteX69" fmla="*/ 7558087 w 7569200"/>
              <a:gd name="connsiteY69" fmla="*/ 3300412 h 6858000"/>
              <a:gd name="connsiteX70" fmla="*/ 7566025 w 7569200"/>
              <a:gd name="connsiteY70" fmla="*/ 3360737 h 6858000"/>
              <a:gd name="connsiteX71" fmla="*/ 7569200 w 7569200"/>
              <a:gd name="connsiteY71" fmla="*/ 3427412 h 6858000"/>
              <a:gd name="connsiteX72" fmla="*/ 7566025 w 7569200"/>
              <a:gd name="connsiteY72" fmla="*/ 3497262 h 6858000"/>
              <a:gd name="connsiteX73" fmla="*/ 7558087 w 7569200"/>
              <a:gd name="connsiteY73" fmla="*/ 3557587 h 6858000"/>
              <a:gd name="connsiteX74" fmla="*/ 7546975 w 7569200"/>
              <a:gd name="connsiteY74" fmla="*/ 3609975 h 6858000"/>
              <a:gd name="connsiteX75" fmla="*/ 7532687 w 7569200"/>
              <a:gd name="connsiteY75" fmla="*/ 3656012 h 6858000"/>
              <a:gd name="connsiteX76" fmla="*/ 7516812 w 7569200"/>
              <a:gd name="connsiteY76" fmla="*/ 3697287 h 6858000"/>
              <a:gd name="connsiteX77" fmla="*/ 7497762 w 7569200"/>
              <a:gd name="connsiteY77" fmla="*/ 3736975 h 6858000"/>
              <a:gd name="connsiteX78" fmla="*/ 7459662 w 7569200"/>
              <a:gd name="connsiteY78" fmla="*/ 3811587 h 6858000"/>
              <a:gd name="connsiteX79" fmla="*/ 7442200 w 7569200"/>
              <a:gd name="connsiteY79" fmla="*/ 3848100 h 6858000"/>
              <a:gd name="connsiteX80" fmla="*/ 7424737 w 7569200"/>
              <a:gd name="connsiteY80" fmla="*/ 3890962 h 6858000"/>
              <a:gd name="connsiteX81" fmla="*/ 7410450 w 7569200"/>
              <a:gd name="connsiteY81" fmla="*/ 3935412 h 6858000"/>
              <a:gd name="connsiteX82" fmla="*/ 7400925 w 7569200"/>
              <a:gd name="connsiteY82" fmla="*/ 3987800 h 6858000"/>
              <a:gd name="connsiteX83" fmla="*/ 7391400 w 7569200"/>
              <a:gd name="connsiteY83" fmla="*/ 4048125 h 6858000"/>
              <a:gd name="connsiteX84" fmla="*/ 7389812 w 7569200"/>
              <a:gd name="connsiteY84" fmla="*/ 4116387 h 6858000"/>
              <a:gd name="connsiteX85" fmla="*/ 7391400 w 7569200"/>
              <a:gd name="connsiteY85" fmla="*/ 4186237 h 6858000"/>
              <a:gd name="connsiteX86" fmla="*/ 7400925 w 7569200"/>
              <a:gd name="connsiteY86" fmla="*/ 4244975 h 6858000"/>
              <a:gd name="connsiteX87" fmla="*/ 7410450 w 7569200"/>
              <a:gd name="connsiteY87" fmla="*/ 4297362 h 6858000"/>
              <a:gd name="connsiteX88" fmla="*/ 7424737 w 7569200"/>
              <a:gd name="connsiteY88" fmla="*/ 4343400 h 6858000"/>
              <a:gd name="connsiteX89" fmla="*/ 7442200 w 7569200"/>
              <a:gd name="connsiteY89" fmla="*/ 4386262 h 6858000"/>
              <a:gd name="connsiteX90" fmla="*/ 7459662 w 7569200"/>
              <a:gd name="connsiteY90" fmla="*/ 4424362 h 6858000"/>
              <a:gd name="connsiteX91" fmla="*/ 7497762 w 7569200"/>
              <a:gd name="connsiteY91" fmla="*/ 4498975 h 6858000"/>
              <a:gd name="connsiteX92" fmla="*/ 7516812 w 7569200"/>
              <a:gd name="connsiteY92" fmla="*/ 4537075 h 6858000"/>
              <a:gd name="connsiteX93" fmla="*/ 7532687 w 7569200"/>
              <a:gd name="connsiteY93" fmla="*/ 4579937 h 6858000"/>
              <a:gd name="connsiteX94" fmla="*/ 7546975 w 7569200"/>
              <a:gd name="connsiteY94" fmla="*/ 4625975 h 6858000"/>
              <a:gd name="connsiteX95" fmla="*/ 7558087 w 7569200"/>
              <a:gd name="connsiteY95" fmla="*/ 4678362 h 6858000"/>
              <a:gd name="connsiteX96" fmla="*/ 7566025 w 7569200"/>
              <a:gd name="connsiteY96" fmla="*/ 4738687 h 6858000"/>
              <a:gd name="connsiteX97" fmla="*/ 7569200 w 7569200"/>
              <a:gd name="connsiteY97" fmla="*/ 4806950 h 6858000"/>
              <a:gd name="connsiteX98" fmla="*/ 7566025 w 7569200"/>
              <a:gd name="connsiteY98" fmla="*/ 4875212 h 6858000"/>
              <a:gd name="connsiteX99" fmla="*/ 7558087 w 7569200"/>
              <a:gd name="connsiteY99" fmla="*/ 4935537 h 6858000"/>
              <a:gd name="connsiteX100" fmla="*/ 7546975 w 7569200"/>
              <a:gd name="connsiteY100" fmla="*/ 4987925 h 6858000"/>
              <a:gd name="connsiteX101" fmla="*/ 7532687 w 7569200"/>
              <a:gd name="connsiteY101" fmla="*/ 5033962 h 6858000"/>
              <a:gd name="connsiteX102" fmla="*/ 7516812 w 7569200"/>
              <a:gd name="connsiteY102" fmla="*/ 5075237 h 6858000"/>
              <a:gd name="connsiteX103" fmla="*/ 7497762 w 7569200"/>
              <a:gd name="connsiteY103" fmla="*/ 5114925 h 6858000"/>
              <a:gd name="connsiteX104" fmla="*/ 7478712 w 7569200"/>
              <a:gd name="connsiteY104" fmla="*/ 5149850 h 6858000"/>
              <a:gd name="connsiteX105" fmla="*/ 7459662 w 7569200"/>
              <a:gd name="connsiteY105" fmla="*/ 5186362 h 6858000"/>
              <a:gd name="connsiteX106" fmla="*/ 7442200 w 7569200"/>
              <a:gd name="connsiteY106" fmla="*/ 5226050 h 6858000"/>
              <a:gd name="connsiteX107" fmla="*/ 7424737 w 7569200"/>
              <a:gd name="connsiteY107" fmla="*/ 5268912 h 6858000"/>
              <a:gd name="connsiteX108" fmla="*/ 7410450 w 7569200"/>
              <a:gd name="connsiteY108" fmla="*/ 5313362 h 6858000"/>
              <a:gd name="connsiteX109" fmla="*/ 7400925 w 7569200"/>
              <a:gd name="connsiteY109" fmla="*/ 5365750 h 6858000"/>
              <a:gd name="connsiteX110" fmla="*/ 7391400 w 7569200"/>
              <a:gd name="connsiteY110" fmla="*/ 5426075 h 6858000"/>
              <a:gd name="connsiteX111" fmla="*/ 7389812 w 7569200"/>
              <a:gd name="connsiteY111" fmla="*/ 5494337 h 6858000"/>
              <a:gd name="connsiteX112" fmla="*/ 7391400 w 7569200"/>
              <a:gd name="connsiteY112" fmla="*/ 5562600 h 6858000"/>
              <a:gd name="connsiteX113" fmla="*/ 7400925 w 7569200"/>
              <a:gd name="connsiteY113" fmla="*/ 5622925 h 6858000"/>
              <a:gd name="connsiteX114" fmla="*/ 7410450 w 7569200"/>
              <a:gd name="connsiteY114" fmla="*/ 5675312 h 6858000"/>
              <a:gd name="connsiteX115" fmla="*/ 7424737 w 7569200"/>
              <a:gd name="connsiteY115" fmla="*/ 5721350 h 6858000"/>
              <a:gd name="connsiteX116" fmla="*/ 7442200 w 7569200"/>
              <a:gd name="connsiteY116" fmla="*/ 5762625 h 6858000"/>
              <a:gd name="connsiteX117" fmla="*/ 7459662 w 7569200"/>
              <a:gd name="connsiteY117" fmla="*/ 5802312 h 6858000"/>
              <a:gd name="connsiteX118" fmla="*/ 7478712 w 7569200"/>
              <a:gd name="connsiteY118" fmla="*/ 5840412 h 6858000"/>
              <a:gd name="connsiteX119" fmla="*/ 7497762 w 7569200"/>
              <a:gd name="connsiteY119" fmla="*/ 5876925 h 6858000"/>
              <a:gd name="connsiteX120" fmla="*/ 7516812 w 7569200"/>
              <a:gd name="connsiteY120" fmla="*/ 5915025 h 6858000"/>
              <a:gd name="connsiteX121" fmla="*/ 7532687 w 7569200"/>
              <a:gd name="connsiteY121" fmla="*/ 5956300 h 6858000"/>
              <a:gd name="connsiteX122" fmla="*/ 7546975 w 7569200"/>
              <a:gd name="connsiteY122" fmla="*/ 6003925 h 6858000"/>
              <a:gd name="connsiteX123" fmla="*/ 7558087 w 7569200"/>
              <a:gd name="connsiteY123" fmla="*/ 6056312 h 6858000"/>
              <a:gd name="connsiteX124" fmla="*/ 7566025 w 7569200"/>
              <a:gd name="connsiteY124" fmla="*/ 6113462 h 6858000"/>
              <a:gd name="connsiteX125" fmla="*/ 7569200 w 7569200"/>
              <a:gd name="connsiteY125" fmla="*/ 6183312 h 6858000"/>
              <a:gd name="connsiteX126" fmla="*/ 7566025 w 7569200"/>
              <a:gd name="connsiteY126" fmla="*/ 6251575 h 6858000"/>
              <a:gd name="connsiteX127" fmla="*/ 7558087 w 7569200"/>
              <a:gd name="connsiteY127" fmla="*/ 6311900 h 6858000"/>
              <a:gd name="connsiteX128" fmla="*/ 7546975 w 7569200"/>
              <a:gd name="connsiteY128" fmla="*/ 6361112 h 6858000"/>
              <a:gd name="connsiteX129" fmla="*/ 7532687 w 7569200"/>
              <a:gd name="connsiteY129" fmla="*/ 6407150 h 6858000"/>
              <a:gd name="connsiteX130" fmla="*/ 7516812 w 7569200"/>
              <a:gd name="connsiteY130" fmla="*/ 6448425 h 6858000"/>
              <a:gd name="connsiteX131" fmla="*/ 7499350 w 7569200"/>
              <a:gd name="connsiteY131" fmla="*/ 6488112 h 6858000"/>
              <a:gd name="connsiteX132" fmla="*/ 7481887 w 7569200"/>
              <a:gd name="connsiteY132" fmla="*/ 6523037 h 6858000"/>
              <a:gd name="connsiteX133" fmla="*/ 7462837 w 7569200"/>
              <a:gd name="connsiteY133" fmla="*/ 6561137 h 6858000"/>
              <a:gd name="connsiteX134" fmla="*/ 7443787 w 7569200"/>
              <a:gd name="connsiteY134" fmla="*/ 6597650 h 6858000"/>
              <a:gd name="connsiteX135" fmla="*/ 7427912 w 7569200"/>
              <a:gd name="connsiteY135" fmla="*/ 6640512 h 6858000"/>
              <a:gd name="connsiteX136" fmla="*/ 7412037 w 7569200"/>
              <a:gd name="connsiteY136" fmla="*/ 6683375 h 6858000"/>
              <a:gd name="connsiteX137" fmla="*/ 7402512 w 7569200"/>
              <a:gd name="connsiteY137" fmla="*/ 6735762 h 6858000"/>
              <a:gd name="connsiteX138" fmla="*/ 7394575 w 7569200"/>
              <a:gd name="connsiteY138" fmla="*/ 6791325 h 6858000"/>
              <a:gd name="connsiteX139" fmla="*/ 7389812 w 7569200"/>
              <a:gd name="connsiteY139" fmla="*/ 6858000 h 6858000"/>
              <a:gd name="connsiteX140" fmla="*/ 0 w 7569200"/>
              <a:gd name="connsiteY140" fmla="*/ 6858000 h 6858000"/>
              <a:gd name="connsiteX141" fmla="*/ 0 w 7569200"/>
              <a:gd name="connsiteY14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</a:cxnLst>
            <a:rect l="l" t="t" r="r" b="b"/>
            <a:pathLst>
              <a:path w="7569200" h="6858000">
                <a:moveTo>
                  <a:pt x="0" y="0"/>
                </a:moveTo>
                <a:lnTo>
                  <a:pt x="7389812" y="0"/>
                </a:lnTo>
                <a:lnTo>
                  <a:pt x="7394575" y="66675"/>
                </a:lnTo>
                <a:lnTo>
                  <a:pt x="7402512" y="122237"/>
                </a:lnTo>
                <a:lnTo>
                  <a:pt x="7412037" y="174625"/>
                </a:lnTo>
                <a:lnTo>
                  <a:pt x="7427912" y="217487"/>
                </a:lnTo>
                <a:lnTo>
                  <a:pt x="7443787" y="260350"/>
                </a:lnTo>
                <a:lnTo>
                  <a:pt x="7462837" y="296862"/>
                </a:lnTo>
                <a:lnTo>
                  <a:pt x="7481887" y="334962"/>
                </a:lnTo>
                <a:lnTo>
                  <a:pt x="7499350" y="369887"/>
                </a:lnTo>
                <a:lnTo>
                  <a:pt x="7516812" y="409575"/>
                </a:lnTo>
                <a:lnTo>
                  <a:pt x="7532687" y="450850"/>
                </a:lnTo>
                <a:lnTo>
                  <a:pt x="7546975" y="496887"/>
                </a:lnTo>
                <a:lnTo>
                  <a:pt x="7558087" y="546100"/>
                </a:lnTo>
                <a:lnTo>
                  <a:pt x="7566025" y="606425"/>
                </a:lnTo>
                <a:lnTo>
                  <a:pt x="7569200" y="673100"/>
                </a:lnTo>
                <a:lnTo>
                  <a:pt x="7566025" y="744537"/>
                </a:lnTo>
                <a:lnTo>
                  <a:pt x="7558087" y="801687"/>
                </a:lnTo>
                <a:lnTo>
                  <a:pt x="7546975" y="854075"/>
                </a:lnTo>
                <a:lnTo>
                  <a:pt x="7532687" y="901700"/>
                </a:lnTo>
                <a:lnTo>
                  <a:pt x="7516812" y="942975"/>
                </a:lnTo>
                <a:lnTo>
                  <a:pt x="7497762" y="981075"/>
                </a:lnTo>
                <a:lnTo>
                  <a:pt x="7478712" y="1017587"/>
                </a:lnTo>
                <a:lnTo>
                  <a:pt x="7459662" y="1055687"/>
                </a:lnTo>
                <a:lnTo>
                  <a:pt x="7442200" y="1095375"/>
                </a:lnTo>
                <a:lnTo>
                  <a:pt x="7424737" y="1136650"/>
                </a:lnTo>
                <a:lnTo>
                  <a:pt x="7410450" y="1182687"/>
                </a:lnTo>
                <a:lnTo>
                  <a:pt x="7400925" y="1235075"/>
                </a:lnTo>
                <a:lnTo>
                  <a:pt x="7391400" y="1295400"/>
                </a:lnTo>
                <a:lnTo>
                  <a:pt x="7389812" y="1363662"/>
                </a:lnTo>
                <a:lnTo>
                  <a:pt x="7391400" y="1431925"/>
                </a:lnTo>
                <a:lnTo>
                  <a:pt x="7400925" y="1492250"/>
                </a:lnTo>
                <a:lnTo>
                  <a:pt x="7410450" y="1544637"/>
                </a:lnTo>
                <a:lnTo>
                  <a:pt x="7424737" y="1589087"/>
                </a:lnTo>
                <a:lnTo>
                  <a:pt x="7442200" y="1631950"/>
                </a:lnTo>
                <a:lnTo>
                  <a:pt x="7459662" y="1671637"/>
                </a:lnTo>
                <a:lnTo>
                  <a:pt x="7478712" y="1708150"/>
                </a:lnTo>
                <a:lnTo>
                  <a:pt x="7497762" y="1743075"/>
                </a:lnTo>
                <a:lnTo>
                  <a:pt x="7516812" y="1782762"/>
                </a:lnTo>
                <a:lnTo>
                  <a:pt x="7532687" y="1824037"/>
                </a:lnTo>
                <a:lnTo>
                  <a:pt x="7546975" y="1870075"/>
                </a:lnTo>
                <a:lnTo>
                  <a:pt x="7558087" y="1922462"/>
                </a:lnTo>
                <a:lnTo>
                  <a:pt x="7566025" y="1982787"/>
                </a:lnTo>
                <a:lnTo>
                  <a:pt x="7569200" y="2051050"/>
                </a:lnTo>
                <a:lnTo>
                  <a:pt x="7566025" y="2119312"/>
                </a:lnTo>
                <a:lnTo>
                  <a:pt x="7558087" y="2179637"/>
                </a:lnTo>
                <a:lnTo>
                  <a:pt x="7546975" y="2232025"/>
                </a:lnTo>
                <a:lnTo>
                  <a:pt x="7532687" y="2278062"/>
                </a:lnTo>
                <a:lnTo>
                  <a:pt x="7516812" y="2319337"/>
                </a:lnTo>
                <a:lnTo>
                  <a:pt x="7497762" y="2359025"/>
                </a:lnTo>
                <a:lnTo>
                  <a:pt x="7478712" y="2395537"/>
                </a:lnTo>
                <a:lnTo>
                  <a:pt x="7459662" y="2433637"/>
                </a:lnTo>
                <a:lnTo>
                  <a:pt x="7442200" y="2471737"/>
                </a:lnTo>
                <a:lnTo>
                  <a:pt x="7424737" y="2513012"/>
                </a:lnTo>
                <a:lnTo>
                  <a:pt x="7410450" y="2560637"/>
                </a:lnTo>
                <a:lnTo>
                  <a:pt x="7400925" y="2613025"/>
                </a:lnTo>
                <a:lnTo>
                  <a:pt x="7391400" y="2671762"/>
                </a:lnTo>
                <a:lnTo>
                  <a:pt x="7389812" y="2741612"/>
                </a:lnTo>
                <a:lnTo>
                  <a:pt x="7391400" y="2809875"/>
                </a:lnTo>
                <a:lnTo>
                  <a:pt x="7400925" y="2868612"/>
                </a:lnTo>
                <a:lnTo>
                  <a:pt x="7410450" y="2922587"/>
                </a:lnTo>
                <a:lnTo>
                  <a:pt x="7424737" y="2967037"/>
                </a:lnTo>
                <a:lnTo>
                  <a:pt x="7442200" y="3009900"/>
                </a:lnTo>
                <a:lnTo>
                  <a:pt x="7459662" y="3046412"/>
                </a:lnTo>
                <a:lnTo>
                  <a:pt x="7478712" y="3084512"/>
                </a:lnTo>
                <a:lnTo>
                  <a:pt x="7497762" y="3121025"/>
                </a:lnTo>
                <a:lnTo>
                  <a:pt x="7516812" y="3160712"/>
                </a:lnTo>
                <a:lnTo>
                  <a:pt x="7532687" y="3201987"/>
                </a:lnTo>
                <a:lnTo>
                  <a:pt x="7546975" y="3248025"/>
                </a:lnTo>
                <a:lnTo>
                  <a:pt x="7558087" y="3300412"/>
                </a:lnTo>
                <a:lnTo>
                  <a:pt x="7566025" y="3360737"/>
                </a:lnTo>
                <a:lnTo>
                  <a:pt x="7569200" y="3427412"/>
                </a:lnTo>
                <a:lnTo>
                  <a:pt x="7566025" y="3497262"/>
                </a:lnTo>
                <a:lnTo>
                  <a:pt x="7558087" y="3557587"/>
                </a:lnTo>
                <a:lnTo>
                  <a:pt x="7546975" y="3609975"/>
                </a:lnTo>
                <a:lnTo>
                  <a:pt x="7532687" y="3656012"/>
                </a:lnTo>
                <a:lnTo>
                  <a:pt x="7516812" y="3697287"/>
                </a:lnTo>
                <a:lnTo>
                  <a:pt x="7497762" y="3736975"/>
                </a:lnTo>
                <a:lnTo>
                  <a:pt x="7459662" y="3811587"/>
                </a:lnTo>
                <a:lnTo>
                  <a:pt x="7442200" y="3848100"/>
                </a:lnTo>
                <a:lnTo>
                  <a:pt x="7424737" y="3890962"/>
                </a:lnTo>
                <a:lnTo>
                  <a:pt x="7410450" y="3935412"/>
                </a:lnTo>
                <a:lnTo>
                  <a:pt x="7400925" y="3987800"/>
                </a:lnTo>
                <a:lnTo>
                  <a:pt x="7391400" y="4048125"/>
                </a:lnTo>
                <a:lnTo>
                  <a:pt x="7389812" y="4116387"/>
                </a:lnTo>
                <a:lnTo>
                  <a:pt x="7391400" y="4186237"/>
                </a:lnTo>
                <a:lnTo>
                  <a:pt x="7400925" y="4244975"/>
                </a:lnTo>
                <a:lnTo>
                  <a:pt x="7410450" y="4297362"/>
                </a:lnTo>
                <a:lnTo>
                  <a:pt x="7424737" y="4343400"/>
                </a:lnTo>
                <a:lnTo>
                  <a:pt x="7442200" y="4386262"/>
                </a:lnTo>
                <a:lnTo>
                  <a:pt x="7459662" y="4424362"/>
                </a:lnTo>
                <a:lnTo>
                  <a:pt x="7497762" y="4498975"/>
                </a:lnTo>
                <a:lnTo>
                  <a:pt x="7516812" y="4537075"/>
                </a:lnTo>
                <a:lnTo>
                  <a:pt x="7532687" y="4579937"/>
                </a:lnTo>
                <a:lnTo>
                  <a:pt x="7546975" y="4625975"/>
                </a:lnTo>
                <a:lnTo>
                  <a:pt x="7558087" y="4678362"/>
                </a:lnTo>
                <a:lnTo>
                  <a:pt x="7566025" y="4738687"/>
                </a:lnTo>
                <a:lnTo>
                  <a:pt x="7569200" y="4806950"/>
                </a:lnTo>
                <a:lnTo>
                  <a:pt x="7566025" y="4875212"/>
                </a:lnTo>
                <a:lnTo>
                  <a:pt x="7558087" y="4935537"/>
                </a:lnTo>
                <a:lnTo>
                  <a:pt x="7546975" y="4987925"/>
                </a:lnTo>
                <a:lnTo>
                  <a:pt x="7532687" y="5033962"/>
                </a:lnTo>
                <a:lnTo>
                  <a:pt x="7516812" y="5075237"/>
                </a:lnTo>
                <a:lnTo>
                  <a:pt x="7497762" y="5114925"/>
                </a:lnTo>
                <a:lnTo>
                  <a:pt x="7478712" y="5149850"/>
                </a:lnTo>
                <a:lnTo>
                  <a:pt x="7459662" y="5186362"/>
                </a:lnTo>
                <a:lnTo>
                  <a:pt x="7442200" y="5226050"/>
                </a:lnTo>
                <a:lnTo>
                  <a:pt x="7424737" y="5268912"/>
                </a:lnTo>
                <a:lnTo>
                  <a:pt x="7410450" y="5313362"/>
                </a:lnTo>
                <a:lnTo>
                  <a:pt x="7400925" y="5365750"/>
                </a:lnTo>
                <a:lnTo>
                  <a:pt x="7391400" y="5426075"/>
                </a:lnTo>
                <a:lnTo>
                  <a:pt x="7389812" y="5494337"/>
                </a:lnTo>
                <a:lnTo>
                  <a:pt x="7391400" y="5562600"/>
                </a:lnTo>
                <a:lnTo>
                  <a:pt x="7400925" y="5622925"/>
                </a:lnTo>
                <a:lnTo>
                  <a:pt x="7410450" y="5675312"/>
                </a:lnTo>
                <a:lnTo>
                  <a:pt x="7424737" y="5721350"/>
                </a:lnTo>
                <a:lnTo>
                  <a:pt x="7442200" y="5762625"/>
                </a:lnTo>
                <a:lnTo>
                  <a:pt x="7459662" y="5802312"/>
                </a:lnTo>
                <a:lnTo>
                  <a:pt x="7478712" y="5840412"/>
                </a:lnTo>
                <a:lnTo>
                  <a:pt x="7497762" y="5876925"/>
                </a:lnTo>
                <a:lnTo>
                  <a:pt x="7516812" y="5915025"/>
                </a:lnTo>
                <a:lnTo>
                  <a:pt x="7532687" y="5956300"/>
                </a:lnTo>
                <a:lnTo>
                  <a:pt x="7546975" y="6003925"/>
                </a:lnTo>
                <a:lnTo>
                  <a:pt x="7558087" y="6056312"/>
                </a:lnTo>
                <a:lnTo>
                  <a:pt x="7566025" y="6113462"/>
                </a:lnTo>
                <a:lnTo>
                  <a:pt x="7569200" y="6183312"/>
                </a:lnTo>
                <a:lnTo>
                  <a:pt x="7566025" y="6251575"/>
                </a:lnTo>
                <a:lnTo>
                  <a:pt x="7558087" y="6311900"/>
                </a:lnTo>
                <a:lnTo>
                  <a:pt x="7546975" y="6361112"/>
                </a:lnTo>
                <a:lnTo>
                  <a:pt x="7532687" y="6407150"/>
                </a:lnTo>
                <a:lnTo>
                  <a:pt x="7516812" y="6448425"/>
                </a:lnTo>
                <a:lnTo>
                  <a:pt x="7499350" y="6488112"/>
                </a:lnTo>
                <a:lnTo>
                  <a:pt x="7481887" y="6523037"/>
                </a:lnTo>
                <a:lnTo>
                  <a:pt x="7462837" y="6561137"/>
                </a:lnTo>
                <a:lnTo>
                  <a:pt x="7443787" y="6597650"/>
                </a:lnTo>
                <a:lnTo>
                  <a:pt x="7427912" y="6640512"/>
                </a:lnTo>
                <a:lnTo>
                  <a:pt x="7412037" y="6683375"/>
                </a:lnTo>
                <a:lnTo>
                  <a:pt x="7402512" y="6735762"/>
                </a:lnTo>
                <a:lnTo>
                  <a:pt x="7394575" y="6791325"/>
                </a:lnTo>
                <a:lnTo>
                  <a:pt x="7389812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90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D016F04-B3C1-460C-9D65-72E39B55A9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4144" y="484631"/>
            <a:ext cx="6340519" cy="1638469"/>
          </a:xfrm>
        </p:spPr>
        <p:txBody>
          <a:bodyPr>
            <a:normAutofit/>
          </a:bodyPr>
          <a:lstStyle/>
          <a:p>
            <a:r>
              <a:rPr lang="en-MY" sz="3600"/>
              <a:t>Index of colour of study room and study efficiency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5FDAFA16-9D2D-4BEC-89D0-B4EABEE911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C43FFE-D460-4536-87C4-FED20A6550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5051" y="2443140"/>
            <a:ext cx="6306309" cy="3930227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Index 1 (strongly disagree) to 5 (strongly agree)</a:t>
            </a:r>
            <a:endParaRPr lang="en-US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Majority Strongly Agree (5) and Agree (4)</a:t>
            </a:r>
            <a:endParaRPr lang="en-US">
              <a:solidFill>
                <a:schemeClr val="tx1"/>
              </a:solidFill>
            </a:endParaRPr>
          </a:p>
          <a:p>
            <a:pPr lvl="1"/>
            <a:r>
              <a:rPr lang="en-US" dirty="0">
                <a:solidFill>
                  <a:schemeClr val="tx1"/>
                </a:solidFill>
              </a:rPr>
              <a:t>28 students (40%) each</a:t>
            </a:r>
            <a:endParaRPr lang="en-US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13 students (18.6%) felt neutral</a:t>
            </a:r>
            <a:endParaRPr lang="en-US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Strongly disagree – 1 students (1.4%)</a:t>
            </a:r>
            <a:endParaRPr lang="en-US">
              <a:solidFill>
                <a:schemeClr val="tx1"/>
              </a:solidFill>
            </a:endParaRPr>
          </a:p>
          <a:p>
            <a:endParaRPr lang="en-US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MY"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2ACEA31-9297-4AEA-BDB6-24E3235F9BA9}"/>
              </a:ext>
            </a:extLst>
          </p:cNvPr>
          <p:cNvSpPr/>
          <p:nvPr/>
        </p:nvSpPr>
        <p:spPr>
          <a:xfrm>
            <a:off x="1130211" y="4708248"/>
            <a:ext cx="10081857" cy="198515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en-US" b="1" dirty="0">
                <a:solidFill>
                  <a:srgbClr val="000000"/>
                </a:solidFill>
              </a:rPr>
              <a:t>Discussion</a:t>
            </a: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It shows that </a:t>
            </a:r>
            <a:r>
              <a:rPr lang="en-US" dirty="0" err="1">
                <a:solidFill>
                  <a:srgbClr val="000000"/>
                </a:solidFill>
              </a:rPr>
              <a:t>colour</a:t>
            </a:r>
            <a:r>
              <a:rPr lang="en-US" dirty="0">
                <a:solidFill>
                  <a:srgbClr val="000000"/>
                </a:solidFill>
              </a:rPr>
              <a:t> is very essential to help students in their study mood and motivation</a:t>
            </a: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rgbClr val="000000"/>
                </a:solidFill>
              </a:rPr>
              <a:t>Colour</a:t>
            </a:r>
            <a:r>
              <a:rPr lang="en-US" dirty="0">
                <a:solidFill>
                  <a:srgbClr val="000000"/>
                </a:solidFill>
              </a:rPr>
              <a:t> of the room can ensure that the students have a good study environment for them to be more concentrated and good emotional.</a:t>
            </a:r>
            <a:endParaRPr lang="en-US" dirty="0"/>
          </a:p>
          <a:p>
            <a:pPr>
              <a:spcAft>
                <a:spcPts val="600"/>
              </a:spcAft>
            </a:pPr>
            <a:br>
              <a:rPr lang="en-US" dirty="0"/>
            </a:br>
            <a:endParaRPr lang="en-MY" dirty="0"/>
          </a:p>
        </p:txBody>
      </p:sp>
      <p:pic>
        <p:nvPicPr>
          <p:cNvPr id="5" name="Picture 4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ABA2078E-8B8D-482C-ABC6-628668022E2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828" t="7066" r="20079" b="12361"/>
          <a:stretch/>
        </p:blipFill>
        <p:spPr>
          <a:xfrm>
            <a:off x="6947789" y="951750"/>
            <a:ext cx="4841875" cy="3591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39659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287D9197-4A85-4276-8FC4-67873E2075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75" name="Freeform 10">
            <a:extLst>
              <a:ext uri="{FF2B5EF4-FFF2-40B4-BE49-F238E27FC236}">
                <a16:creationId xmlns:a16="http://schemas.microsoft.com/office/drawing/2014/main" id="{01B5B487-A1DE-47E1-B06D-F13BBCCA78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7569200" cy="6858000"/>
          </a:xfrm>
          <a:custGeom>
            <a:avLst/>
            <a:gdLst>
              <a:gd name="connsiteX0" fmla="*/ 0 w 7569200"/>
              <a:gd name="connsiteY0" fmla="*/ 0 h 6858000"/>
              <a:gd name="connsiteX1" fmla="*/ 7389812 w 7569200"/>
              <a:gd name="connsiteY1" fmla="*/ 0 h 6858000"/>
              <a:gd name="connsiteX2" fmla="*/ 7394575 w 7569200"/>
              <a:gd name="connsiteY2" fmla="*/ 66675 h 6858000"/>
              <a:gd name="connsiteX3" fmla="*/ 7402512 w 7569200"/>
              <a:gd name="connsiteY3" fmla="*/ 122237 h 6858000"/>
              <a:gd name="connsiteX4" fmla="*/ 7412037 w 7569200"/>
              <a:gd name="connsiteY4" fmla="*/ 174625 h 6858000"/>
              <a:gd name="connsiteX5" fmla="*/ 7427912 w 7569200"/>
              <a:gd name="connsiteY5" fmla="*/ 217487 h 6858000"/>
              <a:gd name="connsiteX6" fmla="*/ 7443787 w 7569200"/>
              <a:gd name="connsiteY6" fmla="*/ 260350 h 6858000"/>
              <a:gd name="connsiteX7" fmla="*/ 7462837 w 7569200"/>
              <a:gd name="connsiteY7" fmla="*/ 296862 h 6858000"/>
              <a:gd name="connsiteX8" fmla="*/ 7481887 w 7569200"/>
              <a:gd name="connsiteY8" fmla="*/ 334962 h 6858000"/>
              <a:gd name="connsiteX9" fmla="*/ 7499350 w 7569200"/>
              <a:gd name="connsiteY9" fmla="*/ 369887 h 6858000"/>
              <a:gd name="connsiteX10" fmla="*/ 7516812 w 7569200"/>
              <a:gd name="connsiteY10" fmla="*/ 409575 h 6858000"/>
              <a:gd name="connsiteX11" fmla="*/ 7532687 w 7569200"/>
              <a:gd name="connsiteY11" fmla="*/ 450850 h 6858000"/>
              <a:gd name="connsiteX12" fmla="*/ 7546975 w 7569200"/>
              <a:gd name="connsiteY12" fmla="*/ 496887 h 6858000"/>
              <a:gd name="connsiteX13" fmla="*/ 7558087 w 7569200"/>
              <a:gd name="connsiteY13" fmla="*/ 546100 h 6858000"/>
              <a:gd name="connsiteX14" fmla="*/ 7566025 w 7569200"/>
              <a:gd name="connsiteY14" fmla="*/ 606425 h 6858000"/>
              <a:gd name="connsiteX15" fmla="*/ 7569200 w 7569200"/>
              <a:gd name="connsiteY15" fmla="*/ 673100 h 6858000"/>
              <a:gd name="connsiteX16" fmla="*/ 7566025 w 7569200"/>
              <a:gd name="connsiteY16" fmla="*/ 744537 h 6858000"/>
              <a:gd name="connsiteX17" fmla="*/ 7558087 w 7569200"/>
              <a:gd name="connsiteY17" fmla="*/ 801687 h 6858000"/>
              <a:gd name="connsiteX18" fmla="*/ 7546975 w 7569200"/>
              <a:gd name="connsiteY18" fmla="*/ 854075 h 6858000"/>
              <a:gd name="connsiteX19" fmla="*/ 7532687 w 7569200"/>
              <a:gd name="connsiteY19" fmla="*/ 901700 h 6858000"/>
              <a:gd name="connsiteX20" fmla="*/ 7516812 w 7569200"/>
              <a:gd name="connsiteY20" fmla="*/ 942975 h 6858000"/>
              <a:gd name="connsiteX21" fmla="*/ 7497762 w 7569200"/>
              <a:gd name="connsiteY21" fmla="*/ 981075 h 6858000"/>
              <a:gd name="connsiteX22" fmla="*/ 7478712 w 7569200"/>
              <a:gd name="connsiteY22" fmla="*/ 1017587 h 6858000"/>
              <a:gd name="connsiteX23" fmla="*/ 7459662 w 7569200"/>
              <a:gd name="connsiteY23" fmla="*/ 1055687 h 6858000"/>
              <a:gd name="connsiteX24" fmla="*/ 7442200 w 7569200"/>
              <a:gd name="connsiteY24" fmla="*/ 1095375 h 6858000"/>
              <a:gd name="connsiteX25" fmla="*/ 7424737 w 7569200"/>
              <a:gd name="connsiteY25" fmla="*/ 1136650 h 6858000"/>
              <a:gd name="connsiteX26" fmla="*/ 7410450 w 7569200"/>
              <a:gd name="connsiteY26" fmla="*/ 1182687 h 6858000"/>
              <a:gd name="connsiteX27" fmla="*/ 7400925 w 7569200"/>
              <a:gd name="connsiteY27" fmla="*/ 1235075 h 6858000"/>
              <a:gd name="connsiteX28" fmla="*/ 7391400 w 7569200"/>
              <a:gd name="connsiteY28" fmla="*/ 1295400 h 6858000"/>
              <a:gd name="connsiteX29" fmla="*/ 7389812 w 7569200"/>
              <a:gd name="connsiteY29" fmla="*/ 1363662 h 6858000"/>
              <a:gd name="connsiteX30" fmla="*/ 7391400 w 7569200"/>
              <a:gd name="connsiteY30" fmla="*/ 1431925 h 6858000"/>
              <a:gd name="connsiteX31" fmla="*/ 7400925 w 7569200"/>
              <a:gd name="connsiteY31" fmla="*/ 1492250 h 6858000"/>
              <a:gd name="connsiteX32" fmla="*/ 7410450 w 7569200"/>
              <a:gd name="connsiteY32" fmla="*/ 1544637 h 6858000"/>
              <a:gd name="connsiteX33" fmla="*/ 7424737 w 7569200"/>
              <a:gd name="connsiteY33" fmla="*/ 1589087 h 6858000"/>
              <a:gd name="connsiteX34" fmla="*/ 7442200 w 7569200"/>
              <a:gd name="connsiteY34" fmla="*/ 1631950 h 6858000"/>
              <a:gd name="connsiteX35" fmla="*/ 7459662 w 7569200"/>
              <a:gd name="connsiteY35" fmla="*/ 1671637 h 6858000"/>
              <a:gd name="connsiteX36" fmla="*/ 7478712 w 7569200"/>
              <a:gd name="connsiteY36" fmla="*/ 1708150 h 6858000"/>
              <a:gd name="connsiteX37" fmla="*/ 7497762 w 7569200"/>
              <a:gd name="connsiteY37" fmla="*/ 1743075 h 6858000"/>
              <a:gd name="connsiteX38" fmla="*/ 7516812 w 7569200"/>
              <a:gd name="connsiteY38" fmla="*/ 1782762 h 6858000"/>
              <a:gd name="connsiteX39" fmla="*/ 7532687 w 7569200"/>
              <a:gd name="connsiteY39" fmla="*/ 1824037 h 6858000"/>
              <a:gd name="connsiteX40" fmla="*/ 7546975 w 7569200"/>
              <a:gd name="connsiteY40" fmla="*/ 1870075 h 6858000"/>
              <a:gd name="connsiteX41" fmla="*/ 7558087 w 7569200"/>
              <a:gd name="connsiteY41" fmla="*/ 1922462 h 6858000"/>
              <a:gd name="connsiteX42" fmla="*/ 7566025 w 7569200"/>
              <a:gd name="connsiteY42" fmla="*/ 1982787 h 6858000"/>
              <a:gd name="connsiteX43" fmla="*/ 7569200 w 7569200"/>
              <a:gd name="connsiteY43" fmla="*/ 2051050 h 6858000"/>
              <a:gd name="connsiteX44" fmla="*/ 7566025 w 7569200"/>
              <a:gd name="connsiteY44" fmla="*/ 2119312 h 6858000"/>
              <a:gd name="connsiteX45" fmla="*/ 7558087 w 7569200"/>
              <a:gd name="connsiteY45" fmla="*/ 2179637 h 6858000"/>
              <a:gd name="connsiteX46" fmla="*/ 7546975 w 7569200"/>
              <a:gd name="connsiteY46" fmla="*/ 2232025 h 6858000"/>
              <a:gd name="connsiteX47" fmla="*/ 7532687 w 7569200"/>
              <a:gd name="connsiteY47" fmla="*/ 2278062 h 6858000"/>
              <a:gd name="connsiteX48" fmla="*/ 7516812 w 7569200"/>
              <a:gd name="connsiteY48" fmla="*/ 2319337 h 6858000"/>
              <a:gd name="connsiteX49" fmla="*/ 7497762 w 7569200"/>
              <a:gd name="connsiteY49" fmla="*/ 2359025 h 6858000"/>
              <a:gd name="connsiteX50" fmla="*/ 7478712 w 7569200"/>
              <a:gd name="connsiteY50" fmla="*/ 2395537 h 6858000"/>
              <a:gd name="connsiteX51" fmla="*/ 7459662 w 7569200"/>
              <a:gd name="connsiteY51" fmla="*/ 2433637 h 6858000"/>
              <a:gd name="connsiteX52" fmla="*/ 7442200 w 7569200"/>
              <a:gd name="connsiteY52" fmla="*/ 2471737 h 6858000"/>
              <a:gd name="connsiteX53" fmla="*/ 7424737 w 7569200"/>
              <a:gd name="connsiteY53" fmla="*/ 2513012 h 6858000"/>
              <a:gd name="connsiteX54" fmla="*/ 7410450 w 7569200"/>
              <a:gd name="connsiteY54" fmla="*/ 2560637 h 6858000"/>
              <a:gd name="connsiteX55" fmla="*/ 7400925 w 7569200"/>
              <a:gd name="connsiteY55" fmla="*/ 2613025 h 6858000"/>
              <a:gd name="connsiteX56" fmla="*/ 7391400 w 7569200"/>
              <a:gd name="connsiteY56" fmla="*/ 2671762 h 6858000"/>
              <a:gd name="connsiteX57" fmla="*/ 7389812 w 7569200"/>
              <a:gd name="connsiteY57" fmla="*/ 2741612 h 6858000"/>
              <a:gd name="connsiteX58" fmla="*/ 7391400 w 7569200"/>
              <a:gd name="connsiteY58" fmla="*/ 2809875 h 6858000"/>
              <a:gd name="connsiteX59" fmla="*/ 7400925 w 7569200"/>
              <a:gd name="connsiteY59" fmla="*/ 2868612 h 6858000"/>
              <a:gd name="connsiteX60" fmla="*/ 7410450 w 7569200"/>
              <a:gd name="connsiteY60" fmla="*/ 2922587 h 6858000"/>
              <a:gd name="connsiteX61" fmla="*/ 7424737 w 7569200"/>
              <a:gd name="connsiteY61" fmla="*/ 2967037 h 6858000"/>
              <a:gd name="connsiteX62" fmla="*/ 7442200 w 7569200"/>
              <a:gd name="connsiteY62" fmla="*/ 3009900 h 6858000"/>
              <a:gd name="connsiteX63" fmla="*/ 7459662 w 7569200"/>
              <a:gd name="connsiteY63" fmla="*/ 3046412 h 6858000"/>
              <a:gd name="connsiteX64" fmla="*/ 7478712 w 7569200"/>
              <a:gd name="connsiteY64" fmla="*/ 3084512 h 6858000"/>
              <a:gd name="connsiteX65" fmla="*/ 7497762 w 7569200"/>
              <a:gd name="connsiteY65" fmla="*/ 3121025 h 6858000"/>
              <a:gd name="connsiteX66" fmla="*/ 7516812 w 7569200"/>
              <a:gd name="connsiteY66" fmla="*/ 3160712 h 6858000"/>
              <a:gd name="connsiteX67" fmla="*/ 7532687 w 7569200"/>
              <a:gd name="connsiteY67" fmla="*/ 3201987 h 6858000"/>
              <a:gd name="connsiteX68" fmla="*/ 7546975 w 7569200"/>
              <a:gd name="connsiteY68" fmla="*/ 3248025 h 6858000"/>
              <a:gd name="connsiteX69" fmla="*/ 7558087 w 7569200"/>
              <a:gd name="connsiteY69" fmla="*/ 3300412 h 6858000"/>
              <a:gd name="connsiteX70" fmla="*/ 7566025 w 7569200"/>
              <a:gd name="connsiteY70" fmla="*/ 3360737 h 6858000"/>
              <a:gd name="connsiteX71" fmla="*/ 7569200 w 7569200"/>
              <a:gd name="connsiteY71" fmla="*/ 3427412 h 6858000"/>
              <a:gd name="connsiteX72" fmla="*/ 7566025 w 7569200"/>
              <a:gd name="connsiteY72" fmla="*/ 3497262 h 6858000"/>
              <a:gd name="connsiteX73" fmla="*/ 7558087 w 7569200"/>
              <a:gd name="connsiteY73" fmla="*/ 3557587 h 6858000"/>
              <a:gd name="connsiteX74" fmla="*/ 7546975 w 7569200"/>
              <a:gd name="connsiteY74" fmla="*/ 3609975 h 6858000"/>
              <a:gd name="connsiteX75" fmla="*/ 7532687 w 7569200"/>
              <a:gd name="connsiteY75" fmla="*/ 3656012 h 6858000"/>
              <a:gd name="connsiteX76" fmla="*/ 7516812 w 7569200"/>
              <a:gd name="connsiteY76" fmla="*/ 3697287 h 6858000"/>
              <a:gd name="connsiteX77" fmla="*/ 7497762 w 7569200"/>
              <a:gd name="connsiteY77" fmla="*/ 3736975 h 6858000"/>
              <a:gd name="connsiteX78" fmla="*/ 7459662 w 7569200"/>
              <a:gd name="connsiteY78" fmla="*/ 3811587 h 6858000"/>
              <a:gd name="connsiteX79" fmla="*/ 7442200 w 7569200"/>
              <a:gd name="connsiteY79" fmla="*/ 3848100 h 6858000"/>
              <a:gd name="connsiteX80" fmla="*/ 7424737 w 7569200"/>
              <a:gd name="connsiteY80" fmla="*/ 3890962 h 6858000"/>
              <a:gd name="connsiteX81" fmla="*/ 7410450 w 7569200"/>
              <a:gd name="connsiteY81" fmla="*/ 3935412 h 6858000"/>
              <a:gd name="connsiteX82" fmla="*/ 7400925 w 7569200"/>
              <a:gd name="connsiteY82" fmla="*/ 3987800 h 6858000"/>
              <a:gd name="connsiteX83" fmla="*/ 7391400 w 7569200"/>
              <a:gd name="connsiteY83" fmla="*/ 4048125 h 6858000"/>
              <a:gd name="connsiteX84" fmla="*/ 7389812 w 7569200"/>
              <a:gd name="connsiteY84" fmla="*/ 4116387 h 6858000"/>
              <a:gd name="connsiteX85" fmla="*/ 7391400 w 7569200"/>
              <a:gd name="connsiteY85" fmla="*/ 4186237 h 6858000"/>
              <a:gd name="connsiteX86" fmla="*/ 7400925 w 7569200"/>
              <a:gd name="connsiteY86" fmla="*/ 4244975 h 6858000"/>
              <a:gd name="connsiteX87" fmla="*/ 7410450 w 7569200"/>
              <a:gd name="connsiteY87" fmla="*/ 4297362 h 6858000"/>
              <a:gd name="connsiteX88" fmla="*/ 7424737 w 7569200"/>
              <a:gd name="connsiteY88" fmla="*/ 4343400 h 6858000"/>
              <a:gd name="connsiteX89" fmla="*/ 7442200 w 7569200"/>
              <a:gd name="connsiteY89" fmla="*/ 4386262 h 6858000"/>
              <a:gd name="connsiteX90" fmla="*/ 7459662 w 7569200"/>
              <a:gd name="connsiteY90" fmla="*/ 4424362 h 6858000"/>
              <a:gd name="connsiteX91" fmla="*/ 7497762 w 7569200"/>
              <a:gd name="connsiteY91" fmla="*/ 4498975 h 6858000"/>
              <a:gd name="connsiteX92" fmla="*/ 7516812 w 7569200"/>
              <a:gd name="connsiteY92" fmla="*/ 4537075 h 6858000"/>
              <a:gd name="connsiteX93" fmla="*/ 7532687 w 7569200"/>
              <a:gd name="connsiteY93" fmla="*/ 4579937 h 6858000"/>
              <a:gd name="connsiteX94" fmla="*/ 7546975 w 7569200"/>
              <a:gd name="connsiteY94" fmla="*/ 4625975 h 6858000"/>
              <a:gd name="connsiteX95" fmla="*/ 7558087 w 7569200"/>
              <a:gd name="connsiteY95" fmla="*/ 4678362 h 6858000"/>
              <a:gd name="connsiteX96" fmla="*/ 7566025 w 7569200"/>
              <a:gd name="connsiteY96" fmla="*/ 4738687 h 6858000"/>
              <a:gd name="connsiteX97" fmla="*/ 7569200 w 7569200"/>
              <a:gd name="connsiteY97" fmla="*/ 4806950 h 6858000"/>
              <a:gd name="connsiteX98" fmla="*/ 7566025 w 7569200"/>
              <a:gd name="connsiteY98" fmla="*/ 4875212 h 6858000"/>
              <a:gd name="connsiteX99" fmla="*/ 7558087 w 7569200"/>
              <a:gd name="connsiteY99" fmla="*/ 4935537 h 6858000"/>
              <a:gd name="connsiteX100" fmla="*/ 7546975 w 7569200"/>
              <a:gd name="connsiteY100" fmla="*/ 4987925 h 6858000"/>
              <a:gd name="connsiteX101" fmla="*/ 7532687 w 7569200"/>
              <a:gd name="connsiteY101" fmla="*/ 5033962 h 6858000"/>
              <a:gd name="connsiteX102" fmla="*/ 7516812 w 7569200"/>
              <a:gd name="connsiteY102" fmla="*/ 5075237 h 6858000"/>
              <a:gd name="connsiteX103" fmla="*/ 7497762 w 7569200"/>
              <a:gd name="connsiteY103" fmla="*/ 5114925 h 6858000"/>
              <a:gd name="connsiteX104" fmla="*/ 7478712 w 7569200"/>
              <a:gd name="connsiteY104" fmla="*/ 5149850 h 6858000"/>
              <a:gd name="connsiteX105" fmla="*/ 7459662 w 7569200"/>
              <a:gd name="connsiteY105" fmla="*/ 5186362 h 6858000"/>
              <a:gd name="connsiteX106" fmla="*/ 7442200 w 7569200"/>
              <a:gd name="connsiteY106" fmla="*/ 5226050 h 6858000"/>
              <a:gd name="connsiteX107" fmla="*/ 7424737 w 7569200"/>
              <a:gd name="connsiteY107" fmla="*/ 5268912 h 6858000"/>
              <a:gd name="connsiteX108" fmla="*/ 7410450 w 7569200"/>
              <a:gd name="connsiteY108" fmla="*/ 5313362 h 6858000"/>
              <a:gd name="connsiteX109" fmla="*/ 7400925 w 7569200"/>
              <a:gd name="connsiteY109" fmla="*/ 5365750 h 6858000"/>
              <a:gd name="connsiteX110" fmla="*/ 7391400 w 7569200"/>
              <a:gd name="connsiteY110" fmla="*/ 5426075 h 6858000"/>
              <a:gd name="connsiteX111" fmla="*/ 7389812 w 7569200"/>
              <a:gd name="connsiteY111" fmla="*/ 5494337 h 6858000"/>
              <a:gd name="connsiteX112" fmla="*/ 7391400 w 7569200"/>
              <a:gd name="connsiteY112" fmla="*/ 5562600 h 6858000"/>
              <a:gd name="connsiteX113" fmla="*/ 7400925 w 7569200"/>
              <a:gd name="connsiteY113" fmla="*/ 5622925 h 6858000"/>
              <a:gd name="connsiteX114" fmla="*/ 7410450 w 7569200"/>
              <a:gd name="connsiteY114" fmla="*/ 5675312 h 6858000"/>
              <a:gd name="connsiteX115" fmla="*/ 7424737 w 7569200"/>
              <a:gd name="connsiteY115" fmla="*/ 5721350 h 6858000"/>
              <a:gd name="connsiteX116" fmla="*/ 7442200 w 7569200"/>
              <a:gd name="connsiteY116" fmla="*/ 5762625 h 6858000"/>
              <a:gd name="connsiteX117" fmla="*/ 7459662 w 7569200"/>
              <a:gd name="connsiteY117" fmla="*/ 5802312 h 6858000"/>
              <a:gd name="connsiteX118" fmla="*/ 7478712 w 7569200"/>
              <a:gd name="connsiteY118" fmla="*/ 5840412 h 6858000"/>
              <a:gd name="connsiteX119" fmla="*/ 7497762 w 7569200"/>
              <a:gd name="connsiteY119" fmla="*/ 5876925 h 6858000"/>
              <a:gd name="connsiteX120" fmla="*/ 7516812 w 7569200"/>
              <a:gd name="connsiteY120" fmla="*/ 5915025 h 6858000"/>
              <a:gd name="connsiteX121" fmla="*/ 7532687 w 7569200"/>
              <a:gd name="connsiteY121" fmla="*/ 5956300 h 6858000"/>
              <a:gd name="connsiteX122" fmla="*/ 7546975 w 7569200"/>
              <a:gd name="connsiteY122" fmla="*/ 6003925 h 6858000"/>
              <a:gd name="connsiteX123" fmla="*/ 7558087 w 7569200"/>
              <a:gd name="connsiteY123" fmla="*/ 6056312 h 6858000"/>
              <a:gd name="connsiteX124" fmla="*/ 7566025 w 7569200"/>
              <a:gd name="connsiteY124" fmla="*/ 6113462 h 6858000"/>
              <a:gd name="connsiteX125" fmla="*/ 7569200 w 7569200"/>
              <a:gd name="connsiteY125" fmla="*/ 6183312 h 6858000"/>
              <a:gd name="connsiteX126" fmla="*/ 7566025 w 7569200"/>
              <a:gd name="connsiteY126" fmla="*/ 6251575 h 6858000"/>
              <a:gd name="connsiteX127" fmla="*/ 7558087 w 7569200"/>
              <a:gd name="connsiteY127" fmla="*/ 6311900 h 6858000"/>
              <a:gd name="connsiteX128" fmla="*/ 7546975 w 7569200"/>
              <a:gd name="connsiteY128" fmla="*/ 6361112 h 6858000"/>
              <a:gd name="connsiteX129" fmla="*/ 7532687 w 7569200"/>
              <a:gd name="connsiteY129" fmla="*/ 6407150 h 6858000"/>
              <a:gd name="connsiteX130" fmla="*/ 7516812 w 7569200"/>
              <a:gd name="connsiteY130" fmla="*/ 6448425 h 6858000"/>
              <a:gd name="connsiteX131" fmla="*/ 7499350 w 7569200"/>
              <a:gd name="connsiteY131" fmla="*/ 6488112 h 6858000"/>
              <a:gd name="connsiteX132" fmla="*/ 7481887 w 7569200"/>
              <a:gd name="connsiteY132" fmla="*/ 6523037 h 6858000"/>
              <a:gd name="connsiteX133" fmla="*/ 7462837 w 7569200"/>
              <a:gd name="connsiteY133" fmla="*/ 6561137 h 6858000"/>
              <a:gd name="connsiteX134" fmla="*/ 7443787 w 7569200"/>
              <a:gd name="connsiteY134" fmla="*/ 6597650 h 6858000"/>
              <a:gd name="connsiteX135" fmla="*/ 7427912 w 7569200"/>
              <a:gd name="connsiteY135" fmla="*/ 6640512 h 6858000"/>
              <a:gd name="connsiteX136" fmla="*/ 7412037 w 7569200"/>
              <a:gd name="connsiteY136" fmla="*/ 6683375 h 6858000"/>
              <a:gd name="connsiteX137" fmla="*/ 7402512 w 7569200"/>
              <a:gd name="connsiteY137" fmla="*/ 6735762 h 6858000"/>
              <a:gd name="connsiteX138" fmla="*/ 7394575 w 7569200"/>
              <a:gd name="connsiteY138" fmla="*/ 6791325 h 6858000"/>
              <a:gd name="connsiteX139" fmla="*/ 7389812 w 7569200"/>
              <a:gd name="connsiteY139" fmla="*/ 6858000 h 6858000"/>
              <a:gd name="connsiteX140" fmla="*/ 0 w 7569200"/>
              <a:gd name="connsiteY140" fmla="*/ 6858000 h 6858000"/>
              <a:gd name="connsiteX141" fmla="*/ 0 w 7569200"/>
              <a:gd name="connsiteY14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</a:cxnLst>
            <a:rect l="l" t="t" r="r" b="b"/>
            <a:pathLst>
              <a:path w="7569200" h="6858000">
                <a:moveTo>
                  <a:pt x="0" y="0"/>
                </a:moveTo>
                <a:lnTo>
                  <a:pt x="7389812" y="0"/>
                </a:lnTo>
                <a:lnTo>
                  <a:pt x="7394575" y="66675"/>
                </a:lnTo>
                <a:lnTo>
                  <a:pt x="7402512" y="122237"/>
                </a:lnTo>
                <a:lnTo>
                  <a:pt x="7412037" y="174625"/>
                </a:lnTo>
                <a:lnTo>
                  <a:pt x="7427912" y="217487"/>
                </a:lnTo>
                <a:lnTo>
                  <a:pt x="7443787" y="260350"/>
                </a:lnTo>
                <a:lnTo>
                  <a:pt x="7462837" y="296862"/>
                </a:lnTo>
                <a:lnTo>
                  <a:pt x="7481887" y="334962"/>
                </a:lnTo>
                <a:lnTo>
                  <a:pt x="7499350" y="369887"/>
                </a:lnTo>
                <a:lnTo>
                  <a:pt x="7516812" y="409575"/>
                </a:lnTo>
                <a:lnTo>
                  <a:pt x="7532687" y="450850"/>
                </a:lnTo>
                <a:lnTo>
                  <a:pt x="7546975" y="496887"/>
                </a:lnTo>
                <a:lnTo>
                  <a:pt x="7558087" y="546100"/>
                </a:lnTo>
                <a:lnTo>
                  <a:pt x="7566025" y="606425"/>
                </a:lnTo>
                <a:lnTo>
                  <a:pt x="7569200" y="673100"/>
                </a:lnTo>
                <a:lnTo>
                  <a:pt x="7566025" y="744537"/>
                </a:lnTo>
                <a:lnTo>
                  <a:pt x="7558087" y="801687"/>
                </a:lnTo>
                <a:lnTo>
                  <a:pt x="7546975" y="854075"/>
                </a:lnTo>
                <a:lnTo>
                  <a:pt x="7532687" y="901700"/>
                </a:lnTo>
                <a:lnTo>
                  <a:pt x="7516812" y="942975"/>
                </a:lnTo>
                <a:lnTo>
                  <a:pt x="7497762" y="981075"/>
                </a:lnTo>
                <a:lnTo>
                  <a:pt x="7478712" y="1017587"/>
                </a:lnTo>
                <a:lnTo>
                  <a:pt x="7459662" y="1055687"/>
                </a:lnTo>
                <a:lnTo>
                  <a:pt x="7442200" y="1095375"/>
                </a:lnTo>
                <a:lnTo>
                  <a:pt x="7424737" y="1136650"/>
                </a:lnTo>
                <a:lnTo>
                  <a:pt x="7410450" y="1182687"/>
                </a:lnTo>
                <a:lnTo>
                  <a:pt x="7400925" y="1235075"/>
                </a:lnTo>
                <a:lnTo>
                  <a:pt x="7391400" y="1295400"/>
                </a:lnTo>
                <a:lnTo>
                  <a:pt x="7389812" y="1363662"/>
                </a:lnTo>
                <a:lnTo>
                  <a:pt x="7391400" y="1431925"/>
                </a:lnTo>
                <a:lnTo>
                  <a:pt x="7400925" y="1492250"/>
                </a:lnTo>
                <a:lnTo>
                  <a:pt x="7410450" y="1544637"/>
                </a:lnTo>
                <a:lnTo>
                  <a:pt x="7424737" y="1589087"/>
                </a:lnTo>
                <a:lnTo>
                  <a:pt x="7442200" y="1631950"/>
                </a:lnTo>
                <a:lnTo>
                  <a:pt x="7459662" y="1671637"/>
                </a:lnTo>
                <a:lnTo>
                  <a:pt x="7478712" y="1708150"/>
                </a:lnTo>
                <a:lnTo>
                  <a:pt x="7497762" y="1743075"/>
                </a:lnTo>
                <a:lnTo>
                  <a:pt x="7516812" y="1782762"/>
                </a:lnTo>
                <a:lnTo>
                  <a:pt x="7532687" y="1824037"/>
                </a:lnTo>
                <a:lnTo>
                  <a:pt x="7546975" y="1870075"/>
                </a:lnTo>
                <a:lnTo>
                  <a:pt x="7558087" y="1922462"/>
                </a:lnTo>
                <a:lnTo>
                  <a:pt x="7566025" y="1982787"/>
                </a:lnTo>
                <a:lnTo>
                  <a:pt x="7569200" y="2051050"/>
                </a:lnTo>
                <a:lnTo>
                  <a:pt x="7566025" y="2119312"/>
                </a:lnTo>
                <a:lnTo>
                  <a:pt x="7558087" y="2179637"/>
                </a:lnTo>
                <a:lnTo>
                  <a:pt x="7546975" y="2232025"/>
                </a:lnTo>
                <a:lnTo>
                  <a:pt x="7532687" y="2278062"/>
                </a:lnTo>
                <a:lnTo>
                  <a:pt x="7516812" y="2319337"/>
                </a:lnTo>
                <a:lnTo>
                  <a:pt x="7497762" y="2359025"/>
                </a:lnTo>
                <a:lnTo>
                  <a:pt x="7478712" y="2395537"/>
                </a:lnTo>
                <a:lnTo>
                  <a:pt x="7459662" y="2433637"/>
                </a:lnTo>
                <a:lnTo>
                  <a:pt x="7442200" y="2471737"/>
                </a:lnTo>
                <a:lnTo>
                  <a:pt x="7424737" y="2513012"/>
                </a:lnTo>
                <a:lnTo>
                  <a:pt x="7410450" y="2560637"/>
                </a:lnTo>
                <a:lnTo>
                  <a:pt x="7400925" y="2613025"/>
                </a:lnTo>
                <a:lnTo>
                  <a:pt x="7391400" y="2671762"/>
                </a:lnTo>
                <a:lnTo>
                  <a:pt x="7389812" y="2741612"/>
                </a:lnTo>
                <a:lnTo>
                  <a:pt x="7391400" y="2809875"/>
                </a:lnTo>
                <a:lnTo>
                  <a:pt x="7400925" y="2868612"/>
                </a:lnTo>
                <a:lnTo>
                  <a:pt x="7410450" y="2922587"/>
                </a:lnTo>
                <a:lnTo>
                  <a:pt x="7424737" y="2967037"/>
                </a:lnTo>
                <a:lnTo>
                  <a:pt x="7442200" y="3009900"/>
                </a:lnTo>
                <a:lnTo>
                  <a:pt x="7459662" y="3046412"/>
                </a:lnTo>
                <a:lnTo>
                  <a:pt x="7478712" y="3084512"/>
                </a:lnTo>
                <a:lnTo>
                  <a:pt x="7497762" y="3121025"/>
                </a:lnTo>
                <a:lnTo>
                  <a:pt x="7516812" y="3160712"/>
                </a:lnTo>
                <a:lnTo>
                  <a:pt x="7532687" y="3201987"/>
                </a:lnTo>
                <a:lnTo>
                  <a:pt x="7546975" y="3248025"/>
                </a:lnTo>
                <a:lnTo>
                  <a:pt x="7558087" y="3300412"/>
                </a:lnTo>
                <a:lnTo>
                  <a:pt x="7566025" y="3360737"/>
                </a:lnTo>
                <a:lnTo>
                  <a:pt x="7569200" y="3427412"/>
                </a:lnTo>
                <a:lnTo>
                  <a:pt x="7566025" y="3497262"/>
                </a:lnTo>
                <a:lnTo>
                  <a:pt x="7558087" y="3557587"/>
                </a:lnTo>
                <a:lnTo>
                  <a:pt x="7546975" y="3609975"/>
                </a:lnTo>
                <a:lnTo>
                  <a:pt x="7532687" y="3656012"/>
                </a:lnTo>
                <a:lnTo>
                  <a:pt x="7516812" y="3697287"/>
                </a:lnTo>
                <a:lnTo>
                  <a:pt x="7497762" y="3736975"/>
                </a:lnTo>
                <a:lnTo>
                  <a:pt x="7459662" y="3811587"/>
                </a:lnTo>
                <a:lnTo>
                  <a:pt x="7442200" y="3848100"/>
                </a:lnTo>
                <a:lnTo>
                  <a:pt x="7424737" y="3890962"/>
                </a:lnTo>
                <a:lnTo>
                  <a:pt x="7410450" y="3935412"/>
                </a:lnTo>
                <a:lnTo>
                  <a:pt x="7400925" y="3987800"/>
                </a:lnTo>
                <a:lnTo>
                  <a:pt x="7391400" y="4048125"/>
                </a:lnTo>
                <a:lnTo>
                  <a:pt x="7389812" y="4116387"/>
                </a:lnTo>
                <a:lnTo>
                  <a:pt x="7391400" y="4186237"/>
                </a:lnTo>
                <a:lnTo>
                  <a:pt x="7400925" y="4244975"/>
                </a:lnTo>
                <a:lnTo>
                  <a:pt x="7410450" y="4297362"/>
                </a:lnTo>
                <a:lnTo>
                  <a:pt x="7424737" y="4343400"/>
                </a:lnTo>
                <a:lnTo>
                  <a:pt x="7442200" y="4386262"/>
                </a:lnTo>
                <a:lnTo>
                  <a:pt x="7459662" y="4424362"/>
                </a:lnTo>
                <a:lnTo>
                  <a:pt x="7497762" y="4498975"/>
                </a:lnTo>
                <a:lnTo>
                  <a:pt x="7516812" y="4537075"/>
                </a:lnTo>
                <a:lnTo>
                  <a:pt x="7532687" y="4579937"/>
                </a:lnTo>
                <a:lnTo>
                  <a:pt x="7546975" y="4625975"/>
                </a:lnTo>
                <a:lnTo>
                  <a:pt x="7558087" y="4678362"/>
                </a:lnTo>
                <a:lnTo>
                  <a:pt x="7566025" y="4738687"/>
                </a:lnTo>
                <a:lnTo>
                  <a:pt x="7569200" y="4806950"/>
                </a:lnTo>
                <a:lnTo>
                  <a:pt x="7566025" y="4875212"/>
                </a:lnTo>
                <a:lnTo>
                  <a:pt x="7558087" y="4935537"/>
                </a:lnTo>
                <a:lnTo>
                  <a:pt x="7546975" y="4987925"/>
                </a:lnTo>
                <a:lnTo>
                  <a:pt x="7532687" y="5033962"/>
                </a:lnTo>
                <a:lnTo>
                  <a:pt x="7516812" y="5075237"/>
                </a:lnTo>
                <a:lnTo>
                  <a:pt x="7497762" y="5114925"/>
                </a:lnTo>
                <a:lnTo>
                  <a:pt x="7478712" y="5149850"/>
                </a:lnTo>
                <a:lnTo>
                  <a:pt x="7459662" y="5186362"/>
                </a:lnTo>
                <a:lnTo>
                  <a:pt x="7442200" y="5226050"/>
                </a:lnTo>
                <a:lnTo>
                  <a:pt x="7424737" y="5268912"/>
                </a:lnTo>
                <a:lnTo>
                  <a:pt x="7410450" y="5313362"/>
                </a:lnTo>
                <a:lnTo>
                  <a:pt x="7400925" y="5365750"/>
                </a:lnTo>
                <a:lnTo>
                  <a:pt x="7391400" y="5426075"/>
                </a:lnTo>
                <a:lnTo>
                  <a:pt x="7389812" y="5494337"/>
                </a:lnTo>
                <a:lnTo>
                  <a:pt x="7391400" y="5562600"/>
                </a:lnTo>
                <a:lnTo>
                  <a:pt x="7400925" y="5622925"/>
                </a:lnTo>
                <a:lnTo>
                  <a:pt x="7410450" y="5675312"/>
                </a:lnTo>
                <a:lnTo>
                  <a:pt x="7424737" y="5721350"/>
                </a:lnTo>
                <a:lnTo>
                  <a:pt x="7442200" y="5762625"/>
                </a:lnTo>
                <a:lnTo>
                  <a:pt x="7459662" y="5802312"/>
                </a:lnTo>
                <a:lnTo>
                  <a:pt x="7478712" y="5840412"/>
                </a:lnTo>
                <a:lnTo>
                  <a:pt x="7497762" y="5876925"/>
                </a:lnTo>
                <a:lnTo>
                  <a:pt x="7516812" y="5915025"/>
                </a:lnTo>
                <a:lnTo>
                  <a:pt x="7532687" y="5956300"/>
                </a:lnTo>
                <a:lnTo>
                  <a:pt x="7546975" y="6003925"/>
                </a:lnTo>
                <a:lnTo>
                  <a:pt x="7558087" y="6056312"/>
                </a:lnTo>
                <a:lnTo>
                  <a:pt x="7566025" y="6113462"/>
                </a:lnTo>
                <a:lnTo>
                  <a:pt x="7569200" y="6183312"/>
                </a:lnTo>
                <a:lnTo>
                  <a:pt x="7566025" y="6251575"/>
                </a:lnTo>
                <a:lnTo>
                  <a:pt x="7558087" y="6311900"/>
                </a:lnTo>
                <a:lnTo>
                  <a:pt x="7546975" y="6361112"/>
                </a:lnTo>
                <a:lnTo>
                  <a:pt x="7532687" y="6407150"/>
                </a:lnTo>
                <a:lnTo>
                  <a:pt x="7516812" y="6448425"/>
                </a:lnTo>
                <a:lnTo>
                  <a:pt x="7499350" y="6488112"/>
                </a:lnTo>
                <a:lnTo>
                  <a:pt x="7481887" y="6523037"/>
                </a:lnTo>
                <a:lnTo>
                  <a:pt x="7462837" y="6561137"/>
                </a:lnTo>
                <a:lnTo>
                  <a:pt x="7443787" y="6597650"/>
                </a:lnTo>
                <a:lnTo>
                  <a:pt x="7427912" y="6640512"/>
                </a:lnTo>
                <a:lnTo>
                  <a:pt x="7412037" y="6683375"/>
                </a:lnTo>
                <a:lnTo>
                  <a:pt x="7402512" y="6735762"/>
                </a:lnTo>
                <a:lnTo>
                  <a:pt x="7394575" y="6791325"/>
                </a:lnTo>
                <a:lnTo>
                  <a:pt x="7389812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90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84028BD-DF69-49DD-9BEA-B4D549F33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4144" y="484631"/>
            <a:ext cx="6340519" cy="1638469"/>
          </a:xfrm>
        </p:spPr>
        <p:txBody>
          <a:bodyPr>
            <a:normAutofit/>
          </a:bodyPr>
          <a:lstStyle/>
          <a:p>
            <a:r>
              <a:rPr lang="en-MY" dirty="0"/>
              <a:t>Colour of slides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2E45AF6B-4F42-45F1-A22C-AF0FCA898F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8713BB-1B24-4B87-93C8-DAE260B175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3177" y="1718157"/>
            <a:ext cx="6306309" cy="393022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MY" sz="1500" dirty="0">
                <a:solidFill>
                  <a:srgbClr val="000000"/>
                </a:solidFill>
              </a:rPr>
              <a:t>Most popular colour </a:t>
            </a:r>
          </a:p>
          <a:p>
            <a:pPr lvl="1">
              <a:lnSpc>
                <a:spcPct val="100000"/>
              </a:lnSpc>
            </a:pPr>
            <a:r>
              <a:rPr lang="en-MY" sz="1500" dirty="0">
                <a:solidFill>
                  <a:srgbClr val="000000"/>
                </a:solidFill>
              </a:rPr>
              <a:t> White - 24 students</a:t>
            </a:r>
          </a:p>
          <a:p>
            <a:pPr lvl="2">
              <a:lnSpc>
                <a:spcPct val="100000"/>
              </a:lnSpc>
            </a:pPr>
            <a:r>
              <a:rPr lang="en-MY" sz="1500" dirty="0">
                <a:solidFill>
                  <a:srgbClr val="000000"/>
                </a:solidFill>
              </a:rPr>
              <a:t>Female (15 students, 62.5%)</a:t>
            </a:r>
          </a:p>
          <a:p>
            <a:pPr lvl="2">
              <a:lnSpc>
                <a:spcPct val="100000"/>
              </a:lnSpc>
            </a:pPr>
            <a:r>
              <a:rPr lang="en-MY" sz="1500" dirty="0">
                <a:solidFill>
                  <a:srgbClr val="000000"/>
                </a:solidFill>
              </a:rPr>
              <a:t>Male (9 students, 37.5%)</a:t>
            </a:r>
          </a:p>
          <a:p>
            <a:pPr>
              <a:lnSpc>
                <a:spcPct val="100000"/>
              </a:lnSpc>
            </a:pPr>
            <a:r>
              <a:rPr lang="en-MY" sz="1500" dirty="0">
                <a:solidFill>
                  <a:srgbClr val="000000"/>
                </a:solidFill>
              </a:rPr>
              <a:t>Others colour</a:t>
            </a:r>
          </a:p>
          <a:p>
            <a:pPr lvl="1">
              <a:lnSpc>
                <a:spcPct val="100000"/>
              </a:lnSpc>
            </a:pPr>
            <a:r>
              <a:rPr lang="en-MY" sz="1500" dirty="0">
                <a:solidFill>
                  <a:srgbClr val="000000"/>
                </a:solidFill>
              </a:rPr>
              <a:t>Blue - 20 students</a:t>
            </a:r>
          </a:p>
          <a:p>
            <a:pPr lvl="2">
              <a:lnSpc>
                <a:spcPct val="100000"/>
              </a:lnSpc>
            </a:pPr>
            <a:r>
              <a:rPr lang="en-MY" sz="1500" dirty="0">
                <a:solidFill>
                  <a:srgbClr val="000000"/>
                </a:solidFill>
              </a:rPr>
              <a:t>Female (13 students, 65%)</a:t>
            </a:r>
          </a:p>
          <a:p>
            <a:pPr lvl="2">
              <a:lnSpc>
                <a:spcPct val="100000"/>
              </a:lnSpc>
            </a:pPr>
            <a:r>
              <a:rPr lang="en-MY" sz="1500" dirty="0">
                <a:solidFill>
                  <a:srgbClr val="000000"/>
                </a:solidFill>
              </a:rPr>
              <a:t>Male (7 students, 35%)</a:t>
            </a:r>
          </a:p>
          <a:p>
            <a:pPr lvl="1">
              <a:lnSpc>
                <a:spcPct val="100000"/>
              </a:lnSpc>
            </a:pPr>
            <a:r>
              <a:rPr lang="en-MY" sz="1500" dirty="0">
                <a:solidFill>
                  <a:srgbClr val="000000"/>
                </a:solidFill>
              </a:rPr>
              <a:t>Yellow and Red - 3 students </a:t>
            </a:r>
            <a:r>
              <a:rPr lang="en-US" altLang="zh-CN" sz="1500" dirty="0">
                <a:solidFill>
                  <a:srgbClr val="000000"/>
                </a:solidFill>
              </a:rPr>
              <a:t>respectively</a:t>
            </a:r>
            <a:endParaRPr lang="en-MY" sz="1500" dirty="0">
              <a:solidFill>
                <a:srgbClr val="000000"/>
              </a:solidFill>
            </a:endParaRPr>
          </a:p>
          <a:p>
            <a:pPr lvl="2">
              <a:lnSpc>
                <a:spcPct val="100000"/>
              </a:lnSpc>
            </a:pPr>
            <a:r>
              <a:rPr lang="en-MY" sz="1500" dirty="0">
                <a:solidFill>
                  <a:srgbClr val="000000"/>
                </a:solidFill>
              </a:rPr>
              <a:t>1 female students and 2 male students each </a:t>
            </a:r>
            <a:r>
              <a:rPr lang="en-US" altLang="zh-CN" sz="1500" dirty="0" err="1">
                <a:solidFill>
                  <a:srgbClr val="000000"/>
                </a:solidFill>
              </a:rPr>
              <a:t>colour</a:t>
            </a:r>
            <a:endParaRPr lang="en-MY" sz="1500" dirty="0">
              <a:solidFill>
                <a:srgbClr val="000000"/>
              </a:solidFill>
            </a:endParaRPr>
          </a:p>
          <a:p>
            <a:pPr lvl="1">
              <a:lnSpc>
                <a:spcPct val="100000"/>
              </a:lnSpc>
            </a:pPr>
            <a:r>
              <a:rPr lang="en-MY" sz="1500" dirty="0">
                <a:solidFill>
                  <a:srgbClr val="000000"/>
                </a:solidFill>
              </a:rPr>
              <a:t>Pink , Orange and Purple – 1 students </a:t>
            </a:r>
            <a:r>
              <a:rPr lang="en-US" altLang="zh-CN" sz="1500" dirty="0">
                <a:solidFill>
                  <a:srgbClr val="000000"/>
                </a:solidFill>
              </a:rPr>
              <a:t>respectively</a:t>
            </a:r>
            <a:endParaRPr lang="en-MY" sz="1500" dirty="0">
              <a:solidFill>
                <a:srgbClr val="000000"/>
              </a:solidFill>
            </a:endParaRPr>
          </a:p>
          <a:p>
            <a:pPr lvl="2">
              <a:lnSpc>
                <a:spcPct val="100000"/>
              </a:lnSpc>
            </a:pPr>
            <a:r>
              <a:rPr lang="en-MY" sz="1500" dirty="0">
                <a:solidFill>
                  <a:srgbClr val="000000"/>
                </a:solidFill>
              </a:rPr>
              <a:t>1 female students </a:t>
            </a:r>
            <a:r>
              <a:rPr lang="en-US" altLang="zh-CN" sz="1500" dirty="0">
                <a:solidFill>
                  <a:srgbClr val="000000"/>
                </a:solidFill>
              </a:rPr>
              <a:t>and no male</a:t>
            </a:r>
            <a:endParaRPr lang="en-MY" sz="1500" dirty="0">
              <a:solidFill>
                <a:srgbClr val="000000"/>
              </a:solidFill>
            </a:endParaRPr>
          </a:p>
        </p:txBody>
      </p:sp>
      <p:pic>
        <p:nvPicPr>
          <p:cNvPr id="13316" name="Picture 4">
            <a:extLst>
              <a:ext uri="{FF2B5EF4-FFF2-40B4-BE49-F238E27FC236}">
                <a16:creationId xmlns:a16="http://schemas.microsoft.com/office/drawing/2014/main" id="{894DDF39-8EB6-4BA1-A254-8AC19D9AEE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800293" y="598006"/>
            <a:ext cx="3667489" cy="15250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14" name="Picture 2">
            <a:extLst>
              <a:ext uri="{FF2B5EF4-FFF2-40B4-BE49-F238E27FC236}">
                <a16:creationId xmlns:a16="http://schemas.microsoft.com/office/drawing/2014/main" id="{F3D7DE90-7AFF-453D-A15A-1AE2308A43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22593" y="2607731"/>
            <a:ext cx="5087493" cy="3360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75126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9DBA3C2-C92B-4CEB-868F-52A62295B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A3D680-8FEE-4430-982F-FBE1504925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997" y="1057288"/>
            <a:ext cx="10668004" cy="3440539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Aft>
                <a:spcPts val="600"/>
              </a:spcAft>
              <a:buNone/>
            </a:pPr>
            <a:r>
              <a:rPr lang="en-US" sz="2200" b="1" dirty="0">
                <a:latin typeface="Times New Roman" panose="02020603050405020304" pitchFamily="18" charset="0"/>
              </a:rPr>
              <a:t>Discussion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sz="2200" dirty="0">
                <a:solidFill>
                  <a:schemeClr val="tx1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Female and male students have different preferences of </a:t>
            </a:r>
            <a:r>
              <a:rPr lang="en-US" sz="2200" dirty="0" err="1">
                <a:solidFill>
                  <a:schemeClr val="tx1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colours</a:t>
            </a:r>
            <a:r>
              <a:rPr lang="en-US" sz="2200" dirty="0">
                <a:solidFill>
                  <a:schemeClr val="tx1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 of theme background</a:t>
            </a:r>
            <a:r>
              <a:rPr lang="en-MY" sz="2200" dirty="0">
                <a:solidFill>
                  <a:schemeClr val="tx1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.</a:t>
            </a:r>
            <a:br>
              <a:rPr lang="en-MY" sz="2200" dirty="0">
                <a:solidFill>
                  <a:schemeClr val="tx1"/>
                </a:solidFill>
                <a:latin typeface="Times" panose="02020603050405020304" pitchFamily="18" charset="0"/>
                <a:cs typeface="Times" panose="02020603050405020304" pitchFamily="18" charset="0"/>
              </a:rPr>
            </a:br>
            <a:r>
              <a:rPr lang="en-US" sz="2200" dirty="0">
                <a:solidFill>
                  <a:schemeClr val="tx1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Both female and male students prefer the white </a:t>
            </a:r>
            <a:r>
              <a:rPr lang="en-US" sz="2200" dirty="0" err="1">
                <a:solidFill>
                  <a:schemeClr val="tx1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colour</a:t>
            </a:r>
            <a:r>
              <a:rPr lang="en-US" sz="2200" dirty="0">
                <a:solidFill>
                  <a:schemeClr val="tx1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.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sz="2200" dirty="0">
                <a:solidFill>
                  <a:schemeClr val="tx1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This may be due to white being the lightest </a:t>
            </a:r>
            <a:r>
              <a:rPr lang="en-US" sz="2200" dirty="0" err="1">
                <a:solidFill>
                  <a:schemeClr val="tx1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colour</a:t>
            </a:r>
            <a:r>
              <a:rPr lang="en-US" sz="2200" dirty="0">
                <a:solidFill>
                  <a:schemeClr val="tx1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 and simple design. Good choice for learning materials.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sz="2200" dirty="0">
                <a:solidFill>
                  <a:schemeClr val="tx1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Blue and green show a higher student preference than other </a:t>
            </a:r>
            <a:r>
              <a:rPr lang="en-US" sz="2200" dirty="0" err="1">
                <a:solidFill>
                  <a:schemeClr val="tx1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colours</a:t>
            </a:r>
            <a:r>
              <a:rPr lang="en-US" sz="2200" dirty="0">
                <a:solidFill>
                  <a:schemeClr val="tx1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. </a:t>
            </a:r>
            <a:br>
              <a:rPr lang="en-US" sz="2200" dirty="0">
                <a:solidFill>
                  <a:schemeClr val="tx1"/>
                </a:solidFill>
                <a:latin typeface="Times" panose="02020603050405020304" pitchFamily="18" charset="0"/>
                <a:cs typeface="Times" panose="02020603050405020304" pitchFamily="18" charset="0"/>
              </a:rPr>
            </a:br>
            <a:r>
              <a:rPr lang="en-US" sz="2200" dirty="0">
                <a:solidFill>
                  <a:schemeClr val="tx1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Some colors are appropriate for protecting eyesight and supporting the work environment, as well as physical and mental health(</a:t>
            </a:r>
            <a:r>
              <a:rPr lang="en-US" sz="2200" dirty="0" err="1">
                <a:solidFill>
                  <a:schemeClr val="tx1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Mahnke</a:t>
            </a:r>
            <a:r>
              <a:rPr lang="en-US" sz="2200" dirty="0">
                <a:solidFill>
                  <a:schemeClr val="tx1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 ,1996) </a:t>
            </a:r>
          </a:p>
          <a:p>
            <a:pPr marL="0" indent="0">
              <a:lnSpc>
                <a:spcPct val="100000"/>
              </a:lnSpc>
              <a:buNone/>
            </a:pPr>
            <a:endParaRPr lang="en-MY" sz="220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A5C11C9-65D2-491A-A266-6ADBD2CB44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006736"/>
            <a:ext cx="12191998" cy="851265"/>
          </a:xfrm>
          <a:custGeom>
            <a:avLst/>
            <a:gdLst>
              <a:gd name="connsiteX0" fmla="*/ 619389 w 12191998"/>
              <a:gd name="connsiteY0" fmla="*/ 0 h 851265"/>
              <a:gd name="connsiteX1" fmla="*/ 687652 w 12191998"/>
              <a:gd name="connsiteY1" fmla="*/ 3175 h 851265"/>
              <a:gd name="connsiteX2" fmla="*/ 747977 w 12191998"/>
              <a:gd name="connsiteY2" fmla="*/ 9525 h 851265"/>
              <a:gd name="connsiteX3" fmla="*/ 800364 w 12191998"/>
              <a:gd name="connsiteY3" fmla="*/ 20637 h 851265"/>
              <a:gd name="connsiteX4" fmla="*/ 846402 w 12191998"/>
              <a:gd name="connsiteY4" fmla="*/ 36512 h 851265"/>
              <a:gd name="connsiteX5" fmla="*/ 887677 w 12191998"/>
              <a:gd name="connsiteY5" fmla="*/ 52387 h 851265"/>
              <a:gd name="connsiteX6" fmla="*/ 924189 w 12191998"/>
              <a:gd name="connsiteY6" fmla="*/ 68262 h 851265"/>
              <a:gd name="connsiteX7" fmla="*/ 962289 w 12191998"/>
              <a:gd name="connsiteY7" fmla="*/ 87312 h 851265"/>
              <a:gd name="connsiteX8" fmla="*/ 1000389 w 12191998"/>
              <a:gd name="connsiteY8" fmla="*/ 106362 h 851265"/>
              <a:gd name="connsiteX9" fmla="*/ 1036902 w 12191998"/>
              <a:gd name="connsiteY9" fmla="*/ 125412 h 851265"/>
              <a:gd name="connsiteX10" fmla="*/ 1078177 w 12191998"/>
              <a:gd name="connsiteY10" fmla="*/ 141287 h 851265"/>
              <a:gd name="connsiteX11" fmla="*/ 1124214 w 12191998"/>
              <a:gd name="connsiteY11" fmla="*/ 155575 h 851265"/>
              <a:gd name="connsiteX12" fmla="*/ 1176602 w 12191998"/>
              <a:gd name="connsiteY12" fmla="*/ 166687 h 851265"/>
              <a:gd name="connsiteX13" fmla="*/ 1236927 w 12191998"/>
              <a:gd name="connsiteY13" fmla="*/ 174625 h 851265"/>
              <a:gd name="connsiteX14" fmla="*/ 1305189 w 12191998"/>
              <a:gd name="connsiteY14" fmla="*/ 176212 h 851265"/>
              <a:gd name="connsiteX15" fmla="*/ 1373452 w 12191998"/>
              <a:gd name="connsiteY15" fmla="*/ 174625 h 851265"/>
              <a:gd name="connsiteX16" fmla="*/ 1433777 w 12191998"/>
              <a:gd name="connsiteY16" fmla="*/ 166687 h 851265"/>
              <a:gd name="connsiteX17" fmla="*/ 1486164 w 12191998"/>
              <a:gd name="connsiteY17" fmla="*/ 155575 h 851265"/>
              <a:gd name="connsiteX18" fmla="*/ 1532202 w 12191998"/>
              <a:gd name="connsiteY18" fmla="*/ 141287 h 851265"/>
              <a:gd name="connsiteX19" fmla="*/ 1573477 w 12191998"/>
              <a:gd name="connsiteY19" fmla="*/ 125412 h 851265"/>
              <a:gd name="connsiteX20" fmla="*/ 1609989 w 12191998"/>
              <a:gd name="connsiteY20" fmla="*/ 106362 h 851265"/>
              <a:gd name="connsiteX21" fmla="*/ 1648089 w 12191998"/>
              <a:gd name="connsiteY21" fmla="*/ 87312 h 851265"/>
              <a:gd name="connsiteX22" fmla="*/ 1686189 w 12191998"/>
              <a:gd name="connsiteY22" fmla="*/ 68262 h 851265"/>
              <a:gd name="connsiteX23" fmla="*/ 1722702 w 12191998"/>
              <a:gd name="connsiteY23" fmla="*/ 52387 h 851265"/>
              <a:gd name="connsiteX24" fmla="*/ 1763977 w 12191998"/>
              <a:gd name="connsiteY24" fmla="*/ 36512 h 851265"/>
              <a:gd name="connsiteX25" fmla="*/ 1810014 w 12191998"/>
              <a:gd name="connsiteY25" fmla="*/ 20637 h 851265"/>
              <a:gd name="connsiteX26" fmla="*/ 1862402 w 12191998"/>
              <a:gd name="connsiteY26" fmla="*/ 9525 h 851265"/>
              <a:gd name="connsiteX27" fmla="*/ 1922727 w 12191998"/>
              <a:gd name="connsiteY27" fmla="*/ 3175 h 851265"/>
              <a:gd name="connsiteX28" fmla="*/ 1990989 w 12191998"/>
              <a:gd name="connsiteY28" fmla="*/ 0 h 851265"/>
              <a:gd name="connsiteX29" fmla="*/ 2059252 w 12191998"/>
              <a:gd name="connsiteY29" fmla="*/ 3175 h 851265"/>
              <a:gd name="connsiteX30" fmla="*/ 2119577 w 12191998"/>
              <a:gd name="connsiteY30" fmla="*/ 9525 h 851265"/>
              <a:gd name="connsiteX31" fmla="*/ 2171964 w 12191998"/>
              <a:gd name="connsiteY31" fmla="*/ 20637 h 851265"/>
              <a:gd name="connsiteX32" fmla="*/ 2218002 w 12191998"/>
              <a:gd name="connsiteY32" fmla="*/ 36512 h 851265"/>
              <a:gd name="connsiteX33" fmla="*/ 2259277 w 12191998"/>
              <a:gd name="connsiteY33" fmla="*/ 52387 h 851265"/>
              <a:gd name="connsiteX34" fmla="*/ 2295789 w 12191998"/>
              <a:gd name="connsiteY34" fmla="*/ 68262 h 851265"/>
              <a:gd name="connsiteX35" fmla="*/ 2333889 w 12191998"/>
              <a:gd name="connsiteY35" fmla="*/ 87312 h 851265"/>
              <a:gd name="connsiteX36" fmla="*/ 2371989 w 12191998"/>
              <a:gd name="connsiteY36" fmla="*/ 106362 h 851265"/>
              <a:gd name="connsiteX37" fmla="*/ 2408502 w 12191998"/>
              <a:gd name="connsiteY37" fmla="*/ 125412 h 851265"/>
              <a:gd name="connsiteX38" fmla="*/ 2449777 w 12191998"/>
              <a:gd name="connsiteY38" fmla="*/ 141287 h 851265"/>
              <a:gd name="connsiteX39" fmla="*/ 2495814 w 12191998"/>
              <a:gd name="connsiteY39" fmla="*/ 155575 h 851265"/>
              <a:gd name="connsiteX40" fmla="*/ 2548202 w 12191998"/>
              <a:gd name="connsiteY40" fmla="*/ 166687 h 851265"/>
              <a:gd name="connsiteX41" fmla="*/ 2608527 w 12191998"/>
              <a:gd name="connsiteY41" fmla="*/ 174625 h 851265"/>
              <a:gd name="connsiteX42" fmla="*/ 2676789 w 12191998"/>
              <a:gd name="connsiteY42" fmla="*/ 176212 h 851265"/>
              <a:gd name="connsiteX43" fmla="*/ 2745052 w 12191998"/>
              <a:gd name="connsiteY43" fmla="*/ 174625 h 851265"/>
              <a:gd name="connsiteX44" fmla="*/ 2805377 w 12191998"/>
              <a:gd name="connsiteY44" fmla="*/ 166687 h 851265"/>
              <a:gd name="connsiteX45" fmla="*/ 2857764 w 12191998"/>
              <a:gd name="connsiteY45" fmla="*/ 155575 h 851265"/>
              <a:gd name="connsiteX46" fmla="*/ 2903802 w 12191998"/>
              <a:gd name="connsiteY46" fmla="*/ 141287 h 851265"/>
              <a:gd name="connsiteX47" fmla="*/ 2945077 w 12191998"/>
              <a:gd name="connsiteY47" fmla="*/ 125412 h 851265"/>
              <a:gd name="connsiteX48" fmla="*/ 2981589 w 12191998"/>
              <a:gd name="connsiteY48" fmla="*/ 106362 h 851265"/>
              <a:gd name="connsiteX49" fmla="*/ 3019689 w 12191998"/>
              <a:gd name="connsiteY49" fmla="*/ 87312 h 851265"/>
              <a:gd name="connsiteX50" fmla="*/ 3057789 w 12191998"/>
              <a:gd name="connsiteY50" fmla="*/ 68262 h 851265"/>
              <a:gd name="connsiteX51" fmla="*/ 3094302 w 12191998"/>
              <a:gd name="connsiteY51" fmla="*/ 52387 h 851265"/>
              <a:gd name="connsiteX52" fmla="*/ 3135577 w 12191998"/>
              <a:gd name="connsiteY52" fmla="*/ 36512 h 851265"/>
              <a:gd name="connsiteX53" fmla="*/ 3181614 w 12191998"/>
              <a:gd name="connsiteY53" fmla="*/ 20637 h 851265"/>
              <a:gd name="connsiteX54" fmla="*/ 3234002 w 12191998"/>
              <a:gd name="connsiteY54" fmla="*/ 9525 h 851265"/>
              <a:gd name="connsiteX55" fmla="*/ 3294327 w 12191998"/>
              <a:gd name="connsiteY55" fmla="*/ 3175 h 851265"/>
              <a:gd name="connsiteX56" fmla="*/ 3361002 w 12191998"/>
              <a:gd name="connsiteY56" fmla="*/ 0 h 851265"/>
              <a:gd name="connsiteX57" fmla="*/ 3430852 w 12191998"/>
              <a:gd name="connsiteY57" fmla="*/ 3175 h 851265"/>
              <a:gd name="connsiteX58" fmla="*/ 3491177 w 12191998"/>
              <a:gd name="connsiteY58" fmla="*/ 9525 h 851265"/>
              <a:gd name="connsiteX59" fmla="*/ 3543564 w 12191998"/>
              <a:gd name="connsiteY59" fmla="*/ 20637 h 851265"/>
              <a:gd name="connsiteX60" fmla="*/ 3589602 w 12191998"/>
              <a:gd name="connsiteY60" fmla="*/ 36512 h 851265"/>
              <a:gd name="connsiteX61" fmla="*/ 3630877 w 12191998"/>
              <a:gd name="connsiteY61" fmla="*/ 52387 h 851265"/>
              <a:gd name="connsiteX62" fmla="*/ 3667389 w 12191998"/>
              <a:gd name="connsiteY62" fmla="*/ 68262 h 851265"/>
              <a:gd name="connsiteX63" fmla="*/ 3705489 w 12191998"/>
              <a:gd name="connsiteY63" fmla="*/ 87312 h 851265"/>
              <a:gd name="connsiteX64" fmla="*/ 3743589 w 12191998"/>
              <a:gd name="connsiteY64" fmla="*/ 106362 h 851265"/>
              <a:gd name="connsiteX65" fmla="*/ 3780102 w 12191998"/>
              <a:gd name="connsiteY65" fmla="*/ 125412 h 851265"/>
              <a:gd name="connsiteX66" fmla="*/ 3821377 w 12191998"/>
              <a:gd name="connsiteY66" fmla="*/ 141287 h 851265"/>
              <a:gd name="connsiteX67" fmla="*/ 3867414 w 12191998"/>
              <a:gd name="connsiteY67" fmla="*/ 155575 h 851265"/>
              <a:gd name="connsiteX68" fmla="*/ 3919802 w 12191998"/>
              <a:gd name="connsiteY68" fmla="*/ 166687 h 851265"/>
              <a:gd name="connsiteX69" fmla="*/ 3980127 w 12191998"/>
              <a:gd name="connsiteY69" fmla="*/ 174625 h 851265"/>
              <a:gd name="connsiteX70" fmla="*/ 4048389 w 12191998"/>
              <a:gd name="connsiteY70" fmla="*/ 176212 h 851265"/>
              <a:gd name="connsiteX71" fmla="*/ 4116652 w 12191998"/>
              <a:gd name="connsiteY71" fmla="*/ 174625 h 851265"/>
              <a:gd name="connsiteX72" fmla="*/ 4176977 w 12191998"/>
              <a:gd name="connsiteY72" fmla="*/ 166687 h 851265"/>
              <a:gd name="connsiteX73" fmla="*/ 4229364 w 12191998"/>
              <a:gd name="connsiteY73" fmla="*/ 155575 h 851265"/>
              <a:gd name="connsiteX74" fmla="*/ 4275402 w 12191998"/>
              <a:gd name="connsiteY74" fmla="*/ 141287 h 851265"/>
              <a:gd name="connsiteX75" fmla="*/ 4316677 w 12191998"/>
              <a:gd name="connsiteY75" fmla="*/ 125412 h 851265"/>
              <a:gd name="connsiteX76" fmla="*/ 4353189 w 12191998"/>
              <a:gd name="connsiteY76" fmla="*/ 106362 h 851265"/>
              <a:gd name="connsiteX77" fmla="*/ 4429389 w 12191998"/>
              <a:gd name="connsiteY77" fmla="*/ 68262 h 851265"/>
              <a:gd name="connsiteX78" fmla="*/ 4465902 w 12191998"/>
              <a:gd name="connsiteY78" fmla="*/ 52387 h 851265"/>
              <a:gd name="connsiteX79" fmla="*/ 4507177 w 12191998"/>
              <a:gd name="connsiteY79" fmla="*/ 36512 h 851265"/>
              <a:gd name="connsiteX80" fmla="*/ 4553216 w 12191998"/>
              <a:gd name="connsiteY80" fmla="*/ 20637 h 851265"/>
              <a:gd name="connsiteX81" fmla="*/ 4605602 w 12191998"/>
              <a:gd name="connsiteY81" fmla="*/ 9525 h 851265"/>
              <a:gd name="connsiteX82" fmla="*/ 4665928 w 12191998"/>
              <a:gd name="connsiteY82" fmla="*/ 3175 h 851265"/>
              <a:gd name="connsiteX83" fmla="*/ 4734189 w 12191998"/>
              <a:gd name="connsiteY83" fmla="*/ 0 h 851265"/>
              <a:gd name="connsiteX84" fmla="*/ 4802453 w 12191998"/>
              <a:gd name="connsiteY84" fmla="*/ 3175 h 851265"/>
              <a:gd name="connsiteX85" fmla="*/ 4862777 w 12191998"/>
              <a:gd name="connsiteY85" fmla="*/ 9525 h 851265"/>
              <a:gd name="connsiteX86" fmla="*/ 4915165 w 12191998"/>
              <a:gd name="connsiteY86" fmla="*/ 20637 h 851265"/>
              <a:gd name="connsiteX87" fmla="*/ 4961202 w 12191998"/>
              <a:gd name="connsiteY87" fmla="*/ 36512 h 851265"/>
              <a:gd name="connsiteX88" fmla="*/ 5002478 w 12191998"/>
              <a:gd name="connsiteY88" fmla="*/ 52387 h 851265"/>
              <a:gd name="connsiteX89" fmla="*/ 5038989 w 12191998"/>
              <a:gd name="connsiteY89" fmla="*/ 68262 h 851265"/>
              <a:gd name="connsiteX90" fmla="*/ 5077091 w 12191998"/>
              <a:gd name="connsiteY90" fmla="*/ 87312 h 851265"/>
              <a:gd name="connsiteX91" fmla="*/ 5115189 w 12191998"/>
              <a:gd name="connsiteY91" fmla="*/ 106362 h 851265"/>
              <a:gd name="connsiteX92" fmla="*/ 5151702 w 12191998"/>
              <a:gd name="connsiteY92" fmla="*/ 125412 h 851265"/>
              <a:gd name="connsiteX93" fmla="*/ 5192978 w 12191998"/>
              <a:gd name="connsiteY93" fmla="*/ 141287 h 851265"/>
              <a:gd name="connsiteX94" fmla="*/ 5239014 w 12191998"/>
              <a:gd name="connsiteY94" fmla="*/ 155575 h 851265"/>
              <a:gd name="connsiteX95" fmla="*/ 5291401 w 12191998"/>
              <a:gd name="connsiteY95" fmla="*/ 166687 h 851265"/>
              <a:gd name="connsiteX96" fmla="*/ 5351727 w 12191998"/>
              <a:gd name="connsiteY96" fmla="*/ 174625 h 851265"/>
              <a:gd name="connsiteX97" fmla="*/ 5410199 w 12191998"/>
              <a:gd name="connsiteY97" fmla="*/ 175985 h 851265"/>
              <a:gd name="connsiteX98" fmla="*/ 5468671 w 12191998"/>
              <a:gd name="connsiteY98" fmla="*/ 174625 h 851265"/>
              <a:gd name="connsiteX99" fmla="*/ 5528996 w 12191998"/>
              <a:gd name="connsiteY99" fmla="*/ 166687 h 851265"/>
              <a:gd name="connsiteX100" fmla="*/ 5581383 w 12191998"/>
              <a:gd name="connsiteY100" fmla="*/ 155575 h 851265"/>
              <a:gd name="connsiteX101" fmla="*/ 5627421 w 12191998"/>
              <a:gd name="connsiteY101" fmla="*/ 141287 h 851265"/>
              <a:gd name="connsiteX102" fmla="*/ 5668696 w 12191998"/>
              <a:gd name="connsiteY102" fmla="*/ 125412 h 851265"/>
              <a:gd name="connsiteX103" fmla="*/ 5705210 w 12191998"/>
              <a:gd name="connsiteY103" fmla="*/ 106362 h 851265"/>
              <a:gd name="connsiteX104" fmla="*/ 5743308 w 12191998"/>
              <a:gd name="connsiteY104" fmla="*/ 87312 h 851265"/>
              <a:gd name="connsiteX105" fmla="*/ 5781408 w 12191998"/>
              <a:gd name="connsiteY105" fmla="*/ 68262 h 851265"/>
              <a:gd name="connsiteX106" fmla="*/ 5817921 w 12191998"/>
              <a:gd name="connsiteY106" fmla="*/ 52387 h 851265"/>
              <a:gd name="connsiteX107" fmla="*/ 5859196 w 12191998"/>
              <a:gd name="connsiteY107" fmla="*/ 36512 h 851265"/>
              <a:gd name="connsiteX108" fmla="*/ 5905234 w 12191998"/>
              <a:gd name="connsiteY108" fmla="*/ 20637 h 851265"/>
              <a:gd name="connsiteX109" fmla="*/ 5957621 w 12191998"/>
              <a:gd name="connsiteY109" fmla="*/ 9525 h 851265"/>
              <a:gd name="connsiteX110" fmla="*/ 6017948 w 12191998"/>
              <a:gd name="connsiteY110" fmla="*/ 3175 h 851265"/>
              <a:gd name="connsiteX111" fmla="*/ 6086210 w 12191998"/>
              <a:gd name="connsiteY111" fmla="*/ 0 h 851265"/>
              <a:gd name="connsiteX112" fmla="*/ 6095999 w 12191998"/>
              <a:gd name="connsiteY112" fmla="*/ 455 h 851265"/>
              <a:gd name="connsiteX113" fmla="*/ 6105789 w 12191998"/>
              <a:gd name="connsiteY113" fmla="*/ 0 h 851265"/>
              <a:gd name="connsiteX114" fmla="*/ 6174052 w 12191998"/>
              <a:gd name="connsiteY114" fmla="*/ 3175 h 851265"/>
              <a:gd name="connsiteX115" fmla="*/ 6234377 w 12191998"/>
              <a:gd name="connsiteY115" fmla="*/ 9525 h 851265"/>
              <a:gd name="connsiteX116" fmla="*/ 6286764 w 12191998"/>
              <a:gd name="connsiteY116" fmla="*/ 20637 h 851265"/>
              <a:gd name="connsiteX117" fmla="*/ 6332802 w 12191998"/>
              <a:gd name="connsiteY117" fmla="*/ 36512 h 851265"/>
              <a:gd name="connsiteX118" fmla="*/ 6374077 w 12191998"/>
              <a:gd name="connsiteY118" fmla="*/ 52387 h 851265"/>
              <a:gd name="connsiteX119" fmla="*/ 6410589 w 12191998"/>
              <a:gd name="connsiteY119" fmla="*/ 68262 h 851265"/>
              <a:gd name="connsiteX120" fmla="*/ 6448689 w 12191998"/>
              <a:gd name="connsiteY120" fmla="*/ 87312 h 851265"/>
              <a:gd name="connsiteX121" fmla="*/ 6486789 w 12191998"/>
              <a:gd name="connsiteY121" fmla="*/ 106362 h 851265"/>
              <a:gd name="connsiteX122" fmla="*/ 6523302 w 12191998"/>
              <a:gd name="connsiteY122" fmla="*/ 125412 h 851265"/>
              <a:gd name="connsiteX123" fmla="*/ 6564577 w 12191998"/>
              <a:gd name="connsiteY123" fmla="*/ 141287 h 851265"/>
              <a:gd name="connsiteX124" fmla="*/ 6610614 w 12191998"/>
              <a:gd name="connsiteY124" fmla="*/ 155575 h 851265"/>
              <a:gd name="connsiteX125" fmla="*/ 6663002 w 12191998"/>
              <a:gd name="connsiteY125" fmla="*/ 166687 h 851265"/>
              <a:gd name="connsiteX126" fmla="*/ 6723327 w 12191998"/>
              <a:gd name="connsiteY126" fmla="*/ 174625 h 851265"/>
              <a:gd name="connsiteX127" fmla="*/ 6781799 w 12191998"/>
              <a:gd name="connsiteY127" fmla="*/ 175985 h 851265"/>
              <a:gd name="connsiteX128" fmla="*/ 6840271 w 12191998"/>
              <a:gd name="connsiteY128" fmla="*/ 174625 h 851265"/>
              <a:gd name="connsiteX129" fmla="*/ 6900596 w 12191998"/>
              <a:gd name="connsiteY129" fmla="*/ 166687 h 851265"/>
              <a:gd name="connsiteX130" fmla="*/ 6952983 w 12191998"/>
              <a:gd name="connsiteY130" fmla="*/ 155575 h 851265"/>
              <a:gd name="connsiteX131" fmla="*/ 6999021 w 12191998"/>
              <a:gd name="connsiteY131" fmla="*/ 141287 h 851265"/>
              <a:gd name="connsiteX132" fmla="*/ 7040296 w 12191998"/>
              <a:gd name="connsiteY132" fmla="*/ 125412 h 851265"/>
              <a:gd name="connsiteX133" fmla="*/ 7076808 w 12191998"/>
              <a:gd name="connsiteY133" fmla="*/ 106362 h 851265"/>
              <a:gd name="connsiteX134" fmla="*/ 7114908 w 12191998"/>
              <a:gd name="connsiteY134" fmla="*/ 87312 h 851265"/>
              <a:gd name="connsiteX135" fmla="*/ 7153008 w 12191998"/>
              <a:gd name="connsiteY135" fmla="*/ 68262 h 851265"/>
              <a:gd name="connsiteX136" fmla="*/ 7189521 w 12191998"/>
              <a:gd name="connsiteY136" fmla="*/ 52387 h 851265"/>
              <a:gd name="connsiteX137" fmla="*/ 7230796 w 12191998"/>
              <a:gd name="connsiteY137" fmla="*/ 36512 h 851265"/>
              <a:gd name="connsiteX138" fmla="*/ 7276833 w 12191998"/>
              <a:gd name="connsiteY138" fmla="*/ 20637 h 851265"/>
              <a:gd name="connsiteX139" fmla="*/ 7329221 w 12191998"/>
              <a:gd name="connsiteY139" fmla="*/ 9525 h 851265"/>
              <a:gd name="connsiteX140" fmla="*/ 7389546 w 12191998"/>
              <a:gd name="connsiteY140" fmla="*/ 3175 h 851265"/>
              <a:gd name="connsiteX141" fmla="*/ 7457808 w 12191998"/>
              <a:gd name="connsiteY141" fmla="*/ 0 h 851265"/>
              <a:gd name="connsiteX142" fmla="*/ 7526071 w 12191998"/>
              <a:gd name="connsiteY142" fmla="*/ 3175 h 851265"/>
              <a:gd name="connsiteX143" fmla="*/ 7586396 w 12191998"/>
              <a:gd name="connsiteY143" fmla="*/ 9525 h 851265"/>
              <a:gd name="connsiteX144" fmla="*/ 7638783 w 12191998"/>
              <a:gd name="connsiteY144" fmla="*/ 20637 h 851265"/>
              <a:gd name="connsiteX145" fmla="*/ 7684821 w 12191998"/>
              <a:gd name="connsiteY145" fmla="*/ 36512 h 851265"/>
              <a:gd name="connsiteX146" fmla="*/ 7726096 w 12191998"/>
              <a:gd name="connsiteY146" fmla="*/ 52387 h 851265"/>
              <a:gd name="connsiteX147" fmla="*/ 7762608 w 12191998"/>
              <a:gd name="connsiteY147" fmla="*/ 68262 h 851265"/>
              <a:gd name="connsiteX148" fmla="*/ 7800708 w 12191998"/>
              <a:gd name="connsiteY148" fmla="*/ 87312 h 851265"/>
              <a:gd name="connsiteX149" fmla="*/ 7838808 w 12191998"/>
              <a:gd name="connsiteY149" fmla="*/ 106362 h 851265"/>
              <a:gd name="connsiteX150" fmla="*/ 7875321 w 12191998"/>
              <a:gd name="connsiteY150" fmla="*/ 125412 h 851265"/>
              <a:gd name="connsiteX151" fmla="*/ 7916596 w 12191998"/>
              <a:gd name="connsiteY151" fmla="*/ 141287 h 851265"/>
              <a:gd name="connsiteX152" fmla="*/ 7962633 w 12191998"/>
              <a:gd name="connsiteY152" fmla="*/ 155575 h 851265"/>
              <a:gd name="connsiteX153" fmla="*/ 8015021 w 12191998"/>
              <a:gd name="connsiteY153" fmla="*/ 166687 h 851265"/>
              <a:gd name="connsiteX154" fmla="*/ 8075346 w 12191998"/>
              <a:gd name="connsiteY154" fmla="*/ 174625 h 851265"/>
              <a:gd name="connsiteX155" fmla="*/ 8143608 w 12191998"/>
              <a:gd name="connsiteY155" fmla="*/ 176212 h 851265"/>
              <a:gd name="connsiteX156" fmla="*/ 8211871 w 12191998"/>
              <a:gd name="connsiteY156" fmla="*/ 174625 h 851265"/>
              <a:gd name="connsiteX157" fmla="*/ 8272196 w 12191998"/>
              <a:gd name="connsiteY157" fmla="*/ 166687 h 851265"/>
              <a:gd name="connsiteX158" fmla="*/ 8324583 w 12191998"/>
              <a:gd name="connsiteY158" fmla="*/ 155575 h 851265"/>
              <a:gd name="connsiteX159" fmla="*/ 8370621 w 12191998"/>
              <a:gd name="connsiteY159" fmla="*/ 141287 h 851265"/>
              <a:gd name="connsiteX160" fmla="*/ 8411896 w 12191998"/>
              <a:gd name="connsiteY160" fmla="*/ 125412 h 851265"/>
              <a:gd name="connsiteX161" fmla="*/ 8448408 w 12191998"/>
              <a:gd name="connsiteY161" fmla="*/ 106362 h 851265"/>
              <a:gd name="connsiteX162" fmla="*/ 8486508 w 12191998"/>
              <a:gd name="connsiteY162" fmla="*/ 87312 h 851265"/>
              <a:gd name="connsiteX163" fmla="*/ 8524608 w 12191998"/>
              <a:gd name="connsiteY163" fmla="*/ 68262 h 851265"/>
              <a:gd name="connsiteX164" fmla="*/ 8561120 w 12191998"/>
              <a:gd name="connsiteY164" fmla="*/ 52387 h 851265"/>
              <a:gd name="connsiteX165" fmla="*/ 8602396 w 12191998"/>
              <a:gd name="connsiteY165" fmla="*/ 36512 h 851265"/>
              <a:gd name="connsiteX166" fmla="*/ 8648432 w 12191998"/>
              <a:gd name="connsiteY166" fmla="*/ 20637 h 851265"/>
              <a:gd name="connsiteX167" fmla="*/ 8700820 w 12191998"/>
              <a:gd name="connsiteY167" fmla="*/ 9525 h 851265"/>
              <a:gd name="connsiteX168" fmla="*/ 8761146 w 12191998"/>
              <a:gd name="connsiteY168" fmla="*/ 3175 h 851265"/>
              <a:gd name="connsiteX169" fmla="*/ 8827820 w 12191998"/>
              <a:gd name="connsiteY169" fmla="*/ 0 h 851265"/>
              <a:gd name="connsiteX170" fmla="*/ 8897670 w 12191998"/>
              <a:gd name="connsiteY170" fmla="*/ 3175 h 851265"/>
              <a:gd name="connsiteX171" fmla="*/ 8957996 w 12191998"/>
              <a:gd name="connsiteY171" fmla="*/ 9525 h 851265"/>
              <a:gd name="connsiteX172" fmla="*/ 9010382 w 12191998"/>
              <a:gd name="connsiteY172" fmla="*/ 20637 h 851265"/>
              <a:gd name="connsiteX173" fmla="*/ 9056420 w 12191998"/>
              <a:gd name="connsiteY173" fmla="*/ 36512 h 851265"/>
              <a:gd name="connsiteX174" fmla="*/ 9097696 w 12191998"/>
              <a:gd name="connsiteY174" fmla="*/ 52387 h 851265"/>
              <a:gd name="connsiteX175" fmla="*/ 9134208 w 12191998"/>
              <a:gd name="connsiteY175" fmla="*/ 68262 h 851265"/>
              <a:gd name="connsiteX176" fmla="*/ 9172308 w 12191998"/>
              <a:gd name="connsiteY176" fmla="*/ 87312 h 851265"/>
              <a:gd name="connsiteX177" fmla="*/ 9210408 w 12191998"/>
              <a:gd name="connsiteY177" fmla="*/ 106362 h 851265"/>
              <a:gd name="connsiteX178" fmla="*/ 9246920 w 12191998"/>
              <a:gd name="connsiteY178" fmla="*/ 125412 h 851265"/>
              <a:gd name="connsiteX179" fmla="*/ 9288196 w 12191998"/>
              <a:gd name="connsiteY179" fmla="*/ 141287 h 851265"/>
              <a:gd name="connsiteX180" fmla="*/ 9334232 w 12191998"/>
              <a:gd name="connsiteY180" fmla="*/ 155575 h 851265"/>
              <a:gd name="connsiteX181" fmla="*/ 9386620 w 12191998"/>
              <a:gd name="connsiteY181" fmla="*/ 166687 h 851265"/>
              <a:gd name="connsiteX182" fmla="*/ 9446946 w 12191998"/>
              <a:gd name="connsiteY182" fmla="*/ 174625 h 851265"/>
              <a:gd name="connsiteX183" fmla="*/ 9515208 w 12191998"/>
              <a:gd name="connsiteY183" fmla="*/ 176212 h 851265"/>
              <a:gd name="connsiteX184" fmla="*/ 9583470 w 12191998"/>
              <a:gd name="connsiteY184" fmla="*/ 174625 h 851265"/>
              <a:gd name="connsiteX185" fmla="*/ 9643796 w 12191998"/>
              <a:gd name="connsiteY185" fmla="*/ 166687 h 851265"/>
              <a:gd name="connsiteX186" fmla="*/ 9696182 w 12191998"/>
              <a:gd name="connsiteY186" fmla="*/ 155575 h 851265"/>
              <a:gd name="connsiteX187" fmla="*/ 9742220 w 12191998"/>
              <a:gd name="connsiteY187" fmla="*/ 141287 h 851265"/>
              <a:gd name="connsiteX188" fmla="*/ 9783496 w 12191998"/>
              <a:gd name="connsiteY188" fmla="*/ 125412 h 851265"/>
              <a:gd name="connsiteX189" fmla="*/ 9820008 w 12191998"/>
              <a:gd name="connsiteY189" fmla="*/ 106362 h 851265"/>
              <a:gd name="connsiteX190" fmla="*/ 9896208 w 12191998"/>
              <a:gd name="connsiteY190" fmla="*/ 68262 h 851265"/>
              <a:gd name="connsiteX191" fmla="*/ 9932720 w 12191998"/>
              <a:gd name="connsiteY191" fmla="*/ 52387 h 851265"/>
              <a:gd name="connsiteX192" fmla="*/ 9973996 w 12191998"/>
              <a:gd name="connsiteY192" fmla="*/ 36512 h 851265"/>
              <a:gd name="connsiteX193" fmla="*/ 10020032 w 12191998"/>
              <a:gd name="connsiteY193" fmla="*/ 20637 h 851265"/>
              <a:gd name="connsiteX194" fmla="*/ 10072420 w 12191998"/>
              <a:gd name="connsiteY194" fmla="*/ 9525 h 851265"/>
              <a:gd name="connsiteX195" fmla="*/ 10132746 w 12191998"/>
              <a:gd name="connsiteY195" fmla="*/ 3175 h 851265"/>
              <a:gd name="connsiteX196" fmla="*/ 10201008 w 12191998"/>
              <a:gd name="connsiteY196" fmla="*/ 0 h 851265"/>
              <a:gd name="connsiteX197" fmla="*/ 10269270 w 12191998"/>
              <a:gd name="connsiteY197" fmla="*/ 3175 h 851265"/>
              <a:gd name="connsiteX198" fmla="*/ 10329596 w 12191998"/>
              <a:gd name="connsiteY198" fmla="*/ 9525 h 851265"/>
              <a:gd name="connsiteX199" fmla="*/ 10381982 w 12191998"/>
              <a:gd name="connsiteY199" fmla="*/ 20637 h 851265"/>
              <a:gd name="connsiteX200" fmla="*/ 10428020 w 12191998"/>
              <a:gd name="connsiteY200" fmla="*/ 36512 h 851265"/>
              <a:gd name="connsiteX201" fmla="*/ 10469296 w 12191998"/>
              <a:gd name="connsiteY201" fmla="*/ 52387 h 851265"/>
              <a:gd name="connsiteX202" fmla="*/ 10505808 w 12191998"/>
              <a:gd name="connsiteY202" fmla="*/ 68262 h 851265"/>
              <a:gd name="connsiteX203" fmla="*/ 10543908 w 12191998"/>
              <a:gd name="connsiteY203" fmla="*/ 87312 h 851265"/>
              <a:gd name="connsiteX204" fmla="*/ 10582008 w 12191998"/>
              <a:gd name="connsiteY204" fmla="*/ 106362 h 851265"/>
              <a:gd name="connsiteX205" fmla="*/ 10618520 w 12191998"/>
              <a:gd name="connsiteY205" fmla="*/ 125412 h 851265"/>
              <a:gd name="connsiteX206" fmla="*/ 10659796 w 12191998"/>
              <a:gd name="connsiteY206" fmla="*/ 141287 h 851265"/>
              <a:gd name="connsiteX207" fmla="*/ 10705832 w 12191998"/>
              <a:gd name="connsiteY207" fmla="*/ 155575 h 851265"/>
              <a:gd name="connsiteX208" fmla="*/ 10758220 w 12191998"/>
              <a:gd name="connsiteY208" fmla="*/ 166687 h 851265"/>
              <a:gd name="connsiteX209" fmla="*/ 10818546 w 12191998"/>
              <a:gd name="connsiteY209" fmla="*/ 174625 h 851265"/>
              <a:gd name="connsiteX210" fmla="*/ 10886808 w 12191998"/>
              <a:gd name="connsiteY210" fmla="*/ 176212 h 851265"/>
              <a:gd name="connsiteX211" fmla="*/ 10955070 w 12191998"/>
              <a:gd name="connsiteY211" fmla="*/ 174625 h 851265"/>
              <a:gd name="connsiteX212" fmla="*/ 11015396 w 12191998"/>
              <a:gd name="connsiteY212" fmla="*/ 166687 h 851265"/>
              <a:gd name="connsiteX213" fmla="*/ 11067782 w 12191998"/>
              <a:gd name="connsiteY213" fmla="*/ 155575 h 851265"/>
              <a:gd name="connsiteX214" fmla="*/ 11113820 w 12191998"/>
              <a:gd name="connsiteY214" fmla="*/ 141287 h 851265"/>
              <a:gd name="connsiteX215" fmla="*/ 11155096 w 12191998"/>
              <a:gd name="connsiteY215" fmla="*/ 125412 h 851265"/>
              <a:gd name="connsiteX216" fmla="*/ 11191608 w 12191998"/>
              <a:gd name="connsiteY216" fmla="*/ 106362 h 851265"/>
              <a:gd name="connsiteX217" fmla="*/ 11229708 w 12191998"/>
              <a:gd name="connsiteY217" fmla="*/ 87312 h 851265"/>
              <a:gd name="connsiteX218" fmla="*/ 11267808 w 12191998"/>
              <a:gd name="connsiteY218" fmla="*/ 68262 h 851265"/>
              <a:gd name="connsiteX219" fmla="*/ 11304320 w 12191998"/>
              <a:gd name="connsiteY219" fmla="*/ 52387 h 851265"/>
              <a:gd name="connsiteX220" fmla="*/ 11345596 w 12191998"/>
              <a:gd name="connsiteY220" fmla="*/ 36512 h 851265"/>
              <a:gd name="connsiteX221" fmla="*/ 11391632 w 12191998"/>
              <a:gd name="connsiteY221" fmla="*/ 20637 h 851265"/>
              <a:gd name="connsiteX222" fmla="*/ 11444020 w 12191998"/>
              <a:gd name="connsiteY222" fmla="*/ 9525 h 851265"/>
              <a:gd name="connsiteX223" fmla="*/ 11504346 w 12191998"/>
              <a:gd name="connsiteY223" fmla="*/ 3175 h 851265"/>
              <a:gd name="connsiteX224" fmla="*/ 11572608 w 12191998"/>
              <a:gd name="connsiteY224" fmla="*/ 0 h 851265"/>
              <a:gd name="connsiteX225" fmla="*/ 11640870 w 12191998"/>
              <a:gd name="connsiteY225" fmla="*/ 3175 h 851265"/>
              <a:gd name="connsiteX226" fmla="*/ 11701196 w 12191998"/>
              <a:gd name="connsiteY226" fmla="*/ 9525 h 851265"/>
              <a:gd name="connsiteX227" fmla="*/ 11753582 w 12191998"/>
              <a:gd name="connsiteY227" fmla="*/ 20637 h 851265"/>
              <a:gd name="connsiteX228" fmla="*/ 11799620 w 12191998"/>
              <a:gd name="connsiteY228" fmla="*/ 36512 h 851265"/>
              <a:gd name="connsiteX229" fmla="*/ 11840896 w 12191998"/>
              <a:gd name="connsiteY229" fmla="*/ 52387 h 851265"/>
              <a:gd name="connsiteX230" fmla="*/ 11877408 w 12191998"/>
              <a:gd name="connsiteY230" fmla="*/ 68262 h 851265"/>
              <a:gd name="connsiteX231" fmla="*/ 11915508 w 12191998"/>
              <a:gd name="connsiteY231" fmla="*/ 87312 h 851265"/>
              <a:gd name="connsiteX232" fmla="*/ 11953608 w 12191998"/>
              <a:gd name="connsiteY232" fmla="*/ 106362 h 851265"/>
              <a:gd name="connsiteX233" fmla="*/ 11990120 w 12191998"/>
              <a:gd name="connsiteY233" fmla="*/ 125412 h 851265"/>
              <a:gd name="connsiteX234" fmla="*/ 12031396 w 12191998"/>
              <a:gd name="connsiteY234" fmla="*/ 141287 h 851265"/>
              <a:gd name="connsiteX235" fmla="*/ 12077432 w 12191998"/>
              <a:gd name="connsiteY235" fmla="*/ 155575 h 851265"/>
              <a:gd name="connsiteX236" fmla="*/ 12129820 w 12191998"/>
              <a:gd name="connsiteY236" fmla="*/ 166688 h 851265"/>
              <a:gd name="connsiteX237" fmla="*/ 12190146 w 12191998"/>
              <a:gd name="connsiteY237" fmla="*/ 174625 h 851265"/>
              <a:gd name="connsiteX238" fmla="*/ 12191998 w 12191998"/>
              <a:gd name="connsiteY238" fmla="*/ 174668 h 851265"/>
              <a:gd name="connsiteX239" fmla="*/ 12191998 w 12191998"/>
              <a:gd name="connsiteY239" fmla="*/ 851265 h 851265"/>
              <a:gd name="connsiteX240" fmla="*/ 0 w 12191998"/>
              <a:gd name="connsiteY240" fmla="*/ 851265 h 851265"/>
              <a:gd name="connsiteX241" fmla="*/ 0 w 12191998"/>
              <a:gd name="connsiteY241" fmla="*/ 174668 h 851265"/>
              <a:gd name="connsiteX242" fmla="*/ 1852 w 12191998"/>
              <a:gd name="connsiteY242" fmla="*/ 174625 h 851265"/>
              <a:gd name="connsiteX243" fmla="*/ 62177 w 12191998"/>
              <a:gd name="connsiteY243" fmla="*/ 166687 h 851265"/>
              <a:gd name="connsiteX244" fmla="*/ 114564 w 12191998"/>
              <a:gd name="connsiteY244" fmla="*/ 155575 h 851265"/>
              <a:gd name="connsiteX245" fmla="*/ 160602 w 12191998"/>
              <a:gd name="connsiteY245" fmla="*/ 141287 h 851265"/>
              <a:gd name="connsiteX246" fmla="*/ 201877 w 12191998"/>
              <a:gd name="connsiteY246" fmla="*/ 125412 h 851265"/>
              <a:gd name="connsiteX247" fmla="*/ 238389 w 12191998"/>
              <a:gd name="connsiteY247" fmla="*/ 106362 h 851265"/>
              <a:gd name="connsiteX248" fmla="*/ 276489 w 12191998"/>
              <a:gd name="connsiteY248" fmla="*/ 87312 h 851265"/>
              <a:gd name="connsiteX249" fmla="*/ 314589 w 12191998"/>
              <a:gd name="connsiteY249" fmla="*/ 68262 h 851265"/>
              <a:gd name="connsiteX250" fmla="*/ 351102 w 12191998"/>
              <a:gd name="connsiteY250" fmla="*/ 52387 h 851265"/>
              <a:gd name="connsiteX251" fmla="*/ 392377 w 12191998"/>
              <a:gd name="connsiteY251" fmla="*/ 36512 h 851265"/>
              <a:gd name="connsiteX252" fmla="*/ 438414 w 12191998"/>
              <a:gd name="connsiteY252" fmla="*/ 20637 h 851265"/>
              <a:gd name="connsiteX253" fmla="*/ 490802 w 12191998"/>
              <a:gd name="connsiteY253" fmla="*/ 9525 h 851265"/>
              <a:gd name="connsiteX254" fmla="*/ 551127 w 12191998"/>
              <a:gd name="connsiteY254" fmla="*/ 3175 h 8512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</a:cxnLst>
            <a:rect l="l" t="t" r="r" b="b"/>
            <a:pathLst>
              <a:path w="12191998" h="851265">
                <a:moveTo>
                  <a:pt x="619389" y="0"/>
                </a:moveTo>
                <a:lnTo>
                  <a:pt x="687652" y="3175"/>
                </a:lnTo>
                <a:lnTo>
                  <a:pt x="747977" y="9525"/>
                </a:lnTo>
                <a:lnTo>
                  <a:pt x="800364" y="20637"/>
                </a:lnTo>
                <a:lnTo>
                  <a:pt x="846402" y="36512"/>
                </a:lnTo>
                <a:lnTo>
                  <a:pt x="887677" y="52387"/>
                </a:lnTo>
                <a:lnTo>
                  <a:pt x="924189" y="68262"/>
                </a:lnTo>
                <a:lnTo>
                  <a:pt x="962289" y="87312"/>
                </a:lnTo>
                <a:lnTo>
                  <a:pt x="1000389" y="106362"/>
                </a:lnTo>
                <a:lnTo>
                  <a:pt x="1036902" y="125412"/>
                </a:lnTo>
                <a:lnTo>
                  <a:pt x="1078177" y="141287"/>
                </a:lnTo>
                <a:lnTo>
                  <a:pt x="1124214" y="155575"/>
                </a:lnTo>
                <a:lnTo>
                  <a:pt x="1176602" y="166687"/>
                </a:lnTo>
                <a:lnTo>
                  <a:pt x="1236927" y="174625"/>
                </a:lnTo>
                <a:lnTo>
                  <a:pt x="1305189" y="176212"/>
                </a:lnTo>
                <a:lnTo>
                  <a:pt x="1373452" y="174625"/>
                </a:lnTo>
                <a:lnTo>
                  <a:pt x="1433777" y="166687"/>
                </a:lnTo>
                <a:lnTo>
                  <a:pt x="1486164" y="155575"/>
                </a:lnTo>
                <a:lnTo>
                  <a:pt x="1532202" y="141287"/>
                </a:lnTo>
                <a:lnTo>
                  <a:pt x="1573477" y="125412"/>
                </a:lnTo>
                <a:lnTo>
                  <a:pt x="1609989" y="106362"/>
                </a:lnTo>
                <a:lnTo>
                  <a:pt x="1648089" y="87312"/>
                </a:lnTo>
                <a:lnTo>
                  <a:pt x="1686189" y="68262"/>
                </a:lnTo>
                <a:lnTo>
                  <a:pt x="1722702" y="52387"/>
                </a:lnTo>
                <a:lnTo>
                  <a:pt x="1763977" y="36512"/>
                </a:lnTo>
                <a:lnTo>
                  <a:pt x="1810014" y="20637"/>
                </a:lnTo>
                <a:lnTo>
                  <a:pt x="1862402" y="9525"/>
                </a:lnTo>
                <a:lnTo>
                  <a:pt x="1922727" y="3175"/>
                </a:lnTo>
                <a:lnTo>
                  <a:pt x="1990989" y="0"/>
                </a:lnTo>
                <a:lnTo>
                  <a:pt x="2059252" y="3175"/>
                </a:lnTo>
                <a:lnTo>
                  <a:pt x="2119577" y="9525"/>
                </a:lnTo>
                <a:lnTo>
                  <a:pt x="2171964" y="20637"/>
                </a:lnTo>
                <a:lnTo>
                  <a:pt x="2218002" y="36512"/>
                </a:lnTo>
                <a:lnTo>
                  <a:pt x="2259277" y="52387"/>
                </a:lnTo>
                <a:lnTo>
                  <a:pt x="2295789" y="68262"/>
                </a:lnTo>
                <a:lnTo>
                  <a:pt x="2333889" y="87312"/>
                </a:lnTo>
                <a:lnTo>
                  <a:pt x="2371989" y="106362"/>
                </a:lnTo>
                <a:lnTo>
                  <a:pt x="2408502" y="125412"/>
                </a:lnTo>
                <a:lnTo>
                  <a:pt x="2449777" y="141287"/>
                </a:lnTo>
                <a:lnTo>
                  <a:pt x="2495814" y="155575"/>
                </a:lnTo>
                <a:lnTo>
                  <a:pt x="2548202" y="166687"/>
                </a:lnTo>
                <a:lnTo>
                  <a:pt x="2608527" y="174625"/>
                </a:lnTo>
                <a:lnTo>
                  <a:pt x="2676789" y="176212"/>
                </a:lnTo>
                <a:lnTo>
                  <a:pt x="2745052" y="174625"/>
                </a:lnTo>
                <a:lnTo>
                  <a:pt x="2805377" y="166687"/>
                </a:lnTo>
                <a:lnTo>
                  <a:pt x="2857764" y="155575"/>
                </a:lnTo>
                <a:lnTo>
                  <a:pt x="2903802" y="141287"/>
                </a:lnTo>
                <a:lnTo>
                  <a:pt x="2945077" y="125412"/>
                </a:lnTo>
                <a:lnTo>
                  <a:pt x="2981589" y="106362"/>
                </a:lnTo>
                <a:lnTo>
                  <a:pt x="3019689" y="87312"/>
                </a:lnTo>
                <a:lnTo>
                  <a:pt x="3057789" y="68262"/>
                </a:lnTo>
                <a:lnTo>
                  <a:pt x="3094302" y="52387"/>
                </a:lnTo>
                <a:lnTo>
                  <a:pt x="3135577" y="36512"/>
                </a:lnTo>
                <a:lnTo>
                  <a:pt x="3181614" y="20637"/>
                </a:lnTo>
                <a:lnTo>
                  <a:pt x="3234002" y="9525"/>
                </a:lnTo>
                <a:lnTo>
                  <a:pt x="3294327" y="3175"/>
                </a:lnTo>
                <a:lnTo>
                  <a:pt x="3361002" y="0"/>
                </a:lnTo>
                <a:lnTo>
                  <a:pt x="3430852" y="3175"/>
                </a:lnTo>
                <a:lnTo>
                  <a:pt x="3491177" y="9525"/>
                </a:lnTo>
                <a:lnTo>
                  <a:pt x="3543564" y="20637"/>
                </a:lnTo>
                <a:lnTo>
                  <a:pt x="3589602" y="36512"/>
                </a:lnTo>
                <a:lnTo>
                  <a:pt x="3630877" y="52387"/>
                </a:lnTo>
                <a:lnTo>
                  <a:pt x="3667389" y="68262"/>
                </a:lnTo>
                <a:lnTo>
                  <a:pt x="3705489" y="87312"/>
                </a:lnTo>
                <a:lnTo>
                  <a:pt x="3743589" y="106362"/>
                </a:lnTo>
                <a:lnTo>
                  <a:pt x="3780102" y="125412"/>
                </a:lnTo>
                <a:lnTo>
                  <a:pt x="3821377" y="141287"/>
                </a:lnTo>
                <a:lnTo>
                  <a:pt x="3867414" y="155575"/>
                </a:lnTo>
                <a:lnTo>
                  <a:pt x="3919802" y="166687"/>
                </a:lnTo>
                <a:lnTo>
                  <a:pt x="3980127" y="174625"/>
                </a:lnTo>
                <a:lnTo>
                  <a:pt x="4048389" y="176212"/>
                </a:lnTo>
                <a:lnTo>
                  <a:pt x="4116652" y="174625"/>
                </a:lnTo>
                <a:lnTo>
                  <a:pt x="4176977" y="166687"/>
                </a:lnTo>
                <a:lnTo>
                  <a:pt x="4229364" y="155575"/>
                </a:lnTo>
                <a:lnTo>
                  <a:pt x="4275402" y="141287"/>
                </a:lnTo>
                <a:lnTo>
                  <a:pt x="4316677" y="125412"/>
                </a:lnTo>
                <a:lnTo>
                  <a:pt x="4353189" y="106362"/>
                </a:lnTo>
                <a:lnTo>
                  <a:pt x="4429389" y="68262"/>
                </a:lnTo>
                <a:lnTo>
                  <a:pt x="4465902" y="52387"/>
                </a:lnTo>
                <a:lnTo>
                  <a:pt x="4507177" y="36512"/>
                </a:lnTo>
                <a:lnTo>
                  <a:pt x="4553216" y="20637"/>
                </a:lnTo>
                <a:lnTo>
                  <a:pt x="4605602" y="9525"/>
                </a:lnTo>
                <a:lnTo>
                  <a:pt x="4665928" y="3175"/>
                </a:lnTo>
                <a:lnTo>
                  <a:pt x="4734189" y="0"/>
                </a:lnTo>
                <a:lnTo>
                  <a:pt x="4802453" y="3175"/>
                </a:lnTo>
                <a:lnTo>
                  <a:pt x="4862777" y="9525"/>
                </a:lnTo>
                <a:lnTo>
                  <a:pt x="4915165" y="20637"/>
                </a:lnTo>
                <a:lnTo>
                  <a:pt x="4961202" y="36512"/>
                </a:lnTo>
                <a:lnTo>
                  <a:pt x="5002478" y="52387"/>
                </a:lnTo>
                <a:lnTo>
                  <a:pt x="5038989" y="68262"/>
                </a:lnTo>
                <a:lnTo>
                  <a:pt x="5077091" y="87312"/>
                </a:lnTo>
                <a:lnTo>
                  <a:pt x="5115189" y="106362"/>
                </a:lnTo>
                <a:lnTo>
                  <a:pt x="5151702" y="125412"/>
                </a:lnTo>
                <a:lnTo>
                  <a:pt x="5192978" y="141287"/>
                </a:lnTo>
                <a:lnTo>
                  <a:pt x="5239014" y="155575"/>
                </a:lnTo>
                <a:lnTo>
                  <a:pt x="5291401" y="166687"/>
                </a:lnTo>
                <a:lnTo>
                  <a:pt x="5351727" y="174625"/>
                </a:lnTo>
                <a:lnTo>
                  <a:pt x="5410199" y="175985"/>
                </a:lnTo>
                <a:lnTo>
                  <a:pt x="5468671" y="174625"/>
                </a:lnTo>
                <a:lnTo>
                  <a:pt x="5528996" y="166687"/>
                </a:lnTo>
                <a:lnTo>
                  <a:pt x="5581383" y="155575"/>
                </a:lnTo>
                <a:lnTo>
                  <a:pt x="5627421" y="141287"/>
                </a:lnTo>
                <a:lnTo>
                  <a:pt x="5668696" y="125412"/>
                </a:lnTo>
                <a:lnTo>
                  <a:pt x="5705210" y="106362"/>
                </a:lnTo>
                <a:lnTo>
                  <a:pt x="5743308" y="87312"/>
                </a:lnTo>
                <a:lnTo>
                  <a:pt x="5781408" y="68262"/>
                </a:lnTo>
                <a:lnTo>
                  <a:pt x="5817921" y="52387"/>
                </a:lnTo>
                <a:lnTo>
                  <a:pt x="5859196" y="36512"/>
                </a:lnTo>
                <a:lnTo>
                  <a:pt x="5905234" y="20637"/>
                </a:lnTo>
                <a:lnTo>
                  <a:pt x="5957621" y="9525"/>
                </a:lnTo>
                <a:lnTo>
                  <a:pt x="6017948" y="3175"/>
                </a:lnTo>
                <a:lnTo>
                  <a:pt x="6086210" y="0"/>
                </a:lnTo>
                <a:lnTo>
                  <a:pt x="6095999" y="455"/>
                </a:lnTo>
                <a:lnTo>
                  <a:pt x="6105789" y="0"/>
                </a:lnTo>
                <a:lnTo>
                  <a:pt x="6174052" y="3175"/>
                </a:lnTo>
                <a:lnTo>
                  <a:pt x="6234377" y="9525"/>
                </a:lnTo>
                <a:lnTo>
                  <a:pt x="6286764" y="20637"/>
                </a:lnTo>
                <a:lnTo>
                  <a:pt x="6332802" y="36512"/>
                </a:lnTo>
                <a:lnTo>
                  <a:pt x="6374077" y="52387"/>
                </a:lnTo>
                <a:lnTo>
                  <a:pt x="6410589" y="68262"/>
                </a:lnTo>
                <a:lnTo>
                  <a:pt x="6448689" y="87312"/>
                </a:lnTo>
                <a:lnTo>
                  <a:pt x="6486789" y="106362"/>
                </a:lnTo>
                <a:lnTo>
                  <a:pt x="6523302" y="125412"/>
                </a:lnTo>
                <a:lnTo>
                  <a:pt x="6564577" y="141287"/>
                </a:lnTo>
                <a:lnTo>
                  <a:pt x="6610614" y="155575"/>
                </a:lnTo>
                <a:lnTo>
                  <a:pt x="6663002" y="166687"/>
                </a:lnTo>
                <a:lnTo>
                  <a:pt x="6723327" y="174625"/>
                </a:lnTo>
                <a:lnTo>
                  <a:pt x="6781799" y="175985"/>
                </a:lnTo>
                <a:lnTo>
                  <a:pt x="6840271" y="174625"/>
                </a:lnTo>
                <a:lnTo>
                  <a:pt x="6900596" y="166687"/>
                </a:lnTo>
                <a:lnTo>
                  <a:pt x="6952983" y="155575"/>
                </a:lnTo>
                <a:lnTo>
                  <a:pt x="6999021" y="141287"/>
                </a:lnTo>
                <a:lnTo>
                  <a:pt x="7040296" y="125412"/>
                </a:lnTo>
                <a:lnTo>
                  <a:pt x="7076808" y="106362"/>
                </a:lnTo>
                <a:lnTo>
                  <a:pt x="7114908" y="87312"/>
                </a:lnTo>
                <a:lnTo>
                  <a:pt x="7153008" y="68262"/>
                </a:lnTo>
                <a:lnTo>
                  <a:pt x="7189521" y="52387"/>
                </a:lnTo>
                <a:lnTo>
                  <a:pt x="7230796" y="36512"/>
                </a:lnTo>
                <a:lnTo>
                  <a:pt x="7276833" y="20637"/>
                </a:lnTo>
                <a:lnTo>
                  <a:pt x="7329221" y="9525"/>
                </a:lnTo>
                <a:lnTo>
                  <a:pt x="7389546" y="3175"/>
                </a:lnTo>
                <a:lnTo>
                  <a:pt x="7457808" y="0"/>
                </a:lnTo>
                <a:lnTo>
                  <a:pt x="7526071" y="3175"/>
                </a:lnTo>
                <a:lnTo>
                  <a:pt x="7586396" y="9525"/>
                </a:lnTo>
                <a:lnTo>
                  <a:pt x="7638783" y="20637"/>
                </a:lnTo>
                <a:lnTo>
                  <a:pt x="7684821" y="36512"/>
                </a:lnTo>
                <a:lnTo>
                  <a:pt x="7726096" y="52387"/>
                </a:lnTo>
                <a:lnTo>
                  <a:pt x="7762608" y="68262"/>
                </a:lnTo>
                <a:lnTo>
                  <a:pt x="7800708" y="87312"/>
                </a:lnTo>
                <a:lnTo>
                  <a:pt x="7838808" y="106362"/>
                </a:lnTo>
                <a:lnTo>
                  <a:pt x="7875321" y="125412"/>
                </a:lnTo>
                <a:lnTo>
                  <a:pt x="7916596" y="141287"/>
                </a:lnTo>
                <a:lnTo>
                  <a:pt x="7962633" y="155575"/>
                </a:lnTo>
                <a:lnTo>
                  <a:pt x="8015021" y="166687"/>
                </a:lnTo>
                <a:lnTo>
                  <a:pt x="8075346" y="174625"/>
                </a:lnTo>
                <a:lnTo>
                  <a:pt x="8143608" y="176212"/>
                </a:lnTo>
                <a:lnTo>
                  <a:pt x="8211871" y="174625"/>
                </a:lnTo>
                <a:lnTo>
                  <a:pt x="8272196" y="166687"/>
                </a:lnTo>
                <a:lnTo>
                  <a:pt x="8324583" y="155575"/>
                </a:lnTo>
                <a:lnTo>
                  <a:pt x="8370621" y="141287"/>
                </a:lnTo>
                <a:lnTo>
                  <a:pt x="8411896" y="125412"/>
                </a:lnTo>
                <a:lnTo>
                  <a:pt x="8448408" y="106362"/>
                </a:lnTo>
                <a:lnTo>
                  <a:pt x="8486508" y="87312"/>
                </a:lnTo>
                <a:lnTo>
                  <a:pt x="8524608" y="68262"/>
                </a:lnTo>
                <a:lnTo>
                  <a:pt x="8561120" y="52387"/>
                </a:lnTo>
                <a:lnTo>
                  <a:pt x="8602396" y="36512"/>
                </a:lnTo>
                <a:lnTo>
                  <a:pt x="8648432" y="20637"/>
                </a:lnTo>
                <a:lnTo>
                  <a:pt x="8700820" y="9525"/>
                </a:lnTo>
                <a:lnTo>
                  <a:pt x="8761146" y="3175"/>
                </a:lnTo>
                <a:lnTo>
                  <a:pt x="8827820" y="0"/>
                </a:lnTo>
                <a:lnTo>
                  <a:pt x="8897670" y="3175"/>
                </a:lnTo>
                <a:lnTo>
                  <a:pt x="8957996" y="9525"/>
                </a:lnTo>
                <a:lnTo>
                  <a:pt x="9010382" y="20637"/>
                </a:lnTo>
                <a:lnTo>
                  <a:pt x="9056420" y="36512"/>
                </a:lnTo>
                <a:lnTo>
                  <a:pt x="9097696" y="52387"/>
                </a:lnTo>
                <a:lnTo>
                  <a:pt x="9134208" y="68262"/>
                </a:lnTo>
                <a:lnTo>
                  <a:pt x="9172308" y="87312"/>
                </a:lnTo>
                <a:lnTo>
                  <a:pt x="9210408" y="106362"/>
                </a:lnTo>
                <a:lnTo>
                  <a:pt x="9246920" y="125412"/>
                </a:lnTo>
                <a:lnTo>
                  <a:pt x="9288196" y="141287"/>
                </a:lnTo>
                <a:lnTo>
                  <a:pt x="9334232" y="155575"/>
                </a:lnTo>
                <a:lnTo>
                  <a:pt x="9386620" y="166687"/>
                </a:lnTo>
                <a:lnTo>
                  <a:pt x="9446946" y="174625"/>
                </a:lnTo>
                <a:lnTo>
                  <a:pt x="9515208" y="176212"/>
                </a:lnTo>
                <a:lnTo>
                  <a:pt x="9583470" y="174625"/>
                </a:lnTo>
                <a:lnTo>
                  <a:pt x="9643796" y="166687"/>
                </a:lnTo>
                <a:lnTo>
                  <a:pt x="9696182" y="155575"/>
                </a:lnTo>
                <a:lnTo>
                  <a:pt x="9742220" y="141287"/>
                </a:lnTo>
                <a:lnTo>
                  <a:pt x="9783496" y="125412"/>
                </a:lnTo>
                <a:lnTo>
                  <a:pt x="9820008" y="106362"/>
                </a:lnTo>
                <a:lnTo>
                  <a:pt x="9896208" y="68262"/>
                </a:lnTo>
                <a:lnTo>
                  <a:pt x="9932720" y="52387"/>
                </a:lnTo>
                <a:lnTo>
                  <a:pt x="9973996" y="36512"/>
                </a:lnTo>
                <a:lnTo>
                  <a:pt x="10020032" y="20637"/>
                </a:lnTo>
                <a:lnTo>
                  <a:pt x="10072420" y="9525"/>
                </a:lnTo>
                <a:lnTo>
                  <a:pt x="10132746" y="3175"/>
                </a:lnTo>
                <a:lnTo>
                  <a:pt x="10201008" y="0"/>
                </a:lnTo>
                <a:lnTo>
                  <a:pt x="10269270" y="3175"/>
                </a:lnTo>
                <a:lnTo>
                  <a:pt x="10329596" y="9525"/>
                </a:lnTo>
                <a:lnTo>
                  <a:pt x="10381982" y="20637"/>
                </a:lnTo>
                <a:lnTo>
                  <a:pt x="10428020" y="36512"/>
                </a:lnTo>
                <a:lnTo>
                  <a:pt x="10469296" y="52387"/>
                </a:lnTo>
                <a:lnTo>
                  <a:pt x="10505808" y="68262"/>
                </a:lnTo>
                <a:lnTo>
                  <a:pt x="10543908" y="87312"/>
                </a:lnTo>
                <a:lnTo>
                  <a:pt x="10582008" y="106362"/>
                </a:lnTo>
                <a:lnTo>
                  <a:pt x="10618520" y="125412"/>
                </a:lnTo>
                <a:lnTo>
                  <a:pt x="10659796" y="141287"/>
                </a:lnTo>
                <a:lnTo>
                  <a:pt x="10705832" y="155575"/>
                </a:lnTo>
                <a:lnTo>
                  <a:pt x="10758220" y="166687"/>
                </a:lnTo>
                <a:lnTo>
                  <a:pt x="10818546" y="174625"/>
                </a:lnTo>
                <a:lnTo>
                  <a:pt x="10886808" y="176212"/>
                </a:lnTo>
                <a:lnTo>
                  <a:pt x="10955070" y="174625"/>
                </a:lnTo>
                <a:lnTo>
                  <a:pt x="11015396" y="166687"/>
                </a:lnTo>
                <a:lnTo>
                  <a:pt x="11067782" y="155575"/>
                </a:lnTo>
                <a:lnTo>
                  <a:pt x="11113820" y="141287"/>
                </a:lnTo>
                <a:lnTo>
                  <a:pt x="11155096" y="125412"/>
                </a:lnTo>
                <a:lnTo>
                  <a:pt x="11191608" y="106362"/>
                </a:lnTo>
                <a:lnTo>
                  <a:pt x="11229708" y="87312"/>
                </a:lnTo>
                <a:lnTo>
                  <a:pt x="11267808" y="68262"/>
                </a:lnTo>
                <a:lnTo>
                  <a:pt x="11304320" y="52387"/>
                </a:lnTo>
                <a:lnTo>
                  <a:pt x="11345596" y="36512"/>
                </a:lnTo>
                <a:lnTo>
                  <a:pt x="11391632" y="20637"/>
                </a:lnTo>
                <a:lnTo>
                  <a:pt x="11444020" y="9525"/>
                </a:lnTo>
                <a:lnTo>
                  <a:pt x="11504346" y="3175"/>
                </a:lnTo>
                <a:lnTo>
                  <a:pt x="11572608" y="0"/>
                </a:lnTo>
                <a:lnTo>
                  <a:pt x="11640870" y="3175"/>
                </a:lnTo>
                <a:lnTo>
                  <a:pt x="11701196" y="9525"/>
                </a:lnTo>
                <a:lnTo>
                  <a:pt x="11753582" y="20637"/>
                </a:lnTo>
                <a:lnTo>
                  <a:pt x="11799620" y="36512"/>
                </a:lnTo>
                <a:lnTo>
                  <a:pt x="11840896" y="52387"/>
                </a:lnTo>
                <a:lnTo>
                  <a:pt x="11877408" y="68262"/>
                </a:lnTo>
                <a:lnTo>
                  <a:pt x="11915508" y="87312"/>
                </a:lnTo>
                <a:lnTo>
                  <a:pt x="11953608" y="106362"/>
                </a:lnTo>
                <a:lnTo>
                  <a:pt x="11990120" y="125412"/>
                </a:lnTo>
                <a:lnTo>
                  <a:pt x="12031396" y="141287"/>
                </a:lnTo>
                <a:lnTo>
                  <a:pt x="12077432" y="155575"/>
                </a:lnTo>
                <a:lnTo>
                  <a:pt x="12129820" y="166688"/>
                </a:lnTo>
                <a:lnTo>
                  <a:pt x="12190146" y="174625"/>
                </a:lnTo>
                <a:lnTo>
                  <a:pt x="12191998" y="174668"/>
                </a:lnTo>
                <a:lnTo>
                  <a:pt x="12191998" y="851265"/>
                </a:lnTo>
                <a:lnTo>
                  <a:pt x="0" y="851265"/>
                </a:lnTo>
                <a:lnTo>
                  <a:pt x="0" y="174668"/>
                </a:lnTo>
                <a:lnTo>
                  <a:pt x="1852" y="174625"/>
                </a:lnTo>
                <a:lnTo>
                  <a:pt x="62177" y="166687"/>
                </a:lnTo>
                <a:lnTo>
                  <a:pt x="114564" y="155575"/>
                </a:lnTo>
                <a:lnTo>
                  <a:pt x="160602" y="141287"/>
                </a:lnTo>
                <a:lnTo>
                  <a:pt x="201877" y="125412"/>
                </a:lnTo>
                <a:lnTo>
                  <a:pt x="238389" y="106362"/>
                </a:lnTo>
                <a:lnTo>
                  <a:pt x="276489" y="87312"/>
                </a:lnTo>
                <a:lnTo>
                  <a:pt x="314589" y="68262"/>
                </a:lnTo>
                <a:lnTo>
                  <a:pt x="351102" y="52387"/>
                </a:lnTo>
                <a:lnTo>
                  <a:pt x="392377" y="36512"/>
                </a:lnTo>
                <a:lnTo>
                  <a:pt x="438414" y="20637"/>
                </a:lnTo>
                <a:lnTo>
                  <a:pt x="490802" y="9525"/>
                </a:lnTo>
                <a:lnTo>
                  <a:pt x="551127" y="317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960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287D9197-4A85-4276-8FC4-67873E2075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75" name="Freeform 10">
            <a:extLst>
              <a:ext uri="{FF2B5EF4-FFF2-40B4-BE49-F238E27FC236}">
                <a16:creationId xmlns:a16="http://schemas.microsoft.com/office/drawing/2014/main" id="{01B5B487-A1DE-47E1-B06D-F13BBCCA78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7569200" cy="6858000"/>
          </a:xfrm>
          <a:custGeom>
            <a:avLst/>
            <a:gdLst>
              <a:gd name="connsiteX0" fmla="*/ 0 w 7569200"/>
              <a:gd name="connsiteY0" fmla="*/ 0 h 6858000"/>
              <a:gd name="connsiteX1" fmla="*/ 7389812 w 7569200"/>
              <a:gd name="connsiteY1" fmla="*/ 0 h 6858000"/>
              <a:gd name="connsiteX2" fmla="*/ 7394575 w 7569200"/>
              <a:gd name="connsiteY2" fmla="*/ 66675 h 6858000"/>
              <a:gd name="connsiteX3" fmla="*/ 7402512 w 7569200"/>
              <a:gd name="connsiteY3" fmla="*/ 122237 h 6858000"/>
              <a:gd name="connsiteX4" fmla="*/ 7412037 w 7569200"/>
              <a:gd name="connsiteY4" fmla="*/ 174625 h 6858000"/>
              <a:gd name="connsiteX5" fmla="*/ 7427912 w 7569200"/>
              <a:gd name="connsiteY5" fmla="*/ 217487 h 6858000"/>
              <a:gd name="connsiteX6" fmla="*/ 7443787 w 7569200"/>
              <a:gd name="connsiteY6" fmla="*/ 260350 h 6858000"/>
              <a:gd name="connsiteX7" fmla="*/ 7462837 w 7569200"/>
              <a:gd name="connsiteY7" fmla="*/ 296862 h 6858000"/>
              <a:gd name="connsiteX8" fmla="*/ 7481887 w 7569200"/>
              <a:gd name="connsiteY8" fmla="*/ 334962 h 6858000"/>
              <a:gd name="connsiteX9" fmla="*/ 7499350 w 7569200"/>
              <a:gd name="connsiteY9" fmla="*/ 369887 h 6858000"/>
              <a:gd name="connsiteX10" fmla="*/ 7516812 w 7569200"/>
              <a:gd name="connsiteY10" fmla="*/ 409575 h 6858000"/>
              <a:gd name="connsiteX11" fmla="*/ 7532687 w 7569200"/>
              <a:gd name="connsiteY11" fmla="*/ 450850 h 6858000"/>
              <a:gd name="connsiteX12" fmla="*/ 7546975 w 7569200"/>
              <a:gd name="connsiteY12" fmla="*/ 496887 h 6858000"/>
              <a:gd name="connsiteX13" fmla="*/ 7558087 w 7569200"/>
              <a:gd name="connsiteY13" fmla="*/ 546100 h 6858000"/>
              <a:gd name="connsiteX14" fmla="*/ 7566025 w 7569200"/>
              <a:gd name="connsiteY14" fmla="*/ 606425 h 6858000"/>
              <a:gd name="connsiteX15" fmla="*/ 7569200 w 7569200"/>
              <a:gd name="connsiteY15" fmla="*/ 673100 h 6858000"/>
              <a:gd name="connsiteX16" fmla="*/ 7566025 w 7569200"/>
              <a:gd name="connsiteY16" fmla="*/ 744537 h 6858000"/>
              <a:gd name="connsiteX17" fmla="*/ 7558087 w 7569200"/>
              <a:gd name="connsiteY17" fmla="*/ 801687 h 6858000"/>
              <a:gd name="connsiteX18" fmla="*/ 7546975 w 7569200"/>
              <a:gd name="connsiteY18" fmla="*/ 854075 h 6858000"/>
              <a:gd name="connsiteX19" fmla="*/ 7532687 w 7569200"/>
              <a:gd name="connsiteY19" fmla="*/ 901700 h 6858000"/>
              <a:gd name="connsiteX20" fmla="*/ 7516812 w 7569200"/>
              <a:gd name="connsiteY20" fmla="*/ 942975 h 6858000"/>
              <a:gd name="connsiteX21" fmla="*/ 7497762 w 7569200"/>
              <a:gd name="connsiteY21" fmla="*/ 981075 h 6858000"/>
              <a:gd name="connsiteX22" fmla="*/ 7478712 w 7569200"/>
              <a:gd name="connsiteY22" fmla="*/ 1017587 h 6858000"/>
              <a:gd name="connsiteX23" fmla="*/ 7459662 w 7569200"/>
              <a:gd name="connsiteY23" fmla="*/ 1055687 h 6858000"/>
              <a:gd name="connsiteX24" fmla="*/ 7442200 w 7569200"/>
              <a:gd name="connsiteY24" fmla="*/ 1095375 h 6858000"/>
              <a:gd name="connsiteX25" fmla="*/ 7424737 w 7569200"/>
              <a:gd name="connsiteY25" fmla="*/ 1136650 h 6858000"/>
              <a:gd name="connsiteX26" fmla="*/ 7410450 w 7569200"/>
              <a:gd name="connsiteY26" fmla="*/ 1182687 h 6858000"/>
              <a:gd name="connsiteX27" fmla="*/ 7400925 w 7569200"/>
              <a:gd name="connsiteY27" fmla="*/ 1235075 h 6858000"/>
              <a:gd name="connsiteX28" fmla="*/ 7391400 w 7569200"/>
              <a:gd name="connsiteY28" fmla="*/ 1295400 h 6858000"/>
              <a:gd name="connsiteX29" fmla="*/ 7389812 w 7569200"/>
              <a:gd name="connsiteY29" fmla="*/ 1363662 h 6858000"/>
              <a:gd name="connsiteX30" fmla="*/ 7391400 w 7569200"/>
              <a:gd name="connsiteY30" fmla="*/ 1431925 h 6858000"/>
              <a:gd name="connsiteX31" fmla="*/ 7400925 w 7569200"/>
              <a:gd name="connsiteY31" fmla="*/ 1492250 h 6858000"/>
              <a:gd name="connsiteX32" fmla="*/ 7410450 w 7569200"/>
              <a:gd name="connsiteY32" fmla="*/ 1544637 h 6858000"/>
              <a:gd name="connsiteX33" fmla="*/ 7424737 w 7569200"/>
              <a:gd name="connsiteY33" fmla="*/ 1589087 h 6858000"/>
              <a:gd name="connsiteX34" fmla="*/ 7442200 w 7569200"/>
              <a:gd name="connsiteY34" fmla="*/ 1631950 h 6858000"/>
              <a:gd name="connsiteX35" fmla="*/ 7459662 w 7569200"/>
              <a:gd name="connsiteY35" fmla="*/ 1671637 h 6858000"/>
              <a:gd name="connsiteX36" fmla="*/ 7478712 w 7569200"/>
              <a:gd name="connsiteY36" fmla="*/ 1708150 h 6858000"/>
              <a:gd name="connsiteX37" fmla="*/ 7497762 w 7569200"/>
              <a:gd name="connsiteY37" fmla="*/ 1743075 h 6858000"/>
              <a:gd name="connsiteX38" fmla="*/ 7516812 w 7569200"/>
              <a:gd name="connsiteY38" fmla="*/ 1782762 h 6858000"/>
              <a:gd name="connsiteX39" fmla="*/ 7532687 w 7569200"/>
              <a:gd name="connsiteY39" fmla="*/ 1824037 h 6858000"/>
              <a:gd name="connsiteX40" fmla="*/ 7546975 w 7569200"/>
              <a:gd name="connsiteY40" fmla="*/ 1870075 h 6858000"/>
              <a:gd name="connsiteX41" fmla="*/ 7558087 w 7569200"/>
              <a:gd name="connsiteY41" fmla="*/ 1922462 h 6858000"/>
              <a:gd name="connsiteX42" fmla="*/ 7566025 w 7569200"/>
              <a:gd name="connsiteY42" fmla="*/ 1982787 h 6858000"/>
              <a:gd name="connsiteX43" fmla="*/ 7569200 w 7569200"/>
              <a:gd name="connsiteY43" fmla="*/ 2051050 h 6858000"/>
              <a:gd name="connsiteX44" fmla="*/ 7566025 w 7569200"/>
              <a:gd name="connsiteY44" fmla="*/ 2119312 h 6858000"/>
              <a:gd name="connsiteX45" fmla="*/ 7558087 w 7569200"/>
              <a:gd name="connsiteY45" fmla="*/ 2179637 h 6858000"/>
              <a:gd name="connsiteX46" fmla="*/ 7546975 w 7569200"/>
              <a:gd name="connsiteY46" fmla="*/ 2232025 h 6858000"/>
              <a:gd name="connsiteX47" fmla="*/ 7532687 w 7569200"/>
              <a:gd name="connsiteY47" fmla="*/ 2278062 h 6858000"/>
              <a:gd name="connsiteX48" fmla="*/ 7516812 w 7569200"/>
              <a:gd name="connsiteY48" fmla="*/ 2319337 h 6858000"/>
              <a:gd name="connsiteX49" fmla="*/ 7497762 w 7569200"/>
              <a:gd name="connsiteY49" fmla="*/ 2359025 h 6858000"/>
              <a:gd name="connsiteX50" fmla="*/ 7478712 w 7569200"/>
              <a:gd name="connsiteY50" fmla="*/ 2395537 h 6858000"/>
              <a:gd name="connsiteX51" fmla="*/ 7459662 w 7569200"/>
              <a:gd name="connsiteY51" fmla="*/ 2433637 h 6858000"/>
              <a:gd name="connsiteX52" fmla="*/ 7442200 w 7569200"/>
              <a:gd name="connsiteY52" fmla="*/ 2471737 h 6858000"/>
              <a:gd name="connsiteX53" fmla="*/ 7424737 w 7569200"/>
              <a:gd name="connsiteY53" fmla="*/ 2513012 h 6858000"/>
              <a:gd name="connsiteX54" fmla="*/ 7410450 w 7569200"/>
              <a:gd name="connsiteY54" fmla="*/ 2560637 h 6858000"/>
              <a:gd name="connsiteX55" fmla="*/ 7400925 w 7569200"/>
              <a:gd name="connsiteY55" fmla="*/ 2613025 h 6858000"/>
              <a:gd name="connsiteX56" fmla="*/ 7391400 w 7569200"/>
              <a:gd name="connsiteY56" fmla="*/ 2671762 h 6858000"/>
              <a:gd name="connsiteX57" fmla="*/ 7389812 w 7569200"/>
              <a:gd name="connsiteY57" fmla="*/ 2741612 h 6858000"/>
              <a:gd name="connsiteX58" fmla="*/ 7391400 w 7569200"/>
              <a:gd name="connsiteY58" fmla="*/ 2809875 h 6858000"/>
              <a:gd name="connsiteX59" fmla="*/ 7400925 w 7569200"/>
              <a:gd name="connsiteY59" fmla="*/ 2868612 h 6858000"/>
              <a:gd name="connsiteX60" fmla="*/ 7410450 w 7569200"/>
              <a:gd name="connsiteY60" fmla="*/ 2922587 h 6858000"/>
              <a:gd name="connsiteX61" fmla="*/ 7424737 w 7569200"/>
              <a:gd name="connsiteY61" fmla="*/ 2967037 h 6858000"/>
              <a:gd name="connsiteX62" fmla="*/ 7442200 w 7569200"/>
              <a:gd name="connsiteY62" fmla="*/ 3009900 h 6858000"/>
              <a:gd name="connsiteX63" fmla="*/ 7459662 w 7569200"/>
              <a:gd name="connsiteY63" fmla="*/ 3046412 h 6858000"/>
              <a:gd name="connsiteX64" fmla="*/ 7478712 w 7569200"/>
              <a:gd name="connsiteY64" fmla="*/ 3084512 h 6858000"/>
              <a:gd name="connsiteX65" fmla="*/ 7497762 w 7569200"/>
              <a:gd name="connsiteY65" fmla="*/ 3121025 h 6858000"/>
              <a:gd name="connsiteX66" fmla="*/ 7516812 w 7569200"/>
              <a:gd name="connsiteY66" fmla="*/ 3160712 h 6858000"/>
              <a:gd name="connsiteX67" fmla="*/ 7532687 w 7569200"/>
              <a:gd name="connsiteY67" fmla="*/ 3201987 h 6858000"/>
              <a:gd name="connsiteX68" fmla="*/ 7546975 w 7569200"/>
              <a:gd name="connsiteY68" fmla="*/ 3248025 h 6858000"/>
              <a:gd name="connsiteX69" fmla="*/ 7558087 w 7569200"/>
              <a:gd name="connsiteY69" fmla="*/ 3300412 h 6858000"/>
              <a:gd name="connsiteX70" fmla="*/ 7566025 w 7569200"/>
              <a:gd name="connsiteY70" fmla="*/ 3360737 h 6858000"/>
              <a:gd name="connsiteX71" fmla="*/ 7569200 w 7569200"/>
              <a:gd name="connsiteY71" fmla="*/ 3427412 h 6858000"/>
              <a:gd name="connsiteX72" fmla="*/ 7566025 w 7569200"/>
              <a:gd name="connsiteY72" fmla="*/ 3497262 h 6858000"/>
              <a:gd name="connsiteX73" fmla="*/ 7558087 w 7569200"/>
              <a:gd name="connsiteY73" fmla="*/ 3557587 h 6858000"/>
              <a:gd name="connsiteX74" fmla="*/ 7546975 w 7569200"/>
              <a:gd name="connsiteY74" fmla="*/ 3609975 h 6858000"/>
              <a:gd name="connsiteX75" fmla="*/ 7532687 w 7569200"/>
              <a:gd name="connsiteY75" fmla="*/ 3656012 h 6858000"/>
              <a:gd name="connsiteX76" fmla="*/ 7516812 w 7569200"/>
              <a:gd name="connsiteY76" fmla="*/ 3697287 h 6858000"/>
              <a:gd name="connsiteX77" fmla="*/ 7497762 w 7569200"/>
              <a:gd name="connsiteY77" fmla="*/ 3736975 h 6858000"/>
              <a:gd name="connsiteX78" fmla="*/ 7459662 w 7569200"/>
              <a:gd name="connsiteY78" fmla="*/ 3811587 h 6858000"/>
              <a:gd name="connsiteX79" fmla="*/ 7442200 w 7569200"/>
              <a:gd name="connsiteY79" fmla="*/ 3848100 h 6858000"/>
              <a:gd name="connsiteX80" fmla="*/ 7424737 w 7569200"/>
              <a:gd name="connsiteY80" fmla="*/ 3890962 h 6858000"/>
              <a:gd name="connsiteX81" fmla="*/ 7410450 w 7569200"/>
              <a:gd name="connsiteY81" fmla="*/ 3935412 h 6858000"/>
              <a:gd name="connsiteX82" fmla="*/ 7400925 w 7569200"/>
              <a:gd name="connsiteY82" fmla="*/ 3987800 h 6858000"/>
              <a:gd name="connsiteX83" fmla="*/ 7391400 w 7569200"/>
              <a:gd name="connsiteY83" fmla="*/ 4048125 h 6858000"/>
              <a:gd name="connsiteX84" fmla="*/ 7389812 w 7569200"/>
              <a:gd name="connsiteY84" fmla="*/ 4116387 h 6858000"/>
              <a:gd name="connsiteX85" fmla="*/ 7391400 w 7569200"/>
              <a:gd name="connsiteY85" fmla="*/ 4186237 h 6858000"/>
              <a:gd name="connsiteX86" fmla="*/ 7400925 w 7569200"/>
              <a:gd name="connsiteY86" fmla="*/ 4244975 h 6858000"/>
              <a:gd name="connsiteX87" fmla="*/ 7410450 w 7569200"/>
              <a:gd name="connsiteY87" fmla="*/ 4297362 h 6858000"/>
              <a:gd name="connsiteX88" fmla="*/ 7424737 w 7569200"/>
              <a:gd name="connsiteY88" fmla="*/ 4343400 h 6858000"/>
              <a:gd name="connsiteX89" fmla="*/ 7442200 w 7569200"/>
              <a:gd name="connsiteY89" fmla="*/ 4386262 h 6858000"/>
              <a:gd name="connsiteX90" fmla="*/ 7459662 w 7569200"/>
              <a:gd name="connsiteY90" fmla="*/ 4424362 h 6858000"/>
              <a:gd name="connsiteX91" fmla="*/ 7497762 w 7569200"/>
              <a:gd name="connsiteY91" fmla="*/ 4498975 h 6858000"/>
              <a:gd name="connsiteX92" fmla="*/ 7516812 w 7569200"/>
              <a:gd name="connsiteY92" fmla="*/ 4537075 h 6858000"/>
              <a:gd name="connsiteX93" fmla="*/ 7532687 w 7569200"/>
              <a:gd name="connsiteY93" fmla="*/ 4579937 h 6858000"/>
              <a:gd name="connsiteX94" fmla="*/ 7546975 w 7569200"/>
              <a:gd name="connsiteY94" fmla="*/ 4625975 h 6858000"/>
              <a:gd name="connsiteX95" fmla="*/ 7558087 w 7569200"/>
              <a:gd name="connsiteY95" fmla="*/ 4678362 h 6858000"/>
              <a:gd name="connsiteX96" fmla="*/ 7566025 w 7569200"/>
              <a:gd name="connsiteY96" fmla="*/ 4738687 h 6858000"/>
              <a:gd name="connsiteX97" fmla="*/ 7569200 w 7569200"/>
              <a:gd name="connsiteY97" fmla="*/ 4806950 h 6858000"/>
              <a:gd name="connsiteX98" fmla="*/ 7566025 w 7569200"/>
              <a:gd name="connsiteY98" fmla="*/ 4875212 h 6858000"/>
              <a:gd name="connsiteX99" fmla="*/ 7558087 w 7569200"/>
              <a:gd name="connsiteY99" fmla="*/ 4935537 h 6858000"/>
              <a:gd name="connsiteX100" fmla="*/ 7546975 w 7569200"/>
              <a:gd name="connsiteY100" fmla="*/ 4987925 h 6858000"/>
              <a:gd name="connsiteX101" fmla="*/ 7532687 w 7569200"/>
              <a:gd name="connsiteY101" fmla="*/ 5033962 h 6858000"/>
              <a:gd name="connsiteX102" fmla="*/ 7516812 w 7569200"/>
              <a:gd name="connsiteY102" fmla="*/ 5075237 h 6858000"/>
              <a:gd name="connsiteX103" fmla="*/ 7497762 w 7569200"/>
              <a:gd name="connsiteY103" fmla="*/ 5114925 h 6858000"/>
              <a:gd name="connsiteX104" fmla="*/ 7478712 w 7569200"/>
              <a:gd name="connsiteY104" fmla="*/ 5149850 h 6858000"/>
              <a:gd name="connsiteX105" fmla="*/ 7459662 w 7569200"/>
              <a:gd name="connsiteY105" fmla="*/ 5186362 h 6858000"/>
              <a:gd name="connsiteX106" fmla="*/ 7442200 w 7569200"/>
              <a:gd name="connsiteY106" fmla="*/ 5226050 h 6858000"/>
              <a:gd name="connsiteX107" fmla="*/ 7424737 w 7569200"/>
              <a:gd name="connsiteY107" fmla="*/ 5268912 h 6858000"/>
              <a:gd name="connsiteX108" fmla="*/ 7410450 w 7569200"/>
              <a:gd name="connsiteY108" fmla="*/ 5313362 h 6858000"/>
              <a:gd name="connsiteX109" fmla="*/ 7400925 w 7569200"/>
              <a:gd name="connsiteY109" fmla="*/ 5365750 h 6858000"/>
              <a:gd name="connsiteX110" fmla="*/ 7391400 w 7569200"/>
              <a:gd name="connsiteY110" fmla="*/ 5426075 h 6858000"/>
              <a:gd name="connsiteX111" fmla="*/ 7389812 w 7569200"/>
              <a:gd name="connsiteY111" fmla="*/ 5494337 h 6858000"/>
              <a:gd name="connsiteX112" fmla="*/ 7391400 w 7569200"/>
              <a:gd name="connsiteY112" fmla="*/ 5562600 h 6858000"/>
              <a:gd name="connsiteX113" fmla="*/ 7400925 w 7569200"/>
              <a:gd name="connsiteY113" fmla="*/ 5622925 h 6858000"/>
              <a:gd name="connsiteX114" fmla="*/ 7410450 w 7569200"/>
              <a:gd name="connsiteY114" fmla="*/ 5675312 h 6858000"/>
              <a:gd name="connsiteX115" fmla="*/ 7424737 w 7569200"/>
              <a:gd name="connsiteY115" fmla="*/ 5721350 h 6858000"/>
              <a:gd name="connsiteX116" fmla="*/ 7442200 w 7569200"/>
              <a:gd name="connsiteY116" fmla="*/ 5762625 h 6858000"/>
              <a:gd name="connsiteX117" fmla="*/ 7459662 w 7569200"/>
              <a:gd name="connsiteY117" fmla="*/ 5802312 h 6858000"/>
              <a:gd name="connsiteX118" fmla="*/ 7478712 w 7569200"/>
              <a:gd name="connsiteY118" fmla="*/ 5840412 h 6858000"/>
              <a:gd name="connsiteX119" fmla="*/ 7497762 w 7569200"/>
              <a:gd name="connsiteY119" fmla="*/ 5876925 h 6858000"/>
              <a:gd name="connsiteX120" fmla="*/ 7516812 w 7569200"/>
              <a:gd name="connsiteY120" fmla="*/ 5915025 h 6858000"/>
              <a:gd name="connsiteX121" fmla="*/ 7532687 w 7569200"/>
              <a:gd name="connsiteY121" fmla="*/ 5956300 h 6858000"/>
              <a:gd name="connsiteX122" fmla="*/ 7546975 w 7569200"/>
              <a:gd name="connsiteY122" fmla="*/ 6003925 h 6858000"/>
              <a:gd name="connsiteX123" fmla="*/ 7558087 w 7569200"/>
              <a:gd name="connsiteY123" fmla="*/ 6056312 h 6858000"/>
              <a:gd name="connsiteX124" fmla="*/ 7566025 w 7569200"/>
              <a:gd name="connsiteY124" fmla="*/ 6113462 h 6858000"/>
              <a:gd name="connsiteX125" fmla="*/ 7569200 w 7569200"/>
              <a:gd name="connsiteY125" fmla="*/ 6183312 h 6858000"/>
              <a:gd name="connsiteX126" fmla="*/ 7566025 w 7569200"/>
              <a:gd name="connsiteY126" fmla="*/ 6251575 h 6858000"/>
              <a:gd name="connsiteX127" fmla="*/ 7558087 w 7569200"/>
              <a:gd name="connsiteY127" fmla="*/ 6311900 h 6858000"/>
              <a:gd name="connsiteX128" fmla="*/ 7546975 w 7569200"/>
              <a:gd name="connsiteY128" fmla="*/ 6361112 h 6858000"/>
              <a:gd name="connsiteX129" fmla="*/ 7532687 w 7569200"/>
              <a:gd name="connsiteY129" fmla="*/ 6407150 h 6858000"/>
              <a:gd name="connsiteX130" fmla="*/ 7516812 w 7569200"/>
              <a:gd name="connsiteY130" fmla="*/ 6448425 h 6858000"/>
              <a:gd name="connsiteX131" fmla="*/ 7499350 w 7569200"/>
              <a:gd name="connsiteY131" fmla="*/ 6488112 h 6858000"/>
              <a:gd name="connsiteX132" fmla="*/ 7481887 w 7569200"/>
              <a:gd name="connsiteY132" fmla="*/ 6523037 h 6858000"/>
              <a:gd name="connsiteX133" fmla="*/ 7462837 w 7569200"/>
              <a:gd name="connsiteY133" fmla="*/ 6561137 h 6858000"/>
              <a:gd name="connsiteX134" fmla="*/ 7443787 w 7569200"/>
              <a:gd name="connsiteY134" fmla="*/ 6597650 h 6858000"/>
              <a:gd name="connsiteX135" fmla="*/ 7427912 w 7569200"/>
              <a:gd name="connsiteY135" fmla="*/ 6640512 h 6858000"/>
              <a:gd name="connsiteX136" fmla="*/ 7412037 w 7569200"/>
              <a:gd name="connsiteY136" fmla="*/ 6683375 h 6858000"/>
              <a:gd name="connsiteX137" fmla="*/ 7402512 w 7569200"/>
              <a:gd name="connsiteY137" fmla="*/ 6735762 h 6858000"/>
              <a:gd name="connsiteX138" fmla="*/ 7394575 w 7569200"/>
              <a:gd name="connsiteY138" fmla="*/ 6791325 h 6858000"/>
              <a:gd name="connsiteX139" fmla="*/ 7389812 w 7569200"/>
              <a:gd name="connsiteY139" fmla="*/ 6858000 h 6858000"/>
              <a:gd name="connsiteX140" fmla="*/ 0 w 7569200"/>
              <a:gd name="connsiteY140" fmla="*/ 6858000 h 6858000"/>
              <a:gd name="connsiteX141" fmla="*/ 0 w 7569200"/>
              <a:gd name="connsiteY14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</a:cxnLst>
            <a:rect l="l" t="t" r="r" b="b"/>
            <a:pathLst>
              <a:path w="7569200" h="6858000">
                <a:moveTo>
                  <a:pt x="0" y="0"/>
                </a:moveTo>
                <a:lnTo>
                  <a:pt x="7389812" y="0"/>
                </a:lnTo>
                <a:lnTo>
                  <a:pt x="7394575" y="66675"/>
                </a:lnTo>
                <a:lnTo>
                  <a:pt x="7402512" y="122237"/>
                </a:lnTo>
                <a:lnTo>
                  <a:pt x="7412037" y="174625"/>
                </a:lnTo>
                <a:lnTo>
                  <a:pt x="7427912" y="217487"/>
                </a:lnTo>
                <a:lnTo>
                  <a:pt x="7443787" y="260350"/>
                </a:lnTo>
                <a:lnTo>
                  <a:pt x="7462837" y="296862"/>
                </a:lnTo>
                <a:lnTo>
                  <a:pt x="7481887" y="334962"/>
                </a:lnTo>
                <a:lnTo>
                  <a:pt x="7499350" y="369887"/>
                </a:lnTo>
                <a:lnTo>
                  <a:pt x="7516812" y="409575"/>
                </a:lnTo>
                <a:lnTo>
                  <a:pt x="7532687" y="450850"/>
                </a:lnTo>
                <a:lnTo>
                  <a:pt x="7546975" y="496887"/>
                </a:lnTo>
                <a:lnTo>
                  <a:pt x="7558087" y="546100"/>
                </a:lnTo>
                <a:lnTo>
                  <a:pt x="7566025" y="606425"/>
                </a:lnTo>
                <a:lnTo>
                  <a:pt x="7569200" y="673100"/>
                </a:lnTo>
                <a:lnTo>
                  <a:pt x="7566025" y="744537"/>
                </a:lnTo>
                <a:lnTo>
                  <a:pt x="7558087" y="801687"/>
                </a:lnTo>
                <a:lnTo>
                  <a:pt x="7546975" y="854075"/>
                </a:lnTo>
                <a:lnTo>
                  <a:pt x="7532687" y="901700"/>
                </a:lnTo>
                <a:lnTo>
                  <a:pt x="7516812" y="942975"/>
                </a:lnTo>
                <a:lnTo>
                  <a:pt x="7497762" y="981075"/>
                </a:lnTo>
                <a:lnTo>
                  <a:pt x="7478712" y="1017587"/>
                </a:lnTo>
                <a:lnTo>
                  <a:pt x="7459662" y="1055687"/>
                </a:lnTo>
                <a:lnTo>
                  <a:pt x="7442200" y="1095375"/>
                </a:lnTo>
                <a:lnTo>
                  <a:pt x="7424737" y="1136650"/>
                </a:lnTo>
                <a:lnTo>
                  <a:pt x="7410450" y="1182687"/>
                </a:lnTo>
                <a:lnTo>
                  <a:pt x="7400925" y="1235075"/>
                </a:lnTo>
                <a:lnTo>
                  <a:pt x="7391400" y="1295400"/>
                </a:lnTo>
                <a:lnTo>
                  <a:pt x="7389812" y="1363662"/>
                </a:lnTo>
                <a:lnTo>
                  <a:pt x="7391400" y="1431925"/>
                </a:lnTo>
                <a:lnTo>
                  <a:pt x="7400925" y="1492250"/>
                </a:lnTo>
                <a:lnTo>
                  <a:pt x="7410450" y="1544637"/>
                </a:lnTo>
                <a:lnTo>
                  <a:pt x="7424737" y="1589087"/>
                </a:lnTo>
                <a:lnTo>
                  <a:pt x="7442200" y="1631950"/>
                </a:lnTo>
                <a:lnTo>
                  <a:pt x="7459662" y="1671637"/>
                </a:lnTo>
                <a:lnTo>
                  <a:pt x="7478712" y="1708150"/>
                </a:lnTo>
                <a:lnTo>
                  <a:pt x="7497762" y="1743075"/>
                </a:lnTo>
                <a:lnTo>
                  <a:pt x="7516812" y="1782762"/>
                </a:lnTo>
                <a:lnTo>
                  <a:pt x="7532687" y="1824037"/>
                </a:lnTo>
                <a:lnTo>
                  <a:pt x="7546975" y="1870075"/>
                </a:lnTo>
                <a:lnTo>
                  <a:pt x="7558087" y="1922462"/>
                </a:lnTo>
                <a:lnTo>
                  <a:pt x="7566025" y="1982787"/>
                </a:lnTo>
                <a:lnTo>
                  <a:pt x="7569200" y="2051050"/>
                </a:lnTo>
                <a:lnTo>
                  <a:pt x="7566025" y="2119312"/>
                </a:lnTo>
                <a:lnTo>
                  <a:pt x="7558087" y="2179637"/>
                </a:lnTo>
                <a:lnTo>
                  <a:pt x="7546975" y="2232025"/>
                </a:lnTo>
                <a:lnTo>
                  <a:pt x="7532687" y="2278062"/>
                </a:lnTo>
                <a:lnTo>
                  <a:pt x="7516812" y="2319337"/>
                </a:lnTo>
                <a:lnTo>
                  <a:pt x="7497762" y="2359025"/>
                </a:lnTo>
                <a:lnTo>
                  <a:pt x="7478712" y="2395537"/>
                </a:lnTo>
                <a:lnTo>
                  <a:pt x="7459662" y="2433637"/>
                </a:lnTo>
                <a:lnTo>
                  <a:pt x="7442200" y="2471737"/>
                </a:lnTo>
                <a:lnTo>
                  <a:pt x="7424737" y="2513012"/>
                </a:lnTo>
                <a:lnTo>
                  <a:pt x="7410450" y="2560637"/>
                </a:lnTo>
                <a:lnTo>
                  <a:pt x="7400925" y="2613025"/>
                </a:lnTo>
                <a:lnTo>
                  <a:pt x="7391400" y="2671762"/>
                </a:lnTo>
                <a:lnTo>
                  <a:pt x="7389812" y="2741612"/>
                </a:lnTo>
                <a:lnTo>
                  <a:pt x="7391400" y="2809875"/>
                </a:lnTo>
                <a:lnTo>
                  <a:pt x="7400925" y="2868612"/>
                </a:lnTo>
                <a:lnTo>
                  <a:pt x="7410450" y="2922587"/>
                </a:lnTo>
                <a:lnTo>
                  <a:pt x="7424737" y="2967037"/>
                </a:lnTo>
                <a:lnTo>
                  <a:pt x="7442200" y="3009900"/>
                </a:lnTo>
                <a:lnTo>
                  <a:pt x="7459662" y="3046412"/>
                </a:lnTo>
                <a:lnTo>
                  <a:pt x="7478712" y="3084512"/>
                </a:lnTo>
                <a:lnTo>
                  <a:pt x="7497762" y="3121025"/>
                </a:lnTo>
                <a:lnTo>
                  <a:pt x="7516812" y="3160712"/>
                </a:lnTo>
                <a:lnTo>
                  <a:pt x="7532687" y="3201987"/>
                </a:lnTo>
                <a:lnTo>
                  <a:pt x="7546975" y="3248025"/>
                </a:lnTo>
                <a:lnTo>
                  <a:pt x="7558087" y="3300412"/>
                </a:lnTo>
                <a:lnTo>
                  <a:pt x="7566025" y="3360737"/>
                </a:lnTo>
                <a:lnTo>
                  <a:pt x="7569200" y="3427412"/>
                </a:lnTo>
                <a:lnTo>
                  <a:pt x="7566025" y="3497262"/>
                </a:lnTo>
                <a:lnTo>
                  <a:pt x="7558087" y="3557587"/>
                </a:lnTo>
                <a:lnTo>
                  <a:pt x="7546975" y="3609975"/>
                </a:lnTo>
                <a:lnTo>
                  <a:pt x="7532687" y="3656012"/>
                </a:lnTo>
                <a:lnTo>
                  <a:pt x="7516812" y="3697287"/>
                </a:lnTo>
                <a:lnTo>
                  <a:pt x="7497762" y="3736975"/>
                </a:lnTo>
                <a:lnTo>
                  <a:pt x="7459662" y="3811587"/>
                </a:lnTo>
                <a:lnTo>
                  <a:pt x="7442200" y="3848100"/>
                </a:lnTo>
                <a:lnTo>
                  <a:pt x="7424737" y="3890962"/>
                </a:lnTo>
                <a:lnTo>
                  <a:pt x="7410450" y="3935412"/>
                </a:lnTo>
                <a:lnTo>
                  <a:pt x="7400925" y="3987800"/>
                </a:lnTo>
                <a:lnTo>
                  <a:pt x="7391400" y="4048125"/>
                </a:lnTo>
                <a:lnTo>
                  <a:pt x="7389812" y="4116387"/>
                </a:lnTo>
                <a:lnTo>
                  <a:pt x="7391400" y="4186237"/>
                </a:lnTo>
                <a:lnTo>
                  <a:pt x="7400925" y="4244975"/>
                </a:lnTo>
                <a:lnTo>
                  <a:pt x="7410450" y="4297362"/>
                </a:lnTo>
                <a:lnTo>
                  <a:pt x="7424737" y="4343400"/>
                </a:lnTo>
                <a:lnTo>
                  <a:pt x="7442200" y="4386262"/>
                </a:lnTo>
                <a:lnTo>
                  <a:pt x="7459662" y="4424362"/>
                </a:lnTo>
                <a:lnTo>
                  <a:pt x="7497762" y="4498975"/>
                </a:lnTo>
                <a:lnTo>
                  <a:pt x="7516812" y="4537075"/>
                </a:lnTo>
                <a:lnTo>
                  <a:pt x="7532687" y="4579937"/>
                </a:lnTo>
                <a:lnTo>
                  <a:pt x="7546975" y="4625975"/>
                </a:lnTo>
                <a:lnTo>
                  <a:pt x="7558087" y="4678362"/>
                </a:lnTo>
                <a:lnTo>
                  <a:pt x="7566025" y="4738687"/>
                </a:lnTo>
                <a:lnTo>
                  <a:pt x="7569200" y="4806950"/>
                </a:lnTo>
                <a:lnTo>
                  <a:pt x="7566025" y="4875212"/>
                </a:lnTo>
                <a:lnTo>
                  <a:pt x="7558087" y="4935537"/>
                </a:lnTo>
                <a:lnTo>
                  <a:pt x="7546975" y="4987925"/>
                </a:lnTo>
                <a:lnTo>
                  <a:pt x="7532687" y="5033962"/>
                </a:lnTo>
                <a:lnTo>
                  <a:pt x="7516812" y="5075237"/>
                </a:lnTo>
                <a:lnTo>
                  <a:pt x="7497762" y="5114925"/>
                </a:lnTo>
                <a:lnTo>
                  <a:pt x="7478712" y="5149850"/>
                </a:lnTo>
                <a:lnTo>
                  <a:pt x="7459662" y="5186362"/>
                </a:lnTo>
                <a:lnTo>
                  <a:pt x="7442200" y="5226050"/>
                </a:lnTo>
                <a:lnTo>
                  <a:pt x="7424737" y="5268912"/>
                </a:lnTo>
                <a:lnTo>
                  <a:pt x="7410450" y="5313362"/>
                </a:lnTo>
                <a:lnTo>
                  <a:pt x="7400925" y="5365750"/>
                </a:lnTo>
                <a:lnTo>
                  <a:pt x="7391400" y="5426075"/>
                </a:lnTo>
                <a:lnTo>
                  <a:pt x="7389812" y="5494337"/>
                </a:lnTo>
                <a:lnTo>
                  <a:pt x="7391400" y="5562600"/>
                </a:lnTo>
                <a:lnTo>
                  <a:pt x="7400925" y="5622925"/>
                </a:lnTo>
                <a:lnTo>
                  <a:pt x="7410450" y="5675312"/>
                </a:lnTo>
                <a:lnTo>
                  <a:pt x="7424737" y="5721350"/>
                </a:lnTo>
                <a:lnTo>
                  <a:pt x="7442200" y="5762625"/>
                </a:lnTo>
                <a:lnTo>
                  <a:pt x="7459662" y="5802312"/>
                </a:lnTo>
                <a:lnTo>
                  <a:pt x="7478712" y="5840412"/>
                </a:lnTo>
                <a:lnTo>
                  <a:pt x="7497762" y="5876925"/>
                </a:lnTo>
                <a:lnTo>
                  <a:pt x="7516812" y="5915025"/>
                </a:lnTo>
                <a:lnTo>
                  <a:pt x="7532687" y="5956300"/>
                </a:lnTo>
                <a:lnTo>
                  <a:pt x="7546975" y="6003925"/>
                </a:lnTo>
                <a:lnTo>
                  <a:pt x="7558087" y="6056312"/>
                </a:lnTo>
                <a:lnTo>
                  <a:pt x="7566025" y="6113462"/>
                </a:lnTo>
                <a:lnTo>
                  <a:pt x="7569200" y="6183312"/>
                </a:lnTo>
                <a:lnTo>
                  <a:pt x="7566025" y="6251575"/>
                </a:lnTo>
                <a:lnTo>
                  <a:pt x="7558087" y="6311900"/>
                </a:lnTo>
                <a:lnTo>
                  <a:pt x="7546975" y="6361112"/>
                </a:lnTo>
                <a:lnTo>
                  <a:pt x="7532687" y="6407150"/>
                </a:lnTo>
                <a:lnTo>
                  <a:pt x="7516812" y="6448425"/>
                </a:lnTo>
                <a:lnTo>
                  <a:pt x="7499350" y="6488112"/>
                </a:lnTo>
                <a:lnTo>
                  <a:pt x="7481887" y="6523037"/>
                </a:lnTo>
                <a:lnTo>
                  <a:pt x="7462837" y="6561137"/>
                </a:lnTo>
                <a:lnTo>
                  <a:pt x="7443787" y="6597650"/>
                </a:lnTo>
                <a:lnTo>
                  <a:pt x="7427912" y="6640512"/>
                </a:lnTo>
                <a:lnTo>
                  <a:pt x="7412037" y="6683375"/>
                </a:lnTo>
                <a:lnTo>
                  <a:pt x="7402512" y="6735762"/>
                </a:lnTo>
                <a:lnTo>
                  <a:pt x="7394575" y="6791325"/>
                </a:lnTo>
                <a:lnTo>
                  <a:pt x="7389812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90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235770E-7A24-49CF-99F6-45DFC82D4D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4144" y="484631"/>
            <a:ext cx="6340519" cy="1638469"/>
          </a:xfrm>
        </p:spPr>
        <p:txBody>
          <a:bodyPr>
            <a:normAutofit/>
          </a:bodyPr>
          <a:lstStyle/>
          <a:p>
            <a:r>
              <a:rPr lang="en-MY" sz="4000"/>
              <a:t>Index of colour of slides and study efficiency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2E45AF6B-4F42-45F1-A22C-AF0FCA898F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9D0249-BACD-4F11-9C6D-F0BF9A2C78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2049" y="1804965"/>
            <a:ext cx="6306309" cy="3930227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Index 1 (strongly disagree) to 5 (strongly agree)</a:t>
            </a:r>
          </a:p>
          <a:p>
            <a:r>
              <a:rPr lang="en-US" dirty="0">
                <a:solidFill>
                  <a:srgbClr val="000000"/>
                </a:solidFill>
              </a:rPr>
              <a:t>Strongly Agree (5) – 25 students (35.7%)</a:t>
            </a:r>
          </a:p>
          <a:p>
            <a:r>
              <a:rPr lang="en-US" dirty="0">
                <a:solidFill>
                  <a:srgbClr val="000000"/>
                </a:solidFill>
              </a:rPr>
              <a:t>Agree (4) -23 students (32.9%)</a:t>
            </a:r>
          </a:p>
          <a:p>
            <a:r>
              <a:rPr lang="en-US" dirty="0">
                <a:solidFill>
                  <a:srgbClr val="000000"/>
                </a:solidFill>
              </a:rPr>
              <a:t>Neutral(3) -16 students (22.9%)</a:t>
            </a:r>
          </a:p>
          <a:p>
            <a:r>
              <a:rPr lang="en-US" dirty="0">
                <a:solidFill>
                  <a:srgbClr val="000000"/>
                </a:solidFill>
              </a:rPr>
              <a:t>Disagree (2) – 4 students (5.7%)</a:t>
            </a:r>
          </a:p>
          <a:p>
            <a:r>
              <a:rPr lang="en-US" dirty="0">
                <a:solidFill>
                  <a:srgbClr val="000000"/>
                </a:solidFill>
              </a:rPr>
              <a:t>Strongly Disagree (1) – 2 students (2.9%)</a:t>
            </a:r>
          </a:p>
          <a:p>
            <a:endParaRPr lang="en-MY" dirty="0">
              <a:solidFill>
                <a:srgbClr val="000000"/>
              </a:solidFill>
            </a:endParaRPr>
          </a:p>
        </p:txBody>
      </p:sp>
      <p:pic>
        <p:nvPicPr>
          <p:cNvPr id="14338" name="Picture 2">
            <a:extLst>
              <a:ext uri="{FF2B5EF4-FFF2-40B4-BE49-F238E27FC236}">
                <a16:creationId xmlns:a16="http://schemas.microsoft.com/office/drawing/2014/main" id="{7A212C54-A1B3-41DA-A0DD-3C57F66D69D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9452" r="40324"/>
          <a:stretch/>
        </p:blipFill>
        <p:spPr bwMode="auto">
          <a:xfrm>
            <a:off x="7601295" y="1550514"/>
            <a:ext cx="3989094" cy="1145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40" name="Picture 4">
            <a:extLst>
              <a:ext uri="{FF2B5EF4-FFF2-40B4-BE49-F238E27FC236}">
                <a16:creationId xmlns:a16="http://schemas.microsoft.com/office/drawing/2014/main" id="{8DE98C42-2B06-4FEC-929C-BBFEAD42C3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594231" y="3267076"/>
            <a:ext cx="4517159" cy="29813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2D3640ED-F78A-4DCA-8F88-7125893DD87B}"/>
              </a:ext>
            </a:extLst>
          </p:cNvPr>
          <p:cNvSpPr/>
          <p:nvPr/>
        </p:nvSpPr>
        <p:spPr>
          <a:xfrm>
            <a:off x="697018" y="4352925"/>
            <a:ext cx="6122881" cy="218521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b="1" dirty="0">
                <a:solidFill>
                  <a:srgbClr val="000000"/>
                </a:solidFill>
              </a:rPr>
              <a:t>Discussion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A total of 68.6% of respondents are supporting that the slides </a:t>
            </a:r>
            <a:r>
              <a:rPr lang="en-US" dirty="0" err="1"/>
              <a:t>colour</a:t>
            </a:r>
            <a:r>
              <a:rPr lang="en-US" dirty="0"/>
              <a:t> affects learning efficiency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D</a:t>
            </a:r>
            <a:r>
              <a:rPr lang="en-US" altLang="zh-CN" dirty="0"/>
              <a:t>ifferent </a:t>
            </a:r>
            <a:r>
              <a:rPr lang="en-US" altLang="zh-CN" dirty="0" err="1"/>
              <a:t>colours</a:t>
            </a:r>
            <a:r>
              <a:rPr lang="en-US" altLang="zh-CN" dirty="0"/>
              <a:t> provide different functions. </a:t>
            </a:r>
            <a:br>
              <a:rPr lang="en-US" altLang="zh-CN" dirty="0"/>
            </a:br>
            <a:r>
              <a:rPr lang="en-US" dirty="0"/>
              <a:t>University students may prefer </a:t>
            </a:r>
            <a:r>
              <a:rPr lang="en-US" dirty="0" err="1"/>
              <a:t>colours</a:t>
            </a:r>
            <a:r>
              <a:rPr lang="en-US" dirty="0"/>
              <a:t> that are clean and simple for their learning materials, which can help them to concentrate on the contents of the learning materials.</a:t>
            </a:r>
          </a:p>
        </p:txBody>
      </p:sp>
    </p:spTree>
    <p:extLst>
      <p:ext uri="{BB962C8B-B14F-4D97-AF65-F5344CB8AC3E}">
        <p14:creationId xmlns:p14="http://schemas.microsoft.com/office/powerpoint/2010/main" val="35472615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374BD3A9-25D1-4691-BE05-149182EC4C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73" name="Freeform 10">
            <a:extLst>
              <a:ext uri="{FF2B5EF4-FFF2-40B4-BE49-F238E27FC236}">
                <a16:creationId xmlns:a16="http://schemas.microsoft.com/office/drawing/2014/main" id="{8D49CF1A-01DD-4115-A6BB-CFA8F70453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7569200" cy="6858000"/>
          </a:xfrm>
          <a:custGeom>
            <a:avLst/>
            <a:gdLst>
              <a:gd name="connsiteX0" fmla="*/ 0 w 7569200"/>
              <a:gd name="connsiteY0" fmla="*/ 0 h 6858000"/>
              <a:gd name="connsiteX1" fmla="*/ 7389812 w 7569200"/>
              <a:gd name="connsiteY1" fmla="*/ 0 h 6858000"/>
              <a:gd name="connsiteX2" fmla="*/ 7394575 w 7569200"/>
              <a:gd name="connsiteY2" fmla="*/ 66675 h 6858000"/>
              <a:gd name="connsiteX3" fmla="*/ 7402512 w 7569200"/>
              <a:gd name="connsiteY3" fmla="*/ 122237 h 6858000"/>
              <a:gd name="connsiteX4" fmla="*/ 7412037 w 7569200"/>
              <a:gd name="connsiteY4" fmla="*/ 174625 h 6858000"/>
              <a:gd name="connsiteX5" fmla="*/ 7427912 w 7569200"/>
              <a:gd name="connsiteY5" fmla="*/ 217487 h 6858000"/>
              <a:gd name="connsiteX6" fmla="*/ 7443787 w 7569200"/>
              <a:gd name="connsiteY6" fmla="*/ 260350 h 6858000"/>
              <a:gd name="connsiteX7" fmla="*/ 7462837 w 7569200"/>
              <a:gd name="connsiteY7" fmla="*/ 296862 h 6858000"/>
              <a:gd name="connsiteX8" fmla="*/ 7481887 w 7569200"/>
              <a:gd name="connsiteY8" fmla="*/ 334962 h 6858000"/>
              <a:gd name="connsiteX9" fmla="*/ 7499350 w 7569200"/>
              <a:gd name="connsiteY9" fmla="*/ 369887 h 6858000"/>
              <a:gd name="connsiteX10" fmla="*/ 7516812 w 7569200"/>
              <a:gd name="connsiteY10" fmla="*/ 409575 h 6858000"/>
              <a:gd name="connsiteX11" fmla="*/ 7532687 w 7569200"/>
              <a:gd name="connsiteY11" fmla="*/ 450850 h 6858000"/>
              <a:gd name="connsiteX12" fmla="*/ 7546975 w 7569200"/>
              <a:gd name="connsiteY12" fmla="*/ 496887 h 6858000"/>
              <a:gd name="connsiteX13" fmla="*/ 7558087 w 7569200"/>
              <a:gd name="connsiteY13" fmla="*/ 546100 h 6858000"/>
              <a:gd name="connsiteX14" fmla="*/ 7566025 w 7569200"/>
              <a:gd name="connsiteY14" fmla="*/ 606425 h 6858000"/>
              <a:gd name="connsiteX15" fmla="*/ 7569200 w 7569200"/>
              <a:gd name="connsiteY15" fmla="*/ 673100 h 6858000"/>
              <a:gd name="connsiteX16" fmla="*/ 7566025 w 7569200"/>
              <a:gd name="connsiteY16" fmla="*/ 744537 h 6858000"/>
              <a:gd name="connsiteX17" fmla="*/ 7558087 w 7569200"/>
              <a:gd name="connsiteY17" fmla="*/ 801687 h 6858000"/>
              <a:gd name="connsiteX18" fmla="*/ 7546975 w 7569200"/>
              <a:gd name="connsiteY18" fmla="*/ 854075 h 6858000"/>
              <a:gd name="connsiteX19" fmla="*/ 7532687 w 7569200"/>
              <a:gd name="connsiteY19" fmla="*/ 901700 h 6858000"/>
              <a:gd name="connsiteX20" fmla="*/ 7516812 w 7569200"/>
              <a:gd name="connsiteY20" fmla="*/ 942975 h 6858000"/>
              <a:gd name="connsiteX21" fmla="*/ 7497762 w 7569200"/>
              <a:gd name="connsiteY21" fmla="*/ 981075 h 6858000"/>
              <a:gd name="connsiteX22" fmla="*/ 7478712 w 7569200"/>
              <a:gd name="connsiteY22" fmla="*/ 1017587 h 6858000"/>
              <a:gd name="connsiteX23" fmla="*/ 7459662 w 7569200"/>
              <a:gd name="connsiteY23" fmla="*/ 1055687 h 6858000"/>
              <a:gd name="connsiteX24" fmla="*/ 7442200 w 7569200"/>
              <a:gd name="connsiteY24" fmla="*/ 1095375 h 6858000"/>
              <a:gd name="connsiteX25" fmla="*/ 7424737 w 7569200"/>
              <a:gd name="connsiteY25" fmla="*/ 1136650 h 6858000"/>
              <a:gd name="connsiteX26" fmla="*/ 7410450 w 7569200"/>
              <a:gd name="connsiteY26" fmla="*/ 1182687 h 6858000"/>
              <a:gd name="connsiteX27" fmla="*/ 7400925 w 7569200"/>
              <a:gd name="connsiteY27" fmla="*/ 1235075 h 6858000"/>
              <a:gd name="connsiteX28" fmla="*/ 7391400 w 7569200"/>
              <a:gd name="connsiteY28" fmla="*/ 1295400 h 6858000"/>
              <a:gd name="connsiteX29" fmla="*/ 7389812 w 7569200"/>
              <a:gd name="connsiteY29" fmla="*/ 1363662 h 6858000"/>
              <a:gd name="connsiteX30" fmla="*/ 7391400 w 7569200"/>
              <a:gd name="connsiteY30" fmla="*/ 1431925 h 6858000"/>
              <a:gd name="connsiteX31" fmla="*/ 7400925 w 7569200"/>
              <a:gd name="connsiteY31" fmla="*/ 1492250 h 6858000"/>
              <a:gd name="connsiteX32" fmla="*/ 7410450 w 7569200"/>
              <a:gd name="connsiteY32" fmla="*/ 1544637 h 6858000"/>
              <a:gd name="connsiteX33" fmla="*/ 7424737 w 7569200"/>
              <a:gd name="connsiteY33" fmla="*/ 1589087 h 6858000"/>
              <a:gd name="connsiteX34" fmla="*/ 7442200 w 7569200"/>
              <a:gd name="connsiteY34" fmla="*/ 1631950 h 6858000"/>
              <a:gd name="connsiteX35" fmla="*/ 7459662 w 7569200"/>
              <a:gd name="connsiteY35" fmla="*/ 1671637 h 6858000"/>
              <a:gd name="connsiteX36" fmla="*/ 7478712 w 7569200"/>
              <a:gd name="connsiteY36" fmla="*/ 1708150 h 6858000"/>
              <a:gd name="connsiteX37" fmla="*/ 7497762 w 7569200"/>
              <a:gd name="connsiteY37" fmla="*/ 1743075 h 6858000"/>
              <a:gd name="connsiteX38" fmla="*/ 7516812 w 7569200"/>
              <a:gd name="connsiteY38" fmla="*/ 1782762 h 6858000"/>
              <a:gd name="connsiteX39" fmla="*/ 7532687 w 7569200"/>
              <a:gd name="connsiteY39" fmla="*/ 1824037 h 6858000"/>
              <a:gd name="connsiteX40" fmla="*/ 7546975 w 7569200"/>
              <a:gd name="connsiteY40" fmla="*/ 1870075 h 6858000"/>
              <a:gd name="connsiteX41" fmla="*/ 7558087 w 7569200"/>
              <a:gd name="connsiteY41" fmla="*/ 1922462 h 6858000"/>
              <a:gd name="connsiteX42" fmla="*/ 7566025 w 7569200"/>
              <a:gd name="connsiteY42" fmla="*/ 1982787 h 6858000"/>
              <a:gd name="connsiteX43" fmla="*/ 7569200 w 7569200"/>
              <a:gd name="connsiteY43" fmla="*/ 2051050 h 6858000"/>
              <a:gd name="connsiteX44" fmla="*/ 7566025 w 7569200"/>
              <a:gd name="connsiteY44" fmla="*/ 2119312 h 6858000"/>
              <a:gd name="connsiteX45" fmla="*/ 7558087 w 7569200"/>
              <a:gd name="connsiteY45" fmla="*/ 2179637 h 6858000"/>
              <a:gd name="connsiteX46" fmla="*/ 7546975 w 7569200"/>
              <a:gd name="connsiteY46" fmla="*/ 2232025 h 6858000"/>
              <a:gd name="connsiteX47" fmla="*/ 7532687 w 7569200"/>
              <a:gd name="connsiteY47" fmla="*/ 2278062 h 6858000"/>
              <a:gd name="connsiteX48" fmla="*/ 7516812 w 7569200"/>
              <a:gd name="connsiteY48" fmla="*/ 2319337 h 6858000"/>
              <a:gd name="connsiteX49" fmla="*/ 7497762 w 7569200"/>
              <a:gd name="connsiteY49" fmla="*/ 2359025 h 6858000"/>
              <a:gd name="connsiteX50" fmla="*/ 7478712 w 7569200"/>
              <a:gd name="connsiteY50" fmla="*/ 2395537 h 6858000"/>
              <a:gd name="connsiteX51" fmla="*/ 7459662 w 7569200"/>
              <a:gd name="connsiteY51" fmla="*/ 2433637 h 6858000"/>
              <a:gd name="connsiteX52" fmla="*/ 7442200 w 7569200"/>
              <a:gd name="connsiteY52" fmla="*/ 2471737 h 6858000"/>
              <a:gd name="connsiteX53" fmla="*/ 7424737 w 7569200"/>
              <a:gd name="connsiteY53" fmla="*/ 2513012 h 6858000"/>
              <a:gd name="connsiteX54" fmla="*/ 7410450 w 7569200"/>
              <a:gd name="connsiteY54" fmla="*/ 2560637 h 6858000"/>
              <a:gd name="connsiteX55" fmla="*/ 7400925 w 7569200"/>
              <a:gd name="connsiteY55" fmla="*/ 2613025 h 6858000"/>
              <a:gd name="connsiteX56" fmla="*/ 7391400 w 7569200"/>
              <a:gd name="connsiteY56" fmla="*/ 2671762 h 6858000"/>
              <a:gd name="connsiteX57" fmla="*/ 7389812 w 7569200"/>
              <a:gd name="connsiteY57" fmla="*/ 2741612 h 6858000"/>
              <a:gd name="connsiteX58" fmla="*/ 7391400 w 7569200"/>
              <a:gd name="connsiteY58" fmla="*/ 2809875 h 6858000"/>
              <a:gd name="connsiteX59" fmla="*/ 7400925 w 7569200"/>
              <a:gd name="connsiteY59" fmla="*/ 2868612 h 6858000"/>
              <a:gd name="connsiteX60" fmla="*/ 7410450 w 7569200"/>
              <a:gd name="connsiteY60" fmla="*/ 2922587 h 6858000"/>
              <a:gd name="connsiteX61" fmla="*/ 7424737 w 7569200"/>
              <a:gd name="connsiteY61" fmla="*/ 2967037 h 6858000"/>
              <a:gd name="connsiteX62" fmla="*/ 7442200 w 7569200"/>
              <a:gd name="connsiteY62" fmla="*/ 3009900 h 6858000"/>
              <a:gd name="connsiteX63" fmla="*/ 7459662 w 7569200"/>
              <a:gd name="connsiteY63" fmla="*/ 3046412 h 6858000"/>
              <a:gd name="connsiteX64" fmla="*/ 7478712 w 7569200"/>
              <a:gd name="connsiteY64" fmla="*/ 3084512 h 6858000"/>
              <a:gd name="connsiteX65" fmla="*/ 7497762 w 7569200"/>
              <a:gd name="connsiteY65" fmla="*/ 3121025 h 6858000"/>
              <a:gd name="connsiteX66" fmla="*/ 7516812 w 7569200"/>
              <a:gd name="connsiteY66" fmla="*/ 3160712 h 6858000"/>
              <a:gd name="connsiteX67" fmla="*/ 7532687 w 7569200"/>
              <a:gd name="connsiteY67" fmla="*/ 3201987 h 6858000"/>
              <a:gd name="connsiteX68" fmla="*/ 7546975 w 7569200"/>
              <a:gd name="connsiteY68" fmla="*/ 3248025 h 6858000"/>
              <a:gd name="connsiteX69" fmla="*/ 7558087 w 7569200"/>
              <a:gd name="connsiteY69" fmla="*/ 3300412 h 6858000"/>
              <a:gd name="connsiteX70" fmla="*/ 7566025 w 7569200"/>
              <a:gd name="connsiteY70" fmla="*/ 3360737 h 6858000"/>
              <a:gd name="connsiteX71" fmla="*/ 7569200 w 7569200"/>
              <a:gd name="connsiteY71" fmla="*/ 3427412 h 6858000"/>
              <a:gd name="connsiteX72" fmla="*/ 7566025 w 7569200"/>
              <a:gd name="connsiteY72" fmla="*/ 3497262 h 6858000"/>
              <a:gd name="connsiteX73" fmla="*/ 7558087 w 7569200"/>
              <a:gd name="connsiteY73" fmla="*/ 3557587 h 6858000"/>
              <a:gd name="connsiteX74" fmla="*/ 7546975 w 7569200"/>
              <a:gd name="connsiteY74" fmla="*/ 3609975 h 6858000"/>
              <a:gd name="connsiteX75" fmla="*/ 7532687 w 7569200"/>
              <a:gd name="connsiteY75" fmla="*/ 3656012 h 6858000"/>
              <a:gd name="connsiteX76" fmla="*/ 7516812 w 7569200"/>
              <a:gd name="connsiteY76" fmla="*/ 3697287 h 6858000"/>
              <a:gd name="connsiteX77" fmla="*/ 7497762 w 7569200"/>
              <a:gd name="connsiteY77" fmla="*/ 3736975 h 6858000"/>
              <a:gd name="connsiteX78" fmla="*/ 7459662 w 7569200"/>
              <a:gd name="connsiteY78" fmla="*/ 3811587 h 6858000"/>
              <a:gd name="connsiteX79" fmla="*/ 7442200 w 7569200"/>
              <a:gd name="connsiteY79" fmla="*/ 3848100 h 6858000"/>
              <a:gd name="connsiteX80" fmla="*/ 7424737 w 7569200"/>
              <a:gd name="connsiteY80" fmla="*/ 3890962 h 6858000"/>
              <a:gd name="connsiteX81" fmla="*/ 7410450 w 7569200"/>
              <a:gd name="connsiteY81" fmla="*/ 3935412 h 6858000"/>
              <a:gd name="connsiteX82" fmla="*/ 7400925 w 7569200"/>
              <a:gd name="connsiteY82" fmla="*/ 3987800 h 6858000"/>
              <a:gd name="connsiteX83" fmla="*/ 7391400 w 7569200"/>
              <a:gd name="connsiteY83" fmla="*/ 4048125 h 6858000"/>
              <a:gd name="connsiteX84" fmla="*/ 7389812 w 7569200"/>
              <a:gd name="connsiteY84" fmla="*/ 4116387 h 6858000"/>
              <a:gd name="connsiteX85" fmla="*/ 7391400 w 7569200"/>
              <a:gd name="connsiteY85" fmla="*/ 4186237 h 6858000"/>
              <a:gd name="connsiteX86" fmla="*/ 7400925 w 7569200"/>
              <a:gd name="connsiteY86" fmla="*/ 4244975 h 6858000"/>
              <a:gd name="connsiteX87" fmla="*/ 7410450 w 7569200"/>
              <a:gd name="connsiteY87" fmla="*/ 4297362 h 6858000"/>
              <a:gd name="connsiteX88" fmla="*/ 7424737 w 7569200"/>
              <a:gd name="connsiteY88" fmla="*/ 4343400 h 6858000"/>
              <a:gd name="connsiteX89" fmla="*/ 7442200 w 7569200"/>
              <a:gd name="connsiteY89" fmla="*/ 4386262 h 6858000"/>
              <a:gd name="connsiteX90" fmla="*/ 7459662 w 7569200"/>
              <a:gd name="connsiteY90" fmla="*/ 4424362 h 6858000"/>
              <a:gd name="connsiteX91" fmla="*/ 7497762 w 7569200"/>
              <a:gd name="connsiteY91" fmla="*/ 4498975 h 6858000"/>
              <a:gd name="connsiteX92" fmla="*/ 7516812 w 7569200"/>
              <a:gd name="connsiteY92" fmla="*/ 4537075 h 6858000"/>
              <a:gd name="connsiteX93" fmla="*/ 7532687 w 7569200"/>
              <a:gd name="connsiteY93" fmla="*/ 4579937 h 6858000"/>
              <a:gd name="connsiteX94" fmla="*/ 7546975 w 7569200"/>
              <a:gd name="connsiteY94" fmla="*/ 4625975 h 6858000"/>
              <a:gd name="connsiteX95" fmla="*/ 7558087 w 7569200"/>
              <a:gd name="connsiteY95" fmla="*/ 4678362 h 6858000"/>
              <a:gd name="connsiteX96" fmla="*/ 7566025 w 7569200"/>
              <a:gd name="connsiteY96" fmla="*/ 4738687 h 6858000"/>
              <a:gd name="connsiteX97" fmla="*/ 7569200 w 7569200"/>
              <a:gd name="connsiteY97" fmla="*/ 4806950 h 6858000"/>
              <a:gd name="connsiteX98" fmla="*/ 7566025 w 7569200"/>
              <a:gd name="connsiteY98" fmla="*/ 4875212 h 6858000"/>
              <a:gd name="connsiteX99" fmla="*/ 7558087 w 7569200"/>
              <a:gd name="connsiteY99" fmla="*/ 4935537 h 6858000"/>
              <a:gd name="connsiteX100" fmla="*/ 7546975 w 7569200"/>
              <a:gd name="connsiteY100" fmla="*/ 4987925 h 6858000"/>
              <a:gd name="connsiteX101" fmla="*/ 7532687 w 7569200"/>
              <a:gd name="connsiteY101" fmla="*/ 5033962 h 6858000"/>
              <a:gd name="connsiteX102" fmla="*/ 7516812 w 7569200"/>
              <a:gd name="connsiteY102" fmla="*/ 5075237 h 6858000"/>
              <a:gd name="connsiteX103" fmla="*/ 7497762 w 7569200"/>
              <a:gd name="connsiteY103" fmla="*/ 5114925 h 6858000"/>
              <a:gd name="connsiteX104" fmla="*/ 7478712 w 7569200"/>
              <a:gd name="connsiteY104" fmla="*/ 5149850 h 6858000"/>
              <a:gd name="connsiteX105" fmla="*/ 7459662 w 7569200"/>
              <a:gd name="connsiteY105" fmla="*/ 5186362 h 6858000"/>
              <a:gd name="connsiteX106" fmla="*/ 7442200 w 7569200"/>
              <a:gd name="connsiteY106" fmla="*/ 5226050 h 6858000"/>
              <a:gd name="connsiteX107" fmla="*/ 7424737 w 7569200"/>
              <a:gd name="connsiteY107" fmla="*/ 5268912 h 6858000"/>
              <a:gd name="connsiteX108" fmla="*/ 7410450 w 7569200"/>
              <a:gd name="connsiteY108" fmla="*/ 5313362 h 6858000"/>
              <a:gd name="connsiteX109" fmla="*/ 7400925 w 7569200"/>
              <a:gd name="connsiteY109" fmla="*/ 5365750 h 6858000"/>
              <a:gd name="connsiteX110" fmla="*/ 7391400 w 7569200"/>
              <a:gd name="connsiteY110" fmla="*/ 5426075 h 6858000"/>
              <a:gd name="connsiteX111" fmla="*/ 7389812 w 7569200"/>
              <a:gd name="connsiteY111" fmla="*/ 5494337 h 6858000"/>
              <a:gd name="connsiteX112" fmla="*/ 7391400 w 7569200"/>
              <a:gd name="connsiteY112" fmla="*/ 5562600 h 6858000"/>
              <a:gd name="connsiteX113" fmla="*/ 7400925 w 7569200"/>
              <a:gd name="connsiteY113" fmla="*/ 5622925 h 6858000"/>
              <a:gd name="connsiteX114" fmla="*/ 7410450 w 7569200"/>
              <a:gd name="connsiteY114" fmla="*/ 5675312 h 6858000"/>
              <a:gd name="connsiteX115" fmla="*/ 7424737 w 7569200"/>
              <a:gd name="connsiteY115" fmla="*/ 5721350 h 6858000"/>
              <a:gd name="connsiteX116" fmla="*/ 7442200 w 7569200"/>
              <a:gd name="connsiteY116" fmla="*/ 5762625 h 6858000"/>
              <a:gd name="connsiteX117" fmla="*/ 7459662 w 7569200"/>
              <a:gd name="connsiteY117" fmla="*/ 5802312 h 6858000"/>
              <a:gd name="connsiteX118" fmla="*/ 7478712 w 7569200"/>
              <a:gd name="connsiteY118" fmla="*/ 5840412 h 6858000"/>
              <a:gd name="connsiteX119" fmla="*/ 7497762 w 7569200"/>
              <a:gd name="connsiteY119" fmla="*/ 5876925 h 6858000"/>
              <a:gd name="connsiteX120" fmla="*/ 7516812 w 7569200"/>
              <a:gd name="connsiteY120" fmla="*/ 5915025 h 6858000"/>
              <a:gd name="connsiteX121" fmla="*/ 7532687 w 7569200"/>
              <a:gd name="connsiteY121" fmla="*/ 5956300 h 6858000"/>
              <a:gd name="connsiteX122" fmla="*/ 7546975 w 7569200"/>
              <a:gd name="connsiteY122" fmla="*/ 6003925 h 6858000"/>
              <a:gd name="connsiteX123" fmla="*/ 7558087 w 7569200"/>
              <a:gd name="connsiteY123" fmla="*/ 6056312 h 6858000"/>
              <a:gd name="connsiteX124" fmla="*/ 7566025 w 7569200"/>
              <a:gd name="connsiteY124" fmla="*/ 6113462 h 6858000"/>
              <a:gd name="connsiteX125" fmla="*/ 7569200 w 7569200"/>
              <a:gd name="connsiteY125" fmla="*/ 6183312 h 6858000"/>
              <a:gd name="connsiteX126" fmla="*/ 7566025 w 7569200"/>
              <a:gd name="connsiteY126" fmla="*/ 6251575 h 6858000"/>
              <a:gd name="connsiteX127" fmla="*/ 7558087 w 7569200"/>
              <a:gd name="connsiteY127" fmla="*/ 6311900 h 6858000"/>
              <a:gd name="connsiteX128" fmla="*/ 7546975 w 7569200"/>
              <a:gd name="connsiteY128" fmla="*/ 6361112 h 6858000"/>
              <a:gd name="connsiteX129" fmla="*/ 7532687 w 7569200"/>
              <a:gd name="connsiteY129" fmla="*/ 6407150 h 6858000"/>
              <a:gd name="connsiteX130" fmla="*/ 7516812 w 7569200"/>
              <a:gd name="connsiteY130" fmla="*/ 6448425 h 6858000"/>
              <a:gd name="connsiteX131" fmla="*/ 7499350 w 7569200"/>
              <a:gd name="connsiteY131" fmla="*/ 6488112 h 6858000"/>
              <a:gd name="connsiteX132" fmla="*/ 7481887 w 7569200"/>
              <a:gd name="connsiteY132" fmla="*/ 6523037 h 6858000"/>
              <a:gd name="connsiteX133" fmla="*/ 7462837 w 7569200"/>
              <a:gd name="connsiteY133" fmla="*/ 6561137 h 6858000"/>
              <a:gd name="connsiteX134" fmla="*/ 7443787 w 7569200"/>
              <a:gd name="connsiteY134" fmla="*/ 6597650 h 6858000"/>
              <a:gd name="connsiteX135" fmla="*/ 7427912 w 7569200"/>
              <a:gd name="connsiteY135" fmla="*/ 6640512 h 6858000"/>
              <a:gd name="connsiteX136" fmla="*/ 7412037 w 7569200"/>
              <a:gd name="connsiteY136" fmla="*/ 6683375 h 6858000"/>
              <a:gd name="connsiteX137" fmla="*/ 7402512 w 7569200"/>
              <a:gd name="connsiteY137" fmla="*/ 6735762 h 6858000"/>
              <a:gd name="connsiteX138" fmla="*/ 7394575 w 7569200"/>
              <a:gd name="connsiteY138" fmla="*/ 6791325 h 6858000"/>
              <a:gd name="connsiteX139" fmla="*/ 7389812 w 7569200"/>
              <a:gd name="connsiteY139" fmla="*/ 6858000 h 6858000"/>
              <a:gd name="connsiteX140" fmla="*/ 0 w 7569200"/>
              <a:gd name="connsiteY140" fmla="*/ 6858000 h 6858000"/>
              <a:gd name="connsiteX141" fmla="*/ 0 w 7569200"/>
              <a:gd name="connsiteY14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</a:cxnLst>
            <a:rect l="l" t="t" r="r" b="b"/>
            <a:pathLst>
              <a:path w="7569200" h="6858000">
                <a:moveTo>
                  <a:pt x="0" y="0"/>
                </a:moveTo>
                <a:lnTo>
                  <a:pt x="7389812" y="0"/>
                </a:lnTo>
                <a:lnTo>
                  <a:pt x="7394575" y="66675"/>
                </a:lnTo>
                <a:lnTo>
                  <a:pt x="7402512" y="122237"/>
                </a:lnTo>
                <a:lnTo>
                  <a:pt x="7412037" y="174625"/>
                </a:lnTo>
                <a:lnTo>
                  <a:pt x="7427912" y="217487"/>
                </a:lnTo>
                <a:lnTo>
                  <a:pt x="7443787" y="260350"/>
                </a:lnTo>
                <a:lnTo>
                  <a:pt x="7462837" y="296862"/>
                </a:lnTo>
                <a:lnTo>
                  <a:pt x="7481887" y="334962"/>
                </a:lnTo>
                <a:lnTo>
                  <a:pt x="7499350" y="369887"/>
                </a:lnTo>
                <a:lnTo>
                  <a:pt x="7516812" y="409575"/>
                </a:lnTo>
                <a:lnTo>
                  <a:pt x="7532687" y="450850"/>
                </a:lnTo>
                <a:lnTo>
                  <a:pt x="7546975" y="496887"/>
                </a:lnTo>
                <a:lnTo>
                  <a:pt x="7558087" y="546100"/>
                </a:lnTo>
                <a:lnTo>
                  <a:pt x="7566025" y="606425"/>
                </a:lnTo>
                <a:lnTo>
                  <a:pt x="7569200" y="673100"/>
                </a:lnTo>
                <a:lnTo>
                  <a:pt x="7566025" y="744537"/>
                </a:lnTo>
                <a:lnTo>
                  <a:pt x="7558087" y="801687"/>
                </a:lnTo>
                <a:lnTo>
                  <a:pt x="7546975" y="854075"/>
                </a:lnTo>
                <a:lnTo>
                  <a:pt x="7532687" y="901700"/>
                </a:lnTo>
                <a:lnTo>
                  <a:pt x="7516812" y="942975"/>
                </a:lnTo>
                <a:lnTo>
                  <a:pt x="7497762" y="981075"/>
                </a:lnTo>
                <a:lnTo>
                  <a:pt x="7478712" y="1017587"/>
                </a:lnTo>
                <a:lnTo>
                  <a:pt x="7459662" y="1055687"/>
                </a:lnTo>
                <a:lnTo>
                  <a:pt x="7442200" y="1095375"/>
                </a:lnTo>
                <a:lnTo>
                  <a:pt x="7424737" y="1136650"/>
                </a:lnTo>
                <a:lnTo>
                  <a:pt x="7410450" y="1182687"/>
                </a:lnTo>
                <a:lnTo>
                  <a:pt x="7400925" y="1235075"/>
                </a:lnTo>
                <a:lnTo>
                  <a:pt x="7391400" y="1295400"/>
                </a:lnTo>
                <a:lnTo>
                  <a:pt x="7389812" y="1363662"/>
                </a:lnTo>
                <a:lnTo>
                  <a:pt x="7391400" y="1431925"/>
                </a:lnTo>
                <a:lnTo>
                  <a:pt x="7400925" y="1492250"/>
                </a:lnTo>
                <a:lnTo>
                  <a:pt x="7410450" y="1544637"/>
                </a:lnTo>
                <a:lnTo>
                  <a:pt x="7424737" y="1589087"/>
                </a:lnTo>
                <a:lnTo>
                  <a:pt x="7442200" y="1631950"/>
                </a:lnTo>
                <a:lnTo>
                  <a:pt x="7459662" y="1671637"/>
                </a:lnTo>
                <a:lnTo>
                  <a:pt x="7478712" y="1708150"/>
                </a:lnTo>
                <a:lnTo>
                  <a:pt x="7497762" y="1743075"/>
                </a:lnTo>
                <a:lnTo>
                  <a:pt x="7516812" y="1782762"/>
                </a:lnTo>
                <a:lnTo>
                  <a:pt x="7532687" y="1824037"/>
                </a:lnTo>
                <a:lnTo>
                  <a:pt x="7546975" y="1870075"/>
                </a:lnTo>
                <a:lnTo>
                  <a:pt x="7558087" y="1922462"/>
                </a:lnTo>
                <a:lnTo>
                  <a:pt x="7566025" y="1982787"/>
                </a:lnTo>
                <a:lnTo>
                  <a:pt x="7569200" y="2051050"/>
                </a:lnTo>
                <a:lnTo>
                  <a:pt x="7566025" y="2119312"/>
                </a:lnTo>
                <a:lnTo>
                  <a:pt x="7558087" y="2179637"/>
                </a:lnTo>
                <a:lnTo>
                  <a:pt x="7546975" y="2232025"/>
                </a:lnTo>
                <a:lnTo>
                  <a:pt x="7532687" y="2278062"/>
                </a:lnTo>
                <a:lnTo>
                  <a:pt x="7516812" y="2319337"/>
                </a:lnTo>
                <a:lnTo>
                  <a:pt x="7497762" y="2359025"/>
                </a:lnTo>
                <a:lnTo>
                  <a:pt x="7478712" y="2395537"/>
                </a:lnTo>
                <a:lnTo>
                  <a:pt x="7459662" y="2433637"/>
                </a:lnTo>
                <a:lnTo>
                  <a:pt x="7442200" y="2471737"/>
                </a:lnTo>
                <a:lnTo>
                  <a:pt x="7424737" y="2513012"/>
                </a:lnTo>
                <a:lnTo>
                  <a:pt x="7410450" y="2560637"/>
                </a:lnTo>
                <a:lnTo>
                  <a:pt x="7400925" y="2613025"/>
                </a:lnTo>
                <a:lnTo>
                  <a:pt x="7391400" y="2671762"/>
                </a:lnTo>
                <a:lnTo>
                  <a:pt x="7389812" y="2741612"/>
                </a:lnTo>
                <a:lnTo>
                  <a:pt x="7391400" y="2809875"/>
                </a:lnTo>
                <a:lnTo>
                  <a:pt x="7400925" y="2868612"/>
                </a:lnTo>
                <a:lnTo>
                  <a:pt x="7410450" y="2922587"/>
                </a:lnTo>
                <a:lnTo>
                  <a:pt x="7424737" y="2967037"/>
                </a:lnTo>
                <a:lnTo>
                  <a:pt x="7442200" y="3009900"/>
                </a:lnTo>
                <a:lnTo>
                  <a:pt x="7459662" y="3046412"/>
                </a:lnTo>
                <a:lnTo>
                  <a:pt x="7478712" y="3084512"/>
                </a:lnTo>
                <a:lnTo>
                  <a:pt x="7497762" y="3121025"/>
                </a:lnTo>
                <a:lnTo>
                  <a:pt x="7516812" y="3160712"/>
                </a:lnTo>
                <a:lnTo>
                  <a:pt x="7532687" y="3201987"/>
                </a:lnTo>
                <a:lnTo>
                  <a:pt x="7546975" y="3248025"/>
                </a:lnTo>
                <a:lnTo>
                  <a:pt x="7558087" y="3300412"/>
                </a:lnTo>
                <a:lnTo>
                  <a:pt x="7566025" y="3360737"/>
                </a:lnTo>
                <a:lnTo>
                  <a:pt x="7569200" y="3427412"/>
                </a:lnTo>
                <a:lnTo>
                  <a:pt x="7566025" y="3497262"/>
                </a:lnTo>
                <a:lnTo>
                  <a:pt x="7558087" y="3557587"/>
                </a:lnTo>
                <a:lnTo>
                  <a:pt x="7546975" y="3609975"/>
                </a:lnTo>
                <a:lnTo>
                  <a:pt x="7532687" y="3656012"/>
                </a:lnTo>
                <a:lnTo>
                  <a:pt x="7516812" y="3697287"/>
                </a:lnTo>
                <a:lnTo>
                  <a:pt x="7497762" y="3736975"/>
                </a:lnTo>
                <a:lnTo>
                  <a:pt x="7459662" y="3811587"/>
                </a:lnTo>
                <a:lnTo>
                  <a:pt x="7442200" y="3848100"/>
                </a:lnTo>
                <a:lnTo>
                  <a:pt x="7424737" y="3890962"/>
                </a:lnTo>
                <a:lnTo>
                  <a:pt x="7410450" y="3935412"/>
                </a:lnTo>
                <a:lnTo>
                  <a:pt x="7400925" y="3987800"/>
                </a:lnTo>
                <a:lnTo>
                  <a:pt x="7391400" y="4048125"/>
                </a:lnTo>
                <a:lnTo>
                  <a:pt x="7389812" y="4116387"/>
                </a:lnTo>
                <a:lnTo>
                  <a:pt x="7391400" y="4186237"/>
                </a:lnTo>
                <a:lnTo>
                  <a:pt x="7400925" y="4244975"/>
                </a:lnTo>
                <a:lnTo>
                  <a:pt x="7410450" y="4297362"/>
                </a:lnTo>
                <a:lnTo>
                  <a:pt x="7424737" y="4343400"/>
                </a:lnTo>
                <a:lnTo>
                  <a:pt x="7442200" y="4386262"/>
                </a:lnTo>
                <a:lnTo>
                  <a:pt x="7459662" y="4424362"/>
                </a:lnTo>
                <a:lnTo>
                  <a:pt x="7497762" y="4498975"/>
                </a:lnTo>
                <a:lnTo>
                  <a:pt x="7516812" y="4537075"/>
                </a:lnTo>
                <a:lnTo>
                  <a:pt x="7532687" y="4579937"/>
                </a:lnTo>
                <a:lnTo>
                  <a:pt x="7546975" y="4625975"/>
                </a:lnTo>
                <a:lnTo>
                  <a:pt x="7558087" y="4678362"/>
                </a:lnTo>
                <a:lnTo>
                  <a:pt x="7566025" y="4738687"/>
                </a:lnTo>
                <a:lnTo>
                  <a:pt x="7569200" y="4806950"/>
                </a:lnTo>
                <a:lnTo>
                  <a:pt x="7566025" y="4875212"/>
                </a:lnTo>
                <a:lnTo>
                  <a:pt x="7558087" y="4935537"/>
                </a:lnTo>
                <a:lnTo>
                  <a:pt x="7546975" y="4987925"/>
                </a:lnTo>
                <a:lnTo>
                  <a:pt x="7532687" y="5033962"/>
                </a:lnTo>
                <a:lnTo>
                  <a:pt x="7516812" y="5075237"/>
                </a:lnTo>
                <a:lnTo>
                  <a:pt x="7497762" y="5114925"/>
                </a:lnTo>
                <a:lnTo>
                  <a:pt x="7478712" y="5149850"/>
                </a:lnTo>
                <a:lnTo>
                  <a:pt x="7459662" y="5186362"/>
                </a:lnTo>
                <a:lnTo>
                  <a:pt x="7442200" y="5226050"/>
                </a:lnTo>
                <a:lnTo>
                  <a:pt x="7424737" y="5268912"/>
                </a:lnTo>
                <a:lnTo>
                  <a:pt x="7410450" y="5313362"/>
                </a:lnTo>
                <a:lnTo>
                  <a:pt x="7400925" y="5365750"/>
                </a:lnTo>
                <a:lnTo>
                  <a:pt x="7391400" y="5426075"/>
                </a:lnTo>
                <a:lnTo>
                  <a:pt x="7389812" y="5494337"/>
                </a:lnTo>
                <a:lnTo>
                  <a:pt x="7391400" y="5562600"/>
                </a:lnTo>
                <a:lnTo>
                  <a:pt x="7400925" y="5622925"/>
                </a:lnTo>
                <a:lnTo>
                  <a:pt x="7410450" y="5675312"/>
                </a:lnTo>
                <a:lnTo>
                  <a:pt x="7424737" y="5721350"/>
                </a:lnTo>
                <a:lnTo>
                  <a:pt x="7442200" y="5762625"/>
                </a:lnTo>
                <a:lnTo>
                  <a:pt x="7459662" y="5802312"/>
                </a:lnTo>
                <a:lnTo>
                  <a:pt x="7478712" y="5840412"/>
                </a:lnTo>
                <a:lnTo>
                  <a:pt x="7497762" y="5876925"/>
                </a:lnTo>
                <a:lnTo>
                  <a:pt x="7516812" y="5915025"/>
                </a:lnTo>
                <a:lnTo>
                  <a:pt x="7532687" y="5956300"/>
                </a:lnTo>
                <a:lnTo>
                  <a:pt x="7546975" y="6003925"/>
                </a:lnTo>
                <a:lnTo>
                  <a:pt x="7558087" y="6056312"/>
                </a:lnTo>
                <a:lnTo>
                  <a:pt x="7566025" y="6113462"/>
                </a:lnTo>
                <a:lnTo>
                  <a:pt x="7569200" y="6183312"/>
                </a:lnTo>
                <a:lnTo>
                  <a:pt x="7566025" y="6251575"/>
                </a:lnTo>
                <a:lnTo>
                  <a:pt x="7558087" y="6311900"/>
                </a:lnTo>
                <a:lnTo>
                  <a:pt x="7546975" y="6361112"/>
                </a:lnTo>
                <a:lnTo>
                  <a:pt x="7532687" y="6407150"/>
                </a:lnTo>
                <a:lnTo>
                  <a:pt x="7516812" y="6448425"/>
                </a:lnTo>
                <a:lnTo>
                  <a:pt x="7499350" y="6488112"/>
                </a:lnTo>
                <a:lnTo>
                  <a:pt x="7481887" y="6523037"/>
                </a:lnTo>
                <a:lnTo>
                  <a:pt x="7462837" y="6561137"/>
                </a:lnTo>
                <a:lnTo>
                  <a:pt x="7443787" y="6597650"/>
                </a:lnTo>
                <a:lnTo>
                  <a:pt x="7427912" y="6640512"/>
                </a:lnTo>
                <a:lnTo>
                  <a:pt x="7412037" y="6683375"/>
                </a:lnTo>
                <a:lnTo>
                  <a:pt x="7402512" y="6735762"/>
                </a:lnTo>
                <a:lnTo>
                  <a:pt x="7394575" y="6791325"/>
                </a:lnTo>
                <a:lnTo>
                  <a:pt x="7389812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90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95ADD1D-365C-4F76-9A10-12FBAE5E88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4144" y="484631"/>
            <a:ext cx="6340519" cy="1638469"/>
          </a:xfrm>
        </p:spPr>
        <p:txBody>
          <a:bodyPr>
            <a:normAutofit/>
          </a:bodyPr>
          <a:lstStyle/>
          <a:p>
            <a:r>
              <a:rPr lang="en-MY" dirty="0" err="1"/>
              <a:t>Cgpa</a:t>
            </a:r>
            <a:r>
              <a:rPr lang="en-MY" dirty="0"/>
              <a:t> and learning </a:t>
            </a:r>
            <a:r>
              <a:rPr lang="en-MY" dirty="0" err="1"/>
              <a:t>effiecncy</a:t>
            </a:r>
            <a:endParaRPr lang="en-MY" dirty="0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5FDAFA16-9D2D-4BEC-89D0-B4EABEE911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23BD83-C09F-4B5C-973A-9127700807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4005" y="1979813"/>
            <a:ext cx="6306309" cy="3930227"/>
          </a:xfrm>
        </p:spPr>
        <p:txBody>
          <a:bodyPr>
            <a:normAutofit/>
          </a:bodyPr>
          <a:lstStyle/>
          <a:p>
            <a:r>
              <a:rPr lang="en-MY" dirty="0"/>
              <a:t>Two students with highest CGPA are agreed and strongly agreed to that statement while there is only one student with highest CGPA felt neutral to the statement. </a:t>
            </a:r>
          </a:p>
          <a:p>
            <a:r>
              <a:rPr lang="en-MY" dirty="0"/>
              <a:t>The student with lowest CGPA=2.60 is strongly disagreed with the statement. </a:t>
            </a:r>
          </a:p>
        </p:txBody>
      </p:sp>
      <p:pic>
        <p:nvPicPr>
          <p:cNvPr id="15362" name="Picture 2" descr="A screenshot of a cell phone&#10;&#10;Description automatically generated">
            <a:extLst>
              <a:ext uri="{FF2B5EF4-FFF2-40B4-BE49-F238E27FC236}">
                <a16:creationId xmlns:a16="http://schemas.microsoft.com/office/drawing/2014/main" id="{4A078C99-3975-4716-8842-2DA0166CEB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175195" y="1418253"/>
            <a:ext cx="4532174" cy="33703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8C1504A2-054C-44CB-B2DC-EB6E1B360792}"/>
              </a:ext>
            </a:extLst>
          </p:cNvPr>
          <p:cNvSpPr/>
          <p:nvPr/>
        </p:nvSpPr>
        <p:spPr>
          <a:xfrm>
            <a:off x="412012" y="3944927"/>
            <a:ext cx="6682651" cy="269041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en-US" b="1" dirty="0" err="1">
                <a:solidFill>
                  <a:srgbClr val="000000"/>
                </a:solidFill>
              </a:rPr>
              <a:t>Dicussion</a:t>
            </a:r>
            <a:endParaRPr lang="en-US" b="1" dirty="0">
              <a:solidFill>
                <a:srgbClr val="000000"/>
              </a:solidFill>
            </a:endParaRPr>
          </a:p>
          <a:p>
            <a:pPr marL="285750" indent="-285750" algn="just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MY" dirty="0"/>
              <a:t>Proved that the students who do not mind the effects of colour of slides will affects their study efficiency</a:t>
            </a:r>
          </a:p>
          <a:p>
            <a:pPr marL="285750" indent="-285750" algn="just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The </a:t>
            </a:r>
            <a:r>
              <a:rPr lang="en-US" dirty="0" err="1">
                <a:solidFill>
                  <a:srgbClr val="000000"/>
                </a:solidFill>
              </a:rPr>
              <a:t>colour</a:t>
            </a:r>
            <a:r>
              <a:rPr lang="en-US" dirty="0">
                <a:solidFill>
                  <a:srgbClr val="000000"/>
                </a:solidFill>
              </a:rPr>
              <a:t> of a study environment can affect the degree students are able to absorb information (the research conducted by Sinofsky and </a:t>
            </a:r>
            <a:r>
              <a:rPr lang="en-US" dirty="0" err="1">
                <a:solidFill>
                  <a:srgbClr val="000000"/>
                </a:solidFill>
              </a:rPr>
              <a:t>Knirck</a:t>
            </a:r>
            <a:r>
              <a:rPr lang="en-US" dirty="0">
                <a:solidFill>
                  <a:srgbClr val="000000"/>
                </a:solidFill>
              </a:rPr>
              <a:t> ,1981)</a:t>
            </a:r>
          </a:p>
        </p:txBody>
      </p:sp>
    </p:spTree>
    <p:extLst>
      <p:ext uri="{BB962C8B-B14F-4D97-AF65-F5344CB8AC3E}">
        <p14:creationId xmlns:p14="http://schemas.microsoft.com/office/powerpoint/2010/main" val="681090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7EF49B-18E4-40E3-8FF0-67C9AFD010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92073" y="481012"/>
            <a:ext cx="2939143" cy="5695853"/>
          </a:xfrm>
          <a:solidFill>
            <a:schemeClr val="dk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r>
              <a:rPr lang="en-MY" sz="4000" dirty="0"/>
              <a:t>INTRO-</a:t>
            </a:r>
            <a:br>
              <a:rPr lang="en-MY" sz="4000" dirty="0"/>
            </a:br>
            <a:r>
              <a:rPr lang="en-MY" sz="4000" dirty="0"/>
              <a:t>DUCTION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E9CA3B3-5D83-49D9-9B64-FBBDFD3A7D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8389477"/>
              </p:ext>
            </p:extLst>
          </p:nvPr>
        </p:nvGraphicFramePr>
        <p:xfrm>
          <a:off x="765175" y="481012"/>
          <a:ext cx="7753674" cy="57798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00078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A2805736-925B-4E6B-9FAB-73BA23E1E9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8100E1-CD18-4361-8330-A0C938CE0D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197" y="382385"/>
            <a:ext cx="3111669" cy="899780"/>
          </a:xfrm>
        </p:spPr>
        <p:txBody>
          <a:bodyPr anchor="b">
            <a:normAutofit/>
          </a:bodyPr>
          <a:lstStyle/>
          <a:p>
            <a:r>
              <a:rPr lang="en-MY" sz="2000"/>
              <a:t>Time to stay at green environment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E9EA2B43-8884-423C-B0EB-8949B04621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CC6C8F-9227-48FC-A79B-91D30F7F96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5197" y="1613434"/>
            <a:ext cx="3111668" cy="4594953"/>
          </a:xfrm>
        </p:spPr>
        <p:txBody>
          <a:bodyPr>
            <a:normAutofit/>
          </a:bodyPr>
          <a:lstStyle/>
          <a:p>
            <a:r>
              <a:rPr lang="en-MY" sz="1600"/>
              <a:t>Most popular – 2.0 hours and above (24, 34.3%)</a:t>
            </a:r>
          </a:p>
          <a:p>
            <a:r>
              <a:rPr lang="en-MY" sz="1600"/>
              <a:t>Other options</a:t>
            </a:r>
          </a:p>
          <a:p>
            <a:pPr lvl="1"/>
            <a:r>
              <a:rPr lang="en-MY" sz="1600"/>
              <a:t>0-0.5 hour (9 students, 12.9%)</a:t>
            </a:r>
          </a:p>
          <a:p>
            <a:pPr lvl="1"/>
            <a:r>
              <a:rPr lang="en-MY" sz="1600"/>
              <a:t>0.5-1.0 hour (14 students, 20%)</a:t>
            </a:r>
          </a:p>
          <a:p>
            <a:pPr lvl="1"/>
            <a:r>
              <a:rPr lang="en-MY" sz="1600"/>
              <a:t>1.0-1.5 hour (8 students, 11.4%)</a:t>
            </a:r>
          </a:p>
          <a:p>
            <a:pPr lvl="1"/>
            <a:r>
              <a:rPr lang="en-MY" sz="1600"/>
              <a:t>1.5-2.0 hour (15 students, 21.4%)</a:t>
            </a:r>
          </a:p>
          <a:p>
            <a:pPr lvl="1"/>
            <a:endParaRPr lang="en-MY" sz="1600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F884A938-C405-4F09-AA12-590BEE1DE9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38601" y="643467"/>
            <a:ext cx="7391400" cy="55649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386" name="Picture 2">
            <a:extLst>
              <a:ext uri="{FF2B5EF4-FFF2-40B4-BE49-F238E27FC236}">
                <a16:creationId xmlns:a16="http://schemas.microsoft.com/office/drawing/2014/main" id="{A090C432-B66E-4FAC-89E0-5ADEC5508E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01589" y="707983"/>
            <a:ext cx="6452550" cy="3112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BED806DF-7554-4C2D-8BE9-FD66A2E89542}"/>
              </a:ext>
            </a:extLst>
          </p:cNvPr>
          <p:cNvSpPr/>
          <p:nvPr/>
        </p:nvSpPr>
        <p:spPr>
          <a:xfrm>
            <a:off x="4038598" y="3820520"/>
            <a:ext cx="7391403" cy="253915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en-US" b="1" dirty="0" err="1">
                <a:solidFill>
                  <a:srgbClr val="000000"/>
                </a:solidFill>
              </a:rPr>
              <a:t>Dicussion</a:t>
            </a:r>
            <a:endParaRPr lang="en-US" b="1" dirty="0">
              <a:solidFill>
                <a:srgbClr val="000000"/>
              </a:solidFill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Staying in a green environment can help them to release their mental and stress after studying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Green environment can help students feel calm and improve their efficiency and focus towards their </a:t>
            </a:r>
            <a:r>
              <a:rPr lang="en-US" altLang="zh-CN" dirty="0">
                <a:solidFill>
                  <a:srgbClr val="000000"/>
                </a:solidFill>
              </a:rPr>
              <a:t>studies</a:t>
            </a:r>
            <a:endParaRPr lang="en-US" dirty="0">
              <a:solidFill>
                <a:srgbClr val="000000"/>
              </a:solidFill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Hence, it shows why most of the respondents would like to stay in a green environment for a long time.</a:t>
            </a:r>
            <a:br>
              <a:rPr lang="en-US" dirty="0"/>
            </a:b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429161766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36F354-B5DD-4752-AE9A-3F5969E8B1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5984274" cy="1492132"/>
          </a:xfrm>
        </p:spPr>
        <p:txBody>
          <a:bodyPr>
            <a:normAutofit/>
          </a:bodyPr>
          <a:lstStyle/>
          <a:p>
            <a:r>
              <a:rPr lang="en-MY"/>
              <a:t>CONCLUSION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2AB3C1-A5CF-466B-8202-E3406F4CF5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419225"/>
            <a:ext cx="6863622" cy="387186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 err="1">
                <a:solidFill>
                  <a:schemeClr val="tx1"/>
                </a:solidFill>
              </a:rPr>
              <a:t>Colours</a:t>
            </a:r>
            <a:r>
              <a:rPr lang="en-US" dirty="0">
                <a:solidFill>
                  <a:schemeClr val="tx1"/>
                </a:solidFill>
              </a:rPr>
              <a:t> influence students' behavior and perceptions</a:t>
            </a:r>
          </a:p>
          <a:p>
            <a:pPr>
              <a:lnSpc>
                <a:spcPct val="100000"/>
              </a:lnSpc>
            </a:pPr>
            <a:r>
              <a:rPr lang="en-US" dirty="0">
                <a:solidFill>
                  <a:schemeClr val="tx1"/>
                </a:solidFill>
              </a:rPr>
              <a:t>Different </a:t>
            </a:r>
            <a:r>
              <a:rPr lang="en-US" dirty="0" err="1">
                <a:solidFill>
                  <a:schemeClr val="tx1"/>
                </a:solidFill>
              </a:rPr>
              <a:t>colours</a:t>
            </a:r>
            <a:r>
              <a:rPr lang="en-US" dirty="0">
                <a:solidFill>
                  <a:schemeClr val="tx1"/>
                </a:solidFill>
              </a:rPr>
              <a:t> have different implications for us in the way of emotion </a:t>
            </a:r>
          </a:p>
          <a:p>
            <a:pPr>
              <a:lnSpc>
                <a:spcPct val="100000"/>
              </a:lnSpc>
            </a:pPr>
            <a:r>
              <a:rPr lang="en-US" dirty="0">
                <a:solidFill>
                  <a:schemeClr val="tx1"/>
                </a:solidFill>
              </a:rPr>
              <a:t>Different </a:t>
            </a:r>
            <a:r>
              <a:rPr lang="en-US" dirty="0" err="1">
                <a:solidFill>
                  <a:schemeClr val="tx1"/>
                </a:solidFill>
              </a:rPr>
              <a:t>colour</a:t>
            </a:r>
            <a:r>
              <a:rPr lang="en-US" dirty="0">
                <a:solidFill>
                  <a:schemeClr val="tx1"/>
                </a:solidFill>
              </a:rPr>
              <a:t> options on the clothes they want to attend the convention, study room, and slide theme background. </a:t>
            </a:r>
          </a:p>
          <a:p>
            <a:pPr>
              <a:lnSpc>
                <a:spcPct val="100000"/>
              </a:lnSpc>
            </a:pPr>
            <a:r>
              <a:rPr lang="en-US" dirty="0">
                <a:solidFill>
                  <a:schemeClr val="tx1"/>
                </a:solidFill>
              </a:rPr>
              <a:t>We can use the </a:t>
            </a:r>
            <a:r>
              <a:rPr lang="en-US" dirty="0" err="1">
                <a:solidFill>
                  <a:schemeClr val="tx1"/>
                </a:solidFill>
              </a:rPr>
              <a:t>colours</a:t>
            </a:r>
            <a:r>
              <a:rPr lang="en-US" dirty="0">
                <a:solidFill>
                  <a:schemeClr val="tx1"/>
                </a:solidFill>
              </a:rPr>
              <a:t> to set the mood of learning, which will consequently affect our learning performance. </a:t>
            </a:r>
          </a:p>
        </p:txBody>
      </p:sp>
      <p:pic>
        <p:nvPicPr>
          <p:cNvPr id="7" name="Graphic 6" descr="Light Bulb and Gear">
            <a:extLst>
              <a:ext uri="{FF2B5EF4-FFF2-40B4-BE49-F238E27FC236}">
                <a16:creationId xmlns:a16="http://schemas.microsoft.com/office/drawing/2014/main" id="{5B4BE085-337B-48CF-A97D-C6D2E3626A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548350" y="1976101"/>
            <a:ext cx="3100724" cy="3100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92722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6BC89F-01E2-4ECE-9B43-FF1610CB4F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43825" y="482321"/>
            <a:ext cx="3963543" cy="5571625"/>
          </a:xfr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r>
              <a:rPr lang="en-MY" dirty="0"/>
              <a:t>OBJECTIVES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7FE1FB3-FAE2-4D6D-A014-86BB7F70589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9709463"/>
              </p:ext>
            </p:extLst>
          </p:nvPr>
        </p:nvGraphicFramePr>
        <p:xfrm>
          <a:off x="765175" y="481013"/>
          <a:ext cx="6305550" cy="55732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831130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1C0786-2DBB-46DE-98F6-85D1A341EC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MY"/>
              <a:t>methodology</a:t>
            </a:r>
            <a:endParaRPr lang="en-MY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A1F9C3E-F5FC-4F01-9B5F-6561946C6B9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3560075"/>
              </p:ext>
            </p:extLst>
          </p:nvPr>
        </p:nvGraphicFramePr>
        <p:xfrm>
          <a:off x="1250950" y="2286000"/>
          <a:ext cx="10179050" cy="3594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429803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>
            <a:extLst>
              <a:ext uri="{FF2B5EF4-FFF2-40B4-BE49-F238E27FC236}">
                <a16:creationId xmlns:a16="http://schemas.microsoft.com/office/drawing/2014/main" id="{7520F84D-966A-41CD-B818-16BF32EF1E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7510D23-E323-4577-A8EA-12C6C6019B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15384613-A493-4A01-873E-5BD3769D1A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890C699-69AD-46B4-88D7-C892777F5B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333" y="643467"/>
            <a:ext cx="7558609" cy="4849909"/>
          </a:xfrm>
        </p:spPr>
        <p:txBody>
          <a:bodyPr vert="horz" lIns="91440" tIns="45720" rIns="91440" bIns="45720" rtlCol="0" anchor="b" anchorCtr="1">
            <a:normAutofit/>
          </a:bodyPr>
          <a:lstStyle/>
          <a:p>
            <a:r>
              <a:rPr lang="en-US" sz="8800" spc="800"/>
              <a:t>Analysis and discussion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4336F18-80E9-4DFA-9C2E-3F85614720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rgbClr val="1716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9D293054-EC89-4CF2-AAEF-B38981E923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>
            <a:off x="9302764" y="0"/>
            <a:ext cx="2889236" cy="6858000"/>
          </a:xfrm>
          <a:custGeom>
            <a:avLst/>
            <a:gdLst>
              <a:gd name="connsiteX0" fmla="*/ 1514461 w 2889236"/>
              <a:gd name="connsiteY0" fmla="*/ 0 h 6858000"/>
              <a:gd name="connsiteX1" fmla="*/ 1291796 w 2889236"/>
              <a:gd name="connsiteY1" fmla="*/ 0 h 6858000"/>
              <a:gd name="connsiteX2" fmla="*/ 1242998 w 2889236"/>
              <a:gd name="connsiteY2" fmla="*/ 0 h 6858000"/>
              <a:gd name="connsiteX3" fmla="*/ 303177 w 2889236"/>
              <a:gd name="connsiteY3" fmla="*/ 0 h 6858000"/>
              <a:gd name="connsiteX4" fmla="*/ 235415 w 2889236"/>
              <a:gd name="connsiteY4" fmla="*/ 0 h 6858000"/>
              <a:gd name="connsiteX5" fmla="*/ 0 w 2889236"/>
              <a:gd name="connsiteY5" fmla="*/ 0 h 6858000"/>
              <a:gd name="connsiteX6" fmla="*/ 0 w 2889236"/>
              <a:gd name="connsiteY6" fmla="*/ 6858000 h 6858000"/>
              <a:gd name="connsiteX7" fmla="*/ 235415 w 2889236"/>
              <a:gd name="connsiteY7" fmla="*/ 6858000 h 6858000"/>
              <a:gd name="connsiteX8" fmla="*/ 303177 w 2889236"/>
              <a:gd name="connsiteY8" fmla="*/ 6858000 h 6858000"/>
              <a:gd name="connsiteX9" fmla="*/ 1242998 w 2889236"/>
              <a:gd name="connsiteY9" fmla="*/ 6858000 h 6858000"/>
              <a:gd name="connsiteX10" fmla="*/ 1291795 w 2889236"/>
              <a:gd name="connsiteY10" fmla="*/ 6858000 h 6858000"/>
              <a:gd name="connsiteX11" fmla="*/ 1514461 w 2889236"/>
              <a:gd name="connsiteY11" fmla="*/ 6858000 h 6858000"/>
              <a:gd name="connsiteX12" fmla="*/ 1541448 w 2889236"/>
              <a:gd name="connsiteY12" fmla="*/ 6770688 h 6858000"/>
              <a:gd name="connsiteX13" fmla="*/ 1566848 w 2889236"/>
              <a:gd name="connsiteY13" fmla="*/ 6683375 h 6858000"/>
              <a:gd name="connsiteX14" fmla="*/ 1592248 w 2889236"/>
              <a:gd name="connsiteY14" fmla="*/ 6594475 h 6858000"/>
              <a:gd name="connsiteX15" fmla="*/ 1614473 w 2889236"/>
              <a:gd name="connsiteY15" fmla="*/ 6503988 h 6858000"/>
              <a:gd name="connsiteX16" fmla="*/ 1641461 w 2889236"/>
              <a:gd name="connsiteY16" fmla="*/ 6416675 h 6858000"/>
              <a:gd name="connsiteX17" fmla="*/ 1670036 w 2889236"/>
              <a:gd name="connsiteY17" fmla="*/ 6332538 h 6858000"/>
              <a:gd name="connsiteX18" fmla="*/ 1706548 w 2889236"/>
              <a:gd name="connsiteY18" fmla="*/ 6253163 h 6858000"/>
              <a:gd name="connsiteX19" fmla="*/ 1749411 w 2889236"/>
              <a:gd name="connsiteY19" fmla="*/ 6180138 h 6858000"/>
              <a:gd name="connsiteX20" fmla="*/ 1797036 w 2889236"/>
              <a:gd name="connsiteY20" fmla="*/ 6118225 h 6858000"/>
              <a:gd name="connsiteX21" fmla="*/ 1849423 w 2889236"/>
              <a:gd name="connsiteY21" fmla="*/ 6059488 h 6858000"/>
              <a:gd name="connsiteX22" fmla="*/ 1909748 w 2889236"/>
              <a:gd name="connsiteY22" fmla="*/ 6005513 h 6858000"/>
              <a:gd name="connsiteX23" fmla="*/ 1973248 w 2889236"/>
              <a:gd name="connsiteY23" fmla="*/ 5951538 h 6858000"/>
              <a:gd name="connsiteX24" fmla="*/ 2039923 w 2889236"/>
              <a:gd name="connsiteY24" fmla="*/ 5900738 h 6858000"/>
              <a:gd name="connsiteX25" fmla="*/ 2106598 w 2889236"/>
              <a:gd name="connsiteY25" fmla="*/ 5849938 h 6858000"/>
              <a:gd name="connsiteX26" fmla="*/ 2174861 w 2889236"/>
              <a:gd name="connsiteY26" fmla="*/ 5797550 h 6858000"/>
              <a:gd name="connsiteX27" fmla="*/ 2239948 w 2889236"/>
              <a:gd name="connsiteY27" fmla="*/ 5746750 h 6858000"/>
              <a:gd name="connsiteX28" fmla="*/ 2301861 w 2889236"/>
              <a:gd name="connsiteY28" fmla="*/ 5692775 h 6858000"/>
              <a:gd name="connsiteX29" fmla="*/ 2359011 w 2889236"/>
              <a:gd name="connsiteY29" fmla="*/ 5634038 h 6858000"/>
              <a:gd name="connsiteX30" fmla="*/ 2411398 w 2889236"/>
              <a:gd name="connsiteY30" fmla="*/ 5575300 h 6858000"/>
              <a:gd name="connsiteX31" fmla="*/ 2454261 w 2889236"/>
              <a:gd name="connsiteY31" fmla="*/ 5511800 h 6858000"/>
              <a:gd name="connsiteX32" fmla="*/ 2490773 w 2889236"/>
              <a:gd name="connsiteY32" fmla="*/ 5440363 h 6858000"/>
              <a:gd name="connsiteX33" fmla="*/ 2512998 w 2889236"/>
              <a:gd name="connsiteY33" fmla="*/ 5370513 h 6858000"/>
              <a:gd name="connsiteX34" fmla="*/ 2527286 w 2889236"/>
              <a:gd name="connsiteY34" fmla="*/ 5292725 h 6858000"/>
              <a:gd name="connsiteX35" fmla="*/ 2533636 w 2889236"/>
              <a:gd name="connsiteY35" fmla="*/ 5216525 h 6858000"/>
              <a:gd name="connsiteX36" fmla="*/ 2532048 w 2889236"/>
              <a:gd name="connsiteY36" fmla="*/ 5135563 h 6858000"/>
              <a:gd name="connsiteX37" fmla="*/ 2525698 w 2889236"/>
              <a:gd name="connsiteY37" fmla="*/ 5054600 h 6858000"/>
              <a:gd name="connsiteX38" fmla="*/ 2517761 w 2889236"/>
              <a:gd name="connsiteY38" fmla="*/ 4970463 h 6858000"/>
              <a:gd name="connsiteX39" fmla="*/ 2506648 w 2889236"/>
              <a:gd name="connsiteY39" fmla="*/ 4886325 h 6858000"/>
              <a:gd name="connsiteX40" fmla="*/ 2493948 w 2889236"/>
              <a:gd name="connsiteY40" fmla="*/ 4802188 h 6858000"/>
              <a:gd name="connsiteX41" fmla="*/ 2484423 w 2889236"/>
              <a:gd name="connsiteY41" fmla="*/ 4718050 h 6858000"/>
              <a:gd name="connsiteX42" fmla="*/ 2478073 w 2889236"/>
              <a:gd name="connsiteY42" fmla="*/ 4633913 h 6858000"/>
              <a:gd name="connsiteX43" fmla="*/ 2473311 w 2889236"/>
              <a:gd name="connsiteY43" fmla="*/ 4552950 h 6858000"/>
              <a:gd name="connsiteX44" fmla="*/ 2478073 w 2889236"/>
              <a:gd name="connsiteY44" fmla="*/ 4473575 h 6858000"/>
              <a:gd name="connsiteX45" fmla="*/ 2487598 w 2889236"/>
              <a:gd name="connsiteY45" fmla="*/ 4395788 h 6858000"/>
              <a:gd name="connsiteX46" fmla="*/ 2508236 w 2889236"/>
              <a:gd name="connsiteY46" fmla="*/ 4314825 h 6858000"/>
              <a:gd name="connsiteX47" fmla="*/ 2539986 w 2889236"/>
              <a:gd name="connsiteY47" fmla="*/ 4235450 h 6858000"/>
              <a:gd name="connsiteX48" fmla="*/ 2578086 w 2889236"/>
              <a:gd name="connsiteY48" fmla="*/ 4156075 h 6858000"/>
              <a:gd name="connsiteX49" fmla="*/ 2620948 w 2889236"/>
              <a:gd name="connsiteY49" fmla="*/ 4076700 h 6858000"/>
              <a:gd name="connsiteX50" fmla="*/ 2665398 w 2889236"/>
              <a:gd name="connsiteY50" fmla="*/ 3998913 h 6858000"/>
              <a:gd name="connsiteX51" fmla="*/ 2713024 w 2889236"/>
              <a:gd name="connsiteY51" fmla="*/ 3919538 h 6858000"/>
              <a:gd name="connsiteX52" fmla="*/ 2755886 w 2889236"/>
              <a:gd name="connsiteY52" fmla="*/ 3840163 h 6858000"/>
              <a:gd name="connsiteX53" fmla="*/ 2798748 w 2889236"/>
              <a:gd name="connsiteY53" fmla="*/ 3759200 h 6858000"/>
              <a:gd name="connsiteX54" fmla="*/ 2835261 w 2889236"/>
              <a:gd name="connsiteY54" fmla="*/ 3678238 h 6858000"/>
              <a:gd name="connsiteX55" fmla="*/ 2863836 w 2889236"/>
              <a:gd name="connsiteY55" fmla="*/ 3597275 h 6858000"/>
              <a:gd name="connsiteX56" fmla="*/ 2879711 w 2889236"/>
              <a:gd name="connsiteY56" fmla="*/ 3514725 h 6858000"/>
              <a:gd name="connsiteX57" fmla="*/ 2889236 w 2889236"/>
              <a:gd name="connsiteY57" fmla="*/ 3429000 h 6858000"/>
              <a:gd name="connsiteX58" fmla="*/ 2879711 w 2889236"/>
              <a:gd name="connsiteY58" fmla="*/ 3343275 h 6858000"/>
              <a:gd name="connsiteX59" fmla="*/ 2863836 w 2889236"/>
              <a:gd name="connsiteY59" fmla="*/ 3260725 h 6858000"/>
              <a:gd name="connsiteX60" fmla="*/ 2835261 w 2889236"/>
              <a:gd name="connsiteY60" fmla="*/ 3179763 h 6858000"/>
              <a:gd name="connsiteX61" fmla="*/ 2798748 w 2889236"/>
              <a:gd name="connsiteY61" fmla="*/ 3098800 h 6858000"/>
              <a:gd name="connsiteX62" fmla="*/ 2755886 w 2889236"/>
              <a:gd name="connsiteY62" fmla="*/ 3017838 h 6858000"/>
              <a:gd name="connsiteX63" fmla="*/ 2713024 w 2889236"/>
              <a:gd name="connsiteY63" fmla="*/ 2938463 h 6858000"/>
              <a:gd name="connsiteX64" fmla="*/ 2665398 w 2889236"/>
              <a:gd name="connsiteY64" fmla="*/ 2859088 h 6858000"/>
              <a:gd name="connsiteX65" fmla="*/ 2620948 w 2889236"/>
              <a:gd name="connsiteY65" fmla="*/ 2781300 h 6858000"/>
              <a:gd name="connsiteX66" fmla="*/ 2578086 w 2889236"/>
              <a:gd name="connsiteY66" fmla="*/ 2701925 h 6858000"/>
              <a:gd name="connsiteX67" fmla="*/ 2539986 w 2889236"/>
              <a:gd name="connsiteY67" fmla="*/ 2622550 h 6858000"/>
              <a:gd name="connsiteX68" fmla="*/ 2508236 w 2889236"/>
              <a:gd name="connsiteY68" fmla="*/ 2543175 h 6858000"/>
              <a:gd name="connsiteX69" fmla="*/ 2487598 w 2889236"/>
              <a:gd name="connsiteY69" fmla="*/ 2462213 h 6858000"/>
              <a:gd name="connsiteX70" fmla="*/ 2478073 w 2889236"/>
              <a:gd name="connsiteY70" fmla="*/ 2384425 h 6858000"/>
              <a:gd name="connsiteX71" fmla="*/ 2473311 w 2889236"/>
              <a:gd name="connsiteY71" fmla="*/ 2305050 h 6858000"/>
              <a:gd name="connsiteX72" fmla="*/ 2478073 w 2889236"/>
              <a:gd name="connsiteY72" fmla="*/ 2224088 h 6858000"/>
              <a:gd name="connsiteX73" fmla="*/ 2484423 w 2889236"/>
              <a:gd name="connsiteY73" fmla="*/ 2139950 h 6858000"/>
              <a:gd name="connsiteX74" fmla="*/ 2493948 w 2889236"/>
              <a:gd name="connsiteY74" fmla="*/ 2055813 h 6858000"/>
              <a:gd name="connsiteX75" fmla="*/ 2506648 w 2889236"/>
              <a:gd name="connsiteY75" fmla="*/ 1971675 h 6858000"/>
              <a:gd name="connsiteX76" fmla="*/ 2517761 w 2889236"/>
              <a:gd name="connsiteY76" fmla="*/ 1887538 h 6858000"/>
              <a:gd name="connsiteX77" fmla="*/ 2525698 w 2889236"/>
              <a:gd name="connsiteY77" fmla="*/ 1803400 h 6858000"/>
              <a:gd name="connsiteX78" fmla="*/ 2532048 w 2889236"/>
              <a:gd name="connsiteY78" fmla="*/ 1722438 h 6858000"/>
              <a:gd name="connsiteX79" fmla="*/ 2533636 w 2889236"/>
              <a:gd name="connsiteY79" fmla="*/ 1641475 h 6858000"/>
              <a:gd name="connsiteX80" fmla="*/ 2527286 w 2889236"/>
              <a:gd name="connsiteY80" fmla="*/ 1565275 h 6858000"/>
              <a:gd name="connsiteX81" fmla="*/ 2512998 w 2889236"/>
              <a:gd name="connsiteY81" fmla="*/ 1487488 h 6858000"/>
              <a:gd name="connsiteX82" fmla="*/ 2490773 w 2889236"/>
              <a:gd name="connsiteY82" fmla="*/ 1417638 h 6858000"/>
              <a:gd name="connsiteX83" fmla="*/ 2454261 w 2889236"/>
              <a:gd name="connsiteY83" fmla="*/ 1346200 h 6858000"/>
              <a:gd name="connsiteX84" fmla="*/ 2411398 w 2889236"/>
              <a:gd name="connsiteY84" fmla="*/ 1282700 h 6858000"/>
              <a:gd name="connsiteX85" fmla="*/ 2359011 w 2889236"/>
              <a:gd name="connsiteY85" fmla="*/ 1223963 h 6858000"/>
              <a:gd name="connsiteX86" fmla="*/ 2301861 w 2889236"/>
              <a:gd name="connsiteY86" fmla="*/ 1165225 h 6858000"/>
              <a:gd name="connsiteX87" fmla="*/ 2239948 w 2889236"/>
              <a:gd name="connsiteY87" fmla="*/ 1111250 h 6858000"/>
              <a:gd name="connsiteX88" fmla="*/ 2174861 w 2889236"/>
              <a:gd name="connsiteY88" fmla="*/ 1060450 h 6858000"/>
              <a:gd name="connsiteX89" fmla="*/ 2106598 w 2889236"/>
              <a:gd name="connsiteY89" fmla="*/ 1008063 h 6858000"/>
              <a:gd name="connsiteX90" fmla="*/ 2039923 w 2889236"/>
              <a:gd name="connsiteY90" fmla="*/ 957263 h 6858000"/>
              <a:gd name="connsiteX91" fmla="*/ 1973248 w 2889236"/>
              <a:gd name="connsiteY91" fmla="*/ 906463 h 6858000"/>
              <a:gd name="connsiteX92" fmla="*/ 1909748 w 2889236"/>
              <a:gd name="connsiteY92" fmla="*/ 852488 h 6858000"/>
              <a:gd name="connsiteX93" fmla="*/ 1849423 w 2889236"/>
              <a:gd name="connsiteY93" fmla="*/ 798513 h 6858000"/>
              <a:gd name="connsiteX94" fmla="*/ 1797036 w 2889236"/>
              <a:gd name="connsiteY94" fmla="*/ 739775 h 6858000"/>
              <a:gd name="connsiteX95" fmla="*/ 1749411 w 2889236"/>
              <a:gd name="connsiteY95" fmla="*/ 677863 h 6858000"/>
              <a:gd name="connsiteX96" fmla="*/ 1706548 w 2889236"/>
              <a:gd name="connsiteY96" fmla="*/ 604838 h 6858000"/>
              <a:gd name="connsiteX97" fmla="*/ 1670036 w 2889236"/>
              <a:gd name="connsiteY97" fmla="*/ 525463 h 6858000"/>
              <a:gd name="connsiteX98" fmla="*/ 1641461 w 2889236"/>
              <a:gd name="connsiteY98" fmla="*/ 441325 h 6858000"/>
              <a:gd name="connsiteX99" fmla="*/ 1614473 w 2889236"/>
              <a:gd name="connsiteY99" fmla="*/ 354013 h 6858000"/>
              <a:gd name="connsiteX100" fmla="*/ 1592248 w 2889236"/>
              <a:gd name="connsiteY100" fmla="*/ 263525 h 6858000"/>
              <a:gd name="connsiteX101" fmla="*/ 1566848 w 2889236"/>
              <a:gd name="connsiteY101" fmla="*/ 174625 h 6858000"/>
              <a:gd name="connsiteX102" fmla="*/ 1541448 w 2889236"/>
              <a:gd name="connsiteY102" fmla="*/ 8731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</a:cxnLst>
            <a:rect l="l" t="t" r="r" b="b"/>
            <a:pathLst>
              <a:path w="2889236" h="6858000">
                <a:moveTo>
                  <a:pt x="1514461" y="0"/>
                </a:moveTo>
                <a:lnTo>
                  <a:pt x="1291796" y="0"/>
                </a:lnTo>
                <a:lnTo>
                  <a:pt x="1242998" y="0"/>
                </a:lnTo>
                <a:lnTo>
                  <a:pt x="303177" y="0"/>
                </a:lnTo>
                <a:lnTo>
                  <a:pt x="235415" y="0"/>
                </a:lnTo>
                <a:lnTo>
                  <a:pt x="0" y="0"/>
                </a:lnTo>
                <a:lnTo>
                  <a:pt x="0" y="6858000"/>
                </a:lnTo>
                <a:lnTo>
                  <a:pt x="235415" y="6858000"/>
                </a:lnTo>
                <a:lnTo>
                  <a:pt x="303177" y="6858000"/>
                </a:lnTo>
                <a:lnTo>
                  <a:pt x="1242998" y="6858000"/>
                </a:lnTo>
                <a:lnTo>
                  <a:pt x="1291795" y="6858000"/>
                </a:lnTo>
                <a:lnTo>
                  <a:pt x="1514461" y="6858000"/>
                </a:lnTo>
                <a:lnTo>
                  <a:pt x="1541448" y="6770688"/>
                </a:lnTo>
                <a:lnTo>
                  <a:pt x="1566848" y="6683375"/>
                </a:lnTo>
                <a:lnTo>
                  <a:pt x="1592248" y="6594475"/>
                </a:lnTo>
                <a:lnTo>
                  <a:pt x="1614473" y="6503988"/>
                </a:lnTo>
                <a:lnTo>
                  <a:pt x="1641461" y="6416675"/>
                </a:lnTo>
                <a:lnTo>
                  <a:pt x="1670036" y="6332538"/>
                </a:lnTo>
                <a:lnTo>
                  <a:pt x="1706548" y="6253163"/>
                </a:lnTo>
                <a:lnTo>
                  <a:pt x="1749411" y="6180138"/>
                </a:lnTo>
                <a:lnTo>
                  <a:pt x="1797036" y="6118225"/>
                </a:lnTo>
                <a:lnTo>
                  <a:pt x="1849423" y="6059488"/>
                </a:lnTo>
                <a:lnTo>
                  <a:pt x="1909748" y="6005513"/>
                </a:lnTo>
                <a:lnTo>
                  <a:pt x="1973248" y="5951538"/>
                </a:lnTo>
                <a:lnTo>
                  <a:pt x="2039923" y="5900738"/>
                </a:lnTo>
                <a:lnTo>
                  <a:pt x="2106598" y="5849938"/>
                </a:lnTo>
                <a:lnTo>
                  <a:pt x="2174861" y="5797550"/>
                </a:lnTo>
                <a:lnTo>
                  <a:pt x="2239948" y="5746750"/>
                </a:lnTo>
                <a:lnTo>
                  <a:pt x="2301861" y="5692775"/>
                </a:lnTo>
                <a:lnTo>
                  <a:pt x="2359011" y="5634038"/>
                </a:lnTo>
                <a:lnTo>
                  <a:pt x="2411398" y="5575300"/>
                </a:lnTo>
                <a:lnTo>
                  <a:pt x="2454261" y="5511800"/>
                </a:lnTo>
                <a:lnTo>
                  <a:pt x="2490773" y="5440363"/>
                </a:lnTo>
                <a:lnTo>
                  <a:pt x="2512998" y="5370513"/>
                </a:lnTo>
                <a:lnTo>
                  <a:pt x="2527286" y="5292725"/>
                </a:lnTo>
                <a:lnTo>
                  <a:pt x="2533636" y="5216525"/>
                </a:lnTo>
                <a:lnTo>
                  <a:pt x="2532048" y="5135563"/>
                </a:lnTo>
                <a:lnTo>
                  <a:pt x="2525698" y="5054600"/>
                </a:lnTo>
                <a:lnTo>
                  <a:pt x="2517761" y="4970463"/>
                </a:lnTo>
                <a:lnTo>
                  <a:pt x="2506648" y="4886325"/>
                </a:lnTo>
                <a:lnTo>
                  <a:pt x="2493948" y="4802188"/>
                </a:lnTo>
                <a:lnTo>
                  <a:pt x="2484423" y="4718050"/>
                </a:lnTo>
                <a:lnTo>
                  <a:pt x="2478073" y="4633913"/>
                </a:lnTo>
                <a:lnTo>
                  <a:pt x="2473311" y="4552950"/>
                </a:lnTo>
                <a:lnTo>
                  <a:pt x="2478073" y="4473575"/>
                </a:lnTo>
                <a:lnTo>
                  <a:pt x="2487598" y="4395788"/>
                </a:lnTo>
                <a:lnTo>
                  <a:pt x="2508236" y="4314825"/>
                </a:lnTo>
                <a:lnTo>
                  <a:pt x="2539986" y="4235450"/>
                </a:lnTo>
                <a:lnTo>
                  <a:pt x="2578086" y="4156075"/>
                </a:lnTo>
                <a:lnTo>
                  <a:pt x="2620948" y="4076700"/>
                </a:lnTo>
                <a:lnTo>
                  <a:pt x="2665398" y="3998913"/>
                </a:lnTo>
                <a:lnTo>
                  <a:pt x="2713024" y="3919538"/>
                </a:lnTo>
                <a:lnTo>
                  <a:pt x="2755886" y="3840163"/>
                </a:lnTo>
                <a:lnTo>
                  <a:pt x="2798748" y="3759200"/>
                </a:lnTo>
                <a:lnTo>
                  <a:pt x="2835261" y="3678238"/>
                </a:lnTo>
                <a:lnTo>
                  <a:pt x="2863836" y="3597275"/>
                </a:lnTo>
                <a:lnTo>
                  <a:pt x="2879711" y="3514725"/>
                </a:lnTo>
                <a:lnTo>
                  <a:pt x="2889236" y="3429000"/>
                </a:lnTo>
                <a:lnTo>
                  <a:pt x="2879711" y="3343275"/>
                </a:lnTo>
                <a:lnTo>
                  <a:pt x="2863836" y="3260725"/>
                </a:lnTo>
                <a:lnTo>
                  <a:pt x="2835261" y="3179763"/>
                </a:lnTo>
                <a:lnTo>
                  <a:pt x="2798748" y="3098800"/>
                </a:lnTo>
                <a:lnTo>
                  <a:pt x="2755886" y="3017838"/>
                </a:lnTo>
                <a:lnTo>
                  <a:pt x="2713024" y="2938463"/>
                </a:lnTo>
                <a:lnTo>
                  <a:pt x="2665398" y="2859088"/>
                </a:lnTo>
                <a:lnTo>
                  <a:pt x="2620948" y="2781300"/>
                </a:lnTo>
                <a:lnTo>
                  <a:pt x="2578086" y="2701925"/>
                </a:lnTo>
                <a:lnTo>
                  <a:pt x="2539986" y="2622550"/>
                </a:lnTo>
                <a:lnTo>
                  <a:pt x="2508236" y="2543175"/>
                </a:lnTo>
                <a:lnTo>
                  <a:pt x="2487598" y="2462213"/>
                </a:lnTo>
                <a:lnTo>
                  <a:pt x="2478073" y="2384425"/>
                </a:lnTo>
                <a:lnTo>
                  <a:pt x="2473311" y="2305050"/>
                </a:lnTo>
                <a:lnTo>
                  <a:pt x="2478073" y="2224088"/>
                </a:lnTo>
                <a:lnTo>
                  <a:pt x="2484423" y="2139950"/>
                </a:lnTo>
                <a:lnTo>
                  <a:pt x="2493948" y="2055813"/>
                </a:lnTo>
                <a:lnTo>
                  <a:pt x="2506648" y="1971675"/>
                </a:lnTo>
                <a:lnTo>
                  <a:pt x="2517761" y="1887538"/>
                </a:lnTo>
                <a:lnTo>
                  <a:pt x="2525698" y="1803400"/>
                </a:lnTo>
                <a:lnTo>
                  <a:pt x="2532048" y="1722438"/>
                </a:lnTo>
                <a:lnTo>
                  <a:pt x="2533636" y="1641475"/>
                </a:lnTo>
                <a:lnTo>
                  <a:pt x="2527286" y="1565275"/>
                </a:lnTo>
                <a:lnTo>
                  <a:pt x="2512998" y="1487488"/>
                </a:lnTo>
                <a:lnTo>
                  <a:pt x="2490773" y="1417638"/>
                </a:lnTo>
                <a:lnTo>
                  <a:pt x="2454261" y="1346200"/>
                </a:lnTo>
                <a:lnTo>
                  <a:pt x="2411398" y="1282700"/>
                </a:lnTo>
                <a:lnTo>
                  <a:pt x="2359011" y="1223963"/>
                </a:lnTo>
                <a:lnTo>
                  <a:pt x="2301861" y="1165225"/>
                </a:lnTo>
                <a:lnTo>
                  <a:pt x="2239948" y="1111250"/>
                </a:lnTo>
                <a:lnTo>
                  <a:pt x="2174861" y="1060450"/>
                </a:lnTo>
                <a:lnTo>
                  <a:pt x="2106598" y="1008063"/>
                </a:lnTo>
                <a:lnTo>
                  <a:pt x="2039923" y="957263"/>
                </a:lnTo>
                <a:lnTo>
                  <a:pt x="1973248" y="906463"/>
                </a:lnTo>
                <a:lnTo>
                  <a:pt x="1909748" y="852488"/>
                </a:lnTo>
                <a:lnTo>
                  <a:pt x="1849423" y="798513"/>
                </a:lnTo>
                <a:lnTo>
                  <a:pt x="1797036" y="739775"/>
                </a:lnTo>
                <a:lnTo>
                  <a:pt x="1749411" y="677863"/>
                </a:lnTo>
                <a:lnTo>
                  <a:pt x="1706548" y="604838"/>
                </a:lnTo>
                <a:lnTo>
                  <a:pt x="1670036" y="525463"/>
                </a:lnTo>
                <a:lnTo>
                  <a:pt x="1641461" y="441325"/>
                </a:lnTo>
                <a:lnTo>
                  <a:pt x="1614473" y="354013"/>
                </a:lnTo>
                <a:lnTo>
                  <a:pt x="1592248" y="263525"/>
                </a:lnTo>
                <a:lnTo>
                  <a:pt x="1566848" y="174625"/>
                </a:lnTo>
                <a:lnTo>
                  <a:pt x="1541448" y="87313"/>
                </a:lnTo>
                <a:close/>
              </a:path>
            </a:pathLst>
          </a:custGeom>
          <a:solidFill>
            <a:srgbClr val="171624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40338393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76F4C28-86EC-4AA6-9AA1-532D058E30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23250" y="688427"/>
            <a:ext cx="4800600" cy="632529"/>
          </a:xfrm>
        </p:spPr>
        <p:txBody>
          <a:bodyPr/>
          <a:lstStyle/>
          <a:p>
            <a:r>
              <a:rPr lang="en-US" sz="2800" dirty="0"/>
              <a:t>Gender</a:t>
            </a:r>
            <a:endParaRPr lang="en-MY" sz="2800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B557ADFD-410B-4F35-B079-16EE310576D6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23250" y="1585028"/>
            <a:ext cx="4539691" cy="2995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A6A9663-2C20-49B6-83F2-95F2032FB7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89485" y="551429"/>
            <a:ext cx="4800600" cy="632529"/>
          </a:xfrm>
        </p:spPr>
        <p:txBody>
          <a:bodyPr/>
          <a:lstStyle/>
          <a:p>
            <a:r>
              <a:rPr lang="en-US" sz="2800" dirty="0"/>
              <a:t>Year</a:t>
            </a:r>
            <a:endParaRPr lang="en-MY" sz="2800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A51AC9E-AB5A-47F7-946A-19F321621A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581457" y="5069305"/>
            <a:ext cx="4234884" cy="1593274"/>
          </a:xfr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>
            <a:normAutofit fontScale="92500" lnSpcReduction="10000"/>
          </a:bodyPr>
          <a:lstStyle/>
          <a:p>
            <a:r>
              <a:rPr lang="en-MY" dirty="0">
                <a:solidFill>
                  <a:schemeClr val="tx1"/>
                </a:solidFill>
              </a:rPr>
              <a:t>Year 1 – 39 students (55.7%)</a:t>
            </a:r>
          </a:p>
          <a:p>
            <a:r>
              <a:rPr lang="en-MY" dirty="0">
                <a:solidFill>
                  <a:schemeClr val="tx1"/>
                </a:solidFill>
              </a:rPr>
              <a:t>Year 2 - 17 students (24.3%)</a:t>
            </a:r>
          </a:p>
          <a:p>
            <a:r>
              <a:rPr lang="en-MY" dirty="0">
                <a:solidFill>
                  <a:schemeClr val="tx1"/>
                </a:solidFill>
              </a:rPr>
              <a:t>Year 3 – 11 students (15.7%)</a:t>
            </a:r>
          </a:p>
          <a:p>
            <a:r>
              <a:rPr lang="en-MY" dirty="0">
                <a:solidFill>
                  <a:schemeClr val="tx1"/>
                </a:solidFill>
              </a:rPr>
              <a:t>Year 4 – 3 students (4.3%)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98F8FC3-C4A7-4559-AF81-4F92674F7E01}"/>
              </a:ext>
            </a:extLst>
          </p:cNvPr>
          <p:cNvSpPr/>
          <p:nvPr/>
        </p:nvSpPr>
        <p:spPr>
          <a:xfrm>
            <a:off x="1323251" y="5160976"/>
            <a:ext cx="4539691" cy="1333130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fontScale="92500" lnSpcReduction="20000"/>
          </a:bodyPr>
          <a:lstStyle/>
          <a:p>
            <a:pPr marL="57150" indent="-285750" defTabSz="914400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Total – 70 students</a:t>
            </a:r>
          </a:p>
          <a:p>
            <a:pPr marL="57150" indent="-285750" defTabSz="914400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Female – 42 students (60%)</a:t>
            </a:r>
          </a:p>
          <a:p>
            <a:pPr marL="57150" indent="-285750" defTabSz="914400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Male – 28 male (40%) </a:t>
            </a:r>
          </a:p>
          <a:p>
            <a:pPr indent="-228600" defTabSz="914400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 </a:t>
            </a:r>
          </a:p>
        </p:txBody>
      </p:sp>
      <p:pic>
        <p:nvPicPr>
          <p:cNvPr id="11" name="Picture 4">
            <a:extLst>
              <a:ext uri="{FF2B5EF4-FFF2-40B4-BE49-F238E27FC236}">
                <a16:creationId xmlns:a16="http://schemas.microsoft.com/office/drawing/2014/main" id="{C41DBBB1-918A-4042-8B0A-36D4D7C50B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9485" y="1585028"/>
            <a:ext cx="4976399" cy="3083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09534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ED6ADE-8D56-423C-8B54-A8CA8EA4DD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51678" y="128335"/>
            <a:ext cx="4800600" cy="632529"/>
          </a:xfrm>
        </p:spPr>
        <p:txBody>
          <a:bodyPr/>
          <a:lstStyle/>
          <a:p>
            <a:r>
              <a:rPr lang="en-MY" sz="2800" dirty="0"/>
              <a:t>CGPA</a:t>
            </a: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26206C82-E9E2-415D-A499-1835D37D8F9E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3645" y="968314"/>
            <a:ext cx="3857625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271DFE3-C485-4672-B879-57E4A2CB1C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653242" y="128335"/>
            <a:ext cx="4800600" cy="632529"/>
          </a:xfrm>
        </p:spPr>
        <p:txBody>
          <a:bodyPr/>
          <a:lstStyle/>
          <a:p>
            <a:r>
              <a:rPr lang="en-MY" sz="2800" dirty="0"/>
              <a:t>AGE</a:t>
            </a:r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505FB73F-5438-4F02-A10E-AE39C3500232}"/>
              </a:ext>
            </a:extLst>
          </p:cNvPr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3242" y="883855"/>
            <a:ext cx="4200525" cy="20656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>
            <a:extLst>
              <a:ext uri="{FF2B5EF4-FFF2-40B4-BE49-F238E27FC236}">
                <a16:creationId xmlns:a16="http://schemas.microsoft.com/office/drawing/2014/main" id="{BFF63272-9291-4DDA-9FED-873A9675CF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2777" y="992404"/>
            <a:ext cx="1408633" cy="11536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>
            <a:extLst>
              <a:ext uri="{FF2B5EF4-FFF2-40B4-BE49-F238E27FC236}">
                <a16:creationId xmlns:a16="http://schemas.microsoft.com/office/drawing/2014/main" id="{BEC85345-FF96-4BE0-A7AD-1AA860BEFA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80117" y="863539"/>
            <a:ext cx="2276475" cy="1282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D57CEF0E-63D5-4AA7-B6DE-4DD964F19F5A}"/>
              </a:ext>
            </a:extLst>
          </p:cNvPr>
          <p:cNvSpPr/>
          <p:nvPr/>
        </p:nvSpPr>
        <p:spPr>
          <a:xfrm>
            <a:off x="1173645" y="3635872"/>
            <a:ext cx="4878633" cy="1615827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Times" panose="02020603050405020304" pitchFamily="18" charset="0"/>
              </a:rPr>
              <a:t>Range: 3.44 - 3.89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Times" panose="02020603050405020304" pitchFamily="18" charset="0"/>
              </a:rPr>
              <a:t>CGPA=0 - some direct entries who have not to sit for any examination at UTM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dirty="0">
              <a:solidFill>
                <a:srgbClr val="000000"/>
              </a:solidFill>
              <a:latin typeface="Times" panose="02020603050405020304" pitchFamily="18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A8FEBFF-171A-4073-8C0A-A064C94BFDD3}"/>
              </a:ext>
            </a:extLst>
          </p:cNvPr>
          <p:cNvSpPr/>
          <p:nvPr/>
        </p:nvSpPr>
        <p:spPr>
          <a:xfrm>
            <a:off x="6653242" y="3255218"/>
            <a:ext cx="4800600" cy="3293209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285750" indent="-285750" algn="just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Times" panose="02020603050405020304" pitchFamily="18" charset="0"/>
              </a:rPr>
              <a:t>Range – 18 – 26 years old</a:t>
            </a:r>
          </a:p>
          <a:p>
            <a:pPr marL="285750" indent="-285750" algn="just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Times" panose="02020603050405020304" pitchFamily="18" charset="0"/>
              </a:rPr>
              <a:t>Mean = 21 years old</a:t>
            </a:r>
          </a:p>
          <a:p>
            <a:pPr marL="285750" indent="-285750" algn="just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Times" panose="02020603050405020304" pitchFamily="18" charset="0"/>
              </a:rPr>
              <a:t>Median = 21 years old</a:t>
            </a:r>
          </a:p>
          <a:p>
            <a:pPr marL="285750" indent="-285750" algn="just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Times" panose="02020603050405020304" pitchFamily="18" charset="0"/>
              </a:rPr>
              <a:t>Mode = 21 and 20 years old</a:t>
            </a:r>
          </a:p>
          <a:p>
            <a:pPr marL="285750" indent="-285750" algn="just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Times" panose="02020603050405020304" pitchFamily="18" charset="0"/>
              </a:rPr>
              <a:t>Outliers = 26 years old</a:t>
            </a:r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endParaRPr lang="en-US" dirty="0">
              <a:solidFill>
                <a:srgbClr val="000000"/>
              </a:solidFill>
              <a:latin typeface="Times" panose="02020603050405020304" pitchFamily="18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4812ED8-A8DB-4C2C-A829-BCAC7713A56C}"/>
              </a:ext>
            </a:extLst>
          </p:cNvPr>
          <p:cNvSpPr/>
          <p:nvPr/>
        </p:nvSpPr>
        <p:spPr>
          <a:xfrm>
            <a:off x="1173645" y="2914352"/>
            <a:ext cx="3857625" cy="307777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MY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    2 | 6 represents 2.6 </a:t>
            </a:r>
            <a:endParaRPr lang="en-MY" sz="1400" dirty="0"/>
          </a:p>
        </p:txBody>
      </p:sp>
    </p:spTree>
    <p:extLst>
      <p:ext uri="{BB962C8B-B14F-4D97-AF65-F5344CB8AC3E}">
        <p14:creationId xmlns:p14="http://schemas.microsoft.com/office/powerpoint/2010/main" val="24280059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124" name="Rectangle 70">
            <a:extLst>
              <a:ext uri="{FF2B5EF4-FFF2-40B4-BE49-F238E27FC236}">
                <a16:creationId xmlns:a16="http://schemas.microsoft.com/office/drawing/2014/main" id="{374BD3A9-25D1-4691-BE05-149182EC4C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125" name="Freeform 10">
            <a:extLst>
              <a:ext uri="{FF2B5EF4-FFF2-40B4-BE49-F238E27FC236}">
                <a16:creationId xmlns:a16="http://schemas.microsoft.com/office/drawing/2014/main" id="{8D49CF1A-01DD-4115-A6BB-CFA8F70453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7569200" cy="6858000"/>
          </a:xfrm>
          <a:custGeom>
            <a:avLst/>
            <a:gdLst>
              <a:gd name="connsiteX0" fmla="*/ 0 w 7569200"/>
              <a:gd name="connsiteY0" fmla="*/ 0 h 6858000"/>
              <a:gd name="connsiteX1" fmla="*/ 7389812 w 7569200"/>
              <a:gd name="connsiteY1" fmla="*/ 0 h 6858000"/>
              <a:gd name="connsiteX2" fmla="*/ 7394575 w 7569200"/>
              <a:gd name="connsiteY2" fmla="*/ 66675 h 6858000"/>
              <a:gd name="connsiteX3" fmla="*/ 7402512 w 7569200"/>
              <a:gd name="connsiteY3" fmla="*/ 122237 h 6858000"/>
              <a:gd name="connsiteX4" fmla="*/ 7412037 w 7569200"/>
              <a:gd name="connsiteY4" fmla="*/ 174625 h 6858000"/>
              <a:gd name="connsiteX5" fmla="*/ 7427912 w 7569200"/>
              <a:gd name="connsiteY5" fmla="*/ 217487 h 6858000"/>
              <a:gd name="connsiteX6" fmla="*/ 7443787 w 7569200"/>
              <a:gd name="connsiteY6" fmla="*/ 260350 h 6858000"/>
              <a:gd name="connsiteX7" fmla="*/ 7462837 w 7569200"/>
              <a:gd name="connsiteY7" fmla="*/ 296862 h 6858000"/>
              <a:gd name="connsiteX8" fmla="*/ 7481887 w 7569200"/>
              <a:gd name="connsiteY8" fmla="*/ 334962 h 6858000"/>
              <a:gd name="connsiteX9" fmla="*/ 7499350 w 7569200"/>
              <a:gd name="connsiteY9" fmla="*/ 369887 h 6858000"/>
              <a:gd name="connsiteX10" fmla="*/ 7516812 w 7569200"/>
              <a:gd name="connsiteY10" fmla="*/ 409575 h 6858000"/>
              <a:gd name="connsiteX11" fmla="*/ 7532687 w 7569200"/>
              <a:gd name="connsiteY11" fmla="*/ 450850 h 6858000"/>
              <a:gd name="connsiteX12" fmla="*/ 7546975 w 7569200"/>
              <a:gd name="connsiteY12" fmla="*/ 496887 h 6858000"/>
              <a:gd name="connsiteX13" fmla="*/ 7558087 w 7569200"/>
              <a:gd name="connsiteY13" fmla="*/ 546100 h 6858000"/>
              <a:gd name="connsiteX14" fmla="*/ 7566025 w 7569200"/>
              <a:gd name="connsiteY14" fmla="*/ 606425 h 6858000"/>
              <a:gd name="connsiteX15" fmla="*/ 7569200 w 7569200"/>
              <a:gd name="connsiteY15" fmla="*/ 673100 h 6858000"/>
              <a:gd name="connsiteX16" fmla="*/ 7566025 w 7569200"/>
              <a:gd name="connsiteY16" fmla="*/ 744537 h 6858000"/>
              <a:gd name="connsiteX17" fmla="*/ 7558087 w 7569200"/>
              <a:gd name="connsiteY17" fmla="*/ 801687 h 6858000"/>
              <a:gd name="connsiteX18" fmla="*/ 7546975 w 7569200"/>
              <a:gd name="connsiteY18" fmla="*/ 854075 h 6858000"/>
              <a:gd name="connsiteX19" fmla="*/ 7532687 w 7569200"/>
              <a:gd name="connsiteY19" fmla="*/ 901700 h 6858000"/>
              <a:gd name="connsiteX20" fmla="*/ 7516812 w 7569200"/>
              <a:gd name="connsiteY20" fmla="*/ 942975 h 6858000"/>
              <a:gd name="connsiteX21" fmla="*/ 7497762 w 7569200"/>
              <a:gd name="connsiteY21" fmla="*/ 981075 h 6858000"/>
              <a:gd name="connsiteX22" fmla="*/ 7478712 w 7569200"/>
              <a:gd name="connsiteY22" fmla="*/ 1017587 h 6858000"/>
              <a:gd name="connsiteX23" fmla="*/ 7459662 w 7569200"/>
              <a:gd name="connsiteY23" fmla="*/ 1055687 h 6858000"/>
              <a:gd name="connsiteX24" fmla="*/ 7442200 w 7569200"/>
              <a:gd name="connsiteY24" fmla="*/ 1095375 h 6858000"/>
              <a:gd name="connsiteX25" fmla="*/ 7424737 w 7569200"/>
              <a:gd name="connsiteY25" fmla="*/ 1136650 h 6858000"/>
              <a:gd name="connsiteX26" fmla="*/ 7410450 w 7569200"/>
              <a:gd name="connsiteY26" fmla="*/ 1182687 h 6858000"/>
              <a:gd name="connsiteX27" fmla="*/ 7400925 w 7569200"/>
              <a:gd name="connsiteY27" fmla="*/ 1235075 h 6858000"/>
              <a:gd name="connsiteX28" fmla="*/ 7391400 w 7569200"/>
              <a:gd name="connsiteY28" fmla="*/ 1295400 h 6858000"/>
              <a:gd name="connsiteX29" fmla="*/ 7389812 w 7569200"/>
              <a:gd name="connsiteY29" fmla="*/ 1363662 h 6858000"/>
              <a:gd name="connsiteX30" fmla="*/ 7391400 w 7569200"/>
              <a:gd name="connsiteY30" fmla="*/ 1431925 h 6858000"/>
              <a:gd name="connsiteX31" fmla="*/ 7400925 w 7569200"/>
              <a:gd name="connsiteY31" fmla="*/ 1492250 h 6858000"/>
              <a:gd name="connsiteX32" fmla="*/ 7410450 w 7569200"/>
              <a:gd name="connsiteY32" fmla="*/ 1544637 h 6858000"/>
              <a:gd name="connsiteX33" fmla="*/ 7424737 w 7569200"/>
              <a:gd name="connsiteY33" fmla="*/ 1589087 h 6858000"/>
              <a:gd name="connsiteX34" fmla="*/ 7442200 w 7569200"/>
              <a:gd name="connsiteY34" fmla="*/ 1631950 h 6858000"/>
              <a:gd name="connsiteX35" fmla="*/ 7459662 w 7569200"/>
              <a:gd name="connsiteY35" fmla="*/ 1671637 h 6858000"/>
              <a:gd name="connsiteX36" fmla="*/ 7478712 w 7569200"/>
              <a:gd name="connsiteY36" fmla="*/ 1708150 h 6858000"/>
              <a:gd name="connsiteX37" fmla="*/ 7497762 w 7569200"/>
              <a:gd name="connsiteY37" fmla="*/ 1743075 h 6858000"/>
              <a:gd name="connsiteX38" fmla="*/ 7516812 w 7569200"/>
              <a:gd name="connsiteY38" fmla="*/ 1782762 h 6858000"/>
              <a:gd name="connsiteX39" fmla="*/ 7532687 w 7569200"/>
              <a:gd name="connsiteY39" fmla="*/ 1824037 h 6858000"/>
              <a:gd name="connsiteX40" fmla="*/ 7546975 w 7569200"/>
              <a:gd name="connsiteY40" fmla="*/ 1870075 h 6858000"/>
              <a:gd name="connsiteX41" fmla="*/ 7558087 w 7569200"/>
              <a:gd name="connsiteY41" fmla="*/ 1922462 h 6858000"/>
              <a:gd name="connsiteX42" fmla="*/ 7566025 w 7569200"/>
              <a:gd name="connsiteY42" fmla="*/ 1982787 h 6858000"/>
              <a:gd name="connsiteX43" fmla="*/ 7569200 w 7569200"/>
              <a:gd name="connsiteY43" fmla="*/ 2051050 h 6858000"/>
              <a:gd name="connsiteX44" fmla="*/ 7566025 w 7569200"/>
              <a:gd name="connsiteY44" fmla="*/ 2119312 h 6858000"/>
              <a:gd name="connsiteX45" fmla="*/ 7558087 w 7569200"/>
              <a:gd name="connsiteY45" fmla="*/ 2179637 h 6858000"/>
              <a:gd name="connsiteX46" fmla="*/ 7546975 w 7569200"/>
              <a:gd name="connsiteY46" fmla="*/ 2232025 h 6858000"/>
              <a:gd name="connsiteX47" fmla="*/ 7532687 w 7569200"/>
              <a:gd name="connsiteY47" fmla="*/ 2278062 h 6858000"/>
              <a:gd name="connsiteX48" fmla="*/ 7516812 w 7569200"/>
              <a:gd name="connsiteY48" fmla="*/ 2319337 h 6858000"/>
              <a:gd name="connsiteX49" fmla="*/ 7497762 w 7569200"/>
              <a:gd name="connsiteY49" fmla="*/ 2359025 h 6858000"/>
              <a:gd name="connsiteX50" fmla="*/ 7478712 w 7569200"/>
              <a:gd name="connsiteY50" fmla="*/ 2395537 h 6858000"/>
              <a:gd name="connsiteX51" fmla="*/ 7459662 w 7569200"/>
              <a:gd name="connsiteY51" fmla="*/ 2433637 h 6858000"/>
              <a:gd name="connsiteX52" fmla="*/ 7442200 w 7569200"/>
              <a:gd name="connsiteY52" fmla="*/ 2471737 h 6858000"/>
              <a:gd name="connsiteX53" fmla="*/ 7424737 w 7569200"/>
              <a:gd name="connsiteY53" fmla="*/ 2513012 h 6858000"/>
              <a:gd name="connsiteX54" fmla="*/ 7410450 w 7569200"/>
              <a:gd name="connsiteY54" fmla="*/ 2560637 h 6858000"/>
              <a:gd name="connsiteX55" fmla="*/ 7400925 w 7569200"/>
              <a:gd name="connsiteY55" fmla="*/ 2613025 h 6858000"/>
              <a:gd name="connsiteX56" fmla="*/ 7391400 w 7569200"/>
              <a:gd name="connsiteY56" fmla="*/ 2671762 h 6858000"/>
              <a:gd name="connsiteX57" fmla="*/ 7389812 w 7569200"/>
              <a:gd name="connsiteY57" fmla="*/ 2741612 h 6858000"/>
              <a:gd name="connsiteX58" fmla="*/ 7391400 w 7569200"/>
              <a:gd name="connsiteY58" fmla="*/ 2809875 h 6858000"/>
              <a:gd name="connsiteX59" fmla="*/ 7400925 w 7569200"/>
              <a:gd name="connsiteY59" fmla="*/ 2868612 h 6858000"/>
              <a:gd name="connsiteX60" fmla="*/ 7410450 w 7569200"/>
              <a:gd name="connsiteY60" fmla="*/ 2922587 h 6858000"/>
              <a:gd name="connsiteX61" fmla="*/ 7424737 w 7569200"/>
              <a:gd name="connsiteY61" fmla="*/ 2967037 h 6858000"/>
              <a:gd name="connsiteX62" fmla="*/ 7442200 w 7569200"/>
              <a:gd name="connsiteY62" fmla="*/ 3009900 h 6858000"/>
              <a:gd name="connsiteX63" fmla="*/ 7459662 w 7569200"/>
              <a:gd name="connsiteY63" fmla="*/ 3046412 h 6858000"/>
              <a:gd name="connsiteX64" fmla="*/ 7478712 w 7569200"/>
              <a:gd name="connsiteY64" fmla="*/ 3084512 h 6858000"/>
              <a:gd name="connsiteX65" fmla="*/ 7497762 w 7569200"/>
              <a:gd name="connsiteY65" fmla="*/ 3121025 h 6858000"/>
              <a:gd name="connsiteX66" fmla="*/ 7516812 w 7569200"/>
              <a:gd name="connsiteY66" fmla="*/ 3160712 h 6858000"/>
              <a:gd name="connsiteX67" fmla="*/ 7532687 w 7569200"/>
              <a:gd name="connsiteY67" fmla="*/ 3201987 h 6858000"/>
              <a:gd name="connsiteX68" fmla="*/ 7546975 w 7569200"/>
              <a:gd name="connsiteY68" fmla="*/ 3248025 h 6858000"/>
              <a:gd name="connsiteX69" fmla="*/ 7558087 w 7569200"/>
              <a:gd name="connsiteY69" fmla="*/ 3300412 h 6858000"/>
              <a:gd name="connsiteX70" fmla="*/ 7566025 w 7569200"/>
              <a:gd name="connsiteY70" fmla="*/ 3360737 h 6858000"/>
              <a:gd name="connsiteX71" fmla="*/ 7569200 w 7569200"/>
              <a:gd name="connsiteY71" fmla="*/ 3427412 h 6858000"/>
              <a:gd name="connsiteX72" fmla="*/ 7566025 w 7569200"/>
              <a:gd name="connsiteY72" fmla="*/ 3497262 h 6858000"/>
              <a:gd name="connsiteX73" fmla="*/ 7558087 w 7569200"/>
              <a:gd name="connsiteY73" fmla="*/ 3557587 h 6858000"/>
              <a:gd name="connsiteX74" fmla="*/ 7546975 w 7569200"/>
              <a:gd name="connsiteY74" fmla="*/ 3609975 h 6858000"/>
              <a:gd name="connsiteX75" fmla="*/ 7532687 w 7569200"/>
              <a:gd name="connsiteY75" fmla="*/ 3656012 h 6858000"/>
              <a:gd name="connsiteX76" fmla="*/ 7516812 w 7569200"/>
              <a:gd name="connsiteY76" fmla="*/ 3697287 h 6858000"/>
              <a:gd name="connsiteX77" fmla="*/ 7497762 w 7569200"/>
              <a:gd name="connsiteY77" fmla="*/ 3736975 h 6858000"/>
              <a:gd name="connsiteX78" fmla="*/ 7459662 w 7569200"/>
              <a:gd name="connsiteY78" fmla="*/ 3811587 h 6858000"/>
              <a:gd name="connsiteX79" fmla="*/ 7442200 w 7569200"/>
              <a:gd name="connsiteY79" fmla="*/ 3848100 h 6858000"/>
              <a:gd name="connsiteX80" fmla="*/ 7424737 w 7569200"/>
              <a:gd name="connsiteY80" fmla="*/ 3890962 h 6858000"/>
              <a:gd name="connsiteX81" fmla="*/ 7410450 w 7569200"/>
              <a:gd name="connsiteY81" fmla="*/ 3935412 h 6858000"/>
              <a:gd name="connsiteX82" fmla="*/ 7400925 w 7569200"/>
              <a:gd name="connsiteY82" fmla="*/ 3987800 h 6858000"/>
              <a:gd name="connsiteX83" fmla="*/ 7391400 w 7569200"/>
              <a:gd name="connsiteY83" fmla="*/ 4048125 h 6858000"/>
              <a:gd name="connsiteX84" fmla="*/ 7389812 w 7569200"/>
              <a:gd name="connsiteY84" fmla="*/ 4116387 h 6858000"/>
              <a:gd name="connsiteX85" fmla="*/ 7391400 w 7569200"/>
              <a:gd name="connsiteY85" fmla="*/ 4186237 h 6858000"/>
              <a:gd name="connsiteX86" fmla="*/ 7400925 w 7569200"/>
              <a:gd name="connsiteY86" fmla="*/ 4244975 h 6858000"/>
              <a:gd name="connsiteX87" fmla="*/ 7410450 w 7569200"/>
              <a:gd name="connsiteY87" fmla="*/ 4297362 h 6858000"/>
              <a:gd name="connsiteX88" fmla="*/ 7424737 w 7569200"/>
              <a:gd name="connsiteY88" fmla="*/ 4343400 h 6858000"/>
              <a:gd name="connsiteX89" fmla="*/ 7442200 w 7569200"/>
              <a:gd name="connsiteY89" fmla="*/ 4386262 h 6858000"/>
              <a:gd name="connsiteX90" fmla="*/ 7459662 w 7569200"/>
              <a:gd name="connsiteY90" fmla="*/ 4424362 h 6858000"/>
              <a:gd name="connsiteX91" fmla="*/ 7497762 w 7569200"/>
              <a:gd name="connsiteY91" fmla="*/ 4498975 h 6858000"/>
              <a:gd name="connsiteX92" fmla="*/ 7516812 w 7569200"/>
              <a:gd name="connsiteY92" fmla="*/ 4537075 h 6858000"/>
              <a:gd name="connsiteX93" fmla="*/ 7532687 w 7569200"/>
              <a:gd name="connsiteY93" fmla="*/ 4579937 h 6858000"/>
              <a:gd name="connsiteX94" fmla="*/ 7546975 w 7569200"/>
              <a:gd name="connsiteY94" fmla="*/ 4625975 h 6858000"/>
              <a:gd name="connsiteX95" fmla="*/ 7558087 w 7569200"/>
              <a:gd name="connsiteY95" fmla="*/ 4678362 h 6858000"/>
              <a:gd name="connsiteX96" fmla="*/ 7566025 w 7569200"/>
              <a:gd name="connsiteY96" fmla="*/ 4738687 h 6858000"/>
              <a:gd name="connsiteX97" fmla="*/ 7569200 w 7569200"/>
              <a:gd name="connsiteY97" fmla="*/ 4806950 h 6858000"/>
              <a:gd name="connsiteX98" fmla="*/ 7566025 w 7569200"/>
              <a:gd name="connsiteY98" fmla="*/ 4875212 h 6858000"/>
              <a:gd name="connsiteX99" fmla="*/ 7558087 w 7569200"/>
              <a:gd name="connsiteY99" fmla="*/ 4935537 h 6858000"/>
              <a:gd name="connsiteX100" fmla="*/ 7546975 w 7569200"/>
              <a:gd name="connsiteY100" fmla="*/ 4987925 h 6858000"/>
              <a:gd name="connsiteX101" fmla="*/ 7532687 w 7569200"/>
              <a:gd name="connsiteY101" fmla="*/ 5033962 h 6858000"/>
              <a:gd name="connsiteX102" fmla="*/ 7516812 w 7569200"/>
              <a:gd name="connsiteY102" fmla="*/ 5075237 h 6858000"/>
              <a:gd name="connsiteX103" fmla="*/ 7497762 w 7569200"/>
              <a:gd name="connsiteY103" fmla="*/ 5114925 h 6858000"/>
              <a:gd name="connsiteX104" fmla="*/ 7478712 w 7569200"/>
              <a:gd name="connsiteY104" fmla="*/ 5149850 h 6858000"/>
              <a:gd name="connsiteX105" fmla="*/ 7459662 w 7569200"/>
              <a:gd name="connsiteY105" fmla="*/ 5186362 h 6858000"/>
              <a:gd name="connsiteX106" fmla="*/ 7442200 w 7569200"/>
              <a:gd name="connsiteY106" fmla="*/ 5226050 h 6858000"/>
              <a:gd name="connsiteX107" fmla="*/ 7424737 w 7569200"/>
              <a:gd name="connsiteY107" fmla="*/ 5268912 h 6858000"/>
              <a:gd name="connsiteX108" fmla="*/ 7410450 w 7569200"/>
              <a:gd name="connsiteY108" fmla="*/ 5313362 h 6858000"/>
              <a:gd name="connsiteX109" fmla="*/ 7400925 w 7569200"/>
              <a:gd name="connsiteY109" fmla="*/ 5365750 h 6858000"/>
              <a:gd name="connsiteX110" fmla="*/ 7391400 w 7569200"/>
              <a:gd name="connsiteY110" fmla="*/ 5426075 h 6858000"/>
              <a:gd name="connsiteX111" fmla="*/ 7389812 w 7569200"/>
              <a:gd name="connsiteY111" fmla="*/ 5494337 h 6858000"/>
              <a:gd name="connsiteX112" fmla="*/ 7391400 w 7569200"/>
              <a:gd name="connsiteY112" fmla="*/ 5562600 h 6858000"/>
              <a:gd name="connsiteX113" fmla="*/ 7400925 w 7569200"/>
              <a:gd name="connsiteY113" fmla="*/ 5622925 h 6858000"/>
              <a:gd name="connsiteX114" fmla="*/ 7410450 w 7569200"/>
              <a:gd name="connsiteY114" fmla="*/ 5675312 h 6858000"/>
              <a:gd name="connsiteX115" fmla="*/ 7424737 w 7569200"/>
              <a:gd name="connsiteY115" fmla="*/ 5721350 h 6858000"/>
              <a:gd name="connsiteX116" fmla="*/ 7442200 w 7569200"/>
              <a:gd name="connsiteY116" fmla="*/ 5762625 h 6858000"/>
              <a:gd name="connsiteX117" fmla="*/ 7459662 w 7569200"/>
              <a:gd name="connsiteY117" fmla="*/ 5802312 h 6858000"/>
              <a:gd name="connsiteX118" fmla="*/ 7478712 w 7569200"/>
              <a:gd name="connsiteY118" fmla="*/ 5840412 h 6858000"/>
              <a:gd name="connsiteX119" fmla="*/ 7497762 w 7569200"/>
              <a:gd name="connsiteY119" fmla="*/ 5876925 h 6858000"/>
              <a:gd name="connsiteX120" fmla="*/ 7516812 w 7569200"/>
              <a:gd name="connsiteY120" fmla="*/ 5915025 h 6858000"/>
              <a:gd name="connsiteX121" fmla="*/ 7532687 w 7569200"/>
              <a:gd name="connsiteY121" fmla="*/ 5956300 h 6858000"/>
              <a:gd name="connsiteX122" fmla="*/ 7546975 w 7569200"/>
              <a:gd name="connsiteY122" fmla="*/ 6003925 h 6858000"/>
              <a:gd name="connsiteX123" fmla="*/ 7558087 w 7569200"/>
              <a:gd name="connsiteY123" fmla="*/ 6056312 h 6858000"/>
              <a:gd name="connsiteX124" fmla="*/ 7566025 w 7569200"/>
              <a:gd name="connsiteY124" fmla="*/ 6113462 h 6858000"/>
              <a:gd name="connsiteX125" fmla="*/ 7569200 w 7569200"/>
              <a:gd name="connsiteY125" fmla="*/ 6183312 h 6858000"/>
              <a:gd name="connsiteX126" fmla="*/ 7566025 w 7569200"/>
              <a:gd name="connsiteY126" fmla="*/ 6251575 h 6858000"/>
              <a:gd name="connsiteX127" fmla="*/ 7558087 w 7569200"/>
              <a:gd name="connsiteY127" fmla="*/ 6311900 h 6858000"/>
              <a:gd name="connsiteX128" fmla="*/ 7546975 w 7569200"/>
              <a:gd name="connsiteY128" fmla="*/ 6361112 h 6858000"/>
              <a:gd name="connsiteX129" fmla="*/ 7532687 w 7569200"/>
              <a:gd name="connsiteY129" fmla="*/ 6407150 h 6858000"/>
              <a:gd name="connsiteX130" fmla="*/ 7516812 w 7569200"/>
              <a:gd name="connsiteY130" fmla="*/ 6448425 h 6858000"/>
              <a:gd name="connsiteX131" fmla="*/ 7499350 w 7569200"/>
              <a:gd name="connsiteY131" fmla="*/ 6488112 h 6858000"/>
              <a:gd name="connsiteX132" fmla="*/ 7481887 w 7569200"/>
              <a:gd name="connsiteY132" fmla="*/ 6523037 h 6858000"/>
              <a:gd name="connsiteX133" fmla="*/ 7462837 w 7569200"/>
              <a:gd name="connsiteY133" fmla="*/ 6561137 h 6858000"/>
              <a:gd name="connsiteX134" fmla="*/ 7443787 w 7569200"/>
              <a:gd name="connsiteY134" fmla="*/ 6597650 h 6858000"/>
              <a:gd name="connsiteX135" fmla="*/ 7427912 w 7569200"/>
              <a:gd name="connsiteY135" fmla="*/ 6640512 h 6858000"/>
              <a:gd name="connsiteX136" fmla="*/ 7412037 w 7569200"/>
              <a:gd name="connsiteY136" fmla="*/ 6683375 h 6858000"/>
              <a:gd name="connsiteX137" fmla="*/ 7402512 w 7569200"/>
              <a:gd name="connsiteY137" fmla="*/ 6735762 h 6858000"/>
              <a:gd name="connsiteX138" fmla="*/ 7394575 w 7569200"/>
              <a:gd name="connsiteY138" fmla="*/ 6791325 h 6858000"/>
              <a:gd name="connsiteX139" fmla="*/ 7389812 w 7569200"/>
              <a:gd name="connsiteY139" fmla="*/ 6858000 h 6858000"/>
              <a:gd name="connsiteX140" fmla="*/ 0 w 7569200"/>
              <a:gd name="connsiteY140" fmla="*/ 6858000 h 6858000"/>
              <a:gd name="connsiteX141" fmla="*/ 0 w 7569200"/>
              <a:gd name="connsiteY14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</a:cxnLst>
            <a:rect l="l" t="t" r="r" b="b"/>
            <a:pathLst>
              <a:path w="7569200" h="6858000">
                <a:moveTo>
                  <a:pt x="0" y="0"/>
                </a:moveTo>
                <a:lnTo>
                  <a:pt x="7389812" y="0"/>
                </a:lnTo>
                <a:lnTo>
                  <a:pt x="7394575" y="66675"/>
                </a:lnTo>
                <a:lnTo>
                  <a:pt x="7402512" y="122237"/>
                </a:lnTo>
                <a:lnTo>
                  <a:pt x="7412037" y="174625"/>
                </a:lnTo>
                <a:lnTo>
                  <a:pt x="7427912" y="217487"/>
                </a:lnTo>
                <a:lnTo>
                  <a:pt x="7443787" y="260350"/>
                </a:lnTo>
                <a:lnTo>
                  <a:pt x="7462837" y="296862"/>
                </a:lnTo>
                <a:lnTo>
                  <a:pt x="7481887" y="334962"/>
                </a:lnTo>
                <a:lnTo>
                  <a:pt x="7499350" y="369887"/>
                </a:lnTo>
                <a:lnTo>
                  <a:pt x="7516812" y="409575"/>
                </a:lnTo>
                <a:lnTo>
                  <a:pt x="7532687" y="450850"/>
                </a:lnTo>
                <a:lnTo>
                  <a:pt x="7546975" y="496887"/>
                </a:lnTo>
                <a:lnTo>
                  <a:pt x="7558087" y="546100"/>
                </a:lnTo>
                <a:lnTo>
                  <a:pt x="7566025" y="606425"/>
                </a:lnTo>
                <a:lnTo>
                  <a:pt x="7569200" y="673100"/>
                </a:lnTo>
                <a:lnTo>
                  <a:pt x="7566025" y="744537"/>
                </a:lnTo>
                <a:lnTo>
                  <a:pt x="7558087" y="801687"/>
                </a:lnTo>
                <a:lnTo>
                  <a:pt x="7546975" y="854075"/>
                </a:lnTo>
                <a:lnTo>
                  <a:pt x="7532687" y="901700"/>
                </a:lnTo>
                <a:lnTo>
                  <a:pt x="7516812" y="942975"/>
                </a:lnTo>
                <a:lnTo>
                  <a:pt x="7497762" y="981075"/>
                </a:lnTo>
                <a:lnTo>
                  <a:pt x="7478712" y="1017587"/>
                </a:lnTo>
                <a:lnTo>
                  <a:pt x="7459662" y="1055687"/>
                </a:lnTo>
                <a:lnTo>
                  <a:pt x="7442200" y="1095375"/>
                </a:lnTo>
                <a:lnTo>
                  <a:pt x="7424737" y="1136650"/>
                </a:lnTo>
                <a:lnTo>
                  <a:pt x="7410450" y="1182687"/>
                </a:lnTo>
                <a:lnTo>
                  <a:pt x="7400925" y="1235075"/>
                </a:lnTo>
                <a:lnTo>
                  <a:pt x="7391400" y="1295400"/>
                </a:lnTo>
                <a:lnTo>
                  <a:pt x="7389812" y="1363662"/>
                </a:lnTo>
                <a:lnTo>
                  <a:pt x="7391400" y="1431925"/>
                </a:lnTo>
                <a:lnTo>
                  <a:pt x="7400925" y="1492250"/>
                </a:lnTo>
                <a:lnTo>
                  <a:pt x="7410450" y="1544637"/>
                </a:lnTo>
                <a:lnTo>
                  <a:pt x="7424737" y="1589087"/>
                </a:lnTo>
                <a:lnTo>
                  <a:pt x="7442200" y="1631950"/>
                </a:lnTo>
                <a:lnTo>
                  <a:pt x="7459662" y="1671637"/>
                </a:lnTo>
                <a:lnTo>
                  <a:pt x="7478712" y="1708150"/>
                </a:lnTo>
                <a:lnTo>
                  <a:pt x="7497762" y="1743075"/>
                </a:lnTo>
                <a:lnTo>
                  <a:pt x="7516812" y="1782762"/>
                </a:lnTo>
                <a:lnTo>
                  <a:pt x="7532687" y="1824037"/>
                </a:lnTo>
                <a:lnTo>
                  <a:pt x="7546975" y="1870075"/>
                </a:lnTo>
                <a:lnTo>
                  <a:pt x="7558087" y="1922462"/>
                </a:lnTo>
                <a:lnTo>
                  <a:pt x="7566025" y="1982787"/>
                </a:lnTo>
                <a:lnTo>
                  <a:pt x="7569200" y="2051050"/>
                </a:lnTo>
                <a:lnTo>
                  <a:pt x="7566025" y="2119312"/>
                </a:lnTo>
                <a:lnTo>
                  <a:pt x="7558087" y="2179637"/>
                </a:lnTo>
                <a:lnTo>
                  <a:pt x="7546975" y="2232025"/>
                </a:lnTo>
                <a:lnTo>
                  <a:pt x="7532687" y="2278062"/>
                </a:lnTo>
                <a:lnTo>
                  <a:pt x="7516812" y="2319337"/>
                </a:lnTo>
                <a:lnTo>
                  <a:pt x="7497762" y="2359025"/>
                </a:lnTo>
                <a:lnTo>
                  <a:pt x="7478712" y="2395537"/>
                </a:lnTo>
                <a:lnTo>
                  <a:pt x="7459662" y="2433637"/>
                </a:lnTo>
                <a:lnTo>
                  <a:pt x="7442200" y="2471737"/>
                </a:lnTo>
                <a:lnTo>
                  <a:pt x="7424737" y="2513012"/>
                </a:lnTo>
                <a:lnTo>
                  <a:pt x="7410450" y="2560637"/>
                </a:lnTo>
                <a:lnTo>
                  <a:pt x="7400925" y="2613025"/>
                </a:lnTo>
                <a:lnTo>
                  <a:pt x="7391400" y="2671762"/>
                </a:lnTo>
                <a:lnTo>
                  <a:pt x="7389812" y="2741612"/>
                </a:lnTo>
                <a:lnTo>
                  <a:pt x="7391400" y="2809875"/>
                </a:lnTo>
                <a:lnTo>
                  <a:pt x="7400925" y="2868612"/>
                </a:lnTo>
                <a:lnTo>
                  <a:pt x="7410450" y="2922587"/>
                </a:lnTo>
                <a:lnTo>
                  <a:pt x="7424737" y="2967037"/>
                </a:lnTo>
                <a:lnTo>
                  <a:pt x="7442200" y="3009900"/>
                </a:lnTo>
                <a:lnTo>
                  <a:pt x="7459662" y="3046412"/>
                </a:lnTo>
                <a:lnTo>
                  <a:pt x="7478712" y="3084512"/>
                </a:lnTo>
                <a:lnTo>
                  <a:pt x="7497762" y="3121025"/>
                </a:lnTo>
                <a:lnTo>
                  <a:pt x="7516812" y="3160712"/>
                </a:lnTo>
                <a:lnTo>
                  <a:pt x="7532687" y="3201987"/>
                </a:lnTo>
                <a:lnTo>
                  <a:pt x="7546975" y="3248025"/>
                </a:lnTo>
                <a:lnTo>
                  <a:pt x="7558087" y="3300412"/>
                </a:lnTo>
                <a:lnTo>
                  <a:pt x="7566025" y="3360737"/>
                </a:lnTo>
                <a:lnTo>
                  <a:pt x="7569200" y="3427412"/>
                </a:lnTo>
                <a:lnTo>
                  <a:pt x="7566025" y="3497262"/>
                </a:lnTo>
                <a:lnTo>
                  <a:pt x="7558087" y="3557587"/>
                </a:lnTo>
                <a:lnTo>
                  <a:pt x="7546975" y="3609975"/>
                </a:lnTo>
                <a:lnTo>
                  <a:pt x="7532687" y="3656012"/>
                </a:lnTo>
                <a:lnTo>
                  <a:pt x="7516812" y="3697287"/>
                </a:lnTo>
                <a:lnTo>
                  <a:pt x="7497762" y="3736975"/>
                </a:lnTo>
                <a:lnTo>
                  <a:pt x="7459662" y="3811587"/>
                </a:lnTo>
                <a:lnTo>
                  <a:pt x="7442200" y="3848100"/>
                </a:lnTo>
                <a:lnTo>
                  <a:pt x="7424737" y="3890962"/>
                </a:lnTo>
                <a:lnTo>
                  <a:pt x="7410450" y="3935412"/>
                </a:lnTo>
                <a:lnTo>
                  <a:pt x="7400925" y="3987800"/>
                </a:lnTo>
                <a:lnTo>
                  <a:pt x="7391400" y="4048125"/>
                </a:lnTo>
                <a:lnTo>
                  <a:pt x="7389812" y="4116387"/>
                </a:lnTo>
                <a:lnTo>
                  <a:pt x="7391400" y="4186237"/>
                </a:lnTo>
                <a:lnTo>
                  <a:pt x="7400925" y="4244975"/>
                </a:lnTo>
                <a:lnTo>
                  <a:pt x="7410450" y="4297362"/>
                </a:lnTo>
                <a:lnTo>
                  <a:pt x="7424737" y="4343400"/>
                </a:lnTo>
                <a:lnTo>
                  <a:pt x="7442200" y="4386262"/>
                </a:lnTo>
                <a:lnTo>
                  <a:pt x="7459662" y="4424362"/>
                </a:lnTo>
                <a:lnTo>
                  <a:pt x="7497762" y="4498975"/>
                </a:lnTo>
                <a:lnTo>
                  <a:pt x="7516812" y="4537075"/>
                </a:lnTo>
                <a:lnTo>
                  <a:pt x="7532687" y="4579937"/>
                </a:lnTo>
                <a:lnTo>
                  <a:pt x="7546975" y="4625975"/>
                </a:lnTo>
                <a:lnTo>
                  <a:pt x="7558087" y="4678362"/>
                </a:lnTo>
                <a:lnTo>
                  <a:pt x="7566025" y="4738687"/>
                </a:lnTo>
                <a:lnTo>
                  <a:pt x="7569200" y="4806950"/>
                </a:lnTo>
                <a:lnTo>
                  <a:pt x="7566025" y="4875212"/>
                </a:lnTo>
                <a:lnTo>
                  <a:pt x="7558087" y="4935537"/>
                </a:lnTo>
                <a:lnTo>
                  <a:pt x="7546975" y="4987925"/>
                </a:lnTo>
                <a:lnTo>
                  <a:pt x="7532687" y="5033962"/>
                </a:lnTo>
                <a:lnTo>
                  <a:pt x="7516812" y="5075237"/>
                </a:lnTo>
                <a:lnTo>
                  <a:pt x="7497762" y="5114925"/>
                </a:lnTo>
                <a:lnTo>
                  <a:pt x="7478712" y="5149850"/>
                </a:lnTo>
                <a:lnTo>
                  <a:pt x="7459662" y="5186362"/>
                </a:lnTo>
                <a:lnTo>
                  <a:pt x="7442200" y="5226050"/>
                </a:lnTo>
                <a:lnTo>
                  <a:pt x="7424737" y="5268912"/>
                </a:lnTo>
                <a:lnTo>
                  <a:pt x="7410450" y="5313362"/>
                </a:lnTo>
                <a:lnTo>
                  <a:pt x="7400925" y="5365750"/>
                </a:lnTo>
                <a:lnTo>
                  <a:pt x="7391400" y="5426075"/>
                </a:lnTo>
                <a:lnTo>
                  <a:pt x="7389812" y="5494337"/>
                </a:lnTo>
                <a:lnTo>
                  <a:pt x="7391400" y="5562600"/>
                </a:lnTo>
                <a:lnTo>
                  <a:pt x="7400925" y="5622925"/>
                </a:lnTo>
                <a:lnTo>
                  <a:pt x="7410450" y="5675312"/>
                </a:lnTo>
                <a:lnTo>
                  <a:pt x="7424737" y="5721350"/>
                </a:lnTo>
                <a:lnTo>
                  <a:pt x="7442200" y="5762625"/>
                </a:lnTo>
                <a:lnTo>
                  <a:pt x="7459662" y="5802312"/>
                </a:lnTo>
                <a:lnTo>
                  <a:pt x="7478712" y="5840412"/>
                </a:lnTo>
                <a:lnTo>
                  <a:pt x="7497762" y="5876925"/>
                </a:lnTo>
                <a:lnTo>
                  <a:pt x="7516812" y="5915025"/>
                </a:lnTo>
                <a:lnTo>
                  <a:pt x="7532687" y="5956300"/>
                </a:lnTo>
                <a:lnTo>
                  <a:pt x="7546975" y="6003925"/>
                </a:lnTo>
                <a:lnTo>
                  <a:pt x="7558087" y="6056312"/>
                </a:lnTo>
                <a:lnTo>
                  <a:pt x="7566025" y="6113462"/>
                </a:lnTo>
                <a:lnTo>
                  <a:pt x="7569200" y="6183312"/>
                </a:lnTo>
                <a:lnTo>
                  <a:pt x="7566025" y="6251575"/>
                </a:lnTo>
                <a:lnTo>
                  <a:pt x="7558087" y="6311900"/>
                </a:lnTo>
                <a:lnTo>
                  <a:pt x="7546975" y="6361112"/>
                </a:lnTo>
                <a:lnTo>
                  <a:pt x="7532687" y="6407150"/>
                </a:lnTo>
                <a:lnTo>
                  <a:pt x="7516812" y="6448425"/>
                </a:lnTo>
                <a:lnTo>
                  <a:pt x="7499350" y="6488112"/>
                </a:lnTo>
                <a:lnTo>
                  <a:pt x="7481887" y="6523037"/>
                </a:lnTo>
                <a:lnTo>
                  <a:pt x="7462837" y="6561137"/>
                </a:lnTo>
                <a:lnTo>
                  <a:pt x="7443787" y="6597650"/>
                </a:lnTo>
                <a:lnTo>
                  <a:pt x="7427912" y="6640512"/>
                </a:lnTo>
                <a:lnTo>
                  <a:pt x="7412037" y="6683375"/>
                </a:lnTo>
                <a:lnTo>
                  <a:pt x="7402512" y="6735762"/>
                </a:lnTo>
                <a:lnTo>
                  <a:pt x="7394575" y="6791325"/>
                </a:lnTo>
                <a:lnTo>
                  <a:pt x="7389812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90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D38FC76-56DE-4687-8D8E-2C03B06749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4144" y="484631"/>
            <a:ext cx="6340519" cy="1638469"/>
          </a:xfrm>
        </p:spPr>
        <p:txBody>
          <a:bodyPr>
            <a:normAutofit/>
          </a:bodyPr>
          <a:lstStyle/>
          <a:p>
            <a:r>
              <a:rPr lang="en-MY"/>
              <a:t>Most favourite colour</a:t>
            </a:r>
          </a:p>
        </p:txBody>
      </p:sp>
      <p:sp>
        <p:nvSpPr>
          <p:cNvPr id="5126" name="Rectangle 74">
            <a:extLst>
              <a:ext uri="{FF2B5EF4-FFF2-40B4-BE49-F238E27FC236}">
                <a16:creationId xmlns:a16="http://schemas.microsoft.com/office/drawing/2014/main" id="{5FDAFA16-9D2D-4BEC-89D0-B4EABEE911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28425B-2E2A-4321-9718-C678FFDA19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5051" y="2443140"/>
            <a:ext cx="6306309" cy="3930227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tx1"/>
                </a:solidFill>
                <a:latin typeface="Times" panose="02020603050405020304" pitchFamily="18" charset="0"/>
              </a:rPr>
              <a:t>Most Favorite colour – Blue (19 students,27.14%)</a:t>
            </a:r>
          </a:p>
          <a:p>
            <a:r>
              <a:rPr lang="en-US">
                <a:solidFill>
                  <a:schemeClr val="tx1"/>
                </a:solidFill>
                <a:latin typeface="Times" panose="02020603050405020304" pitchFamily="18" charset="0"/>
              </a:rPr>
              <a:t>Others colour </a:t>
            </a:r>
          </a:p>
          <a:p>
            <a:pPr lvl="1"/>
            <a:r>
              <a:rPr lang="en-US">
                <a:solidFill>
                  <a:schemeClr val="tx1"/>
                </a:solidFill>
                <a:latin typeface="Times" panose="02020603050405020304" pitchFamily="18" charset="0"/>
              </a:rPr>
              <a:t>Black (17 students , 24.28%)</a:t>
            </a:r>
          </a:p>
          <a:p>
            <a:pPr lvl="1"/>
            <a:r>
              <a:rPr lang="en-US">
                <a:solidFill>
                  <a:schemeClr val="tx1"/>
                </a:solidFill>
                <a:latin typeface="Times" panose="02020603050405020304" pitchFamily="18" charset="0"/>
              </a:rPr>
              <a:t>Red (9 students , 12.86%)</a:t>
            </a:r>
          </a:p>
          <a:p>
            <a:pPr lvl="1"/>
            <a:r>
              <a:rPr lang="en-US">
                <a:solidFill>
                  <a:schemeClr val="tx1"/>
                </a:solidFill>
                <a:latin typeface="Times" panose="02020603050405020304" pitchFamily="18" charset="0"/>
              </a:rPr>
              <a:t>White (6 students , 8.57 %)</a:t>
            </a:r>
          </a:p>
          <a:p>
            <a:pPr lvl="1"/>
            <a:r>
              <a:rPr lang="en-US">
                <a:solidFill>
                  <a:schemeClr val="tx1"/>
                </a:solidFill>
                <a:latin typeface="Times" panose="02020603050405020304" pitchFamily="18" charset="0"/>
              </a:rPr>
              <a:t>Purple (10 students , 14.29%)</a:t>
            </a:r>
          </a:p>
          <a:p>
            <a:pPr lvl="1"/>
            <a:r>
              <a:rPr lang="en-US">
                <a:solidFill>
                  <a:schemeClr val="tx1"/>
                </a:solidFill>
                <a:latin typeface="Times" panose="02020603050405020304" pitchFamily="18" charset="0"/>
              </a:rPr>
              <a:t>Pink (4 students , 5.71%)</a:t>
            </a:r>
          </a:p>
          <a:p>
            <a:pPr lvl="1"/>
            <a:r>
              <a:rPr lang="en-US">
                <a:solidFill>
                  <a:schemeClr val="tx1"/>
                </a:solidFill>
                <a:latin typeface="Times" panose="02020603050405020304" pitchFamily="18" charset="0"/>
              </a:rPr>
              <a:t>Orange (2 students , 2.86%)</a:t>
            </a:r>
          </a:p>
          <a:p>
            <a:pPr lvl="1"/>
            <a:r>
              <a:rPr lang="en-US">
                <a:solidFill>
                  <a:schemeClr val="tx1"/>
                </a:solidFill>
                <a:latin typeface="Times" panose="02020603050405020304" pitchFamily="18" charset="0"/>
              </a:rPr>
              <a:t>Green (3 students , 24.92%)</a:t>
            </a:r>
          </a:p>
        </p:txBody>
      </p:sp>
      <p:pic>
        <p:nvPicPr>
          <p:cNvPr id="5122" name="Picture 2">
            <a:extLst>
              <a:ext uri="{FF2B5EF4-FFF2-40B4-BE49-F238E27FC236}">
                <a16:creationId xmlns:a16="http://schemas.microsoft.com/office/drawing/2014/main" id="{557EFE44-E238-4DD0-A3FC-640B6E8992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53176" y="1200892"/>
            <a:ext cx="5458968" cy="42069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66229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148" name="Rectangle 70">
            <a:extLst>
              <a:ext uri="{FF2B5EF4-FFF2-40B4-BE49-F238E27FC236}">
                <a16:creationId xmlns:a16="http://schemas.microsoft.com/office/drawing/2014/main" id="{374BD3A9-25D1-4691-BE05-149182EC4C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6149" name="Freeform 10">
            <a:extLst>
              <a:ext uri="{FF2B5EF4-FFF2-40B4-BE49-F238E27FC236}">
                <a16:creationId xmlns:a16="http://schemas.microsoft.com/office/drawing/2014/main" id="{8D49CF1A-01DD-4115-A6BB-CFA8F70453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7569200" cy="6858000"/>
          </a:xfrm>
          <a:custGeom>
            <a:avLst/>
            <a:gdLst>
              <a:gd name="connsiteX0" fmla="*/ 0 w 7569200"/>
              <a:gd name="connsiteY0" fmla="*/ 0 h 6858000"/>
              <a:gd name="connsiteX1" fmla="*/ 7389812 w 7569200"/>
              <a:gd name="connsiteY1" fmla="*/ 0 h 6858000"/>
              <a:gd name="connsiteX2" fmla="*/ 7394575 w 7569200"/>
              <a:gd name="connsiteY2" fmla="*/ 66675 h 6858000"/>
              <a:gd name="connsiteX3" fmla="*/ 7402512 w 7569200"/>
              <a:gd name="connsiteY3" fmla="*/ 122237 h 6858000"/>
              <a:gd name="connsiteX4" fmla="*/ 7412037 w 7569200"/>
              <a:gd name="connsiteY4" fmla="*/ 174625 h 6858000"/>
              <a:gd name="connsiteX5" fmla="*/ 7427912 w 7569200"/>
              <a:gd name="connsiteY5" fmla="*/ 217487 h 6858000"/>
              <a:gd name="connsiteX6" fmla="*/ 7443787 w 7569200"/>
              <a:gd name="connsiteY6" fmla="*/ 260350 h 6858000"/>
              <a:gd name="connsiteX7" fmla="*/ 7462837 w 7569200"/>
              <a:gd name="connsiteY7" fmla="*/ 296862 h 6858000"/>
              <a:gd name="connsiteX8" fmla="*/ 7481887 w 7569200"/>
              <a:gd name="connsiteY8" fmla="*/ 334962 h 6858000"/>
              <a:gd name="connsiteX9" fmla="*/ 7499350 w 7569200"/>
              <a:gd name="connsiteY9" fmla="*/ 369887 h 6858000"/>
              <a:gd name="connsiteX10" fmla="*/ 7516812 w 7569200"/>
              <a:gd name="connsiteY10" fmla="*/ 409575 h 6858000"/>
              <a:gd name="connsiteX11" fmla="*/ 7532687 w 7569200"/>
              <a:gd name="connsiteY11" fmla="*/ 450850 h 6858000"/>
              <a:gd name="connsiteX12" fmla="*/ 7546975 w 7569200"/>
              <a:gd name="connsiteY12" fmla="*/ 496887 h 6858000"/>
              <a:gd name="connsiteX13" fmla="*/ 7558087 w 7569200"/>
              <a:gd name="connsiteY13" fmla="*/ 546100 h 6858000"/>
              <a:gd name="connsiteX14" fmla="*/ 7566025 w 7569200"/>
              <a:gd name="connsiteY14" fmla="*/ 606425 h 6858000"/>
              <a:gd name="connsiteX15" fmla="*/ 7569200 w 7569200"/>
              <a:gd name="connsiteY15" fmla="*/ 673100 h 6858000"/>
              <a:gd name="connsiteX16" fmla="*/ 7566025 w 7569200"/>
              <a:gd name="connsiteY16" fmla="*/ 744537 h 6858000"/>
              <a:gd name="connsiteX17" fmla="*/ 7558087 w 7569200"/>
              <a:gd name="connsiteY17" fmla="*/ 801687 h 6858000"/>
              <a:gd name="connsiteX18" fmla="*/ 7546975 w 7569200"/>
              <a:gd name="connsiteY18" fmla="*/ 854075 h 6858000"/>
              <a:gd name="connsiteX19" fmla="*/ 7532687 w 7569200"/>
              <a:gd name="connsiteY19" fmla="*/ 901700 h 6858000"/>
              <a:gd name="connsiteX20" fmla="*/ 7516812 w 7569200"/>
              <a:gd name="connsiteY20" fmla="*/ 942975 h 6858000"/>
              <a:gd name="connsiteX21" fmla="*/ 7497762 w 7569200"/>
              <a:gd name="connsiteY21" fmla="*/ 981075 h 6858000"/>
              <a:gd name="connsiteX22" fmla="*/ 7478712 w 7569200"/>
              <a:gd name="connsiteY22" fmla="*/ 1017587 h 6858000"/>
              <a:gd name="connsiteX23" fmla="*/ 7459662 w 7569200"/>
              <a:gd name="connsiteY23" fmla="*/ 1055687 h 6858000"/>
              <a:gd name="connsiteX24" fmla="*/ 7442200 w 7569200"/>
              <a:gd name="connsiteY24" fmla="*/ 1095375 h 6858000"/>
              <a:gd name="connsiteX25" fmla="*/ 7424737 w 7569200"/>
              <a:gd name="connsiteY25" fmla="*/ 1136650 h 6858000"/>
              <a:gd name="connsiteX26" fmla="*/ 7410450 w 7569200"/>
              <a:gd name="connsiteY26" fmla="*/ 1182687 h 6858000"/>
              <a:gd name="connsiteX27" fmla="*/ 7400925 w 7569200"/>
              <a:gd name="connsiteY27" fmla="*/ 1235075 h 6858000"/>
              <a:gd name="connsiteX28" fmla="*/ 7391400 w 7569200"/>
              <a:gd name="connsiteY28" fmla="*/ 1295400 h 6858000"/>
              <a:gd name="connsiteX29" fmla="*/ 7389812 w 7569200"/>
              <a:gd name="connsiteY29" fmla="*/ 1363662 h 6858000"/>
              <a:gd name="connsiteX30" fmla="*/ 7391400 w 7569200"/>
              <a:gd name="connsiteY30" fmla="*/ 1431925 h 6858000"/>
              <a:gd name="connsiteX31" fmla="*/ 7400925 w 7569200"/>
              <a:gd name="connsiteY31" fmla="*/ 1492250 h 6858000"/>
              <a:gd name="connsiteX32" fmla="*/ 7410450 w 7569200"/>
              <a:gd name="connsiteY32" fmla="*/ 1544637 h 6858000"/>
              <a:gd name="connsiteX33" fmla="*/ 7424737 w 7569200"/>
              <a:gd name="connsiteY33" fmla="*/ 1589087 h 6858000"/>
              <a:gd name="connsiteX34" fmla="*/ 7442200 w 7569200"/>
              <a:gd name="connsiteY34" fmla="*/ 1631950 h 6858000"/>
              <a:gd name="connsiteX35" fmla="*/ 7459662 w 7569200"/>
              <a:gd name="connsiteY35" fmla="*/ 1671637 h 6858000"/>
              <a:gd name="connsiteX36" fmla="*/ 7478712 w 7569200"/>
              <a:gd name="connsiteY36" fmla="*/ 1708150 h 6858000"/>
              <a:gd name="connsiteX37" fmla="*/ 7497762 w 7569200"/>
              <a:gd name="connsiteY37" fmla="*/ 1743075 h 6858000"/>
              <a:gd name="connsiteX38" fmla="*/ 7516812 w 7569200"/>
              <a:gd name="connsiteY38" fmla="*/ 1782762 h 6858000"/>
              <a:gd name="connsiteX39" fmla="*/ 7532687 w 7569200"/>
              <a:gd name="connsiteY39" fmla="*/ 1824037 h 6858000"/>
              <a:gd name="connsiteX40" fmla="*/ 7546975 w 7569200"/>
              <a:gd name="connsiteY40" fmla="*/ 1870075 h 6858000"/>
              <a:gd name="connsiteX41" fmla="*/ 7558087 w 7569200"/>
              <a:gd name="connsiteY41" fmla="*/ 1922462 h 6858000"/>
              <a:gd name="connsiteX42" fmla="*/ 7566025 w 7569200"/>
              <a:gd name="connsiteY42" fmla="*/ 1982787 h 6858000"/>
              <a:gd name="connsiteX43" fmla="*/ 7569200 w 7569200"/>
              <a:gd name="connsiteY43" fmla="*/ 2051050 h 6858000"/>
              <a:gd name="connsiteX44" fmla="*/ 7566025 w 7569200"/>
              <a:gd name="connsiteY44" fmla="*/ 2119312 h 6858000"/>
              <a:gd name="connsiteX45" fmla="*/ 7558087 w 7569200"/>
              <a:gd name="connsiteY45" fmla="*/ 2179637 h 6858000"/>
              <a:gd name="connsiteX46" fmla="*/ 7546975 w 7569200"/>
              <a:gd name="connsiteY46" fmla="*/ 2232025 h 6858000"/>
              <a:gd name="connsiteX47" fmla="*/ 7532687 w 7569200"/>
              <a:gd name="connsiteY47" fmla="*/ 2278062 h 6858000"/>
              <a:gd name="connsiteX48" fmla="*/ 7516812 w 7569200"/>
              <a:gd name="connsiteY48" fmla="*/ 2319337 h 6858000"/>
              <a:gd name="connsiteX49" fmla="*/ 7497762 w 7569200"/>
              <a:gd name="connsiteY49" fmla="*/ 2359025 h 6858000"/>
              <a:gd name="connsiteX50" fmla="*/ 7478712 w 7569200"/>
              <a:gd name="connsiteY50" fmla="*/ 2395537 h 6858000"/>
              <a:gd name="connsiteX51" fmla="*/ 7459662 w 7569200"/>
              <a:gd name="connsiteY51" fmla="*/ 2433637 h 6858000"/>
              <a:gd name="connsiteX52" fmla="*/ 7442200 w 7569200"/>
              <a:gd name="connsiteY52" fmla="*/ 2471737 h 6858000"/>
              <a:gd name="connsiteX53" fmla="*/ 7424737 w 7569200"/>
              <a:gd name="connsiteY53" fmla="*/ 2513012 h 6858000"/>
              <a:gd name="connsiteX54" fmla="*/ 7410450 w 7569200"/>
              <a:gd name="connsiteY54" fmla="*/ 2560637 h 6858000"/>
              <a:gd name="connsiteX55" fmla="*/ 7400925 w 7569200"/>
              <a:gd name="connsiteY55" fmla="*/ 2613025 h 6858000"/>
              <a:gd name="connsiteX56" fmla="*/ 7391400 w 7569200"/>
              <a:gd name="connsiteY56" fmla="*/ 2671762 h 6858000"/>
              <a:gd name="connsiteX57" fmla="*/ 7389812 w 7569200"/>
              <a:gd name="connsiteY57" fmla="*/ 2741612 h 6858000"/>
              <a:gd name="connsiteX58" fmla="*/ 7391400 w 7569200"/>
              <a:gd name="connsiteY58" fmla="*/ 2809875 h 6858000"/>
              <a:gd name="connsiteX59" fmla="*/ 7400925 w 7569200"/>
              <a:gd name="connsiteY59" fmla="*/ 2868612 h 6858000"/>
              <a:gd name="connsiteX60" fmla="*/ 7410450 w 7569200"/>
              <a:gd name="connsiteY60" fmla="*/ 2922587 h 6858000"/>
              <a:gd name="connsiteX61" fmla="*/ 7424737 w 7569200"/>
              <a:gd name="connsiteY61" fmla="*/ 2967037 h 6858000"/>
              <a:gd name="connsiteX62" fmla="*/ 7442200 w 7569200"/>
              <a:gd name="connsiteY62" fmla="*/ 3009900 h 6858000"/>
              <a:gd name="connsiteX63" fmla="*/ 7459662 w 7569200"/>
              <a:gd name="connsiteY63" fmla="*/ 3046412 h 6858000"/>
              <a:gd name="connsiteX64" fmla="*/ 7478712 w 7569200"/>
              <a:gd name="connsiteY64" fmla="*/ 3084512 h 6858000"/>
              <a:gd name="connsiteX65" fmla="*/ 7497762 w 7569200"/>
              <a:gd name="connsiteY65" fmla="*/ 3121025 h 6858000"/>
              <a:gd name="connsiteX66" fmla="*/ 7516812 w 7569200"/>
              <a:gd name="connsiteY66" fmla="*/ 3160712 h 6858000"/>
              <a:gd name="connsiteX67" fmla="*/ 7532687 w 7569200"/>
              <a:gd name="connsiteY67" fmla="*/ 3201987 h 6858000"/>
              <a:gd name="connsiteX68" fmla="*/ 7546975 w 7569200"/>
              <a:gd name="connsiteY68" fmla="*/ 3248025 h 6858000"/>
              <a:gd name="connsiteX69" fmla="*/ 7558087 w 7569200"/>
              <a:gd name="connsiteY69" fmla="*/ 3300412 h 6858000"/>
              <a:gd name="connsiteX70" fmla="*/ 7566025 w 7569200"/>
              <a:gd name="connsiteY70" fmla="*/ 3360737 h 6858000"/>
              <a:gd name="connsiteX71" fmla="*/ 7569200 w 7569200"/>
              <a:gd name="connsiteY71" fmla="*/ 3427412 h 6858000"/>
              <a:gd name="connsiteX72" fmla="*/ 7566025 w 7569200"/>
              <a:gd name="connsiteY72" fmla="*/ 3497262 h 6858000"/>
              <a:gd name="connsiteX73" fmla="*/ 7558087 w 7569200"/>
              <a:gd name="connsiteY73" fmla="*/ 3557587 h 6858000"/>
              <a:gd name="connsiteX74" fmla="*/ 7546975 w 7569200"/>
              <a:gd name="connsiteY74" fmla="*/ 3609975 h 6858000"/>
              <a:gd name="connsiteX75" fmla="*/ 7532687 w 7569200"/>
              <a:gd name="connsiteY75" fmla="*/ 3656012 h 6858000"/>
              <a:gd name="connsiteX76" fmla="*/ 7516812 w 7569200"/>
              <a:gd name="connsiteY76" fmla="*/ 3697287 h 6858000"/>
              <a:gd name="connsiteX77" fmla="*/ 7497762 w 7569200"/>
              <a:gd name="connsiteY77" fmla="*/ 3736975 h 6858000"/>
              <a:gd name="connsiteX78" fmla="*/ 7459662 w 7569200"/>
              <a:gd name="connsiteY78" fmla="*/ 3811587 h 6858000"/>
              <a:gd name="connsiteX79" fmla="*/ 7442200 w 7569200"/>
              <a:gd name="connsiteY79" fmla="*/ 3848100 h 6858000"/>
              <a:gd name="connsiteX80" fmla="*/ 7424737 w 7569200"/>
              <a:gd name="connsiteY80" fmla="*/ 3890962 h 6858000"/>
              <a:gd name="connsiteX81" fmla="*/ 7410450 w 7569200"/>
              <a:gd name="connsiteY81" fmla="*/ 3935412 h 6858000"/>
              <a:gd name="connsiteX82" fmla="*/ 7400925 w 7569200"/>
              <a:gd name="connsiteY82" fmla="*/ 3987800 h 6858000"/>
              <a:gd name="connsiteX83" fmla="*/ 7391400 w 7569200"/>
              <a:gd name="connsiteY83" fmla="*/ 4048125 h 6858000"/>
              <a:gd name="connsiteX84" fmla="*/ 7389812 w 7569200"/>
              <a:gd name="connsiteY84" fmla="*/ 4116387 h 6858000"/>
              <a:gd name="connsiteX85" fmla="*/ 7391400 w 7569200"/>
              <a:gd name="connsiteY85" fmla="*/ 4186237 h 6858000"/>
              <a:gd name="connsiteX86" fmla="*/ 7400925 w 7569200"/>
              <a:gd name="connsiteY86" fmla="*/ 4244975 h 6858000"/>
              <a:gd name="connsiteX87" fmla="*/ 7410450 w 7569200"/>
              <a:gd name="connsiteY87" fmla="*/ 4297362 h 6858000"/>
              <a:gd name="connsiteX88" fmla="*/ 7424737 w 7569200"/>
              <a:gd name="connsiteY88" fmla="*/ 4343400 h 6858000"/>
              <a:gd name="connsiteX89" fmla="*/ 7442200 w 7569200"/>
              <a:gd name="connsiteY89" fmla="*/ 4386262 h 6858000"/>
              <a:gd name="connsiteX90" fmla="*/ 7459662 w 7569200"/>
              <a:gd name="connsiteY90" fmla="*/ 4424362 h 6858000"/>
              <a:gd name="connsiteX91" fmla="*/ 7497762 w 7569200"/>
              <a:gd name="connsiteY91" fmla="*/ 4498975 h 6858000"/>
              <a:gd name="connsiteX92" fmla="*/ 7516812 w 7569200"/>
              <a:gd name="connsiteY92" fmla="*/ 4537075 h 6858000"/>
              <a:gd name="connsiteX93" fmla="*/ 7532687 w 7569200"/>
              <a:gd name="connsiteY93" fmla="*/ 4579937 h 6858000"/>
              <a:gd name="connsiteX94" fmla="*/ 7546975 w 7569200"/>
              <a:gd name="connsiteY94" fmla="*/ 4625975 h 6858000"/>
              <a:gd name="connsiteX95" fmla="*/ 7558087 w 7569200"/>
              <a:gd name="connsiteY95" fmla="*/ 4678362 h 6858000"/>
              <a:gd name="connsiteX96" fmla="*/ 7566025 w 7569200"/>
              <a:gd name="connsiteY96" fmla="*/ 4738687 h 6858000"/>
              <a:gd name="connsiteX97" fmla="*/ 7569200 w 7569200"/>
              <a:gd name="connsiteY97" fmla="*/ 4806950 h 6858000"/>
              <a:gd name="connsiteX98" fmla="*/ 7566025 w 7569200"/>
              <a:gd name="connsiteY98" fmla="*/ 4875212 h 6858000"/>
              <a:gd name="connsiteX99" fmla="*/ 7558087 w 7569200"/>
              <a:gd name="connsiteY99" fmla="*/ 4935537 h 6858000"/>
              <a:gd name="connsiteX100" fmla="*/ 7546975 w 7569200"/>
              <a:gd name="connsiteY100" fmla="*/ 4987925 h 6858000"/>
              <a:gd name="connsiteX101" fmla="*/ 7532687 w 7569200"/>
              <a:gd name="connsiteY101" fmla="*/ 5033962 h 6858000"/>
              <a:gd name="connsiteX102" fmla="*/ 7516812 w 7569200"/>
              <a:gd name="connsiteY102" fmla="*/ 5075237 h 6858000"/>
              <a:gd name="connsiteX103" fmla="*/ 7497762 w 7569200"/>
              <a:gd name="connsiteY103" fmla="*/ 5114925 h 6858000"/>
              <a:gd name="connsiteX104" fmla="*/ 7478712 w 7569200"/>
              <a:gd name="connsiteY104" fmla="*/ 5149850 h 6858000"/>
              <a:gd name="connsiteX105" fmla="*/ 7459662 w 7569200"/>
              <a:gd name="connsiteY105" fmla="*/ 5186362 h 6858000"/>
              <a:gd name="connsiteX106" fmla="*/ 7442200 w 7569200"/>
              <a:gd name="connsiteY106" fmla="*/ 5226050 h 6858000"/>
              <a:gd name="connsiteX107" fmla="*/ 7424737 w 7569200"/>
              <a:gd name="connsiteY107" fmla="*/ 5268912 h 6858000"/>
              <a:gd name="connsiteX108" fmla="*/ 7410450 w 7569200"/>
              <a:gd name="connsiteY108" fmla="*/ 5313362 h 6858000"/>
              <a:gd name="connsiteX109" fmla="*/ 7400925 w 7569200"/>
              <a:gd name="connsiteY109" fmla="*/ 5365750 h 6858000"/>
              <a:gd name="connsiteX110" fmla="*/ 7391400 w 7569200"/>
              <a:gd name="connsiteY110" fmla="*/ 5426075 h 6858000"/>
              <a:gd name="connsiteX111" fmla="*/ 7389812 w 7569200"/>
              <a:gd name="connsiteY111" fmla="*/ 5494337 h 6858000"/>
              <a:gd name="connsiteX112" fmla="*/ 7391400 w 7569200"/>
              <a:gd name="connsiteY112" fmla="*/ 5562600 h 6858000"/>
              <a:gd name="connsiteX113" fmla="*/ 7400925 w 7569200"/>
              <a:gd name="connsiteY113" fmla="*/ 5622925 h 6858000"/>
              <a:gd name="connsiteX114" fmla="*/ 7410450 w 7569200"/>
              <a:gd name="connsiteY114" fmla="*/ 5675312 h 6858000"/>
              <a:gd name="connsiteX115" fmla="*/ 7424737 w 7569200"/>
              <a:gd name="connsiteY115" fmla="*/ 5721350 h 6858000"/>
              <a:gd name="connsiteX116" fmla="*/ 7442200 w 7569200"/>
              <a:gd name="connsiteY116" fmla="*/ 5762625 h 6858000"/>
              <a:gd name="connsiteX117" fmla="*/ 7459662 w 7569200"/>
              <a:gd name="connsiteY117" fmla="*/ 5802312 h 6858000"/>
              <a:gd name="connsiteX118" fmla="*/ 7478712 w 7569200"/>
              <a:gd name="connsiteY118" fmla="*/ 5840412 h 6858000"/>
              <a:gd name="connsiteX119" fmla="*/ 7497762 w 7569200"/>
              <a:gd name="connsiteY119" fmla="*/ 5876925 h 6858000"/>
              <a:gd name="connsiteX120" fmla="*/ 7516812 w 7569200"/>
              <a:gd name="connsiteY120" fmla="*/ 5915025 h 6858000"/>
              <a:gd name="connsiteX121" fmla="*/ 7532687 w 7569200"/>
              <a:gd name="connsiteY121" fmla="*/ 5956300 h 6858000"/>
              <a:gd name="connsiteX122" fmla="*/ 7546975 w 7569200"/>
              <a:gd name="connsiteY122" fmla="*/ 6003925 h 6858000"/>
              <a:gd name="connsiteX123" fmla="*/ 7558087 w 7569200"/>
              <a:gd name="connsiteY123" fmla="*/ 6056312 h 6858000"/>
              <a:gd name="connsiteX124" fmla="*/ 7566025 w 7569200"/>
              <a:gd name="connsiteY124" fmla="*/ 6113462 h 6858000"/>
              <a:gd name="connsiteX125" fmla="*/ 7569200 w 7569200"/>
              <a:gd name="connsiteY125" fmla="*/ 6183312 h 6858000"/>
              <a:gd name="connsiteX126" fmla="*/ 7566025 w 7569200"/>
              <a:gd name="connsiteY126" fmla="*/ 6251575 h 6858000"/>
              <a:gd name="connsiteX127" fmla="*/ 7558087 w 7569200"/>
              <a:gd name="connsiteY127" fmla="*/ 6311900 h 6858000"/>
              <a:gd name="connsiteX128" fmla="*/ 7546975 w 7569200"/>
              <a:gd name="connsiteY128" fmla="*/ 6361112 h 6858000"/>
              <a:gd name="connsiteX129" fmla="*/ 7532687 w 7569200"/>
              <a:gd name="connsiteY129" fmla="*/ 6407150 h 6858000"/>
              <a:gd name="connsiteX130" fmla="*/ 7516812 w 7569200"/>
              <a:gd name="connsiteY130" fmla="*/ 6448425 h 6858000"/>
              <a:gd name="connsiteX131" fmla="*/ 7499350 w 7569200"/>
              <a:gd name="connsiteY131" fmla="*/ 6488112 h 6858000"/>
              <a:gd name="connsiteX132" fmla="*/ 7481887 w 7569200"/>
              <a:gd name="connsiteY132" fmla="*/ 6523037 h 6858000"/>
              <a:gd name="connsiteX133" fmla="*/ 7462837 w 7569200"/>
              <a:gd name="connsiteY133" fmla="*/ 6561137 h 6858000"/>
              <a:gd name="connsiteX134" fmla="*/ 7443787 w 7569200"/>
              <a:gd name="connsiteY134" fmla="*/ 6597650 h 6858000"/>
              <a:gd name="connsiteX135" fmla="*/ 7427912 w 7569200"/>
              <a:gd name="connsiteY135" fmla="*/ 6640512 h 6858000"/>
              <a:gd name="connsiteX136" fmla="*/ 7412037 w 7569200"/>
              <a:gd name="connsiteY136" fmla="*/ 6683375 h 6858000"/>
              <a:gd name="connsiteX137" fmla="*/ 7402512 w 7569200"/>
              <a:gd name="connsiteY137" fmla="*/ 6735762 h 6858000"/>
              <a:gd name="connsiteX138" fmla="*/ 7394575 w 7569200"/>
              <a:gd name="connsiteY138" fmla="*/ 6791325 h 6858000"/>
              <a:gd name="connsiteX139" fmla="*/ 7389812 w 7569200"/>
              <a:gd name="connsiteY139" fmla="*/ 6858000 h 6858000"/>
              <a:gd name="connsiteX140" fmla="*/ 0 w 7569200"/>
              <a:gd name="connsiteY140" fmla="*/ 6858000 h 6858000"/>
              <a:gd name="connsiteX141" fmla="*/ 0 w 7569200"/>
              <a:gd name="connsiteY14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</a:cxnLst>
            <a:rect l="l" t="t" r="r" b="b"/>
            <a:pathLst>
              <a:path w="7569200" h="6858000">
                <a:moveTo>
                  <a:pt x="0" y="0"/>
                </a:moveTo>
                <a:lnTo>
                  <a:pt x="7389812" y="0"/>
                </a:lnTo>
                <a:lnTo>
                  <a:pt x="7394575" y="66675"/>
                </a:lnTo>
                <a:lnTo>
                  <a:pt x="7402512" y="122237"/>
                </a:lnTo>
                <a:lnTo>
                  <a:pt x="7412037" y="174625"/>
                </a:lnTo>
                <a:lnTo>
                  <a:pt x="7427912" y="217487"/>
                </a:lnTo>
                <a:lnTo>
                  <a:pt x="7443787" y="260350"/>
                </a:lnTo>
                <a:lnTo>
                  <a:pt x="7462837" y="296862"/>
                </a:lnTo>
                <a:lnTo>
                  <a:pt x="7481887" y="334962"/>
                </a:lnTo>
                <a:lnTo>
                  <a:pt x="7499350" y="369887"/>
                </a:lnTo>
                <a:lnTo>
                  <a:pt x="7516812" y="409575"/>
                </a:lnTo>
                <a:lnTo>
                  <a:pt x="7532687" y="450850"/>
                </a:lnTo>
                <a:lnTo>
                  <a:pt x="7546975" y="496887"/>
                </a:lnTo>
                <a:lnTo>
                  <a:pt x="7558087" y="546100"/>
                </a:lnTo>
                <a:lnTo>
                  <a:pt x="7566025" y="606425"/>
                </a:lnTo>
                <a:lnTo>
                  <a:pt x="7569200" y="673100"/>
                </a:lnTo>
                <a:lnTo>
                  <a:pt x="7566025" y="744537"/>
                </a:lnTo>
                <a:lnTo>
                  <a:pt x="7558087" y="801687"/>
                </a:lnTo>
                <a:lnTo>
                  <a:pt x="7546975" y="854075"/>
                </a:lnTo>
                <a:lnTo>
                  <a:pt x="7532687" y="901700"/>
                </a:lnTo>
                <a:lnTo>
                  <a:pt x="7516812" y="942975"/>
                </a:lnTo>
                <a:lnTo>
                  <a:pt x="7497762" y="981075"/>
                </a:lnTo>
                <a:lnTo>
                  <a:pt x="7478712" y="1017587"/>
                </a:lnTo>
                <a:lnTo>
                  <a:pt x="7459662" y="1055687"/>
                </a:lnTo>
                <a:lnTo>
                  <a:pt x="7442200" y="1095375"/>
                </a:lnTo>
                <a:lnTo>
                  <a:pt x="7424737" y="1136650"/>
                </a:lnTo>
                <a:lnTo>
                  <a:pt x="7410450" y="1182687"/>
                </a:lnTo>
                <a:lnTo>
                  <a:pt x="7400925" y="1235075"/>
                </a:lnTo>
                <a:lnTo>
                  <a:pt x="7391400" y="1295400"/>
                </a:lnTo>
                <a:lnTo>
                  <a:pt x="7389812" y="1363662"/>
                </a:lnTo>
                <a:lnTo>
                  <a:pt x="7391400" y="1431925"/>
                </a:lnTo>
                <a:lnTo>
                  <a:pt x="7400925" y="1492250"/>
                </a:lnTo>
                <a:lnTo>
                  <a:pt x="7410450" y="1544637"/>
                </a:lnTo>
                <a:lnTo>
                  <a:pt x="7424737" y="1589087"/>
                </a:lnTo>
                <a:lnTo>
                  <a:pt x="7442200" y="1631950"/>
                </a:lnTo>
                <a:lnTo>
                  <a:pt x="7459662" y="1671637"/>
                </a:lnTo>
                <a:lnTo>
                  <a:pt x="7478712" y="1708150"/>
                </a:lnTo>
                <a:lnTo>
                  <a:pt x="7497762" y="1743075"/>
                </a:lnTo>
                <a:lnTo>
                  <a:pt x="7516812" y="1782762"/>
                </a:lnTo>
                <a:lnTo>
                  <a:pt x="7532687" y="1824037"/>
                </a:lnTo>
                <a:lnTo>
                  <a:pt x="7546975" y="1870075"/>
                </a:lnTo>
                <a:lnTo>
                  <a:pt x="7558087" y="1922462"/>
                </a:lnTo>
                <a:lnTo>
                  <a:pt x="7566025" y="1982787"/>
                </a:lnTo>
                <a:lnTo>
                  <a:pt x="7569200" y="2051050"/>
                </a:lnTo>
                <a:lnTo>
                  <a:pt x="7566025" y="2119312"/>
                </a:lnTo>
                <a:lnTo>
                  <a:pt x="7558087" y="2179637"/>
                </a:lnTo>
                <a:lnTo>
                  <a:pt x="7546975" y="2232025"/>
                </a:lnTo>
                <a:lnTo>
                  <a:pt x="7532687" y="2278062"/>
                </a:lnTo>
                <a:lnTo>
                  <a:pt x="7516812" y="2319337"/>
                </a:lnTo>
                <a:lnTo>
                  <a:pt x="7497762" y="2359025"/>
                </a:lnTo>
                <a:lnTo>
                  <a:pt x="7478712" y="2395537"/>
                </a:lnTo>
                <a:lnTo>
                  <a:pt x="7459662" y="2433637"/>
                </a:lnTo>
                <a:lnTo>
                  <a:pt x="7442200" y="2471737"/>
                </a:lnTo>
                <a:lnTo>
                  <a:pt x="7424737" y="2513012"/>
                </a:lnTo>
                <a:lnTo>
                  <a:pt x="7410450" y="2560637"/>
                </a:lnTo>
                <a:lnTo>
                  <a:pt x="7400925" y="2613025"/>
                </a:lnTo>
                <a:lnTo>
                  <a:pt x="7391400" y="2671762"/>
                </a:lnTo>
                <a:lnTo>
                  <a:pt x="7389812" y="2741612"/>
                </a:lnTo>
                <a:lnTo>
                  <a:pt x="7391400" y="2809875"/>
                </a:lnTo>
                <a:lnTo>
                  <a:pt x="7400925" y="2868612"/>
                </a:lnTo>
                <a:lnTo>
                  <a:pt x="7410450" y="2922587"/>
                </a:lnTo>
                <a:lnTo>
                  <a:pt x="7424737" y="2967037"/>
                </a:lnTo>
                <a:lnTo>
                  <a:pt x="7442200" y="3009900"/>
                </a:lnTo>
                <a:lnTo>
                  <a:pt x="7459662" y="3046412"/>
                </a:lnTo>
                <a:lnTo>
                  <a:pt x="7478712" y="3084512"/>
                </a:lnTo>
                <a:lnTo>
                  <a:pt x="7497762" y="3121025"/>
                </a:lnTo>
                <a:lnTo>
                  <a:pt x="7516812" y="3160712"/>
                </a:lnTo>
                <a:lnTo>
                  <a:pt x="7532687" y="3201987"/>
                </a:lnTo>
                <a:lnTo>
                  <a:pt x="7546975" y="3248025"/>
                </a:lnTo>
                <a:lnTo>
                  <a:pt x="7558087" y="3300412"/>
                </a:lnTo>
                <a:lnTo>
                  <a:pt x="7566025" y="3360737"/>
                </a:lnTo>
                <a:lnTo>
                  <a:pt x="7569200" y="3427412"/>
                </a:lnTo>
                <a:lnTo>
                  <a:pt x="7566025" y="3497262"/>
                </a:lnTo>
                <a:lnTo>
                  <a:pt x="7558087" y="3557587"/>
                </a:lnTo>
                <a:lnTo>
                  <a:pt x="7546975" y="3609975"/>
                </a:lnTo>
                <a:lnTo>
                  <a:pt x="7532687" y="3656012"/>
                </a:lnTo>
                <a:lnTo>
                  <a:pt x="7516812" y="3697287"/>
                </a:lnTo>
                <a:lnTo>
                  <a:pt x="7497762" y="3736975"/>
                </a:lnTo>
                <a:lnTo>
                  <a:pt x="7459662" y="3811587"/>
                </a:lnTo>
                <a:lnTo>
                  <a:pt x="7442200" y="3848100"/>
                </a:lnTo>
                <a:lnTo>
                  <a:pt x="7424737" y="3890962"/>
                </a:lnTo>
                <a:lnTo>
                  <a:pt x="7410450" y="3935412"/>
                </a:lnTo>
                <a:lnTo>
                  <a:pt x="7400925" y="3987800"/>
                </a:lnTo>
                <a:lnTo>
                  <a:pt x="7391400" y="4048125"/>
                </a:lnTo>
                <a:lnTo>
                  <a:pt x="7389812" y="4116387"/>
                </a:lnTo>
                <a:lnTo>
                  <a:pt x="7391400" y="4186237"/>
                </a:lnTo>
                <a:lnTo>
                  <a:pt x="7400925" y="4244975"/>
                </a:lnTo>
                <a:lnTo>
                  <a:pt x="7410450" y="4297362"/>
                </a:lnTo>
                <a:lnTo>
                  <a:pt x="7424737" y="4343400"/>
                </a:lnTo>
                <a:lnTo>
                  <a:pt x="7442200" y="4386262"/>
                </a:lnTo>
                <a:lnTo>
                  <a:pt x="7459662" y="4424362"/>
                </a:lnTo>
                <a:lnTo>
                  <a:pt x="7497762" y="4498975"/>
                </a:lnTo>
                <a:lnTo>
                  <a:pt x="7516812" y="4537075"/>
                </a:lnTo>
                <a:lnTo>
                  <a:pt x="7532687" y="4579937"/>
                </a:lnTo>
                <a:lnTo>
                  <a:pt x="7546975" y="4625975"/>
                </a:lnTo>
                <a:lnTo>
                  <a:pt x="7558087" y="4678362"/>
                </a:lnTo>
                <a:lnTo>
                  <a:pt x="7566025" y="4738687"/>
                </a:lnTo>
                <a:lnTo>
                  <a:pt x="7569200" y="4806950"/>
                </a:lnTo>
                <a:lnTo>
                  <a:pt x="7566025" y="4875212"/>
                </a:lnTo>
                <a:lnTo>
                  <a:pt x="7558087" y="4935537"/>
                </a:lnTo>
                <a:lnTo>
                  <a:pt x="7546975" y="4987925"/>
                </a:lnTo>
                <a:lnTo>
                  <a:pt x="7532687" y="5033962"/>
                </a:lnTo>
                <a:lnTo>
                  <a:pt x="7516812" y="5075237"/>
                </a:lnTo>
                <a:lnTo>
                  <a:pt x="7497762" y="5114925"/>
                </a:lnTo>
                <a:lnTo>
                  <a:pt x="7478712" y="5149850"/>
                </a:lnTo>
                <a:lnTo>
                  <a:pt x="7459662" y="5186362"/>
                </a:lnTo>
                <a:lnTo>
                  <a:pt x="7442200" y="5226050"/>
                </a:lnTo>
                <a:lnTo>
                  <a:pt x="7424737" y="5268912"/>
                </a:lnTo>
                <a:lnTo>
                  <a:pt x="7410450" y="5313362"/>
                </a:lnTo>
                <a:lnTo>
                  <a:pt x="7400925" y="5365750"/>
                </a:lnTo>
                <a:lnTo>
                  <a:pt x="7391400" y="5426075"/>
                </a:lnTo>
                <a:lnTo>
                  <a:pt x="7389812" y="5494337"/>
                </a:lnTo>
                <a:lnTo>
                  <a:pt x="7391400" y="5562600"/>
                </a:lnTo>
                <a:lnTo>
                  <a:pt x="7400925" y="5622925"/>
                </a:lnTo>
                <a:lnTo>
                  <a:pt x="7410450" y="5675312"/>
                </a:lnTo>
                <a:lnTo>
                  <a:pt x="7424737" y="5721350"/>
                </a:lnTo>
                <a:lnTo>
                  <a:pt x="7442200" y="5762625"/>
                </a:lnTo>
                <a:lnTo>
                  <a:pt x="7459662" y="5802312"/>
                </a:lnTo>
                <a:lnTo>
                  <a:pt x="7478712" y="5840412"/>
                </a:lnTo>
                <a:lnTo>
                  <a:pt x="7497762" y="5876925"/>
                </a:lnTo>
                <a:lnTo>
                  <a:pt x="7516812" y="5915025"/>
                </a:lnTo>
                <a:lnTo>
                  <a:pt x="7532687" y="5956300"/>
                </a:lnTo>
                <a:lnTo>
                  <a:pt x="7546975" y="6003925"/>
                </a:lnTo>
                <a:lnTo>
                  <a:pt x="7558087" y="6056312"/>
                </a:lnTo>
                <a:lnTo>
                  <a:pt x="7566025" y="6113462"/>
                </a:lnTo>
                <a:lnTo>
                  <a:pt x="7569200" y="6183312"/>
                </a:lnTo>
                <a:lnTo>
                  <a:pt x="7566025" y="6251575"/>
                </a:lnTo>
                <a:lnTo>
                  <a:pt x="7558087" y="6311900"/>
                </a:lnTo>
                <a:lnTo>
                  <a:pt x="7546975" y="6361112"/>
                </a:lnTo>
                <a:lnTo>
                  <a:pt x="7532687" y="6407150"/>
                </a:lnTo>
                <a:lnTo>
                  <a:pt x="7516812" y="6448425"/>
                </a:lnTo>
                <a:lnTo>
                  <a:pt x="7499350" y="6488112"/>
                </a:lnTo>
                <a:lnTo>
                  <a:pt x="7481887" y="6523037"/>
                </a:lnTo>
                <a:lnTo>
                  <a:pt x="7462837" y="6561137"/>
                </a:lnTo>
                <a:lnTo>
                  <a:pt x="7443787" y="6597650"/>
                </a:lnTo>
                <a:lnTo>
                  <a:pt x="7427912" y="6640512"/>
                </a:lnTo>
                <a:lnTo>
                  <a:pt x="7412037" y="6683375"/>
                </a:lnTo>
                <a:lnTo>
                  <a:pt x="7402512" y="6735762"/>
                </a:lnTo>
                <a:lnTo>
                  <a:pt x="7394575" y="6791325"/>
                </a:lnTo>
                <a:lnTo>
                  <a:pt x="7389812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90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93A9655-9124-4DCD-93A9-9B0833A2AA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4144" y="484631"/>
            <a:ext cx="6340519" cy="1638469"/>
          </a:xfrm>
        </p:spPr>
        <p:txBody>
          <a:bodyPr>
            <a:normAutofit/>
          </a:bodyPr>
          <a:lstStyle/>
          <a:p>
            <a:r>
              <a:rPr lang="en-MY"/>
              <a:t>Least favourite colour</a:t>
            </a:r>
          </a:p>
        </p:txBody>
      </p:sp>
      <p:sp>
        <p:nvSpPr>
          <p:cNvPr id="6150" name="Rectangle 74">
            <a:extLst>
              <a:ext uri="{FF2B5EF4-FFF2-40B4-BE49-F238E27FC236}">
                <a16:creationId xmlns:a16="http://schemas.microsoft.com/office/drawing/2014/main" id="{5FDAFA16-9D2D-4BEC-89D0-B4EABEE911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920F3B-79FD-4A42-84F4-3E58E53E3D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5051" y="2443140"/>
            <a:ext cx="6306309" cy="393022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>
                <a:solidFill>
                  <a:schemeClr val="tx1"/>
                </a:solidFill>
                <a:latin typeface="Times" panose="02020603050405020304" pitchFamily="18" charset="0"/>
              </a:rPr>
              <a:t>Most popular least favourite colour  </a:t>
            </a:r>
          </a:p>
          <a:p>
            <a:pPr lvl="1">
              <a:lnSpc>
                <a:spcPct val="100000"/>
              </a:lnSpc>
            </a:pPr>
            <a:r>
              <a:rPr lang="en-US">
                <a:solidFill>
                  <a:schemeClr val="tx1"/>
                </a:solidFill>
                <a:latin typeface="Times" panose="02020603050405020304" pitchFamily="18" charset="0"/>
              </a:rPr>
              <a:t>Orange  19 (27.14%) students </a:t>
            </a:r>
          </a:p>
          <a:p>
            <a:pPr>
              <a:lnSpc>
                <a:spcPct val="100000"/>
              </a:lnSpc>
            </a:pPr>
            <a:r>
              <a:rPr lang="en-US">
                <a:solidFill>
                  <a:schemeClr val="tx1"/>
                </a:solidFill>
                <a:latin typeface="Times" panose="02020603050405020304" pitchFamily="18" charset="0"/>
              </a:rPr>
              <a:t>Other colours </a:t>
            </a:r>
          </a:p>
          <a:p>
            <a:pPr lvl="1">
              <a:lnSpc>
                <a:spcPct val="100000"/>
              </a:lnSpc>
            </a:pPr>
            <a:r>
              <a:rPr lang="en-US">
                <a:solidFill>
                  <a:schemeClr val="tx1"/>
                </a:solidFill>
                <a:latin typeface="Times" panose="02020603050405020304" pitchFamily="18" charset="0"/>
              </a:rPr>
              <a:t>Pink - 14 (20.00%) students</a:t>
            </a:r>
          </a:p>
          <a:p>
            <a:pPr lvl="1">
              <a:lnSpc>
                <a:spcPct val="100000"/>
              </a:lnSpc>
            </a:pPr>
            <a:r>
              <a:rPr lang="en-US">
                <a:solidFill>
                  <a:schemeClr val="tx1"/>
                </a:solidFill>
                <a:latin typeface="Times" panose="02020603050405020304" pitchFamily="18" charset="0"/>
              </a:rPr>
              <a:t>Yellow - 12 (17.14%) students</a:t>
            </a:r>
          </a:p>
          <a:p>
            <a:pPr lvl="1">
              <a:lnSpc>
                <a:spcPct val="100000"/>
              </a:lnSpc>
            </a:pPr>
            <a:r>
              <a:rPr lang="en-US">
                <a:solidFill>
                  <a:schemeClr val="tx1"/>
                </a:solidFill>
                <a:latin typeface="Times" panose="02020603050405020304" pitchFamily="18" charset="0"/>
              </a:rPr>
              <a:t>Red - 7 (10.00%) students</a:t>
            </a:r>
          </a:p>
          <a:p>
            <a:pPr lvl="1">
              <a:lnSpc>
                <a:spcPct val="100000"/>
              </a:lnSpc>
            </a:pPr>
            <a:r>
              <a:rPr lang="en-US">
                <a:solidFill>
                  <a:schemeClr val="tx1"/>
                </a:solidFill>
                <a:latin typeface="Times" panose="02020603050405020304" pitchFamily="18" charset="0"/>
              </a:rPr>
              <a:t>Green - 6 (8.57%) students </a:t>
            </a:r>
          </a:p>
          <a:p>
            <a:pPr lvl="1">
              <a:lnSpc>
                <a:spcPct val="100000"/>
              </a:lnSpc>
            </a:pPr>
            <a:r>
              <a:rPr lang="en-US">
                <a:solidFill>
                  <a:schemeClr val="tx1"/>
                </a:solidFill>
                <a:latin typeface="Times" panose="02020603050405020304" pitchFamily="18" charset="0"/>
              </a:rPr>
              <a:t>White - 5 (7.14%) students</a:t>
            </a:r>
          </a:p>
          <a:p>
            <a:pPr lvl="1">
              <a:lnSpc>
                <a:spcPct val="100000"/>
              </a:lnSpc>
            </a:pPr>
            <a:r>
              <a:rPr lang="en-US">
                <a:solidFill>
                  <a:schemeClr val="tx1"/>
                </a:solidFill>
                <a:latin typeface="Times" panose="02020603050405020304" pitchFamily="18" charset="0"/>
              </a:rPr>
              <a:t>Black - 3 (4.29%) students </a:t>
            </a:r>
          </a:p>
          <a:p>
            <a:pPr lvl="1">
              <a:lnSpc>
                <a:spcPct val="100000"/>
              </a:lnSpc>
            </a:pPr>
            <a:r>
              <a:rPr lang="en-US">
                <a:solidFill>
                  <a:schemeClr val="tx1"/>
                </a:solidFill>
                <a:latin typeface="Times" panose="02020603050405020304" pitchFamily="18" charset="0"/>
              </a:rPr>
              <a:t>Blue - 1 (1.43%) students</a:t>
            </a:r>
            <a:endParaRPr lang="en-MY">
              <a:solidFill>
                <a:schemeClr val="tx1"/>
              </a:solidFill>
            </a:endParaRPr>
          </a:p>
        </p:txBody>
      </p:sp>
      <p:pic>
        <p:nvPicPr>
          <p:cNvPr id="6146" name="Picture 2">
            <a:extLst>
              <a:ext uri="{FF2B5EF4-FFF2-40B4-BE49-F238E27FC236}">
                <a16:creationId xmlns:a16="http://schemas.microsoft.com/office/drawing/2014/main" id="{83819C72-7433-40F6-BC9E-BCED173470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648326" y="1687713"/>
            <a:ext cx="6411468" cy="3333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37876041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1492</Words>
  <Application>Microsoft Office PowerPoint</Application>
  <PresentationFormat>Widescreen</PresentationFormat>
  <Paragraphs>172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Calibri</vt:lpstr>
      <vt:lpstr>Gill Sans MT</vt:lpstr>
      <vt:lpstr>Impact</vt:lpstr>
      <vt:lpstr>Times</vt:lpstr>
      <vt:lpstr>Times New Roman</vt:lpstr>
      <vt:lpstr>Badge</vt:lpstr>
      <vt:lpstr>Impact of colours on the emotion and perception</vt:lpstr>
      <vt:lpstr>INTRO- DUCTION</vt:lpstr>
      <vt:lpstr>OBJECTIVES</vt:lpstr>
      <vt:lpstr>methodology</vt:lpstr>
      <vt:lpstr>Analysis and discussion</vt:lpstr>
      <vt:lpstr>PowerPoint Presentation</vt:lpstr>
      <vt:lpstr>PowerPoint Presentation</vt:lpstr>
      <vt:lpstr>Most favourite colour</vt:lpstr>
      <vt:lpstr>Least favourite colour</vt:lpstr>
      <vt:lpstr>Different feeling </vt:lpstr>
      <vt:lpstr>Purchase item based on colour</vt:lpstr>
      <vt:lpstr>Colour of clothes (convention)</vt:lpstr>
      <vt:lpstr>Reason for the colour chosen</vt:lpstr>
      <vt:lpstr>Colour of study room</vt:lpstr>
      <vt:lpstr>Index of colour of study room and study efficiency</vt:lpstr>
      <vt:lpstr>Colour of slides</vt:lpstr>
      <vt:lpstr>PowerPoint Presentation</vt:lpstr>
      <vt:lpstr>Index of colour of slides and study efficiency</vt:lpstr>
      <vt:lpstr>Cgpa and learning effiecncy</vt:lpstr>
      <vt:lpstr>Time to stay at green environment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Impact of colours on the emotion and perception</dc:title>
  <dc:creator>Jo Ey Goh</dc:creator>
  <cp:lastModifiedBy>ngjinger0129@gmail.com</cp:lastModifiedBy>
  <cp:revision>7</cp:revision>
  <dcterms:created xsi:type="dcterms:W3CDTF">2020-04-05T11:31:40Z</dcterms:created>
  <dcterms:modified xsi:type="dcterms:W3CDTF">2020-04-11T11:11:13Z</dcterms:modified>
</cp:coreProperties>
</file>