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80" r:id="rId3"/>
    <p:sldMasterId id="2147483706" r:id="rId4"/>
    <p:sldMasterId id="2147483800" r:id="rId5"/>
    <p:sldMasterId id="2147483847" r:id="rId6"/>
    <p:sldMasterId id="2147483864" r:id="rId7"/>
    <p:sldMasterId id="2147483881" r:id="rId8"/>
  </p:sldMasterIdLst>
  <p:notesMasterIdLst>
    <p:notesMasterId r:id="rId32"/>
  </p:notesMasterIdLst>
  <p:sldIdLst>
    <p:sldId id="272" r:id="rId9"/>
    <p:sldId id="321" r:id="rId10"/>
    <p:sldId id="322" r:id="rId11"/>
    <p:sldId id="323" r:id="rId12"/>
    <p:sldId id="282" r:id="rId13"/>
    <p:sldId id="324" r:id="rId14"/>
    <p:sldId id="316" r:id="rId15"/>
    <p:sldId id="325" r:id="rId16"/>
    <p:sldId id="326" r:id="rId17"/>
    <p:sldId id="263" r:id="rId18"/>
    <p:sldId id="328" r:id="rId19"/>
    <p:sldId id="330" r:id="rId20"/>
    <p:sldId id="333" r:id="rId21"/>
    <p:sldId id="331" r:id="rId22"/>
    <p:sldId id="332" r:id="rId23"/>
    <p:sldId id="287" r:id="rId24"/>
    <p:sldId id="286" r:id="rId25"/>
    <p:sldId id="299" r:id="rId26"/>
    <p:sldId id="275" r:id="rId27"/>
    <p:sldId id="266" r:id="rId28"/>
    <p:sldId id="334" r:id="rId29"/>
    <p:sldId id="268" r:id="rId30"/>
    <p:sldId id="300" r:id="rId3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062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239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417" algn="l" defTabSz="91435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72556-3A99-4099-AC0B-48BC41878AB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C604EFDD-F766-4AD5-8F99-4AB7E88F075E}">
      <dgm:prSet phldrT="[Text]" custT="1"/>
      <dgm:spPr>
        <a:xfrm>
          <a:off x="567914" y="387089"/>
          <a:ext cx="9836651" cy="774582"/>
        </a:xfrm>
        <a:prstGeom prst="rect">
          <a:avLst/>
        </a:prstGeom>
        <a:gradFill rotWithShape="0">
          <a:gsLst>
            <a:gs pos="0">
              <a:srgbClr val="9F8351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9F8351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Menjelaskan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sebagai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reaksi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dari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kegagalan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modeniti</a:t>
          </a:r>
          <a:endParaRPr lang="en-MY" sz="18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EE923E6-235A-4963-9E31-1370995FFE9C}" type="parTrans" cxnId="{5AA93811-8CA1-4E76-ACF4-25A8C626D95A}">
      <dgm:prSet/>
      <dgm:spPr/>
      <dgm:t>
        <a:bodyPr/>
        <a:lstStyle/>
        <a:p>
          <a:endParaRPr lang="en-MY"/>
        </a:p>
      </dgm:t>
    </dgm:pt>
    <dgm:pt modelId="{0BFB4A95-232B-460D-BAB3-BCFBB6A27A23}" type="sibTrans" cxnId="{5AA93811-8CA1-4E76-ACF4-25A8C626D95A}">
      <dgm:prSet/>
      <dgm:spPr>
        <a:xfrm>
          <a:off x="-5692895" y="-871418"/>
          <a:ext cx="6777825" cy="6777825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rnd" cmpd="sng" algn="ctr">
          <a:solidFill>
            <a:srgbClr val="728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MY"/>
        </a:p>
      </dgm:t>
    </dgm:pt>
    <dgm:pt modelId="{BB3B3BE8-6506-4945-90E0-5569293A9748}">
      <dgm:prSet phldrT="[Text]" custT="1"/>
      <dgm:spPr>
        <a:xfrm>
          <a:off x="1012000" y="1549165"/>
          <a:ext cx="9392565" cy="774582"/>
        </a:xfrm>
        <a:prstGeom prst="rect">
          <a:avLst/>
        </a:prstGeom>
        <a:gradFill rotWithShape="0">
          <a:gsLst>
            <a:gs pos="0">
              <a:srgbClr val="9F8351">
                <a:hueOff val="901328"/>
                <a:satOff val="-2999"/>
                <a:lumOff val="-1503"/>
                <a:alphaOff val="0"/>
                <a:tint val="96000"/>
                <a:lumMod val="104000"/>
              </a:srgbClr>
            </a:gs>
            <a:gs pos="100000">
              <a:srgbClr val="9F8351">
                <a:hueOff val="901328"/>
                <a:satOff val="-2999"/>
                <a:lumOff val="-1503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Menjelaskan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perkembangan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fenomena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manifestasi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endParaRPr lang="en-MY" sz="18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EF76DE1-17E1-42BF-B49C-CBA3C41EBC1E}" type="parTrans" cxnId="{0A85C3D6-E5C5-4A31-A09A-290F0AB6030E}">
      <dgm:prSet/>
      <dgm:spPr/>
      <dgm:t>
        <a:bodyPr/>
        <a:lstStyle/>
        <a:p>
          <a:endParaRPr lang="en-MY"/>
        </a:p>
      </dgm:t>
    </dgm:pt>
    <dgm:pt modelId="{294FC652-1AF0-41F7-A603-75BB5F366797}" type="sibTrans" cxnId="{0A85C3D6-E5C5-4A31-A09A-290F0AB6030E}">
      <dgm:prSet/>
      <dgm:spPr/>
      <dgm:t>
        <a:bodyPr/>
        <a:lstStyle/>
        <a:p>
          <a:endParaRPr lang="en-MY"/>
        </a:p>
      </dgm:t>
    </dgm:pt>
    <dgm:pt modelId="{B99227B6-9A5E-4E7C-822A-68DFEFD06448}">
      <dgm:prSet phldrT="[Text]" custT="1"/>
      <dgm:spPr>
        <a:xfrm>
          <a:off x="1012000" y="2711240"/>
          <a:ext cx="9392565" cy="774582"/>
        </a:xfrm>
        <a:prstGeom prst="rect">
          <a:avLst/>
        </a:prstGeom>
        <a:gradFill rotWithShape="0">
          <a:gsLst>
            <a:gs pos="0">
              <a:srgbClr val="9F8351">
                <a:hueOff val="1802655"/>
                <a:satOff val="-5998"/>
                <a:lumOff val="-3006"/>
                <a:alphaOff val="0"/>
                <a:tint val="96000"/>
                <a:lumMod val="104000"/>
              </a:srgbClr>
            </a:gs>
            <a:gs pos="100000">
              <a:srgbClr val="9F8351">
                <a:hueOff val="1802655"/>
                <a:satOff val="-5998"/>
                <a:lumOff val="-3006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Menghuraikan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implikasi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menafikan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kebenaran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hakikat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semasa</a:t>
          </a:r>
          <a:endParaRPr lang="en-MY" sz="18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1F8FB19-C327-4EE7-BAB4-8EBC4D9685EA}" type="parTrans" cxnId="{A9444BCB-3283-405A-8589-145A8507BE0F}">
      <dgm:prSet/>
      <dgm:spPr/>
      <dgm:t>
        <a:bodyPr/>
        <a:lstStyle/>
        <a:p>
          <a:endParaRPr lang="en-MY"/>
        </a:p>
      </dgm:t>
    </dgm:pt>
    <dgm:pt modelId="{D91FF642-2024-48F8-B253-4103F56AE0E8}" type="sibTrans" cxnId="{A9444BCB-3283-405A-8589-145A8507BE0F}">
      <dgm:prSet/>
      <dgm:spPr/>
      <dgm:t>
        <a:bodyPr/>
        <a:lstStyle/>
        <a:p>
          <a:endParaRPr lang="en-MY"/>
        </a:p>
      </dgm:t>
    </dgm:pt>
    <dgm:pt modelId="{9E8D366F-7A86-424C-A58F-29589E0E9738}">
      <dgm:prSet custT="1"/>
      <dgm:spPr>
        <a:xfrm>
          <a:off x="567914" y="3873316"/>
          <a:ext cx="9836651" cy="774582"/>
        </a:xfrm>
        <a:prstGeom prst="rect">
          <a:avLst/>
        </a:prstGeom>
        <a:gradFill rotWithShape="0">
          <a:gsLst>
            <a:gs pos="0">
              <a:srgbClr val="9F8351">
                <a:hueOff val="2703983"/>
                <a:satOff val="-8997"/>
                <a:lumOff val="-4509"/>
                <a:alphaOff val="0"/>
                <a:tint val="96000"/>
                <a:lumMod val="104000"/>
              </a:srgbClr>
            </a:gs>
            <a:gs pos="100000">
              <a:srgbClr val="9F8351">
                <a:hueOff val="2703983"/>
                <a:satOff val="-8997"/>
                <a:lumOff val="-4509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Menganalisis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jawapan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agama dan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tradisi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terhadap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r>
            <a:rPr lang="en-MY" sz="18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semasa</a:t>
          </a:r>
          <a:endParaRPr lang="en-MY" sz="18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8E83D34-233B-48C5-86FD-B3104456DC34}" type="parTrans" cxnId="{C9CD3690-BB45-4525-9216-FAD0F8AC5F3C}">
      <dgm:prSet/>
      <dgm:spPr/>
      <dgm:t>
        <a:bodyPr/>
        <a:lstStyle/>
        <a:p>
          <a:endParaRPr lang="en-MY"/>
        </a:p>
      </dgm:t>
    </dgm:pt>
    <dgm:pt modelId="{BEB61112-9D0A-4BBB-A738-D5BFA7E6A3B3}" type="sibTrans" cxnId="{C9CD3690-BB45-4525-9216-FAD0F8AC5F3C}">
      <dgm:prSet/>
      <dgm:spPr/>
      <dgm:t>
        <a:bodyPr/>
        <a:lstStyle/>
        <a:p>
          <a:endParaRPr lang="en-MY"/>
        </a:p>
      </dgm:t>
    </dgm:pt>
    <dgm:pt modelId="{8E1838EA-8710-42AE-BA8C-6215B51DBEA9}" type="pres">
      <dgm:prSet presAssocID="{BC772556-3A99-4099-AC0B-48BC41878AB0}" presName="Name0" presStyleCnt="0">
        <dgm:presLayoutVars>
          <dgm:chMax val="7"/>
          <dgm:chPref val="7"/>
          <dgm:dir/>
        </dgm:presLayoutVars>
      </dgm:prSet>
      <dgm:spPr/>
    </dgm:pt>
    <dgm:pt modelId="{D582E5BE-085C-423F-B694-45B4E94F877D}" type="pres">
      <dgm:prSet presAssocID="{BC772556-3A99-4099-AC0B-48BC41878AB0}" presName="Name1" presStyleCnt="0"/>
      <dgm:spPr/>
    </dgm:pt>
    <dgm:pt modelId="{2DD853F0-B7E1-4626-895C-5A620026C9BA}" type="pres">
      <dgm:prSet presAssocID="{BC772556-3A99-4099-AC0B-48BC41878AB0}" presName="cycle" presStyleCnt="0"/>
      <dgm:spPr/>
    </dgm:pt>
    <dgm:pt modelId="{D2881E1E-57FB-4190-943B-441D6F5B56FE}" type="pres">
      <dgm:prSet presAssocID="{BC772556-3A99-4099-AC0B-48BC41878AB0}" presName="srcNode" presStyleLbl="node1" presStyleIdx="0" presStyleCnt="4"/>
      <dgm:spPr/>
    </dgm:pt>
    <dgm:pt modelId="{8C4C363F-36FB-475C-8628-3F42C8061E4D}" type="pres">
      <dgm:prSet presAssocID="{BC772556-3A99-4099-AC0B-48BC41878AB0}" presName="conn" presStyleLbl="parChTrans1D2" presStyleIdx="0" presStyleCnt="1"/>
      <dgm:spPr/>
    </dgm:pt>
    <dgm:pt modelId="{A298A5F6-F799-413B-9E2E-999497FF44BF}" type="pres">
      <dgm:prSet presAssocID="{BC772556-3A99-4099-AC0B-48BC41878AB0}" presName="extraNode" presStyleLbl="node1" presStyleIdx="0" presStyleCnt="4"/>
      <dgm:spPr/>
    </dgm:pt>
    <dgm:pt modelId="{5295DBF4-692D-43EF-AD1C-035D5E288AF9}" type="pres">
      <dgm:prSet presAssocID="{BC772556-3A99-4099-AC0B-48BC41878AB0}" presName="dstNode" presStyleLbl="node1" presStyleIdx="0" presStyleCnt="4"/>
      <dgm:spPr/>
    </dgm:pt>
    <dgm:pt modelId="{B38D3C4A-92B8-465A-8DA0-69F621387048}" type="pres">
      <dgm:prSet presAssocID="{C604EFDD-F766-4AD5-8F99-4AB7E88F075E}" presName="text_1" presStyleLbl="node1" presStyleIdx="0" presStyleCnt="4">
        <dgm:presLayoutVars>
          <dgm:bulletEnabled val="1"/>
        </dgm:presLayoutVars>
      </dgm:prSet>
      <dgm:spPr/>
    </dgm:pt>
    <dgm:pt modelId="{D48CB847-CBF5-41C3-A41D-1DD4612DCD1F}" type="pres">
      <dgm:prSet presAssocID="{C604EFDD-F766-4AD5-8F99-4AB7E88F075E}" presName="accent_1" presStyleCnt="0"/>
      <dgm:spPr/>
    </dgm:pt>
    <dgm:pt modelId="{6E155547-442F-4456-93BC-3026CAF64CC3}" type="pres">
      <dgm:prSet presAssocID="{C604EFDD-F766-4AD5-8F99-4AB7E88F075E}" presName="accentRepeatNode" presStyleLbl="solidFgAcc1" presStyleIdx="0" presStyleCnt="4"/>
      <dgm:spPr>
        <a:xfrm>
          <a:off x="83800" y="290267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6DA3D942-D23E-4B4C-97CC-A7A45D10F35E}" type="pres">
      <dgm:prSet presAssocID="{BB3B3BE8-6506-4945-90E0-5569293A9748}" presName="text_2" presStyleLbl="node1" presStyleIdx="1" presStyleCnt="4">
        <dgm:presLayoutVars>
          <dgm:bulletEnabled val="1"/>
        </dgm:presLayoutVars>
      </dgm:prSet>
      <dgm:spPr/>
    </dgm:pt>
    <dgm:pt modelId="{EE8FD2DD-FC3A-4BE3-BED9-D00426FE1671}" type="pres">
      <dgm:prSet presAssocID="{BB3B3BE8-6506-4945-90E0-5569293A9748}" presName="accent_2" presStyleCnt="0"/>
      <dgm:spPr/>
    </dgm:pt>
    <dgm:pt modelId="{683C19B2-8049-4C30-ACFC-28A71BAA8CA4}" type="pres">
      <dgm:prSet presAssocID="{BB3B3BE8-6506-4945-90E0-5569293A9748}" presName="accentRepeatNode" presStyleLbl="solidFgAcc1" presStyleIdx="1" presStyleCnt="4"/>
      <dgm:spPr>
        <a:xfrm>
          <a:off x="527886" y="1452342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901328"/>
              <a:satOff val="-2999"/>
              <a:lumOff val="-1503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31A38081-873C-4D7A-A2C8-4724F02E3117}" type="pres">
      <dgm:prSet presAssocID="{B99227B6-9A5E-4E7C-822A-68DFEFD06448}" presName="text_3" presStyleLbl="node1" presStyleIdx="2" presStyleCnt="4">
        <dgm:presLayoutVars>
          <dgm:bulletEnabled val="1"/>
        </dgm:presLayoutVars>
      </dgm:prSet>
      <dgm:spPr/>
    </dgm:pt>
    <dgm:pt modelId="{CC18EB03-1A90-4737-A024-FAF86CB26E09}" type="pres">
      <dgm:prSet presAssocID="{B99227B6-9A5E-4E7C-822A-68DFEFD06448}" presName="accent_3" presStyleCnt="0"/>
      <dgm:spPr/>
    </dgm:pt>
    <dgm:pt modelId="{466D781D-2C3F-4EEB-B0D2-8761F0DCDDD9}" type="pres">
      <dgm:prSet presAssocID="{B99227B6-9A5E-4E7C-822A-68DFEFD06448}" presName="accentRepeatNode" presStyleLbl="solidFgAcc1" presStyleIdx="2" presStyleCnt="4"/>
      <dgm:spPr>
        <a:xfrm>
          <a:off x="527886" y="2614418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1802655"/>
              <a:satOff val="-5998"/>
              <a:lumOff val="-3006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4CF0A4A4-CF2B-4400-B26B-9187AF280128}" type="pres">
      <dgm:prSet presAssocID="{9E8D366F-7A86-424C-A58F-29589E0E9738}" presName="text_4" presStyleLbl="node1" presStyleIdx="3" presStyleCnt="4">
        <dgm:presLayoutVars>
          <dgm:bulletEnabled val="1"/>
        </dgm:presLayoutVars>
      </dgm:prSet>
      <dgm:spPr/>
    </dgm:pt>
    <dgm:pt modelId="{C143E0AF-CECB-42D2-8FD1-6213F85B3EBF}" type="pres">
      <dgm:prSet presAssocID="{9E8D366F-7A86-424C-A58F-29589E0E9738}" presName="accent_4" presStyleCnt="0"/>
      <dgm:spPr/>
    </dgm:pt>
    <dgm:pt modelId="{C9C36209-0779-4F5E-A357-102BCE4285F8}" type="pres">
      <dgm:prSet presAssocID="{9E8D366F-7A86-424C-A58F-29589E0E9738}" presName="accentRepeatNode" presStyleLbl="solidFgAcc1" presStyleIdx="3" presStyleCnt="4"/>
      <dgm:spPr>
        <a:xfrm>
          <a:off x="83800" y="3776493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2703983"/>
              <a:satOff val="-8997"/>
              <a:lumOff val="-4509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</dgm:ptLst>
  <dgm:cxnLst>
    <dgm:cxn modelId="{5AA93811-8CA1-4E76-ACF4-25A8C626D95A}" srcId="{BC772556-3A99-4099-AC0B-48BC41878AB0}" destId="{C604EFDD-F766-4AD5-8F99-4AB7E88F075E}" srcOrd="0" destOrd="0" parTransId="{6EE923E6-235A-4963-9E31-1370995FFE9C}" sibTransId="{0BFB4A95-232B-460D-BAB3-BCFBB6A27A23}"/>
    <dgm:cxn modelId="{9A23283B-542C-48D5-A6D6-A46989F56AD2}" type="presOf" srcId="{B99227B6-9A5E-4E7C-822A-68DFEFD06448}" destId="{31A38081-873C-4D7A-A2C8-4724F02E3117}" srcOrd="0" destOrd="0" presId="urn:microsoft.com/office/officeart/2008/layout/VerticalCurvedList"/>
    <dgm:cxn modelId="{2A11553C-AF99-4F4E-B151-F540C4B55CAF}" type="presOf" srcId="{BB3B3BE8-6506-4945-90E0-5569293A9748}" destId="{6DA3D942-D23E-4B4C-97CC-A7A45D10F35E}" srcOrd="0" destOrd="0" presId="urn:microsoft.com/office/officeart/2008/layout/VerticalCurvedList"/>
    <dgm:cxn modelId="{0B0C7966-E36F-4CD6-9CDB-0056B7C8FC8B}" type="presOf" srcId="{0BFB4A95-232B-460D-BAB3-BCFBB6A27A23}" destId="{8C4C363F-36FB-475C-8628-3F42C8061E4D}" srcOrd="0" destOrd="0" presId="urn:microsoft.com/office/officeart/2008/layout/VerticalCurvedList"/>
    <dgm:cxn modelId="{C9CD3690-BB45-4525-9216-FAD0F8AC5F3C}" srcId="{BC772556-3A99-4099-AC0B-48BC41878AB0}" destId="{9E8D366F-7A86-424C-A58F-29589E0E9738}" srcOrd="3" destOrd="0" parTransId="{98E83D34-233B-48C5-86FD-B3104456DC34}" sibTransId="{BEB61112-9D0A-4BBB-A738-D5BFA7E6A3B3}"/>
    <dgm:cxn modelId="{0C7877A7-917F-4FA1-B2C6-B55097524BB5}" type="presOf" srcId="{BC772556-3A99-4099-AC0B-48BC41878AB0}" destId="{8E1838EA-8710-42AE-BA8C-6215B51DBEA9}" srcOrd="0" destOrd="0" presId="urn:microsoft.com/office/officeart/2008/layout/VerticalCurvedList"/>
    <dgm:cxn modelId="{E62F5FBA-62B8-40FD-AB04-0BCACB398232}" type="presOf" srcId="{C604EFDD-F766-4AD5-8F99-4AB7E88F075E}" destId="{B38D3C4A-92B8-465A-8DA0-69F621387048}" srcOrd="0" destOrd="0" presId="urn:microsoft.com/office/officeart/2008/layout/VerticalCurvedList"/>
    <dgm:cxn modelId="{0F9558BD-E9E3-4FC5-BC5F-F1AAF3152FFC}" type="presOf" srcId="{9E8D366F-7A86-424C-A58F-29589E0E9738}" destId="{4CF0A4A4-CF2B-4400-B26B-9187AF280128}" srcOrd="0" destOrd="0" presId="urn:microsoft.com/office/officeart/2008/layout/VerticalCurvedList"/>
    <dgm:cxn modelId="{A9444BCB-3283-405A-8589-145A8507BE0F}" srcId="{BC772556-3A99-4099-AC0B-48BC41878AB0}" destId="{B99227B6-9A5E-4E7C-822A-68DFEFD06448}" srcOrd="2" destOrd="0" parTransId="{F1F8FB19-C327-4EE7-BAB4-8EBC4D9685EA}" sibTransId="{D91FF642-2024-48F8-B253-4103F56AE0E8}"/>
    <dgm:cxn modelId="{0A85C3D6-E5C5-4A31-A09A-290F0AB6030E}" srcId="{BC772556-3A99-4099-AC0B-48BC41878AB0}" destId="{BB3B3BE8-6506-4945-90E0-5569293A9748}" srcOrd="1" destOrd="0" parTransId="{BEF76DE1-17E1-42BF-B49C-CBA3C41EBC1E}" sibTransId="{294FC652-1AF0-41F7-A603-75BB5F366797}"/>
    <dgm:cxn modelId="{746A73B5-33C5-4B26-9471-EAE3695F9D41}" type="presParOf" srcId="{8E1838EA-8710-42AE-BA8C-6215B51DBEA9}" destId="{D582E5BE-085C-423F-B694-45B4E94F877D}" srcOrd="0" destOrd="0" presId="urn:microsoft.com/office/officeart/2008/layout/VerticalCurvedList"/>
    <dgm:cxn modelId="{29BD7887-1510-4BF8-8D22-1C3245C1482F}" type="presParOf" srcId="{D582E5BE-085C-423F-B694-45B4E94F877D}" destId="{2DD853F0-B7E1-4626-895C-5A620026C9BA}" srcOrd="0" destOrd="0" presId="urn:microsoft.com/office/officeart/2008/layout/VerticalCurvedList"/>
    <dgm:cxn modelId="{53F26519-CA47-40BF-A2DA-D83A794D5B74}" type="presParOf" srcId="{2DD853F0-B7E1-4626-895C-5A620026C9BA}" destId="{D2881E1E-57FB-4190-943B-441D6F5B56FE}" srcOrd="0" destOrd="0" presId="urn:microsoft.com/office/officeart/2008/layout/VerticalCurvedList"/>
    <dgm:cxn modelId="{737987AE-3A71-4EAD-949A-082C2E707465}" type="presParOf" srcId="{2DD853F0-B7E1-4626-895C-5A620026C9BA}" destId="{8C4C363F-36FB-475C-8628-3F42C8061E4D}" srcOrd="1" destOrd="0" presId="urn:microsoft.com/office/officeart/2008/layout/VerticalCurvedList"/>
    <dgm:cxn modelId="{39768EEE-E197-47CC-B6A4-69932D10C4F9}" type="presParOf" srcId="{2DD853F0-B7E1-4626-895C-5A620026C9BA}" destId="{A298A5F6-F799-413B-9E2E-999497FF44BF}" srcOrd="2" destOrd="0" presId="urn:microsoft.com/office/officeart/2008/layout/VerticalCurvedList"/>
    <dgm:cxn modelId="{44BC685F-F1D3-41A1-8FEA-BE626205F8BC}" type="presParOf" srcId="{2DD853F0-B7E1-4626-895C-5A620026C9BA}" destId="{5295DBF4-692D-43EF-AD1C-035D5E288AF9}" srcOrd="3" destOrd="0" presId="urn:microsoft.com/office/officeart/2008/layout/VerticalCurvedList"/>
    <dgm:cxn modelId="{7B1BD8BB-A19F-49DE-9442-37E4D6A3E2BE}" type="presParOf" srcId="{D582E5BE-085C-423F-B694-45B4E94F877D}" destId="{B38D3C4A-92B8-465A-8DA0-69F621387048}" srcOrd="1" destOrd="0" presId="urn:microsoft.com/office/officeart/2008/layout/VerticalCurvedList"/>
    <dgm:cxn modelId="{E8E99880-FC16-4002-9010-CEF6FD27AF3C}" type="presParOf" srcId="{D582E5BE-085C-423F-B694-45B4E94F877D}" destId="{D48CB847-CBF5-41C3-A41D-1DD4612DCD1F}" srcOrd="2" destOrd="0" presId="urn:microsoft.com/office/officeart/2008/layout/VerticalCurvedList"/>
    <dgm:cxn modelId="{76109F40-5E66-4FED-B284-14D4057CC553}" type="presParOf" srcId="{D48CB847-CBF5-41C3-A41D-1DD4612DCD1F}" destId="{6E155547-442F-4456-93BC-3026CAF64CC3}" srcOrd="0" destOrd="0" presId="urn:microsoft.com/office/officeart/2008/layout/VerticalCurvedList"/>
    <dgm:cxn modelId="{A97AC70D-2356-485B-AA74-A4D42A1DFF2C}" type="presParOf" srcId="{D582E5BE-085C-423F-B694-45B4E94F877D}" destId="{6DA3D942-D23E-4B4C-97CC-A7A45D10F35E}" srcOrd="3" destOrd="0" presId="urn:microsoft.com/office/officeart/2008/layout/VerticalCurvedList"/>
    <dgm:cxn modelId="{93C263A4-DDB3-4889-887D-582A507F9683}" type="presParOf" srcId="{D582E5BE-085C-423F-B694-45B4E94F877D}" destId="{EE8FD2DD-FC3A-4BE3-BED9-D00426FE1671}" srcOrd="4" destOrd="0" presId="urn:microsoft.com/office/officeart/2008/layout/VerticalCurvedList"/>
    <dgm:cxn modelId="{AB243330-27AE-43EE-AF84-47E130A0BF8D}" type="presParOf" srcId="{EE8FD2DD-FC3A-4BE3-BED9-D00426FE1671}" destId="{683C19B2-8049-4C30-ACFC-28A71BAA8CA4}" srcOrd="0" destOrd="0" presId="urn:microsoft.com/office/officeart/2008/layout/VerticalCurvedList"/>
    <dgm:cxn modelId="{3D0E1E51-5C9F-4177-8942-66D652692C84}" type="presParOf" srcId="{D582E5BE-085C-423F-B694-45B4E94F877D}" destId="{31A38081-873C-4D7A-A2C8-4724F02E3117}" srcOrd="5" destOrd="0" presId="urn:microsoft.com/office/officeart/2008/layout/VerticalCurvedList"/>
    <dgm:cxn modelId="{534D2510-6F6A-4961-AF4C-2F0DC364A823}" type="presParOf" srcId="{D582E5BE-085C-423F-B694-45B4E94F877D}" destId="{CC18EB03-1A90-4737-A024-FAF86CB26E09}" srcOrd="6" destOrd="0" presId="urn:microsoft.com/office/officeart/2008/layout/VerticalCurvedList"/>
    <dgm:cxn modelId="{ADBB6800-44AD-4A6B-A961-2C98C67399C7}" type="presParOf" srcId="{CC18EB03-1A90-4737-A024-FAF86CB26E09}" destId="{466D781D-2C3F-4EEB-B0D2-8761F0DCDDD9}" srcOrd="0" destOrd="0" presId="urn:microsoft.com/office/officeart/2008/layout/VerticalCurvedList"/>
    <dgm:cxn modelId="{BF476658-367E-4BD7-B784-39881D620FDB}" type="presParOf" srcId="{D582E5BE-085C-423F-B694-45B4E94F877D}" destId="{4CF0A4A4-CF2B-4400-B26B-9187AF280128}" srcOrd="7" destOrd="0" presId="urn:microsoft.com/office/officeart/2008/layout/VerticalCurvedList"/>
    <dgm:cxn modelId="{A78C07D7-DD9A-4604-98E5-758A81FA7DB3}" type="presParOf" srcId="{D582E5BE-085C-423F-B694-45B4E94F877D}" destId="{C143E0AF-CECB-42D2-8FD1-6213F85B3EBF}" srcOrd="8" destOrd="0" presId="urn:microsoft.com/office/officeart/2008/layout/VerticalCurvedList"/>
    <dgm:cxn modelId="{635A5BDD-A1EE-4E1E-8C29-4CFCBFD6CAC7}" type="presParOf" srcId="{C143E0AF-CECB-42D2-8FD1-6213F85B3EBF}" destId="{C9C36209-0779-4F5E-A357-102BCE4285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5085C-D3B9-4EAF-A91F-4AD7161B5B1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4B27D91F-3BDA-409B-A3B3-D96138F6CF58}">
      <dgm:prSet phldrT="[Text]"/>
      <dgm:spPr>
        <a:xfrm>
          <a:off x="445770" y="924796"/>
          <a:ext cx="6240780" cy="531360"/>
        </a:xfrm>
        <a:prstGeom prst="roundRect">
          <a:avLst/>
        </a:prstGeom>
        <a:gradFill rotWithShape="0">
          <a:gsLst>
            <a:gs pos="0">
              <a:srgbClr val="728653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728653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endParaRPr lang="en-MY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3C3FD09-C3CF-4ECE-B905-3ED1FC137043}" type="parTrans" cxnId="{B8F7FCD5-F2FA-409F-8435-C966275AA874}">
      <dgm:prSet/>
      <dgm:spPr/>
      <dgm:t>
        <a:bodyPr/>
        <a:lstStyle/>
        <a:p>
          <a:endParaRPr lang="en-MY"/>
        </a:p>
      </dgm:t>
    </dgm:pt>
    <dgm:pt modelId="{DAD0F71E-36E6-40CB-9D3D-E168ABA486FC}" type="sibTrans" cxnId="{B8F7FCD5-F2FA-409F-8435-C966275AA874}">
      <dgm:prSet/>
      <dgm:spPr/>
      <dgm:t>
        <a:bodyPr/>
        <a:lstStyle/>
        <a:p>
          <a:endParaRPr lang="en-MY"/>
        </a:p>
      </dgm:t>
    </dgm:pt>
    <dgm:pt modelId="{5B465B38-B5A3-47A0-ABAC-844D4C971704}">
      <dgm:prSet phldrT="[Text]"/>
      <dgm:spPr>
        <a:xfrm>
          <a:off x="445770" y="1741277"/>
          <a:ext cx="6240780" cy="531360"/>
        </a:xfrm>
        <a:prstGeom prst="roundRect">
          <a:avLst/>
        </a:prstGeom>
        <a:gradFill rotWithShape="0">
          <a:gsLst>
            <a:gs pos="0">
              <a:srgbClr val="728653">
                <a:hueOff val="-164204"/>
                <a:satOff val="4903"/>
                <a:lumOff val="1895"/>
                <a:alphaOff val="0"/>
                <a:tint val="96000"/>
                <a:lumMod val="104000"/>
              </a:srgbClr>
            </a:gs>
            <a:gs pos="100000">
              <a:srgbClr val="728653">
                <a:hueOff val="-164204"/>
                <a:satOff val="4903"/>
                <a:lumOff val="1895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Fenomena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Manifestasi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endParaRPr lang="en-MY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C436AC31-C73C-4FEA-9F49-BD760834B0A7}" type="parTrans" cxnId="{79E49AA5-8AA8-4A1D-B578-346136F3E473}">
      <dgm:prSet/>
      <dgm:spPr/>
      <dgm:t>
        <a:bodyPr/>
        <a:lstStyle/>
        <a:p>
          <a:endParaRPr lang="en-MY"/>
        </a:p>
      </dgm:t>
    </dgm:pt>
    <dgm:pt modelId="{634FBF7F-6F39-447B-A58B-DFDA4B679C4F}" type="sibTrans" cxnId="{79E49AA5-8AA8-4A1D-B578-346136F3E473}">
      <dgm:prSet/>
      <dgm:spPr/>
      <dgm:t>
        <a:bodyPr/>
        <a:lstStyle/>
        <a:p>
          <a:endParaRPr lang="en-MY"/>
        </a:p>
      </dgm:t>
    </dgm:pt>
    <dgm:pt modelId="{8FE2F4C0-8D59-4691-928C-1BBB774D30A9}">
      <dgm:prSet phldrT="[Text]"/>
      <dgm:spPr>
        <a:xfrm>
          <a:off x="445770" y="2557757"/>
          <a:ext cx="6240780" cy="531360"/>
        </a:xfrm>
        <a:prstGeom prst="roundRect">
          <a:avLst/>
        </a:prstGeom>
        <a:gradFill rotWithShape="0">
          <a:gsLst>
            <a:gs pos="0">
              <a:srgbClr val="728653">
                <a:hueOff val="-328408"/>
                <a:satOff val="9806"/>
                <a:lumOff val="3791"/>
                <a:alphaOff val="0"/>
                <a:tint val="96000"/>
                <a:lumMod val="104000"/>
              </a:srgbClr>
            </a:gs>
            <a:gs pos="100000">
              <a:srgbClr val="728653">
                <a:hueOff val="-328408"/>
                <a:satOff val="9806"/>
                <a:lumOff val="3791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Implikasi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endParaRPr lang="en-MY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BEB78EA-7F70-41CF-B04D-0D222A909440}" type="parTrans" cxnId="{37B81B15-1AE5-4458-873E-005ACB2A42BF}">
      <dgm:prSet/>
      <dgm:spPr/>
      <dgm:t>
        <a:bodyPr/>
        <a:lstStyle/>
        <a:p>
          <a:endParaRPr lang="en-MY"/>
        </a:p>
      </dgm:t>
    </dgm:pt>
    <dgm:pt modelId="{93783E64-B5C6-4265-8A7A-F2602A1D9841}" type="sibTrans" cxnId="{37B81B15-1AE5-4458-873E-005ACB2A42BF}">
      <dgm:prSet/>
      <dgm:spPr/>
      <dgm:t>
        <a:bodyPr/>
        <a:lstStyle/>
        <a:p>
          <a:endParaRPr lang="en-MY"/>
        </a:p>
      </dgm:t>
    </dgm:pt>
    <dgm:pt modelId="{BCB914A8-B928-4BE4-9B4C-BE947FDF748B}">
      <dgm:prSet phldrT="[Text]"/>
      <dgm:spPr>
        <a:xfrm>
          <a:off x="445770" y="3374237"/>
          <a:ext cx="6240780" cy="531360"/>
        </a:xfrm>
        <a:prstGeom prst="roundRect">
          <a:avLst/>
        </a:prstGeom>
        <a:gradFill rotWithShape="0">
          <a:gsLst>
            <a:gs pos="0">
              <a:srgbClr val="728653">
                <a:hueOff val="-492612"/>
                <a:satOff val="14709"/>
                <a:lumOff val="5686"/>
                <a:alphaOff val="0"/>
                <a:tint val="96000"/>
                <a:lumMod val="104000"/>
              </a:srgbClr>
            </a:gs>
            <a:gs pos="100000">
              <a:srgbClr val="728653">
                <a:hueOff val="-492612"/>
                <a:satOff val="14709"/>
                <a:lumOff val="5686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Jawapan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Agama &amp;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Tradisi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Terhadap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endParaRPr lang="en-MY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4F39C7E-6DC2-4264-AC3E-057711AB5BC7}" type="parTrans" cxnId="{390935EA-9EA5-4AA7-8841-A3CD2EE36D4E}">
      <dgm:prSet/>
      <dgm:spPr/>
      <dgm:t>
        <a:bodyPr/>
        <a:lstStyle/>
        <a:p>
          <a:endParaRPr lang="en-MY"/>
        </a:p>
      </dgm:t>
    </dgm:pt>
    <dgm:pt modelId="{A1AE54D9-45AA-426B-8F41-0568F68910D6}" type="sibTrans" cxnId="{390935EA-9EA5-4AA7-8841-A3CD2EE36D4E}">
      <dgm:prSet/>
      <dgm:spPr/>
      <dgm:t>
        <a:bodyPr/>
        <a:lstStyle/>
        <a:p>
          <a:endParaRPr lang="en-MY"/>
        </a:p>
      </dgm:t>
    </dgm:pt>
    <dgm:pt modelId="{F1E3CB12-002A-42ED-92A5-7601722371C5}" type="pres">
      <dgm:prSet presAssocID="{1A85085C-D3B9-4EAF-A91F-4AD7161B5B19}" presName="linear" presStyleCnt="0">
        <dgm:presLayoutVars>
          <dgm:dir/>
          <dgm:animLvl val="lvl"/>
          <dgm:resizeHandles val="exact"/>
        </dgm:presLayoutVars>
      </dgm:prSet>
      <dgm:spPr/>
    </dgm:pt>
    <dgm:pt modelId="{232E277D-65B4-4D46-85F9-BD6378B44153}" type="pres">
      <dgm:prSet presAssocID="{4B27D91F-3BDA-409B-A3B3-D96138F6CF58}" presName="parentLin" presStyleCnt="0"/>
      <dgm:spPr/>
    </dgm:pt>
    <dgm:pt modelId="{D92F9DB9-929F-4097-A060-B6437E5DEE79}" type="pres">
      <dgm:prSet presAssocID="{4B27D91F-3BDA-409B-A3B3-D96138F6CF58}" presName="parentLeftMargin" presStyleLbl="node1" presStyleIdx="0" presStyleCnt="4"/>
      <dgm:spPr/>
    </dgm:pt>
    <dgm:pt modelId="{D927F3E8-2B1C-4ABB-975D-A44277962851}" type="pres">
      <dgm:prSet presAssocID="{4B27D91F-3BDA-409B-A3B3-D96138F6CF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F04B88-9653-490E-9D0C-7F7DB45BBF33}" type="pres">
      <dgm:prSet presAssocID="{4B27D91F-3BDA-409B-A3B3-D96138F6CF58}" presName="negativeSpace" presStyleCnt="0"/>
      <dgm:spPr/>
    </dgm:pt>
    <dgm:pt modelId="{E59B3CC7-E0D2-445E-A453-DE2F508A1837}" type="pres">
      <dgm:prSet presAssocID="{4B27D91F-3BDA-409B-A3B3-D96138F6CF58}" presName="childText" presStyleLbl="conFgAcc1" presStyleIdx="0" presStyleCnt="4">
        <dgm:presLayoutVars>
          <dgm:bulletEnabled val="1"/>
        </dgm:presLayoutVars>
      </dgm:prSet>
      <dgm:spPr>
        <a:xfrm>
          <a:off x="0" y="1190476"/>
          <a:ext cx="89154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A18221F3-541E-488E-9A19-0597546EFE02}" type="pres">
      <dgm:prSet presAssocID="{DAD0F71E-36E6-40CB-9D3D-E168ABA486FC}" presName="spaceBetweenRectangles" presStyleCnt="0"/>
      <dgm:spPr/>
    </dgm:pt>
    <dgm:pt modelId="{58DF0D57-1EB8-4CD4-86DD-3AD73FA7E45A}" type="pres">
      <dgm:prSet presAssocID="{5B465B38-B5A3-47A0-ABAC-844D4C971704}" presName="parentLin" presStyleCnt="0"/>
      <dgm:spPr/>
    </dgm:pt>
    <dgm:pt modelId="{0395FA5B-8DD1-4344-AB69-FFF8B468E7EA}" type="pres">
      <dgm:prSet presAssocID="{5B465B38-B5A3-47A0-ABAC-844D4C971704}" presName="parentLeftMargin" presStyleLbl="node1" presStyleIdx="0" presStyleCnt="4"/>
      <dgm:spPr/>
    </dgm:pt>
    <dgm:pt modelId="{90B4E985-C8F9-4751-9668-F287EB149D0D}" type="pres">
      <dgm:prSet presAssocID="{5B465B38-B5A3-47A0-ABAC-844D4C9717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2682A-4BB6-47A8-A5D3-33EE87A5B788}" type="pres">
      <dgm:prSet presAssocID="{5B465B38-B5A3-47A0-ABAC-844D4C971704}" presName="negativeSpace" presStyleCnt="0"/>
      <dgm:spPr/>
    </dgm:pt>
    <dgm:pt modelId="{CD8DD264-626D-4C1A-9753-32D1E57514C6}" type="pres">
      <dgm:prSet presAssocID="{5B465B38-B5A3-47A0-ABAC-844D4C971704}" presName="childText" presStyleLbl="conFgAcc1" presStyleIdx="1" presStyleCnt="4">
        <dgm:presLayoutVars>
          <dgm:bulletEnabled val="1"/>
        </dgm:presLayoutVars>
      </dgm:prSet>
      <dgm:spPr>
        <a:xfrm>
          <a:off x="0" y="2006956"/>
          <a:ext cx="89154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164204"/>
              <a:satOff val="4903"/>
              <a:lumOff val="1895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5179F6A3-5C96-440B-8BB1-B985ECE23326}" type="pres">
      <dgm:prSet presAssocID="{634FBF7F-6F39-447B-A58B-DFDA4B679C4F}" presName="spaceBetweenRectangles" presStyleCnt="0"/>
      <dgm:spPr/>
    </dgm:pt>
    <dgm:pt modelId="{C6C0E511-3503-45FF-BE99-FAECC02CBA0C}" type="pres">
      <dgm:prSet presAssocID="{8FE2F4C0-8D59-4691-928C-1BBB774D30A9}" presName="parentLin" presStyleCnt="0"/>
      <dgm:spPr/>
    </dgm:pt>
    <dgm:pt modelId="{0F22BED0-BE3B-4EDA-8DB4-7A96B1D4E9BE}" type="pres">
      <dgm:prSet presAssocID="{8FE2F4C0-8D59-4691-928C-1BBB774D30A9}" presName="parentLeftMargin" presStyleLbl="node1" presStyleIdx="1" presStyleCnt="4"/>
      <dgm:spPr/>
    </dgm:pt>
    <dgm:pt modelId="{8EBE1D7B-8C0A-458A-B78B-4B063E2E1884}" type="pres">
      <dgm:prSet presAssocID="{8FE2F4C0-8D59-4691-928C-1BBB774D30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DF7EA7-E19A-41AE-8072-41AE9FA680E1}" type="pres">
      <dgm:prSet presAssocID="{8FE2F4C0-8D59-4691-928C-1BBB774D30A9}" presName="negativeSpace" presStyleCnt="0"/>
      <dgm:spPr/>
    </dgm:pt>
    <dgm:pt modelId="{3286EB7A-68DF-47BA-A6E5-57CE17877BFF}" type="pres">
      <dgm:prSet presAssocID="{8FE2F4C0-8D59-4691-928C-1BBB774D30A9}" presName="childText" presStyleLbl="conFgAcc1" presStyleIdx="2" presStyleCnt="4">
        <dgm:presLayoutVars>
          <dgm:bulletEnabled val="1"/>
        </dgm:presLayoutVars>
      </dgm:prSet>
      <dgm:spPr>
        <a:xfrm>
          <a:off x="0" y="2823437"/>
          <a:ext cx="89154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328408"/>
              <a:satOff val="9806"/>
              <a:lumOff val="3791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A63A3428-97AA-4525-95E0-793CFCA66B01}" type="pres">
      <dgm:prSet presAssocID="{93783E64-B5C6-4265-8A7A-F2602A1D9841}" presName="spaceBetweenRectangles" presStyleCnt="0"/>
      <dgm:spPr/>
    </dgm:pt>
    <dgm:pt modelId="{BEAA8950-C080-4DEB-B550-445D95C096E6}" type="pres">
      <dgm:prSet presAssocID="{BCB914A8-B928-4BE4-9B4C-BE947FDF748B}" presName="parentLin" presStyleCnt="0"/>
      <dgm:spPr/>
    </dgm:pt>
    <dgm:pt modelId="{CBAC03C9-DAC0-4E81-A8A1-706EF6A97282}" type="pres">
      <dgm:prSet presAssocID="{BCB914A8-B928-4BE4-9B4C-BE947FDF748B}" presName="parentLeftMargin" presStyleLbl="node1" presStyleIdx="2" presStyleCnt="4"/>
      <dgm:spPr/>
    </dgm:pt>
    <dgm:pt modelId="{78A5EAA2-5E07-4C60-B170-3AF036673D90}" type="pres">
      <dgm:prSet presAssocID="{BCB914A8-B928-4BE4-9B4C-BE947FDF748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4DAF75-AAE2-4960-A2AA-40AE59C12850}" type="pres">
      <dgm:prSet presAssocID="{BCB914A8-B928-4BE4-9B4C-BE947FDF748B}" presName="negativeSpace" presStyleCnt="0"/>
      <dgm:spPr/>
    </dgm:pt>
    <dgm:pt modelId="{AB25989B-6AF5-443F-B527-C789864DD8C1}" type="pres">
      <dgm:prSet presAssocID="{BCB914A8-B928-4BE4-9B4C-BE947FDF748B}" presName="childText" presStyleLbl="conFgAcc1" presStyleIdx="3" presStyleCnt="4">
        <dgm:presLayoutVars>
          <dgm:bulletEnabled val="1"/>
        </dgm:presLayoutVars>
      </dgm:prSet>
      <dgm:spPr>
        <a:xfrm>
          <a:off x="0" y="3639917"/>
          <a:ext cx="8915400" cy="453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492612"/>
              <a:satOff val="14709"/>
              <a:lumOff val="5686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</dgm:ptLst>
  <dgm:cxnLst>
    <dgm:cxn modelId="{B8F57104-EE83-447B-9603-B581DE9D6C63}" type="presOf" srcId="{BCB914A8-B928-4BE4-9B4C-BE947FDF748B}" destId="{78A5EAA2-5E07-4C60-B170-3AF036673D90}" srcOrd="1" destOrd="0" presId="urn:microsoft.com/office/officeart/2005/8/layout/list1"/>
    <dgm:cxn modelId="{2F192707-4808-48A0-ADB3-A2A1CE34375F}" type="presOf" srcId="{BCB914A8-B928-4BE4-9B4C-BE947FDF748B}" destId="{CBAC03C9-DAC0-4E81-A8A1-706EF6A97282}" srcOrd="0" destOrd="0" presId="urn:microsoft.com/office/officeart/2005/8/layout/list1"/>
    <dgm:cxn modelId="{DCEDE307-12F8-4E44-9EC9-FD94D27B928D}" type="presOf" srcId="{8FE2F4C0-8D59-4691-928C-1BBB774D30A9}" destId="{8EBE1D7B-8C0A-458A-B78B-4B063E2E1884}" srcOrd="1" destOrd="0" presId="urn:microsoft.com/office/officeart/2005/8/layout/list1"/>
    <dgm:cxn modelId="{37B81B15-1AE5-4458-873E-005ACB2A42BF}" srcId="{1A85085C-D3B9-4EAF-A91F-4AD7161B5B19}" destId="{8FE2F4C0-8D59-4691-928C-1BBB774D30A9}" srcOrd="2" destOrd="0" parTransId="{ABEB78EA-7F70-41CF-B04D-0D222A909440}" sibTransId="{93783E64-B5C6-4265-8A7A-F2602A1D9841}"/>
    <dgm:cxn modelId="{EFC8345D-07F9-48B9-8D81-DB4DBF806C11}" type="presOf" srcId="{1A85085C-D3B9-4EAF-A91F-4AD7161B5B19}" destId="{F1E3CB12-002A-42ED-92A5-7601722371C5}" srcOrd="0" destOrd="0" presId="urn:microsoft.com/office/officeart/2005/8/layout/list1"/>
    <dgm:cxn modelId="{D7BAB284-4CE8-4A59-8036-556C67772FEC}" type="presOf" srcId="{4B27D91F-3BDA-409B-A3B3-D96138F6CF58}" destId="{D927F3E8-2B1C-4ABB-975D-A44277962851}" srcOrd="1" destOrd="0" presId="urn:microsoft.com/office/officeart/2005/8/layout/list1"/>
    <dgm:cxn modelId="{8FDB0388-78EF-4F00-B170-2F4328E11709}" type="presOf" srcId="{5B465B38-B5A3-47A0-ABAC-844D4C971704}" destId="{90B4E985-C8F9-4751-9668-F287EB149D0D}" srcOrd="1" destOrd="0" presId="urn:microsoft.com/office/officeart/2005/8/layout/list1"/>
    <dgm:cxn modelId="{B71974A4-84E5-4F39-9EE1-ADCA26673F88}" type="presOf" srcId="{8FE2F4C0-8D59-4691-928C-1BBB774D30A9}" destId="{0F22BED0-BE3B-4EDA-8DB4-7A96B1D4E9BE}" srcOrd="0" destOrd="0" presId="urn:microsoft.com/office/officeart/2005/8/layout/list1"/>
    <dgm:cxn modelId="{79E49AA5-8AA8-4A1D-B578-346136F3E473}" srcId="{1A85085C-D3B9-4EAF-A91F-4AD7161B5B19}" destId="{5B465B38-B5A3-47A0-ABAC-844D4C971704}" srcOrd="1" destOrd="0" parTransId="{C436AC31-C73C-4FEA-9F49-BD760834B0A7}" sibTransId="{634FBF7F-6F39-447B-A58B-DFDA4B679C4F}"/>
    <dgm:cxn modelId="{29E3AFAE-F3B9-415C-9A00-038E9290EE68}" type="presOf" srcId="{4B27D91F-3BDA-409B-A3B3-D96138F6CF58}" destId="{D92F9DB9-929F-4097-A060-B6437E5DEE79}" srcOrd="0" destOrd="0" presId="urn:microsoft.com/office/officeart/2005/8/layout/list1"/>
    <dgm:cxn modelId="{B8F7FCD5-F2FA-409F-8435-C966275AA874}" srcId="{1A85085C-D3B9-4EAF-A91F-4AD7161B5B19}" destId="{4B27D91F-3BDA-409B-A3B3-D96138F6CF58}" srcOrd="0" destOrd="0" parTransId="{D3C3FD09-C3CF-4ECE-B905-3ED1FC137043}" sibTransId="{DAD0F71E-36E6-40CB-9D3D-E168ABA486FC}"/>
    <dgm:cxn modelId="{390935EA-9EA5-4AA7-8841-A3CD2EE36D4E}" srcId="{1A85085C-D3B9-4EAF-A91F-4AD7161B5B19}" destId="{BCB914A8-B928-4BE4-9B4C-BE947FDF748B}" srcOrd="3" destOrd="0" parTransId="{64F39C7E-6DC2-4264-AC3E-057711AB5BC7}" sibTransId="{A1AE54D9-45AA-426B-8F41-0568F68910D6}"/>
    <dgm:cxn modelId="{8EFB31F7-D09D-4B3C-9568-58E44BE848C4}" type="presOf" srcId="{5B465B38-B5A3-47A0-ABAC-844D4C971704}" destId="{0395FA5B-8DD1-4344-AB69-FFF8B468E7EA}" srcOrd="0" destOrd="0" presId="urn:microsoft.com/office/officeart/2005/8/layout/list1"/>
    <dgm:cxn modelId="{E6DBCE30-8E52-471E-8B4B-E75C970E4F15}" type="presParOf" srcId="{F1E3CB12-002A-42ED-92A5-7601722371C5}" destId="{232E277D-65B4-4D46-85F9-BD6378B44153}" srcOrd="0" destOrd="0" presId="urn:microsoft.com/office/officeart/2005/8/layout/list1"/>
    <dgm:cxn modelId="{96220FE1-252F-453E-9D0F-CF218FE0A905}" type="presParOf" srcId="{232E277D-65B4-4D46-85F9-BD6378B44153}" destId="{D92F9DB9-929F-4097-A060-B6437E5DEE79}" srcOrd="0" destOrd="0" presId="urn:microsoft.com/office/officeart/2005/8/layout/list1"/>
    <dgm:cxn modelId="{64978B28-8930-4AF0-8576-A75B95EC5458}" type="presParOf" srcId="{232E277D-65B4-4D46-85F9-BD6378B44153}" destId="{D927F3E8-2B1C-4ABB-975D-A44277962851}" srcOrd="1" destOrd="0" presId="urn:microsoft.com/office/officeart/2005/8/layout/list1"/>
    <dgm:cxn modelId="{DB63EF23-C1EE-4403-AB43-324C998519AC}" type="presParOf" srcId="{F1E3CB12-002A-42ED-92A5-7601722371C5}" destId="{0EF04B88-9653-490E-9D0C-7F7DB45BBF33}" srcOrd="1" destOrd="0" presId="urn:microsoft.com/office/officeart/2005/8/layout/list1"/>
    <dgm:cxn modelId="{7A3F1F81-FA09-4C34-AD37-CE4A558BEBA1}" type="presParOf" srcId="{F1E3CB12-002A-42ED-92A5-7601722371C5}" destId="{E59B3CC7-E0D2-445E-A453-DE2F508A1837}" srcOrd="2" destOrd="0" presId="urn:microsoft.com/office/officeart/2005/8/layout/list1"/>
    <dgm:cxn modelId="{5C9F3987-EB35-489D-9E03-F3E8C6F62D25}" type="presParOf" srcId="{F1E3CB12-002A-42ED-92A5-7601722371C5}" destId="{A18221F3-541E-488E-9A19-0597546EFE02}" srcOrd="3" destOrd="0" presId="urn:microsoft.com/office/officeart/2005/8/layout/list1"/>
    <dgm:cxn modelId="{CC0129AA-05B7-417F-A878-12995E82C081}" type="presParOf" srcId="{F1E3CB12-002A-42ED-92A5-7601722371C5}" destId="{58DF0D57-1EB8-4CD4-86DD-3AD73FA7E45A}" srcOrd="4" destOrd="0" presId="urn:microsoft.com/office/officeart/2005/8/layout/list1"/>
    <dgm:cxn modelId="{A30219C1-A8C8-4336-B1A1-8FE6A3F4651C}" type="presParOf" srcId="{58DF0D57-1EB8-4CD4-86DD-3AD73FA7E45A}" destId="{0395FA5B-8DD1-4344-AB69-FFF8B468E7EA}" srcOrd="0" destOrd="0" presId="urn:microsoft.com/office/officeart/2005/8/layout/list1"/>
    <dgm:cxn modelId="{1DFEF8E6-42E3-4736-890E-673118563432}" type="presParOf" srcId="{58DF0D57-1EB8-4CD4-86DD-3AD73FA7E45A}" destId="{90B4E985-C8F9-4751-9668-F287EB149D0D}" srcOrd="1" destOrd="0" presId="urn:microsoft.com/office/officeart/2005/8/layout/list1"/>
    <dgm:cxn modelId="{91DFD266-9B96-4EFC-9A54-950F15D78FC7}" type="presParOf" srcId="{F1E3CB12-002A-42ED-92A5-7601722371C5}" destId="{1AB2682A-4BB6-47A8-A5D3-33EE87A5B788}" srcOrd="5" destOrd="0" presId="urn:microsoft.com/office/officeart/2005/8/layout/list1"/>
    <dgm:cxn modelId="{4D69ADD7-5F86-4E2B-B349-64EA6735243E}" type="presParOf" srcId="{F1E3CB12-002A-42ED-92A5-7601722371C5}" destId="{CD8DD264-626D-4C1A-9753-32D1E57514C6}" srcOrd="6" destOrd="0" presId="urn:microsoft.com/office/officeart/2005/8/layout/list1"/>
    <dgm:cxn modelId="{1F0E99AF-865D-444C-A292-B4E77D0D0146}" type="presParOf" srcId="{F1E3CB12-002A-42ED-92A5-7601722371C5}" destId="{5179F6A3-5C96-440B-8BB1-B985ECE23326}" srcOrd="7" destOrd="0" presId="urn:microsoft.com/office/officeart/2005/8/layout/list1"/>
    <dgm:cxn modelId="{81CBD8B9-89A7-4134-A058-27C04D27B1DD}" type="presParOf" srcId="{F1E3CB12-002A-42ED-92A5-7601722371C5}" destId="{C6C0E511-3503-45FF-BE99-FAECC02CBA0C}" srcOrd="8" destOrd="0" presId="urn:microsoft.com/office/officeart/2005/8/layout/list1"/>
    <dgm:cxn modelId="{55D3AD25-23DE-471B-A4AA-633DE7E54365}" type="presParOf" srcId="{C6C0E511-3503-45FF-BE99-FAECC02CBA0C}" destId="{0F22BED0-BE3B-4EDA-8DB4-7A96B1D4E9BE}" srcOrd="0" destOrd="0" presId="urn:microsoft.com/office/officeart/2005/8/layout/list1"/>
    <dgm:cxn modelId="{C9D5F9E3-149C-499D-BD4F-E691F25253E0}" type="presParOf" srcId="{C6C0E511-3503-45FF-BE99-FAECC02CBA0C}" destId="{8EBE1D7B-8C0A-458A-B78B-4B063E2E1884}" srcOrd="1" destOrd="0" presId="urn:microsoft.com/office/officeart/2005/8/layout/list1"/>
    <dgm:cxn modelId="{9918608B-EAAA-46F2-9847-AD4FA5BB218D}" type="presParOf" srcId="{F1E3CB12-002A-42ED-92A5-7601722371C5}" destId="{59DF7EA7-E19A-41AE-8072-41AE9FA680E1}" srcOrd="9" destOrd="0" presId="urn:microsoft.com/office/officeart/2005/8/layout/list1"/>
    <dgm:cxn modelId="{1EFE8E56-ADA0-4877-9958-870BE1C38644}" type="presParOf" srcId="{F1E3CB12-002A-42ED-92A5-7601722371C5}" destId="{3286EB7A-68DF-47BA-A6E5-57CE17877BFF}" srcOrd="10" destOrd="0" presId="urn:microsoft.com/office/officeart/2005/8/layout/list1"/>
    <dgm:cxn modelId="{560F7B0C-F60D-45CB-B260-5FAF389C9EE7}" type="presParOf" srcId="{F1E3CB12-002A-42ED-92A5-7601722371C5}" destId="{A63A3428-97AA-4525-95E0-793CFCA66B01}" srcOrd="11" destOrd="0" presId="urn:microsoft.com/office/officeart/2005/8/layout/list1"/>
    <dgm:cxn modelId="{65CF3428-1E07-4DFC-885D-AAE6B0D96F03}" type="presParOf" srcId="{F1E3CB12-002A-42ED-92A5-7601722371C5}" destId="{BEAA8950-C080-4DEB-B550-445D95C096E6}" srcOrd="12" destOrd="0" presId="urn:microsoft.com/office/officeart/2005/8/layout/list1"/>
    <dgm:cxn modelId="{D3C94226-95F1-4722-B345-43C4B5F84C07}" type="presParOf" srcId="{BEAA8950-C080-4DEB-B550-445D95C096E6}" destId="{CBAC03C9-DAC0-4E81-A8A1-706EF6A97282}" srcOrd="0" destOrd="0" presId="urn:microsoft.com/office/officeart/2005/8/layout/list1"/>
    <dgm:cxn modelId="{035F7C75-5EC3-451D-92DE-C742BEE65DE1}" type="presParOf" srcId="{BEAA8950-C080-4DEB-B550-445D95C096E6}" destId="{78A5EAA2-5E07-4C60-B170-3AF036673D90}" srcOrd="1" destOrd="0" presId="urn:microsoft.com/office/officeart/2005/8/layout/list1"/>
    <dgm:cxn modelId="{D7B2FEDB-9075-4D72-9762-DE02B005FC9E}" type="presParOf" srcId="{F1E3CB12-002A-42ED-92A5-7601722371C5}" destId="{874DAF75-AAE2-4960-A2AA-40AE59C12850}" srcOrd="13" destOrd="0" presId="urn:microsoft.com/office/officeart/2005/8/layout/list1"/>
    <dgm:cxn modelId="{B77C2BF0-145E-403D-BC57-86066B684371}" type="presParOf" srcId="{F1E3CB12-002A-42ED-92A5-7601722371C5}" destId="{AB25989B-6AF5-443F-B527-C789864DD8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25C43-B1B1-4C8F-B048-F0DABC22B973}" type="doc">
      <dgm:prSet loTypeId="urn:microsoft.com/office/officeart/2005/8/layout/gear1" loCatId="relationship" qsTypeId="urn:microsoft.com/office/officeart/2005/8/quickstyle/3d3" qsCatId="3D" csTypeId="urn:microsoft.com/office/officeart/2005/8/colors/colorful5" csCatId="colorful" phldr="1"/>
      <dgm:spPr/>
    </dgm:pt>
    <dgm:pt modelId="{22A4029B-738A-4195-86DD-A31F204AE9F3}">
      <dgm:prSet phldrT="[Text]"/>
      <dgm:spPr/>
      <dgm:t>
        <a:bodyPr/>
        <a:lstStyle/>
        <a:p>
          <a:r>
            <a:rPr lang="en-MY" dirty="0" err="1"/>
            <a:t>Pembelajaran</a:t>
          </a:r>
          <a:r>
            <a:rPr lang="en-MY" dirty="0"/>
            <a:t> </a:t>
          </a:r>
          <a:r>
            <a:rPr lang="en-MY" dirty="0" err="1"/>
            <a:t>Berpusatkan</a:t>
          </a:r>
          <a:r>
            <a:rPr lang="en-MY" dirty="0"/>
            <a:t> </a:t>
          </a:r>
          <a:r>
            <a:rPr lang="en-MY" dirty="0" err="1"/>
            <a:t>Pelajar</a:t>
          </a:r>
          <a:r>
            <a:rPr lang="en-MY" dirty="0"/>
            <a:t> (SCL)</a:t>
          </a:r>
        </a:p>
      </dgm:t>
    </dgm:pt>
    <dgm:pt modelId="{65380AAD-B30D-497A-A91F-6F87BDE88DF8}" type="parTrans" cxnId="{8992C151-5579-4366-A67B-C267F08A58C1}">
      <dgm:prSet/>
      <dgm:spPr/>
      <dgm:t>
        <a:bodyPr/>
        <a:lstStyle/>
        <a:p>
          <a:endParaRPr lang="en-MY"/>
        </a:p>
      </dgm:t>
    </dgm:pt>
    <dgm:pt modelId="{1E7A1B30-BEF2-4C35-A709-024DA3DAE303}" type="sibTrans" cxnId="{8992C151-5579-4366-A67B-C267F08A58C1}">
      <dgm:prSet/>
      <dgm:spPr/>
      <dgm:t>
        <a:bodyPr/>
        <a:lstStyle/>
        <a:p>
          <a:endParaRPr lang="en-MY"/>
        </a:p>
      </dgm:t>
    </dgm:pt>
    <dgm:pt modelId="{A239F003-C32D-4800-BC23-60A92A0439B0}">
      <dgm:prSet phldrT="[Text]" custT="1"/>
      <dgm:spPr/>
      <dgm:t>
        <a:bodyPr/>
        <a:lstStyle/>
        <a:p>
          <a:r>
            <a:rPr lang="en-MY" sz="1600"/>
            <a:t>Pembela-jaran</a:t>
          </a:r>
          <a:r>
            <a:rPr lang="en-MY" sz="1600" dirty="0"/>
            <a:t> </a:t>
          </a:r>
          <a:r>
            <a:rPr lang="en-MY" sz="1600" dirty="0" err="1"/>
            <a:t>Teradun</a:t>
          </a:r>
          <a:endParaRPr lang="en-MY" sz="1600" dirty="0"/>
        </a:p>
      </dgm:t>
    </dgm:pt>
    <dgm:pt modelId="{D2DE2383-1D81-4FC0-8B3C-29A6AEF9ED16}" type="parTrans" cxnId="{E5C6FD1F-BDC8-4D1C-B186-959333B6E39E}">
      <dgm:prSet/>
      <dgm:spPr/>
      <dgm:t>
        <a:bodyPr/>
        <a:lstStyle/>
        <a:p>
          <a:endParaRPr lang="en-MY"/>
        </a:p>
      </dgm:t>
    </dgm:pt>
    <dgm:pt modelId="{A88E1DCF-7E99-41DF-9D95-EF908660C69B}" type="sibTrans" cxnId="{E5C6FD1F-BDC8-4D1C-B186-959333B6E39E}">
      <dgm:prSet/>
      <dgm:spPr/>
      <dgm:t>
        <a:bodyPr/>
        <a:lstStyle/>
        <a:p>
          <a:endParaRPr lang="en-MY"/>
        </a:p>
      </dgm:t>
    </dgm:pt>
    <dgm:pt modelId="{C3EC6166-84AC-4561-B383-ABFC7F3F258E}">
      <dgm:prSet phldrT="[Text]" custT="1"/>
      <dgm:spPr/>
      <dgm:t>
        <a:bodyPr/>
        <a:lstStyle/>
        <a:p>
          <a:r>
            <a:rPr lang="en-MY" sz="1800" dirty="0" err="1"/>
            <a:t>Syarahan</a:t>
          </a:r>
          <a:endParaRPr lang="en-MY" sz="1800" dirty="0"/>
        </a:p>
      </dgm:t>
    </dgm:pt>
    <dgm:pt modelId="{1A002C32-1CC5-47C5-8061-EB3F42912517}" type="parTrans" cxnId="{A387F269-7070-430B-A575-F8DC306B9E18}">
      <dgm:prSet/>
      <dgm:spPr/>
      <dgm:t>
        <a:bodyPr/>
        <a:lstStyle/>
        <a:p>
          <a:endParaRPr lang="en-MY"/>
        </a:p>
      </dgm:t>
    </dgm:pt>
    <dgm:pt modelId="{5493630B-63A5-4043-839E-967522740A51}" type="sibTrans" cxnId="{A387F269-7070-430B-A575-F8DC306B9E18}">
      <dgm:prSet/>
      <dgm:spPr/>
      <dgm:t>
        <a:bodyPr/>
        <a:lstStyle/>
        <a:p>
          <a:endParaRPr lang="en-MY"/>
        </a:p>
      </dgm:t>
    </dgm:pt>
    <dgm:pt modelId="{94E9E446-5CF3-4E29-AB38-2A1A36DD5257}" type="pres">
      <dgm:prSet presAssocID="{FAE25C43-B1B1-4C8F-B048-F0DABC22B9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99BAD3-AFF2-488E-B29F-B739A3C22201}" type="pres">
      <dgm:prSet presAssocID="{22A4029B-738A-4195-86DD-A31F204AE9F3}" presName="gear1" presStyleLbl="node1" presStyleIdx="0" presStyleCnt="3">
        <dgm:presLayoutVars>
          <dgm:chMax val="1"/>
          <dgm:bulletEnabled val="1"/>
        </dgm:presLayoutVars>
      </dgm:prSet>
      <dgm:spPr/>
    </dgm:pt>
    <dgm:pt modelId="{F523FFF5-A9A9-46F1-B515-550E6310C009}" type="pres">
      <dgm:prSet presAssocID="{22A4029B-738A-4195-86DD-A31F204AE9F3}" presName="gear1srcNode" presStyleLbl="node1" presStyleIdx="0" presStyleCnt="3"/>
      <dgm:spPr/>
    </dgm:pt>
    <dgm:pt modelId="{53CDD848-0AF5-4790-A543-A2957ECAC500}" type="pres">
      <dgm:prSet presAssocID="{22A4029B-738A-4195-86DD-A31F204AE9F3}" presName="gear1dstNode" presStyleLbl="node1" presStyleIdx="0" presStyleCnt="3"/>
      <dgm:spPr/>
    </dgm:pt>
    <dgm:pt modelId="{07141706-AC18-420F-A026-F35B2789E00B}" type="pres">
      <dgm:prSet presAssocID="{A239F003-C32D-4800-BC23-60A92A0439B0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44613E-9956-43AA-9BF0-552BF1CF57C1}" type="pres">
      <dgm:prSet presAssocID="{A239F003-C32D-4800-BC23-60A92A0439B0}" presName="gear2srcNode" presStyleLbl="node1" presStyleIdx="1" presStyleCnt="3"/>
      <dgm:spPr/>
    </dgm:pt>
    <dgm:pt modelId="{751C1B73-174E-45EF-A3F8-CB328FAFAC74}" type="pres">
      <dgm:prSet presAssocID="{A239F003-C32D-4800-BC23-60A92A0439B0}" presName="gear2dstNode" presStyleLbl="node1" presStyleIdx="1" presStyleCnt="3"/>
      <dgm:spPr/>
    </dgm:pt>
    <dgm:pt modelId="{A7868EB7-B97B-4A43-B2C3-D92292FE6D3A}" type="pres">
      <dgm:prSet presAssocID="{C3EC6166-84AC-4561-B383-ABFC7F3F258E}" presName="gear3" presStyleLbl="node1" presStyleIdx="2" presStyleCnt="3"/>
      <dgm:spPr/>
    </dgm:pt>
    <dgm:pt modelId="{D2A039E4-A3FA-45D5-B1B5-3621BC65EF41}" type="pres">
      <dgm:prSet presAssocID="{C3EC6166-84AC-4561-B383-ABFC7F3F25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702E5D1-910E-4CB8-8F56-8AD98E9BC03D}" type="pres">
      <dgm:prSet presAssocID="{C3EC6166-84AC-4561-B383-ABFC7F3F258E}" presName="gear3srcNode" presStyleLbl="node1" presStyleIdx="2" presStyleCnt="3"/>
      <dgm:spPr/>
    </dgm:pt>
    <dgm:pt modelId="{0D4327A8-EDC9-439D-B31C-962CD94AAC1B}" type="pres">
      <dgm:prSet presAssocID="{C3EC6166-84AC-4561-B383-ABFC7F3F258E}" presName="gear3dstNode" presStyleLbl="node1" presStyleIdx="2" presStyleCnt="3"/>
      <dgm:spPr/>
    </dgm:pt>
    <dgm:pt modelId="{94187340-F90A-4EBF-8ADE-7D80DDD89AEB}" type="pres">
      <dgm:prSet presAssocID="{1E7A1B30-BEF2-4C35-A709-024DA3DAE303}" presName="connector1" presStyleLbl="sibTrans2D1" presStyleIdx="0" presStyleCnt="3"/>
      <dgm:spPr/>
    </dgm:pt>
    <dgm:pt modelId="{15C1770D-EE72-4DD8-8057-54F4C4EDBEE2}" type="pres">
      <dgm:prSet presAssocID="{A88E1DCF-7E99-41DF-9D95-EF908660C69B}" presName="connector2" presStyleLbl="sibTrans2D1" presStyleIdx="1" presStyleCnt="3"/>
      <dgm:spPr/>
    </dgm:pt>
    <dgm:pt modelId="{7B7BD884-6FCC-43EA-A5D6-B4FE2D2B43EF}" type="pres">
      <dgm:prSet presAssocID="{5493630B-63A5-4043-839E-967522740A51}" presName="connector3" presStyleLbl="sibTrans2D1" presStyleIdx="2" presStyleCnt="3"/>
      <dgm:spPr/>
    </dgm:pt>
  </dgm:ptLst>
  <dgm:cxnLst>
    <dgm:cxn modelId="{BAE47907-55D6-41DC-8B11-6EE5218EB103}" type="presOf" srcId="{5493630B-63A5-4043-839E-967522740A51}" destId="{7B7BD884-6FCC-43EA-A5D6-B4FE2D2B43EF}" srcOrd="0" destOrd="0" presId="urn:microsoft.com/office/officeart/2005/8/layout/gear1"/>
    <dgm:cxn modelId="{D9657E08-C37C-4698-BBE2-68F6E83EF4FF}" type="presOf" srcId="{1E7A1B30-BEF2-4C35-A709-024DA3DAE303}" destId="{94187340-F90A-4EBF-8ADE-7D80DDD89AEB}" srcOrd="0" destOrd="0" presId="urn:microsoft.com/office/officeart/2005/8/layout/gear1"/>
    <dgm:cxn modelId="{5B588408-C068-4293-865D-542FCA71E6B2}" type="presOf" srcId="{A239F003-C32D-4800-BC23-60A92A0439B0}" destId="{751C1B73-174E-45EF-A3F8-CB328FAFAC74}" srcOrd="2" destOrd="0" presId="urn:microsoft.com/office/officeart/2005/8/layout/gear1"/>
    <dgm:cxn modelId="{C4A1121C-B3E5-4B02-A80E-CDB8DE140126}" type="presOf" srcId="{22A4029B-738A-4195-86DD-A31F204AE9F3}" destId="{0C99BAD3-AFF2-488E-B29F-B739A3C22201}" srcOrd="0" destOrd="0" presId="urn:microsoft.com/office/officeart/2005/8/layout/gear1"/>
    <dgm:cxn modelId="{54831E1F-C61B-44AA-AAA0-C722B3957D48}" type="presOf" srcId="{A239F003-C32D-4800-BC23-60A92A0439B0}" destId="{B944613E-9956-43AA-9BF0-552BF1CF57C1}" srcOrd="1" destOrd="0" presId="urn:microsoft.com/office/officeart/2005/8/layout/gear1"/>
    <dgm:cxn modelId="{E5C6FD1F-BDC8-4D1C-B186-959333B6E39E}" srcId="{FAE25C43-B1B1-4C8F-B048-F0DABC22B973}" destId="{A239F003-C32D-4800-BC23-60A92A0439B0}" srcOrd="1" destOrd="0" parTransId="{D2DE2383-1D81-4FC0-8B3C-29A6AEF9ED16}" sibTransId="{A88E1DCF-7E99-41DF-9D95-EF908660C69B}"/>
    <dgm:cxn modelId="{D2B2822D-615F-4482-A8A7-8BAF9174CBF9}" type="presOf" srcId="{A239F003-C32D-4800-BC23-60A92A0439B0}" destId="{07141706-AC18-420F-A026-F35B2789E00B}" srcOrd="0" destOrd="0" presId="urn:microsoft.com/office/officeart/2005/8/layout/gear1"/>
    <dgm:cxn modelId="{A37A6769-CA63-45D9-AF1C-2BAD3E32D5EB}" type="presOf" srcId="{C3EC6166-84AC-4561-B383-ABFC7F3F258E}" destId="{A7868EB7-B97B-4A43-B2C3-D92292FE6D3A}" srcOrd="0" destOrd="0" presId="urn:microsoft.com/office/officeart/2005/8/layout/gear1"/>
    <dgm:cxn modelId="{A387F269-7070-430B-A575-F8DC306B9E18}" srcId="{FAE25C43-B1B1-4C8F-B048-F0DABC22B973}" destId="{C3EC6166-84AC-4561-B383-ABFC7F3F258E}" srcOrd="2" destOrd="0" parTransId="{1A002C32-1CC5-47C5-8061-EB3F42912517}" sibTransId="{5493630B-63A5-4043-839E-967522740A51}"/>
    <dgm:cxn modelId="{8992C151-5579-4366-A67B-C267F08A58C1}" srcId="{FAE25C43-B1B1-4C8F-B048-F0DABC22B973}" destId="{22A4029B-738A-4195-86DD-A31F204AE9F3}" srcOrd="0" destOrd="0" parTransId="{65380AAD-B30D-497A-A91F-6F87BDE88DF8}" sibTransId="{1E7A1B30-BEF2-4C35-A709-024DA3DAE303}"/>
    <dgm:cxn modelId="{83E6B781-0B07-4A93-9255-33A26D31B520}" type="presOf" srcId="{C3EC6166-84AC-4561-B383-ABFC7F3F258E}" destId="{0D4327A8-EDC9-439D-B31C-962CD94AAC1B}" srcOrd="3" destOrd="0" presId="urn:microsoft.com/office/officeart/2005/8/layout/gear1"/>
    <dgm:cxn modelId="{3273B682-44AA-4D0E-8421-AAED58A4F43F}" type="presOf" srcId="{C3EC6166-84AC-4561-B383-ABFC7F3F258E}" destId="{D2A039E4-A3FA-45D5-B1B5-3621BC65EF41}" srcOrd="1" destOrd="0" presId="urn:microsoft.com/office/officeart/2005/8/layout/gear1"/>
    <dgm:cxn modelId="{7D1D9D87-A686-47F3-A082-7709EA5A2A8F}" type="presOf" srcId="{22A4029B-738A-4195-86DD-A31F204AE9F3}" destId="{53CDD848-0AF5-4790-A543-A2957ECAC500}" srcOrd="2" destOrd="0" presId="urn:microsoft.com/office/officeart/2005/8/layout/gear1"/>
    <dgm:cxn modelId="{B35719B6-1B20-414C-91EF-2B495772DA12}" type="presOf" srcId="{C3EC6166-84AC-4561-B383-ABFC7F3F258E}" destId="{0702E5D1-910E-4CB8-8F56-8AD98E9BC03D}" srcOrd="2" destOrd="0" presId="urn:microsoft.com/office/officeart/2005/8/layout/gear1"/>
    <dgm:cxn modelId="{904082C8-880F-45B9-B532-6FD055136AB6}" type="presOf" srcId="{FAE25C43-B1B1-4C8F-B048-F0DABC22B973}" destId="{94E9E446-5CF3-4E29-AB38-2A1A36DD5257}" srcOrd="0" destOrd="0" presId="urn:microsoft.com/office/officeart/2005/8/layout/gear1"/>
    <dgm:cxn modelId="{A1050BCA-77AB-4E5B-8EF2-B6418D719324}" type="presOf" srcId="{22A4029B-738A-4195-86DD-A31F204AE9F3}" destId="{F523FFF5-A9A9-46F1-B515-550E6310C009}" srcOrd="1" destOrd="0" presId="urn:microsoft.com/office/officeart/2005/8/layout/gear1"/>
    <dgm:cxn modelId="{704752F7-4C48-4A72-B106-1E4375ECAB99}" type="presOf" srcId="{A88E1DCF-7E99-41DF-9D95-EF908660C69B}" destId="{15C1770D-EE72-4DD8-8057-54F4C4EDBEE2}" srcOrd="0" destOrd="0" presId="urn:microsoft.com/office/officeart/2005/8/layout/gear1"/>
    <dgm:cxn modelId="{DB68E485-2406-42EE-B29F-2C57398D959D}" type="presParOf" srcId="{94E9E446-5CF3-4E29-AB38-2A1A36DD5257}" destId="{0C99BAD3-AFF2-488E-B29F-B739A3C22201}" srcOrd="0" destOrd="0" presId="urn:microsoft.com/office/officeart/2005/8/layout/gear1"/>
    <dgm:cxn modelId="{72E46C15-D651-4EC8-A2AF-283F461B0340}" type="presParOf" srcId="{94E9E446-5CF3-4E29-AB38-2A1A36DD5257}" destId="{F523FFF5-A9A9-46F1-B515-550E6310C009}" srcOrd="1" destOrd="0" presId="urn:microsoft.com/office/officeart/2005/8/layout/gear1"/>
    <dgm:cxn modelId="{569B22A9-9A19-4B7F-9267-06583A2B800B}" type="presParOf" srcId="{94E9E446-5CF3-4E29-AB38-2A1A36DD5257}" destId="{53CDD848-0AF5-4790-A543-A2957ECAC500}" srcOrd="2" destOrd="0" presId="urn:microsoft.com/office/officeart/2005/8/layout/gear1"/>
    <dgm:cxn modelId="{0265F96A-8CB6-4AB6-88D8-D2B32898EB21}" type="presParOf" srcId="{94E9E446-5CF3-4E29-AB38-2A1A36DD5257}" destId="{07141706-AC18-420F-A026-F35B2789E00B}" srcOrd="3" destOrd="0" presId="urn:microsoft.com/office/officeart/2005/8/layout/gear1"/>
    <dgm:cxn modelId="{CE3C1445-26DC-44AB-AB90-344E26AE1F57}" type="presParOf" srcId="{94E9E446-5CF3-4E29-AB38-2A1A36DD5257}" destId="{B944613E-9956-43AA-9BF0-552BF1CF57C1}" srcOrd="4" destOrd="0" presId="urn:microsoft.com/office/officeart/2005/8/layout/gear1"/>
    <dgm:cxn modelId="{4E724530-A92C-4EB4-AE83-3B023930263A}" type="presParOf" srcId="{94E9E446-5CF3-4E29-AB38-2A1A36DD5257}" destId="{751C1B73-174E-45EF-A3F8-CB328FAFAC74}" srcOrd="5" destOrd="0" presId="urn:microsoft.com/office/officeart/2005/8/layout/gear1"/>
    <dgm:cxn modelId="{0332551F-7F94-46A3-8933-3856B9CA1E8D}" type="presParOf" srcId="{94E9E446-5CF3-4E29-AB38-2A1A36DD5257}" destId="{A7868EB7-B97B-4A43-B2C3-D92292FE6D3A}" srcOrd="6" destOrd="0" presId="urn:microsoft.com/office/officeart/2005/8/layout/gear1"/>
    <dgm:cxn modelId="{0E174446-A6C5-4A0A-92AA-659B9E5BE631}" type="presParOf" srcId="{94E9E446-5CF3-4E29-AB38-2A1A36DD5257}" destId="{D2A039E4-A3FA-45D5-B1B5-3621BC65EF41}" srcOrd="7" destOrd="0" presId="urn:microsoft.com/office/officeart/2005/8/layout/gear1"/>
    <dgm:cxn modelId="{07FE1976-695F-4E38-9E06-402D9F9DB6F8}" type="presParOf" srcId="{94E9E446-5CF3-4E29-AB38-2A1A36DD5257}" destId="{0702E5D1-910E-4CB8-8F56-8AD98E9BC03D}" srcOrd="8" destOrd="0" presId="urn:microsoft.com/office/officeart/2005/8/layout/gear1"/>
    <dgm:cxn modelId="{C7647222-D4F0-4A0F-87C1-431151E13DA0}" type="presParOf" srcId="{94E9E446-5CF3-4E29-AB38-2A1A36DD5257}" destId="{0D4327A8-EDC9-439D-B31C-962CD94AAC1B}" srcOrd="9" destOrd="0" presId="urn:microsoft.com/office/officeart/2005/8/layout/gear1"/>
    <dgm:cxn modelId="{83B59A63-4438-4473-8CA7-ADC8EA9DFC4C}" type="presParOf" srcId="{94E9E446-5CF3-4E29-AB38-2A1A36DD5257}" destId="{94187340-F90A-4EBF-8ADE-7D80DDD89AEB}" srcOrd="10" destOrd="0" presId="urn:microsoft.com/office/officeart/2005/8/layout/gear1"/>
    <dgm:cxn modelId="{A70B6C57-147C-44D9-B4CD-9ED0CCF4538F}" type="presParOf" srcId="{94E9E446-5CF3-4E29-AB38-2A1A36DD5257}" destId="{15C1770D-EE72-4DD8-8057-54F4C4EDBEE2}" srcOrd="11" destOrd="0" presId="urn:microsoft.com/office/officeart/2005/8/layout/gear1"/>
    <dgm:cxn modelId="{FFFF58BA-D26E-4435-8EA3-C24661E1D62C}" type="presParOf" srcId="{94E9E446-5CF3-4E29-AB38-2A1A36DD5257}" destId="{7B7BD884-6FCC-43EA-A5D6-B4FE2D2B43E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C11C3-A3FA-4B4A-A916-F0500DB3B15F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6479DBAC-0045-4DE3-9614-7ABA85CBE7E4}">
      <dgm:prSet phldrT="[Text]"/>
      <dgm:spPr/>
      <dgm:t>
        <a:bodyPr/>
        <a:lstStyle/>
        <a:p>
          <a:r>
            <a:rPr lang="en-MY" dirty="0"/>
            <a:t>AGAMA</a:t>
          </a:r>
        </a:p>
        <a:p>
          <a:r>
            <a:rPr lang="en-MY" dirty="0"/>
            <a:t>&amp; BUDAYA</a:t>
          </a:r>
        </a:p>
      </dgm:t>
    </dgm:pt>
    <dgm:pt modelId="{19518762-F09B-433D-87AA-2086E1F4E663}" type="parTrans" cxnId="{67E6B74B-D532-4AF2-989F-7CE043065581}">
      <dgm:prSet/>
      <dgm:spPr/>
      <dgm:t>
        <a:bodyPr/>
        <a:lstStyle/>
        <a:p>
          <a:endParaRPr lang="en-MY"/>
        </a:p>
      </dgm:t>
    </dgm:pt>
    <dgm:pt modelId="{9B77589A-0382-4B17-976A-D3D6FB076EA0}" type="sibTrans" cxnId="{67E6B74B-D532-4AF2-989F-7CE043065581}">
      <dgm:prSet/>
      <dgm:spPr/>
      <dgm:t>
        <a:bodyPr/>
        <a:lstStyle/>
        <a:p>
          <a:endParaRPr lang="en-MY"/>
        </a:p>
      </dgm:t>
    </dgm:pt>
    <dgm:pt modelId="{884F9912-3929-4E65-87C4-AB4037B8236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MY" sz="1800" dirty="0" err="1"/>
            <a:t>Menafikan</a:t>
          </a:r>
          <a:r>
            <a:rPr lang="en-MY" sz="1800" dirty="0"/>
            <a:t>  </a:t>
          </a:r>
          <a:r>
            <a:rPr lang="en-MY" sz="1800" dirty="0" err="1"/>
            <a:t>hakikat</a:t>
          </a:r>
          <a:r>
            <a:rPr lang="en-MY" sz="1800" dirty="0"/>
            <a:t> dan </a:t>
          </a:r>
          <a:r>
            <a:rPr lang="en-MY" sz="1800" dirty="0" err="1"/>
            <a:t>kebenaran</a:t>
          </a:r>
          <a:r>
            <a:rPr lang="en-MY" sz="1800" dirty="0"/>
            <a:t> </a:t>
          </a:r>
          <a:r>
            <a:rPr lang="en-MY" sz="1800" dirty="0" err="1"/>
            <a:t>mutlak</a:t>
          </a:r>
          <a:r>
            <a:rPr lang="en-MY" sz="1800" dirty="0"/>
            <a:t> (</a:t>
          </a:r>
          <a:r>
            <a:rPr lang="en-MY" sz="1800" i="1" dirty="0"/>
            <a:t>absolute reality &amp; truth</a:t>
          </a:r>
          <a:r>
            <a:rPr lang="en-MY" sz="1800" dirty="0"/>
            <a:t>) – </a:t>
          </a:r>
          <a:r>
            <a:rPr lang="en-MY" sz="1800" dirty="0" err="1"/>
            <a:t>bertentangan</a:t>
          </a:r>
          <a:r>
            <a:rPr lang="en-MY" sz="1800" dirty="0"/>
            <a:t> </a:t>
          </a:r>
          <a:r>
            <a:rPr lang="en-MY" sz="1800" dirty="0" err="1"/>
            <a:t>dengan</a:t>
          </a:r>
          <a:r>
            <a:rPr lang="en-MY" sz="1800" dirty="0"/>
            <a:t> agama yang </a:t>
          </a:r>
          <a:r>
            <a:rPr lang="en-MY" sz="1800" dirty="0" err="1"/>
            <a:t>bersifat</a:t>
          </a:r>
          <a:r>
            <a:rPr lang="en-MY" sz="1800" dirty="0"/>
            <a:t> </a:t>
          </a:r>
          <a:r>
            <a:rPr lang="en-MY" sz="1800" dirty="0" err="1"/>
            <a:t>mutlak</a:t>
          </a:r>
          <a:r>
            <a:rPr lang="en-MY" sz="1800" dirty="0"/>
            <a:t> </a:t>
          </a:r>
          <a:r>
            <a:rPr lang="en-MY" sz="1800" dirty="0" err="1"/>
            <a:t>kebenarannya</a:t>
          </a:r>
          <a:endParaRPr lang="en-MY" sz="1800" dirty="0"/>
        </a:p>
      </dgm:t>
    </dgm:pt>
    <dgm:pt modelId="{608FE6E1-DEC6-48AF-A471-A32592A2743C}" type="parTrans" cxnId="{DF3244D0-C818-4FE1-9032-740496C7A036}">
      <dgm:prSet/>
      <dgm:spPr/>
      <dgm:t>
        <a:bodyPr/>
        <a:lstStyle/>
        <a:p>
          <a:endParaRPr lang="en-MY"/>
        </a:p>
      </dgm:t>
    </dgm:pt>
    <dgm:pt modelId="{F5F467A0-81B8-4A11-B247-DE15AE8ECA36}" type="sibTrans" cxnId="{DF3244D0-C818-4FE1-9032-740496C7A036}">
      <dgm:prSet/>
      <dgm:spPr/>
      <dgm:t>
        <a:bodyPr/>
        <a:lstStyle/>
        <a:p>
          <a:endParaRPr lang="en-MY"/>
        </a:p>
      </dgm:t>
    </dgm:pt>
    <dgm:pt modelId="{DA804E2A-A82B-4079-BF5B-B5A84648A82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MY" sz="1800" dirty="0" err="1"/>
            <a:t>Menimbulkan</a:t>
          </a:r>
          <a:r>
            <a:rPr lang="en-MY" sz="1800" dirty="0"/>
            <a:t> </a:t>
          </a:r>
          <a:r>
            <a:rPr lang="en-MY" sz="1800" dirty="0" err="1"/>
            <a:t>keraguan</a:t>
          </a:r>
          <a:endParaRPr lang="en-MY" sz="1800" dirty="0"/>
        </a:p>
      </dgm:t>
    </dgm:pt>
    <dgm:pt modelId="{BA9BD275-5AA9-4599-9E30-5E187680E962}" type="parTrans" cxnId="{9F7BDCB6-B617-4694-ADA5-BFCECC39B15E}">
      <dgm:prSet/>
      <dgm:spPr/>
      <dgm:t>
        <a:bodyPr/>
        <a:lstStyle/>
        <a:p>
          <a:endParaRPr lang="en-MY"/>
        </a:p>
      </dgm:t>
    </dgm:pt>
    <dgm:pt modelId="{F6D5B9E6-5E85-441D-968C-D21AAE888258}" type="sibTrans" cxnId="{9F7BDCB6-B617-4694-ADA5-BFCECC39B15E}">
      <dgm:prSet/>
      <dgm:spPr/>
      <dgm:t>
        <a:bodyPr/>
        <a:lstStyle/>
        <a:p>
          <a:endParaRPr lang="en-MY"/>
        </a:p>
      </dgm:t>
    </dgm:pt>
    <dgm:pt modelId="{52B66D30-00B6-42C7-A205-288A4C0C8EB3}" type="pres">
      <dgm:prSet presAssocID="{C93C11C3-A3FA-4B4A-A916-F0500DB3B15F}" presName="list" presStyleCnt="0">
        <dgm:presLayoutVars>
          <dgm:dir/>
          <dgm:animLvl val="lvl"/>
        </dgm:presLayoutVars>
      </dgm:prSet>
      <dgm:spPr/>
    </dgm:pt>
    <dgm:pt modelId="{EA2977AF-8751-4774-AF84-21A93D7D61D5}" type="pres">
      <dgm:prSet presAssocID="{6479DBAC-0045-4DE3-9614-7ABA85CBE7E4}" presName="posSpace" presStyleCnt="0"/>
      <dgm:spPr/>
    </dgm:pt>
    <dgm:pt modelId="{004A2E8D-2C7B-45E0-9934-27FEA8A661DB}" type="pres">
      <dgm:prSet presAssocID="{6479DBAC-0045-4DE3-9614-7ABA85CBE7E4}" presName="vertFlow" presStyleCnt="0"/>
      <dgm:spPr/>
    </dgm:pt>
    <dgm:pt modelId="{F450D3D4-0920-40C8-8C53-5C2AAB206112}" type="pres">
      <dgm:prSet presAssocID="{6479DBAC-0045-4DE3-9614-7ABA85CBE7E4}" presName="topSpace" presStyleCnt="0"/>
      <dgm:spPr/>
    </dgm:pt>
    <dgm:pt modelId="{B50B4245-B52A-44A7-A8C2-DC0FACFE85A8}" type="pres">
      <dgm:prSet presAssocID="{6479DBAC-0045-4DE3-9614-7ABA85CBE7E4}" presName="firstComp" presStyleCnt="0"/>
      <dgm:spPr/>
    </dgm:pt>
    <dgm:pt modelId="{B478E13B-FAF3-48A8-937E-08743A386646}" type="pres">
      <dgm:prSet presAssocID="{6479DBAC-0045-4DE3-9614-7ABA85CBE7E4}" presName="firstChild" presStyleLbl="bgAccFollowNode1" presStyleIdx="0" presStyleCnt="2" custScaleY="149075" custLinFactNeighborX="-34792" custLinFactNeighborY="-4120"/>
      <dgm:spPr/>
    </dgm:pt>
    <dgm:pt modelId="{8EF47B12-8CCF-4993-87AD-20D30D303186}" type="pres">
      <dgm:prSet presAssocID="{6479DBAC-0045-4DE3-9614-7ABA85CBE7E4}" presName="firstChildTx" presStyleLbl="bgAccFollowNode1" presStyleIdx="0" presStyleCnt="2">
        <dgm:presLayoutVars>
          <dgm:bulletEnabled val="1"/>
        </dgm:presLayoutVars>
      </dgm:prSet>
      <dgm:spPr/>
    </dgm:pt>
    <dgm:pt modelId="{67D069DC-7232-4F82-8317-27C659ED99BA}" type="pres">
      <dgm:prSet presAssocID="{DA804E2A-A82B-4079-BF5B-B5A84648A820}" presName="comp" presStyleCnt="0"/>
      <dgm:spPr/>
    </dgm:pt>
    <dgm:pt modelId="{9BA54FFE-8371-4624-8908-591739A40CCA}" type="pres">
      <dgm:prSet presAssocID="{DA804E2A-A82B-4079-BF5B-B5A84648A820}" presName="child" presStyleLbl="bgAccFollowNode1" presStyleIdx="1" presStyleCnt="2" custLinFactNeighborX="-34042" custLinFactNeighborY="-3502"/>
      <dgm:spPr/>
    </dgm:pt>
    <dgm:pt modelId="{8C496ADC-F490-4E77-B855-0C6CC6019E90}" type="pres">
      <dgm:prSet presAssocID="{DA804E2A-A82B-4079-BF5B-B5A84648A820}" presName="childTx" presStyleLbl="bgAccFollowNode1" presStyleIdx="1" presStyleCnt="2">
        <dgm:presLayoutVars>
          <dgm:bulletEnabled val="1"/>
        </dgm:presLayoutVars>
      </dgm:prSet>
      <dgm:spPr/>
    </dgm:pt>
    <dgm:pt modelId="{B081BB3F-E878-44AB-9165-3B8078A050A9}" type="pres">
      <dgm:prSet presAssocID="{6479DBAC-0045-4DE3-9614-7ABA85CBE7E4}" presName="negSpace" presStyleCnt="0"/>
      <dgm:spPr/>
    </dgm:pt>
    <dgm:pt modelId="{DB7911C5-99C2-438C-8B50-C6C8F102BD0D}" type="pres">
      <dgm:prSet presAssocID="{6479DBAC-0045-4DE3-9614-7ABA85CBE7E4}" presName="circle" presStyleLbl="node1" presStyleIdx="0" presStyleCnt="1" custLinFactNeighborX="-28371" custLinFactNeighborY="-3683"/>
      <dgm:spPr/>
    </dgm:pt>
  </dgm:ptLst>
  <dgm:cxnLst>
    <dgm:cxn modelId="{0D1EE425-0876-402F-B88E-15E26054CA08}" type="presOf" srcId="{DA804E2A-A82B-4079-BF5B-B5A84648A820}" destId="{9BA54FFE-8371-4624-8908-591739A40CCA}" srcOrd="0" destOrd="0" presId="urn:microsoft.com/office/officeart/2005/8/layout/hList9"/>
    <dgm:cxn modelId="{AD51F440-D1DE-444A-9257-8A7D8DC1804E}" type="presOf" srcId="{884F9912-3929-4E65-87C4-AB4037B82362}" destId="{8EF47B12-8CCF-4993-87AD-20D30D303186}" srcOrd="1" destOrd="0" presId="urn:microsoft.com/office/officeart/2005/8/layout/hList9"/>
    <dgm:cxn modelId="{592CF465-CD83-489E-9E1F-C9C613AC239B}" type="presOf" srcId="{6479DBAC-0045-4DE3-9614-7ABA85CBE7E4}" destId="{DB7911C5-99C2-438C-8B50-C6C8F102BD0D}" srcOrd="0" destOrd="0" presId="urn:microsoft.com/office/officeart/2005/8/layout/hList9"/>
    <dgm:cxn modelId="{67E6B74B-D532-4AF2-989F-7CE043065581}" srcId="{C93C11C3-A3FA-4B4A-A916-F0500DB3B15F}" destId="{6479DBAC-0045-4DE3-9614-7ABA85CBE7E4}" srcOrd="0" destOrd="0" parTransId="{19518762-F09B-433D-87AA-2086E1F4E663}" sibTransId="{9B77589A-0382-4B17-976A-D3D6FB076EA0}"/>
    <dgm:cxn modelId="{4138219F-641F-425B-88AA-F03EFDAE1E29}" type="presOf" srcId="{DA804E2A-A82B-4079-BF5B-B5A84648A820}" destId="{8C496ADC-F490-4E77-B855-0C6CC6019E90}" srcOrd="1" destOrd="0" presId="urn:microsoft.com/office/officeart/2005/8/layout/hList9"/>
    <dgm:cxn modelId="{9F7BDCB6-B617-4694-ADA5-BFCECC39B15E}" srcId="{6479DBAC-0045-4DE3-9614-7ABA85CBE7E4}" destId="{DA804E2A-A82B-4079-BF5B-B5A84648A820}" srcOrd="1" destOrd="0" parTransId="{BA9BD275-5AA9-4599-9E30-5E187680E962}" sibTransId="{F6D5B9E6-5E85-441D-968C-D21AAE888258}"/>
    <dgm:cxn modelId="{DF3244D0-C818-4FE1-9032-740496C7A036}" srcId="{6479DBAC-0045-4DE3-9614-7ABA85CBE7E4}" destId="{884F9912-3929-4E65-87C4-AB4037B82362}" srcOrd="0" destOrd="0" parTransId="{608FE6E1-DEC6-48AF-A471-A32592A2743C}" sibTransId="{F5F467A0-81B8-4A11-B247-DE15AE8ECA36}"/>
    <dgm:cxn modelId="{26FAD0DD-3ECB-4F38-8073-9FD52DAFD11E}" type="presOf" srcId="{884F9912-3929-4E65-87C4-AB4037B82362}" destId="{B478E13B-FAF3-48A8-937E-08743A386646}" srcOrd="0" destOrd="0" presId="urn:microsoft.com/office/officeart/2005/8/layout/hList9"/>
    <dgm:cxn modelId="{16DE0BFD-C180-47F7-8ACD-D2EC754D00B7}" type="presOf" srcId="{C93C11C3-A3FA-4B4A-A916-F0500DB3B15F}" destId="{52B66D30-00B6-42C7-A205-288A4C0C8EB3}" srcOrd="0" destOrd="0" presId="urn:microsoft.com/office/officeart/2005/8/layout/hList9"/>
    <dgm:cxn modelId="{B24944DA-017A-4A06-8C63-96899B5DC9D0}" type="presParOf" srcId="{52B66D30-00B6-42C7-A205-288A4C0C8EB3}" destId="{EA2977AF-8751-4774-AF84-21A93D7D61D5}" srcOrd="0" destOrd="0" presId="urn:microsoft.com/office/officeart/2005/8/layout/hList9"/>
    <dgm:cxn modelId="{23FC98A5-86F6-43AF-A1F5-F85CED1181D6}" type="presParOf" srcId="{52B66D30-00B6-42C7-A205-288A4C0C8EB3}" destId="{004A2E8D-2C7B-45E0-9934-27FEA8A661DB}" srcOrd="1" destOrd="0" presId="urn:microsoft.com/office/officeart/2005/8/layout/hList9"/>
    <dgm:cxn modelId="{C7F61071-483C-4502-AD4F-DD412A6DF426}" type="presParOf" srcId="{004A2E8D-2C7B-45E0-9934-27FEA8A661DB}" destId="{F450D3D4-0920-40C8-8C53-5C2AAB206112}" srcOrd="0" destOrd="0" presId="urn:microsoft.com/office/officeart/2005/8/layout/hList9"/>
    <dgm:cxn modelId="{DD002DB1-5164-4EA1-9DEC-E4E9F9B2D4D7}" type="presParOf" srcId="{004A2E8D-2C7B-45E0-9934-27FEA8A661DB}" destId="{B50B4245-B52A-44A7-A8C2-DC0FACFE85A8}" srcOrd="1" destOrd="0" presId="urn:microsoft.com/office/officeart/2005/8/layout/hList9"/>
    <dgm:cxn modelId="{5B59D749-EBB1-49CD-94FB-1906414B1B0F}" type="presParOf" srcId="{B50B4245-B52A-44A7-A8C2-DC0FACFE85A8}" destId="{B478E13B-FAF3-48A8-937E-08743A386646}" srcOrd="0" destOrd="0" presId="urn:microsoft.com/office/officeart/2005/8/layout/hList9"/>
    <dgm:cxn modelId="{8F872C77-8A9D-49E3-B4FF-8A210D5B4116}" type="presParOf" srcId="{B50B4245-B52A-44A7-A8C2-DC0FACFE85A8}" destId="{8EF47B12-8CCF-4993-87AD-20D30D303186}" srcOrd="1" destOrd="0" presId="urn:microsoft.com/office/officeart/2005/8/layout/hList9"/>
    <dgm:cxn modelId="{073229F0-8F3F-4D4C-B173-8067DA554F37}" type="presParOf" srcId="{004A2E8D-2C7B-45E0-9934-27FEA8A661DB}" destId="{67D069DC-7232-4F82-8317-27C659ED99BA}" srcOrd="2" destOrd="0" presId="urn:microsoft.com/office/officeart/2005/8/layout/hList9"/>
    <dgm:cxn modelId="{4571AD02-A7F9-43EA-91DA-6C08BC459205}" type="presParOf" srcId="{67D069DC-7232-4F82-8317-27C659ED99BA}" destId="{9BA54FFE-8371-4624-8908-591739A40CCA}" srcOrd="0" destOrd="0" presId="urn:microsoft.com/office/officeart/2005/8/layout/hList9"/>
    <dgm:cxn modelId="{C0F394DE-6D83-4166-8F75-C1B04E7F4C97}" type="presParOf" srcId="{67D069DC-7232-4F82-8317-27C659ED99BA}" destId="{8C496ADC-F490-4E77-B855-0C6CC6019E90}" srcOrd="1" destOrd="0" presId="urn:microsoft.com/office/officeart/2005/8/layout/hList9"/>
    <dgm:cxn modelId="{0F20A7AB-E989-4657-B053-888051146AB5}" type="presParOf" srcId="{52B66D30-00B6-42C7-A205-288A4C0C8EB3}" destId="{B081BB3F-E878-44AB-9165-3B8078A050A9}" srcOrd="2" destOrd="0" presId="urn:microsoft.com/office/officeart/2005/8/layout/hList9"/>
    <dgm:cxn modelId="{4328C95E-E190-45A2-B6C0-4EC0736CDBB1}" type="presParOf" srcId="{52B66D30-00B6-42C7-A205-288A4C0C8EB3}" destId="{DB7911C5-99C2-438C-8B50-C6C8F102BD0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08A9E-3600-4DEE-91D1-78A62F6FC14B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ABC6B492-A9D4-4CA9-9D4A-B98F0F00BB3C}">
      <dgm:prSet phldrT="[Text]"/>
      <dgm:spPr/>
      <dgm:t>
        <a:bodyPr/>
        <a:lstStyle/>
        <a:p>
          <a:r>
            <a:rPr lang="en-MY"/>
            <a:t>KAJIAN KES/</a:t>
          </a:r>
        </a:p>
        <a:p>
          <a:r>
            <a:rPr lang="en-MY"/>
            <a:t>SCENARIO</a:t>
          </a:r>
          <a:endParaRPr lang="en-MY" dirty="0"/>
        </a:p>
      </dgm:t>
    </dgm:pt>
    <dgm:pt modelId="{E2BC45C9-9C42-4E8B-B237-6E22FFDB448B}" type="parTrans" cxnId="{A97B9FC9-934A-437D-9DAC-DDB5B790ECD3}">
      <dgm:prSet/>
      <dgm:spPr/>
      <dgm:t>
        <a:bodyPr/>
        <a:lstStyle/>
        <a:p>
          <a:endParaRPr lang="en-MY"/>
        </a:p>
      </dgm:t>
    </dgm:pt>
    <dgm:pt modelId="{D5579CD0-7E7E-46A8-89F4-4A3D725E1FAB}" type="sibTrans" cxnId="{A97B9FC9-934A-437D-9DAC-DDB5B790ECD3}">
      <dgm:prSet/>
      <dgm:spPr/>
      <dgm:t>
        <a:bodyPr/>
        <a:lstStyle/>
        <a:p>
          <a:endParaRPr lang="en-MY"/>
        </a:p>
      </dgm:t>
    </dgm:pt>
    <dgm:pt modelId="{CDC067B0-D575-444F-BDED-2A5C9AAC228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MY" dirty="0"/>
            <a:t>LGBTQI</a:t>
          </a:r>
        </a:p>
      </dgm:t>
    </dgm:pt>
    <dgm:pt modelId="{FB17D360-3BE1-44CD-81CA-0E666639F6C2}" type="parTrans" cxnId="{81B2015D-620B-4B61-B191-02891D95700E}">
      <dgm:prSet/>
      <dgm:spPr/>
      <dgm:t>
        <a:bodyPr/>
        <a:lstStyle/>
        <a:p>
          <a:endParaRPr lang="en-MY"/>
        </a:p>
      </dgm:t>
    </dgm:pt>
    <dgm:pt modelId="{90111827-9FDD-48CE-B8C1-5F53F7445465}" type="sibTrans" cxnId="{81B2015D-620B-4B61-B191-02891D95700E}">
      <dgm:prSet/>
      <dgm:spPr/>
      <dgm:t>
        <a:bodyPr/>
        <a:lstStyle/>
        <a:p>
          <a:endParaRPr lang="en-MY"/>
        </a:p>
      </dgm:t>
    </dgm:pt>
    <dgm:pt modelId="{2B1DA7B8-B536-400A-B0D8-47313B650A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MY" dirty="0"/>
            <a:t>ATHEISME</a:t>
          </a:r>
        </a:p>
      </dgm:t>
    </dgm:pt>
    <dgm:pt modelId="{5DAE26B0-8E9B-4977-998D-308113992AEB}" type="parTrans" cxnId="{298194D8-FC79-421D-9391-5F10F61B906A}">
      <dgm:prSet/>
      <dgm:spPr/>
      <dgm:t>
        <a:bodyPr/>
        <a:lstStyle/>
        <a:p>
          <a:endParaRPr lang="en-MY"/>
        </a:p>
      </dgm:t>
    </dgm:pt>
    <dgm:pt modelId="{3A6952AA-5FF3-4EF3-B577-427797378BA8}" type="sibTrans" cxnId="{298194D8-FC79-421D-9391-5F10F61B906A}">
      <dgm:prSet/>
      <dgm:spPr/>
      <dgm:t>
        <a:bodyPr/>
        <a:lstStyle/>
        <a:p>
          <a:endParaRPr lang="en-MY"/>
        </a:p>
      </dgm:t>
    </dgm:pt>
    <dgm:pt modelId="{E00C06BA-F342-46EB-BAD4-0A2477772C9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MY" dirty="0"/>
            <a:t>PASCA KEBENARAN</a:t>
          </a:r>
        </a:p>
      </dgm:t>
    </dgm:pt>
    <dgm:pt modelId="{AE53B1C1-9FD2-41D9-A689-778070741E0D}" type="parTrans" cxnId="{A29F5851-50E8-49CC-906C-6FDB538B2521}">
      <dgm:prSet/>
      <dgm:spPr/>
      <dgm:t>
        <a:bodyPr/>
        <a:lstStyle/>
        <a:p>
          <a:endParaRPr lang="en-MY"/>
        </a:p>
      </dgm:t>
    </dgm:pt>
    <dgm:pt modelId="{553B1C59-95AF-42E0-8D22-F8308A9A779C}" type="sibTrans" cxnId="{A29F5851-50E8-49CC-906C-6FDB538B2521}">
      <dgm:prSet/>
      <dgm:spPr/>
      <dgm:t>
        <a:bodyPr/>
        <a:lstStyle/>
        <a:p>
          <a:endParaRPr lang="en-MY"/>
        </a:p>
      </dgm:t>
    </dgm:pt>
    <dgm:pt modelId="{96493F6D-E3C9-4639-9DDC-F6D67C0956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MY" dirty="0"/>
            <a:t>PLURALISME AGAMA</a:t>
          </a:r>
        </a:p>
      </dgm:t>
    </dgm:pt>
    <dgm:pt modelId="{7344DDFB-4C0B-4A62-8BD4-B67795598420}" type="parTrans" cxnId="{F4E0B7A1-AE4C-4505-BEC4-5AEA3E3F05AC}">
      <dgm:prSet/>
      <dgm:spPr/>
      <dgm:t>
        <a:bodyPr/>
        <a:lstStyle/>
        <a:p>
          <a:endParaRPr lang="en-MY"/>
        </a:p>
      </dgm:t>
    </dgm:pt>
    <dgm:pt modelId="{489108B7-B890-444D-8AD0-1FD179BA7A7D}" type="sibTrans" cxnId="{F4E0B7A1-AE4C-4505-BEC4-5AEA3E3F05AC}">
      <dgm:prSet/>
      <dgm:spPr/>
      <dgm:t>
        <a:bodyPr/>
        <a:lstStyle/>
        <a:p>
          <a:endParaRPr lang="en-MY"/>
        </a:p>
      </dgm:t>
    </dgm:pt>
    <dgm:pt modelId="{D33FBA8C-9416-4F2D-B9F8-D153C5C0EF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MY" dirty="0"/>
            <a:t>HEDONISME/</a:t>
          </a:r>
        </a:p>
        <a:p>
          <a:pPr>
            <a:lnSpc>
              <a:spcPct val="100000"/>
            </a:lnSpc>
          </a:pPr>
          <a:r>
            <a:rPr lang="en-MY" dirty="0"/>
            <a:t>NARCISSIME</a:t>
          </a:r>
        </a:p>
      </dgm:t>
    </dgm:pt>
    <dgm:pt modelId="{E7803141-8D9C-42DF-B419-E0F2642D08E8}" type="parTrans" cxnId="{1087DEAD-1A8F-4B06-8B1F-77ED3F1DFCB3}">
      <dgm:prSet/>
      <dgm:spPr/>
      <dgm:t>
        <a:bodyPr/>
        <a:lstStyle/>
        <a:p>
          <a:endParaRPr lang="en-MY"/>
        </a:p>
      </dgm:t>
    </dgm:pt>
    <dgm:pt modelId="{059EAC72-A66F-4462-A947-490BE44B4193}" type="sibTrans" cxnId="{1087DEAD-1A8F-4B06-8B1F-77ED3F1DFCB3}">
      <dgm:prSet/>
      <dgm:spPr/>
      <dgm:t>
        <a:bodyPr/>
        <a:lstStyle/>
        <a:p>
          <a:endParaRPr lang="en-MY"/>
        </a:p>
      </dgm:t>
    </dgm:pt>
    <dgm:pt modelId="{0CEAF4D1-860D-44ED-B30F-DFFC5B4A2BEB}" type="pres">
      <dgm:prSet presAssocID="{2CF08A9E-3600-4DEE-91D1-78A62F6FC1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778A33-E693-4D88-98F4-6DE2492A0FAA}" type="pres">
      <dgm:prSet presAssocID="{ABC6B492-A9D4-4CA9-9D4A-B98F0F00BB3C}" presName="centerShape" presStyleLbl="node0" presStyleIdx="0" presStyleCnt="1"/>
      <dgm:spPr/>
    </dgm:pt>
    <dgm:pt modelId="{A28767A3-A2FD-45FB-89DD-6EAAB6DEE502}" type="pres">
      <dgm:prSet presAssocID="{FB17D360-3BE1-44CD-81CA-0E666639F6C2}" presName="parTrans" presStyleLbl="sibTrans2D1" presStyleIdx="0" presStyleCnt="5"/>
      <dgm:spPr/>
    </dgm:pt>
    <dgm:pt modelId="{51064278-F708-48C1-B0AA-B05E5D6EA6CA}" type="pres">
      <dgm:prSet presAssocID="{FB17D360-3BE1-44CD-81CA-0E666639F6C2}" presName="connectorText" presStyleLbl="sibTrans2D1" presStyleIdx="0" presStyleCnt="5"/>
      <dgm:spPr/>
    </dgm:pt>
    <dgm:pt modelId="{AE4C5B2D-EF4F-48D5-A39A-9CC4323CF520}" type="pres">
      <dgm:prSet presAssocID="{CDC067B0-D575-444F-BDED-2A5C9AAC2280}" presName="node" presStyleLbl="node1" presStyleIdx="0" presStyleCnt="5">
        <dgm:presLayoutVars>
          <dgm:bulletEnabled val="1"/>
        </dgm:presLayoutVars>
      </dgm:prSet>
      <dgm:spPr/>
    </dgm:pt>
    <dgm:pt modelId="{CF56E80B-DE0F-4808-8B38-65C65AA1B00A}" type="pres">
      <dgm:prSet presAssocID="{5DAE26B0-8E9B-4977-998D-308113992AEB}" presName="parTrans" presStyleLbl="sibTrans2D1" presStyleIdx="1" presStyleCnt="5"/>
      <dgm:spPr/>
    </dgm:pt>
    <dgm:pt modelId="{B6287C54-F3DD-47C0-8213-C222B47C3A94}" type="pres">
      <dgm:prSet presAssocID="{5DAE26B0-8E9B-4977-998D-308113992AEB}" presName="connectorText" presStyleLbl="sibTrans2D1" presStyleIdx="1" presStyleCnt="5"/>
      <dgm:spPr/>
    </dgm:pt>
    <dgm:pt modelId="{1DCF9BD4-E500-435C-AC1C-0843F2DEA624}" type="pres">
      <dgm:prSet presAssocID="{2B1DA7B8-B536-400A-B0D8-47313B650AEC}" presName="node" presStyleLbl="node1" presStyleIdx="1" presStyleCnt="5">
        <dgm:presLayoutVars>
          <dgm:bulletEnabled val="1"/>
        </dgm:presLayoutVars>
      </dgm:prSet>
      <dgm:spPr/>
    </dgm:pt>
    <dgm:pt modelId="{2FA26BCF-86F2-418A-A75E-D1EAC11435B7}" type="pres">
      <dgm:prSet presAssocID="{AE53B1C1-9FD2-41D9-A689-778070741E0D}" presName="parTrans" presStyleLbl="sibTrans2D1" presStyleIdx="2" presStyleCnt="5"/>
      <dgm:spPr/>
    </dgm:pt>
    <dgm:pt modelId="{B005598B-D0B9-4CAA-A399-225E663D87E0}" type="pres">
      <dgm:prSet presAssocID="{AE53B1C1-9FD2-41D9-A689-778070741E0D}" presName="connectorText" presStyleLbl="sibTrans2D1" presStyleIdx="2" presStyleCnt="5"/>
      <dgm:spPr/>
    </dgm:pt>
    <dgm:pt modelId="{7D2E1F01-B385-43E9-9C65-B5D83D4A1903}" type="pres">
      <dgm:prSet presAssocID="{E00C06BA-F342-46EB-BAD4-0A2477772C94}" presName="node" presStyleLbl="node1" presStyleIdx="2" presStyleCnt="5">
        <dgm:presLayoutVars>
          <dgm:bulletEnabled val="1"/>
        </dgm:presLayoutVars>
      </dgm:prSet>
      <dgm:spPr/>
    </dgm:pt>
    <dgm:pt modelId="{0C311396-0E8A-4724-B330-20F3A5A83E83}" type="pres">
      <dgm:prSet presAssocID="{E7803141-8D9C-42DF-B419-E0F2642D08E8}" presName="parTrans" presStyleLbl="sibTrans2D1" presStyleIdx="3" presStyleCnt="5"/>
      <dgm:spPr/>
    </dgm:pt>
    <dgm:pt modelId="{207F21BB-3CFA-4B38-9299-FFA0F786E6AF}" type="pres">
      <dgm:prSet presAssocID="{E7803141-8D9C-42DF-B419-E0F2642D08E8}" presName="connectorText" presStyleLbl="sibTrans2D1" presStyleIdx="3" presStyleCnt="5"/>
      <dgm:spPr/>
    </dgm:pt>
    <dgm:pt modelId="{21965797-B5F5-4C06-BB28-A3B5C1CC7ACD}" type="pres">
      <dgm:prSet presAssocID="{D33FBA8C-9416-4F2D-B9F8-D153C5C0EF64}" presName="node" presStyleLbl="node1" presStyleIdx="3" presStyleCnt="5">
        <dgm:presLayoutVars>
          <dgm:bulletEnabled val="1"/>
        </dgm:presLayoutVars>
      </dgm:prSet>
      <dgm:spPr/>
    </dgm:pt>
    <dgm:pt modelId="{D0940E70-FC5A-4BF8-AFA2-4C57019CB27C}" type="pres">
      <dgm:prSet presAssocID="{7344DDFB-4C0B-4A62-8BD4-B67795598420}" presName="parTrans" presStyleLbl="sibTrans2D1" presStyleIdx="4" presStyleCnt="5"/>
      <dgm:spPr/>
    </dgm:pt>
    <dgm:pt modelId="{1B482915-E6B5-4584-B799-A83C95AF0FEB}" type="pres">
      <dgm:prSet presAssocID="{7344DDFB-4C0B-4A62-8BD4-B67795598420}" presName="connectorText" presStyleLbl="sibTrans2D1" presStyleIdx="4" presStyleCnt="5"/>
      <dgm:spPr/>
    </dgm:pt>
    <dgm:pt modelId="{0B6EA579-6AE0-4B66-B5BC-D145BD104DD7}" type="pres">
      <dgm:prSet presAssocID="{96493F6D-E3C9-4639-9DDC-F6D67C09562E}" presName="node" presStyleLbl="node1" presStyleIdx="4" presStyleCnt="5">
        <dgm:presLayoutVars>
          <dgm:bulletEnabled val="1"/>
        </dgm:presLayoutVars>
      </dgm:prSet>
      <dgm:spPr/>
    </dgm:pt>
  </dgm:ptLst>
  <dgm:cxnLst>
    <dgm:cxn modelId="{3E151804-DA76-4DC7-9ABB-8B6127CDEFA4}" type="presOf" srcId="{5DAE26B0-8E9B-4977-998D-308113992AEB}" destId="{CF56E80B-DE0F-4808-8B38-65C65AA1B00A}" srcOrd="0" destOrd="0" presId="urn:microsoft.com/office/officeart/2005/8/layout/radial5"/>
    <dgm:cxn modelId="{84BBC90B-556F-46AA-8B80-DF9CB01E170A}" type="presOf" srcId="{FB17D360-3BE1-44CD-81CA-0E666639F6C2}" destId="{A28767A3-A2FD-45FB-89DD-6EAAB6DEE502}" srcOrd="0" destOrd="0" presId="urn:microsoft.com/office/officeart/2005/8/layout/radial5"/>
    <dgm:cxn modelId="{DAFEB82B-0EB8-4158-B370-76E39F9D7515}" type="presOf" srcId="{7344DDFB-4C0B-4A62-8BD4-B67795598420}" destId="{D0940E70-FC5A-4BF8-AFA2-4C57019CB27C}" srcOrd="0" destOrd="0" presId="urn:microsoft.com/office/officeart/2005/8/layout/radial5"/>
    <dgm:cxn modelId="{81B2015D-620B-4B61-B191-02891D95700E}" srcId="{ABC6B492-A9D4-4CA9-9D4A-B98F0F00BB3C}" destId="{CDC067B0-D575-444F-BDED-2A5C9AAC2280}" srcOrd="0" destOrd="0" parTransId="{FB17D360-3BE1-44CD-81CA-0E666639F6C2}" sibTransId="{90111827-9FDD-48CE-B8C1-5F53F7445465}"/>
    <dgm:cxn modelId="{FFCFC84D-71A0-4059-A48A-25E641BD7EEB}" type="presOf" srcId="{FB17D360-3BE1-44CD-81CA-0E666639F6C2}" destId="{51064278-F708-48C1-B0AA-B05E5D6EA6CA}" srcOrd="1" destOrd="0" presId="urn:microsoft.com/office/officeart/2005/8/layout/radial5"/>
    <dgm:cxn modelId="{A29F5851-50E8-49CC-906C-6FDB538B2521}" srcId="{ABC6B492-A9D4-4CA9-9D4A-B98F0F00BB3C}" destId="{E00C06BA-F342-46EB-BAD4-0A2477772C94}" srcOrd="2" destOrd="0" parTransId="{AE53B1C1-9FD2-41D9-A689-778070741E0D}" sibTransId="{553B1C59-95AF-42E0-8D22-F8308A9A779C}"/>
    <dgm:cxn modelId="{ACFE7B72-87C9-461B-A646-3978456467A7}" type="presOf" srcId="{D33FBA8C-9416-4F2D-B9F8-D153C5C0EF64}" destId="{21965797-B5F5-4C06-BB28-A3B5C1CC7ACD}" srcOrd="0" destOrd="0" presId="urn:microsoft.com/office/officeart/2005/8/layout/radial5"/>
    <dgm:cxn modelId="{61DE0855-8C51-45EE-970D-CDBF64207E8D}" type="presOf" srcId="{CDC067B0-D575-444F-BDED-2A5C9AAC2280}" destId="{AE4C5B2D-EF4F-48D5-A39A-9CC4323CF520}" srcOrd="0" destOrd="0" presId="urn:microsoft.com/office/officeart/2005/8/layout/radial5"/>
    <dgm:cxn modelId="{B0044455-BE8D-4CD7-B388-61A1D8B7F6B9}" type="presOf" srcId="{ABC6B492-A9D4-4CA9-9D4A-B98F0F00BB3C}" destId="{56778A33-E693-4D88-98F4-6DE2492A0FAA}" srcOrd="0" destOrd="0" presId="urn:microsoft.com/office/officeart/2005/8/layout/radial5"/>
    <dgm:cxn modelId="{4BB5FD82-FB0D-44D5-AC1E-26BF7C41E2C6}" type="presOf" srcId="{5DAE26B0-8E9B-4977-998D-308113992AEB}" destId="{B6287C54-F3DD-47C0-8213-C222B47C3A94}" srcOrd="1" destOrd="0" presId="urn:microsoft.com/office/officeart/2005/8/layout/radial5"/>
    <dgm:cxn modelId="{75E60888-AC35-4633-A883-D0ADF7DDC9F1}" type="presOf" srcId="{2CF08A9E-3600-4DEE-91D1-78A62F6FC14B}" destId="{0CEAF4D1-860D-44ED-B30F-DFFC5B4A2BEB}" srcOrd="0" destOrd="0" presId="urn:microsoft.com/office/officeart/2005/8/layout/radial5"/>
    <dgm:cxn modelId="{EFBCEE8A-B257-4B1B-B278-534578B24BF0}" type="presOf" srcId="{E00C06BA-F342-46EB-BAD4-0A2477772C94}" destId="{7D2E1F01-B385-43E9-9C65-B5D83D4A1903}" srcOrd="0" destOrd="0" presId="urn:microsoft.com/office/officeart/2005/8/layout/radial5"/>
    <dgm:cxn modelId="{BE3E9C93-CDB3-4D59-982E-09086C3F13A3}" type="presOf" srcId="{E7803141-8D9C-42DF-B419-E0F2642D08E8}" destId="{0C311396-0E8A-4724-B330-20F3A5A83E83}" srcOrd="0" destOrd="0" presId="urn:microsoft.com/office/officeart/2005/8/layout/radial5"/>
    <dgm:cxn modelId="{89339EA0-EBE2-493E-8A5D-59C635BF4DF7}" type="presOf" srcId="{AE53B1C1-9FD2-41D9-A689-778070741E0D}" destId="{2FA26BCF-86F2-418A-A75E-D1EAC11435B7}" srcOrd="0" destOrd="0" presId="urn:microsoft.com/office/officeart/2005/8/layout/radial5"/>
    <dgm:cxn modelId="{F4E0B7A1-AE4C-4505-BEC4-5AEA3E3F05AC}" srcId="{ABC6B492-A9D4-4CA9-9D4A-B98F0F00BB3C}" destId="{96493F6D-E3C9-4639-9DDC-F6D67C09562E}" srcOrd="4" destOrd="0" parTransId="{7344DDFB-4C0B-4A62-8BD4-B67795598420}" sibTransId="{489108B7-B890-444D-8AD0-1FD179BA7A7D}"/>
    <dgm:cxn modelId="{1087DEAD-1A8F-4B06-8B1F-77ED3F1DFCB3}" srcId="{ABC6B492-A9D4-4CA9-9D4A-B98F0F00BB3C}" destId="{D33FBA8C-9416-4F2D-B9F8-D153C5C0EF64}" srcOrd="3" destOrd="0" parTransId="{E7803141-8D9C-42DF-B419-E0F2642D08E8}" sibTransId="{059EAC72-A66F-4462-A947-490BE44B4193}"/>
    <dgm:cxn modelId="{6568DEB7-0FC4-4861-B28A-724A2662DEDE}" type="presOf" srcId="{96493F6D-E3C9-4639-9DDC-F6D67C09562E}" destId="{0B6EA579-6AE0-4B66-B5BC-D145BD104DD7}" srcOrd="0" destOrd="0" presId="urn:microsoft.com/office/officeart/2005/8/layout/radial5"/>
    <dgm:cxn modelId="{A97B9FC9-934A-437D-9DAC-DDB5B790ECD3}" srcId="{2CF08A9E-3600-4DEE-91D1-78A62F6FC14B}" destId="{ABC6B492-A9D4-4CA9-9D4A-B98F0F00BB3C}" srcOrd="0" destOrd="0" parTransId="{E2BC45C9-9C42-4E8B-B237-6E22FFDB448B}" sibTransId="{D5579CD0-7E7E-46A8-89F4-4A3D725E1FAB}"/>
    <dgm:cxn modelId="{298194D8-FC79-421D-9391-5F10F61B906A}" srcId="{ABC6B492-A9D4-4CA9-9D4A-B98F0F00BB3C}" destId="{2B1DA7B8-B536-400A-B0D8-47313B650AEC}" srcOrd="1" destOrd="0" parTransId="{5DAE26B0-8E9B-4977-998D-308113992AEB}" sibTransId="{3A6952AA-5FF3-4EF3-B577-427797378BA8}"/>
    <dgm:cxn modelId="{56B8FEDD-DA10-4793-9084-DBCBCCFB2412}" type="presOf" srcId="{AE53B1C1-9FD2-41D9-A689-778070741E0D}" destId="{B005598B-D0B9-4CAA-A399-225E663D87E0}" srcOrd="1" destOrd="0" presId="urn:microsoft.com/office/officeart/2005/8/layout/radial5"/>
    <dgm:cxn modelId="{14FC91E5-6CAB-446E-BD52-BF4491C14615}" type="presOf" srcId="{E7803141-8D9C-42DF-B419-E0F2642D08E8}" destId="{207F21BB-3CFA-4B38-9299-FFA0F786E6AF}" srcOrd="1" destOrd="0" presId="urn:microsoft.com/office/officeart/2005/8/layout/radial5"/>
    <dgm:cxn modelId="{1FEAF7F3-87F1-4571-A8AA-34A68AEF11D5}" type="presOf" srcId="{2B1DA7B8-B536-400A-B0D8-47313B650AEC}" destId="{1DCF9BD4-E500-435C-AC1C-0843F2DEA624}" srcOrd="0" destOrd="0" presId="urn:microsoft.com/office/officeart/2005/8/layout/radial5"/>
    <dgm:cxn modelId="{175F82FF-FD59-42AC-86BA-AC3376C7765E}" type="presOf" srcId="{7344DDFB-4C0B-4A62-8BD4-B67795598420}" destId="{1B482915-E6B5-4584-B799-A83C95AF0FEB}" srcOrd="1" destOrd="0" presId="urn:microsoft.com/office/officeart/2005/8/layout/radial5"/>
    <dgm:cxn modelId="{AEF49A21-33D1-45D7-89D9-A125046A2749}" type="presParOf" srcId="{0CEAF4D1-860D-44ED-B30F-DFFC5B4A2BEB}" destId="{56778A33-E693-4D88-98F4-6DE2492A0FAA}" srcOrd="0" destOrd="0" presId="urn:microsoft.com/office/officeart/2005/8/layout/radial5"/>
    <dgm:cxn modelId="{2DB6AD78-AD3A-4398-9D71-776AE6C22E0A}" type="presParOf" srcId="{0CEAF4D1-860D-44ED-B30F-DFFC5B4A2BEB}" destId="{A28767A3-A2FD-45FB-89DD-6EAAB6DEE502}" srcOrd="1" destOrd="0" presId="urn:microsoft.com/office/officeart/2005/8/layout/radial5"/>
    <dgm:cxn modelId="{ACF3020E-00F3-4B23-9E0E-CC575E8DEA5D}" type="presParOf" srcId="{A28767A3-A2FD-45FB-89DD-6EAAB6DEE502}" destId="{51064278-F708-48C1-B0AA-B05E5D6EA6CA}" srcOrd="0" destOrd="0" presId="urn:microsoft.com/office/officeart/2005/8/layout/radial5"/>
    <dgm:cxn modelId="{B624C83A-5AC3-441D-BBA3-BB4CDF27034A}" type="presParOf" srcId="{0CEAF4D1-860D-44ED-B30F-DFFC5B4A2BEB}" destId="{AE4C5B2D-EF4F-48D5-A39A-9CC4323CF520}" srcOrd="2" destOrd="0" presId="urn:microsoft.com/office/officeart/2005/8/layout/radial5"/>
    <dgm:cxn modelId="{F1BDDFA4-A2D1-42EC-B0F3-1D5915FF909D}" type="presParOf" srcId="{0CEAF4D1-860D-44ED-B30F-DFFC5B4A2BEB}" destId="{CF56E80B-DE0F-4808-8B38-65C65AA1B00A}" srcOrd="3" destOrd="0" presId="urn:microsoft.com/office/officeart/2005/8/layout/radial5"/>
    <dgm:cxn modelId="{15416FA2-334A-4828-B584-2F76387F0E08}" type="presParOf" srcId="{CF56E80B-DE0F-4808-8B38-65C65AA1B00A}" destId="{B6287C54-F3DD-47C0-8213-C222B47C3A94}" srcOrd="0" destOrd="0" presId="urn:microsoft.com/office/officeart/2005/8/layout/radial5"/>
    <dgm:cxn modelId="{67C72E83-3E4D-48DC-B32F-BAE66396ED41}" type="presParOf" srcId="{0CEAF4D1-860D-44ED-B30F-DFFC5B4A2BEB}" destId="{1DCF9BD4-E500-435C-AC1C-0843F2DEA624}" srcOrd="4" destOrd="0" presId="urn:microsoft.com/office/officeart/2005/8/layout/radial5"/>
    <dgm:cxn modelId="{9EB36559-B24A-45F5-AD37-8CFB93734A2C}" type="presParOf" srcId="{0CEAF4D1-860D-44ED-B30F-DFFC5B4A2BEB}" destId="{2FA26BCF-86F2-418A-A75E-D1EAC11435B7}" srcOrd="5" destOrd="0" presId="urn:microsoft.com/office/officeart/2005/8/layout/radial5"/>
    <dgm:cxn modelId="{982C9C49-BEC3-46C7-BC2D-3E16F2985D18}" type="presParOf" srcId="{2FA26BCF-86F2-418A-A75E-D1EAC11435B7}" destId="{B005598B-D0B9-4CAA-A399-225E663D87E0}" srcOrd="0" destOrd="0" presId="urn:microsoft.com/office/officeart/2005/8/layout/radial5"/>
    <dgm:cxn modelId="{BA7119D9-540B-478E-9CD6-D0D251731E0F}" type="presParOf" srcId="{0CEAF4D1-860D-44ED-B30F-DFFC5B4A2BEB}" destId="{7D2E1F01-B385-43E9-9C65-B5D83D4A1903}" srcOrd="6" destOrd="0" presId="urn:microsoft.com/office/officeart/2005/8/layout/radial5"/>
    <dgm:cxn modelId="{5779DE19-36D7-43F4-9C76-A101E1E03F26}" type="presParOf" srcId="{0CEAF4D1-860D-44ED-B30F-DFFC5B4A2BEB}" destId="{0C311396-0E8A-4724-B330-20F3A5A83E83}" srcOrd="7" destOrd="0" presId="urn:microsoft.com/office/officeart/2005/8/layout/radial5"/>
    <dgm:cxn modelId="{8D026A5C-B7C0-4B01-B19F-A61DB38A6E04}" type="presParOf" srcId="{0C311396-0E8A-4724-B330-20F3A5A83E83}" destId="{207F21BB-3CFA-4B38-9299-FFA0F786E6AF}" srcOrd="0" destOrd="0" presId="urn:microsoft.com/office/officeart/2005/8/layout/radial5"/>
    <dgm:cxn modelId="{ACFFABB1-7DB7-4D69-B400-9500F307B2E3}" type="presParOf" srcId="{0CEAF4D1-860D-44ED-B30F-DFFC5B4A2BEB}" destId="{21965797-B5F5-4C06-BB28-A3B5C1CC7ACD}" srcOrd="8" destOrd="0" presId="urn:microsoft.com/office/officeart/2005/8/layout/radial5"/>
    <dgm:cxn modelId="{5B116059-5B70-47D7-8352-924C3CF48040}" type="presParOf" srcId="{0CEAF4D1-860D-44ED-B30F-DFFC5B4A2BEB}" destId="{D0940E70-FC5A-4BF8-AFA2-4C57019CB27C}" srcOrd="9" destOrd="0" presId="urn:microsoft.com/office/officeart/2005/8/layout/radial5"/>
    <dgm:cxn modelId="{87BD1E85-1783-42A3-B89F-EC1721DF0BC8}" type="presParOf" srcId="{D0940E70-FC5A-4BF8-AFA2-4C57019CB27C}" destId="{1B482915-E6B5-4584-B799-A83C95AF0FEB}" srcOrd="0" destOrd="0" presId="urn:microsoft.com/office/officeart/2005/8/layout/radial5"/>
    <dgm:cxn modelId="{1C1F53E7-84F0-4038-9BDD-67ADCC6211ED}" type="presParOf" srcId="{0CEAF4D1-860D-44ED-B30F-DFFC5B4A2BEB}" destId="{0B6EA579-6AE0-4B66-B5BC-D145BD104DD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C363F-36FB-475C-8628-3F42C8061E4D}">
      <dsp:nvSpPr>
        <dsp:cNvPr id="0" name=""/>
        <dsp:cNvSpPr/>
      </dsp:nvSpPr>
      <dsp:spPr>
        <a:xfrm>
          <a:off x="-5692895" y="-871418"/>
          <a:ext cx="6777825" cy="6777825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rnd" cmpd="sng" algn="ctr">
          <a:solidFill>
            <a:srgbClr val="728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3C4A-92B8-465A-8DA0-69F621387048}">
      <dsp:nvSpPr>
        <dsp:cNvPr id="0" name=""/>
        <dsp:cNvSpPr/>
      </dsp:nvSpPr>
      <dsp:spPr>
        <a:xfrm>
          <a:off x="567914" y="387089"/>
          <a:ext cx="9836651" cy="774582"/>
        </a:xfrm>
        <a:prstGeom prst="rect">
          <a:avLst/>
        </a:prstGeom>
        <a:gradFill rotWithShape="0">
          <a:gsLst>
            <a:gs pos="0">
              <a:srgbClr val="9F8351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9F8351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8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Menjelaskan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sebagai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reaksi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dari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kegagalan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modeniti</a:t>
          </a:r>
          <a:endParaRPr lang="en-MY" sz="18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567914" y="387089"/>
        <a:ext cx="9836651" cy="774582"/>
      </dsp:txXfrm>
    </dsp:sp>
    <dsp:sp modelId="{6E155547-442F-4456-93BC-3026CAF64CC3}">
      <dsp:nvSpPr>
        <dsp:cNvPr id="0" name=""/>
        <dsp:cNvSpPr/>
      </dsp:nvSpPr>
      <dsp:spPr>
        <a:xfrm>
          <a:off x="83800" y="290267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D942-D23E-4B4C-97CC-A7A45D10F35E}">
      <dsp:nvSpPr>
        <dsp:cNvPr id="0" name=""/>
        <dsp:cNvSpPr/>
      </dsp:nvSpPr>
      <dsp:spPr>
        <a:xfrm>
          <a:off x="1012000" y="1549165"/>
          <a:ext cx="9392565" cy="774582"/>
        </a:xfrm>
        <a:prstGeom prst="rect">
          <a:avLst/>
        </a:prstGeom>
        <a:gradFill rotWithShape="0">
          <a:gsLst>
            <a:gs pos="0">
              <a:srgbClr val="9F8351">
                <a:hueOff val="901328"/>
                <a:satOff val="-2999"/>
                <a:lumOff val="-1503"/>
                <a:alphaOff val="0"/>
                <a:tint val="96000"/>
                <a:lumMod val="104000"/>
              </a:srgbClr>
            </a:gs>
            <a:gs pos="100000">
              <a:srgbClr val="9F8351">
                <a:hueOff val="901328"/>
                <a:satOff val="-2999"/>
                <a:lumOff val="-1503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8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Menjelaskan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perkembangan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fenomena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manifestasi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endParaRPr lang="en-MY" sz="18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1012000" y="1549165"/>
        <a:ext cx="9392565" cy="774582"/>
      </dsp:txXfrm>
    </dsp:sp>
    <dsp:sp modelId="{683C19B2-8049-4C30-ACFC-28A71BAA8CA4}">
      <dsp:nvSpPr>
        <dsp:cNvPr id="0" name=""/>
        <dsp:cNvSpPr/>
      </dsp:nvSpPr>
      <dsp:spPr>
        <a:xfrm>
          <a:off x="527886" y="1452342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901328"/>
              <a:satOff val="-2999"/>
              <a:lumOff val="-1503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A38081-873C-4D7A-A2C8-4724F02E3117}">
      <dsp:nvSpPr>
        <dsp:cNvPr id="0" name=""/>
        <dsp:cNvSpPr/>
      </dsp:nvSpPr>
      <dsp:spPr>
        <a:xfrm>
          <a:off x="1012000" y="2711240"/>
          <a:ext cx="9392565" cy="774582"/>
        </a:xfrm>
        <a:prstGeom prst="rect">
          <a:avLst/>
        </a:prstGeom>
        <a:gradFill rotWithShape="0">
          <a:gsLst>
            <a:gs pos="0">
              <a:srgbClr val="9F8351">
                <a:hueOff val="1802655"/>
                <a:satOff val="-5998"/>
                <a:lumOff val="-3006"/>
                <a:alphaOff val="0"/>
                <a:tint val="96000"/>
                <a:lumMod val="104000"/>
              </a:srgbClr>
            </a:gs>
            <a:gs pos="100000">
              <a:srgbClr val="9F8351">
                <a:hueOff val="1802655"/>
                <a:satOff val="-5998"/>
                <a:lumOff val="-3006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82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Menghuraikan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implikasi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menafikan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kebenaran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hakikat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semasa</a:t>
          </a:r>
          <a:endParaRPr lang="en-MY" sz="18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5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1012000" y="2711240"/>
        <a:ext cx="9392565" cy="774582"/>
      </dsp:txXfrm>
    </dsp:sp>
    <dsp:sp modelId="{466D781D-2C3F-4EEB-B0D2-8761F0DCDDD9}">
      <dsp:nvSpPr>
        <dsp:cNvPr id="0" name=""/>
        <dsp:cNvSpPr/>
      </dsp:nvSpPr>
      <dsp:spPr>
        <a:xfrm>
          <a:off x="527886" y="2614418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1802655"/>
              <a:satOff val="-5998"/>
              <a:lumOff val="-3006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0A4A4-CF2B-4400-B26B-9187AF280128}">
      <dsp:nvSpPr>
        <dsp:cNvPr id="0" name=""/>
        <dsp:cNvSpPr/>
      </dsp:nvSpPr>
      <dsp:spPr>
        <a:xfrm>
          <a:off x="567914" y="3873316"/>
          <a:ext cx="9836651" cy="774582"/>
        </a:xfrm>
        <a:prstGeom prst="rect">
          <a:avLst/>
        </a:prstGeom>
        <a:gradFill rotWithShape="0">
          <a:gsLst>
            <a:gs pos="0">
              <a:srgbClr val="9F8351">
                <a:hueOff val="2703983"/>
                <a:satOff val="-8997"/>
                <a:lumOff val="-4509"/>
                <a:alphaOff val="0"/>
                <a:tint val="96000"/>
                <a:lumMod val="104000"/>
              </a:srgbClr>
            </a:gs>
            <a:gs pos="100000">
              <a:srgbClr val="9F8351">
                <a:hueOff val="2703983"/>
                <a:satOff val="-8997"/>
                <a:lumOff val="-4509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8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Menganalisis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jawapan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agama dan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tradisi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terhadap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r>
            <a:rPr lang="en-MY" sz="18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8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semasa</a:t>
          </a:r>
          <a:endParaRPr lang="en-MY" sz="18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567914" y="3873316"/>
        <a:ext cx="9836651" cy="774582"/>
      </dsp:txXfrm>
    </dsp:sp>
    <dsp:sp modelId="{C9C36209-0779-4F5E-A357-102BCE4285F8}">
      <dsp:nvSpPr>
        <dsp:cNvPr id="0" name=""/>
        <dsp:cNvSpPr/>
      </dsp:nvSpPr>
      <dsp:spPr>
        <a:xfrm>
          <a:off x="83800" y="3776493"/>
          <a:ext cx="968228" cy="9682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9F8351">
              <a:hueOff val="2703983"/>
              <a:satOff val="-8997"/>
              <a:lumOff val="-4509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3CC7-E0D2-445E-A453-DE2F508A1837}">
      <dsp:nvSpPr>
        <dsp:cNvPr id="0" name=""/>
        <dsp:cNvSpPr/>
      </dsp:nvSpPr>
      <dsp:spPr>
        <a:xfrm>
          <a:off x="0" y="1483516"/>
          <a:ext cx="8915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27F3E8-2B1C-4ABB-975D-A44277962851}">
      <dsp:nvSpPr>
        <dsp:cNvPr id="0" name=""/>
        <dsp:cNvSpPr/>
      </dsp:nvSpPr>
      <dsp:spPr>
        <a:xfrm>
          <a:off x="445770" y="1276876"/>
          <a:ext cx="6240780" cy="413280"/>
        </a:xfrm>
        <a:prstGeom prst="roundRect">
          <a:avLst/>
        </a:prstGeom>
        <a:gradFill rotWithShape="0">
          <a:gsLst>
            <a:gs pos="0">
              <a:srgbClr val="728653">
                <a:hueOff val="0"/>
                <a:satOff val="0"/>
                <a:lumOff val="0"/>
                <a:alphaOff val="0"/>
                <a:tint val="96000"/>
                <a:lumMod val="104000"/>
              </a:srgbClr>
            </a:gs>
            <a:gs pos="100000">
              <a:srgbClr val="728653">
                <a:hueOff val="0"/>
                <a:satOff val="0"/>
                <a:lumOff val="0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Cabaran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Ideologi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endParaRPr lang="en-MY" sz="14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65945" y="1297051"/>
        <a:ext cx="6200430" cy="372930"/>
      </dsp:txXfrm>
    </dsp:sp>
    <dsp:sp modelId="{CD8DD264-626D-4C1A-9753-32D1E57514C6}">
      <dsp:nvSpPr>
        <dsp:cNvPr id="0" name=""/>
        <dsp:cNvSpPr/>
      </dsp:nvSpPr>
      <dsp:spPr>
        <a:xfrm>
          <a:off x="0" y="2118557"/>
          <a:ext cx="8915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164204"/>
              <a:satOff val="4903"/>
              <a:lumOff val="1895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4E985-C8F9-4751-9668-F287EB149D0D}">
      <dsp:nvSpPr>
        <dsp:cNvPr id="0" name=""/>
        <dsp:cNvSpPr/>
      </dsp:nvSpPr>
      <dsp:spPr>
        <a:xfrm>
          <a:off x="445770" y="1911916"/>
          <a:ext cx="6240780" cy="413280"/>
        </a:xfrm>
        <a:prstGeom prst="roundRect">
          <a:avLst/>
        </a:prstGeom>
        <a:gradFill rotWithShape="0">
          <a:gsLst>
            <a:gs pos="0">
              <a:srgbClr val="728653">
                <a:hueOff val="-164204"/>
                <a:satOff val="4903"/>
                <a:lumOff val="1895"/>
                <a:alphaOff val="0"/>
                <a:tint val="96000"/>
                <a:lumMod val="104000"/>
              </a:srgbClr>
            </a:gs>
            <a:gs pos="100000">
              <a:srgbClr val="728653">
                <a:hueOff val="-164204"/>
                <a:satOff val="4903"/>
                <a:lumOff val="1895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Fenomena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dan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Manifestasi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Pascamoden</a:t>
          </a:r>
          <a:endParaRPr lang="en-MY" sz="14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65945" y="1932091"/>
        <a:ext cx="6200430" cy="372930"/>
      </dsp:txXfrm>
    </dsp:sp>
    <dsp:sp modelId="{3286EB7A-68DF-47BA-A6E5-57CE17877BFF}">
      <dsp:nvSpPr>
        <dsp:cNvPr id="0" name=""/>
        <dsp:cNvSpPr/>
      </dsp:nvSpPr>
      <dsp:spPr>
        <a:xfrm>
          <a:off x="0" y="2753597"/>
          <a:ext cx="8915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328408"/>
              <a:satOff val="9806"/>
              <a:lumOff val="3791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BE1D7B-8C0A-458A-B78B-4B063E2E1884}">
      <dsp:nvSpPr>
        <dsp:cNvPr id="0" name=""/>
        <dsp:cNvSpPr/>
      </dsp:nvSpPr>
      <dsp:spPr>
        <a:xfrm>
          <a:off x="445770" y="2546956"/>
          <a:ext cx="6240780" cy="413280"/>
        </a:xfrm>
        <a:prstGeom prst="roundRect">
          <a:avLst/>
        </a:prstGeom>
        <a:gradFill rotWithShape="0">
          <a:gsLst>
            <a:gs pos="0">
              <a:srgbClr val="728653">
                <a:hueOff val="-328408"/>
                <a:satOff val="9806"/>
                <a:lumOff val="3791"/>
                <a:alphaOff val="0"/>
                <a:tint val="96000"/>
                <a:lumMod val="104000"/>
              </a:srgbClr>
            </a:gs>
            <a:gs pos="100000">
              <a:srgbClr val="728653">
                <a:hueOff val="-328408"/>
                <a:satOff val="9806"/>
                <a:lumOff val="3791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Implikasi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Dalam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Kehidupan</a:t>
          </a:r>
          <a:endParaRPr lang="en-MY" sz="14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65945" y="2567131"/>
        <a:ext cx="6200430" cy="372930"/>
      </dsp:txXfrm>
    </dsp:sp>
    <dsp:sp modelId="{AB25989B-6AF5-443F-B527-C789864DD8C1}">
      <dsp:nvSpPr>
        <dsp:cNvPr id="0" name=""/>
        <dsp:cNvSpPr/>
      </dsp:nvSpPr>
      <dsp:spPr>
        <a:xfrm>
          <a:off x="0" y="3388636"/>
          <a:ext cx="89154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728653">
              <a:hueOff val="-492612"/>
              <a:satOff val="14709"/>
              <a:lumOff val="5686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A5EAA2-5E07-4C60-B170-3AF036673D90}">
      <dsp:nvSpPr>
        <dsp:cNvPr id="0" name=""/>
        <dsp:cNvSpPr/>
      </dsp:nvSpPr>
      <dsp:spPr>
        <a:xfrm>
          <a:off x="445770" y="3181997"/>
          <a:ext cx="6240780" cy="413280"/>
        </a:xfrm>
        <a:prstGeom prst="roundRect">
          <a:avLst/>
        </a:prstGeom>
        <a:gradFill rotWithShape="0">
          <a:gsLst>
            <a:gs pos="0">
              <a:srgbClr val="728653">
                <a:hueOff val="-492612"/>
                <a:satOff val="14709"/>
                <a:lumOff val="5686"/>
                <a:alphaOff val="0"/>
                <a:tint val="96000"/>
                <a:lumMod val="104000"/>
              </a:srgbClr>
            </a:gs>
            <a:gs pos="100000">
              <a:srgbClr val="728653">
                <a:hueOff val="-492612"/>
                <a:satOff val="14709"/>
                <a:lumOff val="5686"/>
                <a:alphaOff val="0"/>
                <a:shade val="98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Jawapan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Agama &amp;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Tradisi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Terhadap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Relativisme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Pasca</a:t>
          </a:r>
          <a:r>
            <a:rPr lang="en-MY" sz="14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 </a:t>
          </a:r>
          <a:r>
            <a:rPr lang="en-MY" sz="1400" kern="1200" dirty="0" err="1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Moden</a:t>
          </a:r>
          <a:endParaRPr lang="en-MY" sz="14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65945" y="3202172"/>
        <a:ext cx="620043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9BAD3-AFF2-488E-B29F-B739A3C22201}">
      <dsp:nvSpPr>
        <dsp:cNvPr id="0" name=""/>
        <dsp:cNvSpPr/>
      </dsp:nvSpPr>
      <dsp:spPr>
        <a:xfrm>
          <a:off x="4064635" y="2439488"/>
          <a:ext cx="2981597" cy="298159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kern="1200" dirty="0" err="1"/>
            <a:t>Pembelajaran</a:t>
          </a:r>
          <a:r>
            <a:rPr lang="en-MY" sz="1900" kern="1200" dirty="0"/>
            <a:t> </a:t>
          </a:r>
          <a:r>
            <a:rPr lang="en-MY" sz="1900" kern="1200" dirty="0" err="1"/>
            <a:t>Berpusatkan</a:t>
          </a:r>
          <a:r>
            <a:rPr lang="en-MY" sz="1900" kern="1200" dirty="0"/>
            <a:t> </a:t>
          </a:r>
          <a:r>
            <a:rPr lang="en-MY" sz="1900" kern="1200" dirty="0" err="1"/>
            <a:t>Pelajar</a:t>
          </a:r>
          <a:r>
            <a:rPr lang="en-MY" sz="1900" kern="1200" dirty="0"/>
            <a:t> (SCL)</a:t>
          </a:r>
        </a:p>
      </dsp:txBody>
      <dsp:txXfrm>
        <a:off x="4664069" y="3137913"/>
        <a:ext cx="1782729" cy="1532602"/>
      </dsp:txXfrm>
    </dsp:sp>
    <dsp:sp modelId="{07141706-AC18-420F-A026-F35B2789E00B}">
      <dsp:nvSpPr>
        <dsp:cNvPr id="0" name=""/>
        <dsp:cNvSpPr/>
      </dsp:nvSpPr>
      <dsp:spPr>
        <a:xfrm>
          <a:off x="2329887" y="1734747"/>
          <a:ext cx="2168434" cy="2168434"/>
        </a:xfrm>
        <a:prstGeom prst="gear6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Pembela-jaran</a:t>
          </a:r>
          <a:r>
            <a:rPr lang="en-MY" sz="1600" kern="1200" dirty="0"/>
            <a:t> </a:t>
          </a:r>
          <a:r>
            <a:rPr lang="en-MY" sz="1600" kern="1200" dirty="0" err="1"/>
            <a:t>Teradun</a:t>
          </a:r>
          <a:endParaRPr lang="en-MY" sz="1600" kern="1200" dirty="0"/>
        </a:p>
      </dsp:txBody>
      <dsp:txXfrm>
        <a:off x="2875797" y="2283956"/>
        <a:ext cx="1076614" cy="1070016"/>
      </dsp:txXfrm>
    </dsp:sp>
    <dsp:sp modelId="{A7868EB7-B97B-4A43-B2C3-D92292FE6D3A}">
      <dsp:nvSpPr>
        <dsp:cNvPr id="0" name=""/>
        <dsp:cNvSpPr/>
      </dsp:nvSpPr>
      <dsp:spPr>
        <a:xfrm rot="20700000">
          <a:off x="3544432" y="238749"/>
          <a:ext cx="2124623" cy="2124623"/>
        </a:xfrm>
        <a:prstGeom prst="gear6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/>
            <a:t>Syarahan</a:t>
          </a:r>
          <a:endParaRPr lang="en-MY" sz="1800" kern="1200" dirty="0"/>
        </a:p>
      </dsp:txBody>
      <dsp:txXfrm rot="-20700000">
        <a:off x="4010424" y="704741"/>
        <a:ext cx="1192638" cy="1192638"/>
      </dsp:txXfrm>
    </dsp:sp>
    <dsp:sp modelId="{94187340-F90A-4EBF-8ADE-7D80DDD89AEB}">
      <dsp:nvSpPr>
        <dsp:cNvPr id="0" name=""/>
        <dsp:cNvSpPr/>
      </dsp:nvSpPr>
      <dsp:spPr>
        <a:xfrm>
          <a:off x="3849071" y="1981736"/>
          <a:ext cx="3816444" cy="3816444"/>
        </a:xfrm>
        <a:prstGeom prst="circularArrow">
          <a:avLst>
            <a:gd name="adj1" fmla="val 4688"/>
            <a:gd name="adj2" fmla="val 299029"/>
            <a:gd name="adj3" fmla="val 2539331"/>
            <a:gd name="adj4" fmla="val 15812246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770D-EE72-4DD8-8057-54F4C4EDBEE2}">
      <dsp:nvSpPr>
        <dsp:cNvPr id="0" name=""/>
        <dsp:cNvSpPr/>
      </dsp:nvSpPr>
      <dsp:spPr>
        <a:xfrm>
          <a:off x="1945862" y="1249690"/>
          <a:ext cx="2772885" cy="27728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D884-6FCC-43EA-A5D6-B4FE2D2B43EF}">
      <dsp:nvSpPr>
        <dsp:cNvPr id="0" name=""/>
        <dsp:cNvSpPr/>
      </dsp:nvSpPr>
      <dsp:spPr>
        <a:xfrm>
          <a:off x="3052985" y="-231888"/>
          <a:ext cx="2989728" cy="29897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E13B-FAF3-48A8-937E-08743A386646}">
      <dsp:nvSpPr>
        <dsp:cNvPr id="0" name=""/>
        <dsp:cNvSpPr/>
      </dsp:nvSpPr>
      <dsp:spPr>
        <a:xfrm>
          <a:off x="3009721" y="595900"/>
          <a:ext cx="2491131" cy="24770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MY" sz="1800" kern="1200" dirty="0" err="1"/>
            <a:t>Menafikan</a:t>
          </a:r>
          <a:r>
            <a:rPr lang="en-MY" sz="1800" kern="1200" dirty="0"/>
            <a:t>  </a:t>
          </a:r>
          <a:r>
            <a:rPr lang="en-MY" sz="1800" kern="1200" dirty="0" err="1"/>
            <a:t>hakikat</a:t>
          </a:r>
          <a:r>
            <a:rPr lang="en-MY" sz="1800" kern="1200" dirty="0"/>
            <a:t> dan </a:t>
          </a:r>
          <a:r>
            <a:rPr lang="en-MY" sz="1800" kern="1200" dirty="0" err="1"/>
            <a:t>kebenaran</a:t>
          </a:r>
          <a:r>
            <a:rPr lang="en-MY" sz="1800" kern="1200" dirty="0"/>
            <a:t> </a:t>
          </a:r>
          <a:r>
            <a:rPr lang="en-MY" sz="1800" kern="1200" dirty="0" err="1"/>
            <a:t>mutlak</a:t>
          </a:r>
          <a:r>
            <a:rPr lang="en-MY" sz="1800" kern="1200" dirty="0"/>
            <a:t> (</a:t>
          </a:r>
          <a:r>
            <a:rPr lang="en-MY" sz="1800" i="1" kern="1200" dirty="0"/>
            <a:t>absolute reality &amp; truth</a:t>
          </a:r>
          <a:r>
            <a:rPr lang="en-MY" sz="1800" kern="1200" dirty="0"/>
            <a:t>) – </a:t>
          </a:r>
          <a:r>
            <a:rPr lang="en-MY" sz="1800" kern="1200" dirty="0" err="1"/>
            <a:t>bertentangan</a:t>
          </a:r>
          <a:r>
            <a:rPr lang="en-MY" sz="1800" kern="1200" dirty="0"/>
            <a:t> </a:t>
          </a:r>
          <a:r>
            <a:rPr lang="en-MY" sz="1800" kern="1200" dirty="0" err="1"/>
            <a:t>dengan</a:t>
          </a:r>
          <a:r>
            <a:rPr lang="en-MY" sz="1800" kern="1200" dirty="0"/>
            <a:t> agama yang </a:t>
          </a:r>
          <a:r>
            <a:rPr lang="en-MY" sz="1800" kern="1200" dirty="0" err="1"/>
            <a:t>bersifat</a:t>
          </a:r>
          <a:r>
            <a:rPr lang="en-MY" sz="1800" kern="1200" dirty="0"/>
            <a:t> </a:t>
          </a:r>
          <a:r>
            <a:rPr lang="en-MY" sz="1800" kern="1200" dirty="0" err="1"/>
            <a:t>mutlak</a:t>
          </a:r>
          <a:r>
            <a:rPr lang="en-MY" sz="1800" kern="1200" dirty="0"/>
            <a:t> </a:t>
          </a:r>
          <a:r>
            <a:rPr lang="en-MY" sz="1800" kern="1200" dirty="0" err="1"/>
            <a:t>kebenarannya</a:t>
          </a:r>
          <a:endParaRPr lang="en-MY" sz="1800" kern="1200" dirty="0"/>
        </a:p>
      </dsp:txBody>
      <dsp:txXfrm>
        <a:off x="3408302" y="595900"/>
        <a:ext cx="2092550" cy="2477007"/>
      </dsp:txXfrm>
    </dsp:sp>
    <dsp:sp modelId="{9BA54FFE-8371-4624-8908-591739A40CCA}">
      <dsp:nvSpPr>
        <dsp:cNvPr id="0" name=""/>
        <dsp:cNvSpPr/>
      </dsp:nvSpPr>
      <dsp:spPr>
        <a:xfrm>
          <a:off x="3028404" y="3083177"/>
          <a:ext cx="2491131" cy="166158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 err="1"/>
            <a:t>Menimbulkan</a:t>
          </a:r>
          <a:r>
            <a:rPr lang="en-MY" sz="1800" kern="1200" dirty="0"/>
            <a:t> </a:t>
          </a:r>
          <a:r>
            <a:rPr lang="en-MY" sz="1800" kern="1200" dirty="0" err="1"/>
            <a:t>keraguan</a:t>
          </a:r>
          <a:endParaRPr lang="en-MY" sz="1800" kern="1200" dirty="0"/>
        </a:p>
      </dsp:txBody>
      <dsp:txXfrm>
        <a:off x="3426985" y="3083177"/>
        <a:ext cx="2092550" cy="1661584"/>
      </dsp:txXfrm>
    </dsp:sp>
    <dsp:sp modelId="{DB7911C5-99C2-438C-8B50-C6C8F102BD0D}">
      <dsp:nvSpPr>
        <dsp:cNvPr id="0" name=""/>
        <dsp:cNvSpPr/>
      </dsp:nvSpPr>
      <dsp:spPr>
        <a:xfrm>
          <a:off x="1464135" y="0"/>
          <a:ext cx="1660754" cy="1660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AGAMA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&amp; BUDAYA</a:t>
          </a:r>
        </a:p>
      </dsp:txBody>
      <dsp:txXfrm>
        <a:off x="1707347" y="243212"/>
        <a:ext cx="1174330" cy="1174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8A33-E693-4D88-98F4-6DE2492A0FAA}">
      <dsp:nvSpPr>
        <dsp:cNvPr id="0" name=""/>
        <dsp:cNvSpPr/>
      </dsp:nvSpPr>
      <dsp:spPr>
        <a:xfrm>
          <a:off x="2579641" y="1934060"/>
          <a:ext cx="1170348" cy="11703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/>
            <a:t>KAJIAN KES/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/>
            <a:t>SCENARIO</a:t>
          </a:r>
          <a:endParaRPr lang="en-MY" sz="1200" kern="1200" dirty="0"/>
        </a:p>
      </dsp:txBody>
      <dsp:txXfrm>
        <a:off x="2751034" y="2105453"/>
        <a:ext cx="827562" cy="827562"/>
      </dsp:txXfrm>
    </dsp:sp>
    <dsp:sp modelId="{A28767A3-A2FD-45FB-89DD-6EAAB6DEE502}">
      <dsp:nvSpPr>
        <dsp:cNvPr id="0" name=""/>
        <dsp:cNvSpPr/>
      </dsp:nvSpPr>
      <dsp:spPr>
        <a:xfrm rot="16200000">
          <a:off x="3040487" y="1507557"/>
          <a:ext cx="248656" cy="397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000" kern="1200"/>
        </a:p>
      </dsp:txBody>
      <dsp:txXfrm>
        <a:off x="3077786" y="1624440"/>
        <a:ext cx="174059" cy="238750"/>
      </dsp:txXfrm>
    </dsp:sp>
    <dsp:sp modelId="{AE4C5B2D-EF4F-48D5-A39A-9CC4323CF520}">
      <dsp:nvSpPr>
        <dsp:cNvPr id="0" name=""/>
        <dsp:cNvSpPr/>
      </dsp:nvSpPr>
      <dsp:spPr>
        <a:xfrm>
          <a:off x="2433348" y="1962"/>
          <a:ext cx="1462935" cy="14629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LGBTQI</a:t>
          </a:r>
        </a:p>
      </dsp:txBody>
      <dsp:txXfrm>
        <a:off x="2647590" y="216204"/>
        <a:ext cx="1034451" cy="1034451"/>
      </dsp:txXfrm>
    </dsp:sp>
    <dsp:sp modelId="{CF56E80B-DE0F-4808-8B38-65C65AA1B00A}">
      <dsp:nvSpPr>
        <dsp:cNvPr id="0" name=""/>
        <dsp:cNvSpPr/>
      </dsp:nvSpPr>
      <dsp:spPr>
        <a:xfrm rot="20520000">
          <a:off x="3813428" y="2069131"/>
          <a:ext cx="248656" cy="397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000" kern="1200"/>
        </a:p>
      </dsp:txBody>
      <dsp:txXfrm>
        <a:off x="3815254" y="2160241"/>
        <a:ext cx="174059" cy="238750"/>
      </dsp:txXfrm>
    </dsp:sp>
    <dsp:sp modelId="{1DCF9BD4-E500-435C-AC1C-0843F2DEA624}">
      <dsp:nvSpPr>
        <dsp:cNvPr id="0" name=""/>
        <dsp:cNvSpPr/>
      </dsp:nvSpPr>
      <dsp:spPr>
        <a:xfrm>
          <a:off x="4131749" y="1235922"/>
          <a:ext cx="1462935" cy="1462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ATHEISME</a:t>
          </a:r>
        </a:p>
      </dsp:txBody>
      <dsp:txXfrm>
        <a:off x="4345991" y="1450164"/>
        <a:ext cx="1034451" cy="1034451"/>
      </dsp:txXfrm>
    </dsp:sp>
    <dsp:sp modelId="{2FA26BCF-86F2-418A-A75E-D1EAC11435B7}">
      <dsp:nvSpPr>
        <dsp:cNvPr id="0" name=""/>
        <dsp:cNvSpPr/>
      </dsp:nvSpPr>
      <dsp:spPr>
        <a:xfrm rot="3240000">
          <a:off x="3518191" y="2977778"/>
          <a:ext cx="248656" cy="397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000" kern="1200"/>
        </a:p>
      </dsp:txBody>
      <dsp:txXfrm>
        <a:off x="3533566" y="3027187"/>
        <a:ext cx="174059" cy="238750"/>
      </dsp:txXfrm>
    </dsp:sp>
    <dsp:sp modelId="{7D2E1F01-B385-43E9-9C65-B5D83D4A1903}">
      <dsp:nvSpPr>
        <dsp:cNvPr id="0" name=""/>
        <dsp:cNvSpPr/>
      </dsp:nvSpPr>
      <dsp:spPr>
        <a:xfrm>
          <a:off x="3483018" y="3232513"/>
          <a:ext cx="1462935" cy="14629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PASCA KEBENARAN</a:t>
          </a:r>
        </a:p>
      </dsp:txBody>
      <dsp:txXfrm>
        <a:off x="3697260" y="3446755"/>
        <a:ext cx="1034451" cy="1034451"/>
      </dsp:txXfrm>
    </dsp:sp>
    <dsp:sp modelId="{0C311396-0E8A-4724-B330-20F3A5A83E83}">
      <dsp:nvSpPr>
        <dsp:cNvPr id="0" name=""/>
        <dsp:cNvSpPr/>
      </dsp:nvSpPr>
      <dsp:spPr>
        <a:xfrm rot="7560000">
          <a:off x="2562784" y="2977778"/>
          <a:ext cx="248656" cy="397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000" kern="1200"/>
        </a:p>
      </dsp:txBody>
      <dsp:txXfrm rot="10800000">
        <a:off x="2622006" y="3027187"/>
        <a:ext cx="174059" cy="238750"/>
      </dsp:txXfrm>
    </dsp:sp>
    <dsp:sp modelId="{21965797-B5F5-4C06-BB28-A3B5C1CC7ACD}">
      <dsp:nvSpPr>
        <dsp:cNvPr id="0" name=""/>
        <dsp:cNvSpPr/>
      </dsp:nvSpPr>
      <dsp:spPr>
        <a:xfrm>
          <a:off x="1383678" y="3232513"/>
          <a:ext cx="1462935" cy="14629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HEDONISME/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NARCISSIME</a:t>
          </a:r>
        </a:p>
      </dsp:txBody>
      <dsp:txXfrm>
        <a:off x="1597920" y="3446755"/>
        <a:ext cx="1034451" cy="1034451"/>
      </dsp:txXfrm>
    </dsp:sp>
    <dsp:sp modelId="{D0940E70-FC5A-4BF8-AFA2-4C57019CB27C}">
      <dsp:nvSpPr>
        <dsp:cNvPr id="0" name=""/>
        <dsp:cNvSpPr/>
      </dsp:nvSpPr>
      <dsp:spPr>
        <a:xfrm rot="11880000">
          <a:off x="2267546" y="2069131"/>
          <a:ext cx="248656" cy="397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000" kern="1200"/>
        </a:p>
      </dsp:txBody>
      <dsp:txXfrm rot="10800000">
        <a:off x="2340317" y="2160241"/>
        <a:ext cx="174059" cy="238750"/>
      </dsp:txXfrm>
    </dsp:sp>
    <dsp:sp modelId="{0B6EA579-6AE0-4B66-B5BC-D145BD104DD7}">
      <dsp:nvSpPr>
        <dsp:cNvPr id="0" name=""/>
        <dsp:cNvSpPr/>
      </dsp:nvSpPr>
      <dsp:spPr>
        <a:xfrm>
          <a:off x="734946" y="1235922"/>
          <a:ext cx="1462935" cy="14629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200" kern="1200" dirty="0"/>
            <a:t>PLURALISME AGAMA</a:t>
          </a:r>
        </a:p>
      </dsp:txBody>
      <dsp:txXfrm>
        <a:off x="949188" y="1450164"/>
        <a:ext cx="1034451" cy="1034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D6F0-D85E-4700-BE2D-1C395CBF33DE}" type="datetimeFigureOut">
              <a:rPr lang="en-MY" smtClean="0"/>
              <a:t>23/4/2020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17CA-736C-4969-9EA0-B75AF085505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34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6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39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0641-0727-4C49-AB7E-638C01A10DB0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C48-266F-4E99-A892-7EEC248469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A793-A417-4A9C-9EB8-31CDFBFA7433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9675-BF3F-410E-9ADC-9DC3EA3D69A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1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6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3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0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7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5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7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1"/>
            <a:ext cx="5152756" cy="3854819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8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2155955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972908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7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7" y="1296841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7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7" y="3113794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7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7" y="4930747"/>
            <a:ext cx="5141595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7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8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3468107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5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4543-0657-4913-A6F1-2331B19CD832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54E-50C0-45F3-8C0A-AD06D95EA3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8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8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8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8" y="19874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8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8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8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8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8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8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58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58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79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8"/>
            <a:ext cx="8587317" cy="2940445"/>
          </a:xfrm>
        </p:spPr>
        <p:txBody>
          <a:bodyPr anchor="ctr">
            <a:normAutofit/>
          </a:bodyPr>
          <a:lstStyle>
            <a:lvl1pPr marL="190510" indent="-190510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2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0" y="2959837"/>
            <a:ext cx="4481137" cy="216033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0" y="2495681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5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1321895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1321895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824281"/>
            <a:ext cx="3180259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36012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0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5" y="247711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5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1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1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0" y="2477110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0" y="2012953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5" y="4499887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5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1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1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0" y="4499887"/>
            <a:ext cx="3180259" cy="138338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0" y="4035730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5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6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6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6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6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6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6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17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17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17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17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17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17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5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0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0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7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0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0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5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1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8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8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8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2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6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2" y="3931175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2" y="3467018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0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5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6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2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1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1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421681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155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0" y="190107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0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6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0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0" y="190291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8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0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8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0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8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570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0" y="48225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0" y="3691834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5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0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0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89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8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2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4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1" y="325758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2" y="4322127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0" y="432212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7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3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5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4" y="4798092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4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2" y="1916145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2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2" y="4792458"/>
            <a:ext cx="3767761" cy="1154251"/>
          </a:xfrm>
        </p:spPr>
        <p:txBody>
          <a:bodyPr vert="horz" lIns="60963" tIns="30482" rIns="60963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2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3" y="3469645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5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0" y="1481677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3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1" y="2694193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3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4" y="273345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4" y="3838310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0" y="273345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0" y="383831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0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5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1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1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1" y="4122103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1" y="4467719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2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2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2" y="4122103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2" y="4467719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799" y="3005020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444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2950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2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1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3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28" y="287426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28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4" y="5225949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78" y="4109547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38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47" y="1733456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07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65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3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4529543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99855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3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79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2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2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3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7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2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7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0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5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7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0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39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8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6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6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3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2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1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0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39"/>
            <a:ext cx="3563964" cy="440003"/>
          </a:xfrm>
        </p:spPr>
        <p:txBody>
          <a:bodyPr numCol="1" spcCol="240012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8"/>
            <a:ext cx="3563964" cy="910521"/>
          </a:xfrm>
        </p:spPr>
        <p:txBody>
          <a:bodyPr numCol="1" spcCol="240012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1" y="1840215"/>
            <a:ext cx="467384" cy="86577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7" y="3595740"/>
            <a:ext cx="387152" cy="26133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1" y="5030077"/>
            <a:ext cx="632381" cy="12199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5"/>
            <a:ext cx="886080" cy="45771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0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3"/>
            <a:ext cx="437900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3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6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0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29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0" y="4159542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6" y="2228626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8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1" y="2787709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6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09" y="2787709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4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4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07" y="2787709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6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200"/>
            </a:lvl3pPr>
            <a:lvl4pPr marL="1371669" indent="0">
              <a:buNone/>
              <a:defRPr sz="1200"/>
            </a:lvl4pPr>
            <a:lvl5pPr marL="182846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2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4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5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7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09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1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2" y="334132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3" y="3222956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7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3" tIns="30482" rIns="60963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5" y="3104585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7" y="3222954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noAutofit/>
          </a:bodyPr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5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3" tIns="30482" rIns="60963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42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0" y="271660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1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8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8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4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3" y="271660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4" y="2937744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6" y="2128335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6" y="2592492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0" y="39132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1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8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8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4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3" y="39132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4" y="4134366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6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6" y="4509467"/>
            <a:ext cx="3653559" cy="1024083"/>
          </a:xfrm>
        </p:spPr>
        <p:txBody>
          <a:bodyPr anchor="t">
            <a:normAutofit/>
          </a:bodyPr>
          <a:lstStyle>
            <a:lvl1pPr marL="190510" indent="-190510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89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0" y="3239653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6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6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2" y="3748671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3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8" y="2214688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8" y="465292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2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4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4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6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2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6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5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7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1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58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3" tIns="30482" rIns="60963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4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48" y="100249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0" y="850474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48" y="2055941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0" y="190391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48" y="3109385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0" y="2957360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7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48" y="4162828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0" y="4010803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0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48" y="5216272"/>
            <a:ext cx="2101389" cy="553225"/>
          </a:xfrm>
        </p:spPr>
        <p:txBody>
          <a:bodyPr numCol="1" spcCol="240012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0" y="5064247"/>
            <a:ext cx="3864845" cy="884050"/>
          </a:xfrm>
        </p:spPr>
        <p:txBody>
          <a:bodyPr numCol="1" spcCol="240012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3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6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0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3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0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38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2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78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4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08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2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1" y="1666973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1" y="2092986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1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1" y="4795220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1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1" y="1670103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1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1" y="3455050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1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1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77" y="166459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77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77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77" y="479283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7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7" y="166772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7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7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7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7" y="430259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4" y="166217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4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4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4" y="4790424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4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4" y="1665308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4" y="302529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4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4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4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1" y="1665308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1" y="2091321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1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1" y="4793555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1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1" y="1668439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1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1" y="345338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1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1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1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8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33013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5" y="1988888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1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5" y="3990470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1" y="3831782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1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4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4" y="203297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4" y="296256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4" y="3879671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4" y="4797113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1" y="2014872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1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18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3" y="3326626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3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4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19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0" y="2984246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299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6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59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3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0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3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4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6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4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2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1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5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2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88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1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2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4" y="1764952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6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59" y="2901927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1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499" y="403773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1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4" y="2272152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18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0" y="3339613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3" y="4469531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8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1" y="2235545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5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8" y="1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7" y="1591449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3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09" y="1591448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7"/>
            <a:ext cx="1847802" cy="677213"/>
          </a:xfrm>
          <a:prstGeom prst="rect">
            <a:avLst/>
          </a:prstGeom>
          <a:noFill/>
        </p:spPr>
        <p:txBody>
          <a:bodyPr wrap="square" lIns="60963" tIns="30482" rIns="60963" bIns="30482" rtlCol="0">
            <a:spAutoFit/>
          </a:bodyPr>
          <a:lstStyle/>
          <a:p>
            <a:pPr defTabSz="3048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5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3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0" y="2368515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3" y="2368515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7" y="2790323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1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0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2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3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04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 defTabSz="304815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75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91907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51811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31583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37710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706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3530130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95972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81949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64407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83015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98385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20338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3505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2828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5517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47303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713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13627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76018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42266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52179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96847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20586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6010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49389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26478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79276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085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8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72051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44913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289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18523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646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32076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16178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15849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69071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92133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83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090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9598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6375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85726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67802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25241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42357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20997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4417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38195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520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4016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69557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34028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54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8074-5F33-4479-B1AD-86BF6995A875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33D2-4A61-437C-B5DB-8241E11960F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1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200"/>
            </a:lvl2pPr>
            <a:lvl3pPr marL="914355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39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985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6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6" indent="0">
              <a:buNone/>
              <a:defRPr sz="1600"/>
            </a:lvl2pPr>
            <a:lvl3pPr marL="914355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39" indent="0">
              <a:buNone/>
              <a:defRPr sz="1600"/>
            </a:lvl8pPr>
            <a:lvl9pPr marL="365741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6" indent="0">
              <a:buNone/>
              <a:defRPr sz="1200"/>
            </a:lvl2pPr>
            <a:lvl3pPr marL="914355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39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64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8989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6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2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35" tIns="45717" rIns="91435" bIns="45717" rtlCol="0" anchor="ctr">
            <a:noAutofit/>
          </a:bodyPr>
          <a:lstStyle/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7"/>
            <a:ext cx="609600" cy="584776"/>
          </a:xfrm>
          <a:prstGeom prst="rect">
            <a:avLst/>
          </a:prstGeom>
        </p:spPr>
        <p:txBody>
          <a:bodyPr vert="horz" lIns="91435" tIns="45717" rIns="91435" bIns="45717" rtlCol="0" anchor="ctr">
            <a:noAutofit/>
          </a:bodyPr>
          <a:lstStyle/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670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35" tIns="45717" rIns="91435" bIns="45717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70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6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35" tIns="45717" rIns="91435" bIns="45717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35" tIns="45717" rIns="91435" bIns="45717" rtlCol="0" anchor="ctr">
            <a:noAutofit/>
          </a:bodyPr>
          <a:lstStyle/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7"/>
            <a:ext cx="609600" cy="584776"/>
          </a:xfrm>
          <a:prstGeom prst="rect">
            <a:avLst/>
          </a:prstGeom>
        </p:spPr>
        <p:txBody>
          <a:bodyPr vert="horz" lIns="91435" tIns="45717" rIns="91435" bIns="45717" rtlCol="0" anchor="ctr">
            <a:noAutofit/>
          </a:bodyPr>
          <a:lstStyle/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800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6" indent="0">
              <a:buFontTx/>
              <a:buNone/>
              <a:defRPr/>
            </a:lvl2pPr>
            <a:lvl3pPr marL="914355" indent="0">
              <a:buFontTx/>
              <a:buNone/>
              <a:defRPr/>
            </a:lvl3pPr>
            <a:lvl4pPr marL="1371531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35" tIns="45717" rIns="91435" bIns="45717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0"/>
            <a:ext cx="779767" cy="365125"/>
          </a:xfrm>
        </p:spPr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2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7768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5" y="627408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8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23/4/2020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AF17-CE60-4BC2-9406-A2E5AE95582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401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9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5A41-302E-4E59-B054-7B2C18E01878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FEA1-C7A6-45E6-9526-1E9A298FFC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6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9" y="1"/>
            <a:ext cx="12192001" cy="685814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60"/>
            <a:ext cx="4339462" cy="249113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4" y="1260685"/>
            <a:ext cx="2133599" cy="213364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685814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6" y="2132998"/>
            <a:ext cx="1822449" cy="18246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51" y="2132998"/>
            <a:ext cx="1822449" cy="18246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61" y="2132998"/>
            <a:ext cx="1822449" cy="18246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5" y="2132998"/>
            <a:ext cx="1822449" cy="18246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44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0"/>
            <a:ext cx="2438746" cy="19809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128"/>
            <a:ext cx="2438746" cy="19809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4" y="-607"/>
            <a:ext cx="2438746" cy="19809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1756" y="1982734"/>
            <a:ext cx="2539935" cy="19809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4" y="1216"/>
            <a:ext cx="2449889" cy="19809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48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1"/>
            <a:ext cx="12192001" cy="3230285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 panose="020B0403030101060003"/>
                <a:cs typeface="Raleway Light" panose="020B0403030101060003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28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8BFB-A41C-43BC-A86A-DDF8960BA7F9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3428-B715-4292-A870-001B9640379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515"/>
            <a:ext cx="12192000" cy="283850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5954186" cy="685814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 panose="020B0403030101060003"/>
                <a:cs typeface="Raleway Light" panose="020B0403030101060003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68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1"/>
            <a:ext cx="12192001" cy="3230285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 panose="020B0403030101060003"/>
                <a:cs typeface="Raleway Light" panose="020B0403030101060003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402" y="1188295"/>
            <a:ext cx="752671" cy="2139994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 panose="020B0403030101060003"/>
                <a:cs typeface="Raleway Light" panose="020B0403030101060003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10" y="1188295"/>
            <a:ext cx="803171" cy="2133644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 panose="020B0403030101060003"/>
                <a:cs typeface="Raleway Light" panose="020B0403030101060003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6" y="966040"/>
            <a:ext cx="1558227" cy="2755957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 panose="020B0403030101060003"/>
                <a:cs typeface="Raleway Light" panose="020B0403030101060003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99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7" y="1821044"/>
            <a:ext cx="1822449" cy="18246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 panose="020F0502020204030203"/>
                <a:cs typeface="Lato Light" panose="020F0502020204030203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81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7" y="1779626"/>
            <a:ext cx="3206751" cy="31385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7" y="1779626"/>
            <a:ext cx="3206751" cy="31385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7" y="1784388"/>
            <a:ext cx="3206751" cy="31385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68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92" y="1692274"/>
            <a:ext cx="4030217" cy="39780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7" y="1779626"/>
            <a:ext cx="3194049" cy="22669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6" y="1779626"/>
            <a:ext cx="3216275" cy="22669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10" y="1795508"/>
            <a:ext cx="3201554" cy="22511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5" y="1647714"/>
            <a:ext cx="2317411" cy="231534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50" y="1647714"/>
            <a:ext cx="2317411" cy="231534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5" y="3961570"/>
            <a:ext cx="2317411" cy="231534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50" y="3961570"/>
            <a:ext cx="2317411" cy="231534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6" y="1723600"/>
            <a:ext cx="2357967" cy="2355900"/>
          </a:xfrm>
          <a:prstGeom prst="ellipse">
            <a:avLst/>
          </a:prstGeom>
        </p:spPr>
        <p:txBody>
          <a:bodyPr/>
          <a:lstStyle>
            <a:lvl1pPr marL="0" marR="0" indent="0" algn="l" defTabSz="12185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6" y="1723600"/>
            <a:ext cx="2357967" cy="2355900"/>
          </a:xfrm>
          <a:prstGeom prst="ellipse">
            <a:avLst/>
          </a:prstGeom>
        </p:spPr>
        <p:txBody>
          <a:bodyPr/>
          <a:lstStyle>
            <a:lvl1pPr marL="0" marR="0" indent="0" algn="l" defTabSz="12185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6" y="1723600"/>
            <a:ext cx="2357967" cy="2355900"/>
          </a:xfrm>
          <a:prstGeom prst="ellipse">
            <a:avLst/>
          </a:prstGeom>
        </p:spPr>
        <p:txBody>
          <a:bodyPr/>
          <a:lstStyle>
            <a:lvl1pPr marL="0" marR="0" indent="0" algn="l" defTabSz="12185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8" y="3836282"/>
            <a:ext cx="2357967" cy="2355900"/>
          </a:xfrm>
          <a:prstGeom prst="ellipse">
            <a:avLst/>
          </a:prstGeom>
        </p:spPr>
        <p:txBody>
          <a:bodyPr/>
          <a:lstStyle>
            <a:lvl1pPr marL="0" marR="0" indent="0" algn="l" defTabSz="12185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8" y="3836282"/>
            <a:ext cx="2357967" cy="2355900"/>
          </a:xfrm>
          <a:prstGeom prst="ellipse">
            <a:avLst/>
          </a:prstGeom>
        </p:spPr>
        <p:txBody>
          <a:bodyPr/>
          <a:lstStyle>
            <a:lvl1pPr marL="0" marR="0" indent="0" algn="l" defTabSz="12185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4" y="2440746"/>
            <a:ext cx="4064678" cy="382471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80" y="4353103"/>
            <a:ext cx="2144481" cy="191235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3" y="4353103"/>
            <a:ext cx="2144481" cy="191235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4" y="4353103"/>
            <a:ext cx="2144481" cy="191235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9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5A63-B54D-4656-913E-CA20E654B7D7}" type="datetimeFigureOut">
              <a:rPr lang="ru-RU"/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7F1C-0F39-495D-9375-1830F079110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22" y="2557250"/>
            <a:ext cx="944871" cy="257224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95"/>
            <a:ext cx="896020" cy="257224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72" y="2267966"/>
            <a:ext cx="1889743" cy="336953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444"/>
            <a:ext cx="1006768" cy="23850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79"/>
            <a:ext cx="920404" cy="23850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835"/>
            <a:ext cx="1747046" cy="3114604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1"/>
            <a:ext cx="12192001" cy="685814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6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96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77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6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7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6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06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3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20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2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016157"/>
            <a:ext cx="5128381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512838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6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4194-001B-423A-812C-A7F95AD1A863}" type="datetimeFigureOut">
              <a:rPr lang="ru-RU"/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7318-0586-4FB7-9542-2C199219AE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1501592"/>
            <a:ext cx="5152756" cy="3854819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6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2155958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972911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2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30" y="1296844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30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30" y="3113797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30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30" y="4930750"/>
            <a:ext cx="5141595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30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6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9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61" y="60893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165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5789" y="480710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61" y="104451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61" y="15518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05789" y="14236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61" y="1987411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61" y="249473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05789" y="2366509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61" y="29303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61" y="34376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205789" y="33094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61" y="3873209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61" y="438053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05789" y="4252308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61" y="4816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55661" y="5323435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205789" y="5195207"/>
            <a:ext cx="781920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255661" y="57590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2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5" y="2416051"/>
            <a:ext cx="8587317" cy="2940445"/>
          </a:xfrm>
        </p:spPr>
        <p:txBody>
          <a:bodyPr anchor="ctr">
            <a:normAutofit/>
          </a:bodyPr>
          <a:lstStyle>
            <a:lvl1pPr marL="190501" indent="-190501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4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0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0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3" y="2959837"/>
            <a:ext cx="4481137" cy="216033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800"/>
              </a:spcBef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3" y="2495682"/>
            <a:ext cx="4481137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02345" y="288234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1321898"/>
            <a:ext cx="3180259" cy="115425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1321898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857738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824284"/>
            <a:ext cx="3180259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360125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2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8" y="2477113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4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4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3" y="2477113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3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8" y="4499890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8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4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4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3" y="4499890"/>
            <a:ext cx="3180259" cy="138338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3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48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4438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4438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389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38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38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38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422734"/>
            <a:ext cx="3840917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49112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9112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91120" y="3154779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9112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49112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112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74E-F028-4D79-AE97-D222B051974A}" type="datetimeFigureOut">
              <a:rPr lang="ru-RU"/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9D1B-7ACB-49BA-8FB2-1E382820D8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1120320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628253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9E02"/>
              </a:solidFill>
            </a:endParaRPr>
          </a:p>
        </p:txBody>
      </p:sp>
      <p:cxnSp>
        <p:nvCxnSpPr>
          <p:cNvPr id="8" name="Straight Connector 7"/>
          <p:cNvCxnSpPr>
            <a:stCxn id="7" idx="0"/>
            <a:endCxn id="6" idx="2"/>
          </p:cNvCxnSpPr>
          <p:nvPr userDrawn="1"/>
        </p:nvCxnSpPr>
        <p:spPr>
          <a:xfrm flipV="1">
            <a:off x="877343" y="3269248"/>
            <a:ext cx="1361385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endCxn id="17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70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8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4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9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9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5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9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5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5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6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3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1411428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7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5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69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6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7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422734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881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3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71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3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71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3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71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3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61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3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61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3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61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928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3" y="4822514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3" y="3691837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2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3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3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2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41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5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4" y="3257585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5" y="432213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3" y="4322130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6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20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7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7A32-C656-4BC4-9A69-7F21B87FA98B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DA-6947-4876-BE41-198BC1037C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7047" y="4798095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 algn="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17047" y="4337855"/>
            <a:ext cx="3767761" cy="4800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1285" y="1916148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1285" y="1457710"/>
            <a:ext cx="3767761" cy="4800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551285" y="4792461"/>
            <a:ext cx="3767761" cy="1154251"/>
          </a:xfrm>
        </p:spPr>
        <p:txBody>
          <a:bodyPr vert="horz" lIns="60960" tIns="30482" rIns="60960" bIns="30482" rtlCol="0" anchor="t">
            <a:normAutofit/>
          </a:bodyPr>
          <a:lstStyle>
            <a:lvl1pPr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51285" y="4318018"/>
            <a:ext cx="3767761" cy="48007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" name="Straight Connector 7"/>
          <p:cNvCxnSpPr>
            <a:stCxn id="15" idx="2"/>
            <a:endCxn id="6" idx="3"/>
          </p:cNvCxnSpPr>
          <p:nvPr userDrawn="1"/>
        </p:nvCxnSpPr>
        <p:spPr>
          <a:xfrm rot="5400000">
            <a:off x="4721056" y="3469648"/>
            <a:ext cx="1071999" cy="11444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>
            <a:stCxn id="10" idx="1"/>
            <a:endCxn id="17" idx="2"/>
          </p:cNvCxnSpPr>
          <p:nvPr userDrawn="1"/>
        </p:nvCxnSpPr>
        <p:spPr>
          <a:xfrm rot="10800000">
            <a:off x="6800036" y="3505893"/>
            <a:ext cx="751247" cy="105216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>
            <a:stCxn id="16" idx="0"/>
            <a:endCxn id="8" idx="1"/>
          </p:cNvCxnSpPr>
          <p:nvPr userDrawn="1"/>
        </p:nvCxnSpPr>
        <p:spPr>
          <a:xfrm rot="5400000" flipH="1" flipV="1">
            <a:off x="6530743" y="1481678"/>
            <a:ext cx="804471" cy="123661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481616"/>
            <a:ext cx="5447460" cy="1667975"/>
          </a:xfrm>
        </p:spPr>
        <p:txBody>
          <a:bodyPr anchor="t"/>
          <a:lstStyle>
            <a:lvl1pPr algn="l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45150" y="2694193"/>
            <a:ext cx="368300" cy="811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30518" y="2502219"/>
            <a:ext cx="368300" cy="10036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615885" y="2298987"/>
            <a:ext cx="368300" cy="120690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1600" b="1" dirty="0">
              <a:solidFill>
                <a:srgbClr val="333D47"/>
              </a:solidFill>
              <a:latin typeface="Arial Narrow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415324" y="2694196"/>
            <a:ext cx="3921835" cy="1468555"/>
            <a:chOff x="5122981" y="3907417"/>
            <a:chExt cx="5882753" cy="220249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433735" y="4892550"/>
              <a:ext cx="1074058" cy="23222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6876418" y="4885295"/>
              <a:ext cx="812801" cy="24674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: Rounded Corners 4"/>
            <p:cNvSpPr/>
            <p:nvPr userDrawn="1"/>
          </p:nvSpPr>
          <p:spPr>
            <a:xfrm>
              <a:off x="5122981" y="3907417"/>
              <a:ext cx="1430637" cy="2202493"/>
            </a:xfrm>
            <a:prstGeom prst="roundRect">
              <a:avLst>
                <a:gd name="adj" fmla="val 50000"/>
              </a:avLst>
            </a:prstGeom>
            <a:noFill/>
            <a:ln w="2286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719734" y="2838779"/>
              <a:ext cx="232229" cy="43397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9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7" y="273345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7" y="383831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3" y="2733458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3" y="383831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5959888" y="1941233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7" name="アーチ 5"/>
          <p:cNvSpPr/>
          <p:nvPr userDrawn="1"/>
        </p:nvSpPr>
        <p:spPr>
          <a:xfrm rot="10680000">
            <a:off x="5912004" y="377415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8" name="アーチ 5"/>
          <p:cNvSpPr/>
          <p:nvPr userDrawn="1"/>
        </p:nvSpPr>
        <p:spPr>
          <a:xfrm rot="21480000">
            <a:off x="4132057" y="1894868"/>
            <a:ext cx="2163944" cy="1940273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9" name="アーチ 5"/>
          <p:cNvSpPr/>
          <p:nvPr userDrawn="1"/>
        </p:nvSpPr>
        <p:spPr>
          <a:xfrm rot="16080000">
            <a:off x="4083770" y="3726081"/>
            <a:ext cx="2164278" cy="1939974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09144" y="2069466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9144" y="2415082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09144" y="4122104"/>
            <a:ext cx="3567043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09144" y="4467720"/>
            <a:ext cx="3567043" cy="130082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30695" y="2069466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30695" y="2415082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30695" y="4122104"/>
            <a:ext cx="3567043" cy="431862"/>
          </a:xfrm>
        </p:spPr>
        <p:txBody>
          <a:bodyPr anchor="ctr">
            <a:noAutofit/>
          </a:bodyPr>
          <a:lstStyle>
            <a:lvl1pPr algn="r">
              <a:defRPr sz="2400" b="1" i="0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30695" y="4467720"/>
            <a:ext cx="3567043" cy="1300820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4876802" y="3005023"/>
            <a:ext cx="2447779" cy="1573905"/>
          </a:xfrm>
        </p:spPr>
        <p:txBody>
          <a:bodyPr anchor="ctr">
            <a:noAutofit/>
          </a:bodyPr>
          <a:lstStyle>
            <a:lvl1pPr marL="0" marR="0" indent="0" algn="ctr" defTabSz="108839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cap="all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9781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7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74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4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74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4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74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675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op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直角三角形 9"/>
          <p:cNvSpPr/>
          <p:nvPr userDrawn="1"/>
        </p:nvSpPr>
        <p:spPr>
          <a:xfrm>
            <a:off x="5941182" y="2850079"/>
            <a:ext cx="1165980" cy="116616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直角三角形 10"/>
          <p:cNvSpPr/>
          <p:nvPr userDrawn="1"/>
        </p:nvSpPr>
        <p:spPr>
          <a:xfrm rot="10800000">
            <a:off x="5941181" y="2850078"/>
            <a:ext cx="1165980" cy="11661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直角三角形 11"/>
          <p:cNvSpPr/>
          <p:nvPr userDrawn="1"/>
        </p:nvSpPr>
        <p:spPr>
          <a:xfrm>
            <a:off x="5941182" y="1683918"/>
            <a:ext cx="1165980" cy="11661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2744">
                  <a:lumMod val="75000"/>
                </a:srgbClr>
              </a:solidFill>
            </a:endParaRPr>
          </a:p>
        </p:txBody>
      </p:sp>
      <p:sp>
        <p:nvSpPr>
          <p:cNvPr id="9" name="直角三角形 12"/>
          <p:cNvSpPr/>
          <p:nvPr userDrawn="1"/>
        </p:nvSpPr>
        <p:spPr>
          <a:xfrm rot="5400000">
            <a:off x="5941092" y="4016329"/>
            <a:ext cx="1166160" cy="116598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直角三角形 13"/>
          <p:cNvSpPr/>
          <p:nvPr userDrawn="1"/>
        </p:nvSpPr>
        <p:spPr>
          <a:xfrm rot="16200000">
            <a:off x="5941093" y="4016328"/>
            <a:ext cx="1166160" cy="11659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直角三角形 14"/>
          <p:cNvSpPr/>
          <p:nvPr userDrawn="1"/>
        </p:nvSpPr>
        <p:spPr>
          <a:xfrm rot="5400000">
            <a:off x="7107073" y="4016329"/>
            <a:ext cx="1166160" cy="11659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直角三角形 15"/>
          <p:cNvSpPr/>
          <p:nvPr userDrawn="1"/>
        </p:nvSpPr>
        <p:spPr>
          <a:xfrm rot="10800000">
            <a:off x="4775200" y="4016240"/>
            <a:ext cx="1165980" cy="116616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直角三角形 16"/>
          <p:cNvSpPr/>
          <p:nvPr userDrawn="1"/>
        </p:nvSpPr>
        <p:spPr>
          <a:xfrm>
            <a:off x="4775201" y="4016240"/>
            <a:ext cx="1165980" cy="11661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直角三角形 17"/>
          <p:cNvSpPr/>
          <p:nvPr userDrawn="1"/>
        </p:nvSpPr>
        <p:spPr>
          <a:xfrm rot="10800000">
            <a:off x="4775200" y="5182400"/>
            <a:ext cx="1165980" cy="116616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直角三角形 18"/>
          <p:cNvSpPr/>
          <p:nvPr userDrawn="1"/>
        </p:nvSpPr>
        <p:spPr>
          <a:xfrm rot="16200000">
            <a:off x="4775109" y="2850170"/>
            <a:ext cx="1166160" cy="11659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直角三角形 19"/>
          <p:cNvSpPr/>
          <p:nvPr userDrawn="1"/>
        </p:nvSpPr>
        <p:spPr>
          <a:xfrm rot="5400000">
            <a:off x="4775108" y="2850171"/>
            <a:ext cx="1166160" cy="11659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直角三角形 20"/>
          <p:cNvSpPr/>
          <p:nvPr userDrawn="1"/>
        </p:nvSpPr>
        <p:spPr>
          <a:xfrm rot="16200000">
            <a:off x="3609128" y="2850170"/>
            <a:ext cx="1166160" cy="1165980"/>
          </a:xfrm>
          <a:prstGeom prst="rtTriangl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山形 21"/>
          <p:cNvSpPr/>
          <p:nvPr userDrawn="1"/>
        </p:nvSpPr>
        <p:spPr>
          <a:xfrm rot="5400000">
            <a:off x="6167873" y="3550945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9" name="山形 22"/>
          <p:cNvSpPr/>
          <p:nvPr userDrawn="1"/>
        </p:nvSpPr>
        <p:spPr>
          <a:xfrm rot="10800000">
            <a:off x="6167894" y="4247715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0" name="山形 23"/>
          <p:cNvSpPr/>
          <p:nvPr userDrawn="1"/>
        </p:nvSpPr>
        <p:spPr>
          <a:xfrm rot="16200000">
            <a:off x="5426890" y="4247738"/>
            <a:ext cx="240064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1" name="山形 24"/>
          <p:cNvSpPr/>
          <p:nvPr userDrawn="1"/>
        </p:nvSpPr>
        <p:spPr>
          <a:xfrm>
            <a:off x="5412116" y="3565720"/>
            <a:ext cx="240027" cy="26966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22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598606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8606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856890" y="4676401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856890" y="2944093"/>
            <a:ext cx="416794" cy="41685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1031" y="287427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141031" y="3266219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88605" y="5225952"/>
            <a:ext cx="388554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988604" y="5617900"/>
            <a:ext cx="4374597" cy="63388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55781" y="4109550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12841" y="450149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007250" y="1733459"/>
            <a:ext cx="388554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64310" y="2125407"/>
            <a:ext cx="4222525" cy="63388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7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6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3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5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7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6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3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5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92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3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9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91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3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2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41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9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9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6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5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4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3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2"/>
            <a:ext cx="3563964" cy="440003"/>
          </a:xfrm>
        </p:spPr>
        <p:txBody>
          <a:bodyPr numCol="1" spcCol="24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71"/>
            <a:ext cx="3563964" cy="910521"/>
          </a:xfrm>
        </p:spPr>
        <p:txBody>
          <a:bodyPr numCol="1" spcCol="24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6" y="1840220"/>
            <a:ext cx="467381" cy="86577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63" y="3595743"/>
            <a:ext cx="387146" cy="26132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7" y="5030077"/>
            <a:ext cx="632375" cy="121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8"/>
            <a:ext cx="886083" cy="45770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3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6"/>
            <a:ext cx="437903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53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90194" y="2040739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133560" y="3936873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88632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247863" y="4159545"/>
            <a:ext cx="1581089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473859" y="2228629"/>
            <a:ext cx="1800989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6751431" y="3955926"/>
            <a:ext cx="1651176" cy="64905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18900000">
            <a:off x="10060108" y="2059792"/>
            <a:ext cx="1568236" cy="64905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WORD</a:t>
            </a:r>
            <a:endParaRPr kumimoji="1" lang="ja-JP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7114" y="2787712"/>
            <a:ext cx="1282383" cy="1282581"/>
            <a:chOff x="2635667" y="4180919"/>
            <a:chExt cx="1923574" cy="1923574"/>
          </a:xfrm>
        </p:grpSpPr>
        <p:sp>
          <p:nvSpPr>
            <p:cNvPr id="13" name="Rectangle 12"/>
            <p:cNvSpPr/>
            <p:nvPr userDrawn="1"/>
          </p:nvSpPr>
          <p:spPr>
            <a:xfrm rot="18900000">
              <a:off x="2635667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2927664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5257701"/>
            <a:ext cx="6393904" cy="1039296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3481980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8900000">
            <a:off x="4393449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454812" y="2787712"/>
            <a:ext cx="1282383" cy="1282581"/>
            <a:chOff x="8182214" y="4180919"/>
            <a:chExt cx="1923574" cy="1923574"/>
          </a:xfrm>
        </p:grpSpPr>
        <p:sp>
          <p:nvSpPr>
            <p:cNvPr id="20" name="Rectangle 19"/>
            <p:cNvSpPr/>
            <p:nvPr userDrawn="1"/>
          </p:nvSpPr>
          <p:spPr>
            <a:xfrm rot="18900000">
              <a:off x="8182214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18900000">
              <a:off x="8474211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 rot="18900000">
            <a:off x="7179677" y="3119512"/>
            <a:ext cx="618881" cy="6189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8900000">
            <a:off x="8091147" y="3119512"/>
            <a:ext cx="618881" cy="61897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152510" y="2787712"/>
            <a:ext cx="1282383" cy="1282581"/>
            <a:chOff x="13728760" y="4180919"/>
            <a:chExt cx="1923574" cy="1923574"/>
          </a:xfrm>
        </p:grpSpPr>
        <p:sp>
          <p:nvSpPr>
            <p:cNvPr id="25" name="Rectangle 24"/>
            <p:cNvSpPr/>
            <p:nvPr userDrawn="1"/>
          </p:nvSpPr>
          <p:spPr>
            <a:xfrm rot="18900000">
              <a:off x="13728760" y="4180919"/>
              <a:ext cx="1923574" cy="192357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rot="18900000">
              <a:off x="14020757" y="4472916"/>
              <a:ext cx="1339581" cy="13395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6" y="177106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10" y="177106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2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7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8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8" y="1877903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6" y="1877904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40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9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1" indent="0">
              <a:buNone/>
              <a:defRPr sz="1200"/>
            </a:lvl3pPr>
            <a:lvl4pPr marL="1371600" indent="0">
              <a:buNone/>
              <a:defRPr sz="1200"/>
            </a:lvl4pPr>
            <a:lvl5pPr marL="182837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5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51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9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2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5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7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8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50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2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4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5" y="334132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6" y="3222959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9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0" tIns="30482" rIns="60960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8" y="3104588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80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2" rIns="60960" bIns="30482" numCol="1" spcCol="0" rtlCol="0" fromWordArt="0" anchor="ctr" anchorCtr="0" forceAA="0" compatLnSpc="1">
            <a:noAutofit/>
          </a:bodyPr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8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0" tIns="30482" rIns="60960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3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8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3" y="271661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4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11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11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7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5" y="27166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7" y="293774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9" y="2592493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8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3" y="3913233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4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11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11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7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5" y="3913233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7" y="413436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9" y="4509467"/>
            <a:ext cx="3653559" cy="1024083"/>
          </a:xfrm>
        </p:spPr>
        <p:txBody>
          <a:bodyPr anchor="t">
            <a:normAutofit/>
          </a:bodyPr>
          <a:lstStyle>
            <a:lvl1pPr marL="190501" indent="-190501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18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6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9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9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5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6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91" y="2214691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91" y="4652932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5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7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7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6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6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6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6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67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5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39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400"/>
            </a:lvl2pPr>
            <a:lvl3pPr marL="914355" indent="0">
              <a:buNone/>
              <a:defRPr sz="1200"/>
            </a:lvl3pPr>
            <a:lvl4pPr marL="1371531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39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D8D-D9A6-4218-9383-2A210CAC51CB}" type="datetimeFigureOut">
              <a:rPr lang="ru-RU"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F0C-9325-4B70-80BD-888164DD73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66593"/>
            <a:ext cx="12192000" cy="1299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Freeform: Shape 74"/>
          <p:cNvSpPr/>
          <p:nvPr userDrawn="1"/>
        </p:nvSpPr>
        <p:spPr>
          <a:xfrm>
            <a:off x="3337239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Freeform: Shape 75"/>
          <p:cNvSpPr/>
          <p:nvPr userDrawn="1"/>
        </p:nvSpPr>
        <p:spPr>
          <a:xfrm rot="10800000">
            <a:off x="123905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Freeform: Shape 71"/>
          <p:cNvSpPr/>
          <p:nvPr userDrawn="1"/>
        </p:nvSpPr>
        <p:spPr>
          <a:xfrm rot="18900000">
            <a:off x="255235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991779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Freeform: Shape 78"/>
          <p:cNvSpPr/>
          <p:nvPr userDrawn="1"/>
        </p:nvSpPr>
        <p:spPr>
          <a:xfrm>
            <a:off x="5307011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Freeform: Shape 79"/>
          <p:cNvSpPr/>
          <p:nvPr userDrawn="1"/>
        </p:nvSpPr>
        <p:spPr>
          <a:xfrm rot="10800000">
            <a:off x="2093677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Freeform: Shape 80"/>
          <p:cNvSpPr/>
          <p:nvPr userDrawn="1"/>
        </p:nvSpPr>
        <p:spPr>
          <a:xfrm rot="18900000">
            <a:off x="2225007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2961551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Freeform: Shape 82"/>
          <p:cNvSpPr/>
          <p:nvPr userDrawn="1"/>
        </p:nvSpPr>
        <p:spPr>
          <a:xfrm>
            <a:off x="7276783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Freeform: Shape 83"/>
          <p:cNvSpPr/>
          <p:nvPr userDrawn="1"/>
        </p:nvSpPr>
        <p:spPr>
          <a:xfrm rot="10800000">
            <a:off x="4063449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Freeform: Shape 84"/>
          <p:cNvSpPr/>
          <p:nvPr userDrawn="1"/>
        </p:nvSpPr>
        <p:spPr>
          <a:xfrm rot="18900000">
            <a:off x="4194778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931323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Freeform: Shape 86"/>
          <p:cNvSpPr/>
          <p:nvPr userDrawn="1"/>
        </p:nvSpPr>
        <p:spPr>
          <a:xfrm>
            <a:off x="9246555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Freeform: Shape 87"/>
          <p:cNvSpPr/>
          <p:nvPr userDrawn="1"/>
        </p:nvSpPr>
        <p:spPr>
          <a:xfrm rot="10800000">
            <a:off x="6033221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Freeform: Shape 88"/>
          <p:cNvSpPr/>
          <p:nvPr userDrawn="1"/>
        </p:nvSpPr>
        <p:spPr>
          <a:xfrm rot="18900000">
            <a:off x="6164549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901095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Freeform: Shape 90"/>
          <p:cNvSpPr/>
          <p:nvPr userDrawn="1"/>
        </p:nvSpPr>
        <p:spPr>
          <a:xfrm>
            <a:off x="11216328" y="2133766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Freeform: Shape 91"/>
          <p:cNvSpPr/>
          <p:nvPr userDrawn="1"/>
        </p:nvSpPr>
        <p:spPr>
          <a:xfrm rot="10800000">
            <a:off x="8002994" y="3866148"/>
            <a:ext cx="865444" cy="432827"/>
          </a:xfrm>
          <a:custGeom>
            <a:avLst/>
            <a:gdLst>
              <a:gd name="connsiteX0" fmla="*/ 732759 w 1465518"/>
              <a:gd name="connsiteY0" fmla="*/ 0 h 637235"/>
              <a:gd name="connsiteX1" fmla="*/ 1465518 w 1465518"/>
              <a:gd name="connsiteY1" fmla="*/ 637235 h 637235"/>
              <a:gd name="connsiteX2" fmla="*/ 0 w 1465518"/>
              <a:gd name="connsiteY2" fmla="*/ 637235 h 6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518" h="637235">
                <a:moveTo>
                  <a:pt x="732759" y="0"/>
                </a:moveTo>
                <a:lnTo>
                  <a:pt x="1465518" y="637235"/>
                </a:lnTo>
                <a:lnTo>
                  <a:pt x="0" y="637235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Freeform: Shape 92"/>
          <p:cNvSpPr/>
          <p:nvPr userDrawn="1"/>
        </p:nvSpPr>
        <p:spPr>
          <a:xfrm rot="18900000">
            <a:off x="8134324" y="2838941"/>
            <a:ext cx="3816125" cy="754859"/>
          </a:xfrm>
          <a:custGeom>
            <a:avLst/>
            <a:gdLst>
              <a:gd name="connsiteX0" fmla="*/ 4592073 w 5724187"/>
              <a:gd name="connsiteY0" fmla="*/ 0 h 1132114"/>
              <a:gd name="connsiteX1" fmla="*/ 5724187 w 5724187"/>
              <a:gd name="connsiteY1" fmla="*/ 1132114 h 1132114"/>
              <a:gd name="connsiteX2" fmla="*/ 1132114 w 5724187"/>
              <a:gd name="connsiteY2" fmla="*/ 1132114 h 1132114"/>
              <a:gd name="connsiteX3" fmla="*/ 0 w 5724187"/>
              <a:gd name="connsiteY3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87" h="1132114">
                <a:moveTo>
                  <a:pt x="4592073" y="0"/>
                </a:moveTo>
                <a:lnTo>
                  <a:pt x="5724187" y="1132114"/>
                </a:lnTo>
                <a:lnTo>
                  <a:pt x="1132114" y="11321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8870867" y="2916461"/>
            <a:ext cx="2343032" cy="64905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899048" y="4667888"/>
            <a:ext cx="6393904" cy="1464332"/>
          </a:xfrm>
        </p:spPr>
        <p:txBody>
          <a:bodyPr vert="horz" lIns="60960" tIns="30482" rIns="60960" bIns="30482" rtlCol="0" anchor="ctr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4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618" y="2061347"/>
            <a:ext cx="4690147" cy="2943158"/>
          </a:xfrm>
        </p:spPr>
        <p:txBody>
          <a:bodyPr anchor="ctr"/>
          <a:lstStyle>
            <a:lvl1pPr algn="ct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387251" y="100250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56263" y="850474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2448" y="82468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7251" y="2055944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756263" y="190391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2448" y="1878124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7251" y="3109388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56263" y="2957360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2448" y="2931568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387251" y="4162831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56263" y="4010803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2448" y="3985011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387251" y="5216275"/>
            <a:ext cx="2101389" cy="553225"/>
          </a:xfrm>
        </p:spPr>
        <p:txBody>
          <a:bodyPr numCol="1" spcCol="24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756263" y="5064247"/>
            <a:ext cx="3864845" cy="884050"/>
          </a:xfrm>
        </p:spPr>
        <p:txBody>
          <a:bodyPr numCol="1" spcCol="24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22448" y="5038455"/>
            <a:ext cx="0" cy="935635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1255183" y="1666976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1255183" y="2092987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1255183" y="4795223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6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4709583" y="1664594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4709583" y="4792841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5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7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8163983" y="1662181"/>
            <a:ext cx="2768600" cy="43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8163983" y="4790427"/>
            <a:ext cx="2768600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11"/>
            <a:ext cx="2768600" cy="432067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9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 animBg="1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62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正方形/長方形 24"/>
          <p:cNvSpPr/>
          <p:nvPr userDrawn="1"/>
        </p:nvSpPr>
        <p:spPr>
          <a:xfrm>
            <a:off x="633864" y="1666976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8" name="正方形/長方形 25"/>
          <p:cNvSpPr/>
          <p:nvPr userDrawn="1"/>
        </p:nvSpPr>
        <p:spPr>
          <a:xfrm>
            <a:off x="633864" y="2092987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9" name="正方形/長方形 26"/>
          <p:cNvSpPr/>
          <p:nvPr userDrawn="1"/>
        </p:nvSpPr>
        <p:spPr>
          <a:xfrm>
            <a:off x="633864" y="2919868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27"/>
          <p:cNvSpPr/>
          <p:nvPr userDrawn="1"/>
        </p:nvSpPr>
        <p:spPr>
          <a:xfrm>
            <a:off x="633864" y="4795223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4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4" y="1670106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13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4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4" y="345505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4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4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32"/>
          <p:cNvSpPr/>
          <p:nvPr userDrawn="1"/>
        </p:nvSpPr>
        <p:spPr>
          <a:xfrm>
            <a:off x="3417280" y="1664594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8" name="正方形/長方形 33"/>
          <p:cNvSpPr/>
          <p:nvPr userDrawn="1"/>
        </p:nvSpPr>
        <p:spPr>
          <a:xfrm>
            <a:off x="3417280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19" name="正方形/長方形 34"/>
          <p:cNvSpPr/>
          <p:nvPr userDrawn="1"/>
        </p:nvSpPr>
        <p:spPr>
          <a:xfrm>
            <a:off x="3417280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35"/>
          <p:cNvSpPr/>
          <p:nvPr userDrawn="1"/>
        </p:nvSpPr>
        <p:spPr>
          <a:xfrm>
            <a:off x="3417280" y="4792841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80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80" y="1667725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23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80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80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80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80" y="4302597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正方形/長方形 42"/>
          <p:cNvSpPr/>
          <p:nvPr userDrawn="1"/>
        </p:nvSpPr>
        <p:spPr>
          <a:xfrm>
            <a:off x="6200697" y="166218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28" name="正方形/長方形 43"/>
          <p:cNvSpPr/>
          <p:nvPr userDrawn="1"/>
        </p:nvSpPr>
        <p:spPr>
          <a:xfrm>
            <a:off x="6200697" y="2088190"/>
            <a:ext cx="2578263" cy="84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正方形/長方形 44"/>
          <p:cNvSpPr/>
          <p:nvPr userDrawn="1"/>
        </p:nvSpPr>
        <p:spPr>
          <a:xfrm>
            <a:off x="6200697" y="2915073"/>
            <a:ext cx="2578263" cy="18705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正方形/長方形 45"/>
          <p:cNvSpPr/>
          <p:nvPr userDrawn="1"/>
        </p:nvSpPr>
        <p:spPr>
          <a:xfrm>
            <a:off x="6200697" y="4790427"/>
            <a:ext cx="2578263" cy="16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7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7" y="1665311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3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7" y="302529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7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7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7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正方形/長方形 52"/>
          <p:cNvSpPr/>
          <p:nvPr userDrawn="1"/>
        </p:nvSpPr>
        <p:spPr>
          <a:xfrm>
            <a:off x="8984114" y="1665311"/>
            <a:ext cx="2578263" cy="4320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</a:endParaRPr>
          </a:p>
        </p:txBody>
      </p:sp>
      <p:sp>
        <p:nvSpPr>
          <p:cNvPr id="38" name="正方形/長方形 53"/>
          <p:cNvSpPr/>
          <p:nvPr userDrawn="1"/>
        </p:nvSpPr>
        <p:spPr>
          <a:xfrm>
            <a:off x="8984114" y="2091322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b="1" cap="all" spc="-1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正方形/長方形 54"/>
          <p:cNvSpPr/>
          <p:nvPr userDrawn="1"/>
        </p:nvSpPr>
        <p:spPr>
          <a:xfrm>
            <a:off x="8984114" y="2918203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0" name="正方形/長方形 55"/>
          <p:cNvSpPr/>
          <p:nvPr userDrawn="1"/>
        </p:nvSpPr>
        <p:spPr>
          <a:xfrm>
            <a:off x="8984114" y="479355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4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4" y="166844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3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4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4" y="34533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4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4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68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7895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4"/>
          <p:cNvGrpSpPr/>
          <p:nvPr userDrawn="1"/>
        </p:nvGrpSpPr>
        <p:grpSpPr>
          <a:xfrm>
            <a:off x="483918" y="1988891"/>
            <a:ext cx="11707027" cy="1650759"/>
            <a:chOff x="725872" y="2982872"/>
            <a:chExt cx="17560541" cy="2475756"/>
          </a:xfrm>
        </p:grpSpPr>
        <p:sp>
          <p:nvSpPr>
            <p:cNvPr id="7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グループ化 5"/>
          <p:cNvGrpSpPr/>
          <p:nvPr userDrawn="1"/>
        </p:nvGrpSpPr>
        <p:grpSpPr>
          <a:xfrm>
            <a:off x="325254" y="2910006"/>
            <a:ext cx="11865691" cy="888330"/>
            <a:chOff x="487876" y="4364335"/>
            <a:chExt cx="17798537" cy="1332290"/>
          </a:xfrm>
        </p:grpSpPr>
        <p:sp>
          <p:nvSpPr>
            <p:cNvPr id="11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36"/>
          <p:cNvGrpSpPr/>
          <p:nvPr userDrawn="1"/>
        </p:nvGrpSpPr>
        <p:grpSpPr>
          <a:xfrm>
            <a:off x="483918" y="3990473"/>
            <a:ext cx="11707027" cy="1650759"/>
            <a:chOff x="725872" y="5984782"/>
            <a:chExt cx="17560541" cy="2475756"/>
          </a:xfrm>
        </p:grpSpPr>
        <p:sp>
          <p:nvSpPr>
            <p:cNvPr id="15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グループ化 35"/>
          <p:cNvGrpSpPr/>
          <p:nvPr userDrawn="1"/>
        </p:nvGrpSpPr>
        <p:grpSpPr>
          <a:xfrm>
            <a:off x="325254" y="3831783"/>
            <a:ext cx="11865691" cy="888330"/>
            <a:chOff x="487876" y="5746786"/>
            <a:chExt cx="17798537" cy="1332289"/>
          </a:xfrm>
        </p:grpSpPr>
        <p:sp>
          <p:nvSpPr>
            <p:cNvPr id="19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04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99123" y="2220612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9123" y="3138695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99123" y="4048426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7199123" y="4958157"/>
            <a:ext cx="419708" cy="419773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714687" y="2032982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14687" y="2962569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14687" y="3879674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714687" y="4797116"/>
            <a:ext cx="3981981" cy="7882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874" y="2014873"/>
            <a:ext cx="4560507" cy="147565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874" y="4211957"/>
            <a:ext cx="4560507" cy="17034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正方形/長方形 4"/>
          <p:cNvSpPr/>
          <p:nvPr userDrawn="1"/>
        </p:nvSpPr>
        <p:spPr>
          <a:xfrm>
            <a:off x="5949747" y="2692815"/>
            <a:ext cx="91924" cy="41662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8"/>
          <p:cNvSpPr/>
          <p:nvPr userDrawn="1"/>
        </p:nvSpPr>
        <p:spPr>
          <a:xfrm>
            <a:off x="6149270" y="2190821"/>
            <a:ext cx="91924" cy="46682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8" name="正方形/長方形 9"/>
          <p:cNvSpPr/>
          <p:nvPr userDrawn="1"/>
        </p:nvSpPr>
        <p:spPr>
          <a:xfrm>
            <a:off x="6348794" y="3326627"/>
            <a:ext cx="91926" cy="3532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10"/>
          <p:cNvSpPr/>
          <p:nvPr userDrawn="1"/>
        </p:nvSpPr>
        <p:spPr>
          <a:xfrm>
            <a:off x="5750226" y="4896028"/>
            <a:ext cx="91925" cy="1963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正方形/長方形 11"/>
          <p:cNvSpPr/>
          <p:nvPr userDrawn="1"/>
        </p:nvSpPr>
        <p:spPr>
          <a:xfrm>
            <a:off x="5550700" y="3791507"/>
            <a:ext cx="90818" cy="30675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1" name="正方形/長方形 12"/>
          <p:cNvSpPr/>
          <p:nvPr userDrawn="1"/>
        </p:nvSpPr>
        <p:spPr>
          <a:xfrm>
            <a:off x="6548317" y="4462435"/>
            <a:ext cx="91924" cy="239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2" name="正方形/長方形 15"/>
          <p:cNvSpPr/>
          <p:nvPr userDrawn="1"/>
        </p:nvSpPr>
        <p:spPr>
          <a:xfrm rot="16200000">
            <a:off x="3894422" y="871542"/>
            <a:ext cx="91215" cy="500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円/楕円 16"/>
          <p:cNvSpPr/>
          <p:nvPr userDrawn="1"/>
        </p:nvSpPr>
        <p:spPr>
          <a:xfrm>
            <a:off x="747403" y="2984247"/>
            <a:ext cx="775855" cy="77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円/楕円 17"/>
          <p:cNvSpPr/>
          <p:nvPr userDrawn="1"/>
        </p:nvSpPr>
        <p:spPr>
          <a:xfrm>
            <a:off x="2463302" y="1848438"/>
            <a:ext cx="775855" cy="775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1771109" y="4120054"/>
            <a:ext cx="775855" cy="775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564362" y="3449124"/>
            <a:ext cx="775855" cy="775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円/楕円 20"/>
          <p:cNvSpPr/>
          <p:nvPr userDrawn="1"/>
        </p:nvSpPr>
        <p:spPr>
          <a:xfrm>
            <a:off x="8956586" y="2350435"/>
            <a:ext cx="775855" cy="77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円/楕円 21"/>
          <p:cNvSpPr/>
          <p:nvPr userDrawn="1"/>
        </p:nvSpPr>
        <p:spPr>
          <a:xfrm>
            <a:off x="9344513" y="4547814"/>
            <a:ext cx="775855" cy="775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9" name="正方形/長方形 22"/>
          <p:cNvSpPr/>
          <p:nvPr userDrawn="1"/>
        </p:nvSpPr>
        <p:spPr>
          <a:xfrm rot="16200000">
            <a:off x="4506166" y="2419569"/>
            <a:ext cx="91215" cy="41769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正方形/長方形 23"/>
          <p:cNvSpPr/>
          <p:nvPr userDrawn="1"/>
        </p:nvSpPr>
        <p:spPr>
          <a:xfrm rot="16200000">
            <a:off x="4638556" y="679397"/>
            <a:ext cx="91214" cy="3114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正方形/長方形 24"/>
          <p:cNvSpPr/>
          <p:nvPr userDrawn="1"/>
        </p:nvSpPr>
        <p:spPr>
          <a:xfrm rot="16200000">
            <a:off x="7450466" y="1192097"/>
            <a:ext cx="91214" cy="3092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正方形/長方形 26"/>
          <p:cNvSpPr/>
          <p:nvPr userDrawn="1"/>
        </p:nvSpPr>
        <p:spPr>
          <a:xfrm rot="16200000">
            <a:off x="8084910" y="1257297"/>
            <a:ext cx="91214" cy="515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正方形/長方形 27"/>
          <p:cNvSpPr/>
          <p:nvPr userDrawn="1"/>
        </p:nvSpPr>
        <p:spPr>
          <a:xfrm rot="16200000">
            <a:off x="7566605" y="3073815"/>
            <a:ext cx="91214" cy="3723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4" name="直角三角形 28"/>
          <p:cNvSpPr>
            <a:spLocks noChangeAspect="1"/>
          </p:cNvSpPr>
          <p:nvPr userDrawn="1"/>
        </p:nvSpPr>
        <p:spPr>
          <a:xfrm rot="5400000" flipH="1" flipV="1">
            <a:off x="6149988" y="2190824"/>
            <a:ext cx="91214" cy="912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5" name="直角三角形 29"/>
          <p:cNvSpPr>
            <a:spLocks noChangeAspect="1"/>
          </p:cNvSpPr>
          <p:nvPr userDrawn="1"/>
        </p:nvSpPr>
        <p:spPr>
          <a:xfrm rot="5400000" flipH="1" flipV="1">
            <a:off x="6349512" y="3326635"/>
            <a:ext cx="91214" cy="91200"/>
          </a:xfrm>
          <a:prstGeom prst="rtTriangl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直角三角形 30"/>
          <p:cNvSpPr>
            <a:spLocks noChangeAspect="1"/>
          </p:cNvSpPr>
          <p:nvPr userDrawn="1"/>
        </p:nvSpPr>
        <p:spPr>
          <a:xfrm rot="5400000" flipH="1" flipV="1">
            <a:off x="6549036" y="4462441"/>
            <a:ext cx="91214" cy="912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7" name="直角三角形 31"/>
          <p:cNvSpPr>
            <a:spLocks noChangeAspect="1"/>
          </p:cNvSpPr>
          <p:nvPr userDrawn="1"/>
        </p:nvSpPr>
        <p:spPr>
          <a:xfrm rot="16200000" flipV="1">
            <a:off x="5550311" y="3791512"/>
            <a:ext cx="91214" cy="912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8" name="直角三角形 32"/>
          <p:cNvSpPr>
            <a:spLocks noChangeAspect="1"/>
          </p:cNvSpPr>
          <p:nvPr userDrawn="1"/>
        </p:nvSpPr>
        <p:spPr>
          <a:xfrm rot="16200000" flipV="1">
            <a:off x="5949740" y="2692822"/>
            <a:ext cx="91214" cy="91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9" name="直角三角形 33"/>
          <p:cNvSpPr>
            <a:spLocks noChangeAspect="1"/>
          </p:cNvSpPr>
          <p:nvPr userDrawn="1"/>
        </p:nvSpPr>
        <p:spPr>
          <a:xfrm rot="16200000" flipV="1">
            <a:off x="5751029" y="4890201"/>
            <a:ext cx="91214" cy="912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484" y="2051651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59768" y="2553648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585" y="3187459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291" y="432326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7544" y="365233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7695" y="4751027"/>
            <a:ext cx="369491" cy="369548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157" y="1764955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619" y="2307470"/>
            <a:ext cx="2513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561" y="2901930"/>
            <a:ext cx="3735169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024" y="3444445"/>
            <a:ext cx="3745943" cy="61094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502" y="4037738"/>
            <a:ext cx="2801793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6963" y="4580253"/>
            <a:ext cx="2782421" cy="67677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247" y="2272155"/>
            <a:ext cx="240133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321" y="2784029"/>
            <a:ext cx="2408265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4913" y="3339616"/>
            <a:ext cx="3703873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226" y="3851491"/>
            <a:ext cx="3714557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2866" y="4469534"/>
            <a:ext cx="2492819" cy="480127"/>
          </a:xfrm>
        </p:spPr>
        <p:txBody>
          <a:bodyPr anchor="t">
            <a:noAutofit/>
          </a:bodyPr>
          <a:lstStyle>
            <a:lvl1pPr algn="r">
              <a:defRPr sz="2100" b="1" i="0" cap="all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5672" y="4981408"/>
            <a:ext cx="2500010" cy="610944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7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5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4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8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11" y="4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2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51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50"/>
            <a:ext cx="1847802" cy="677213"/>
          </a:xfrm>
          <a:prstGeom prst="rect">
            <a:avLst/>
          </a:prstGeom>
          <a:noFill/>
        </p:spPr>
        <p:txBody>
          <a:bodyPr wrap="square" lIns="60960" tIns="30482" rIns="60960" bIns="30482" rtlCol="0">
            <a:spAutoFit/>
          </a:bodyPr>
          <a:lstStyle/>
          <a:p>
            <a:pPr defTabSz="304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8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6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3" y="2368518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6" y="2368518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6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4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20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7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1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2" rIns="60960" bIns="30482" rtlCol="0" anchor="ctr"/>
          <a:lstStyle/>
          <a:p>
            <a:pPr algn="ctr" defTabSz="304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7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theme" Target="../theme/theme5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7F66E-6FAE-4E22-BD4D-8A9B210E1B3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7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8" indent="-2285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35" tIns="45717" rIns="91435" bIns="457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5" y="6130437"/>
            <a:ext cx="1146283" cy="370396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176" eaLnBrk="1" fontAlgn="auto" hangingPunct="1">
                <a:spcBef>
                  <a:spcPts val="0"/>
                </a:spcBef>
                <a:spcAft>
                  <a:spcPts val="0"/>
                </a:spcAft>
              </a:pPr>
              <a:t>23/4/2020</a:t>
            </a:fld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1"/>
            <a:ext cx="7619999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5" y="787785"/>
            <a:ext cx="779767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176" eaLnBrk="1" fontAlgn="auto" hangingPunct="1">
              <a:spcBef>
                <a:spcPts val="0"/>
              </a:spcBef>
              <a:spcAft>
                <a:spcPts val="0"/>
              </a:spcAft>
            </a:pPr>
            <a:fld id="{7241AF17-CE60-4BC2-9406-A2E5AE955827}" type="slidenum">
              <a:rPr lang="en-MY" smtClean="0">
                <a:latin typeface="Century Gothic"/>
              </a:rPr>
              <a:pPr defTabSz="45717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MY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2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45717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4" indent="-285735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3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9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8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51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9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5" indent="-228588" algn="l" defTabSz="45717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9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7"/>
            <a:ext cx="10515600" cy="1325590"/>
          </a:xfrm>
          <a:prstGeom prst="rect">
            <a:avLst/>
          </a:prstGeom>
        </p:spPr>
        <p:txBody>
          <a:bodyPr vert="horz" lIns="121877" tIns="60939" rIns="121877" bIns="6093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63"/>
            <a:ext cx="10515600" cy="4351428"/>
          </a:xfrm>
          <a:prstGeom prst="rect">
            <a:avLst/>
          </a:prstGeom>
        </p:spPr>
        <p:txBody>
          <a:bodyPr vert="horz" lIns="121877" tIns="60939" rIns="121877" bIns="609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6"/>
            <a:ext cx="2743200" cy="36513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12185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6"/>
            <a:ext cx="4114800" cy="36513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12185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6"/>
            <a:ext cx="2743200" cy="36513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1218595" eaLnBrk="1" fontAlgn="auto" hangingPunct="1">
              <a:spcBef>
                <a:spcPts val="0"/>
              </a:spcBef>
              <a:spcAft>
                <a:spcPts val="0"/>
              </a:spcAft>
            </a:pPr>
            <a:fld id="{FCEE2C88-6C8F-484D-AF69-578F576B1F44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 defTabSz="121859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549708" y="9312"/>
            <a:ext cx="3959437" cy="68391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1" tIns="30476" rIns="60951" bIns="30476" rtlCol="0" anchor="ctr"/>
          <a:lstStyle/>
          <a:p>
            <a:pPr algn="ctr" defTabSz="1218595" eaLnBrk="1" hangingPunct="1">
              <a:spcBef>
                <a:spcPts val="0"/>
              </a:spcBef>
              <a:spcAft>
                <a:spcPts val="0"/>
              </a:spcAft>
            </a:pPr>
            <a:endParaRPr lang="en-US" sz="24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65" indent="-228565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96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829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959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7092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223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3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6" indent="-228565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7" y="290390"/>
            <a:ext cx="11281833" cy="996742"/>
          </a:xfrm>
          <a:prstGeom prst="rect">
            <a:avLst/>
          </a:prstGeom>
        </p:spPr>
        <p:txBody>
          <a:bodyPr vert="horz" lIns="60960" tIns="30482" rIns="60960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7" y="1515767"/>
            <a:ext cx="11281833" cy="4661196"/>
          </a:xfrm>
          <a:prstGeom prst="rect">
            <a:avLst/>
          </a:prstGeom>
        </p:spPr>
        <p:txBody>
          <a:bodyPr vert="horz" lIns="60960" tIns="30482" rIns="60960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8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  <p:sldLayoutId id="2147483752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3977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97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9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8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6" indent="-228599" algn="l" defTabSz="9139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3" tIns="30482" rIns="60963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3" tIns="30482" rIns="60963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1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022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022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7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0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5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8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1" indent="-228611" algn="l" defTabSz="9140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8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7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23/4/2020</a:t>
            </a:fld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41AF17-CE60-4BC2-9406-A2E5AE955827}" type="slidenum">
              <a:rPr lang="en-MY" smtClean="0"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MY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60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23/4/2020</a:t>
            </a:fld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41AF17-CE60-4BC2-9406-A2E5AE955827}" type="slidenum">
              <a:rPr lang="en-MY" smtClean="0"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MY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97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1CD42A1-25F7-4B8C-82F1-95A9CB8A1297}" type="datetimeFigureOut">
              <a:rPr lang="en-MY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23/4/2020</a:t>
            </a:fld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41AF17-CE60-4BC2-9406-A2E5AE955827}" type="slidenum">
              <a:rPr lang="en-MY" smtClean="0">
                <a:latin typeface="Century Gothic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MY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0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8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png"/><Relationship Id="rId10" Type="http://schemas.microsoft.com/office/2007/relationships/diagramDrawing" Target="../diagrams/drawing5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7"/>
          <p:cNvSpPr/>
          <p:nvPr/>
        </p:nvSpPr>
        <p:spPr bwMode="auto">
          <a:xfrm>
            <a:off x="5637214" y="1549400"/>
            <a:ext cx="488950" cy="2857500"/>
          </a:xfrm>
          <a:custGeom>
            <a:avLst/>
            <a:gdLst>
              <a:gd name="T0" fmla="*/ 2147483646 w 120"/>
              <a:gd name="T1" fmla="*/ 2147483646 h 700"/>
              <a:gd name="T2" fmla="*/ 0 w 120"/>
              <a:gd name="T3" fmla="*/ 0 h 700"/>
              <a:gd name="T4" fmla="*/ 0 w 120"/>
              <a:gd name="T5" fmla="*/ 2147483646 h 700"/>
              <a:gd name="T6" fmla="*/ 2147483646 w 120"/>
              <a:gd name="T7" fmla="*/ 2147483646 h 7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700">
                <a:moveTo>
                  <a:pt x="114" y="268"/>
                </a:moveTo>
                <a:cubicBezTo>
                  <a:pt x="109" y="150"/>
                  <a:pt x="69" y="63"/>
                  <a:pt x="0" y="0"/>
                </a:cubicBezTo>
                <a:cubicBezTo>
                  <a:pt x="0" y="700"/>
                  <a:pt x="0" y="700"/>
                  <a:pt x="0" y="700"/>
                </a:cubicBezTo>
                <a:cubicBezTo>
                  <a:pt x="86" y="573"/>
                  <a:pt x="120" y="426"/>
                  <a:pt x="114" y="26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07" name="Freeform 8"/>
          <p:cNvSpPr/>
          <p:nvPr/>
        </p:nvSpPr>
        <p:spPr bwMode="auto">
          <a:xfrm>
            <a:off x="4552953" y="3625853"/>
            <a:ext cx="1019175" cy="1038225"/>
          </a:xfrm>
          <a:custGeom>
            <a:avLst/>
            <a:gdLst>
              <a:gd name="T0" fmla="*/ 0 w 250"/>
              <a:gd name="T1" fmla="*/ 0 h 254"/>
              <a:gd name="T2" fmla="*/ 0 w 250"/>
              <a:gd name="T3" fmla="*/ 2147483646 h 254"/>
              <a:gd name="T4" fmla="*/ 2147483646 w 250"/>
              <a:gd name="T5" fmla="*/ 2147483646 h 254"/>
              <a:gd name="T6" fmla="*/ 2147483646 w 250"/>
              <a:gd name="T7" fmla="*/ 2147483646 h 254"/>
              <a:gd name="T8" fmla="*/ 2147483646 w 250"/>
              <a:gd name="T9" fmla="*/ 2147483646 h 254"/>
              <a:gd name="T10" fmla="*/ 2147483646 w 250"/>
              <a:gd name="T11" fmla="*/ 2147483646 h 254"/>
              <a:gd name="T12" fmla="*/ 2147483646 w 250"/>
              <a:gd name="T13" fmla="*/ 2147483646 h 254"/>
              <a:gd name="T14" fmla="*/ 0 w 250"/>
              <a:gd name="T15" fmla="*/ 2147483646 h 254"/>
              <a:gd name="T16" fmla="*/ 0 w 250"/>
              <a:gd name="T17" fmla="*/ 2147483646 h 254"/>
              <a:gd name="T18" fmla="*/ 2147483646 w 250"/>
              <a:gd name="T19" fmla="*/ 2147483646 h 254"/>
              <a:gd name="T20" fmla="*/ 2147483646 w 250"/>
              <a:gd name="T21" fmla="*/ 2147483646 h 254"/>
              <a:gd name="T22" fmla="*/ 2147483646 w 250"/>
              <a:gd name="T23" fmla="*/ 0 h 254"/>
              <a:gd name="T24" fmla="*/ 0 w 250"/>
              <a:gd name="T25" fmla="*/ 0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4">
                <a:moveTo>
                  <a:pt x="0" y="0"/>
                </a:move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5" y="101"/>
                  <a:pt x="59" y="115"/>
                  <a:pt x="59" y="131"/>
                </a:cubicBezTo>
                <a:cubicBezTo>
                  <a:pt x="59" y="147"/>
                  <a:pt x="55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4"/>
                  <a:pt x="0" y="254"/>
                  <a:pt x="0" y="254"/>
                </a:cubicBezTo>
                <a:cubicBezTo>
                  <a:pt x="218" y="254"/>
                  <a:pt x="218" y="254"/>
                  <a:pt x="218" y="254"/>
                </a:cubicBezTo>
                <a:cubicBezTo>
                  <a:pt x="229" y="241"/>
                  <a:pt x="240" y="228"/>
                  <a:pt x="250" y="214"/>
                </a:cubicBezTo>
                <a:cubicBezTo>
                  <a:pt x="250" y="0"/>
                  <a:pt x="250" y="0"/>
                  <a:pt x="2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25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08" name="Freeform 9"/>
          <p:cNvSpPr/>
          <p:nvPr/>
        </p:nvSpPr>
        <p:spPr bwMode="auto">
          <a:xfrm>
            <a:off x="3463926" y="1458916"/>
            <a:ext cx="1263650" cy="1012825"/>
          </a:xfrm>
          <a:custGeom>
            <a:avLst/>
            <a:gdLst>
              <a:gd name="T0" fmla="*/ 0 w 310"/>
              <a:gd name="T1" fmla="*/ 0 h 248"/>
              <a:gd name="T2" fmla="*/ 0 w 310"/>
              <a:gd name="T3" fmla="*/ 2147483646 h 248"/>
              <a:gd name="T4" fmla="*/ 2147483646 w 310"/>
              <a:gd name="T5" fmla="*/ 2147483646 h 248"/>
              <a:gd name="T6" fmla="*/ 2147483646 w 310"/>
              <a:gd name="T7" fmla="*/ 2147483646 h 248"/>
              <a:gd name="T8" fmla="*/ 2147483646 w 310"/>
              <a:gd name="T9" fmla="*/ 2147483646 h 248"/>
              <a:gd name="T10" fmla="*/ 2147483646 w 310"/>
              <a:gd name="T11" fmla="*/ 2147483646 h 248"/>
              <a:gd name="T12" fmla="*/ 2147483646 w 310"/>
              <a:gd name="T13" fmla="*/ 2147483646 h 248"/>
              <a:gd name="T14" fmla="*/ 0 w 310"/>
              <a:gd name="T15" fmla="*/ 2147483646 h 248"/>
              <a:gd name="T16" fmla="*/ 0 w 310"/>
              <a:gd name="T17" fmla="*/ 2147483646 h 248"/>
              <a:gd name="T18" fmla="*/ 2147483646 w 310"/>
              <a:gd name="T19" fmla="*/ 2147483646 h 248"/>
              <a:gd name="T20" fmla="*/ 2147483646 w 310"/>
              <a:gd name="T21" fmla="*/ 2147483646 h 248"/>
              <a:gd name="T22" fmla="*/ 2147483646 w 310"/>
              <a:gd name="T23" fmla="*/ 2147483646 h 248"/>
              <a:gd name="T24" fmla="*/ 2147483646 w 310"/>
              <a:gd name="T25" fmla="*/ 2147483646 h 248"/>
              <a:gd name="T26" fmla="*/ 2147483646 w 310"/>
              <a:gd name="T27" fmla="*/ 2147483646 h 248"/>
              <a:gd name="T28" fmla="*/ 2147483646 w 310"/>
              <a:gd name="T29" fmla="*/ 2147483646 h 248"/>
              <a:gd name="T30" fmla="*/ 2147483646 w 310"/>
              <a:gd name="T31" fmla="*/ 2147483646 h 248"/>
              <a:gd name="T32" fmla="*/ 2147483646 w 310"/>
              <a:gd name="T33" fmla="*/ 2147483646 h 248"/>
              <a:gd name="T34" fmla="*/ 2147483646 w 310"/>
              <a:gd name="T35" fmla="*/ 2147483646 h 248"/>
              <a:gd name="T36" fmla="*/ 2147483646 w 310"/>
              <a:gd name="T37" fmla="*/ 2147483646 h 248"/>
              <a:gd name="T38" fmla="*/ 2147483646 w 310"/>
              <a:gd name="T39" fmla="*/ 2147483646 h 248"/>
              <a:gd name="T40" fmla="*/ 2147483646 w 310"/>
              <a:gd name="T41" fmla="*/ 2147483646 h 248"/>
              <a:gd name="T42" fmla="*/ 2147483646 w 310"/>
              <a:gd name="T43" fmla="*/ 0 h 248"/>
              <a:gd name="T44" fmla="*/ 0 w 310"/>
              <a:gd name="T45" fmla="*/ 0 h 2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0" h="248">
                <a:moveTo>
                  <a:pt x="0" y="0"/>
                </a:moveTo>
                <a:cubicBezTo>
                  <a:pt x="0" y="108"/>
                  <a:pt x="0" y="108"/>
                  <a:pt x="0" y="108"/>
                </a:cubicBezTo>
                <a:cubicBezTo>
                  <a:pt x="6" y="101"/>
                  <a:pt x="15" y="97"/>
                  <a:pt x="24" y="97"/>
                </a:cubicBezTo>
                <a:cubicBezTo>
                  <a:pt x="32" y="97"/>
                  <a:pt x="41" y="101"/>
                  <a:pt x="46" y="108"/>
                </a:cubicBezTo>
                <a:cubicBezTo>
                  <a:pt x="55" y="118"/>
                  <a:pt x="59" y="132"/>
                  <a:pt x="59" y="148"/>
                </a:cubicBezTo>
                <a:cubicBezTo>
                  <a:pt x="59" y="164"/>
                  <a:pt x="55" y="178"/>
                  <a:pt x="46" y="188"/>
                </a:cubicBezTo>
                <a:cubicBezTo>
                  <a:pt x="41" y="195"/>
                  <a:pt x="32" y="199"/>
                  <a:pt x="24" y="199"/>
                </a:cubicBezTo>
                <a:cubicBezTo>
                  <a:pt x="15" y="199"/>
                  <a:pt x="6" y="195"/>
                  <a:pt x="0" y="188"/>
                </a:cubicBezTo>
                <a:cubicBezTo>
                  <a:pt x="0" y="248"/>
                  <a:pt x="0" y="248"/>
                  <a:pt x="0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1" y="138"/>
                  <a:pt x="251" y="138"/>
                  <a:pt x="251" y="138"/>
                </a:cubicBezTo>
                <a:cubicBezTo>
                  <a:pt x="252" y="135"/>
                  <a:pt x="254" y="133"/>
                  <a:pt x="257" y="133"/>
                </a:cubicBezTo>
                <a:cubicBezTo>
                  <a:pt x="262" y="132"/>
                  <a:pt x="268" y="132"/>
                  <a:pt x="271" y="138"/>
                </a:cubicBezTo>
                <a:cubicBezTo>
                  <a:pt x="273" y="140"/>
                  <a:pt x="275" y="144"/>
                  <a:pt x="277" y="147"/>
                </a:cubicBezTo>
                <a:cubicBezTo>
                  <a:pt x="282" y="156"/>
                  <a:pt x="294" y="157"/>
                  <a:pt x="301" y="148"/>
                </a:cubicBezTo>
                <a:cubicBezTo>
                  <a:pt x="308" y="140"/>
                  <a:pt x="310" y="129"/>
                  <a:pt x="310" y="118"/>
                </a:cubicBezTo>
                <a:cubicBezTo>
                  <a:pt x="310" y="107"/>
                  <a:pt x="308" y="96"/>
                  <a:pt x="301" y="87"/>
                </a:cubicBezTo>
                <a:cubicBezTo>
                  <a:pt x="294" y="79"/>
                  <a:pt x="282" y="79"/>
                  <a:pt x="277" y="89"/>
                </a:cubicBezTo>
                <a:cubicBezTo>
                  <a:pt x="275" y="92"/>
                  <a:pt x="273" y="95"/>
                  <a:pt x="271" y="98"/>
                </a:cubicBezTo>
                <a:cubicBezTo>
                  <a:pt x="268" y="103"/>
                  <a:pt x="262" y="103"/>
                  <a:pt x="257" y="103"/>
                </a:cubicBezTo>
                <a:cubicBezTo>
                  <a:pt x="254" y="103"/>
                  <a:pt x="252" y="100"/>
                  <a:pt x="251" y="98"/>
                </a:cubicBezTo>
                <a:cubicBezTo>
                  <a:pt x="251" y="0"/>
                  <a:pt x="251" y="0"/>
                  <a:pt x="2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09" name="Freeform 10"/>
          <p:cNvSpPr/>
          <p:nvPr/>
        </p:nvSpPr>
        <p:spPr bwMode="auto">
          <a:xfrm>
            <a:off x="4311653" y="4732339"/>
            <a:ext cx="1293813" cy="1004887"/>
          </a:xfrm>
          <a:custGeom>
            <a:avLst/>
            <a:gdLst>
              <a:gd name="T0" fmla="*/ 2147483646 w 317"/>
              <a:gd name="T1" fmla="*/ 2147483646 h 246"/>
              <a:gd name="T2" fmla="*/ 2147483646 w 317"/>
              <a:gd name="T3" fmla="*/ 2147483646 h 246"/>
              <a:gd name="T4" fmla="*/ 2147483646 w 317"/>
              <a:gd name="T5" fmla="*/ 2147483646 h 246"/>
              <a:gd name="T6" fmla="*/ 2147483646 w 317"/>
              <a:gd name="T7" fmla="*/ 0 h 246"/>
              <a:gd name="T8" fmla="*/ 2147483646 w 317"/>
              <a:gd name="T9" fmla="*/ 0 h 246"/>
              <a:gd name="T10" fmla="*/ 2147483646 w 317"/>
              <a:gd name="T11" fmla="*/ 2147483646 h 246"/>
              <a:gd name="T12" fmla="*/ 2147483646 w 317"/>
              <a:gd name="T13" fmla="*/ 2147483646 h 246"/>
              <a:gd name="T14" fmla="*/ 2147483646 w 317"/>
              <a:gd name="T15" fmla="*/ 2147483646 h 246"/>
              <a:gd name="T16" fmla="*/ 2147483646 w 317"/>
              <a:gd name="T17" fmla="*/ 2147483646 h 246"/>
              <a:gd name="T18" fmla="*/ 2147483646 w 317"/>
              <a:gd name="T19" fmla="*/ 2147483646 h 246"/>
              <a:gd name="T20" fmla="*/ 0 w 317"/>
              <a:gd name="T21" fmla="*/ 2147483646 h 246"/>
              <a:gd name="T22" fmla="*/ 2147483646 w 317"/>
              <a:gd name="T23" fmla="*/ 2147483646 h 246"/>
              <a:gd name="T24" fmla="*/ 2147483646 w 317"/>
              <a:gd name="T25" fmla="*/ 2147483646 h 246"/>
              <a:gd name="T26" fmla="*/ 2147483646 w 317"/>
              <a:gd name="T27" fmla="*/ 2147483646 h 246"/>
              <a:gd name="T28" fmla="*/ 2147483646 w 317"/>
              <a:gd name="T29" fmla="*/ 2147483646 h 246"/>
              <a:gd name="T30" fmla="*/ 2147483646 w 317"/>
              <a:gd name="T31" fmla="*/ 2147483646 h 246"/>
              <a:gd name="T32" fmla="*/ 2147483646 w 317"/>
              <a:gd name="T33" fmla="*/ 2147483646 h 246"/>
              <a:gd name="T34" fmla="*/ 2147483646 w 317"/>
              <a:gd name="T35" fmla="*/ 2147483646 h 2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7" h="246">
                <a:moveTo>
                  <a:pt x="317" y="246"/>
                </a:moveTo>
                <a:cubicBezTo>
                  <a:pt x="309" y="243"/>
                  <a:pt x="301" y="240"/>
                  <a:pt x="294" y="237"/>
                </a:cubicBezTo>
                <a:cubicBezTo>
                  <a:pt x="194" y="198"/>
                  <a:pt x="165" y="96"/>
                  <a:pt x="240" y="23"/>
                </a:cubicBezTo>
                <a:cubicBezTo>
                  <a:pt x="248" y="15"/>
                  <a:pt x="255" y="7"/>
                  <a:pt x="26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8" y="108"/>
                  <a:pt x="42" y="108"/>
                  <a:pt x="39" y="103"/>
                </a:cubicBezTo>
                <a:cubicBezTo>
                  <a:pt x="37" y="100"/>
                  <a:pt x="35" y="96"/>
                  <a:pt x="33" y="93"/>
                </a:cubicBezTo>
                <a:cubicBezTo>
                  <a:pt x="28" y="84"/>
                  <a:pt x="16" y="83"/>
                  <a:pt x="9" y="92"/>
                </a:cubicBezTo>
                <a:cubicBezTo>
                  <a:pt x="2" y="100"/>
                  <a:pt x="0" y="112"/>
                  <a:pt x="0" y="122"/>
                </a:cubicBezTo>
                <a:cubicBezTo>
                  <a:pt x="0" y="133"/>
                  <a:pt x="2" y="145"/>
                  <a:pt x="9" y="153"/>
                </a:cubicBezTo>
                <a:cubicBezTo>
                  <a:pt x="16" y="161"/>
                  <a:pt x="28" y="161"/>
                  <a:pt x="33" y="151"/>
                </a:cubicBezTo>
                <a:cubicBezTo>
                  <a:pt x="35" y="148"/>
                  <a:pt x="37" y="145"/>
                  <a:pt x="39" y="142"/>
                </a:cubicBezTo>
                <a:cubicBezTo>
                  <a:pt x="42" y="137"/>
                  <a:pt x="48" y="137"/>
                  <a:pt x="53" y="137"/>
                </a:cubicBezTo>
                <a:cubicBezTo>
                  <a:pt x="56" y="137"/>
                  <a:pt x="58" y="140"/>
                  <a:pt x="59" y="142"/>
                </a:cubicBezTo>
                <a:cubicBezTo>
                  <a:pt x="59" y="246"/>
                  <a:pt x="59" y="246"/>
                  <a:pt x="59" y="246"/>
                </a:cubicBezTo>
                <a:lnTo>
                  <a:pt x="317" y="246"/>
                </a:lnTo>
                <a:close/>
              </a:path>
            </a:pathLst>
          </a:custGeom>
          <a:solidFill>
            <a:srgbClr val="686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0" name="Freeform 11"/>
          <p:cNvSpPr/>
          <p:nvPr/>
        </p:nvSpPr>
        <p:spPr bwMode="auto">
          <a:xfrm>
            <a:off x="2390778" y="2540000"/>
            <a:ext cx="1008063" cy="1020763"/>
          </a:xfrm>
          <a:custGeom>
            <a:avLst/>
            <a:gdLst>
              <a:gd name="T0" fmla="*/ 2147483646 w 247"/>
              <a:gd name="T1" fmla="*/ 2147483646 h 250"/>
              <a:gd name="T2" fmla="*/ 2147483646 w 247"/>
              <a:gd name="T3" fmla="*/ 2147483646 h 250"/>
              <a:gd name="T4" fmla="*/ 2147483646 w 247"/>
              <a:gd name="T5" fmla="*/ 2147483646 h 250"/>
              <a:gd name="T6" fmla="*/ 2147483646 w 247"/>
              <a:gd name="T7" fmla="*/ 2147483646 h 250"/>
              <a:gd name="T8" fmla="*/ 2147483646 w 247"/>
              <a:gd name="T9" fmla="*/ 2147483646 h 250"/>
              <a:gd name="T10" fmla="*/ 2147483646 w 247"/>
              <a:gd name="T11" fmla="*/ 2147483646 h 250"/>
              <a:gd name="T12" fmla="*/ 2147483646 w 247"/>
              <a:gd name="T13" fmla="*/ 2147483646 h 250"/>
              <a:gd name="T14" fmla="*/ 2147483646 w 247"/>
              <a:gd name="T15" fmla="*/ 2147483646 h 250"/>
              <a:gd name="T16" fmla="*/ 2147483646 w 247"/>
              <a:gd name="T17" fmla="*/ 0 h 250"/>
              <a:gd name="T18" fmla="*/ 2147483646 w 247"/>
              <a:gd name="T19" fmla="*/ 0 h 250"/>
              <a:gd name="T20" fmla="*/ 2147483646 w 247"/>
              <a:gd name="T21" fmla="*/ 2147483646 h 250"/>
              <a:gd name="T22" fmla="*/ 2147483646 w 247"/>
              <a:gd name="T23" fmla="*/ 2147483646 h 250"/>
              <a:gd name="T24" fmla="*/ 2147483646 w 247"/>
              <a:gd name="T25" fmla="*/ 2147483646 h 2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50">
                <a:moveTo>
                  <a:pt x="247" y="250"/>
                </a:moveTo>
                <a:cubicBezTo>
                  <a:pt x="247" y="162"/>
                  <a:pt x="247" y="162"/>
                  <a:pt x="247" y="162"/>
                </a:cubicBezTo>
                <a:cubicBezTo>
                  <a:pt x="241" y="170"/>
                  <a:pt x="233" y="174"/>
                  <a:pt x="224" y="174"/>
                </a:cubicBezTo>
                <a:cubicBezTo>
                  <a:pt x="215" y="174"/>
                  <a:pt x="207" y="170"/>
                  <a:pt x="201" y="163"/>
                </a:cubicBezTo>
                <a:cubicBezTo>
                  <a:pt x="193" y="153"/>
                  <a:pt x="188" y="139"/>
                  <a:pt x="188" y="123"/>
                </a:cubicBezTo>
                <a:cubicBezTo>
                  <a:pt x="188" y="107"/>
                  <a:pt x="193" y="93"/>
                  <a:pt x="201" y="83"/>
                </a:cubicBezTo>
                <a:cubicBezTo>
                  <a:pt x="207" y="76"/>
                  <a:pt x="215" y="72"/>
                  <a:pt x="224" y="72"/>
                </a:cubicBezTo>
                <a:cubicBezTo>
                  <a:pt x="233" y="72"/>
                  <a:pt x="241" y="76"/>
                  <a:pt x="247" y="83"/>
                </a:cubicBezTo>
                <a:cubicBezTo>
                  <a:pt x="247" y="0"/>
                  <a:pt x="247" y="0"/>
                  <a:pt x="247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8"/>
                  <a:pt x="3" y="17"/>
                  <a:pt x="3" y="25"/>
                </a:cubicBezTo>
                <a:cubicBezTo>
                  <a:pt x="0" y="103"/>
                  <a:pt x="6" y="178"/>
                  <a:pt x="24" y="250"/>
                </a:cubicBezTo>
                <a:lnTo>
                  <a:pt x="247" y="250"/>
                </a:lnTo>
                <a:close/>
              </a:path>
            </a:pathLst>
          </a:custGeom>
          <a:solidFill>
            <a:srgbClr val="BDA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1" name="Freeform 12"/>
          <p:cNvSpPr/>
          <p:nvPr/>
        </p:nvSpPr>
        <p:spPr bwMode="auto">
          <a:xfrm>
            <a:off x="2414591" y="1458916"/>
            <a:ext cx="1228725" cy="1012825"/>
          </a:xfrm>
          <a:custGeom>
            <a:avLst/>
            <a:gdLst>
              <a:gd name="T0" fmla="*/ 2147483646 w 301"/>
              <a:gd name="T1" fmla="*/ 2147483646 h 248"/>
              <a:gd name="T2" fmla="*/ 2147483646 w 301"/>
              <a:gd name="T3" fmla="*/ 2147483646 h 248"/>
              <a:gd name="T4" fmla="*/ 2147483646 w 301"/>
              <a:gd name="T5" fmla="*/ 2147483646 h 248"/>
              <a:gd name="T6" fmla="*/ 2147483646 w 301"/>
              <a:gd name="T7" fmla="*/ 2147483646 h 248"/>
              <a:gd name="T8" fmla="*/ 2147483646 w 301"/>
              <a:gd name="T9" fmla="*/ 2147483646 h 248"/>
              <a:gd name="T10" fmla="*/ 2147483646 w 301"/>
              <a:gd name="T11" fmla="*/ 2147483646 h 248"/>
              <a:gd name="T12" fmla="*/ 2147483646 w 301"/>
              <a:gd name="T13" fmla="*/ 2147483646 h 248"/>
              <a:gd name="T14" fmla="*/ 2147483646 w 301"/>
              <a:gd name="T15" fmla="*/ 2147483646 h 248"/>
              <a:gd name="T16" fmla="*/ 2147483646 w 301"/>
              <a:gd name="T17" fmla="*/ 2147483646 h 248"/>
              <a:gd name="T18" fmla="*/ 2147483646 w 301"/>
              <a:gd name="T19" fmla="*/ 2147483646 h 248"/>
              <a:gd name="T20" fmla="*/ 2147483646 w 301"/>
              <a:gd name="T21" fmla="*/ 2147483646 h 248"/>
              <a:gd name="T22" fmla="*/ 2147483646 w 301"/>
              <a:gd name="T23" fmla="*/ 2147483646 h 248"/>
              <a:gd name="T24" fmla="*/ 2147483646 w 301"/>
              <a:gd name="T25" fmla="*/ 0 h 248"/>
              <a:gd name="T26" fmla="*/ 2147483646 w 301"/>
              <a:gd name="T27" fmla="*/ 0 h 248"/>
              <a:gd name="T28" fmla="*/ 0 w 301"/>
              <a:gd name="T29" fmla="*/ 2147483646 h 248"/>
              <a:gd name="T30" fmla="*/ 2147483646 w 301"/>
              <a:gd name="T31" fmla="*/ 2147483646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01" h="248">
                <a:moveTo>
                  <a:pt x="241" y="248"/>
                </a:moveTo>
                <a:cubicBezTo>
                  <a:pt x="241" y="168"/>
                  <a:pt x="241" y="168"/>
                  <a:pt x="241" y="168"/>
                </a:cubicBezTo>
                <a:cubicBezTo>
                  <a:pt x="242" y="166"/>
                  <a:pt x="244" y="163"/>
                  <a:pt x="247" y="163"/>
                </a:cubicBezTo>
                <a:cubicBezTo>
                  <a:pt x="253" y="163"/>
                  <a:pt x="258" y="163"/>
                  <a:pt x="262" y="168"/>
                </a:cubicBezTo>
                <a:cubicBezTo>
                  <a:pt x="264" y="171"/>
                  <a:pt x="265" y="174"/>
                  <a:pt x="267" y="177"/>
                </a:cubicBezTo>
                <a:cubicBezTo>
                  <a:pt x="273" y="187"/>
                  <a:pt x="284" y="187"/>
                  <a:pt x="291" y="179"/>
                </a:cubicBezTo>
                <a:cubicBezTo>
                  <a:pt x="298" y="170"/>
                  <a:pt x="301" y="159"/>
                  <a:pt x="300" y="148"/>
                </a:cubicBezTo>
                <a:cubicBezTo>
                  <a:pt x="301" y="137"/>
                  <a:pt x="298" y="126"/>
                  <a:pt x="291" y="118"/>
                </a:cubicBezTo>
                <a:cubicBezTo>
                  <a:pt x="284" y="109"/>
                  <a:pt x="273" y="110"/>
                  <a:pt x="267" y="119"/>
                </a:cubicBezTo>
                <a:cubicBezTo>
                  <a:pt x="265" y="122"/>
                  <a:pt x="264" y="125"/>
                  <a:pt x="262" y="128"/>
                </a:cubicBezTo>
                <a:cubicBezTo>
                  <a:pt x="258" y="134"/>
                  <a:pt x="253" y="134"/>
                  <a:pt x="247" y="133"/>
                </a:cubicBezTo>
                <a:cubicBezTo>
                  <a:pt x="244" y="133"/>
                  <a:pt x="242" y="131"/>
                  <a:pt x="241" y="128"/>
                </a:cubicBezTo>
                <a:cubicBezTo>
                  <a:pt x="241" y="0"/>
                  <a:pt x="241" y="0"/>
                  <a:pt x="241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61" y="57"/>
                  <a:pt x="13" y="138"/>
                  <a:pt x="0" y="248"/>
                </a:cubicBezTo>
                <a:lnTo>
                  <a:pt x="241" y="248"/>
                </a:lnTo>
                <a:close/>
              </a:path>
            </a:pathLst>
          </a:custGeom>
          <a:solidFill>
            <a:srgbClr val="57D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2" name="Freeform 13"/>
          <p:cNvSpPr/>
          <p:nvPr/>
        </p:nvSpPr>
        <p:spPr bwMode="auto">
          <a:xfrm>
            <a:off x="3467103" y="3625850"/>
            <a:ext cx="1260475" cy="2355850"/>
          </a:xfrm>
          <a:custGeom>
            <a:avLst/>
            <a:gdLst>
              <a:gd name="T0" fmla="*/ 2147483646 w 309"/>
              <a:gd name="T1" fmla="*/ 2147483646 h 577"/>
              <a:gd name="T2" fmla="*/ 2147483646 w 309"/>
              <a:gd name="T3" fmla="*/ 2147483646 h 577"/>
              <a:gd name="T4" fmla="*/ 2147483646 w 309"/>
              <a:gd name="T5" fmla="*/ 2147483646 h 577"/>
              <a:gd name="T6" fmla="*/ 2147483646 w 309"/>
              <a:gd name="T7" fmla="*/ 2147483646 h 577"/>
              <a:gd name="T8" fmla="*/ 2147483646 w 309"/>
              <a:gd name="T9" fmla="*/ 2147483646 h 577"/>
              <a:gd name="T10" fmla="*/ 2147483646 w 309"/>
              <a:gd name="T11" fmla="*/ 2147483646 h 577"/>
              <a:gd name="T12" fmla="*/ 2147483646 w 309"/>
              <a:gd name="T13" fmla="*/ 2147483646 h 577"/>
              <a:gd name="T14" fmla="*/ 2147483646 w 309"/>
              <a:gd name="T15" fmla="*/ 2147483646 h 577"/>
              <a:gd name="T16" fmla="*/ 2147483646 w 309"/>
              <a:gd name="T17" fmla="*/ 2147483646 h 577"/>
              <a:gd name="T18" fmla="*/ 2147483646 w 309"/>
              <a:gd name="T19" fmla="*/ 2147483646 h 577"/>
              <a:gd name="T20" fmla="*/ 2147483646 w 309"/>
              <a:gd name="T21" fmla="*/ 2147483646 h 577"/>
              <a:gd name="T22" fmla="*/ 2147483646 w 309"/>
              <a:gd name="T23" fmla="*/ 2147483646 h 577"/>
              <a:gd name="T24" fmla="*/ 2147483646 w 309"/>
              <a:gd name="T25" fmla="*/ 2147483646 h 577"/>
              <a:gd name="T26" fmla="*/ 2147483646 w 309"/>
              <a:gd name="T27" fmla="*/ 2147483646 h 577"/>
              <a:gd name="T28" fmla="*/ 2147483646 w 309"/>
              <a:gd name="T29" fmla="*/ 2147483646 h 577"/>
              <a:gd name="T30" fmla="*/ 2147483646 w 309"/>
              <a:gd name="T31" fmla="*/ 2147483646 h 577"/>
              <a:gd name="T32" fmla="*/ 2147483646 w 309"/>
              <a:gd name="T33" fmla="*/ 2147483646 h 577"/>
              <a:gd name="T34" fmla="*/ 2147483646 w 309"/>
              <a:gd name="T35" fmla="*/ 2147483646 h 577"/>
              <a:gd name="T36" fmla="*/ 2147483646 w 309"/>
              <a:gd name="T37" fmla="*/ 2147483646 h 577"/>
              <a:gd name="T38" fmla="*/ 2147483646 w 309"/>
              <a:gd name="T39" fmla="*/ 2147483646 h 577"/>
              <a:gd name="T40" fmla="*/ 2147483646 w 309"/>
              <a:gd name="T41" fmla="*/ 2147483646 h 577"/>
              <a:gd name="T42" fmla="*/ 2147483646 w 309"/>
              <a:gd name="T43" fmla="*/ 2147483646 h 577"/>
              <a:gd name="T44" fmla="*/ 2147483646 w 309"/>
              <a:gd name="T45" fmla="*/ 2147483646 h 577"/>
              <a:gd name="T46" fmla="*/ 2147483646 w 309"/>
              <a:gd name="T47" fmla="*/ 2147483646 h 577"/>
              <a:gd name="T48" fmla="*/ 2147483646 w 309"/>
              <a:gd name="T49" fmla="*/ 0 h 577"/>
              <a:gd name="T50" fmla="*/ 2147483646 w 309"/>
              <a:gd name="T51" fmla="*/ 0 h 577"/>
              <a:gd name="T52" fmla="*/ 2147483646 w 309"/>
              <a:gd name="T53" fmla="*/ 2147483646 h 577"/>
              <a:gd name="T54" fmla="*/ 2147483646 w 309"/>
              <a:gd name="T55" fmla="*/ 2147483646 h 577"/>
              <a:gd name="T56" fmla="*/ 2147483646 w 309"/>
              <a:gd name="T57" fmla="*/ 2147483646 h 577"/>
              <a:gd name="T58" fmla="*/ 2147483646 w 309"/>
              <a:gd name="T59" fmla="*/ 2147483646 h 577"/>
              <a:gd name="T60" fmla="*/ 2147483646 w 309"/>
              <a:gd name="T61" fmla="*/ 2147483646 h 577"/>
              <a:gd name="T62" fmla="*/ 2147483646 w 309"/>
              <a:gd name="T63" fmla="*/ 0 h 577"/>
              <a:gd name="T64" fmla="*/ 0 w 309"/>
              <a:gd name="T65" fmla="*/ 0 h 577"/>
              <a:gd name="T66" fmla="*/ 0 w 309"/>
              <a:gd name="T67" fmla="*/ 2147483646 h 577"/>
              <a:gd name="T68" fmla="*/ 0 w 309"/>
              <a:gd name="T69" fmla="*/ 2147483646 h 577"/>
              <a:gd name="T70" fmla="*/ 0 w 309"/>
              <a:gd name="T71" fmla="*/ 2147483646 h 577"/>
              <a:gd name="T72" fmla="*/ 2147483646 w 309"/>
              <a:gd name="T73" fmla="*/ 2147483646 h 577"/>
              <a:gd name="T74" fmla="*/ 2147483646 w 309"/>
              <a:gd name="T75" fmla="*/ 2147483646 h 577"/>
              <a:gd name="T76" fmla="*/ 2147483646 w 309"/>
              <a:gd name="T77" fmla="*/ 2147483646 h 577"/>
              <a:gd name="T78" fmla="*/ 2147483646 w 309"/>
              <a:gd name="T79" fmla="*/ 2147483646 h 577"/>
              <a:gd name="T80" fmla="*/ 2147483646 w 309"/>
              <a:gd name="T81" fmla="*/ 2147483646 h 577"/>
              <a:gd name="T82" fmla="*/ 0 w 309"/>
              <a:gd name="T83" fmla="*/ 2147483646 h 577"/>
              <a:gd name="T84" fmla="*/ 0 w 309"/>
              <a:gd name="T85" fmla="*/ 2147483646 h 577"/>
              <a:gd name="T86" fmla="*/ 2147483646 w 309"/>
              <a:gd name="T87" fmla="*/ 2147483646 h 577"/>
              <a:gd name="T88" fmla="*/ 2147483646 w 309"/>
              <a:gd name="T89" fmla="*/ 2147483646 h 577"/>
              <a:gd name="T90" fmla="*/ 2147483646 w 309"/>
              <a:gd name="T91" fmla="*/ 2147483646 h 577"/>
              <a:gd name="T92" fmla="*/ 2147483646 w 309"/>
              <a:gd name="T93" fmla="*/ 2147483646 h 577"/>
              <a:gd name="T94" fmla="*/ 2147483646 w 309"/>
              <a:gd name="T95" fmla="*/ 2147483646 h 577"/>
              <a:gd name="T96" fmla="*/ 2147483646 w 309"/>
              <a:gd name="T97" fmla="*/ 2147483646 h 577"/>
              <a:gd name="T98" fmla="*/ 2147483646 w 309"/>
              <a:gd name="T99" fmla="*/ 2147483646 h 577"/>
              <a:gd name="T100" fmla="*/ 2147483646 w 309"/>
              <a:gd name="T101" fmla="*/ 2147483646 h 577"/>
              <a:gd name="T102" fmla="*/ 2147483646 w 309"/>
              <a:gd name="T103" fmla="*/ 2147483646 h 577"/>
              <a:gd name="T104" fmla="*/ 2147483646 w 309"/>
              <a:gd name="T105" fmla="*/ 2147483646 h 577"/>
              <a:gd name="T106" fmla="*/ 2147483646 w 309"/>
              <a:gd name="T107" fmla="*/ 2147483646 h 5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9" h="577">
                <a:moveTo>
                  <a:pt x="160" y="517"/>
                </a:moveTo>
                <a:cubicBezTo>
                  <a:pt x="250" y="517"/>
                  <a:pt x="250" y="517"/>
                  <a:pt x="250" y="517"/>
                </a:cubicBezTo>
                <a:cubicBezTo>
                  <a:pt x="250" y="433"/>
                  <a:pt x="250" y="433"/>
                  <a:pt x="250" y="433"/>
                </a:cubicBezTo>
                <a:cubicBezTo>
                  <a:pt x="244" y="440"/>
                  <a:pt x="236" y="445"/>
                  <a:pt x="227" y="445"/>
                </a:cubicBezTo>
                <a:cubicBezTo>
                  <a:pt x="218" y="445"/>
                  <a:pt x="210" y="441"/>
                  <a:pt x="204" y="434"/>
                </a:cubicBezTo>
                <a:cubicBezTo>
                  <a:pt x="196" y="423"/>
                  <a:pt x="191" y="409"/>
                  <a:pt x="191" y="393"/>
                </a:cubicBezTo>
                <a:cubicBezTo>
                  <a:pt x="191" y="378"/>
                  <a:pt x="196" y="363"/>
                  <a:pt x="204" y="353"/>
                </a:cubicBezTo>
                <a:cubicBezTo>
                  <a:pt x="210" y="346"/>
                  <a:pt x="218" y="342"/>
                  <a:pt x="227" y="342"/>
                </a:cubicBezTo>
                <a:cubicBezTo>
                  <a:pt x="236" y="342"/>
                  <a:pt x="244" y="346"/>
                  <a:pt x="250" y="354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254"/>
                  <a:pt x="250" y="254"/>
                  <a:pt x="250" y="254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1" y="148"/>
                  <a:pt x="253" y="146"/>
                  <a:pt x="256" y="145"/>
                </a:cubicBezTo>
                <a:cubicBezTo>
                  <a:pt x="262" y="145"/>
                  <a:pt x="267" y="145"/>
                  <a:pt x="271" y="150"/>
                </a:cubicBezTo>
                <a:cubicBezTo>
                  <a:pt x="273" y="153"/>
                  <a:pt x="274" y="157"/>
                  <a:pt x="276" y="160"/>
                </a:cubicBezTo>
                <a:cubicBezTo>
                  <a:pt x="282" y="169"/>
                  <a:pt x="293" y="170"/>
                  <a:pt x="300" y="161"/>
                </a:cubicBezTo>
                <a:cubicBezTo>
                  <a:pt x="307" y="153"/>
                  <a:pt x="309" y="141"/>
                  <a:pt x="309" y="131"/>
                </a:cubicBezTo>
                <a:cubicBezTo>
                  <a:pt x="309" y="120"/>
                  <a:pt x="307" y="108"/>
                  <a:pt x="300" y="100"/>
                </a:cubicBezTo>
                <a:cubicBezTo>
                  <a:pt x="293" y="92"/>
                  <a:pt x="282" y="92"/>
                  <a:pt x="276" y="102"/>
                </a:cubicBezTo>
                <a:cubicBezTo>
                  <a:pt x="274" y="105"/>
                  <a:pt x="273" y="108"/>
                  <a:pt x="271" y="111"/>
                </a:cubicBezTo>
                <a:cubicBezTo>
                  <a:pt x="267" y="116"/>
                  <a:pt x="262" y="116"/>
                  <a:pt x="256" y="116"/>
                </a:cubicBezTo>
                <a:cubicBezTo>
                  <a:pt x="253" y="116"/>
                  <a:pt x="251" y="113"/>
                  <a:pt x="250" y="111"/>
                </a:cubicBezTo>
                <a:cubicBezTo>
                  <a:pt x="250" y="0"/>
                  <a:pt x="250" y="0"/>
                  <a:pt x="25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7" y="6"/>
                  <a:pt x="171" y="14"/>
                  <a:pt x="171" y="23"/>
                </a:cubicBezTo>
                <a:cubicBezTo>
                  <a:pt x="171" y="32"/>
                  <a:pt x="167" y="40"/>
                  <a:pt x="160" y="46"/>
                </a:cubicBezTo>
                <a:cubicBezTo>
                  <a:pt x="150" y="54"/>
                  <a:pt x="136" y="59"/>
                  <a:pt x="120" y="59"/>
                </a:cubicBezTo>
                <a:cubicBezTo>
                  <a:pt x="104" y="59"/>
                  <a:pt x="90" y="54"/>
                  <a:pt x="80" y="46"/>
                </a:cubicBezTo>
                <a:cubicBezTo>
                  <a:pt x="73" y="40"/>
                  <a:pt x="69" y="32"/>
                  <a:pt x="69" y="23"/>
                </a:cubicBezTo>
                <a:cubicBezTo>
                  <a:pt x="69" y="14"/>
                  <a:pt x="73" y="6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363"/>
                  <a:pt x="0" y="363"/>
                  <a:pt x="0" y="363"/>
                </a:cubicBezTo>
                <a:cubicBezTo>
                  <a:pt x="5" y="356"/>
                  <a:pt x="14" y="351"/>
                  <a:pt x="23" y="351"/>
                </a:cubicBezTo>
                <a:cubicBezTo>
                  <a:pt x="31" y="351"/>
                  <a:pt x="40" y="355"/>
                  <a:pt x="45" y="362"/>
                </a:cubicBezTo>
                <a:cubicBezTo>
                  <a:pt x="54" y="372"/>
                  <a:pt x="58" y="387"/>
                  <a:pt x="58" y="402"/>
                </a:cubicBezTo>
                <a:cubicBezTo>
                  <a:pt x="58" y="418"/>
                  <a:pt x="54" y="433"/>
                  <a:pt x="45" y="443"/>
                </a:cubicBezTo>
                <a:cubicBezTo>
                  <a:pt x="40" y="450"/>
                  <a:pt x="31" y="454"/>
                  <a:pt x="23" y="454"/>
                </a:cubicBezTo>
                <a:cubicBezTo>
                  <a:pt x="14" y="454"/>
                  <a:pt x="5" y="449"/>
                  <a:pt x="0" y="442"/>
                </a:cubicBezTo>
                <a:cubicBezTo>
                  <a:pt x="0" y="517"/>
                  <a:pt x="0" y="517"/>
                  <a:pt x="0" y="517"/>
                </a:cubicBezTo>
                <a:cubicBezTo>
                  <a:pt x="120" y="517"/>
                  <a:pt x="120" y="517"/>
                  <a:pt x="120" y="517"/>
                </a:cubicBezTo>
                <a:cubicBezTo>
                  <a:pt x="123" y="518"/>
                  <a:pt x="125" y="520"/>
                  <a:pt x="125" y="523"/>
                </a:cubicBezTo>
                <a:cubicBezTo>
                  <a:pt x="125" y="529"/>
                  <a:pt x="125" y="534"/>
                  <a:pt x="120" y="538"/>
                </a:cubicBezTo>
                <a:cubicBezTo>
                  <a:pt x="117" y="540"/>
                  <a:pt x="114" y="541"/>
                  <a:pt x="111" y="543"/>
                </a:cubicBezTo>
                <a:cubicBezTo>
                  <a:pt x="102" y="549"/>
                  <a:pt x="101" y="561"/>
                  <a:pt x="109" y="567"/>
                </a:cubicBezTo>
                <a:cubicBezTo>
                  <a:pt x="118" y="574"/>
                  <a:pt x="129" y="577"/>
                  <a:pt x="140" y="576"/>
                </a:cubicBezTo>
                <a:cubicBezTo>
                  <a:pt x="151" y="577"/>
                  <a:pt x="162" y="574"/>
                  <a:pt x="170" y="567"/>
                </a:cubicBezTo>
                <a:cubicBezTo>
                  <a:pt x="179" y="561"/>
                  <a:pt x="178" y="549"/>
                  <a:pt x="169" y="543"/>
                </a:cubicBezTo>
                <a:cubicBezTo>
                  <a:pt x="166" y="541"/>
                  <a:pt x="163" y="540"/>
                  <a:pt x="160" y="538"/>
                </a:cubicBezTo>
                <a:cubicBezTo>
                  <a:pt x="155" y="534"/>
                  <a:pt x="154" y="529"/>
                  <a:pt x="155" y="523"/>
                </a:cubicBezTo>
                <a:cubicBezTo>
                  <a:pt x="155" y="520"/>
                  <a:pt x="157" y="518"/>
                  <a:pt x="160" y="517"/>
                </a:cubicBezTo>
                <a:close/>
              </a:path>
            </a:pathLst>
          </a:custGeom>
          <a:solidFill>
            <a:srgbClr val="FFA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3" name="Freeform 14"/>
          <p:cNvSpPr/>
          <p:nvPr/>
        </p:nvSpPr>
        <p:spPr bwMode="auto">
          <a:xfrm>
            <a:off x="3222626" y="5807075"/>
            <a:ext cx="1504950" cy="1052513"/>
          </a:xfrm>
          <a:custGeom>
            <a:avLst/>
            <a:gdLst>
              <a:gd name="T0" fmla="*/ 2147483646 w 369"/>
              <a:gd name="T1" fmla="*/ 2147483646 h 258"/>
              <a:gd name="T2" fmla="*/ 2147483646 w 369"/>
              <a:gd name="T3" fmla="*/ 2147483646 h 258"/>
              <a:gd name="T4" fmla="*/ 2147483646 w 369"/>
              <a:gd name="T5" fmla="*/ 2147483646 h 258"/>
              <a:gd name="T6" fmla="*/ 2147483646 w 369"/>
              <a:gd name="T7" fmla="*/ 2147483646 h 258"/>
              <a:gd name="T8" fmla="*/ 2147483646 w 369"/>
              <a:gd name="T9" fmla="*/ 2147483646 h 258"/>
              <a:gd name="T10" fmla="*/ 2147483646 w 369"/>
              <a:gd name="T11" fmla="*/ 2147483646 h 258"/>
              <a:gd name="T12" fmla="*/ 2147483646 w 369"/>
              <a:gd name="T13" fmla="*/ 2147483646 h 258"/>
              <a:gd name="T14" fmla="*/ 2147483646 w 369"/>
              <a:gd name="T15" fmla="*/ 2147483646 h 258"/>
              <a:gd name="T16" fmla="*/ 2147483646 w 369"/>
              <a:gd name="T17" fmla="*/ 2147483646 h 258"/>
              <a:gd name="T18" fmla="*/ 2147483646 w 369"/>
              <a:gd name="T19" fmla="*/ 2147483646 h 258"/>
              <a:gd name="T20" fmla="*/ 2147483646 w 369"/>
              <a:gd name="T21" fmla="*/ 0 h 258"/>
              <a:gd name="T22" fmla="*/ 2147483646 w 369"/>
              <a:gd name="T23" fmla="*/ 0 h 258"/>
              <a:gd name="T24" fmla="*/ 2147483646 w 369"/>
              <a:gd name="T25" fmla="*/ 2147483646 h 258"/>
              <a:gd name="T26" fmla="*/ 2147483646 w 369"/>
              <a:gd name="T27" fmla="*/ 2147483646 h 258"/>
              <a:gd name="T28" fmla="*/ 2147483646 w 369"/>
              <a:gd name="T29" fmla="*/ 2147483646 h 258"/>
              <a:gd name="T30" fmla="*/ 2147483646 w 369"/>
              <a:gd name="T31" fmla="*/ 2147483646 h 258"/>
              <a:gd name="T32" fmla="*/ 2147483646 w 369"/>
              <a:gd name="T33" fmla="*/ 2147483646 h 258"/>
              <a:gd name="T34" fmla="*/ 2147483646 w 369"/>
              <a:gd name="T35" fmla="*/ 0 h 258"/>
              <a:gd name="T36" fmla="*/ 2147483646 w 369"/>
              <a:gd name="T37" fmla="*/ 0 h 258"/>
              <a:gd name="T38" fmla="*/ 2147483646 w 369"/>
              <a:gd name="T39" fmla="*/ 2147483646 h 258"/>
              <a:gd name="T40" fmla="*/ 2147483646 w 369"/>
              <a:gd name="T41" fmla="*/ 2147483646 h 258"/>
              <a:gd name="T42" fmla="*/ 2147483646 w 369"/>
              <a:gd name="T43" fmla="*/ 2147483646 h 258"/>
              <a:gd name="T44" fmla="*/ 2147483646 w 369"/>
              <a:gd name="T45" fmla="*/ 2147483646 h 258"/>
              <a:gd name="T46" fmla="*/ 2147483646 w 369"/>
              <a:gd name="T47" fmla="*/ 2147483646 h 258"/>
              <a:gd name="T48" fmla="*/ 0 w 369"/>
              <a:gd name="T49" fmla="*/ 2147483646 h 258"/>
              <a:gd name="T50" fmla="*/ 2147483646 w 369"/>
              <a:gd name="T51" fmla="*/ 2147483646 h 258"/>
              <a:gd name="T52" fmla="*/ 2147483646 w 369"/>
              <a:gd name="T53" fmla="*/ 2147483646 h 258"/>
              <a:gd name="T54" fmla="*/ 2147483646 w 369"/>
              <a:gd name="T55" fmla="*/ 2147483646 h 258"/>
              <a:gd name="T56" fmla="*/ 2147483646 w 369"/>
              <a:gd name="T57" fmla="*/ 2147483646 h 258"/>
              <a:gd name="T58" fmla="*/ 2147483646 w 369"/>
              <a:gd name="T59" fmla="*/ 2147483646 h 258"/>
              <a:gd name="T60" fmla="*/ 2147483646 w 369"/>
              <a:gd name="T61" fmla="*/ 2147483646 h 258"/>
              <a:gd name="T62" fmla="*/ 2147483646 w 369"/>
              <a:gd name="T63" fmla="*/ 2147483646 h 258"/>
              <a:gd name="T64" fmla="*/ 2147483646 w 369"/>
              <a:gd name="T65" fmla="*/ 2147483646 h 258"/>
              <a:gd name="T66" fmla="*/ 2147483646 w 369"/>
              <a:gd name="T67" fmla="*/ 2147483646 h 2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9" h="258">
                <a:moveTo>
                  <a:pt x="316" y="145"/>
                </a:moveTo>
                <a:cubicBezTo>
                  <a:pt x="321" y="145"/>
                  <a:pt x="327" y="145"/>
                  <a:pt x="330" y="150"/>
                </a:cubicBezTo>
                <a:cubicBezTo>
                  <a:pt x="332" y="153"/>
                  <a:pt x="334" y="157"/>
                  <a:pt x="336" y="160"/>
                </a:cubicBezTo>
                <a:cubicBezTo>
                  <a:pt x="341" y="169"/>
                  <a:pt x="353" y="170"/>
                  <a:pt x="360" y="161"/>
                </a:cubicBezTo>
                <a:cubicBezTo>
                  <a:pt x="367" y="153"/>
                  <a:pt x="369" y="141"/>
                  <a:pt x="369" y="131"/>
                </a:cubicBezTo>
                <a:cubicBezTo>
                  <a:pt x="369" y="120"/>
                  <a:pt x="367" y="108"/>
                  <a:pt x="360" y="100"/>
                </a:cubicBezTo>
                <a:cubicBezTo>
                  <a:pt x="353" y="92"/>
                  <a:pt x="341" y="92"/>
                  <a:pt x="336" y="102"/>
                </a:cubicBezTo>
                <a:cubicBezTo>
                  <a:pt x="334" y="105"/>
                  <a:pt x="332" y="108"/>
                  <a:pt x="330" y="111"/>
                </a:cubicBezTo>
                <a:cubicBezTo>
                  <a:pt x="327" y="116"/>
                  <a:pt x="321" y="116"/>
                  <a:pt x="316" y="116"/>
                </a:cubicBezTo>
                <a:cubicBezTo>
                  <a:pt x="313" y="116"/>
                  <a:pt x="311" y="113"/>
                  <a:pt x="310" y="111"/>
                </a:cubicBezTo>
                <a:cubicBezTo>
                  <a:pt x="310" y="0"/>
                  <a:pt x="310" y="0"/>
                  <a:pt x="31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5"/>
                  <a:pt x="251" y="14"/>
                  <a:pt x="251" y="23"/>
                </a:cubicBezTo>
                <a:cubicBezTo>
                  <a:pt x="251" y="31"/>
                  <a:pt x="247" y="40"/>
                  <a:pt x="240" y="45"/>
                </a:cubicBezTo>
                <a:cubicBezTo>
                  <a:pt x="230" y="54"/>
                  <a:pt x="216" y="58"/>
                  <a:pt x="200" y="58"/>
                </a:cubicBezTo>
                <a:cubicBezTo>
                  <a:pt x="184" y="58"/>
                  <a:pt x="170" y="54"/>
                  <a:pt x="160" y="45"/>
                </a:cubicBezTo>
                <a:cubicBezTo>
                  <a:pt x="153" y="40"/>
                  <a:pt x="149" y="31"/>
                  <a:pt x="149" y="23"/>
                </a:cubicBezTo>
                <a:cubicBezTo>
                  <a:pt x="149" y="14"/>
                  <a:pt x="153" y="5"/>
                  <a:pt x="1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94"/>
                  <a:pt x="60" y="94"/>
                  <a:pt x="60" y="94"/>
                </a:cubicBezTo>
                <a:cubicBezTo>
                  <a:pt x="59" y="97"/>
                  <a:pt x="57" y="100"/>
                  <a:pt x="54" y="100"/>
                </a:cubicBezTo>
                <a:cubicBezTo>
                  <a:pt x="48" y="100"/>
                  <a:pt x="43" y="100"/>
                  <a:pt x="39" y="95"/>
                </a:cubicBezTo>
                <a:cubicBezTo>
                  <a:pt x="37" y="92"/>
                  <a:pt x="36" y="88"/>
                  <a:pt x="34" y="85"/>
                </a:cubicBezTo>
                <a:cubicBezTo>
                  <a:pt x="28" y="76"/>
                  <a:pt x="16" y="75"/>
                  <a:pt x="9" y="84"/>
                </a:cubicBezTo>
                <a:cubicBezTo>
                  <a:pt x="3" y="92"/>
                  <a:pt x="0" y="104"/>
                  <a:pt x="0" y="114"/>
                </a:cubicBezTo>
                <a:cubicBezTo>
                  <a:pt x="0" y="125"/>
                  <a:pt x="3" y="137"/>
                  <a:pt x="9" y="145"/>
                </a:cubicBezTo>
                <a:cubicBezTo>
                  <a:pt x="16" y="153"/>
                  <a:pt x="28" y="153"/>
                  <a:pt x="34" y="143"/>
                </a:cubicBezTo>
                <a:cubicBezTo>
                  <a:pt x="36" y="140"/>
                  <a:pt x="37" y="137"/>
                  <a:pt x="39" y="134"/>
                </a:cubicBezTo>
                <a:cubicBezTo>
                  <a:pt x="43" y="129"/>
                  <a:pt x="48" y="129"/>
                  <a:pt x="54" y="129"/>
                </a:cubicBezTo>
                <a:cubicBezTo>
                  <a:pt x="57" y="129"/>
                  <a:pt x="59" y="132"/>
                  <a:pt x="60" y="134"/>
                </a:cubicBezTo>
                <a:cubicBezTo>
                  <a:pt x="60" y="258"/>
                  <a:pt x="60" y="258"/>
                  <a:pt x="60" y="258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10" y="151"/>
                  <a:pt x="310" y="151"/>
                  <a:pt x="310" y="151"/>
                </a:cubicBezTo>
                <a:cubicBezTo>
                  <a:pt x="311" y="148"/>
                  <a:pt x="313" y="146"/>
                  <a:pt x="316" y="145"/>
                </a:cubicBezTo>
                <a:close/>
              </a:path>
            </a:pathLst>
          </a:custGeom>
          <a:solidFill>
            <a:srgbClr val="916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4" name="Freeform 15"/>
          <p:cNvSpPr/>
          <p:nvPr/>
        </p:nvSpPr>
        <p:spPr bwMode="auto">
          <a:xfrm>
            <a:off x="2505076" y="3625851"/>
            <a:ext cx="1138238" cy="2111375"/>
          </a:xfrm>
          <a:custGeom>
            <a:avLst/>
            <a:gdLst>
              <a:gd name="T0" fmla="*/ 2147483646 w 279"/>
              <a:gd name="T1" fmla="*/ 2147483646 h 517"/>
              <a:gd name="T2" fmla="*/ 2147483646 w 279"/>
              <a:gd name="T3" fmla="*/ 2147483646 h 517"/>
              <a:gd name="T4" fmla="*/ 2147483646 w 279"/>
              <a:gd name="T5" fmla="*/ 2147483646 h 517"/>
              <a:gd name="T6" fmla="*/ 2147483646 w 279"/>
              <a:gd name="T7" fmla="*/ 2147483646 h 517"/>
              <a:gd name="T8" fmla="*/ 2147483646 w 279"/>
              <a:gd name="T9" fmla="*/ 2147483646 h 517"/>
              <a:gd name="T10" fmla="*/ 2147483646 w 279"/>
              <a:gd name="T11" fmla="*/ 2147483646 h 517"/>
              <a:gd name="T12" fmla="*/ 2147483646 w 279"/>
              <a:gd name="T13" fmla="*/ 2147483646 h 517"/>
              <a:gd name="T14" fmla="*/ 2147483646 w 279"/>
              <a:gd name="T15" fmla="*/ 2147483646 h 517"/>
              <a:gd name="T16" fmla="*/ 2147483646 w 279"/>
              <a:gd name="T17" fmla="*/ 2147483646 h 517"/>
              <a:gd name="T18" fmla="*/ 2147483646 w 279"/>
              <a:gd name="T19" fmla="*/ 2147483646 h 517"/>
              <a:gd name="T20" fmla="*/ 2147483646 w 279"/>
              <a:gd name="T21" fmla="*/ 2147483646 h 517"/>
              <a:gd name="T22" fmla="*/ 2147483646 w 279"/>
              <a:gd name="T23" fmla="*/ 2147483646 h 517"/>
              <a:gd name="T24" fmla="*/ 2147483646 w 279"/>
              <a:gd name="T25" fmla="*/ 2147483646 h 517"/>
              <a:gd name="T26" fmla="*/ 2147483646 w 279"/>
              <a:gd name="T27" fmla="*/ 2147483646 h 517"/>
              <a:gd name="T28" fmla="*/ 2147483646 w 279"/>
              <a:gd name="T29" fmla="*/ 2147483646 h 517"/>
              <a:gd name="T30" fmla="*/ 2147483646 w 279"/>
              <a:gd name="T31" fmla="*/ 2147483646 h 517"/>
              <a:gd name="T32" fmla="*/ 2147483646 w 279"/>
              <a:gd name="T33" fmla="*/ 0 h 517"/>
              <a:gd name="T34" fmla="*/ 2147483646 w 279"/>
              <a:gd name="T35" fmla="*/ 0 h 517"/>
              <a:gd name="T36" fmla="*/ 2147483646 w 279"/>
              <a:gd name="T37" fmla="*/ 0 h 517"/>
              <a:gd name="T38" fmla="*/ 0 w 279"/>
              <a:gd name="T39" fmla="*/ 0 h 517"/>
              <a:gd name="T40" fmla="*/ 2147483646 w 279"/>
              <a:gd name="T41" fmla="*/ 2147483646 h 517"/>
              <a:gd name="T42" fmla="*/ 2147483646 w 279"/>
              <a:gd name="T43" fmla="*/ 2147483646 h 5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9" h="517">
                <a:moveTo>
                  <a:pt x="120" y="508"/>
                </a:moveTo>
                <a:cubicBezTo>
                  <a:pt x="112" y="511"/>
                  <a:pt x="104" y="514"/>
                  <a:pt x="96" y="517"/>
                </a:cubicBezTo>
                <a:cubicBezTo>
                  <a:pt x="219" y="517"/>
                  <a:pt x="219" y="517"/>
                  <a:pt x="219" y="517"/>
                </a:cubicBezTo>
                <a:cubicBezTo>
                  <a:pt x="219" y="422"/>
                  <a:pt x="219" y="422"/>
                  <a:pt x="219" y="422"/>
                </a:cubicBezTo>
                <a:cubicBezTo>
                  <a:pt x="220" y="420"/>
                  <a:pt x="222" y="417"/>
                  <a:pt x="225" y="417"/>
                </a:cubicBezTo>
                <a:cubicBezTo>
                  <a:pt x="231" y="417"/>
                  <a:pt x="236" y="417"/>
                  <a:pt x="240" y="422"/>
                </a:cubicBezTo>
                <a:cubicBezTo>
                  <a:pt x="242" y="425"/>
                  <a:pt x="243" y="428"/>
                  <a:pt x="245" y="431"/>
                </a:cubicBezTo>
                <a:cubicBezTo>
                  <a:pt x="251" y="441"/>
                  <a:pt x="262" y="442"/>
                  <a:pt x="269" y="433"/>
                </a:cubicBezTo>
                <a:cubicBezTo>
                  <a:pt x="276" y="425"/>
                  <a:pt x="279" y="413"/>
                  <a:pt x="278" y="402"/>
                </a:cubicBezTo>
                <a:cubicBezTo>
                  <a:pt x="279" y="392"/>
                  <a:pt x="276" y="380"/>
                  <a:pt x="269" y="372"/>
                </a:cubicBezTo>
                <a:cubicBezTo>
                  <a:pt x="262" y="363"/>
                  <a:pt x="251" y="364"/>
                  <a:pt x="245" y="374"/>
                </a:cubicBezTo>
                <a:cubicBezTo>
                  <a:pt x="243" y="377"/>
                  <a:pt x="242" y="380"/>
                  <a:pt x="240" y="383"/>
                </a:cubicBezTo>
                <a:cubicBezTo>
                  <a:pt x="236" y="388"/>
                  <a:pt x="231" y="388"/>
                  <a:pt x="225" y="388"/>
                </a:cubicBezTo>
                <a:cubicBezTo>
                  <a:pt x="222" y="388"/>
                  <a:pt x="220" y="385"/>
                  <a:pt x="219" y="383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107"/>
                  <a:pt x="86" y="206"/>
                  <a:pt x="173" y="294"/>
                </a:cubicBezTo>
                <a:cubicBezTo>
                  <a:pt x="247" y="368"/>
                  <a:pt x="219" y="469"/>
                  <a:pt x="120" y="50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5" name="Freeform 16"/>
          <p:cNvSpPr/>
          <p:nvPr/>
        </p:nvSpPr>
        <p:spPr bwMode="auto">
          <a:xfrm>
            <a:off x="2378078" y="5807075"/>
            <a:ext cx="1020763" cy="1052513"/>
          </a:xfrm>
          <a:custGeom>
            <a:avLst/>
            <a:gdLst>
              <a:gd name="T0" fmla="*/ 2147483646 w 250"/>
              <a:gd name="T1" fmla="*/ 2147483646 h 258"/>
              <a:gd name="T2" fmla="*/ 2147483646 w 250"/>
              <a:gd name="T3" fmla="*/ 2147483646 h 258"/>
              <a:gd name="T4" fmla="*/ 2147483646 w 250"/>
              <a:gd name="T5" fmla="*/ 2147483646 h 258"/>
              <a:gd name="T6" fmla="*/ 2147483646 w 250"/>
              <a:gd name="T7" fmla="*/ 2147483646 h 258"/>
              <a:gd name="T8" fmla="*/ 2147483646 w 250"/>
              <a:gd name="T9" fmla="*/ 2147483646 h 258"/>
              <a:gd name="T10" fmla="*/ 2147483646 w 250"/>
              <a:gd name="T11" fmla="*/ 2147483646 h 258"/>
              <a:gd name="T12" fmla="*/ 2147483646 w 250"/>
              <a:gd name="T13" fmla="*/ 0 h 258"/>
              <a:gd name="T14" fmla="*/ 2147483646 w 250"/>
              <a:gd name="T15" fmla="*/ 0 h 258"/>
              <a:gd name="T16" fmla="*/ 0 w 250"/>
              <a:gd name="T17" fmla="*/ 2147483646 h 258"/>
              <a:gd name="T18" fmla="*/ 0 w 250"/>
              <a:gd name="T19" fmla="*/ 2147483646 h 258"/>
              <a:gd name="T20" fmla="*/ 2147483646 w 250"/>
              <a:gd name="T21" fmla="*/ 2147483646 h 258"/>
              <a:gd name="T22" fmla="*/ 2147483646 w 250"/>
              <a:gd name="T23" fmla="*/ 2147483646 h 258"/>
              <a:gd name="T24" fmla="*/ 2147483646 w 250"/>
              <a:gd name="T25" fmla="*/ 2147483646 h 2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8">
                <a:moveTo>
                  <a:pt x="227" y="165"/>
                </a:moveTo>
                <a:cubicBezTo>
                  <a:pt x="218" y="165"/>
                  <a:pt x="210" y="161"/>
                  <a:pt x="204" y="155"/>
                </a:cubicBezTo>
                <a:cubicBezTo>
                  <a:pt x="196" y="144"/>
                  <a:pt x="191" y="130"/>
                  <a:pt x="192" y="114"/>
                </a:cubicBezTo>
                <a:cubicBezTo>
                  <a:pt x="191" y="99"/>
                  <a:pt x="196" y="84"/>
                  <a:pt x="204" y="74"/>
                </a:cubicBezTo>
                <a:cubicBezTo>
                  <a:pt x="210" y="67"/>
                  <a:pt x="218" y="63"/>
                  <a:pt x="227" y="63"/>
                </a:cubicBezTo>
                <a:cubicBezTo>
                  <a:pt x="236" y="63"/>
                  <a:pt x="244" y="67"/>
                  <a:pt x="250" y="75"/>
                </a:cubicBezTo>
                <a:cubicBezTo>
                  <a:pt x="250" y="0"/>
                  <a:pt x="250" y="0"/>
                  <a:pt x="250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56" y="11"/>
                  <a:pt x="28" y="22"/>
                  <a:pt x="0" y="35"/>
                </a:cubicBezTo>
                <a:cubicBezTo>
                  <a:pt x="0" y="258"/>
                  <a:pt x="0" y="258"/>
                  <a:pt x="0" y="258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44" y="161"/>
                  <a:pt x="236" y="165"/>
                  <a:pt x="227" y="165"/>
                </a:cubicBezTo>
                <a:close/>
              </a:path>
            </a:pathLst>
          </a:custGeom>
          <a:solidFill>
            <a:srgbClr val="926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6" name="Freeform 17"/>
          <p:cNvSpPr/>
          <p:nvPr/>
        </p:nvSpPr>
        <p:spPr bwMode="auto">
          <a:xfrm>
            <a:off x="6726241" y="6264276"/>
            <a:ext cx="771525" cy="595313"/>
          </a:xfrm>
          <a:custGeom>
            <a:avLst/>
            <a:gdLst>
              <a:gd name="T0" fmla="*/ 0 w 189"/>
              <a:gd name="T1" fmla="*/ 0 h 146"/>
              <a:gd name="T2" fmla="*/ 0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2147483646 h 146"/>
              <a:gd name="T8" fmla="*/ 0 w 189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89" y="146"/>
                  <a:pt x="189" y="146"/>
                  <a:pt x="189" y="146"/>
                </a:cubicBezTo>
                <a:cubicBezTo>
                  <a:pt x="186" y="143"/>
                  <a:pt x="183" y="140"/>
                  <a:pt x="180" y="137"/>
                </a:cubicBezTo>
                <a:cubicBezTo>
                  <a:pt x="126" y="82"/>
                  <a:pt x="65" y="38"/>
                  <a:pt x="0" y="0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7" name="Freeform 18"/>
          <p:cNvSpPr/>
          <p:nvPr/>
        </p:nvSpPr>
        <p:spPr bwMode="auto">
          <a:xfrm>
            <a:off x="4552950" y="5807075"/>
            <a:ext cx="2108200" cy="1052513"/>
          </a:xfrm>
          <a:custGeom>
            <a:avLst/>
            <a:gdLst>
              <a:gd name="T0" fmla="*/ 2147483646 w 517"/>
              <a:gd name="T1" fmla="*/ 2147483646 h 258"/>
              <a:gd name="T2" fmla="*/ 2147483646 w 517"/>
              <a:gd name="T3" fmla="*/ 2147483646 h 258"/>
              <a:gd name="T4" fmla="*/ 2147483646 w 517"/>
              <a:gd name="T5" fmla="*/ 0 h 258"/>
              <a:gd name="T6" fmla="*/ 0 w 517"/>
              <a:gd name="T7" fmla="*/ 0 h 258"/>
              <a:gd name="T8" fmla="*/ 0 w 517"/>
              <a:gd name="T9" fmla="*/ 2147483646 h 258"/>
              <a:gd name="T10" fmla="*/ 0 w 517"/>
              <a:gd name="T11" fmla="*/ 2147483646 h 258"/>
              <a:gd name="T12" fmla="*/ 0 w 517"/>
              <a:gd name="T13" fmla="*/ 2147483646 h 258"/>
              <a:gd name="T14" fmla="*/ 2147483646 w 517"/>
              <a:gd name="T15" fmla="*/ 2147483646 h 258"/>
              <a:gd name="T16" fmla="*/ 2147483646 w 517"/>
              <a:gd name="T17" fmla="*/ 2147483646 h 258"/>
              <a:gd name="T18" fmla="*/ 2147483646 w 517"/>
              <a:gd name="T19" fmla="*/ 2147483646 h 258"/>
              <a:gd name="T20" fmla="*/ 2147483646 w 517"/>
              <a:gd name="T21" fmla="*/ 2147483646 h 258"/>
              <a:gd name="T22" fmla="*/ 2147483646 w 517"/>
              <a:gd name="T23" fmla="*/ 2147483646 h 258"/>
              <a:gd name="T24" fmla="*/ 0 w 517"/>
              <a:gd name="T25" fmla="*/ 2147483646 h 258"/>
              <a:gd name="T26" fmla="*/ 0 w 517"/>
              <a:gd name="T27" fmla="*/ 2147483646 h 258"/>
              <a:gd name="T28" fmla="*/ 2147483646 w 517"/>
              <a:gd name="T29" fmla="*/ 2147483646 h 258"/>
              <a:gd name="T30" fmla="*/ 2147483646 w 517"/>
              <a:gd name="T31" fmla="*/ 2147483646 h 2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7" h="258">
                <a:moveTo>
                  <a:pt x="517" y="102"/>
                </a:moveTo>
                <a:cubicBezTo>
                  <a:pt x="477" y="79"/>
                  <a:pt x="436" y="58"/>
                  <a:pt x="394" y="39"/>
                </a:cubicBezTo>
                <a:cubicBezTo>
                  <a:pt x="363" y="25"/>
                  <a:pt x="332" y="12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4" y="101"/>
                  <a:pt x="59" y="115"/>
                  <a:pt x="59" y="131"/>
                </a:cubicBezTo>
                <a:cubicBezTo>
                  <a:pt x="59" y="147"/>
                  <a:pt x="54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8"/>
                  <a:pt x="0" y="258"/>
                  <a:pt x="0" y="258"/>
                </a:cubicBezTo>
                <a:cubicBezTo>
                  <a:pt x="517" y="258"/>
                  <a:pt x="517" y="258"/>
                  <a:pt x="517" y="258"/>
                </a:cubicBezTo>
                <a:lnTo>
                  <a:pt x="517" y="102"/>
                </a:lnTo>
                <a:close/>
              </a:path>
            </a:pathLst>
          </a:custGeom>
          <a:solidFill>
            <a:srgbClr val="99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8" name="Freeform 19"/>
          <p:cNvSpPr/>
          <p:nvPr/>
        </p:nvSpPr>
        <p:spPr bwMode="auto">
          <a:xfrm>
            <a:off x="1003303" y="5981701"/>
            <a:ext cx="1306513" cy="877888"/>
          </a:xfrm>
          <a:custGeom>
            <a:avLst/>
            <a:gdLst>
              <a:gd name="T0" fmla="*/ 2147483646 w 320"/>
              <a:gd name="T1" fmla="*/ 0 h 215"/>
              <a:gd name="T2" fmla="*/ 2147483646 w 320"/>
              <a:gd name="T3" fmla="*/ 2147483646 h 215"/>
              <a:gd name="T4" fmla="*/ 0 w 320"/>
              <a:gd name="T5" fmla="*/ 2147483646 h 215"/>
              <a:gd name="T6" fmla="*/ 2147483646 w 320"/>
              <a:gd name="T7" fmla="*/ 2147483646 h 215"/>
              <a:gd name="T8" fmla="*/ 2147483646 w 320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0" h="215">
                <a:moveTo>
                  <a:pt x="320" y="0"/>
                </a:moveTo>
                <a:cubicBezTo>
                  <a:pt x="206" y="53"/>
                  <a:pt x="98" y="116"/>
                  <a:pt x="9" y="206"/>
                </a:cubicBezTo>
                <a:cubicBezTo>
                  <a:pt x="6" y="209"/>
                  <a:pt x="3" y="212"/>
                  <a:pt x="0" y="215"/>
                </a:cubicBezTo>
                <a:cubicBezTo>
                  <a:pt x="320" y="215"/>
                  <a:pt x="320" y="215"/>
                  <a:pt x="320" y="215"/>
                </a:cubicBezTo>
                <a:lnTo>
                  <a:pt x="320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19" name="Freeform 20"/>
          <p:cNvSpPr/>
          <p:nvPr/>
        </p:nvSpPr>
        <p:spPr bwMode="auto">
          <a:xfrm>
            <a:off x="4552953" y="1458913"/>
            <a:ext cx="1019175" cy="1257300"/>
          </a:xfrm>
          <a:custGeom>
            <a:avLst/>
            <a:gdLst>
              <a:gd name="T0" fmla="*/ 2147483646 w 250"/>
              <a:gd name="T1" fmla="*/ 2147483646 h 308"/>
              <a:gd name="T2" fmla="*/ 2147483646 w 250"/>
              <a:gd name="T3" fmla="*/ 2147483646 h 308"/>
              <a:gd name="T4" fmla="*/ 2147483646 w 250"/>
              <a:gd name="T5" fmla="*/ 2147483646 h 308"/>
              <a:gd name="T6" fmla="*/ 2147483646 w 250"/>
              <a:gd name="T7" fmla="*/ 2147483646 h 308"/>
              <a:gd name="T8" fmla="*/ 2147483646 w 250"/>
              <a:gd name="T9" fmla="*/ 2147483646 h 308"/>
              <a:gd name="T10" fmla="*/ 2147483646 w 250"/>
              <a:gd name="T11" fmla="*/ 2147483646 h 308"/>
              <a:gd name="T12" fmla="*/ 2147483646 w 250"/>
              <a:gd name="T13" fmla="*/ 2147483646 h 308"/>
              <a:gd name="T14" fmla="*/ 2147483646 w 250"/>
              <a:gd name="T15" fmla="*/ 2147483646 h 308"/>
              <a:gd name="T16" fmla="*/ 2147483646 w 250"/>
              <a:gd name="T17" fmla="*/ 2147483646 h 308"/>
              <a:gd name="T18" fmla="*/ 2147483646 w 250"/>
              <a:gd name="T19" fmla="*/ 2147483646 h 308"/>
              <a:gd name="T20" fmla="*/ 2147483646 w 250"/>
              <a:gd name="T21" fmla="*/ 2147483646 h 308"/>
              <a:gd name="T22" fmla="*/ 2147483646 w 250"/>
              <a:gd name="T23" fmla="*/ 2147483646 h 308"/>
              <a:gd name="T24" fmla="*/ 2147483646 w 250"/>
              <a:gd name="T25" fmla="*/ 2147483646 h 308"/>
              <a:gd name="T26" fmla="*/ 2147483646 w 250"/>
              <a:gd name="T27" fmla="*/ 2147483646 h 308"/>
              <a:gd name="T28" fmla="*/ 2147483646 w 250"/>
              <a:gd name="T29" fmla="*/ 0 h 308"/>
              <a:gd name="T30" fmla="*/ 0 w 250"/>
              <a:gd name="T31" fmla="*/ 0 h 308"/>
              <a:gd name="T32" fmla="*/ 0 w 250"/>
              <a:gd name="T33" fmla="*/ 2147483646 h 308"/>
              <a:gd name="T34" fmla="*/ 2147483646 w 250"/>
              <a:gd name="T35" fmla="*/ 2147483646 h 308"/>
              <a:gd name="T36" fmla="*/ 2147483646 w 250"/>
              <a:gd name="T37" fmla="*/ 2147483646 h 308"/>
              <a:gd name="T38" fmla="*/ 2147483646 w 250"/>
              <a:gd name="T39" fmla="*/ 2147483646 h 308"/>
              <a:gd name="T40" fmla="*/ 2147483646 w 250"/>
              <a:gd name="T41" fmla="*/ 2147483646 h 308"/>
              <a:gd name="T42" fmla="*/ 2147483646 w 250"/>
              <a:gd name="T43" fmla="*/ 2147483646 h 308"/>
              <a:gd name="T44" fmla="*/ 0 w 250"/>
              <a:gd name="T45" fmla="*/ 2147483646 h 308"/>
              <a:gd name="T46" fmla="*/ 0 w 250"/>
              <a:gd name="T47" fmla="*/ 2147483646 h 308"/>
              <a:gd name="T48" fmla="*/ 2147483646 w 250"/>
              <a:gd name="T49" fmla="*/ 2147483646 h 308"/>
              <a:gd name="T50" fmla="*/ 2147483646 w 250"/>
              <a:gd name="T51" fmla="*/ 2147483646 h 3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0" h="308">
                <a:moveTo>
                  <a:pt x="105" y="254"/>
                </a:moveTo>
                <a:cubicBezTo>
                  <a:pt x="106" y="260"/>
                  <a:pt x="106" y="266"/>
                  <a:pt x="100" y="269"/>
                </a:cubicBezTo>
                <a:cubicBezTo>
                  <a:pt x="98" y="271"/>
                  <a:pt x="94" y="273"/>
                  <a:pt x="91" y="274"/>
                </a:cubicBezTo>
                <a:cubicBezTo>
                  <a:pt x="82" y="280"/>
                  <a:pt x="81" y="292"/>
                  <a:pt x="90" y="299"/>
                </a:cubicBezTo>
                <a:cubicBezTo>
                  <a:pt x="98" y="305"/>
                  <a:pt x="109" y="308"/>
                  <a:pt x="120" y="308"/>
                </a:cubicBezTo>
                <a:cubicBezTo>
                  <a:pt x="131" y="308"/>
                  <a:pt x="142" y="305"/>
                  <a:pt x="151" y="299"/>
                </a:cubicBezTo>
                <a:cubicBezTo>
                  <a:pt x="159" y="292"/>
                  <a:pt x="159" y="280"/>
                  <a:pt x="149" y="274"/>
                </a:cubicBezTo>
                <a:cubicBezTo>
                  <a:pt x="146" y="273"/>
                  <a:pt x="143" y="271"/>
                  <a:pt x="140" y="269"/>
                </a:cubicBezTo>
                <a:cubicBezTo>
                  <a:pt x="135" y="266"/>
                  <a:pt x="135" y="260"/>
                  <a:pt x="135" y="254"/>
                </a:cubicBezTo>
                <a:cubicBezTo>
                  <a:pt x="135" y="251"/>
                  <a:pt x="138" y="250"/>
                  <a:pt x="140" y="248"/>
                </a:cubicBezTo>
                <a:cubicBezTo>
                  <a:pt x="242" y="248"/>
                  <a:pt x="242" y="248"/>
                  <a:pt x="242" y="248"/>
                </a:cubicBezTo>
                <a:cubicBezTo>
                  <a:pt x="249" y="248"/>
                  <a:pt x="249" y="248"/>
                  <a:pt x="249" y="248"/>
                </a:cubicBezTo>
                <a:cubicBezTo>
                  <a:pt x="250" y="248"/>
                  <a:pt x="250" y="248"/>
                  <a:pt x="250" y="248"/>
                </a:cubicBezTo>
                <a:cubicBezTo>
                  <a:pt x="250" y="8"/>
                  <a:pt x="250" y="8"/>
                  <a:pt x="250" y="8"/>
                </a:cubicBezTo>
                <a:cubicBezTo>
                  <a:pt x="247" y="5"/>
                  <a:pt x="243" y="2"/>
                  <a:pt x="2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6" y="71"/>
                  <a:pt x="14" y="67"/>
                  <a:pt x="23" y="67"/>
                </a:cubicBezTo>
                <a:cubicBezTo>
                  <a:pt x="32" y="67"/>
                  <a:pt x="40" y="71"/>
                  <a:pt x="46" y="78"/>
                </a:cubicBezTo>
                <a:cubicBezTo>
                  <a:pt x="54" y="88"/>
                  <a:pt x="59" y="102"/>
                  <a:pt x="59" y="118"/>
                </a:cubicBezTo>
                <a:cubicBezTo>
                  <a:pt x="59" y="134"/>
                  <a:pt x="54" y="148"/>
                  <a:pt x="46" y="158"/>
                </a:cubicBezTo>
                <a:cubicBezTo>
                  <a:pt x="40" y="165"/>
                  <a:pt x="32" y="169"/>
                  <a:pt x="23" y="169"/>
                </a:cubicBezTo>
                <a:cubicBezTo>
                  <a:pt x="14" y="169"/>
                  <a:pt x="6" y="165"/>
                  <a:pt x="0" y="157"/>
                </a:cubicBezTo>
                <a:cubicBezTo>
                  <a:pt x="0" y="248"/>
                  <a:pt x="0" y="248"/>
                  <a:pt x="0" y="248"/>
                </a:cubicBezTo>
                <a:cubicBezTo>
                  <a:pt x="100" y="248"/>
                  <a:pt x="100" y="248"/>
                  <a:pt x="100" y="248"/>
                </a:cubicBezTo>
                <a:cubicBezTo>
                  <a:pt x="103" y="250"/>
                  <a:pt x="105" y="251"/>
                  <a:pt x="105" y="254"/>
                </a:cubicBezTo>
                <a:close/>
              </a:path>
            </a:pathLst>
          </a:custGeom>
          <a:solidFill>
            <a:srgbClr val="327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20" name="Freeform 21"/>
          <p:cNvSpPr/>
          <p:nvPr/>
        </p:nvSpPr>
        <p:spPr bwMode="auto">
          <a:xfrm>
            <a:off x="3222625" y="2540000"/>
            <a:ext cx="2349500" cy="1262063"/>
          </a:xfrm>
          <a:custGeom>
            <a:avLst/>
            <a:gdLst>
              <a:gd name="T0" fmla="*/ 2147483646 w 576"/>
              <a:gd name="T1" fmla="*/ 2147483646 h 309"/>
              <a:gd name="T2" fmla="*/ 2147483646 w 576"/>
              <a:gd name="T3" fmla="*/ 2147483646 h 309"/>
              <a:gd name="T4" fmla="*/ 2147483646 w 576"/>
              <a:gd name="T5" fmla="*/ 0 h 309"/>
              <a:gd name="T6" fmla="*/ 2147483646 w 576"/>
              <a:gd name="T7" fmla="*/ 0 h 309"/>
              <a:gd name="T8" fmla="*/ 2147483646 w 576"/>
              <a:gd name="T9" fmla="*/ 0 h 309"/>
              <a:gd name="T10" fmla="*/ 2147483646 w 576"/>
              <a:gd name="T11" fmla="*/ 0 h 309"/>
              <a:gd name="T12" fmla="*/ 2147483646 w 576"/>
              <a:gd name="T13" fmla="*/ 2147483646 h 309"/>
              <a:gd name="T14" fmla="*/ 2147483646 w 576"/>
              <a:gd name="T15" fmla="*/ 2147483646 h 309"/>
              <a:gd name="T16" fmla="*/ 2147483646 w 576"/>
              <a:gd name="T17" fmla="*/ 2147483646 h 309"/>
              <a:gd name="T18" fmla="*/ 2147483646 w 576"/>
              <a:gd name="T19" fmla="*/ 2147483646 h 309"/>
              <a:gd name="T20" fmla="*/ 2147483646 w 576"/>
              <a:gd name="T21" fmla="*/ 2147483646 h 309"/>
              <a:gd name="T22" fmla="*/ 2147483646 w 576"/>
              <a:gd name="T23" fmla="*/ 0 h 309"/>
              <a:gd name="T24" fmla="*/ 2147483646 w 576"/>
              <a:gd name="T25" fmla="*/ 0 h 309"/>
              <a:gd name="T26" fmla="*/ 2147483646 w 576"/>
              <a:gd name="T27" fmla="*/ 2147483646 h 309"/>
              <a:gd name="T28" fmla="*/ 2147483646 w 576"/>
              <a:gd name="T29" fmla="*/ 2147483646 h 309"/>
              <a:gd name="T30" fmla="*/ 2147483646 w 576"/>
              <a:gd name="T31" fmla="*/ 2147483646 h 309"/>
              <a:gd name="T32" fmla="*/ 2147483646 w 576"/>
              <a:gd name="T33" fmla="*/ 2147483646 h 309"/>
              <a:gd name="T34" fmla="*/ 2147483646 w 576"/>
              <a:gd name="T35" fmla="*/ 2147483646 h 309"/>
              <a:gd name="T36" fmla="*/ 2147483646 w 576"/>
              <a:gd name="T37" fmla="*/ 2147483646 h 309"/>
              <a:gd name="T38" fmla="*/ 2147483646 w 576"/>
              <a:gd name="T39" fmla="*/ 2147483646 h 309"/>
              <a:gd name="T40" fmla="*/ 0 w 576"/>
              <a:gd name="T41" fmla="*/ 2147483646 h 309"/>
              <a:gd name="T42" fmla="*/ 2147483646 w 576"/>
              <a:gd name="T43" fmla="*/ 2147483646 h 309"/>
              <a:gd name="T44" fmla="*/ 2147483646 w 576"/>
              <a:gd name="T45" fmla="*/ 2147483646 h 309"/>
              <a:gd name="T46" fmla="*/ 2147483646 w 576"/>
              <a:gd name="T47" fmla="*/ 2147483646 h 309"/>
              <a:gd name="T48" fmla="*/ 2147483646 w 576"/>
              <a:gd name="T49" fmla="*/ 2147483646 h 309"/>
              <a:gd name="T50" fmla="*/ 2147483646 w 576"/>
              <a:gd name="T51" fmla="*/ 2147483646 h 309"/>
              <a:gd name="T52" fmla="*/ 2147483646 w 576"/>
              <a:gd name="T53" fmla="*/ 2147483646 h 309"/>
              <a:gd name="T54" fmla="*/ 2147483646 w 576"/>
              <a:gd name="T55" fmla="*/ 2147483646 h 309"/>
              <a:gd name="T56" fmla="*/ 2147483646 w 576"/>
              <a:gd name="T57" fmla="*/ 2147483646 h 309"/>
              <a:gd name="T58" fmla="*/ 2147483646 w 576"/>
              <a:gd name="T59" fmla="*/ 2147483646 h 309"/>
              <a:gd name="T60" fmla="*/ 2147483646 w 576"/>
              <a:gd name="T61" fmla="*/ 2147483646 h 309"/>
              <a:gd name="T62" fmla="*/ 2147483646 w 576"/>
              <a:gd name="T63" fmla="*/ 2147483646 h 309"/>
              <a:gd name="T64" fmla="*/ 2147483646 w 576"/>
              <a:gd name="T65" fmla="*/ 2147483646 h 309"/>
              <a:gd name="T66" fmla="*/ 2147483646 w 576"/>
              <a:gd name="T67" fmla="*/ 2147483646 h 309"/>
              <a:gd name="T68" fmla="*/ 2147483646 w 576"/>
              <a:gd name="T69" fmla="*/ 2147483646 h 309"/>
              <a:gd name="T70" fmla="*/ 2147483646 w 576"/>
              <a:gd name="T71" fmla="*/ 2147483646 h 309"/>
              <a:gd name="T72" fmla="*/ 2147483646 w 576"/>
              <a:gd name="T73" fmla="*/ 2147483646 h 309"/>
              <a:gd name="T74" fmla="*/ 2147483646 w 576"/>
              <a:gd name="T75" fmla="*/ 2147483646 h 3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6" h="309">
                <a:moveTo>
                  <a:pt x="200" y="250"/>
                </a:moveTo>
                <a:cubicBezTo>
                  <a:pt x="576" y="250"/>
                  <a:pt x="576" y="250"/>
                  <a:pt x="576" y="250"/>
                </a:cubicBezTo>
                <a:cubicBezTo>
                  <a:pt x="576" y="0"/>
                  <a:pt x="576" y="0"/>
                  <a:pt x="576" y="0"/>
                </a:cubicBezTo>
                <a:cubicBezTo>
                  <a:pt x="575" y="0"/>
                  <a:pt x="575" y="0"/>
                  <a:pt x="575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3" y="6"/>
                  <a:pt x="497" y="14"/>
                  <a:pt x="497" y="23"/>
                </a:cubicBezTo>
                <a:cubicBezTo>
                  <a:pt x="497" y="32"/>
                  <a:pt x="493" y="40"/>
                  <a:pt x="486" y="46"/>
                </a:cubicBezTo>
                <a:cubicBezTo>
                  <a:pt x="476" y="54"/>
                  <a:pt x="462" y="59"/>
                  <a:pt x="446" y="58"/>
                </a:cubicBezTo>
                <a:cubicBezTo>
                  <a:pt x="430" y="59"/>
                  <a:pt x="416" y="54"/>
                  <a:pt x="406" y="46"/>
                </a:cubicBezTo>
                <a:cubicBezTo>
                  <a:pt x="399" y="40"/>
                  <a:pt x="395" y="32"/>
                  <a:pt x="395" y="23"/>
                </a:cubicBezTo>
                <a:cubicBezTo>
                  <a:pt x="395" y="14"/>
                  <a:pt x="399" y="6"/>
                  <a:pt x="40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7" y="108"/>
                  <a:pt x="42" y="108"/>
                  <a:pt x="39" y="103"/>
                </a:cubicBezTo>
                <a:cubicBezTo>
                  <a:pt x="37" y="100"/>
                  <a:pt x="35" y="97"/>
                  <a:pt x="33" y="94"/>
                </a:cubicBezTo>
                <a:cubicBezTo>
                  <a:pt x="27" y="84"/>
                  <a:pt x="16" y="84"/>
                  <a:pt x="9" y="92"/>
                </a:cubicBezTo>
                <a:cubicBezTo>
                  <a:pt x="2" y="101"/>
                  <a:pt x="0" y="112"/>
                  <a:pt x="0" y="123"/>
                </a:cubicBezTo>
                <a:cubicBezTo>
                  <a:pt x="0" y="134"/>
                  <a:pt x="2" y="145"/>
                  <a:pt x="9" y="153"/>
                </a:cubicBezTo>
                <a:cubicBezTo>
                  <a:pt x="16" y="162"/>
                  <a:pt x="27" y="161"/>
                  <a:pt x="33" y="152"/>
                </a:cubicBezTo>
                <a:cubicBezTo>
                  <a:pt x="35" y="149"/>
                  <a:pt x="37" y="145"/>
                  <a:pt x="39" y="143"/>
                </a:cubicBezTo>
                <a:cubicBezTo>
                  <a:pt x="42" y="137"/>
                  <a:pt x="47" y="137"/>
                  <a:pt x="53" y="138"/>
                </a:cubicBezTo>
                <a:cubicBezTo>
                  <a:pt x="56" y="138"/>
                  <a:pt x="58" y="140"/>
                  <a:pt x="59" y="143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3" y="251"/>
                  <a:pt x="165" y="253"/>
                  <a:pt x="165" y="256"/>
                </a:cubicBezTo>
                <a:cubicBezTo>
                  <a:pt x="166" y="262"/>
                  <a:pt x="165" y="267"/>
                  <a:pt x="160" y="270"/>
                </a:cubicBezTo>
                <a:cubicBezTo>
                  <a:pt x="157" y="272"/>
                  <a:pt x="154" y="274"/>
                  <a:pt x="151" y="276"/>
                </a:cubicBezTo>
                <a:cubicBezTo>
                  <a:pt x="142" y="282"/>
                  <a:pt x="141" y="293"/>
                  <a:pt x="150" y="300"/>
                </a:cubicBezTo>
                <a:cubicBezTo>
                  <a:pt x="158" y="307"/>
                  <a:pt x="169" y="309"/>
                  <a:pt x="180" y="309"/>
                </a:cubicBezTo>
                <a:cubicBezTo>
                  <a:pt x="191" y="309"/>
                  <a:pt x="202" y="307"/>
                  <a:pt x="210" y="300"/>
                </a:cubicBezTo>
                <a:cubicBezTo>
                  <a:pt x="219" y="293"/>
                  <a:pt x="218" y="282"/>
                  <a:pt x="209" y="276"/>
                </a:cubicBezTo>
                <a:cubicBezTo>
                  <a:pt x="206" y="274"/>
                  <a:pt x="203" y="272"/>
                  <a:pt x="200" y="270"/>
                </a:cubicBezTo>
                <a:cubicBezTo>
                  <a:pt x="195" y="267"/>
                  <a:pt x="195" y="262"/>
                  <a:pt x="195" y="256"/>
                </a:cubicBezTo>
                <a:cubicBezTo>
                  <a:pt x="195" y="253"/>
                  <a:pt x="197" y="251"/>
                  <a:pt x="200" y="250"/>
                </a:cubicBezTo>
                <a:close/>
              </a:path>
            </a:pathLst>
          </a:custGeom>
          <a:solidFill>
            <a:srgbClr val="81D3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21" name="Freeform 22"/>
          <p:cNvSpPr/>
          <p:nvPr/>
        </p:nvSpPr>
        <p:spPr bwMode="auto">
          <a:xfrm>
            <a:off x="3067053" y="1046163"/>
            <a:ext cx="2366963" cy="342900"/>
          </a:xfrm>
          <a:custGeom>
            <a:avLst/>
            <a:gdLst>
              <a:gd name="T0" fmla="*/ 2147483646 w 580"/>
              <a:gd name="T1" fmla="*/ 2147483646 h 84"/>
              <a:gd name="T2" fmla="*/ 2147483646 w 580"/>
              <a:gd name="T3" fmla="*/ 2147483646 h 84"/>
              <a:gd name="T4" fmla="*/ 2147483646 w 580"/>
              <a:gd name="T5" fmla="*/ 0 h 84"/>
              <a:gd name="T6" fmla="*/ 2147483646 w 580"/>
              <a:gd name="T7" fmla="*/ 2147483646 h 84"/>
              <a:gd name="T8" fmla="*/ 0 w 580"/>
              <a:gd name="T9" fmla="*/ 2147483646 h 84"/>
              <a:gd name="T10" fmla="*/ 2147483646 w 580"/>
              <a:gd name="T11" fmla="*/ 2147483646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0" h="84">
                <a:moveTo>
                  <a:pt x="580" y="84"/>
                </a:moveTo>
                <a:cubicBezTo>
                  <a:pt x="533" y="54"/>
                  <a:pt x="477" y="32"/>
                  <a:pt x="414" y="16"/>
                </a:cubicBezTo>
                <a:cubicBezTo>
                  <a:pt x="372" y="6"/>
                  <a:pt x="330" y="1"/>
                  <a:pt x="290" y="0"/>
                </a:cubicBezTo>
                <a:cubicBezTo>
                  <a:pt x="250" y="1"/>
                  <a:pt x="208" y="6"/>
                  <a:pt x="166" y="16"/>
                </a:cubicBezTo>
                <a:cubicBezTo>
                  <a:pt x="103" y="32"/>
                  <a:pt x="47" y="54"/>
                  <a:pt x="0" y="84"/>
                </a:cubicBezTo>
                <a:lnTo>
                  <a:pt x="580" y="84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3635378" y="2868614"/>
            <a:ext cx="1568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FALSAFAH </a:t>
            </a:r>
            <a:endParaRPr lang="en-US" altLang="en-US" sz="1800" dirty="0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4935541" y="6186488"/>
            <a:ext cx="1426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SEMASA</a:t>
            </a:r>
            <a:endParaRPr lang="en-US" altLang="en-US" sz="1800" dirty="0"/>
          </a:p>
        </p:txBody>
      </p:sp>
      <p:sp>
        <p:nvSpPr>
          <p:cNvPr id="21524" name="Rectangle 25"/>
          <p:cNvSpPr>
            <a:spLocks noChangeArrowheads="1"/>
          </p:cNvSpPr>
          <p:nvPr/>
        </p:nvSpPr>
        <p:spPr bwMode="auto">
          <a:xfrm>
            <a:off x="3643316" y="3895954"/>
            <a:ext cx="7213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DAN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FFFFFF"/>
              </a:solidFill>
              <a:latin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ISU </a:t>
            </a:r>
            <a:endParaRPr lang="en-US" altLang="en-US" sz="1800" dirty="0"/>
          </a:p>
        </p:txBody>
      </p:sp>
      <p:sp>
        <p:nvSpPr>
          <p:cNvPr id="21525" name="Freeform 26"/>
          <p:cNvSpPr>
            <a:spLocks noEditPoints="1"/>
          </p:cNvSpPr>
          <p:nvPr/>
        </p:nvSpPr>
        <p:spPr bwMode="auto">
          <a:xfrm>
            <a:off x="4935538" y="3892553"/>
            <a:ext cx="461962" cy="550863"/>
          </a:xfrm>
          <a:custGeom>
            <a:avLst/>
            <a:gdLst>
              <a:gd name="T0" fmla="*/ 2147483646 w 113"/>
              <a:gd name="T1" fmla="*/ 2147483646 h 135"/>
              <a:gd name="T2" fmla="*/ 2147483646 w 113"/>
              <a:gd name="T3" fmla="*/ 2147483646 h 135"/>
              <a:gd name="T4" fmla="*/ 2147483646 w 113"/>
              <a:gd name="T5" fmla="*/ 2147483646 h 135"/>
              <a:gd name="T6" fmla="*/ 2147483646 w 113"/>
              <a:gd name="T7" fmla="*/ 2147483646 h 135"/>
              <a:gd name="T8" fmla="*/ 2147483646 w 113"/>
              <a:gd name="T9" fmla="*/ 2147483646 h 135"/>
              <a:gd name="T10" fmla="*/ 2147483646 w 113"/>
              <a:gd name="T11" fmla="*/ 2147483646 h 135"/>
              <a:gd name="T12" fmla="*/ 2147483646 w 113"/>
              <a:gd name="T13" fmla="*/ 2147483646 h 135"/>
              <a:gd name="T14" fmla="*/ 2147483646 w 113"/>
              <a:gd name="T15" fmla="*/ 2147483646 h 135"/>
              <a:gd name="T16" fmla="*/ 2147483646 w 113"/>
              <a:gd name="T17" fmla="*/ 2147483646 h 135"/>
              <a:gd name="T18" fmla="*/ 2147483646 w 113"/>
              <a:gd name="T19" fmla="*/ 2147483646 h 135"/>
              <a:gd name="T20" fmla="*/ 2147483646 w 113"/>
              <a:gd name="T21" fmla="*/ 2147483646 h 135"/>
              <a:gd name="T22" fmla="*/ 2147483646 w 113"/>
              <a:gd name="T23" fmla="*/ 2147483646 h 135"/>
              <a:gd name="T24" fmla="*/ 2147483646 w 113"/>
              <a:gd name="T25" fmla="*/ 2147483646 h 135"/>
              <a:gd name="T26" fmla="*/ 2147483646 w 113"/>
              <a:gd name="T27" fmla="*/ 2147483646 h 135"/>
              <a:gd name="T28" fmla="*/ 2147483646 w 113"/>
              <a:gd name="T29" fmla="*/ 2147483646 h 135"/>
              <a:gd name="T30" fmla="*/ 2147483646 w 113"/>
              <a:gd name="T31" fmla="*/ 2147483646 h 135"/>
              <a:gd name="T32" fmla="*/ 2147483646 w 113"/>
              <a:gd name="T33" fmla="*/ 2147483646 h 135"/>
              <a:gd name="T34" fmla="*/ 2147483646 w 113"/>
              <a:gd name="T35" fmla="*/ 2147483646 h 135"/>
              <a:gd name="T36" fmla="*/ 2147483646 w 113"/>
              <a:gd name="T37" fmla="*/ 2147483646 h 135"/>
              <a:gd name="T38" fmla="*/ 2147483646 w 113"/>
              <a:gd name="T39" fmla="*/ 2147483646 h 135"/>
              <a:gd name="T40" fmla="*/ 2147483646 w 113"/>
              <a:gd name="T41" fmla="*/ 2147483646 h 135"/>
              <a:gd name="T42" fmla="*/ 2147483646 w 113"/>
              <a:gd name="T43" fmla="*/ 2147483646 h 135"/>
              <a:gd name="T44" fmla="*/ 2147483646 w 113"/>
              <a:gd name="T45" fmla="*/ 2147483646 h 135"/>
              <a:gd name="T46" fmla="*/ 2147483646 w 113"/>
              <a:gd name="T47" fmla="*/ 2147483646 h 135"/>
              <a:gd name="T48" fmla="*/ 2147483646 w 113"/>
              <a:gd name="T49" fmla="*/ 0 h 135"/>
              <a:gd name="T50" fmla="*/ 2147483646 w 113"/>
              <a:gd name="T51" fmla="*/ 2147483646 h 135"/>
              <a:gd name="T52" fmla="*/ 2147483646 w 113"/>
              <a:gd name="T53" fmla="*/ 2147483646 h 135"/>
              <a:gd name="T54" fmla="*/ 2147483646 w 113"/>
              <a:gd name="T55" fmla="*/ 2147483646 h 135"/>
              <a:gd name="T56" fmla="*/ 2147483646 w 113"/>
              <a:gd name="T57" fmla="*/ 2147483646 h 135"/>
              <a:gd name="T58" fmla="*/ 2147483646 w 113"/>
              <a:gd name="T59" fmla="*/ 2147483646 h 135"/>
              <a:gd name="T60" fmla="*/ 2147483646 w 113"/>
              <a:gd name="T61" fmla="*/ 2147483646 h 135"/>
              <a:gd name="T62" fmla="*/ 2147483646 w 113"/>
              <a:gd name="T63" fmla="*/ 2147483646 h 135"/>
              <a:gd name="T64" fmla="*/ 2147483646 w 113"/>
              <a:gd name="T65" fmla="*/ 2147483646 h 135"/>
              <a:gd name="T66" fmla="*/ 2147483646 w 113"/>
              <a:gd name="T67" fmla="*/ 2147483646 h 135"/>
              <a:gd name="T68" fmla="*/ 2147483646 w 113"/>
              <a:gd name="T69" fmla="*/ 2147483646 h 135"/>
              <a:gd name="T70" fmla="*/ 2147483646 w 113"/>
              <a:gd name="T71" fmla="*/ 2147483646 h 135"/>
              <a:gd name="T72" fmla="*/ 2147483646 w 113"/>
              <a:gd name="T73" fmla="*/ 2147483646 h 135"/>
              <a:gd name="T74" fmla="*/ 2147483646 w 113"/>
              <a:gd name="T75" fmla="*/ 2147483646 h 135"/>
              <a:gd name="T76" fmla="*/ 2147483646 w 113"/>
              <a:gd name="T77" fmla="*/ 2147483646 h 135"/>
              <a:gd name="T78" fmla="*/ 2147483646 w 113"/>
              <a:gd name="T79" fmla="*/ 2147483646 h 135"/>
              <a:gd name="T80" fmla="*/ 2147483646 w 113"/>
              <a:gd name="T81" fmla="*/ 2147483646 h 135"/>
              <a:gd name="T82" fmla="*/ 2147483646 w 113"/>
              <a:gd name="T83" fmla="*/ 2147483646 h 135"/>
              <a:gd name="T84" fmla="*/ 2147483646 w 113"/>
              <a:gd name="T85" fmla="*/ 2147483646 h 135"/>
              <a:gd name="T86" fmla="*/ 2147483646 w 113"/>
              <a:gd name="T87" fmla="*/ 2147483646 h 135"/>
              <a:gd name="T88" fmla="*/ 2147483646 w 113"/>
              <a:gd name="T89" fmla="*/ 2147483646 h 135"/>
              <a:gd name="T90" fmla="*/ 2147483646 w 113"/>
              <a:gd name="T91" fmla="*/ 2147483646 h 135"/>
              <a:gd name="T92" fmla="*/ 2147483646 w 113"/>
              <a:gd name="T93" fmla="*/ 2147483646 h 135"/>
              <a:gd name="T94" fmla="*/ 2147483646 w 113"/>
              <a:gd name="T95" fmla="*/ 2147483646 h 135"/>
              <a:gd name="T96" fmla="*/ 2147483646 w 113"/>
              <a:gd name="T97" fmla="*/ 2147483646 h 135"/>
              <a:gd name="T98" fmla="*/ 2147483646 w 113"/>
              <a:gd name="T99" fmla="*/ 2147483646 h 135"/>
              <a:gd name="T100" fmla="*/ 2147483646 w 113"/>
              <a:gd name="T101" fmla="*/ 2147483646 h 1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3" h="135">
                <a:moveTo>
                  <a:pt x="76" y="131"/>
                </a:moveTo>
                <a:cubicBezTo>
                  <a:pt x="76" y="133"/>
                  <a:pt x="74" y="135"/>
                  <a:pt x="71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0" y="135"/>
                  <a:pt x="38" y="133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28"/>
                  <a:pt x="40" y="126"/>
                  <a:pt x="43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4" y="126"/>
                  <a:pt x="76" y="128"/>
                  <a:pt x="76" y="131"/>
                </a:cubicBezTo>
                <a:close/>
                <a:moveTo>
                  <a:pt x="76" y="118"/>
                </a:moveTo>
                <a:cubicBezTo>
                  <a:pt x="76" y="116"/>
                  <a:pt x="74" y="114"/>
                  <a:pt x="71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0" y="114"/>
                  <a:pt x="38" y="116"/>
                  <a:pt x="38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21"/>
                  <a:pt x="40" y="123"/>
                  <a:pt x="43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4" y="123"/>
                  <a:pt x="76" y="121"/>
                  <a:pt x="76" y="118"/>
                </a:cubicBezTo>
                <a:close/>
                <a:moveTo>
                  <a:pt x="61" y="67"/>
                </a:moveTo>
                <a:cubicBezTo>
                  <a:pt x="55" y="67"/>
                  <a:pt x="55" y="67"/>
                  <a:pt x="55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4" y="111"/>
                  <a:pt x="55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60" y="111"/>
                  <a:pt x="61" y="111"/>
                </a:cubicBezTo>
                <a:lnTo>
                  <a:pt x="61" y="67"/>
                </a:lnTo>
                <a:close/>
                <a:moveTo>
                  <a:pt x="41" y="49"/>
                </a:moveTo>
                <a:cubicBezTo>
                  <a:pt x="37" y="49"/>
                  <a:pt x="34" y="52"/>
                  <a:pt x="34" y="56"/>
                </a:cubicBezTo>
                <a:cubicBezTo>
                  <a:pt x="34" y="59"/>
                  <a:pt x="37" y="62"/>
                  <a:pt x="41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5" y="49"/>
                  <a:pt x="41" y="49"/>
                </a:cubicBezTo>
                <a:close/>
                <a:moveTo>
                  <a:pt x="79" y="56"/>
                </a:moveTo>
                <a:cubicBezTo>
                  <a:pt x="79" y="52"/>
                  <a:pt x="76" y="49"/>
                  <a:pt x="73" y="49"/>
                </a:cubicBezTo>
                <a:cubicBezTo>
                  <a:pt x="69" y="49"/>
                  <a:pt x="66" y="52"/>
                  <a:pt x="66" y="56"/>
                </a:cubicBezTo>
                <a:cubicBezTo>
                  <a:pt x="66" y="62"/>
                  <a:pt x="66" y="62"/>
                  <a:pt x="66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6" y="62"/>
                  <a:pt x="79" y="59"/>
                  <a:pt x="79" y="56"/>
                </a:cubicBezTo>
                <a:close/>
                <a:moveTo>
                  <a:pt x="94" y="43"/>
                </a:moveTo>
                <a:cubicBezTo>
                  <a:pt x="91" y="31"/>
                  <a:pt x="77" y="18"/>
                  <a:pt x="57" y="18"/>
                </a:cubicBezTo>
                <a:cubicBezTo>
                  <a:pt x="37" y="18"/>
                  <a:pt x="22" y="31"/>
                  <a:pt x="19" y="43"/>
                </a:cubicBezTo>
                <a:cubicBezTo>
                  <a:pt x="17" y="52"/>
                  <a:pt x="19" y="61"/>
                  <a:pt x="23" y="70"/>
                </a:cubicBezTo>
                <a:cubicBezTo>
                  <a:pt x="27" y="77"/>
                  <a:pt x="32" y="83"/>
                  <a:pt x="35" y="91"/>
                </a:cubicBezTo>
                <a:cubicBezTo>
                  <a:pt x="37" y="96"/>
                  <a:pt x="38" y="102"/>
                  <a:pt x="39" y="106"/>
                </a:cubicBezTo>
                <a:cubicBezTo>
                  <a:pt x="39" y="110"/>
                  <a:pt x="41" y="111"/>
                  <a:pt x="45" y="111"/>
                </a:cubicBezTo>
                <a:cubicBezTo>
                  <a:pt x="46" y="111"/>
                  <a:pt x="47" y="111"/>
                  <a:pt x="48" y="111"/>
                </a:cubicBezTo>
                <a:cubicBezTo>
                  <a:pt x="48" y="67"/>
                  <a:pt x="48" y="67"/>
                  <a:pt x="48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38" y="67"/>
                  <a:pt x="35" y="66"/>
                  <a:pt x="33" y="63"/>
                </a:cubicBezTo>
                <a:cubicBezTo>
                  <a:pt x="31" y="61"/>
                  <a:pt x="30" y="59"/>
                  <a:pt x="30" y="56"/>
                </a:cubicBezTo>
                <a:cubicBezTo>
                  <a:pt x="30" y="53"/>
                  <a:pt x="31" y="50"/>
                  <a:pt x="33" y="48"/>
                </a:cubicBezTo>
                <a:cubicBezTo>
                  <a:pt x="35" y="45"/>
                  <a:pt x="38" y="44"/>
                  <a:pt x="41" y="44"/>
                </a:cubicBezTo>
                <a:cubicBezTo>
                  <a:pt x="47" y="44"/>
                  <a:pt x="52" y="49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2"/>
                  <a:pt x="62" y="50"/>
                  <a:pt x="65" y="48"/>
                </a:cubicBezTo>
                <a:cubicBezTo>
                  <a:pt x="67" y="45"/>
                  <a:pt x="70" y="44"/>
                  <a:pt x="73" y="44"/>
                </a:cubicBezTo>
                <a:cubicBezTo>
                  <a:pt x="76" y="44"/>
                  <a:pt x="78" y="45"/>
                  <a:pt x="80" y="48"/>
                </a:cubicBezTo>
                <a:cubicBezTo>
                  <a:pt x="83" y="50"/>
                  <a:pt x="84" y="53"/>
                  <a:pt x="84" y="56"/>
                </a:cubicBezTo>
                <a:cubicBezTo>
                  <a:pt x="84" y="59"/>
                  <a:pt x="83" y="61"/>
                  <a:pt x="80" y="63"/>
                </a:cubicBezTo>
                <a:cubicBezTo>
                  <a:pt x="78" y="66"/>
                  <a:pt x="76" y="67"/>
                  <a:pt x="73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7" y="111"/>
                  <a:pt x="68" y="111"/>
                  <a:pt x="68" y="111"/>
                </a:cubicBezTo>
                <a:cubicBezTo>
                  <a:pt x="73" y="111"/>
                  <a:pt x="74" y="110"/>
                  <a:pt x="75" y="106"/>
                </a:cubicBezTo>
                <a:cubicBezTo>
                  <a:pt x="76" y="102"/>
                  <a:pt x="77" y="96"/>
                  <a:pt x="79" y="91"/>
                </a:cubicBezTo>
                <a:cubicBezTo>
                  <a:pt x="82" y="83"/>
                  <a:pt x="86" y="77"/>
                  <a:pt x="90" y="70"/>
                </a:cubicBezTo>
                <a:cubicBezTo>
                  <a:pt x="94" y="61"/>
                  <a:pt x="97" y="52"/>
                  <a:pt x="94" y="43"/>
                </a:cubicBezTo>
                <a:close/>
                <a:moveTo>
                  <a:pt x="61" y="4"/>
                </a:moveTo>
                <a:cubicBezTo>
                  <a:pt x="61" y="2"/>
                  <a:pt x="59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3" y="2"/>
                  <a:pt x="53" y="4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4"/>
                  <a:pt x="55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9" y="16"/>
                  <a:pt x="61" y="14"/>
                  <a:pt x="61" y="12"/>
                </a:cubicBezTo>
                <a:lnTo>
                  <a:pt x="61" y="4"/>
                </a:lnTo>
                <a:close/>
                <a:moveTo>
                  <a:pt x="84" y="11"/>
                </a:moveTo>
                <a:cubicBezTo>
                  <a:pt x="85" y="9"/>
                  <a:pt x="84" y="6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0" y="4"/>
                  <a:pt x="78" y="5"/>
                  <a:pt x="77" y="7"/>
                </a:cubicBezTo>
                <a:cubicBezTo>
                  <a:pt x="73" y="14"/>
                  <a:pt x="73" y="14"/>
                  <a:pt x="73" y="14"/>
                </a:cubicBezTo>
                <a:cubicBezTo>
                  <a:pt x="72" y="16"/>
                  <a:pt x="73" y="18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20"/>
                  <a:pt x="79" y="20"/>
                  <a:pt x="80" y="18"/>
                </a:cubicBezTo>
                <a:lnTo>
                  <a:pt x="84" y="11"/>
                </a:lnTo>
                <a:close/>
                <a:moveTo>
                  <a:pt x="101" y="24"/>
                </a:moveTo>
                <a:cubicBezTo>
                  <a:pt x="102" y="23"/>
                  <a:pt x="103" y="20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9" y="17"/>
                  <a:pt x="97" y="16"/>
                  <a:pt x="95" y="18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5"/>
                  <a:pt x="88" y="27"/>
                  <a:pt x="89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1" y="31"/>
                  <a:pt x="93" y="31"/>
                  <a:pt x="95" y="29"/>
                </a:cubicBezTo>
                <a:lnTo>
                  <a:pt x="101" y="24"/>
                </a:lnTo>
                <a:close/>
                <a:moveTo>
                  <a:pt x="110" y="44"/>
                </a:moveTo>
                <a:cubicBezTo>
                  <a:pt x="112" y="44"/>
                  <a:pt x="113" y="42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2" y="37"/>
                  <a:pt x="110" y="36"/>
                  <a:pt x="108" y="36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98" y="38"/>
                  <a:pt x="97" y="40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5"/>
                  <a:pt x="100" y="46"/>
                  <a:pt x="102" y="46"/>
                </a:cubicBezTo>
                <a:lnTo>
                  <a:pt x="110" y="44"/>
                </a:lnTo>
                <a:close/>
                <a:moveTo>
                  <a:pt x="108" y="66"/>
                </a:moveTo>
                <a:cubicBezTo>
                  <a:pt x="110" y="67"/>
                  <a:pt x="112" y="65"/>
                  <a:pt x="113" y="63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1"/>
                  <a:pt x="112" y="59"/>
                  <a:pt x="109" y="5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6"/>
                  <a:pt x="97" y="58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2"/>
                  <a:pt x="98" y="65"/>
                  <a:pt x="100" y="65"/>
                </a:cubicBezTo>
                <a:lnTo>
                  <a:pt x="108" y="66"/>
                </a:lnTo>
                <a:close/>
                <a:moveTo>
                  <a:pt x="33" y="18"/>
                </a:moveTo>
                <a:cubicBezTo>
                  <a:pt x="34" y="20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1" y="16"/>
                  <a:pt x="40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3" y="4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6"/>
                  <a:pt x="28" y="9"/>
                  <a:pt x="29" y="11"/>
                </a:cubicBezTo>
                <a:lnTo>
                  <a:pt x="33" y="18"/>
                </a:lnTo>
                <a:close/>
                <a:moveTo>
                  <a:pt x="18" y="29"/>
                </a:moveTo>
                <a:cubicBezTo>
                  <a:pt x="20" y="31"/>
                  <a:pt x="22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7"/>
                  <a:pt x="25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6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3"/>
                  <a:pt x="12" y="24"/>
                </a:cubicBezTo>
                <a:lnTo>
                  <a:pt x="18" y="29"/>
                </a:lnTo>
                <a:close/>
                <a:moveTo>
                  <a:pt x="11" y="46"/>
                </a:moveTo>
                <a:cubicBezTo>
                  <a:pt x="13" y="46"/>
                  <a:pt x="15" y="45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0"/>
                  <a:pt x="15" y="38"/>
                  <a:pt x="12" y="38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7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3" y="44"/>
                </a:cubicBezTo>
                <a:lnTo>
                  <a:pt x="11" y="46"/>
                </a:lnTo>
                <a:close/>
                <a:moveTo>
                  <a:pt x="13" y="65"/>
                </a:moveTo>
                <a:cubicBezTo>
                  <a:pt x="15" y="65"/>
                  <a:pt x="16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8"/>
                  <a:pt x="13" y="56"/>
                  <a:pt x="11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1" y="59"/>
                  <a:pt x="0" y="61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5"/>
                  <a:pt x="3" y="67"/>
                  <a:pt x="5" y="66"/>
                </a:cubicBezTo>
                <a:lnTo>
                  <a:pt x="13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26" name="Freeform 27"/>
          <p:cNvSpPr>
            <a:spLocks noEditPoints="1"/>
          </p:cNvSpPr>
          <p:nvPr/>
        </p:nvSpPr>
        <p:spPr bwMode="auto">
          <a:xfrm>
            <a:off x="3716341" y="6186488"/>
            <a:ext cx="534987" cy="481012"/>
          </a:xfrm>
          <a:custGeom>
            <a:avLst/>
            <a:gdLst>
              <a:gd name="T0" fmla="*/ 2147483646 w 131"/>
              <a:gd name="T1" fmla="*/ 2147483646 h 118"/>
              <a:gd name="T2" fmla="*/ 2147483646 w 131"/>
              <a:gd name="T3" fmla="*/ 2147483646 h 118"/>
              <a:gd name="T4" fmla="*/ 2147483646 w 131"/>
              <a:gd name="T5" fmla="*/ 2147483646 h 118"/>
              <a:gd name="T6" fmla="*/ 2147483646 w 131"/>
              <a:gd name="T7" fmla="*/ 0 h 118"/>
              <a:gd name="T8" fmla="*/ 2147483646 w 131"/>
              <a:gd name="T9" fmla="*/ 2147483646 h 118"/>
              <a:gd name="T10" fmla="*/ 2147483646 w 131"/>
              <a:gd name="T11" fmla="*/ 2147483646 h 118"/>
              <a:gd name="T12" fmla="*/ 2147483646 w 131"/>
              <a:gd name="T13" fmla="*/ 2147483646 h 118"/>
              <a:gd name="T14" fmla="*/ 2147483646 w 131"/>
              <a:gd name="T15" fmla="*/ 2147483646 h 118"/>
              <a:gd name="T16" fmla="*/ 2147483646 w 131"/>
              <a:gd name="T17" fmla="*/ 2147483646 h 118"/>
              <a:gd name="T18" fmla="*/ 2147483646 w 131"/>
              <a:gd name="T19" fmla="*/ 2147483646 h 118"/>
              <a:gd name="T20" fmla="*/ 2147483646 w 131"/>
              <a:gd name="T21" fmla="*/ 2147483646 h 118"/>
              <a:gd name="T22" fmla="*/ 2147483646 w 131"/>
              <a:gd name="T23" fmla="*/ 2147483646 h 118"/>
              <a:gd name="T24" fmla="*/ 2147483646 w 131"/>
              <a:gd name="T25" fmla="*/ 2147483646 h 118"/>
              <a:gd name="T26" fmla="*/ 2147483646 w 131"/>
              <a:gd name="T27" fmla="*/ 2147483646 h 118"/>
              <a:gd name="T28" fmla="*/ 2147483646 w 131"/>
              <a:gd name="T29" fmla="*/ 2147483646 h 118"/>
              <a:gd name="T30" fmla="*/ 2147483646 w 131"/>
              <a:gd name="T31" fmla="*/ 2147483646 h 118"/>
              <a:gd name="T32" fmla="*/ 0 w 131"/>
              <a:gd name="T33" fmla="*/ 2147483646 h 118"/>
              <a:gd name="T34" fmla="*/ 2147483646 w 131"/>
              <a:gd name="T35" fmla="*/ 2147483646 h 118"/>
              <a:gd name="T36" fmla="*/ 2147483646 w 131"/>
              <a:gd name="T37" fmla="*/ 2147483646 h 118"/>
              <a:gd name="T38" fmla="*/ 2147483646 w 131"/>
              <a:gd name="T39" fmla="*/ 2147483646 h 118"/>
              <a:gd name="T40" fmla="*/ 2147483646 w 131"/>
              <a:gd name="T41" fmla="*/ 2147483646 h 118"/>
              <a:gd name="T42" fmla="*/ 0 w 131"/>
              <a:gd name="T43" fmla="*/ 2147483646 h 118"/>
              <a:gd name="T44" fmla="*/ 2147483646 w 131"/>
              <a:gd name="T45" fmla="*/ 2147483646 h 118"/>
              <a:gd name="T46" fmla="*/ 2147483646 w 131"/>
              <a:gd name="T47" fmla="*/ 2147483646 h 118"/>
              <a:gd name="T48" fmla="*/ 2147483646 w 131"/>
              <a:gd name="T49" fmla="*/ 2147483646 h 118"/>
              <a:gd name="T50" fmla="*/ 2147483646 w 131"/>
              <a:gd name="T51" fmla="*/ 2147483646 h 118"/>
              <a:gd name="T52" fmla="*/ 2147483646 w 131"/>
              <a:gd name="T53" fmla="*/ 2147483646 h 118"/>
              <a:gd name="T54" fmla="*/ 2147483646 w 131"/>
              <a:gd name="T55" fmla="*/ 2147483646 h 118"/>
              <a:gd name="T56" fmla="*/ 2147483646 w 131"/>
              <a:gd name="T57" fmla="*/ 2147483646 h 118"/>
              <a:gd name="T58" fmla="*/ 2147483646 w 131"/>
              <a:gd name="T59" fmla="*/ 2147483646 h 118"/>
              <a:gd name="T60" fmla="*/ 2147483646 w 131"/>
              <a:gd name="T61" fmla="*/ 2147483646 h 118"/>
              <a:gd name="T62" fmla="*/ 2147483646 w 131"/>
              <a:gd name="T63" fmla="*/ 2147483646 h 118"/>
              <a:gd name="T64" fmla="*/ 2147483646 w 131"/>
              <a:gd name="T65" fmla="*/ 2147483646 h 118"/>
              <a:gd name="T66" fmla="*/ 2147483646 w 131"/>
              <a:gd name="T67" fmla="*/ 2147483646 h 118"/>
              <a:gd name="T68" fmla="*/ 2147483646 w 131"/>
              <a:gd name="T69" fmla="*/ 2147483646 h 118"/>
              <a:gd name="T70" fmla="*/ 2147483646 w 131"/>
              <a:gd name="T71" fmla="*/ 2147483646 h 1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1" h="118">
                <a:moveTo>
                  <a:pt x="89" y="16"/>
                </a:moveTo>
                <a:cubicBezTo>
                  <a:pt x="81" y="16"/>
                  <a:pt x="81" y="16"/>
                  <a:pt x="81" y="16"/>
                </a:cubicBezTo>
                <a:cubicBezTo>
                  <a:pt x="81" y="11"/>
                  <a:pt x="77" y="7"/>
                  <a:pt x="73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7"/>
                  <a:pt x="50" y="11"/>
                  <a:pt x="49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7"/>
                  <a:pt x="48" y="0"/>
                  <a:pt x="5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2" y="0"/>
                  <a:pt x="89" y="7"/>
                  <a:pt x="89" y="16"/>
                </a:cubicBezTo>
                <a:close/>
                <a:moveTo>
                  <a:pt x="19" y="66"/>
                </a:moveTo>
                <a:cubicBezTo>
                  <a:pt x="53" y="66"/>
                  <a:pt x="53" y="66"/>
                  <a:pt x="53" y="66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55" y="54"/>
                  <a:pt x="59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54"/>
                  <a:pt x="78" y="57"/>
                  <a:pt x="78" y="61"/>
                </a:cubicBezTo>
                <a:cubicBezTo>
                  <a:pt x="78" y="66"/>
                  <a:pt x="78" y="66"/>
                  <a:pt x="78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21" y="66"/>
                  <a:pt x="129" y="57"/>
                  <a:pt x="131" y="47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1" y="27"/>
                  <a:pt x="124" y="19"/>
                  <a:pt x="116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57"/>
                  <a:pt x="10" y="66"/>
                  <a:pt x="19" y="66"/>
                </a:cubicBezTo>
                <a:close/>
                <a:moveTo>
                  <a:pt x="111" y="71"/>
                </a:moveTo>
                <a:cubicBezTo>
                  <a:pt x="78" y="71"/>
                  <a:pt x="78" y="71"/>
                  <a:pt x="78" y="71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9"/>
                  <a:pt x="75" y="82"/>
                  <a:pt x="7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5" y="82"/>
                  <a:pt x="53" y="79"/>
                  <a:pt x="53" y="76"/>
                </a:cubicBezTo>
                <a:cubicBezTo>
                  <a:pt x="53" y="71"/>
                  <a:pt x="53" y="71"/>
                  <a:pt x="53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1" y="71"/>
                  <a:pt x="4" y="6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0"/>
                  <a:pt x="6" y="118"/>
                  <a:pt x="15" y="118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24" y="118"/>
                  <a:pt x="131" y="110"/>
                  <a:pt x="131" y="10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27" y="66"/>
                  <a:pt x="119" y="71"/>
                  <a:pt x="111" y="71"/>
                </a:cubicBezTo>
                <a:close/>
                <a:moveTo>
                  <a:pt x="71" y="59"/>
                </a:move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7" y="60"/>
                  <a:pt x="57" y="62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7"/>
                  <a:pt x="58" y="78"/>
                  <a:pt x="59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3" y="78"/>
                  <a:pt x="74" y="77"/>
                  <a:pt x="74" y="75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0"/>
                  <a:pt x="74" y="70"/>
                  <a:pt x="74" y="70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3" y="59"/>
                  <a:pt x="7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21527" name="Freeform 28"/>
          <p:cNvSpPr>
            <a:spLocks noEditPoints="1"/>
          </p:cNvSpPr>
          <p:nvPr/>
        </p:nvSpPr>
        <p:spPr bwMode="auto">
          <a:xfrm>
            <a:off x="3825878" y="1711325"/>
            <a:ext cx="511175" cy="511175"/>
          </a:xfrm>
          <a:custGeom>
            <a:avLst/>
            <a:gdLst>
              <a:gd name="T0" fmla="*/ 2147483646 w 125"/>
              <a:gd name="T1" fmla="*/ 2147483646 h 125"/>
              <a:gd name="T2" fmla="*/ 2147483646 w 125"/>
              <a:gd name="T3" fmla="*/ 2147483646 h 125"/>
              <a:gd name="T4" fmla="*/ 2147483646 w 125"/>
              <a:gd name="T5" fmla="*/ 2147483646 h 125"/>
              <a:gd name="T6" fmla="*/ 2147483646 w 125"/>
              <a:gd name="T7" fmla="*/ 2147483646 h 125"/>
              <a:gd name="T8" fmla="*/ 2147483646 w 125"/>
              <a:gd name="T9" fmla="*/ 2147483646 h 125"/>
              <a:gd name="T10" fmla="*/ 2147483646 w 125"/>
              <a:gd name="T11" fmla="*/ 2147483646 h 125"/>
              <a:gd name="T12" fmla="*/ 2147483646 w 125"/>
              <a:gd name="T13" fmla="*/ 2147483646 h 125"/>
              <a:gd name="T14" fmla="*/ 2147483646 w 125"/>
              <a:gd name="T15" fmla="*/ 2147483646 h 125"/>
              <a:gd name="T16" fmla="*/ 2147483646 w 125"/>
              <a:gd name="T17" fmla="*/ 2147483646 h 125"/>
              <a:gd name="T18" fmla="*/ 2147483646 w 125"/>
              <a:gd name="T19" fmla="*/ 2147483646 h 125"/>
              <a:gd name="T20" fmla="*/ 2147483646 w 125"/>
              <a:gd name="T21" fmla="*/ 0 h 125"/>
              <a:gd name="T22" fmla="*/ 2147483646 w 125"/>
              <a:gd name="T23" fmla="*/ 0 h 125"/>
              <a:gd name="T24" fmla="*/ 2147483646 w 125"/>
              <a:gd name="T25" fmla="*/ 2147483646 h 125"/>
              <a:gd name="T26" fmla="*/ 2147483646 w 125"/>
              <a:gd name="T27" fmla="*/ 2147483646 h 125"/>
              <a:gd name="T28" fmla="*/ 2147483646 w 125"/>
              <a:gd name="T29" fmla="*/ 2147483646 h 125"/>
              <a:gd name="T30" fmla="*/ 2147483646 w 125"/>
              <a:gd name="T31" fmla="*/ 2147483646 h 125"/>
              <a:gd name="T32" fmla="*/ 2147483646 w 125"/>
              <a:gd name="T33" fmla="*/ 2147483646 h 125"/>
              <a:gd name="T34" fmla="*/ 2147483646 w 125"/>
              <a:gd name="T35" fmla="*/ 2147483646 h 125"/>
              <a:gd name="T36" fmla="*/ 2147483646 w 125"/>
              <a:gd name="T37" fmla="*/ 2147483646 h 125"/>
              <a:gd name="T38" fmla="*/ 2147483646 w 125"/>
              <a:gd name="T39" fmla="*/ 2147483646 h 125"/>
              <a:gd name="T40" fmla="*/ 2147483646 w 125"/>
              <a:gd name="T41" fmla="*/ 2147483646 h 125"/>
              <a:gd name="T42" fmla="*/ 2147483646 w 125"/>
              <a:gd name="T43" fmla="*/ 2147483646 h 125"/>
              <a:gd name="T44" fmla="*/ 0 w 125"/>
              <a:gd name="T45" fmla="*/ 2147483646 h 125"/>
              <a:gd name="T46" fmla="*/ 0 w 125"/>
              <a:gd name="T47" fmla="*/ 2147483646 h 125"/>
              <a:gd name="T48" fmla="*/ 2147483646 w 125"/>
              <a:gd name="T49" fmla="*/ 2147483646 h 125"/>
              <a:gd name="T50" fmla="*/ 2147483646 w 125"/>
              <a:gd name="T51" fmla="*/ 2147483646 h 125"/>
              <a:gd name="T52" fmla="*/ 2147483646 w 125"/>
              <a:gd name="T53" fmla="*/ 2147483646 h 125"/>
              <a:gd name="T54" fmla="*/ 2147483646 w 125"/>
              <a:gd name="T55" fmla="*/ 2147483646 h 125"/>
              <a:gd name="T56" fmla="*/ 2147483646 w 125"/>
              <a:gd name="T57" fmla="*/ 2147483646 h 125"/>
              <a:gd name="T58" fmla="*/ 2147483646 w 125"/>
              <a:gd name="T59" fmla="*/ 2147483646 h 125"/>
              <a:gd name="T60" fmla="*/ 2147483646 w 125"/>
              <a:gd name="T61" fmla="*/ 2147483646 h 125"/>
              <a:gd name="T62" fmla="*/ 2147483646 w 125"/>
              <a:gd name="T63" fmla="*/ 2147483646 h 125"/>
              <a:gd name="T64" fmla="*/ 2147483646 w 125"/>
              <a:gd name="T65" fmla="*/ 2147483646 h 125"/>
              <a:gd name="T66" fmla="*/ 2147483646 w 125"/>
              <a:gd name="T67" fmla="*/ 2147483646 h 125"/>
              <a:gd name="T68" fmla="*/ 2147483646 w 125"/>
              <a:gd name="T69" fmla="*/ 2147483646 h 125"/>
              <a:gd name="T70" fmla="*/ 2147483646 w 125"/>
              <a:gd name="T71" fmla="*/ 2147483646 h 125"/>
              <a:gd name="T72" fmla="*/ 2147483646 w 125"/>
              <a:gd name="T73" fmla="*/ 2147483646 h 125"/>
              <a:gd name="T74" fmla="*/ 2147483646 w 125"/>
              <a:gd name="T75" fmla="*/ 2147483646 h 125"/>
              <a:gd name="T76" fmla="*/ 2147483646 w 125"/>
              <a:gd name="T77" fmla="*/ 2147483646 h 125"/>
              <a:gd name="T78" fmla="*/ 2147483646 w 125"/>
              <a:gd name="T79" fmla="*/ 2147483646 h 125"/>
              <a:gd name="T80" fmla="*/ 2147483646 w 125"/>
              <a:gd name="T81" fmla="*/ 2147483646 h 125"/>
              <a:gd name="T82" fmla="*/ 2147483646 w 125"/>
              <a:gd name="T83" fmla="*/ 2147483646 h 125"/>
              <a:gd name="T84" fmla="*/ 2147483646 w 125"/>
              <a:gd name="T85" fmla="*/ 2147483646 h 125"/>
              <a:gd name="T86" fmla="*/ 2147483646 w 125"/>
              <a:gd name="T87" fmla="*/ 2147483646 h 125"/>
              <a:gd name="T88" fmla="*/ 2147483646 w 125"/>
              <a:gd name="T89" fmla="*/ 2147483646 h 125"/>
              <a:gd name="T90" fmla="*/ 2147483646 w 125"/>
              <a:gd name="T91" fmla="*/ 2147483646 h 125"/>
              <a:gd name="T92" fmla="*/ 2147483646 w 125"/>
              <a:gd name="T93" fmla="*/ 2147483646 h 125"/>
              <a:gd name="T94" fmla="*/ 2147483646 w 125"/>
              <a:gd name="T95" fmla="*/ 2147483646 h 125"/>
              <a:gd name="T96" fmla="*/ 2147483646 w 125"/>
              <a:gd name="T97" fmla="*/ 2147483646 h 125"/>
              <a:gd name="T98" fmla="*/ 2147483646 w 125"/>
              <a:gd name="T99" fmla="*/ 2147483646 h 125"/>
              <a:gd name="T100" fmla="*/ 2147483646 w 125"/>
              <a:gd name="T101" fmla="*/ 2147483646 h 125"/>
              <a:gd name="T102" fmla="*/ 2147483646 w 125"/>
              <a:gd name="T103" fmla="*/ 2147483646 h 125"/>
              <a:gd name="T104" fmla="*/ 2147483646 w 125"/>
              <a:gd name="T105" fmla="*/ 2147483646 h 125"/>
              <a:gd name="T106" fmla="*/ 2147483646 w 125"/>
              <a:gd name="T107" fmla="*/ 2147483646 h 1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5" h="125">
                <a:moveTo>
                  <a:pt x="123" y="53"/>
                </a:moveTo>
                <a:cubicBezTo>
                  <a:pt x="107" y="51"/>
                  <a:pt x="107" y="51"/>
                  <a:pt x="107" y="51"/>
                </a:cubicBezTo>
                <a:cubicBezTo>
                  <a:pt x="106" y="47"/>
                  <a:pt x="104" y="43"/>
                  <a:pt x="102" y="39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5"/>
                  <a:pt x="112" y="24"/>
                  <a:pt x="111" y="2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1" y="13"/>
                  <a:pt x="100" y="13"/>
                  <a:pt x="99" y="13"/>
                </a:cubicBezTo>
                <a:cubicBezTo>
                  <a:pt x="86" y="23"/>
                  <a:pt x="86" y="23"/>
                  <a:pt x="86" y="23"/>
                </a:cubicBezTo>
                <a:cubicBezTo>
                  <a:pt x="82" y="21"/>
                  <a:pt x="78" y="19"/>
                  <a:pt x="74" y="18"/>
                </a:cubicBezTo>
                <a:cubicBezTo>
                  <a:pt x="72" y="2"/>
                  <a:pt x="72" y="2"/>
                  <a:pt x="72" y="2"/>
                </a:cubicBezTo>
                <a:cubicBezTo>
                  <a:pt x="71" y="1"/>
                  <a:pt x="70" y="0"/>
                  <a:pt x="69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18"/>
                  <a:pt x="51" y="18"/>
                  <a:pt x="51" y="18"/>
                </a:cubicBezTo>
                <a:cubicBezTo>
                  <a:pt x="47" y="19"/>
                  <a:pt x="43" y="21"/>
                  <a:pt x="39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4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5"/>
                  <a:pt x="13" y="26"/>
                </a:cubicBezTo>
                <a:cubicBezTo>
                  <a:pt x="23" y="39"/>
                  <a:pt x="23" y="39"/>
                  <a:pt x="23" y="39"/>
                </a:cubicBezTo>
                <a:cubicBezTo>
                  <a:pt x="21" y="43"/>
                  <a:pt x="19" y="47"/>
                  <a:pt x="18" y="51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4"/>
                  <a:pt x="0" y="55"/>
                  <a:pt x="0" y="56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1"/>
                  <a:pt x="2" y="71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8"/>
                  <a:pt x="21" y="82"/>
                  <a:pt x="23" y="86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100"/>
                  <a:pt x="13" y="101"/>
                  <a:pt x="14" y="102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4" y="112"/>
                  <a:pt x="25" y="112"/>
                  <a:pt x="26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3" y="104"/>
                  <a:pt x="47" y="106"/>
                  <a:pt x="51" y="107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4" y="124"/>
                  <a:pt x="55" y="125"/>
                  <a:pt x="56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2" y="123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8" y="106"/>
                  <a:pt x="82" y="104"/>
                  <a:pt x="86" y="10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2"/>
                  <a:pt x="101" y="112"/>
                  <a:pt x="102" y="111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12" y="101"/>
                  <a:pt x="112" y="100"/>
                  <a:pt x="111" y="99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4" y="82"/>
                  <a:pt x="106" y="78"/>
                  <a:pt x="107" y="74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4" y="71"/>
                  <a:pt x="125" y="70"/>
                  <a:pt x="125" y="69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5"/>
                  <a:pt x="124" y="54"/>
                  <a:pt x="123" y="53"/>
                </a:cubicBezTo>
                <a:close/>
                <a:moveTo>
                  <a:pt x="62" y="85"/>
                </a:moveTo>
                <a:cubicBezTo>
                  <a:pt x="50" y="85"/>
                  <a:pt x="39" y="75"/>
                  <a:pt x="39" y="62"/>
                </a:cubicBezTo>
                <a:cubicBezTo>
                  <a:pt x="39" y="50"/>
                  <a:pt x="50" y="39"/>
                  <a:pt x="62" y="39"/>
                </a:cubicBezTo>
                <a:cubicBezTo>
                  <a:pt x="75" y="39"/>
                  <a:pt x="86" y="50"/>
                  <a:pt x="86" y="62"/>
                </a:cubicBezTo>
                <a:cubicBezTo>
                  <a:pt x="86" y="75"/>
                  <a:pt x="75" y="85"/>
                  <a:pt x="6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02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4" y="63217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3380" y="1695354"/>
            <a:ext cx="5651690" cy="1446544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(Bab 7)</a:t>
            </a:r>
          </a:p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IDEOLOGI </a:t>
            </a:r>
            <a:endParaRPr lang="en-MY" sz="1400" kern="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448" y="301030"/>
            <a:ext cx="8936594" cy="584775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cap="all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FALSAFAH DAN ISU SEMASA (</a:t>
            </a:r>
            <a:r>
              <a:rPr lang="en-US" sz="3200" b="1" kern="0" cap="all" dirty="0" err="1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uhIS</a:t>
            </a:r>
            <a:r>
              <a:rPr lang="en-US" sz="3200" b="1" kern="0" cap="all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 1022)</a:t>
            </a:r>
            <a:endParaRPr lang="en-MY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Freeform 21"/>
          <p:cNvSpPr/>
          <p:nvPr/>
        </p:nvSpPr>
        <p:spPr bwMode="auto">
          <a:xfrm>
            <a:off x="5335386" y="4464532"/>
            <a:ext cx="1390650" cy="922338"/>
          </a:xfrm>
          <a:custGeom>
            <a:avLst/>
            <a:gdLst>
              <a:gd name="T0" fmla="*/ 0 w 264"/>
              <a:gd name="T1" fmla="*/ 0 h 175"/>
              <a:gd name="T2" fmla="*/ 0 w 264"/>
              <a:gd name="T3" fmla="*/ 2147483646 h 175"/>
              <a:gd name="T4" fmla="*/ 2147483646 w 264"/>
              <a:gd name="T5" fmla="*/ 2147483646 h 175"/>
              <a:gd name="T6" fmla="*/ 2147483646 w 264"/>
              <a:gd name="T7" fmla="*/ 2147483646 h 175"/>
              <a:gd name="T8" fmla="*/ 2147483646 w 264"/>
              <a:gd name="T9" fmla="*/ 2147483646 h 175"/>
              <a:gd name="T10" fmla="*/ 2147483646 w 264"/>
              <a:gd name="T11" fmla="*/ 2147483646 h 175"/>
              <a:gd name="T12" fmla="*/ 2147483646 w 264"/>
              <a:gd name="T13" fmla="*/ 2147483646 h 175"/>
              <a:gd name="T14" fmla="*/ 2147483646 w 264"/>
              <a:gd name="T15" fmla="*/ 2147483646 h 175"/>
              <a:gd name="T16" fmla="*/ 2147483646 w 264"/>
              <a:gd name="T17" fmla="*/ 2147483646 h 175"/>
              <a:gd name="T18" fmla="*/ 2147483646 w 264"/>
              <a:gd name="T19" fmla="*/ 2147483646 h 175"/>
              <a:gd name="T20" fmla="*/ 2147483646 w 264"/>
              <a:gd name="T21" fmla="*/ 2147483646 h 175"/>
              <a:gd name="T22" fmla="*/ 2147483646 w 264"/>
              <a:gd name="T23" fmla="*/ 2147483646 h 175"/>
              <a:gd name="T24" fmla="*/ 2147483646 w 264"/>
              <a:gd name="T25" fmla="*/ 2147483646 h 175"/>
              <a:gd name="T26" fmla="*/ 2147483646 w 264"/>
              <a:gd name="T27" fmla="*/ 2147483646 h 175"/>
              <a:gd name="T28" fmla="*/ 2147483646 w 264"/>
              <a:gd name="T29" fmla="*/ 2147483646 h 175"/>
              <a:gd name="T30" fmla="*/ 2147483646 w 264"/>
              <a:gd name="T31" fmla="*/ 2147483646 h 175"/>
              <a:gd name="T32" fmla="*/ 2147483646 w 264"/>
              <a:gd name="T33" fmla="*/ 2147483646 h 175"/>
              <a:gd name="T34" fmla="*/ 2147483646 w 264"/>
              <a:gd name="T35" fmla="*/ 2147483646 h 175"/>
              <a:gd name="T36" fmla="*/ 2147483646 w 264"/>
              <a:gd name="T37" fmla="*/ 2147483646 h 175"/>
              <a:gd name="T38" fmla="*/ 2147483646 w 264"/>
              <a:gd name="T39" fmla="*/ 0 h 175"/>
              <a:gd name="T40" fmla="*/ 0 w 264"/>
              <a:gd name="T41" fmla="*/ 0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4" h="175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7" y="172"/>
                  <a:pt x="16" y="173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2" y="174"/>
                  <a:pt x="55" y="174"/>
                  <a:pt x="57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06" y="174"/>
                  <a:pt x="118" y="174"/>
                  <a:pt x="130" y="174"/>
                </a:cubicBezTo>
                <a:cubicBezTo>
                  <a:pt x="131" y="174"/>
                  <a:pt x="132" y="174"/>
                  <a:pt x="132" y="174"/>
                </a:cubicBezTo>
                <a:cubicBezTo>
                  <a:pt x="133" y="174"/>
                  <a:pt x="133" y="174"/>
                  <a:pt x="134" y="174"/>
                </a:cubicBezTo>
                <a:cubicBezTo>
                  <a:pt x="134" y="175"/>
                  <a:pt x="134" y="174"/>
                  <a:pt x="134" y="174"/>
                </a:cubicBezTo>
                <a:cubicBezTo>
                  <a:pt x="146" y="174"/>
                  <a:pt x="158" y="174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08" y="174"/>
                  <a:pt x="208" y="174"/>
                  <a:pt x="208" y="174"/>
                </a:cubicBezTo>
                <a:cubicBezTo>
                  <a:pt x="215" y="174"/>
                  <a:pt x="223" y="174"/>
                  <a:pt x="231" y="174"/>
                </a:cubicBezTo>
                <a:cubicBezTo>
                  <a:pt x="245" y="174"/>
                  <a:pt x="256" y="172"/>
                  <a:pt x="264" y="169"/>
                </a:cubicBezTo>
                <a:cubicBezTo>
                  <a:pt x="264" y="0"/>
                  <a:pt x="264" y="0"/>
                  <a:pt x="26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0" name="Freeform 22"/>
          <p:cNvSpPr/>
          <p:nvPr/>
        </p:nvSpPr>
        <p:spPr bwMode="auto">
          <a:xfrm>
            <a:off x="5051224" y="4464532"/>
            <a:ext cx="284162" cy="884238"/>
          </a:xfrm>
          <a:custGeom>
            <a:avLst/>
            <a:gdLst>
              <a:gd name="T0" fmla="*/ 2147483646 w 54"/>
              <a:gd name="T1" fmla="*/ 0 h 168"/>
              <a:gd name="T2" fmla="*/ 2147483646 w 54"/>
              <a:gd name="T3" fmla="*/ 2147483646 h 168"/>
              <a:gd name="T4" fmla="*/ 2147483646 w 54"/>
              <a:gd name="T5" fmla="*/ 2147483646 h 168"/>
              <a:gd name="T6" fmla="*/ 2147483646 w 54"/>
              <a:gd name="T7" fmla="*/ 2147483646 h 168"/>
              <a:gd name="T8" fmla="*/ 2147483646 w 54"/>
              <a:gd name="T9" fmla="*/ 2147483646 h 168"/>
              <a:gd name="T10" fmla="*/ 2147483646 w 54"/>
              <a:gd name="T11" fmla="*/ 0 h 168"/>
              <a:gd name="T12" fmla="*/ 2147483646 w 54"/>
              <a:gd name="T13" fmla="*/ 0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8">
                <a:moveTo>
                  <a:pt x="8" y="0"/>
                </a:moveTo>
                <a:cubicBezTo>
                  <a:pt x="3" y="0"/>
                  <a:pt x="0" y="4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8" y="45"/>
                  <a:pt x="24" y="95"/>
                  <a:pt x="33" y="133"/>
                </a:cubicBezTo>
                <a:cubicBezTo>
                  <a:pt x="37" y="151"/>
                  <a:pt x="42" y="162"/>
                  <a:pt x="54" y="168"/>
                </a:cubicBezTo>
                <a:cubicBezTo>
                  <a:pt x="54" y="0"/>
                  <a:pt x="54" y="0"/>
                  <a:pt x="54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1" name="Freeform 23"/>
          <p:cNvSpPr/>
          <p:nvPr/>
        </p:nvSpPr>
        <p:spPr bwMode="auto">
          <a:xfrm>
            <a:off x="6726038" y="4464532"/>
            <a:ext cx="284163" cy="890588"/>
          </a:xfrm>
          <a:custGeom>
            <a:avLst/>
            <a:gdLst>
              <a:gd name="T0" fmla="*/ 2147483646 w 54"/>
              <a:gd name="T1" fmla="*/ 0 h 169"/>
              <a:gd name="T2" fmla="*/ 0 w 54"/>
              <a:gd name="T3" fmla="*/ 0 h 169"/>
              <a:gd name="T4" fmla="*/ 0 w 54"/>
              <a:gd name="T5" fmla="*/ 2147483646 h 169"/>
              <a:gd name="T6" fmla="*/ 2147483646 w 54"/>
              <a:gd name="T7" fmla="*/ 2147483646 h 169"/>
              <a:gd name="T8" fmla="*/ 2147483646 w 54"/>
              <a:gd name="T9" fmla="*/ 2147483646 h 169"/>
              <a:gd name="T10" fmla="*/ 2147483646 w 54"/>
              <a:gd name="T11" fmla="*/ 2147483646 h 169"/>
              <a:gd name="T12" fmla="*/ 2147483646 w 54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" h="169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2" y="163"/>
                  <a:pt x="18" y="152"/>
                  <a:pt x="22" y="133"/>
                </a:cubicBezTo>
                <a:cubicBezTo>
                  <a:pt x="30" y="95"/>
                  <a:pt x="36" y="45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4"/>
                  <a:pt x="51" y="0"/>
                  <a:pt x="47" y="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2" name="Freeform 24"/>
          <p:cNvSpPr/>
          <p:nvPr/>
        </p:nvSpPr>
        <p:spPr bwMode="auto">
          <a:xfrm>
            <a:off x="6067226" y="2378557"/>
            <a:ext cx="1031875" cy="947738"/>
          </a:xfrm>
          <a:custGeom>
            <a:avLst/>
            <a:gdLst>
              <a:gd name="T0" fmla="*/ 2147483646 w 196"/>
              <a:gd name="T1" fmla="*/ 0 h 180"/>
              <a:gd name="T2" fmla="*/ 0 w 196"/>
              <a:gd name="T3" fmla="*/ 2147483646 h 180"/>
              <a:gd name="T4" fmla="*/ 0 w 196"/>
              <a:gd name="T5" fmla="*/ 2147483646 h 180"/>
              <a:gd name="T6" fmla="*/ 2147483646 w 196"/>
              <a:gd name="T7" fmla="*/ 2147483646 h 180"/>
              <a:gd name="T8" fmla="*/ 2147483646 w 196"/>
              <a:gd name="T9" fmla="*/ 2147483646 h 180"/>
              <a:gd name="T10" fmla="*/ 2147483646 w 196"/>
              <a:gd name="T11" fmla="*/ 0 h 180"/>
              <a:gd name="T12" fmla="*/ 2147483646 w 196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" h="180">
                <a:moveTo>
                  <a:pt x="7" y="0"/>
                </a:moveTo>
                <a:cubicBezTo>
                  <a:pt x="3" y="0"/>
                  <a:pt x="0" y="2"/>
                  <a:pt x="0" y="6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7"/>
                  <a:pt x="3" y="180"/>
                  <a:pt x="7" y="18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6" y="0"/>
                  <a:pt x="196" y="0"/>
                  <a:pt x="19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3" name="Freeform 25"/>
          <p:cNvSpPr/>
          <p:nvPr/>
        </p:nvSpPr>
        <p:spPr bwMode="auto">
          <a:xfrm>
            <a:off x="7099098" y="2378557"/>
            <a:ext cx="679450" cy="947738"/>
          </a:xfrm>
          <a:custGeom>
            <a:avLst/>
            <a:gdLst>
              <a:gd name="T0" fmla="*/ 2147483646 w 129"/>
              <a:gd name="T1" fmla="*/ 2147483646 h 180"/>
              <a:gd name="T2" fmla="*/ 2147483646 w 129"/>
              <a:gd name="T3" fmla="*/ 0 h 180"/>
              <a:gd name="T4" fmla="*/ 0 w 129"/>
              <a:gd name="T5" fmla="*/ 0 h 180"/>
              <a:gd name="T6" fmla="*/ 0 w 129"/>
              <a:gd name="T7" fmla="*/ 2147483646 h 180"/>
              <a:gd name="T8" fmla="*/ 2147483646 w 129"/>
              <a:gd name="T9" fmla="*/ 2147483646 h 180"/>
              <a:gd name="T10" fmla="*/ 2147483646 w 129"/>
              <a:gd name="T11" fmla="*/ 2147483646 h 180"/>
              <a:gd name="T12" fmla="*/ 2147483646 w 129"/>
              <a:gd name="T13" fmla="*/ 2147483646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80">
                <a:moveTo>
                  <a:pt x="115" y="4"/>
                </a:moveTo>
                <a:cubicBezTo>
                  <a:pt x="114" y="2"/>
                  <a:pt x="112" y="0"/>
                  <a:pt x="1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96" y="180"/>
                  <a:pt x="98" y="179"/>
                  <a:pt x="99" y="176"/>
                </a:cubicBezTo>
                <a:cubicBezTo>
                  <a:pt x="121" y="121"/>
                  <a:pt x="129" y="64"/>
                  <a:pt x="115" y="4"/>
                </a:cubicBezTo>
                <a:close/>
              </a:path>
            </a:pathLst>
          </a:custGeom>
          <a:solidFill>
            <a:srgbClr val="EB7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4" name="Freeform 26"/>
          <p:cNvSpPr/>
          <p:nvPr/>
        </p:nvSpPr>
        <p:spPr bwMode="auto">
          <a:xfrm>
            <a:off x="4287638" y="2378557"/>
            <a:ext cx="669925" cy="947738"/>
          </a:xfrm>
          <a:custGeom>
            <a:avLst/>
            <a:gdLst>
              <a:gd name="T0" fmla="*/ 2147483646 w 127"/>
              <a:gd name="T1" fmla="*/ 0 h 180"/>
              <a:gd name="T2" fmla="*/ 2147483646 w 127"/>
              <a:gd name="T3" fmla="*/ 2147483646 h 180"/>
              <a:gd name="T4" fmla="*/ 2147483646 w 127"/>
              <a:gd name="T5" fmla="*/ 2147483646 h 180"/>
              <a:gd name="T6" fmla="*/ 2147483646 w 127"/>
              <a:gd name="T7" fmla="*/ 2147483646 h 180"/>
              <a:gd name="T8" fmla="*/ 2147483646 w 127"/>
              <a:gd name="T9" fmla="*/ 2147483646 h 180"/>
              <a:gd name="T10" fmla="*/ 2147483646 w 127"/>
              <a:gd name="T11" fmla="*/ 0 h 180"/>
              <a:gd name="T12" fmla="*/ 2147483646 w 12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" h="180">
                <a:moveTo>
                  <a:pt x="19" y="0"/>
                </a:moveTo>
                <a:cubicBezTo>
                  <a:pt x="17" y="0"/>
                  <a:pt x="14" y="2"/>
                  <a:pt x="13" y="4"/>
                </a:cubicBezTo>
                <a:cubicBezTo>
                  <a:pt x="0" y="64"/>
                  <a:pt x="8" y="121"/>
                  <a:pt x="30" y="176"/>
                </a:cubicBezTo>
                <a:cubicBezTo>
                  <a:pt x="31" y="179"/>
                  <a:pt x="33" y="180"/>
                  <a:pt x="35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0"/>
                  <a:pt x="127" y="0"/>
                  <a:pt x="127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6DC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5" name="Freeform 27"/>
          <p:cNvSpPr/>
          <p:nvPr/>
        </p:nvSpPr>
        <p:spPr bwMode="auto">
          <a:xfrm>
            <a:off x="4957560" y="2378557"/>
            <a:ext cx="1036638" cy="947738"/>
          </a:xfrm>
          <a:custGeom>
            <a:avLst/>
            <a:gdLst>
              <a:gd name="T0" fmla="*/ 2147483646 w 197"/>
              <a:gd name="T1" fmla="*/ 0 h 180"/>
              <a:gd name="T2" fmla="*/ 0 w 197"/>
              <a:gd name="T3" fmla="*/ 0 h 180"/>
              <a:gd name="T4" fmla="*/ 0 w 197"/>
              <a:gd name="T5" fmla="*/ 2147483646 h 180"/>
              <a:gd name="T6" fmla="*/ 2147483646 w 197"/>
              <a:gd name="T7" fmla="*/ 2147483646 h 180"/>
              <a:gd name="T8" fmla="*/ 2147483646 w 197"/>
              <a:gd name="T9" fmla="*/ 2147483646 h 180"/>
              <a:gd name="T10" fmla="*/ 2147483646 w 197"/>
              <a:gd name="T11" fmla="*/ 2147483646 h 180"/>
              <a:gd name="T12" fmla="*/ 2147483646 w 197"/>
              <a:gd name="T13" fmla="*/ 0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80">
                <a:moveTo>
                  <a:pt x="1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4" y="180"/>
                  <a:pt x="197" y="177"/>
                  <a:pt x="197" y="174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2"/>
                  <a:pt x="194" y="0"/>
                  <a:pt x="190" y="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6" name="Freeform 28"/>
          <p:cNvSpPr/>
          <p:nvPr/>
        </p:nvSpPr>
        <p:spPr bwMode="auto">
          <a:xfrm>
            <a:off x="6067226" y="1256198"/>
            <a:ext cx="915987" cy="1042987"/>
          </a:xfrm>
          <a:custGeom>
            <a:avLst/>
            <a:gdLst>
              <a:gd name="T0" fmla="*/ 2147483646 w 174"/>
              <a:gd name="T1" fmla="*/ 0 h 198"/>
              <a:gd name="T2" fmla="*/ 0 w 174"/>
              <a:gd name="T3" fmla="*/ 2147483646 h 198"/>
              <a:gd name="T4" fmla="*/ 0 w 174"/>
              <a:gd name="T5" fmla="*/ 2147483646 h 198"/>
              <a:gd name="T6" fmla="*/ 2147483646 w 174"/>
              <a:gd name="T7" fmla="*/ 2147483646 h 198"/>
              <a:gd name="T8" fmla="*/ 2147483646 w 174"/>
              <a:gd name="T9" fmla="*/ 2147483646 h 198"/>
              <a:gd name="T10" fmla="*/ 2147483646 w 174"/>
              <a:gd name="T11" fmla="*/ 2147483646 h 198"/>
              <a:gd name="T12" fmla="*/ 2147483646 w 174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98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5"/>
                  <a:pt x="3" y="198"/>
                  <a:pt x="7" y="198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47"/>
                  <a:pt x="174" y="47"/>
                  <a:pt x="174" y="47"/>
                </a:cubicBezTo>
                <a:cubicBezTo>
                  <a:pt x="127" y="20"/>
                  <a:pt x="71" y="2"/>
                  <a:pt x="7" y="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7" name="Freeform 29"/>
          <p:cNvSpPr/>
          <p:nvPr/>
        </p:nvSpPr>
        <p:spPr bwMode="auto">
          <a:xfrm>
            <a:off x="6983213" y="1503848"/>
            <a:ext cx="684213" cy="795337"/>
          </a:xfrm>
          <a:custGeom>
            <a:avLst/>
            <a:gdLst>
              <a:gd name="T0" fmla="*/ 2147483646 w 130"/>
              <a:gd name="T1" fmla="*/ 2147483646 h 151"/>
              <a:gd name="T2" fmla="*/ 0 w 130"/>
              <a:gd name="T3" fmla="*/ 0 h 151"/>
              <a:gd name="T4" fmla="*/ 0 w 130"/>
              <a:gd name="T5" fmla="*/ 2147483646 h 151"/>
              <a:gd name="T6" fmla="*/ 2147483646 w 130"/>
              <a:gd name="T7" fmla="*/ 2147483646 h 151"/>
              <a:gd name="T8" fmla="*/ 2147483646 w 130"/>
              <a:gd name="T9" fmla="*/ 2147483646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" h="151">
                <a:moveTo>
                  <a:pt x="129" y="143"/>
                </a:moveTo>
                <a:cubicBezTo>
                  <a:pt x="108" y="90"/>
                  <a:pt x="63" y="37"/>
                  <a:pt x="0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51"/>
                  <a:pt x="130" y="147"/>
                  <a:pt x="129" y="143"/>
                </a:cubicBezTo>
                <a:close/>
              </a:path>
            </a:pathLst>
          </a:custGeom>
          <a:solidFill>
            <a:srgbClr val="FAB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8" name="Freeform 30"/>
          <p:cNvSpPr/>
          <p:nvPr/>
        </p:nvSpPr>
        <p:spPr bwMode="auto">
          <a:xfrm>
            <a:off x="4394001" y="1497498"/>
            <a:ext cx="693737" cy="801687"/>
          </a:xfrm>
          <a:custGeom>
            <a:avLst/>
            <a:gdLst>
              <a:gd name="T0" fmla="*/ 2147483646 w 132"/>
              <a:gd name="T1" fmla="*/ 2147483646 h 152"/>
              <a:gd name="T2" fmla="*/ 2147483646 w 132"/>
              <a:gd name="T3" fmla="*/ 2147483646 h 152"/>
              <a:gd name="T4" fmla="*/ 2147483646 w 132"/>
              <a:gd name="T5" fmla="*/ 2147483646 h 152"/>
              <a:gd name="T6" fmla="*/ 2147483646 w 132"/>
              <a:gd name="T7" fmla="*/ 0 h 152"/>
              <a:gd name="T8" fmla="*/ 2147483646 w 132"/>
              <a:gd name="T9" fmla="*/ 2147483646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52">
                <a:moveTo>
                  <a:pt x="2" y="144"/>
                </a:moveTo>
                <a:cubicBezTo>
                  <a:pt x="0" y="148"/>
                  <a:pt x="3" y="152"/>
                  <a:pt x="8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2" y="0"/>
                  <a:pt x="132" y="0"/>
                  <a:pt x="132" y="0"/>
                </a:cubicBezTo>
                <a:cubicBezTo>
                  <a:pt x="68" y="37"/>
                  <a:pt x="22" y="90"/>
                  <a:pt x="2" y="144"/>
                </a:cubicBezTo>
                <a:close/>
              </a:path>
            </a:pathLst>
          </a:custGeom>
          <a:solidFill>
            <a:srgbClr val="AAE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39" name="Freeform 31"/>
          <p:cNvSpPr/>
          <p:nvPr/>
        </p:nvSpPr>
        <p:spPr bwMode="auto">
          <a:xfrm>
            <a:off x="5087738" y="1256198"/>
            <a:ext cx="906463" cy="1042987"/>
          </a:xfrm>
          <a:custGeom>
            <a:avLst/>
            <a:gdLst>
              <a:gd name="T0" fmla="*/ 2147483646 w 172"/>
              <a:gd name="T1" fmla="*/ 0 h 198"/>
              <a:gd name="T2" fmla="*/ 0 w 172"/>
              <a:gd name="T3" fmla="*/ 2147483646 h 198"/>
              <a:gd name="T4" fmla="*/ 0 w 172"/>
              <a:gd name="T5" fmla="*/ 2147483646 h 198"/>
              <a:gd name="T6" fmla="*/ 2147483646 w 172"/>
              <a:gd name="T7" fmla="*/ 2147483646 h 198"/>
              <a:gd name="T8" fmla="*/ 2147483646 w 172"/>
              <a:gd name="T9" fmla="*/ 2147483646 h 198"/>
              <a:gd name="T10" fmla="*/ 2147483646 w 172"/>
              <a:gd name="T11" fmla="*/ 2147483646 h 198"/>
              <a:gd name="T12" fmla="*/ 2147483646 w 172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2" h="198">
                <a:moveTo>
                  <a:pt x="165" y="0"/>
                </a:moveTo>
                <a:cubicBezTo>
                  <a:pt x="102" y="2"/>
                  <a:pt x="47" y="20"/>
                  <a:pt x="0" y="46"/>
                </a:cubicBezTo>
                <a:cubicBezTo>
                  <a:pt x="0" y="198"/>
                  <a:pt x="0" y="198"/>
                  <a:pt x="0" y="198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69" y="198"/>
                  <a:pt x="172" y="195"/>
                  <a:pt x="172" y="192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3"/>
                  <a:pt x="169" y="0"/>
                  <a:pt x="165" y="0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0" name="Freeform 32"/>
          <p:cNvSpPr/>
          <p:nvPr/>
        </p:nvSpPr>
        <p:spPr bwMode="auto">
          <a:xfrm>
            <a:off x="6067226" y="3405671"/>
            <a:ext cx="852487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2147483646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0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7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3"/>
                  <a:pt x="3" y="186"/>
                  <a:pt x="7" y="186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0"/>
                  <a:pt x="162" y="0"/>
                  <a:pt x="16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1" name="Freeform 33"/>
          <p:cNvSpPr/>
          <p:nvPr/>
        </p:nvSpPr>
        <p:spPr bwMode="auto">
          <a:xfrm>
            <a:off x="6919710" y="3405671"/>
            <a:ext cx="647700" cy="979487"/>
          </a:xfrm>
          <a:custGeom>
            <a:avLst/>
            <a:gdLst>
              <a:gd name="T0" fmla="*/ 2147483646 w 123"/>
              <a:gd name="T1" fmla="*/ 0 h 186"/>
              <a:gd name="T2" fmla="*/ 0 w 123"/>
              <a:gd name="T3" fmla="*/ 0 h 186"/>
              <a:gd name="T4" fmla="*/ 0 w 123"/>
              <a:gd name="T5" fmla="*/ 2147483646 h 186"/>
              <a:gd name="T6" fmla="*/ 2147483646 w 123"/>
              <a:gd name="T7" fmla="*/ 2147483646 h 186"/>
              <a:gd name="T8" fmla="*/ 2147483646 w 123"/>
              <a:gd name="T9" fmla="*/ 2147483646 h 186"/>
              <a:gd name="T10" fmla="*/ 2147483646 w 123"/>
              <a:gd name="T11" fmla="*/ 2147483646 h 186"/>
              <a:gd name="T12" fmla="*/ 2147483646 w 123"/>
              <a:gd name="T13" fmla="*/ 2147483646 h 186"/>
              <a:gd name="T14" fmla="*/ 2147483646 w 123"/>
              <a:gd name="T15" fmla="*/ 2147483646 h 186"/>
              <a:gd name="T16" fmla="*/ 2147483646 w 123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86">
                <a:moveTo>
                  <a:pt x="1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4" y="186"/>
                  <a:pt x="27" y="185"/>
                  <a:pt x="28" y="183"/>
                </a:cubicBezTo>
                <a:cubicBezTo>
                  <a:pt x="46" y="145"/>
                  <a:pt x="66" y="111"/>
                  <a:pt x="86" y="75"/>
                </a:cubicBezTo>
                <a:cubicBezTo>
                  <a:pt x="95" y="59"/>
                  <a:pt x="104" y="43"/>
                  <a:pt x="112" y="26"/>
                </a:cubicBezTo>
                <a:cubicBezTo>
                  <a:pt x="115" y="20"/>
                  <a:pt x="118" y="14"/>
                  <a:pt x="121" y="9"/>
                </a:cubicBezTo>
                <a:cubicBezTo>
                  <a:pt x="123" y="5"/>
                  <a:pt x="120" y="0"/>
                  <a:pt x="115" y="0"/>
                </a:cubicBezTo>
                <a:close/>
              </a:path>
            </a:pathLst>
          </a:custGeom>
          <a:solidFill>
            <a:srgbClr val="C93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2" name="Freeform 34"/>
          <p:cNvSpPr/>
          <p:nvPr/>
        </p:nvSpPr>
        <p:spPr bwMode="auto">
          <a:xfrm>
            <a:off x="4498776" y="3405671"/>
            <a:ext cx="642937" cy="979487"/>
          </a:xfrm>
          <a:custGeom>
            <a:avLst/>
            <a:gdLst>
              <a:gd name="T0" fmla="*/ 2147483646 w 122"/>
              <a:gd name="T1" fmla="*/ 0 h 186"/>
              <a:gd name="T2" fmla="*/ 2147483646 w 122"/>
              <a:gd name="T3" fmla="*/ 2147483646 h 186"/>
              <a:gd name="T4" fmla="*/ 2147483646 w 122"/>
              <a:gd name="T5" fmla="*/ 2147483646 h 186"/>
              <a:gd name="T6" fmla="*/ 2147483646 w 122"/>
              <a:gd name="T7" fmla="*/ 2147483646 h 186"/>
              <a:gd name="T8" fmla="*/ 2147483646 w 122"/>
              <a:gd name="T9" fmla="*/ 2147483646 h 186"/>
              <a:gd name="T10" fmla="*/ 2147483646 w 122"/>
              <a:gd name="T11" fmla="*/ 2147483646 h 186"/>
              <a:gd name="T12" fmla="*/ 2147483646 w 122"/>
              <a:gd name="T13" fmla="*/ 2147483646 h 186"/>
              <a:gd name="T14" fmla="*/ 2147483646 w 122"/>
              <a:gd name="T15" fmla="*/ 0 h 186"/>
              <a:gd name="T16" fmla="*/ 2147483646 w 122"/>
              <a:gd name="T17" fmla="*/ 0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2" h="186">
                <a:moveTo>
                  <a:pt x="7" y="0"/>
                </a:moveTo>
                <a:cubicBezTo>
                  <a:pt x="3" y="0"/>
                  <a:pt x="0" y="5"/>
                  <a:pt x="2" y="9"/>
                </a:cubicBezTo>
                <a:cubicBezTo>
                  <a:pt x="4" y="14"/>
                  <a:pt x="7" y="20"/>
                  <a:pt x="10" y="26"/>
                </a:cubicBezTo>
                <a:cubicBezTo>
                  <a:pt x="19" y="43"/>
                  <a:pt x="28" y="59"/>
                  <a:pt x="37" y="75"/>
                </a:cubicBezTo>
                <a:cubicBezTo>
                  <a:pt x="57" y="111"/>
                  <a:pt x="77" y="145"/>
                  <a:pt x="95" y="183"/>
                </a:cubicBezTo>
                <a:cubicBezTo>
                  <a:pt x="96" y="185"/>
                  <a:pt x="98" y="186"/>
                  <a:pt x="100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0"/>
                  <a:pt x="122" y="0"/>
                  <a:pt x="122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2B75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3" name="Freeform 35"/>
          <p:cNvSpPr/>
          <p:nvPr/>
        </p:nvSpPr>
        <p:spPr bwMode="auto">
          <a:xfrm>
            <a:off x="5141710" y="3405671"/>
            <a:ext cx="852488" cy="979487"/>
          </a:xfrm>
          <a:custGeom>
            <a:avLst/>
            <a:gdLst>
              <a:gd name="T0" fmla="*/ 2147483646 w 162"/>
              <a:gd name="T1" fmla="*/ 0 h 186"/>
              <a:gd name="T2" fmla="*/ 0 w 162"/>
              <a:gd name="T3" fmla="*/ 0 h 186"/>
              <a:gd name="T4" fmla="*/ 0 w 162"/>
              <a:gd name="T5" fmla="*/ 2147483646 h 186"/>
              <a:gd name="T6" fmla="*/ 2147483646 w 162"/>
              <a:gd name="T7" fmla="*/ 2147483646 h 186"/>
              <a:gd name="T8" fmla="*/ 2147483646 w 162"/>
              <a:gd name="T9" fmla="*/ 2147483646 h 186"/>
              <a:gd name="T10" fmla="*/ 2147483646 w 162"/>
              <a:gd name="T11" fmla="*/ 2147483646 h 186"/>
              <a:gd name="T12" fmla="*/ 2147483646 w 162"/>
              <a:gd name="T13" fmla="*/ 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6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55" y="186"/>
                  <a:pt x="155" y="186"/>
                  <a:pt x="155" y="186"/>
                </a:cubicBezTo>
                <a:cubicBezTo>
                  <a:pt x="159" y="186"/>
                  <a:pt x="162" y="183"/>
                  <a:pt x="162" y="180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3"/>
                  <a:pt x="159" y="0"/>
                  <a:pt x="155" y="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4" name="Freeform 36"/>
          <p:cNvSpPr/>
          <p:nvPr/>
        </p:nvSpPr>
        <p:spPr bwMode="auto">
          <a:xfrm>
            <a:off x="5271888" y="5534507"/>
            <a:ext cx="1516063" cy="215900"/>
          </a:xfrm>
          <a:custGeom>
            <a:avLst/>
            <a:gdLst>
              <a:gd name="T0" fmla="*/ 0 w 288"/>
              <a:gd name="T1" fmla="*/ 2147483646 h 41"/>
              <a:gd name="T2" fmla="*/ 2147483646 w 288"/>
              <a:gd name="T3" fmla="*/ 2147483646 h 41"/>
              <a:gd name="T4" fmla="*/ 2147483646 w 288"/>
              <a:gd name="T5" fmla="*/ 2147483646 h 41"/>
              <a:gd name="T6" fmla="*/ 2147483646 w 288"/>
              <a:gd name="T7" fmla="*/ 2147483646 h 41"/>
              <a:gd name="T8" fmla="*/ 2147483646 w 288"/>
              <a:gd name="T9" fmla="*/ 2147483646 h 41"/>
              <a:gd name="T10" fmla="*/ 2147483646 w 288"/>
              <a:gd name="T11" fmla="*/ 0 h 41"/>
              <a:gd name="T12" fmla="*/ 2147483646 w 288"/>
              <a:gd name="T13" fmla="*/ 0 h 41"/>
              <a:gd name="T14" fmla="*/ 0 w 288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41">
                <a:moveTo>
                  <a:pt x="0" y="20"/>
                </a:moveTo>
                <a:cubicBezTo>
                  <a:pt x="0" y="32"/>
                  <a:pt x="9" y="41"/>
                  <a:pt x="20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79" y="41"/>
                  <a:pt x="288" y="32"/>
                  <a:pt x="288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9"/>
                  <a:pt x="279" y="0"/>
                  <a:pt x="2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5" name="Freeform 37"/>
          <p:cNvSpPr/>
          <p:nvPr/>
        </p:nvSpPr>
        <p:spPr bwMode="auto">
          <a:xfrm>
            <a:off x="5309986" y="5855182"/>
            <a:ext cx="1441450" cy="215900"/>
          </a:xfrm>
          <a:custGeom>
            <a:avLst/>
            <a:gdLst>
              <a:gd name="T0" fmla="*/ 0 w 274"/>
              <a:gd name="T1" fmla="*/ 2147483646 h 41"/>
              <a:gd name="T2" fmla="*/ 2147483646 w 274"/>
              <a:gd name="T3" fmla="*/ 2147483646 h 41"/>
              <a:gd name="T4" fmla="*/ 2147483646 w 274"/>
              <a:gd name="T5" fmla="*/ 2147483646 h 41"/>
              <a:gd name="T6" fmla="*/ 2147483646 w 274"/>
              <a:gd name="T7" fmla="*/ 2147483646 h 41"/>
              <a:gd name="T8" fmla="*/ 2147483646 w 274"/>
              <a:gd name="T9" fmla="*/ 2147483646 h 41"/>
              <a:gd name="T10" fmla="*/ 2147483646 w 274"/>
              <a:gd name="T11" fmla="*/ 0 h 41"/>
              <a:gd name="T12" fmla="*/ 2147483646 w 274"/>
              <a:gd name="T13" fmla="*/ 0 h 41"/>
              <a:gd name="T14" fmla="*/ 0 w 274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4" h="41">
                <a:moveTo>
                  <a:pt x="0" y="20"/>
                </a:moveTo>
                <a:cubicBezTo>
                  <a:pt x="0" y="32"/>
                  <a:pt x="9" y="41"/>
                  <a:pt x="21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65" y="41"/>
                  <a:pt x="274" y="32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9"/>
                  <a:pt x="265" y="0"/>
                  <a:pt x="2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6" name="Freeform 38"/>
          <p:cNvSpPr/>
          <p:nvPr/>
        </p:nvSpPr>
        <p:spPr bwMode="auto">
          <a:xfrm>
            <a:off x="5514776" y="6177445"/>
            <a:ext cx="1031875" cy="215900"/>
          </a:xfrm>
          <a:custGeom>
            <a:avLst/>
            <a:gdLst>
              <a:gd name="T0" fmla="*/ 0 w 196"/>
              <a:gd name="T1" fmla="*/ 2147483646 h 41"/>
              <a:gd name="T2" fmla="*/ 2147483646 w 196"/>
              <a:gd name="T3" fmla="*/ 2147483646 h 41"/>
              <a:gd name="T4" fmla="*/ 2147483646 w 196"/>
              <a:gd name="T5" fmla="*/ 2147483646 h 41"/>
              <a:gd name="T6" fmla="*/ 2147483646 w 196"/>
              <a:gd name="T7" fmla="*/ 2147483646 h 41"/>
              <a:gd name="T8" fmla="*/ 2147483646 w 196"/>
              <a:gd name="T9" fmla="*/ 2147483646 h 41"/>
              <a:gd name="T10" fmla="*/ 2147483646 w 196"/>
              <a:gd name="T11" fmla="*/ 0 h 41"/>
              <a:gd name="T12" fmla="*/ 2147483646 w 196"/>
              <a:gd name="T13" fmla="*/ 0 h 41"/>
              <a:gd name="T14" fmla="*/ 0 w 196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" h="41">
                <a:moveTo>
                  <a:pt x="0" y="20"/>
                </a:moveTo>
                <a:cubicBezTo>
                  <a:pt x="0" y="31"/>
                  <a:pt x="9" y="41"/>
                  <a:pt x="21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7" y="41"/>
                  <a:pt x="196" y="31"/>
                  <a:pt x="196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96" y="9"/>
                  <a:pt x="187" y="0"/>
                  <a:pt x="17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7" name="Freeform 39"/>
          <p:cNvSpPr>
            <a:spLocks noEditPoints="1"/>
          </p:cNvSpPr>
          <p:nvPr/>
        </p:nvSpPr>
        <p:spPr bwMode="auto">
          <a:xfrm>
            <a:off x="5335386" y="3653320"/>
            <a:ext cx="463550" cy="463550"/>
          </a:xfrm>
          <a:custGeom>
            <a:avLst/>
            <a:gdLst>
              <a:gd name="T0" fmla="*/ 2147483646 w 88"/>
              <a:gd name="T1" fmla="*/ 2147483646 h 88"/>
              <a:gd name="T2" fmla="*/ 2147483646 w 88"/>
              <a:gd name="T3" fmla="*/ 2147483646 h 88"/>
              <a:gd name="T4" fmla="*/ 2147483646 w 88"/>
              <a:gd name="T5" fmla="*/ 2147483646 h 88"/>
              <a:gd name="T6" fmla="*/ 2147483646 w 88"/>
              <a:gd name="T7" fmla="*/ 2147483646 h 88"/>
              <a:gd name="T8" fmla="*/ 2147483646 w 88"/>
              <a:gd name="T9" fmla="*/ 2147483646 h 88"/>
              <a:gd name="T10" fmla="*/ 2147483646 w 88"/>
              <a:gd name="T11" fmla="*/ 2147483646 h 88"/>
              <a:gd name="T12" fmla="*/ 2147483646 w 88"/>
              <a:gd name="T13" fmla="*/ 2147483646 h 88"/>
              <a:gd name="T14" fmla="*/ 2147483646 w 88"/>
              <a:gd name="T15" fmla="*/ 2147483646 h 88"/>
              <a:gd name="T16" fmla="*/ 2147483646 w 88"/>
              <a:gd name="T17" fmla="*/ 2147483646 h 88"/>
              <a:gd name="T18" fmla="*/ 2147483646 w 88"/>
              <a:gd name="T19" fmla="*/ 2147483646 h 88"/>
              <a:gd name="T20" fmla="*/ 2147483646 w 88"/>
              <a:gd name="T21" fmla="*/ 0 h 88"/>
              <a:gd name="T22" fmla="*/ 2147483646 w 88"/>
              <a:gd name="T23" fmla="*/ 0 h 88"/>
              <a:gd name="T24" fmla="*/ 2147483646 w 88"/>
              <a:gd name="T25" fmla="*/ 2147483646 h 88"/>
              <a:gd name="T26" fmla="*/ 2147483646 w 88"/>
              <a:gd name="T27" fmla="*/ 2147483646 h 88"/>
              <a:gd name="T28" fmla="*/ 2147483646 w 88"/>
              <a:gd name="T29" fmla="*/ 2147483646 h 88"/>
              <a:gd name="T30" fmla="*/ 2147483646 w 88"/>
              <a:gd name="T31" fmla="*/ 2147483646 h 88"/>
              <a:gd name="T32" fmla="*/ 2147483646 w 88"/>
              <a:gd name="T33" fmla="*/ 2147483646 h 88"/>
              <a:gd name="T34" fmla="*/ 2147483646 w 88"/>
              <a:gd name="T35" fmla="*/ 2147483646 h 88"/>
              <a:gd name="T36" fmla="*/ 2147483646 w 88"/>
              <a:gd name="T37" fmla="*/ 2147483646 h 88"/>
              <a:gd name="T38" fmla="*/ 2147483646 w 88"/>
              <a:gd name="T39" fmla="*/ 2147483646 h 88"/>
              <a:gd name="T40" fmla="*/ 2147483646 w 88"/>
              <a:gd name="T41" fmla="*/ 2147483646 h 88"/>
              <a:gd name="T42" fmla="*/ 2147483646 w 88"/>
              <a:gd name="T43" fmla="*/ 2147483646 h 88"/>
              <a:gd name="T44" fmla="*/ 0 w 88"/>
              <a:gd name="T45" fmla="*/ 2147483646 h 88"/>
              <a:gd name="T46" fmla="*/ 0 w 88"/>
              <a:gd name="T47" fmla="*/ 2147483646 h 88"/>
              <a:gd name="T48" fmla="*/ 2147483646 w 88"/>
              <a:gd name="T49" fmla="*/ 2147483646 h 88"/>
              <a:gd name="T50" fmla="*/ 2147483646 w 88"/>
              <a:gd name="T51" fmla="*/ 2147483646 h 88"/>
              <a:gd name="T52" fmla="*/ 2147483646 w 88"/>
              <a:gd name="T53" fmla="*/ 2147483646 h 88"/>
              <a:gd name="T54" fmla="*/ 2147483646 w 88"/>
              <a:gd name="T55" fmla="*/ 2147483646 h 88"/>
              <a:gd name="T56" fmla="*/ 2147483646 w 88"/>
              <a:gd name="T57" fmla="*/ 2147483646 h 88"/>
              <a:gd name="T58" fmla="*/ 2147483646 w 88"/>
              <a:gd name="T59" fmla="*/ 2147483646 h 88"/>
              <a:gd name="T60" fmla="*/ 2147483646 w 88"/>
              <a:gd name="T61" fmla="*/ 2147483646 h 88"/>
              <a:gd name="T62" fmla="*/ 2147483646 w 88"/>
              <a:gd name="T63" fmla="*/ 2147483646 h 88"/>
              <a:gd name="T64" fmla="*/ 2147483646 w 88"/>
              <a:gd name="T65" fmla="*/ 2147483646 h 88"/>
              <a:gd name="T66" fmla="*/ 2147483646 w 88"/>
              <a:gd name="T67" fmla="*/ 2147483646 h 88"/>
              <a:gd name="T68" fmla="*/ 2147483646 w 88"/>
              <a:gd name="T69" fmla="*/ 2147483646 h 88"/>
              <a:gd name="T70" fmla="*/ 2147483646 w 88"/>
              <a:gd name="T71" fmla="*/ 2147483646 h 88"/>
              <a:gd name="T72" fmla="*/ 2147483646 w 88"/>
              <a:gd name="T73" fmla="*/ 2147483646 h 88"/>
              <a:gd name="T74" fmla="*/ 2147483646 w 88"/>
              <a:gd name="T75" fmla="*/ 2147483646 h 88"/>
              <a:gd name="T76" fmla="*/ 2147483646 w 88"/>
              <a:gd name="T77" fmla="*/ 2147483646 h 88"/>
              <a:gd name="T78" fmla="*/ 2147483646 w 88"/>
              <a:gd name="T79" fmla="*/ 2147483646 h 88"/>
              <a:gd name="T80" fmla="*/ 2147483646 w 88"/>
              <a:gd name="T81" fmla="*/ 2147483646 h 88"/>
              <a:gd name="T82" fmla="*/ 2147483646 w 88"/>
              <a:gd name="T83" fmla="*/ 2147483646 h 88"/>
              <a:gd name="T84" fmla="*/ 2147483646 w 88"/>
              <a:gd name="T85" fmla="*/ 2147483646 h 88"/>
              <a:gd name="T86" fmla="*/ 2147483646 w 88"/>
              <a:gd name="T87" fmla="*/ 2147483646 h 88"/>
              <a:gd name="T88" fmla="*/ 2147483646 w 88"/>
              <a:gd name="T89" fmla="*/ 2147483646 h 88"/>
              <a:gd name="T90" fmla="*/ 2147483646 w 88"/>
              <a:gd name="T91" fmla="*/ 2147483646 h 88"/>
              <a:gd name="T92" fmla="*/ 2147483646 w 88"/>
              <a:gd name="T93" fmla="*/ 2147483646 h 88"/>
              <a:gd name="T94" fmla="*/ 2147483646 w 88"/>
              <a:gd name="T95" fmla="*/ 2147483646 h 88"/>
              <a:gd name="T96" fmla="*/ 2147483646 w 88"/>
              <a:gd name="T97" fmla="*/ 2147483646 h 88"/>
              <a:gd name="T98" fmla="*/ 2147483646 w 88"/>
              <a:gd name="T99" fmla="*/ 2147483646 h 88"/>
              <a:gd name="T100" fmla="*/ 2147483646 w 88"/>
              <a:gd name="T101" fmla="*/ 2147483646 h 88"/>
              <a:gd name="T102" fmla="*/ 2147483646 w 88"/>
              <a:gd name="T103" fmla="*/ 2147483646 h 88"/>
              <a:gd name="T104" fmla="*/ 2147483646 w 88"/>
              <a:gd name="T105" fmla="*/ 2147483646 h 88"/>
              <a:gd name="T106" fmla="*/ 2147483646 w 88"/>
              <a:gd name="T107" fmla="*/ 2147483646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8" h="88">
                <a:moveTo>
                  <a:pt x="86" y="38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3"/>
                  <a:pt x="74" y="30"/>
                  <a:pt x="72" y="28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8"/>
                  <a:pt x="79" y="17"/>
                  <a:pt x="78" y="16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0" y="9"/>
                  <a:pt x="70" y="10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5"/>
                  <a:pt x="55" y="14"/>
                  <a:pt x="52" y="13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1"/>
                  <a:pt x="50" y="0"/>
                  <a:pt x="4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1"/>
                  <a:pt x="38" y="2"/>
                </a:cubicBezTo>
                <a:cubicBezTo>
                  <a:pt x="36" y="13"/>
                  <a:pt x="36" y="13"/>
                  <a:pt x="36" y="13"/>
                </a:cubicBezTo>
                <a:cubicBezTo>
                  <a:pt x="33" y="14"/>
                  <a:pt x="30" y="15"/>
                  <a:pt x="28" y="16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9"/>
                  <a:pt x="16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8"/>
                  <a:pt x="10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30"/>
                  <a:pt x="14" y="33"/>
                  <a:pt x="13" y="36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50"/>
                  <a:pt x="2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5"/>
                  <a:pt x="15" y="58"/>
                  <a:pt x="16" y="61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70"/>
                  <a:pt x="9" y="71"/>
                  <a:pt x="10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79"/>
                  <a:pt x="18" y="79"/>
                  <a:pt x="19" y="78"/>
                </a:cubicBezTo>
                <a:cubicBezTo>
                  <a:pt x="28" y="72"/>
                  <a:pt x="28" y="72"/>
                  <a:pt x="28" y="72"/>
                </a:cubicBezTo>
                <a:cubicBezTo>
                  <a:pt x="30" y="73"/>
                  <a:pt x="33" y="75"/>
                  <a:pt x="36" y="75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7"/>
                  <a:pt x="39" y="88"/>
                  <a:pt x="40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8"/>
                  <a:pt x="50" y="87"/>
                  <a:pt x="51" y="86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5"/>
                  <a:pt x="58" y="73"/>
                  <a:pt x="61" y="72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71" y="79"/>
                  <a:pt x="72" y="78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79" y="70"/>
                  <a:pt x="79" y="69"/>
                </a:cubicBezTo>
                <a:cubicBezTo>
                  <a:pt x="72" y="61"/>
                  <a:pt x="72" y="61"/>
                  <a:pt x="72" y="61"/>
                </a:cubicBezTo>
                <a:cubicBezTo>
                  <a:pt x="74" y="58"/>
                  <a:pt x="75" y="55"/>
                  <a:pt x="75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7" y="50"/>
                  <a:pt x="88" y="49"/>
                  <a:pt x="88" y="49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9"/>
                  <a:pt x="87" y="38"/>
                  <a:pt x="86" y="38"/>
                </a:cubicBezTo>
                <a:close/>
                <a:moveTo>
                  <a:pt x="44" y="60"/>
                </a:moveTo>
                <a:cubicBezTo>
                  <a:pt x="35" y="60"/>
                  <a:pt x="28" y="53"/>
                  <a:pt x="28" y="44"/>
                </a:cubicBezTo>
                <a:cubicBezTo>
                  <a:pt x="28" y="35"/>
                  <a:pt x="35" y="28"/>
                  <a:pt x="44" y="28"/>
                </a:cubicBezTo>
                <a:cubicBezTo>
                  <a:pt x="53" y="28"/>
                  <a:pt x="60" y="35"/>
                  <a:pt x="60" y="44"/>
                </a:cubicBezTo>
                <a:cubicBezTo>
                  <a:pt x="60" y="53"/>
                  <a:pt x="53" y="60"/>
                  <a:pt x="44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8" name="Freeform 40"/>
          <p:cNvSpPr/>
          <p:nvPr/>
        </p:nvSpPr>
        <p:spPr bwMode="auto">
          <a:xfrm>
            <a:off x="6356148" y="1592746"/>
            <a:ext cx="354012" cy="511175"/>
          </a:xfrm>
          <a:custGeom>
            <a:avLst/>
            <a:gdLst>
              <a:gd name="T0" fmla="*/ 2147483646 w 67"/>
              <a:gd name="T1" fmla="*/ 2147483646 h 97"/>
              <a:gd name="T2" fmla="*/ 2147483646 w 67"/>
              <a:gd name="T3" fmla="*/ 2147483646 h 97"/>
              <a:gd name="T4" fmla="*/ 2147483646 w 67"/>
              <a:gd name="T5" fmla="*/ 2147483646 h 97"/>
              <a:gd name="T6" fmla="*/ 2147483646 w 67"/>
              <a:gd name="T7" fmla="*/ 2147483646 h 97"/>
              <a:gd name="T8" fmla="*/ 2147483646 w 67"/>
              <a:gd name="T9" fmla="*/ 2147483646 h 97"/>
              <a:gd name="T10" fmla="*/ 2147483646 w 67"/>
              <a:gd name="T11" fmla="*/ 2147483646 h 97"/>
              <a:gd name="T12" fmla="*/ 2147483646 w 67"/>
              <a:gd name="T13" fmla="*/ 2147483646 h 97"/>
              <a:gd name="T14" fmla="*/ 2147483646 w 67"/>
              <a:gd name="T15" fmla="*/ 2147483646 h 97"/>
              <a:gd name="T16" fmla="*/ 2147483646 w 67"/>
              <a:gd name="T17" fmla="*/ 2147483646 h 97"/>
              <a:gd name="T18" fmla="*/ 2147483646 w 67"/>
              <a:gd name="T19" fmla="*/ 2147483646 h 97"/>
              <a:gd name="T20" fmla="*/ 2147483646 w 67"/>
              <a:gd name="T21" fmla="*/ 0 h 97"/>
              <a:gd name="T22" fmla="*/ 2147483646 w 67"/>
              <a:gd name="T23" fmla="*/ 0 h 97"/>
              <a:gd name="T24" fmla="*/ 2147483646 w 67"/>
              <a:gd name="T25" fmla="*/ 2147483646 h 97"/>
              <a:gd name="T26" fmla="*/ 2147483646 w 67"/>
              <a:gd name="T27" fmla="*/ 2147483646 h 97"/>
              <a:gd name="T28" fmla="*/ 0 w 67"/>
              <a:gd name="T29" fmla="*/ 2147483646 h 97"/>
              <a:gd name="T30" fmla="*/ 2147483646 w 67"/>
              <a:gd name="T31" fmla="*/ 2147483646 h 97"/>
              <a:gd name="T32" fmla="*/ 2147483646 w 67"/>
              <a:gd name="T33" fmla="*/ 2147483646 h 97"/>
              <a:gd name="T34" fmla="*/ 2147483646 w 67"/>
              <a:gd name="T35" fmla="*/ 2147483646 h 97"/>
              <a:gd name="T36" fmla="*/ 2147483646 w 67"/>
              <a:gd name="T37" fmla="*/ 2147483646 h 97"/>
              <a:gd name="T38" fmla="*/ 2147483646 w 67"/>
              <a:gd name="T39" fmla="*/ 2147483646 h 97"/>
              <a:gd name="T40" fmla="*/ 2147483646 w 67"/>
              <a:gd name="T41" fmla="*/ 2147483646 h 97"/>
              <a:gd name="T42" fmla="*/ 2147483646 w 67"/>
              <a:gd name="T43" fmla="*/ 2147483646 h 97"/>
              <a:gd name="T44" fmla="*/ 2147483646 w 67"/>
              <a:gd name="T45" fmla="*/ 2147483646 h 97"/>
              <a:gd name="T46" fmla="*/ 2147483646 w 67"/>
              <a:gd name="T47" fmla="*/ 2147483646 h 97"/>
              <a:gd name="T48" fmla="*/ 2147483646 w 67"/>
              <a:gd name="T49" fmla="*/ 2147483646 h 97"/>
              <a:gd name="T50" fmla="*/ 2147483646 w 67"/>
              <a:gd name="T51" fmla="*/ 2147483646 h 97"/>
              <a:gd name="T52" fmla="*/ 2147483646 w 67"/>
              <a:gd name="T53" fmla="*/ 2147483646 h 97"/>
              <a:gd name="T54" fmla="*/ 2147483646 w 67"/>
              <a:gd name="T55" fmla="*/ 2147483646 h 97"/>
              <a:gd name="T56" fmla="*/ 2147483646 w 67"/>
              <a:gd name="T57" fmla="*/ 2147483646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97">
                <a:moveTo>
                  <a:pt x="67" y="64"/>
                </a:moveTo>
                <a:cubicBezTo>
                  <a:pt x="67" y="54"/>
                  <a:pt x="59" y="46"/>
                  <a:pt x="44" y="42"/>
                </a:cubicBezTo>
                <a:cubicBezTo>
                  <a:pt x="42" y="42"/>
                  <a:pt x="33" y="40"/>
                  <a:pt x="32" y="39"/>
                </a:cubicBezTo>
                <a:cubicBezTo>
                  <a:pt x="20" y="36"/>
                  <a:pt x="16" y="34"/>
                  <a:pt x="16" y="31"/>
                </a:cubicBezTo>
                <a:cubicBezTo>
                  <a:pt x="16" y="28"/>
                  <a:pt x="21" y="24"/>
                  <a:pt x="33" y="24"/>
                </a:cubicBezTo>
                <a:cubicBezTo>
                  <a:pt x="41" y="24"/>
                  <a:pt x="50" y="30"/>
                  <a:pt x="50" y="30"/>
                </a:cubicBezTo>
                <a:cubicBezTo>
                  <a:pt x="53" y="33"/>
                  <a:pt x="56" y="32"/>
                  <a:pt x="58" y="30"/>
                </a:cubicBezTo>
                <a:cubicBezTo>
                  <a:pt x="58" y="30"/>
                  <a:pt x="62" y="27"/>
                  <a:pt x="62" y="24"/>
                </a:cubicBezTo>
                <a:cubicBezTo>
                  <a:pt x="62" y="19"/>
                  <a:pt x="52" y="13"/>
                  <a:pt x="41" y="1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1"/>
                  <a:pt x="39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1"/>
                  <a:pt x="27" y="3"/>
                </a:cubicBezTo>
                <a:cubicBezTo>
                  <a:pt x="27" y="10"/>
                  <a:pt x="27" y="10"/>
                  <a:pt x="27" y="10"/>
                </a:cubicBezTo>
                <a:cubicBezTo>
                  <a:pt x="10" y="12"/>
                  <a:pt x="0" y="21"/>
                  <a:pt x="0" y="32"/>
                </a:cubicBezTo>
                <a:cubicBezTo>
                  <a:pt x="0" y="44"/>
                  <a:pt x="12" y="49"/>
                  <a:pt x="25" y="52"/>
                </a:cubicBezTo>
                <a:cubicBezTo>
                  <a:pt x="27" y="53"/>
                  <a:pt x="38" y="55"/>
                  <a:pt x="39" y="56"/>
                </a:cubicBezTo>
                <a:cubicBezTo>
                  <a:pt x="49" y="58"/>
                  <a:pt x="51" y="62"/>
                  <a:pt x="51" y="64"/>
                </a:cubicBezTo>
                <a:cubicBezTo>
                  <a:pt x="51" y="68"/>
                  <a:pt x="47" y="72"/>
                  <a:pt x="34" y="72"/>
                </a:cubicBezTo>
                <a:cubicBezTo>
                  <a:pt x="26" y="72"/>
                  <a:pt x="14" y="65"/>
                  <a:pt x="14" y="65"/>
                </a:cubicBezTo>
                <a:cubicBezTo>
                  <a:pt x="11" y="63"/>
                  <a:pt x="8" y="63"/>
                  <a:pt x="5" y="67"/>
                </a:cubicBezTo>
                <a:cubicBezTo>
                  <a:pt x="5" y="67"/>
                  <a:pt x="3" y="69"/>
                  <a:pt x="3" y="72"/>
                </a:cubicBezTo>
                <a:cubicBezTo>
                  <a:pt x="3" y="77"/>
                  <a:pt x="15" y="83"/>
                  <a:pt x="27" y="85"/>
                </a:cubicBezTo>
                <a:cubicBezTo>
                  <a:pt x="27" y="93"/>
                  <a:pt x="27" y="93"/>
                  <a:pt x="27" y="93"/>
                </a:cubicBezTo>
                <a:cubicBezTo>
                  <a:pt x="27" y="95"/>
                  <a:pt x="29" y="97"/>
                  <a:pt x="31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97"/>
                  <a:pt x="41" y="95"/>
                  <a:pt x="41" y="93"/>
                </a:cubicBezTo>
                <a:cubicBezTo>
                  <a:pt x="41" y="86"/>
                  <a:pt x="41" y="86"/>
                  <a:pt x="41" y="86"/>
                </a:cubicBezTo>
                <a:cubicBezTo>
                  <a:pt x="59" y="84"/>
                  <a:pt x="67" y="74"/>
                  <a:pt x="6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49" name="Freeform 41"/>
          <p:cNvSpPr>
            <a:spLocks noEditPoints="1"/>
          </p:cNvSpPr>
          <p:nvPr/>
        </p:nvSpPr>
        <p:spPr bwMode="auto">
          <a:xfrm>
            <a:off x="5298876" y="1567346"/>
            <a:ext cx="452437" cy="541337"/>
          </a:xfrm>
          <a:custGeom>
            <a:avLst/>
            <a:gdLst>
              <a:gd name="T0" fmla="*/ 2147483646 w 86"/>
              <a:gd name="T1" fmla="*/ 2147483646 h 103"/>
              <a:gd name="T2" fmla="*/ 2147483646 w 86"/>
              <a:gd name="T3" fmla="*/ 2147483646 h 103"/>
              <a:gd name="T4" fmla="*/ 2147483646 w 86"/>
              <a:gd name="T5" fmla="*/ 2147483646 h 103"/>
              <a:gd name="T6" fmla="*/ 2147483646 w 86"/>
              <a:gd name="T7" fmla="*/ 2147483646 h 103"/>
              <a:gd name="T8" fmla="*/ 2147483646 w 86"/>
              <a:gd name="T9" fmla="*/ 2147483646 h 103"/>
              <a:gd name="T10" fmla="*/ 2147483646 w 86"/>
              <a:gd name="T11" fmla="*/ 2147483646 h 103"/>
              <a:gd name="T12" fmla="*/ 2147483646 w 86"/>
              <a:gd name="T13" fmla="*/ 2147483646 h 103"/>
              <a:gd name="T14" fmla="*/ 2147483646 w 86"/>
              <a:gd name="T15" fmla="*/ 2147483646 h 103"/>
              <a:gd name="T16" fmla="*/ 2147483646 w 86"/>
              <a:gd name="T17" fmla="*/ 2147483646 h 103"/>
              <a:gd name="T18" fmla="*/ 2147483646 w 86"/>
              <a:gd name="T19" fmla="*/ 2147483646 h 103"/>
              <a:gd name="T20" fmla="*/ 2147483646 w 86"/>
              <a:gd name="T21" fmla="*/ 2147483646 h 103"/>
              <a:gd name="T22" fmla="*/ 2147483646 w 86"/>
              <a:gd name="T23" fmla="*/ 2147483646 h 103"/>
              <a:gd name="T24" fmla="*/ 2147483646 w 86"/>
              <a:gd name="T25" fmla="*/ 2147483646 h 103"/>
              <a:gd name="T26" fmla="*/ 2147483646 w 86"/>
              <a:gd name="T27" fmla="*/ 2147483646 h 103"/>
              <a:gd name="T28" fmla="*/ 2147483646 w 86"/>
              <a:gd name="T29" fmla="*/ 2147483646 h 103"/>
              <a:gd name="T30" fmla="*/ 2147483646 w 86"/>
              <a:gd name="T31" fmla="*/ 2147483646 h 103"/>
              <a:gd name="T32" fmla="*/ 2147483646 w 86"/>
              <a:gd name="T33" fmla="*/ 2147483646 h 103"/>
              <a:gd name="T34" fmla="*/ 2147483646 w 86"/>
              <a:gd name="T35" fmla="*/ 2147483646 h 103"/>
              <a:gd name="T36" fmla="*/ 2147483646 w 86"/>
              <a:gd name="T37" fmla="*/ 2147483646 h 103"/>
              <a:gd name="T38" fmla="*/ 2147483646 w 86"/>
              <a:gd name="T39" fmla="*/ 2147483646 h 103"/>
              <a:gd name="T40" fmla="*/ 2147483646 w 86"/>
              <a:gd name="T41" fmla="*/ 2147483646 h 103"/>
              <a:gd name="T42" fmla="*/ 2147483646 w 86"/>
              <a:gd name="T43" fmla="*/ 2147483646 h 103"/>
              <a:gd name="T44" fmla="*/ 2147483646 w 86"/>
              <a:gd name="T45" fmla="*/ 2147483646 h 103"/>
              <a:gd name="T46" fmla="*/ 2147483646 w 86"/>
              <a:gd name="T47" fmla="*/ 2147483646 h 103"/>
              <a:gd name="T48" fmla="*/ 2147483646 w 86"/>
              <a:gd name="T49" fmla="*/ 0 h 103"/>
              <a:gd name="T50" fmla="*/ 2147483646 w 86"/>
              <a:gd name="T51" fmla="*/ 2147483646 h 103"/>
              <a:gd name="T52" fmla="*/ 2147483646 w 86"/>
              <a:gd name="T53" fmla="*/ 2147483646 h 103"/>
              <a:gd name="T54" fmla="*/ 2147483646 w 86"/>
              <a:gd name="T55" fmla="*/ 2147483646 h 103"/>
              <a:gd name="T56" fmla="*/ 2147483646 w 86"/>
              <a:gd name="T57" fmla="*/ 2147483646 h 103"/>
              <a:gd name="T58" fmla="*/ 2147483646 w 86"/>
              <a:gd name="T59" fmla="*/ 2147483646 h 103"/>
              <a:gd name="T60" fmla="*/ 2147483646 w 86"/>
              <a:gd name="T61" fmla="*/ 2147483646 h 103"/>
              <a:gd name="T62" fmla="*/ 2147483646 w 86"/>
              <a:gd name="T63" fmla="*/ 2147483646 h 103"/>
              <a:gd name="T64" fmla="*/ 2147483646 w 86"/>
              <a:gd name="T65" fmla="*/ 2147483646 h 103"/>
              <a:gd name="T66" fmla="*/ 2147483646 w 86"/>
              <a:gd name="T67" fmla="*/ 2147483646 h 103"/>
              <a:gd name="T68" fmla="*/ 2147483646 w 86"/>
              <a:gd name="T69" fmla="*/ 2147483646 h 103"/>
              <a:gd name="T70" fmla="*/ 2147483646 w 86"/>
              <a:gd name="T71" fmla="*/ 2147483646 h 103"/>
              <a:gd name="T72" fmla="*/ 2147483646 w 86"/>
              <a:gd name="T73" fmla="*/ 2147483646 h 103"/>
              <a:gd name="T74" fmla="*/ 2147483646 w 86"/>
              <a:gd name="T75" fmla="*/ 2147483646 h 103"/>
              <a:gd name="T76" fmla="*/ 2147483646 w 86"/>
              <a:gd name="T77" fmla="*/ 2147483646 h 103"/>
              <a:gd name="T78" fmla="*/ 2147483646 w 86"/>
              <a:gd name="T79" fmla="*/ 2147483646 h 103"/>
              <a:gd name="T80" fmla="*/ 2147483646 w 86"/>
              <a:gd name="T81" fmla="*/ 2147483646 h 103"/>
              <a:gd name="T82" fmla="*/ 2147483646 w 86"/>
              <a:gd name="T83" fmla="*/ 2147483646 h 103"/>
              <a:gd name="T84" fmla="*/ 2147483646 w 86"/>
              <a:gd name="T85" fmla="*/ 2147483646 h 103"/>
              <a:gd name="T86" fmla="*/ 2147483646 w 86"/>
              <a:gd name="T87" fmla="*/ 2147483646 h 103"/>
              <a:gd name="T88" fmla="*/ 2147483646 w 86"/>
              <a:gd name="T89" fmla="*/ 2147483646 h 103"/>
              <a:gd name="T90" fmla="*/ 2147483646 w 86"/>
              <a:gd name="T91" fmla="*/ 2147483646 h 103"/>
              <a:gd name="T92" fmla="*/ 2147483646 w 86"/>
              <a:gd name="T93" fmla="*/ 2147483646 h 103"/>
              <a:gd name="T94" fmla="*/ 2147483646 w 86"/>
              <a:gd name="T95" fmla="*/ 2147483646 h 103"/>
              <a:gd name="T96" fmla="*/ 2147483646 w 86"/>
              <a:gd name="T97" fmla="*/ 2147483646 h 103"/>
              <a:gd name="T98" fmla="*/ 2147483646 w 86"/>
              <a:gd name="T99" fmla="*/ 2147483646 h 103"/>
              <a:gd name="T100" fmla="*/ 2147483646 w 86"/>
              <a:gd name="T101" fmla="*/ 2147483646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103">
                <a:moveTo>
                  <a:pt x="58" y="100"/>
                </a:moveTo>
                <a:cubicBezTo>
                  <a:pt x="58" y="101"/>
                  <a:pt x="56" y="103"/>
                  <a:pt x="54" y="103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3"/>
                  <a:pt x="29" y="101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98"/>
                  <a:pt x="31" y="96"/>
                  <a:pt x="3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6" y="96"/>
                  <a:pt x="58" y="98"/>
                  <a:pt x="58" y="100"/>
                </a:cubicBezTo>
                <a:close/>
                <a:moveTo>
                  <a:pt x="58" y="90"/>
                </a:moveTo>
                <a:cubicBezTo>
                  <a:pt x="58" y="88"/>
                  <a:pt x="56" y="87"/>
                  <a:pt x="54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1" y="87"/>
                  <a:pt x="29" y="88"/>
                  <a:pt x="29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2"/>
                  <a:pt x="31" y="94"/>
                  <a:pt x="3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6" y="94"/>
                  <a:pt x="58" y="92"/>
                  <a:pt x="58" y="90"/>
                </a:cubicBezTo>
                <a:close/>
                <a:moveTo>
                  <a:pt x="47" y="51"/>
                </a:moveTo>
                <a:cubicBezTo>
                  <a:pt x="42" y="51"/>
                  <a:pt x="42" y="51"/>
                  <a:pt x="42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4"/>
                  <a:pt x="42" y="84"/>
                  <a:pt x="43" y="84"/>
                </a:cubicBezTo>
                <a:cubicBezTo>
                  <a:pt x="43" y="84"/>
                  <a:pt x="43" y="85"/>
                  <a:pt x="43" y="84"/>
                </a:cubicBezTo>
                <a:cubicBezTo>
                  <a:pt x="43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5"/>
                  <a:pt x="44" y="84"/>
                  <a:pt x="44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51"/>
                </a:lnTo>
                <a:close/>
                <a:moveTo>
                  <a:pt x="32" y="37"/>
                </a:moveTo>
                <a:cubicBezTo>
                  <a:pt x="29" y="37"/>
                  <a:pt x="27" y="40"/>
                  <a:pt x="27" y="42"/>
                </a:cubicBezTo>
                <a:cubicBezTo>
                  <a:pt x="27" y="45"/>
                  <a:pt x="29" y="48"/>
                  <a:pt x="32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5" y="37"/>
                  <a:pt x="32" y="37"/>
                </a:cubicBezTo>
                <a:close/>
                <a:moveTo>
                  <a:pt x="61" y="42"/>
                </a:moveTo>
                <a:cubicBezTo>
                  <a:pt x="61" y="40"/>
                  <a:pt x="58" y="37"/>
                  <a:pt x="56" y="37"/>
                </a:cubicBezTo>
                <a:cubicBezTo>
                  <a:pt x="53" y="37"/>
                  <a:pt x="50" y="40"/>
                  <a:pt x="50" y="42"/>
                </a:cubicBezTo>
                <a:cubicBezTo>
                  <a:pt x="50" y="48"/>
                  <a:pt x="50" y="48"/>
                  <a:pt x="5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1" y="45"/>
                  <a:pt x="61" y="42"/>
                </a:cubicBezTo>
                <a:close/>
                <a:moveTo>
                  <a:pt x="72" y="33"/>
                </a:moveTo>
                <a:cubicBezTo>
                  <a:pt x="70" y="24"/>
                  <a:pt x="59" y="14"/>
                  <a:pt x="44" y="14"/>
                </a:cubicBezTo>
                <a:cubicBezTo>
                  <a:pt x="28" y="14"/>
                  <a:pt x="17" y="24"/>
                  <a:pt x="15" y="33"/>
                </a:cubicBezTo>
                <a:cubicBezTo>
                  <a:pt x="13" y="40"/>
                  <a:pt x="15" y="47"/>
                  <a:pt x="18" y="53"/>
                </a:cubicBezTo>
                <a:cubicBezTo>
                  <a:pt x="21" y="59"/>
                  <a:pt x="24" y="64"/>
                  <a:pt x="27" y="70"/>
                </a:cubicBezTo>
                <a:cubicBezTo>
                  <a:pt x="28" y="73"/>
                  <a:pt x="29" y="77"/>
                  <a:pt x="30" y="81"/>
                </a:cubicBezTo>
                <a:cubicBezTo>
                  <a:pt x="30" y="84"/>
                  <a:pt x="31" y="84"/>
                  <a:pt x="35" y="84"/>
                </a:cubicBezTo>
                <a:cubicBezTo>
                  <a:pt x="35" y="84"/>
                  <a:pt x="36" y="84"/>
                  <a:pt x="37" y="84"/>
                </a:cubicBezTo>
                <a:cubicBezTo>
                  <a:pt x="37" y="51"/>
                  <a:pt x="37" y="51"/>
                  <a:pt x="37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7" y="50"/>
                  <a:pt x="26" y="48"/>
                </a:cubicBezTo>
                <a:cubicBezTo>
                  <a:pt x="24" y="47"/>
                  <a:pt x="23" y="45"/>
                  <a:pt x="23" y="42"/>
                </a:cubicBezTo>
                <a:cubicBezTo>
                  <a:pt x="23" y="40"/>
                  <a:pt x="24" y="38"/>
                  <a:pt x="26" y="36"/>
                </a:cubicBezTo>
                <a:cubicBezTo>
                  <a:pt x="27" y="35"/>
                  <a:pt x="29" y="34"/>
                  <a:pt x="32" y="34"/>
                </a:cubicBezTo>
                <a:cubicBezTo>
                  <a:pt x="36" y="34"/>
                  <a:pt x="40" y="38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0"/>
                  <a:pt x="48" y="38"/>
                  <a:pt x="50" y="36"/>
                </a:cubicBezTo>
                <a:cubicBezTo>
                  <a:pt x="51" y="35"/>
                  <a:pt x="53" y="34"/>
                  <a:pt x="56" y="34"/>
                </a:cubicBezTo>
                <a:cubicBezTo>
                  <a:pt x="58" y="34"/>
                  <a:pt x="60" y="35"/>
                  <a:pt x="62" y="36"/>
                </a:cubicBezTo>
                <a:cubicBezTo>
                  <a:pt x="63" y="38"/>
                  <a:pt x="64" y="40"/>
                  <a:pt x="64" y="42"/>
                </a:cubicBezTo>
                <a:cubicBezTo>
                  <a:pt x="64" y="45"/>
                  <a:pt x="63" y="47"/>
                  <a:pt x="62" y="48"/>
                </a:cubicBezTo>
                <a:cubicBezTo>
                  <a:pt x="60" y="50"/>
                  <a:pt x="58" y="51"/>
                  <a:pt x="56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6" y="84"/>
                  <a:pt x="57" y="84"/>
                  <a:pt x="57" y="81"/>
                </a:cubicBezTo>
                <a:cubicBezTo>
                  <a:pt x="58" y="77"/>
                  <a:pt x="59" y="73"/>
                  <a:pt x="60" y="70"/>
                </a:cubicBezTo>
                <a:cubicBezTo>
                  <a:pt x="63" y="64"/>
                  <a:pt x="66" y="59"/>
                  <a:pt x="69" y="53"/>
                </a:cubicBezTo>
                <a:cubicBezTo>
                  <a:pt x="72" y="47"/>
                  <a:pt x="74" y="40"/>
                  <a:pt x="72" y="33"/>
                </a:cubicBezTo>
                <a:close/>
                <a:moveTo>
                  <a:pt x="47" y="4"/>
                </a:moveTo>
                <a:cubicBezTo>
                  <a:pt x="47" y="2"/>
                  <a:pt x="45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1"/>
                  <a:pt x="42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7" y="11"/>
                  <a:pt x="47" y="9"/>
                </a:cubicBezTo>
                <a:lnTo>
                  <a:pt x="47" y="4"/>
                </a:lnTo>
                <a:close/>
                <a:moveTo>
                  <a:pt x="64" y="9"/>
                </a:moveTo>
                <a:cubicBezTo>
                  <a:pt x="65" y="7"/>
                  <a:pt x="64" y="5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4"/>
                  <a:pt x="59" y="4"/>
                  <a:pt x="59" y="6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6" y="14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6"/>
                  <a:pt x="60" y="15"/>
                  <a:pt x="61" y="14"/>
                </a:cubicBezTo>
                <a:lnTo>
                  <a:pt x="64" y="9"/>
                </a:lnTo>
                <a:close/>
                <a:moveTo>
                  <a:pt x="77" y="19"/>
                </a:moveTo>
                <a:cubicBezTo>
                  <a:pt x="78" y="18"/>
                  <a:pt x="78" y="16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3"/>
                  <a:pt x="74" y="13"/>
                  <a:pt x="73" y="14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21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4"/>
                  <a:pt x="71" y="24"/>
                  <a:pt x="73" y="23"/>
                </a:cubicBezTo>
                <a:lnTo>
                  <a:pt x="77" y="19"/>
                </a:lnTo>
                <a:close/>
                <a:moveTo>
                  <a:pt x="84" y="34"/>
                </a:moveTo>
                <a:cubicBezTo>
                  <a:pt x="85" y="34"/>
                  <a:pt x="86" y="32"/>
                  <a:pt x="86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4" y="28"/>
                  <a:pt x="82" y="28"/>
                </a:cubicBezTo>
                <a:cubicBezTo>
                  <a:pt x="77" y="29"/>
                  <a:pt x="77" y="29"/>
                  <a:pt x="77" y="29"/>
                </a:cubicBezTo>
                <a:cubicBezTo>
                  <a:pt x="75" y="29"/>
                  <a:pt x="74" y="31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6" y="35"/>
                  <a:pt x="78" y="35"/>
                </a:cubicBezTo>
                <a:lnTo>
                  <a:pt x="84" y="34"/>
                </a:lnTo>
                <a:close/>
                <a:moveTo>
                  <a:pt x="82" y="51"/>
                </a:moveTo>
                <a:cubicBezTo>
                  <a:pt x="84" y="51"/>
                  <a:pt x="86" y="50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7"/>
                  <a:pt x="85" y="45"/>
                  <a:pt x="83" y="45"/>
                </a:cubicBezTo>
                <a:cubicBezTo>
                  <a:pt x="78" y="44"/>
                  <a:pt x="78" y="44"/>
                  <a:pt x="78" y="44"/>
                </a:cubicBezTo>
                <a:cubicBezTo>
                  <a:pt x="76" y="43"/>
                  <a:pt x="74" y="44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8"/>
                  <a:pt x="75" y="49"/>
                  <a:pt x="77" y="50"/>
                </a:cubicBezTo>
                <a:lnTo>
                  <a:pt x="82" y="51"/>
                </a:lnTo>
                <a:close/>
                <a:moveTo>
                  <a:pt x="25" y="14"/>
                </a:moveTo>
                <a:cubicBezTo>
                  <a:pt x="26" y="15"/>
                  <a:pt x="28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2" y="12"/>
                  <a:pt x="31" y="11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4"/>
                  <a:pt x="25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2" y="7"/>
                  <a:pt x="23" y="9"/>
                </a:cubicBezTo>
                <a:lnTo>
                  <a:pt x="25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1"/>
                  <a:pt x="20" y="19"/>
                  <a:pt x="18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6"/>
                  <a:pt x="9" y="18"/>
                  <a:pt x="10" y="19"/>
                </a:cubicBezTo>
                <a:lnTo>
                  <a:pt x="14" y="23"/>
                </a:lnTo>
                <a:close/>
                <a:moveTo>
                  <a:pt x="9" y="35"/>
                </a:moveTo>
                <a:cubicBezTo>
                  <a:pt x="11" y="35"/>
                  <a:pt x="12" y="34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1"/>
                  <a:pt x="12" y="29"/>
                  <a:pt x="10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1" y="29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2"/>
                  <a:pt x="2" y="34"/>
                  <a:pt x="3" y="34"/>
                </a:cubicBezTo>
                <a:lnTo>
                  <a:pt x="9" y="35"/>
                </a:lnTo>
                <a:close/>
                <a:moveTo>
                  <a:pt x="10" y="50"/>
                </a:moveTo>
                <a:cubicBezTo>
                  <a:pt x="12" y="49"/>
                  <a:pt x="13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4"/>
                  <a:pt x="11" y="43"/>
                  <a:pt x="9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5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50"/>
                  <a:pt x="3" y="51"/>
                  <a:pt x="5" y="51"/>
                </a:cubicBezTo>
                <a:lnTo>
                  <a:pt x="1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0" name="Freeform 42"/>
          <p:cNvSpPr>
            <a:spLocks noEditPoints="1"/>
          </p:cNvSpPr>
          <p:nvPr/>
        </p:nvSpPr>
        <p:spPr bwMode="auto">
          <a:xfrm>
            <a:off x="5171874" y="2672245"/>
            <a:ext cx="627062" cy="417512"/>
          </a:xfrm>
          <a:custGeom>
            <a:avLst/>
            <a:gdLst>
              <a:gd name="T0" fmla="*/ 2147483646 w 119"/>
              <a:gd name="T1" fmla="*/ 2147483646 h 79"/>
              <a:gd name="T2" fmla="*/ 2147483646 w 119"/>
              <a:gd name="T3" fmla="*/ 2147483646 h 79"/>
              <a:gd name="T4" fmla="*/ 2147483646 w 119"/>
              <a:gd name="T5" fmla="*/ 2147483646 h 79"/>
              <a:gd name="T6" fmla="*/ 2147483646 w 119"/>
              <a:gd name="T7" fmla="*/ 2147483646 h 79"/>
              <a:gd name="T8" fmla="*/ 2147483646 w 119"/>
              <a:gd name="T9" fmla="*/ 2147483646 h 79"/>
              <a:gd name="T10" fmla="*/ 2147483646 w 119"/>
              <a:gd name="T11" fmla="*/ 2147483646 h 79"/>
              <a:gd name="T12" fmla="*/ 2147483646 w 119"/>
              <a:gd name="T13" fmla="*/ 2147483646 h 79"/>
              <a:gd name="T14" fmla="*/ 2147483646 w 119"/>
              <a:gd name="T15" fmla="*/ 0 h 79"/>
              <a:gd name="T16" fmla="*/ 2147483646 w 119"/>
              <a:gd name="T17" fmla="*/ 2147483646 h 79"/>
              <a:gd name="T18" fmla="*/ 2147483646 w 119"/>
              <a:gd name="T19" fmla="*/ 2147483646 h 79"/>
              <a:gd name="T20" fmla="*/ 2147483646 w 119"/>
              <a:gd name="T21" fmla="*/ 2147483646 h 79"/>
              <a:gd name="T22" fmla="*/ 0 w 119"/>
              <a:gd name="T23" fmla="*/ 2147483646 h 79"/>
              <a:gd name="T24" fmla="*/ 2147483646 w 119"/>
              <a:gd name="T25" fmla="*/ 2147483646 h 79"/>
              <a:gd name="T26" fmla="*/ 2147483646 w 119"/>
              <a:gd name="T27" fmla="*/ 2147483646 h 79"/>
              <a:gd name="T28" fmla="*/ 2147483646 w 119"/>
              <a:gd name="T29" fmla="*/ 2147483646 h 79"/>
              <a:gd name="T30" fmla="*/ 2147483646 w 119"/>
              <a:gd name="T31" fmla="*/ 2147483646 h 79"/>
              <a:gd name="T32" fmla="*/ 2147483646 w 119"/>
              <a:gd name="T33" fmla="*/ 2147483646 h 79"/>
              <a:gd name="T34" fmla="*/ 2147483646 w 119"/>
              <a:gd name="T35" fmla="*/ 2147483646 h 79"/>
              <a:gd name="T36" fmla="*/ 2147483646 w 119"/>
              <a:gd name="T37" fmla="*/ 2147483646 h 79"/>
              <a:gd name="T38" fmla="*/ 2147483646 w 119"/>
              <a:gd name="T39" fmla="*/ 2147483646 h 79"/>
              <a:gd name="T40" fmla="*/ 2147483646 w 119"/>
              <a:gd name="T41" fmla="*/ 2147483646 h 79"/>
              <a:gd name="T42" fmla="*/ 2147483646 w 119"/>
              <a:gd name="T43" fmla="*/ 2147483646 h 79"/>
              <a:gd name="T44" fmla="*/ 2147483646 w 119"/>
              <a:gd name="T45" fmla="*/ 2147483646 h 79"/>
              <a:gd name="T46" fmla="*/ 2147483646 w 119"/>
              <a:gd name="T47" fmla="*/ 2147483646 h 79"/>
              <a:gd name="T48" fmla="*/ 2147483646 w 119"/>
              <a:gd name="T49" fmla="*/ 2147483646 h 79"/>
              <a:gd name="T50" fmla="*/ 2147483646 w 119"/>
              <a:gd name="T51" fmla="*/ 2147483646 h 79"/>
              <a:gd name="T52" fmla="*/ 2147483646 w 119"/>
              <a:gd name="T53" fmla="*/ 2147483646 h 79"/>
              <a:gd name="T54" fmla="*/ 2147483646 w 119"/>
              <a:gd name="T55" fmla="*/ 2147483646 h 79"/>
              <a:gd name="T56" fmla="*/ 2147483646 w 119"/>
              <a:gd name="T57" fmla="*/ 2147483646 h 79"/>
              <a:gd name="T58" fmla="*/ 2147483646 w 119"/>
              <a:gd name="T59" fmla="*/ 2147483646 h 79"/>
              <a:gd name="T60" fmla="*/ 2147483646 w 119"/>
              <a:gd name="T61" fmla="*/ 2147483646 h 79"/>
              <a:gd name="T62" fmla="*/ 2147483646 w 119"/>
              <a:gd name="T63" fmla="*/ 2147483646 h 79"/>
              <a:gd name="T64" fmla="*/ 2147483646 w 119"/>
              <a:gd name="T65" fmla="*/ 2147483646 h 79"/>
              <a:gd name="T66" fmla="*/ 2147483646 w 119"/>
              <a:gd name="T67" fmla="*/ 2147483646 h 79"/>
              <a:gd name="T68" fmla="*/ 2147483646 w 119"/>
              <a:gd name="T69" fmla="*/ 2147483646 h 79"/>
              <a:gd name="T70" fmla="*/ 2147483646 w 119"/>
              <a:gd name="T71" fmla="*/ 2147483646 h 79"/>
              <a:gd name="T72" fmla="*/ 2147483646 w 119"/>
              <a:gd name="T73" fmla="*/ 2147483646 h 79"/>
              <a:gd name="T74" fmla="*/ 2147483646 w 119"/>
              <a:gd name="T75" fmla="*/ 2147483646 h 79"/>
              <a:gd name="T76" fmla="*/ 2147483646 w 119"/>
              <a:gd name="T77" fmla="*/ 2147483646 h 79"/>
              <a:gd name="T78" fmla="*/ 2147483646 w 119"/>
              <a:gd name="T79" fmla="*/ 2147483646 h 79"/>
              <a:gd name="T80" fmla="*/ 2147483646 w 119"/>
              <a:gd name="T81" fmla="*/ 2147483646 h 79"/>
              <a:gd name="T82" fmla="*/ 2147483646 w 119"/>
              <a:gd name="T83" fmla="*/ 2147483646 h 79"/>
              <a:gd name="T84" fmla="*/ 2147483646 w 119"/>
              <a:gd name="T85" fmla="*/ 2147483646 h 79"/>
              <a:gd name="T86" fmla="*/ 2147483646 w 119"/>
              <a:gd name="T87" fmla="*/ 2147483646 h 79"/>
              <a:gd name="T88" fmla="*/ 2147483646 w 119"/>
              <a:gd name="T89" fmla="*/ 2147483646 h 79"/>
              <a:gd name="T90" fmla="*/ 2147483646 w 119"/>
              <a:gd name="T91" fmla="*/ 2147483646 h 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9" h="79">
                <a:moveTo>
                  <a:pt x="95" y="8"/>
                </a:moveTo>
                <a:cubicBezTo>
                  <a:pt x="105" y="35"/>
                  <a:pt x="105" y="35"/>
                  <a:pt x="105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85" y="35"/>
                  <a:pt x="62" y="16"/>
                  <a:pt x="60" y="16"/>
                </a:cubicBezTo>
                <a:cubicBezTo>
                  <a:pt x="59" y="16"/>
                  <a:pt x="52" y="18"/>
                  <a:pt x="51" y="18"/>
                </a:cubicBezTo>
                <a:cubicBezTo>
                  <a:pt x="51" y="18"/>
                  <a:pt x="47" y="20"/>
                  <a:pt x="43" y="20"/>
                </a:cubicBezTo>
                <a:cubicBezTo>
                  <a:pt x="42" y="20"/>
                  <a:pt x="40" y="19"/>
                  <a:pt x="39" y="19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5"/>
                  <a:pt x="40" y="14"/>
                  <a:pt x="41" y="13"/>
                </a:cubicBezTo>
                <a:cubicBezTo>
                  <a:pt x="46" y="10"/>
                  <a:pt x="62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7"/>
                  <a:pt x="95" y="8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3"/>
                  <a:pt x="97" y="3"/>
                  <a:pt x="97" y="4"/>
                </a:cubicBezTo>
                <a:cubicBezTo>
                  <a:pt x="97" y="5"/>
                  <a:pt x="97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7"/>
                  <a:pt x="111" y="37"/>
                  <a:pt x="112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5"/>
                  <a:pt x="118" y="34"/>
                  <a:pt x="118" y="33"/>
                </a:cubicBezTo>
                <a:cubicBezTo>
                  <a:pt x="119" y="33"/>
                  <a:pt x="119" y="32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5" y="0"/>
                  <a:pt x="104" y="0"/>
                </a:cubicBezTo>
                <a:close/>
                <a:moveTo>
                  <a:pt x="0" y="40"/>
                </a:moveTo>
                <a:cubicBezTo>
                  <a:pt x="0" y="41"/>
                  <a:pt x="0" y="41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2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7"/>
                  <a:pt x="48" y="66"/>
                  <a:pt x="47" y="66"/>
                </a:cubicBezTo>
                <a:cubicBezTo>
                  <a:pt x="45" y="64"/>
                  <a:pt x="43" y="64"/>
                  <a:pt x="41" y="66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5"/>
                  <a:pt x="37" y="78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1"/>
                  <a:pt x="49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0"/>
                  <a:pt x="27" y="72"/>
                </a:cubicBezTo>
                <a:cubicBezTo>
                  <a:pt x="29" y="74"/>
                  <a:pt x="31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2"/>
                  <a:pt x="39" y="59"/>
                  <a:pt x="38" y="59"/>
                </a:cubicBezTo>
                <a:cubicBezTo>
                  <a:pt x="36" y="57"/>
                  <a:pt x="34" y="57"/>
                  <a:pt x="32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6" y="61"/>
                  <a:pt x="17" y="62"/>
                </a:cubicBezTo>
                <a:cubicBezTo>
                  <a:pt x="17" y="63"/>
                  <a:pt x="17" y="64"/>
                  <a:pt x="18" y="65"/>
                </a:cubicBezTo>
                <a:cubicBezTo>
                  <a:pt x="21" y="67"/>
                  <a:pt x="23" y="66"/>
                  <a:pt x="24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4"/>
                  <a:pt x="32" y="53"/>
                </a:cubicBezTo>
                <a:cubicBezTo>
                  <a:pt x="32" y="52"/>
                  <a:pt x="31" y="51"/>
                  <a:pt x="30" y="50"/>
                </a:cubicBezTo>
                <a:cubicBezTo>
                  <a:pt x="28" y="49"/>
                  <a:pt x="26" y="49"/>
                  <a:pt x="24" y="51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5"/>
                  <a:pt x="23" y="43"/>
                  <a:pt x="22" y="42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9" y="52"/>
                  <a:pt x="9" y="53"/>
                </a:cubicBezTo>
                <a:cubicBezTo>
                  <a:pt x="9" y="54"/>
                  <a:pt x="10" y="55"/>
                  <a:pt x="11" y="55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0" y="50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7" y="22"/>
                  <a:pt x="43" y="22"/>
                </a:cubicBezTo>
                <a:cubicBezTo>
                  <a:pt x="41" y="22"/>
                  <a:pt x="39" y="22"/>
                  <a:pt x="38" y="21"/>
                </a:cubicBezTo>
                <a:cubicBezTo>
                  <a:pt x="35" y="20"/>
                  <a:pt x="35" y="18"/>
                  <a:pt x="35" y="17"/>
                </a:cubicBezTo>
                <a:cubicBezTo>
                  <a:pt x="35" y="14"/>
                  <a:pt x="37" y="12"/>
                  <a:pt x="39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8"/>
                  <a:pt x="19" y="38"/>
                </a:cubicBezTo>
                <a:cubicBezTo>
                  <a:pt x="21" y="38"/>
                  <a:pt x="22" y="39"/>
                  <a:pt x="24" y="40"/>
                </a:cubicBezTo>
                <a:cubicBezTo>
                  <a:pt x="26" y="42"/>
                  <a:pt x="27" y="44"/>
                  <a:pt x="26" y="47"/>
                </a:cubicBezTo>
                <a:cubicBezTo>
                  <a:pt x="28" y="46"/>
                  <a:pt x="30" y="47"/>
                  <a:pt x="32" y="48"/>
                </a:cubicBezTo>
                <a:cubicBezTo>
                  <a:pt x="34" y="50"/>
                  <a:pt x="35" y="52"/>
                  <a:pt x="35" y="55"/>
                </a:cubicBezTo>
                <a:cubicBezTo>
                  <a:pt x="36" y="54"/>
                  <a:pt x="38" y="55"/>
                  <a:pt x="40" y="56"/>
                </a:cubicBezTo>
                <a:cubicBezTo>
                  <a:pt x="42" y="58"/>
                  <a:pt x="43" y="60"/>
                  <a:pt x="43" y="62"/>
                </a:cubicBezTo>
                <a:cubicBezTo>
                  <a:pt x="45" y="61"/>
                  <a:pt x="47" y="62"/>
                  <a:pt x="49" y="64"/>
                </a:cubicBezTo>
                <a:cubicBezTo>
                  <a:pt x="51" y="66"/>
                  <a:pt x="52" y="69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4"/>
                  <a:pt x="55" y="74"/>
                  <a:pt x="56" y="74"/>
                </a:cubicBezTo>
                <a:cubicBezTo>
                  <a:pt x="58" y="74"/>
                  <a:pt x="59" y="73"/>
                  <a:pt x="59" y="73"/>
                </a:cubicBezTo>
                <a:cubicBezTo>
                  <a:pt x="61" y="71"/>
                  <a:pt x="61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8"/>
                  <a:pt x="49" y="57"/>
                  <a:pt x="49" y="57"/>
                </a:cubicBezTo>
                <a:cubicBezTo>
                  <a:pt x="50" y="56"/>
                  <a:pt x="51" y="56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70" y="68"/>
                  <a:pt x="71" y="67"/>
                </a:cubicBezTo>
                <a:cubicBezTo>
                  <a:pt x="71" y="66"/>
                  <a:pt x="72" y="64"/>
                  <a:pt x="72" y="63"/>
                </a:cubicBezTo>
                <a:cubicBezTo>
                  <a:pt x="72" y="62"/>
                  <a:pt x="71" y="61"/>
                  <a:pt x="70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0" y="52"/>
                  <a:pt x="60" y="52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0"/>
                  <a:pt x="62" y="50"/>
                  <a:pt x="63" y="51"/>
                </a:cubicBezTo>
                <a:cubicBezTo>
                  <a:pt x="75" y="60"/>
                  <a:pt x="75" y="60"/>
                  <a:pt x="75" y="60"/>
                </a:cubicBezTo>
                <a:cubicBezTo>
                  <a:pt x="76" y="61"/>
                  <a:pt x="77" y="61"/>
                  <a:pt x="78" y="61"/>
                </a:cubicBezTo>
                <a:cubicBezTo>
                  <a:pt x="79" y="61"/>
                  <a:pt x="81" y="61"/>
                  <a:pt x="82" y="59"/>
                </a:cubicBezTo>
                <a:cubicBezTo>
                  <a:pt x="83" y="58"/>
                  <a:pt x="83" y="57"/>
                  <a:pt x="83" y="56"/>
                </a:cubicBezTo>
                <a:cubicBezTo>
                  <a:pt x="83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3"/>
                </a:cubicBezTo>
                <a:cubicBezTo>
                  <a:pt x="71" y="42"/>
                  <a:pt x="73" y="42"/>
                  <a:pt x="73" y="42"/>
                </a:cubicBezTo>
                <a:cubicBezTo>
                  <a:pt x="83" y="51"/>
                  <a:pt x="83" y="51"/>
                  <a:pt x="83" y="51"/>
                </a:cubicBezTo>
                <a:cubicBezTo>
                  <a:pt x="86" y="52"/>
                  <a:pt x="88" y="52"/>
                  <a:pt x="9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1" name="Freeform 43"/>
          <p:cNvSpPr>
            <a:spLocks noEditPoints="1"/>
          </p:cNvSpPr>
          <p:nvPr/>
        </p:nvSpPr>
        <p:spPr bwMode="auto">
          <a:xfrm>
            <a:off x="6278360" y="3685070"/>
            <a:ext cx="484188" cy="404812"/>
          </a:xfrm>
          <a:custGeom>
            <a:avLst/>
            <a:gdLst>
              <a:gd name="T0" fmla="*/ 2147483646 w 92"/>
              <a:gd name="T1" fmla="*/ 2147483646 h 77"/>
              <a:gd name="T2" fmla="*/ 2147483646 w 92"/>
              <a:gd name="T3" fmla="*/ 2147483646 h 77"/>
              <a:gd name="T4" fmla="*/ 2147483646 w 92"/>
              <a:gd name="T5" fmla="*/ 2147483646 h 77"/>
              <a:gd name="T6" fmla="*/ 2147483646 w 92"/>
              <a:gd name="T7" fmla="*/ 2147483646 h 77"/>
              <a:gd name="T8" fmla="*/ 2147483646 w 92"/>
              <a:gd name="T9" fmla="*/ 2147483646 h 77"/>
              <a:gd name="T10" fmla="*/ 2147483646 w 92"/>
              <a:gd name="T11" fmla="*/ 2147483646 h 77"/>
              <a:gd name="T12" fmla="*/ 2147483646 w 92"/>
              <a:gd name="T13" fmla="*/ 2147483646 h 77"/>
              <a:gd name="T14" fmla="*/ 2147483646 w 92"/>
              <a:gd name="T15" fmla="*/ 2147483646 h 77"/>
              <a:gd name="T16" fmla="*/ 2147483646 w 92"/>
              <a:gd name="T17" fmla="*/ 2147483646 h 77"/>
              <a:gd name="T18" fmla="*/ 2147483646 w 92"/>
              <a:gd name="T19" fmla="*/ 2147483646 h 77"/>
              <a:gd name="T20" fmla="*/ 2147483646 w 92"/>
              <a:gd name="T21" fmla="*/ 2147483646 h 77"/>
              <a:gd name="T22" fmla="*/ 2147483646 w 92"/>
              <a:gd name="T23" fmla="*/ 2147483646 h 77"/>
              <a:gd name="T24" fmla="*/ 2147483646 w 92"/>
              <a:gd name="T25" fmla="*/ 2147483646 h 77"/>
              <a:gd name="T26" fmla="*/ 2147483646 w 92"/>
              <a:gd name="T27" fmla="*/ 2147483646 h 77"/>
              <a:gd name="T28" fmla="*/ 2147483646 w 92"/>
              <a:gd name="T29" fmla="*/ 2147483646 h 77"/>
              <a:gd name="T30" fmla="*/ 2147483646 w 92"/>
              <a:gd name="T31" fmla="*/ 2147483646 h 77"/>
              <a:gd name="T32" fmla="*/ 2147483646 w 92"/>
              <a:gd name="T33" fmla="*/ 2147483646 h 77"/>
              <a:gd name="T34" fmla="*/ 2147483646 w 92"/>
              <a:gd name="T35" fmla="*/ 2147483646 h 77"/>
              <a:gd name="T36" fmla="*/ 2147483646 w 92"/>
              <a:gd name="T37" fmla="*/ 2147483646 h 77"/>
              <a:gd name="T38" fmla="*/ 2147483646 w 92"/>
              <a:gd name="T39" fmla="*/ 2147483646 h 77"/>
              <a:gd name="T40" fmla="*/ 2147483646 w 92"/>
              <a:gd name="T41" fmla="*/ 2147483646 h 77"/>
              <a:gd name="T42" fmla="*/ 2147483646 w 92"/>
              <a:gd name="T43" fmla="*/ 2147483646 h 77"/>
              <a:gd name="T44" fmla="*/ 2147483646 w 92"/>
              <a:gd name="T45" fmla="*/ 2147483646 h 77"/>
              <a:gd name="T46" fmla="*/ 2147483646 w 92"/>
              <a:gd name="T47" fmla="*/ 2147483646 h 77"/>
              <a:gd name="T48" fmla="*/ 2147483646 w 92"/>
              <a:gd name="T49" fmla="*/ 2147483646 h 77"/>
              <a:gd name="T50" fmla="*/ 2147483646 w 92"/>
              <a:gd name="T51" fmla="*/ 2147483646 h 77"/>
              <a:gd name="T52" fmla="*/ 2147483646 w 92"/>
              <a:gd name="T53" fmla="*/ 2147483646 h 77"/>
              <a:gd name="T54" fmla="*/ 2147483646 w 92"/>
              <a:gd name="T55" fmla="*/ 2147483646 h 77"/>
              <a:gd name="T56" fmla="*/ 2147483646 w 92"/>
              <a:gd name="T57" fmla="*/ 2147483646 h 77"/>
              <a:gd name="T58" fmla="*/ 2147483646 w 92"/>
              <a:gd name="T59" fmla="*/ 2147483646 h 77"/>
              <a:gd name="T60" fmla="*/ 2147483646 w 92"/>
              <a:gd name="T61" fmla="*/ 2147483646 h 77"/>
              <a:gd name="T62" fmla="*/ 2147483646 w 92"/>
              <a:gd name="T63" fmla="*/ 2147483646 h 77"/>
              <a:gd name="T64" fmla="*/ 2147483646 w 92"/>
              <a:gd name="T65" fmla="*/ 2147483646 h 77"/>
              <a:gd name="T66" fmla="*/ 2147483646 w 92"/>
              <a:gd name="T67" fmla="*/ 2147483646 h 77"/>
              <a:gd name="T68" fmla="*/ 2147483646 w 92"/>
              <a:gd name="T69" fmla="*/ 2147483646 h 77"/>
              <a:gd name="T70" fmla="*/ 2147483646 w 92"/>
              <a:gd name="T71" fmla="*/ 2147483646 h 77"/>
              <a:gd name="T72" fmla="*/ 2147483646 w 92"/>
              <a:gd name="T73" fmla="*/ 2147483646 h 77"/>
              <a:gd name="T74" fmla="*/ 2147483646 w 92"/>
              <a:gd name="T75" fmla="*/ 2147483646 h 77"/>
              <a:gd name="T76" fmla="*/ 2147483646 w 92"/>
              <a:gd name="T77" fmla="*/ 2147483646 h 77"/>
              <a:gd name="T78" fmla="*/ 2147483646 w 92"/>
              <a:gd name="T79" fmla="*/ 2147483646 h 77"/>
              <a:gd name="T80" fmla="*/ 2147483646 w 92"/>
              <a:gd name="T81" fmla="*/ 2147483646 h 77"/>
              <a:gd name="T82" fmla="*/ 2147483646 w 92"/>
              <a:gd name="T83" fmla="*/ 2147483646 h 77"/>
              <a:gd name="T84" fmla="*/ 2147483646 w 92"/>
              <a:gd name="T85" fmla="*/ 2147483646 h 77"/>
              <a:gd name="T86" fmla="*/ 2147483646 w 92"/>
              <a:gd name="T87" fmla="*/ 2147483646 h 77"/>
              <a:gd name="T88" fmla="*/ 2147483646 w 92"/>
              <a:gd name="T89" fmla="*/ 2147483646 h 77"/>
              <a:gd name="T90" fmla="*/ 2147483646 w 92"/>
              <a:gd name="T91" fmla="*/ 2147483646 h 77"/>
              <a:gd name="T92" fmla="*/ 2147483646 w 92"/>
              <a:gd name="T93" fmla="*/ 2147483646 h 77"/>
              <a:gd name="T94" fmla="*/ 2147483646 w 92"/>
              <a:gd name="T95" fmla="*/ 2147483646 h 77"/>
              <a:gd name="T96" fmla="*/ 2147483646 w 92"/>
              <a:gd name="T97" fmla="*/ 2147483646 h 77"/>
              <a:gd name="T98" fmla="*/ 2147483646 w 92"/>
              <a:gd name="T99" fmla="*/ 2147483646 h 77"/>
              <a:gd name="T100" fmla="*/ 2147483646 w 92"/>
              <a:gd name="T101" fmla="*/ 0 h 77"/>
              <a:gd name="T102" fmla="*/ 0 w 92"/>
              <a:gd name="T103" fmla="*/ 2147483646 h 77"/>
              <a:gd name="T104" fmla="*/ 2147483646 w 92"/>
              <a:gd name="T105" fmla="*/ 2147483646 h 77"/>
              <a:gd name="T106" fmla="*/ 2147483646 w 92"/>
              <a:gd name="T107" fmla="*/ 2147483646 h 77"/>
              <a:gd name="T108" fmla="*/ 2147483646 w 92"/>
              <a:gd name="T109" fmla="*/ 2147483646 h 77"/>
              <a:gd name="T110" fmla="*/ 2147483646 w 92"/>
              <a:gd name="T111" fmla="*/ 2147483646 h 77"/>
              <a:gd name="T112" fmla="*/ 2147483646 w 92"/>
              <a:gd name="T113" fmla="*/ 2147483646 h 77"/>
              <a:gd name="T114" fmla="*/ 2147483646 w 92"/>
              <a:gd name="T115" fmla="*/ 2147483646 h 77"/>
              <a:gd name="T116" fmla="*/ 2147483646 w 92"/>
              <a:gd name="T117" fmla="*/ 2147483646 h 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" h="77">
                <a:moveTo>
                  <a:pt x="12" y="63"/>
                </a:moveTo>
                <a:cubicBezTo>
                  <a:pt x="12" y="42"/>
                  <a:pt x="12" y="42"/>
                  <a:pt x="12" y="42"/>
                </a:cubicBezTo>
                <a:cubicBezTo>
                  <a:pt x="12" y="41"/>
                  <a:pt x="14" y="39"/>
                  <a:pt x="16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4" y="41"/>
                  <a:pt x="24" y="42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5"/>
                  <a:pt x="22" y="66"/>
                  <a:pt x="21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4" y="66"/>
                  <a:pt x="12" y="65"/>
                  <a:pt x="12" y="63"/>
                </a:cubicBezTo>
                <a:close/>
                <a:moveTo>
                  <a:pt x="34" y="32"/>
                </a:moveTo>
                <a:cubicBezTo>
                  <a:pt x="32" y="32"/>
                  <a:pt x="31" y="33"/>
                  <a:pt x="31" y="35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5"/>
                  <a:pt x="32" y="66"/>
                  <a:pt x="34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1" y="66"/>
                  <a:pt x="42" y="65"/>
                  <a:pt x="42" y="63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3"/>
                  <a:pt x="41" y="32"/>
                  <a:pt x="39" y="32"/>
                </a:cubicBezTo>
                <a:lnTo>
                  <a:pt x="34" y="32"/>
                </a:lnTo>
                <a:close/>
                <a:moveTo>
                  <a:pt x="52" y="26"/>
                </a:moveTo>
                <a:cubicBezTo>
                  <a:pt x="51" y="26"/>
                  <a:pt x="49" y="27"/>
                  <a:pt x="49" y="29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5"/>
                  <a:pt x="51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6"/>
                  <a:pt x="60" y="65"/>
                  <a:pt x="60" y="63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7"/>
                  <a:pt x="59" y="26"/>
                  <a:pt x="57" y="26"/>
                </a:cubicBezTo>
                <a:lnTo>
                  <a:pt x="52" y="26"/>
                </a:lnTo>
                <a:close/>
                <a:moveTo>
                  <a:pt x="71" y="19"/>
                </a:moveTo>
                <a:cubicBezTo>
                  <a:pt x="69" y="19"/>
                  <a:pt x="68" y="20"/>
                  <a:pt x="68" y="22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5"/>
                  <a:pt x="69" y="66"/>
                  <a:pt x="71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8" y="66"/>
                  <a:pt x="79" y="65"/>
                  <a:pt x="79" y="63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0"/>
                  <a:pt x="78" y="19"/>
                  <a:pt x="76" y="19"/>
                </a:cubicBezTo>
                <a:lnTo>
                  <a:pt x="71" y="19"/>
                </a:lnTo>
                <a:close/>
                <a:moveTo>
                  <a:pt x="14" y="31"/>
                </a:moveTo>
                <a:cubicBezTo>
                  <a:pt x="34" y="28"/>
                  <a:pt x="52" y="21"/>
                  <a:pt x="69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7" y="7"/>
                  <a:pt x="67" y="7"/>
                  <a:pt x="67" y="7"/>
                </a:cubicBezTo>
                <a:cubicBezTo>
                  <a:pt x="50" y="17"/>
                  <a:pt x="32" y="24"/>
                  <a:pt x="13" y="27"/>
                </a:cubicBezTo>
                <a:lnTo>
                  <a:pt x="14" y="31"/>
                </a:lnTo>
                <a:close/>
                <a:moveTo>
                  <a:pt x="92" y="72"/>
                </a:moveTo>
                <a:cubicBezTo>
                  <a:pt x="83" y="67"/>
                  <a:pt x="83" y="67"/>
                  <a:pt x="83" y="67"/>
                </a:cubicBezTo>
                <a:cubicBezTo>
                  <a:pt x="83" y="70"/>
                  <a:pt x="83" y="70"/>
                  <a:pt x="83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10"/>
                  <a:pt x="8" y="10"/>
                  <a:pt x="8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0"/>
                  <a:pt x="6" y="0"/>
                  <a:pt x="6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4"/>
                  <a:pt x="4" y="74"/>
                  <a:pt x="4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7"/>
                  <a:pt x="83" y="77"/>
                  <a:pt x="83" y="77"/>
                </a:cubicBezTo>
                <a:lnTo>
                  <a:pt x="92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2" name="Freeform 44"/>
          <p:cNvSpPr>
            <a:spLocks noEditPoints="1"/>
          </p:cNvSpPr>
          <p:nvPr/>
        </p:nvSpPr>
        <p:spPr bwMode="auto">
          <a:xfrm>
            <a:off x="6241851" y="2619857"/>
            <a:ext cx="720725" cy="374650"/>
          </a:xfrm>
          <a:custGeom>
            <a:avLst/>
            <a:gdLst>
              <a:gd name="T0" fmla="*/ 2147483646 w 137"/>
              <a:gd name="T1" fmla="*/ 2147483646 h 71"/>
              <a:gd name="T2" fmla="*/ 2147483646 w 137"/>
              <a:gd name="T3" fmla="*/ 2147483646 h 71"/>
              <a:gd name="T4" fmla="*/ 2147483646 w 137"/>
              <a:gd name="T5" fmla="*/ 2147483646 h 71"/>
              <a:gd name="T6" fmla="*/ 2147483646 w 137"/>
              <a:gd name="T7" fmla="*/ 2147483646 h 71"/>
              <a:gd name="T8" fmla="*/ 2147483646 w 137"/>
              <a:gd name="T9" fmla="*/ 2147483646 h 71"/>
              <a:gd name="T10" fmla="*/ 2147483646 w 137"/>
              <a:gd name="T11" fmla="*/ 2147483646 h 71"/>
              <a:gd name="T12" fmla="*/ 2147483646 w 137"/>
              <a:gd name="T13" fmla="*/ 2147483646 h 71"/>
              <a:gd name="T14" fmla="*/ 2147483646 w 137"/>
              <a:gd name="T15" fmla="*/ 2147483646 h 71"/>
              <a:gd name="T16" fmla="*/ 2147483646 w 137"/>
              <a:gd name="T17" fmla="*/ 2147483646 h 71"/>
              <a:gd name="T18" fmla="*/ 2147483646 w 137"/>
              <a:gd name="T19" fmla="*/ 2147483646 h 71"/>
              <a:gd name="T20" fmla="*/ 2147483646 w 137"/>
              <a:gd name="T21" fmla="*/ 0 h 71"/>
              <a:gd name="T22" fmla="*/ 2147483646 w 137"/>
              <a:gd name="T23" fmla="*/ 0 h 71"/>
              <a:gd name="T24" fmla="*/ 2147483646 w 137"/>
              <a:gd name="T25" fmla="*/ 0 h 71"/>
              <a:gd name="T26" fmla="*/ 2147483646 w 137"/>
              <a:gd name="T27" fmla="*/ 2147483646 h 71"/>
              <a:gd name="T28" fmla="*/ 2147483646 w 137"/>
              <a:gd name="T29" fmla="*/ 2147483646 h 71"/>
              <a:gd name="T30" fmla="*/ 2147483646 w 137"/>
              <a:gd name="T31" fmla="*/ 2147483646 h 71"/>
              <a:gd name="T32" fmla="*/ 2147483646 w 137"/>
              <a:gd name="T33" fmla="*/ 2147483646 h 71"/>
              <a:gd name="T34" fmla="*/ 2147483646 w 137"/>
              <a:gd name="T35" fmla="*/ 2147483646 h 71"/>
              <a:gd name="T36" fmla="*/ 2147483646 w 137"/>
              <a:gd name="T37" fmla="*/ 2147483646 h 71"/>
              <a:gd name="T38" fmla="*/ 2147483646 w 137"/>
              <a:gd name="T39" fmla="*/ 2147483646 h 71"/>
              <a:gd name="T40" fmla="*/ 2147483646 w 137"/>
              <a:gd name="T41" fmla="*/ 2147483646 h 71"/>
              <a:gd name="T42" fmla="*/ 2147483646 w 137"/>
              <a:gd name="T43" fmla="*/ 2147483646 h 71"/>
              <a:gd name="T44" fmla="*/ 2147483646 w 137"/>
              <a:gd name="T45" fmla="*/ 2147483646 h 71"/>
              <a:gd name="T46" fmla="*/ 2147483646 w 137"/>
              <a:gd name="T47" fmla="*/ 2147483646 h 71"/>
              <a:gd name="T48" fmla="*/ 2147483646 w 137"/>
              <a:gd name="T49" fmla="*/ 2147483646 h 71"/>
              <a:gd name="T50" fmla="*/ 2147483646 w 137"/>
              <a:gd name="T51" fmla="*/ 2147483646 h 71"/>
              <a:gd name="T52" fmla="*/ 2147483646 w 137"/>
              <a:gd name="T53" fmla="*/ 2147483646 h 71"/>
              <a:gd name="T54" fmla="*/ 2147483646 w 137"/>
              <a:gd name="T55" fmla="*/ 2147483646 h 71"/>
              <a:gd name="T56" fmla="*/ 2147483646 w 137"/>
              <a:gd name="T57" fmla="*/ 2147483646 h 71"/>
              <a:gd name="T58" fmla="*/ 2147483646 w 137"/>
              <a:gd name="T59" fmla="*/ 2147483646 h 71"/>
              <a:gd name="T60" fmla="*/ 2147483646 w 137"/>
              <a:gd name="T61" fmla="*/ 2147483646 h 71"/>
              <a:gd name="T62" fmla="*/ 2147483646 w 137"/>
              <a:gd name="T63" fmla="*/ 2147483646 h 71"/>
              <a:gd name="T64" fmla="*/ 2147483646 w 137"/>
              <a:gd name="T65" fmla="*/ 2147483646 h 71"/>
              <a:gd name="T66" fmla="*/ 2147483646 w 137"/>
              <a:gd name="T67" fmla="*/ 2147483646 h 71"/>
              <a:gd name="T68" fmla="*/ 2147483646 w 137"/>
              <a:gd name="T69" fmla="*/ 2147483646 h 71"/>
              <a:gd name="T70" fmla="*/ 2147483646 w 137"/>
              <a:gd name="T71" fmla="*/ 2147483646 h 71"/>
              <a:gd name="T72" fmla="*/ 2147483646 w 137"/>
              <a:gd name="T73" fmla="*/ 2147483646 h 71"/>
              <a:gd name="T74" fmla="*/ 2147483646 w 137"/>
              <a:gd name="T75" fmla="*/ 2147483646 h 71"/>
              <a:gd name="T76" fmla="*/ 2147483646 w 137"/>
              <a:gd name="T77" fmla="*/ 2147483646 h 71"/>
              <a:gd name="T78" fmla="*/ 2147483646 w 137"/>
              <a:gd name="T79" fmla="*/ 2147483646 h 71"/>
              <a:gd name="T80" fmla="*/ 2147483646 w 137"/>
              <a:gd name="T81" fmla="*/ 2147483646 h 71"/>
              <a:gd name="T82" fmla="*/ 2147483646 w 137"/>
              <a:gd name="T83" fmla="*/ 2147483646 h 71"/>
              <a:gd name="T84" fmla="*/ 2147483646 w 137"/>
              <a:gd name="T85" fmla="*/ 2147483646 h 71"/>
              <a:gd name="T86" fmla="*/ 2147483646 w 137"/>
              <a:gd name="T87" fmla="*/ 2147483646 h 71"/>
              <a:gd name="T88" fmla="*/ 2147483646 w 137"/>
              <a:gd name="T89" fmla="*/ 2147483646 h 71"/>
              <a:gd name="T90" fmla="*/ 2147483646 w 137"/>
              <a:gd name="T91" fmla="*/ 2147483646 h 71"/>
              <a:gd name="T92" fmla="*/ 2147483646 w 137"/>
              <a:gd name="T93" fmla="*/ 2147483646 h 71"/>
              <a:gd name="T94" fmla="*/ 2147483646 w 137"/>
              <a:gd name="T95" fmla="*/ 2147483646 h 71"/>
              <a:gd name="T96" fmla="*/ 2147483646 w 137"/>
              <a:gd name="T97" fmla="*/ 2147483646 h 71"/>
              <a:gd name="T98" fmla="*/ 2147483646 w 137"/>
              <a:gd name="T99" fmla="*/ 2147483646 h 71"/>
              <a:gd name="T100" fmla="*/ 2147483646 w 137"/>
              <a:gd name="T101" fmla="*/ 2147483646 h 71"/>
              <a:gd name="T102" fmla="*/ 2147483646 w 137"/>
              <a:gd name="T103" fmla="*/ 2147483646 h 71"/>
              <a:gd name="T104" fmla="*/ 2147483646 w 137"/>
              <a:gd name="T105" fmla="*/ 2147483646 h 71"/>
              <a:gd name="T106" fmla="*/ 2147483646 w 137"/>
              <a:gd name="T107" fmla="*/ 2147483646 h 71"/>
              <a:gd name="T108" fmla="*/ 2147483646 w 137"/>
              <a:gd name="T109" fmla="*/ 2147483646 h 71"/>
              <a:gd name="T110" fmla="*/ 2147483646 w 137"/>
              <a:gd name="T111" fmla="*/ 2147483646 h 71"/>
              <a:gd name="T112" fmla="*/ 2147483646 w 137"/>
              <a:gd name="T113" fmla="*/ 2147483646 h 71"/>
              <a:gd name="T114" fmla="*/ 2147483646 w 137"/>
              <a:gd name="T115" fmla="*/ 2147483646 h 71"/>
              <a:gd name="T116" fmla="*/ 2147483646 w 137"/>
              <a:gd name="T117" fmla="*/ 2147483646 h 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7" h="71">
                <a:moveTo>
                  <a:pt x="99" y="66"/>
                </a:moveTo>
                <a:cubicBezTo>
                  <a:pt x="97" y="67"/>
                  <a:pt x="95" y="68"/>
                  <a:pt x="93" y="69"/>
                </a:cubicBezTo>
                <a:cubicBezTo>
                  <a:pt x="86" y="70"/>
                  <a:pt x="79" y="70"/>
                  <a:pt x="70" y="71"/>
                </a:cubicBezTo>
                <a:cubicBezTo>
                  <a:pt x="61" y="70"/>
                  <a:pt x="54" y="70"/>
                  <a:pt x="48" y="69"/>
                </a:cubicBezTo>
                <a:cubicBezTo>
                  <a:pt x="46" y="68"/>
                  <a:pt x="43" y="67"/>
                  <a:pt x="42" y="66"/>
                </a:cubicBezTo>
                <a:cubicBezTo>
                  <a:pt x="36" y="64"/>
                  <a:pt x="36" y="59"/>
                  <a:pt x="39" y="56"/>
                </a:cubicBezTo>
                <a:cubicBezTo>
                  <a:pt x="43" y="52"/>
                  <a:pt x="47" y="49"/>
                  <a:pt x="52" y="47"/>
                </a:cubicBezTo>
                <a:cubicBezTo>
                  <a:pt x="54" y="46"/>
                  <a:pt x="56" y="46"/>
                  <a:pt x="58" y="45"/>
                </a:cubicBezTo>
                <a:cubicBezTo>
                  <a:pt x="62" y="43"/>
                  <a:pt x="63" y="39"/>
                  <a:pt x="60" y="36"/>
                </a:cubicBezTo>
                <a:cubicBezTo>
                  <a:pt x="54" y="30"/>
                  <a:pt x="52" y="23"/>
                  <a:pt x="52" y="15"/>
                </a:cubicBezTo>
                <a:cubicBezTo>
                  <a:pt x="52" y="7"/>
                  <a:pt x="57" y="2"/>
                  <a:pt x="65" y="0"/>
                </a:cubicBezTo>
                <a:cubicBezTo>
                  <a:pt x="67" y="0"/>
                  <a:pt x="69" y="0"/>
                  <a:pt x="70" y="0"/>
                </a:cubicBezTo>
                <a:cubicBezTo>
                  <a:pt x="72" y="0"/>
                  <a:pt x="73" y="0"/>
                  <a:pt x="75" y="0"/>
                </a:cubicBezTo>
                <a:cubicBezTo>
                  <a:pt x="83" y="2"/>
                  <a:pt x="88" y="7"/>
                  <a:pt x="88" y="15"/>
                </a:cubicBezTo>
                <a:cubicBezTo>
                  <a:pt x="88" y="23"/>
                  <a:pt x="86" y="30"/>
                  <a:pt x="80" y="36"/>
                </a:cubicBezTo>
                <a:cubicBezTo>
                  <a:pt x="77" y="39"/>
                  <a:pt x="78" y="43"/>
                  <a:pt x="82" y="45"/>
                </a:cubicBezTo>
                <a:cubicBezTo>
                  <a:pt x="84" y="46"/>
                  <a:pt x="87" y="46"/>
                  <a:pt x="89" y="47"/>
                </a:cubicBezTo>
                <a:cubicBezTo>
                  <a:pt x="93" y="49"/>
                  <a:pt x="98" y="52"/>
                  <a:pt x="101" y="56"/>
                </a:cubicBezTo>
                <a:cubicBezTo>
                  <a:pt x="104" y="58"/>
                  <a:pt x="105" y="64"/>
                  <a:pt x="99" y="66"/>
                </a:cubicBezTo>
                <a:close/>
                <a:moveTo>
                  <a:pt x="134" y="60"/>
                </a:moveTo>
                <a:cubicBezTo>
                  <a:pt x="132" y="58"/>
                  <a:pt x="129" y="56"/>
                  <a:pt x="126" y="54"/>
                </a:cubicBezTo>
                <a:cubicBezTo>
                  <a:pt x="124" y="54"/>
                  <a:pt x="123" y="53"/>
                  <a:pt x="121" y="53"/>
                </a:cubicBezTo>
                <a:cubicBezTo>
                  <a:pt x="118" y="52"/>
                  <a:pt x="118" y="49"/>
                  <a:pt x="120" y="47"/>
                </a:cubicBezTo>
                <a:cubicBezTo>
                  <a:pt x="124" y="43"/>
                  <a:pt x="125" y="38"/>
                  <a:pt x="125" y="32"/>
                </a:cubicBezTo>
                <a:cubicBezTo>
                  <a:pt x="125" y="26"/>
                  <a:pt x="122" y="23"/>
                  <a:pt x="116" y="22"/>
                </a:cubicBezTo>
                <a:cubicBezTo>
                  <a:pt x="115" y="21"/>
                  <a:pt x="114" y="21"/>
                  <a:pt x="113" y="21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4" y="23"/>
                  <a:pt x="100" y="26"/>
                  <a:pt x="100" y="32"/>
                </a:cubicBezTo>
                <a:cubicBezTo>
                  <a:pt x="100" y="38"/>
                  <a:pt x="102" y="43"/>
                  <a:pt x="106" y="47"/>
                </a:cubicBezTo>
                <a:cubicBezTo>
                  <a:pt x="108" y="49"/>
                  <a:pt x="107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5" y="54"/>
                  <a:pt x="105" y="54"/>
                </a:cubicBezTo>
                <a:cubicBezTo>
                  <a:pt x="107" y="56"/>
                  <a:pt x="108" y="59"/>
                  <a:pt x="107" y="62"/>
                </a:cubicBezTo>
                <a:cubicBezTo>
                  <a:pt x="107" y="65"/>
                  <a:pt x="105" y="67"/>
                  <a:pt x="102" y="69"/>
                </a:cubicBezTo>
                <a:cubicBezTo>
                  <a:pt x="101" y="69"/>
                  <a:pt x="100" y="69"/>
                  <a:pt x="99" y="70"/>
                </a:cubicBezTo>
                <a:cubicBezTo>
                  <a:pt x="103" y="70"/>
                  <a:pt x="108" y="71"/>
                  <a:pt x="113" y="71"/>
                </a:cubicBezTo>
                <a:cubicBezTo>
                  <a:pt x="119" y="70"/>
                  <a:pt x="124" y="70"/>
                  <a:pt x="128" y="69"/>
                </a:cubicBezTo>
                <a:cubicBezTo>
                  <a:pt x="130" y="69"/>
                  <a:pt x="131" y="68"/>
                  <a:pt x="133" y="68"/>
                </a:cubicBezTo>
                <a:cubicBezTo>
                  <a:pt x="137" y="66"/>
                  <a:pt x="136" y="62"/>
                  <a:pt x="134" y="60"/>
                </a:cubicBezTo>
                <a:close/>
                <a:moveTo>
                  <a:pt x="32" y="62"/>
                </a:moveTo>
                <a:cubicBezTo>
                  <a:pt x="32" y="59"/>
                  <a:pt x="33" y="56"/>
                  <a:pt x="35" y="54"/>
                </a:cubicBezTo>
                <a:cubicBezTo>
                  <a:pt x="36" y="53"/>
                  <a:pt x="37" y="52"/>
                  <a:pt x="38" y="51"/>
                </a:cubicBezTo>
                <a:cubicBezTo>
                  <a:pt x="37" y="51"/>
                  <a:pt x="37" y="51"/>
                  <a:pt x="36" y="51"/>
                </a:cubicBezTo>
                <a:cubicBezTo>
                  <a:pt x="33" y="50"/>
                  <a:pt x="32" y="46"/>
                  <a:pt x="35" y="44"/>
                </a:cubicBezTo>
                <a:cubicBezTo>
                  <a:pt x="39" y="40"/>
                  <a:pt x="41" y="34"/>
                  <a:pt x="41" y="28"/>
                </a:cubicBezTo>
                <a:cubicBezTo>
                  <a:pt x="40" y="21"/>
                  <a:pt x="37" y="18"/>
                  <a:pt x="31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6" y="16"/>
                  <a:pt x="24" y="16"/>
                  <a:pt x="23" y="16"/>
                </a:cubicBezTo>
                <a:cubicBezTo>
                  <a:pt x="17" y="18"/>
                  <a:pt x="13" y="21"/>
                  <a:pt x="13" y="28"/>
                </a:cubicBezTo>
                <a:cubicBezTo>
                  <a:pt x="13" y="34"/>
                  <a:pt x="14" y="40"/>
                  <a:pt x="19" y="44"/>
                </a:cubicBezTo>
                <a:cubicBezTo>
                  <a:pt x="21" y="46"/>
                  <a:pt x="20" y="50"/>
                  <a:pt x="17" y="51"/>
                </a:cubicBezTo>
                <a:cubicBezTo>
                  <a:pt x="16" y="51"/>
                  <a:pt x="14" y="52"/>
                  <a:pt x="12" y="53"/>
                </a:cubicBezTo>
                <a:cubicBezTo>
                  <a:pt x="9" y="54"/>
                  <a:pt x="6" y="56"/>
                  <a:pt x="3" y="59"/>
                </a:cubicBezTo>
                <a:cubicBezTo>
                  <a:pt x="0" y="62"/>
                  <a:pt x="0" y="65"/>
                  <a:pt x="5" y="67"/>
                </a:cubicBezTo>
                <a:cubicBezTo>
                  <a:pt x="6" y="68"/>
                  <a:pt x="8" y="69"/>
                  <a:pt x="9" y="69"/>
                </a:cubicBezTo>
                <a:cubicBezTo>
                  <a:pt x="15" y="70"/>
                  <a:pt x="20" y="70"/>
                  <a:pt x="27" y="71"/>
                </a:cubicBezTo>
                <a:cubicBezTo>
                  <a:pt x="32" y="71"/>
                  <a:pt x="37" y="70"/>
                  <a:pt x="41" y="70"/>
                </a:cubicBezTo>
                <a:cubicBezTo>
                  <a:pt x="40" y="69"/>
                  <a:pt x="39" y="69"/>
                  <a:pt x="38" y="69"/>
                </a:cubicBezTo>
                <a:cubicBezTo>
                  <a:pt x="35" y="67"/>
                  <a:pt x="33" y="65"/>
                  <a:pt x="32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353" name="Freeform 45"/>
          <p:cNvSpPr>
            <a:spLocks noEditPoints="1"/>
          </p:cNvSpPr>
          <p:nvPr/>
        </p:nvSpPr>
        <p:spPr bwMode="auto">
          <a:xfrm>
            <a:off x="5787824" y="4680433"/>
            <a:ext cx="474662" cy="420688"/>
          </a:xfrm>
          <a:custGeom>
            <a:avLst/>
            <a:gdLst>
              <a:gd name="T0" fmla="*/ 2147483646 w 90"/>
              <a:gd name="T1" fmla="*/ 2147483646 h 80"/>
              <a:gd name="T2" fmla="*/ 2147483646 w 90"/>
              <a:gd name="T3" fmla="*/ 2147483646 h 80"/>
              <a:gd name="T4" fmla="*/ 2147483646 w 90"/>
              <a:gd name="T5" fmla="*/ 2147483646 h 80"/>
              <a:gd name="T6" fmla="*/ 2147483646 w 90"/>
              <a:gd name="T7" fmla="*/ 0 h 80"/>
              <a:gd name="T8" fmla="*/ 2147483646 w 90"/>
              <a:gd name="T9" fmla="*/ 2147483646 h 80"/>
              <a:gd name="T10" fmla="*/ 2147483646 w 90"/>
              <a:gd name="T11" fmla="*/ 2147483646 h 80"/>
              <a:gd name="T12" fmla="*/ 2147483646 w 90"/>
              <a:gd name="T13" fmla="*/ 2147483646 h 80"/>
              <a:gd name="T14" fmla="*/ 2147483646 w 90"/>
              <a:gd name="T15" fmla="*/ 2147483646 h 80"/>
              <a:gd name="T16" fmla="*/ 2147483646 w 90"/>
              <a:gd name="T17" fmla="*/ 2147483646 h 80"/>
              <a:gd name="T18" fmla="*/ 2147483646 w 90"/>
              <a:gd name="T19" fmla="*/ 2147483646 h 80"/>
              <a:gd name="T20" fmla="*/ 2147483646 w 90"/>
              <a:gd name="T21" fmla="*/ 2147483646 h 80"/>
              <a:gd name="T22" fmla="*/ 2147483646 w 90"/>
              <a:gd name="T23" fmla="*/ 2147483646 h 80"/>
              <a:gd name="T24" fmla="*/ 2147483646 w 90"/>
              <a:gd name="T25" fmla="*/ 2147483646 h 80"/>
              <a:gd name="T26" fmla="*/ 2147483646 w 90"/>
              <a:gd name="T27" fmla="*/ 2147483646 h 80"/>
              <a:gd name="T28" fmla="*/ 2147483646 w 90"/>
              <a:gd name="T29" fmla="*/ 2147483646 h 80"/>
              <a:gd name="T30" fmla="*/ 2147483646 w 90"/>
              <a:gd name="T31" fmla="*/ 2147483646 h 80"/>
              <a:gd name="T32" fmla="*/ 0 w 90"/>
              <a:gd name="T33" fmla="*/ 2147483646 h 80"/>
              <a:gd name="T34" fmla="*/ 2147483646 w 90"/>
              <a:gd name="T35" fmla="*/ 2147483646 h 80"/>
              <a:gd name="T36" fmla="*/ 2147483646 w 90"/>
              <a:gd name="T37" fmla="*/ 2147483646 h 80"/>
              <a:gd name="T38" fmla="*/ 2147483646 w 90"/>
              <a:gd name="T39" fmla="*/ 2147483646 h 80"/>
              <a:gd name="T40" fmla="*/ 2147483646 w 90"/>
              <a:gd name="T41" fmla="*/ 2147483646 h 80"/>
              <a:gd name="T42" fmla="*/ 0 w 90"/>
              <a:gd name="T43" fmla="*/ 2147483646 h 80"/>
              <a:gd name="T44" fmla="*/ 2147483646 w 90"/>
              <a:gd name="T45" fmla="*/ 2147483646 h 80"/>
              <a:gd name="T46" fmla="*/ 2147483646 w 90"/>
              <a:gd name="T47" fmla="*/ 2147483646 h 80"/>
              <a:gd name="T48" fmla="*/ 2147483646 w 90"/>
              <a:gd name="T49" fmla="*/ 2147483646 h 80"/>
              <a:gd name="T50" fmla="*/ 2147483646 w 90"/>
              <a:gd name="T51" fmla="*/ 2147483646 h 80"/>
              <a:gd name="T52" fmla="*/ 2147483646 w 90"/>
              <a:gd name="T53" fmla="*/ 2147483646 h 80"/>
              <a:gd name="T54" fmla="*/ 2147483646 w 90"/>
              <a:gd name="T55" fmla="*/ 2147483646 h 80"/>
              <a:gd name="T56" fmla="*/ 2147483646 w 90"/>
              <a:gd name="T57" fmla="*/ 2147483646 h 80"/>
              <a:gd name="T58" fmla="*/ 2147483646 w 90"/>
              <a:gd name="T59" fmla="*/ 2147483646 h 80"/>
              <a:gd name="T60" fmla="*/ 2147483646 w 90"/>
              <a:gd name="T61" fmla="*/ 2147483646 h 80"/>
              <a:gd name="T62" fmla="*/ 2147483646 w 90"/>
              <a:gd name="T63" fmla="*/ 2147483646 h 80"/>
              <a:gd name="T64" fmla="*/ 2147483646 w 90"/>
              <a:gd name="T65" fmla="*/ 2147483646 h 80"/>
              <a:gd name="T66" fmla="*/ 2147483646 w 90"/>
              <a:gd name="T67" fmla="*/ 2147483646 h 80"/>
              <a:gd name="T68" fmla="*/ 2147483646 w 90"/>
              <a:gd name="T69" fmla="*/ 2147483646 h 80"/>
              <a:gd name="T70" fmla="*/ 2147483646 w 90"/>
              <a:gd name="T71" fmla="*/ 2147483646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0" h="80">
                <a:moveTo>
                  <a:pt x="61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5" y="7"/>
                  <a:pt x="53" y="5"/>
                  <a:pt x="5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7" y="5"/>
                  <a:pt x="35" y="7"/>
                  <a:pt x="34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4"/>
                  <a:pt x="33" y="0"/>
                  <a:pt x="3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1" y="4"/>
                  <a:pt x="61" y="10"/>
                </a:cubicBezTo>
                <a:close/>
                <a:moveTo>
                  <a:pt x="14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9"/>
                  <a:pt x="38" y="37"/>
                  <a:pt x="41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2" y="37"/>
                  <a:pt x="54" y="39"/>
                  <a:pt x="54" y="41"/>
                </a:cubicBezTo>
                <a:cubicBezTo>
                  <a:pt x="54" y="44"/>
                  <a:pt x="54" y="44"/>
                  <a:pt x="54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83" y="44"/>
                  <a:pt x="89" y="39"/>
                  <a:pt x="90" y="32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18"/>
                  <a:pt x="85" y="13"/>
                  <a:pt x="79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5" y="13"/>
                  <a:pt x="0" y="18"/>
                  <a:pt x="0" y="25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9"/>
                  <a:pt x="7" y="44"/>
                  <a:pt x="14" y="44"/>
                </a:cubicBezTo>
                <a:close/>
                <a:moveTo>
                  <a:pt x="76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4"/>
                  <a:pt x="52" y="56"/>
                  <a:pt x="49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8" y="56"/>
                  <a:pt x="36" y="54"/>
                  <a:pt x="36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8" y="48"/>
                  <a:pt x="3" y="45"/>
                  <a:pt x="0" y="4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5" y="80"/>
                  <a:pt x="11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5" y="80"/>
                  <a:pt x="90" y="75"/>
                  <a:pt x="90" y="68"/>
                </a:cubicBezTo>
                <a:cubicBezTo>
                  <a:pt x="90" y="40"/>
                  <a:pt x="90" y="40"/>
                  <a:pt x="90" y="40"/>
                </a:cubicBezTo>
                <a:cubicBezTo>
                  <a:pt x="87" y="45"/>
                  <a:pt x="82" y="48"/>
                  <a:pt x="76" y="48"/>
                </a:cubicBezTo>
                <a:close/>
                <a:moveTo>
                  <a:pt x="49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39" y="41"/>
                  <a:pt x="39" y="42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40" y="53"/>
                  <a:pt x="41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1" y="52"/>
                  <a:pt x="51" y="51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1"/>
                  <a:pt x="50" y="40"/>
                  <a:pt x="4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29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70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3"/>
          <p:cNvSpPr txBox="1">
            <a:spLocks/>
          </p:cNvSpPr>
          <p:nvPr/>
        </p:nvSpPr>
        <p:spPr bwMode="auto">
          <a:xfrm>
            <a:off x="-327552" y="203061"/>
            <a:ext cx="11494827" cy="10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4" y="171933"/>
            <a:ext cx="10515600" cy="1325563"/>
          </a:xfrm>
        </p:spPr>
        <p:txBody>
          <a:bodyPr/>
          <a:lstStyle/>
          <a:p>
            <a: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KONSEP-KONSEP ASAS PASCAMODENISME</a:t>
            </a:r>
            <a:endParaRPr lang="en-MY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3947" y="1777689"/>
            <a:ext cx="3284111" cy="1815882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2800" noProof="1">
                <a:solidFill>
                  <a:prstClr val="black"/>
                </a:solidFill>
                <a:latin typeface="Century Gothic"/>
              </a:rPr>
              <a:t>Kesemua hakikat/realiti adalah konstruk sosial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551" y="3925923"/>
            <a:ext cx="2842504" cy="1077218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3200" noProof="1">
                <a:solidFill>
                  <a:prstClr val="black"/>
                </a:solidFill>
                <a:latin typeface="Century Gothic"/>
              </a:rPr>
              <a:t>Baik dan Buruk</a:t>
            </a:r>
          </a:p>
        </p:txBody>
      </p:sp>
      <p:sp>
        <p:nvSpPr>
          <p:cNvPr id="8" name="Rectangle 7"/>
          <p:cNvSpPr/>
          <p:nvPr/>
        </p:nvSpPr>
        <p:spPr>
          <a:xfrm>
            <a:off x="8772764" y="1726141"/>
            <a:ext cx="1755609" cy="584775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3200" noProof="1">
                <a:solidFill>
                  <a:prstClr val="black"/>
                </a:solidFill>
                <a:latin typeface="Century Gothic"/>
              </a:rPr>
              <a:t>Tuhan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7865" y="4464535"/>
            <a:ext cx="2270173" cy="64633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3600" noProof="1">
                <a:solidFill>
                  <a:prstClr val="black"/>
                </a:solidFill>
                <a:latin typeface="Century Gothic"/>
              </a:rPr>
              <a:t>Bahasa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66006" y="2994510"/>
            <a:ext cx="2265364" cy="64633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3600" noProof="1">
                <a:solidFill>
                  <a:prstClr val="black"/>
                </a:solidFill>
                <a:latin typeface="Century Gothic"/>
              </a:rPr>
              <a:t>Jantina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0393" y="5338125"/>
            <a:ext cx="3142207" cy="646331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3600" noProof="1">
                <a:solidFill>
                  <a:prstClr val="black"/>
                </a:solidFill>
                <a:latin typeface="Century Gothic"/>
              </a:rPr>
              <a:t>Segalanya!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5608819" y="5680583"/>
            <a:ext cx="913097" cy="913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7" name="Freeform 12"/>
          <p:cNvSpPr/>
          <p:nvPr/>
        </p:nvSpPr>
        <p:spPr bwMode="auto">
          <a:xfrm rot="5400000">
            <a:off x="8391219" y="-39054"/>
            <a:ext cx="337281" cy="4980438"/>
          </a:xfrm>
          <a:custGeom>
            <a:avLst/>
            <a:gdLst>
              <a:gd name="T0" fmla="*/ 232 w 232"/>
              <a:gd name="T1" fmla="*/ 1153 h 1153"/>
              <a:gd name="T2" fmla="*/ 0 w 232"/>
              <a:gd name="T3" fmla="*/ 1153 h 1153"/>
              <a:gd name="T4" fmla="*/ 0 w 232"/>
              <a:gd name="T5" fmla="*/ 442 h 1153"/>
              <a:gd name="T6" fmla="*/ 232 w 232"/>
              <a:gd name="T7" fmla="*/ 0 h 1153"/>
              <a:gd name="T8" fmla="*/ 232 w 232"/>
              <a:gd name="T9" fmla="*/ 1153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53">
                <a:moveTo>
                  <a:pt x="232" y="1153"/>
                </a:moveTo>
                <a:lnTo>
                  <a:pt x="0" y="1153"/>
                </a:lnTo>
                <a:lnTo>
                  <a:pt x="0" y="442"/>
                </a:lnTo>
                <a:lnTo>
                  <a:pt x="232" y="0"/>
                </a:lnTo>
                <a:lnTo>
                  <a:pt x="232" y="1153"/>
                </a:lnTo>
                <a:close/>
              </a:path>
            </a:pathLst>
          </a:custGeom>
          <a:solidFill>
            <a:srgbClr val="DA0077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5400000">
            <a:off x="7962063" y="703168"/>
            <a:ext cx="1195588" cy="4980439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9" name="Freeform 14"/>
          <p:cNvSpPr/>
          <p:nvPr/>
        </p:nvSpPr>
        <p:spPr bwMode="auto">
          <a:xfrm rot="5400000">
            <a:off x="3250325" y="-211808"/>
            <a:ext cx="337281" cy="5320024"/>
          </a:xfrm>
          <a:custGeom>
            <a:avLst/>
            <a:gdLst>
              <a:gd name="T0" fmla="*/ 232 w 232"/>
              <a:gd name="T1" fmla="*/ 0 h 1152"/>
              <a:gd name="T2" fmla="*/ 0 w 232"/>
              <a:gd name="T3" fmla="*/ 0 h 1152"/>
              <a:gd name="T4" fmla="*/ 0 w 232"/>
              <a:gd name="T5" fmla="*/ 710 h 1152"/>
              <a:gd name="T6" fmla="*/ 232 w 232"/>
              <a:gd name="T7" fmla="*/ 1152 h 1152"/>
              <a:gd name="T8" fmla="*/ 232 w 232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52">
                <a:moveTo>
                  <a:pt x="232" y="0"/>
                </a:moveTo>
                <a:lnTo>
                  <a:pt x="0" y="0"/>
                </a:lnTo>
                <a:lnTo>
                  <a:pt x="0" y="710"/>
                </a:lnTo>
                <a:lnTo>
                  <a:pt x="232" y="1152"/>
                </a:lnTo>
                <a:lnTo>
                  <a:pt x="232" y="0"/>
                </a:lnTo>
                <a:close/>
              </a:path>
            </a:pathLst>
          </a:custGeom>
          <a:solidFill>
            <a:srgbClr val="00AACC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 rot="5400000">
            <a:off x="2824609" y="554627"/>
            <a:ext cx="1195588" cy="5320025"/>
          </a:xfrm>
          <a:prstGeom prst="rect">
            <a:avLst/>
          </a:prstGeom>
          <a:solidFill>
            <a:srgbClr val="00D2FF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1" name="Freeform 17"/>
          <p:cNvSpPr/>
          <p:nvPr/>
        </p:nvSpPr>
        <p:spPr bwMode="auto">
          <a:xfrm rot="5400000">
            <a:off x="8697134" y="1164768"/>
            <a:ext cx="337282" cy="5592279"/>
          </a:xfrm>
          <a:custGeom>
            <a:avLst/>
            <a:gdLst>
              <a:gd name="T0" fmla="*/ 232 w 232"/>
              <a:gd name="T1" fmla="*/ 1529 h 1529"/>
              <a:gd name="T2" fmla="*/ 0 w 232"/>
              <a:gd name="T3" fmla="*/ 1529 h 1529"/>
              <a:gd name="T4" fmla="*/ 0 w 232"/>
              <a:gd name="T5" fmla="*/ 376 h 1529"/>
              <a:gd name="T6" fmla="*/ 232 w 232"/>
              <a:gd name="T7" fmla="*/ 0 h 1529"/>
              <a:gd name="T8" fmla="*/ 232 w 232"/>
              <a:gd name="T9" fmla="*/ 1529 h 1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529">
                <a:moveTo>
                  <a:pt x="232" y="1529"/>
                </a:moveTo>
                <a:lnTo>
                  <a:pt x="0" y="1529"/>
                </a:lnTo>
                <a:lnTo>
                  <a:pt x="0" y="376"/>
                </a:lnTo>
                <a:lnTo>
                  <a:pt x="232" y="0"/>
                </a:lnTo>
                <a:lnTo>
                  <a:pt x="232" y="1529"/>
                </a:lnTo>
                <a:close/>
              </a:path>
            </a:pathLst>
          </a:custGeom>
          <a:solidFill>
            <a:srgbClr val="DA0077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 rot="5400000">
            <a:off x="8267981" y="1916739"/>
            <a:ext cx="1195588" cy="5592279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3" name="Freeform 19"/>
          <p:cNvSpPr/>
          <p:nvPr/>
        </p:nvSpPr>
        <p:spPr bwMode="auto">
          <a:xfrm rot="5400000">
            <a:off x="3119467" y="1175343"/>
            <a:ext cx="337281" cy="5588620"/>
          </a:xfrm>
          <a:custGeom>
            <a:avLst/>
            <a:gdLst>
              <a:gd name="T0" fmla="*/ 232 w 232"/>
              <a:gd name="T1" fmla="*/ 0 h 1528"/>
              <a:gd name="T2" fmla="*/ 0 w 232"/>
              <a:gd name="T3" fmla="*/ 0 h 1528"/>
              <a:gd name="T4" fmla="*/ 0 w 232"/>
              <a:gd name="T5" fmla="*/ 1152 h 1528"/>
              <a:gd name="T6" fmla="*/ 232 w 232"/>
              <a:gd name="T7" fmla="*/ 1528 h 1528"/>
              <a:gd name="T8" fmla="*/ 232 w 232"/>
              <a:gd name="T9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528">
                <a:moveTo>
                  <a:pt x="232" y="0"/>
                </a:moveTo>
                <a:lnTo>
                  <a:pt x="0" y="0"/>
                </a:lnTo>
                <a:lnTo>
                  <a:pt x="0" y="1152"/>
                </a:lnTo>
                <a:lnTo>
                  <a:pt x="232" y="1528"/>
                </a:lnTo>
                <a:lnTo>
                  <a:pt x="232" y="0"/>
                </a:lnTo>
                <a:close/>
              </a:path>
            </a:pathLst>
          </a:custGeom>
          <a:solidFill>
            <a:srgbClr val="00AACC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 rot="5400000">
            <a:off x="2686871" y="1933029"/>
            <a:ext cx="1195586" cy="5588620"/>
          </a:xfrm>
          <a:prstGeom prst="rect">
            <a:avLst/>
          </a:prstGeom>
          <a:solidFill>
            <a:srgbClr val="00D2FF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5" name="Pentagon 14"/>
          <p:cNvSpPr/>
          <p:nvPr/>
        </p:nvSpPr>
        <p:spPr>
          <a:xfrm rot="16200000">
            <a:off x="7095357" y="218037"/>
            <a:ext cx="1045145" cy="3077904"/>
          </a:xfrm>
          <a:prstGeom prst="homePlate">
            <a:avLst>
              <a:gd name="adj" fmla="val 37015"/>
            </a:avLst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16200000">
            <a:off x="3851103" y="51688"/>
            <a:ext cx="1041807" cy="3413942"/>
          </a:xfrm>
          <a:prstGeom prst="homePlate">
            <a:avLst>
              <a:gd name="adj" fmla="val 37015"/>
            </a:avLst>
          </a:prstGeom>
          <a:solidFill>
            <a:srgbClr val="00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666255" y="2612148"/>
            <a:ext cx="3134568" cy="10874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1800" noProof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Naratif-Naratif Kecil</a:t>
            </a:r>
          </a:p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en-US" sz="1800" noProof="1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1800" noProof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Barat=Penjajahan</a:t>
            </a: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6537822" y="1423027"/>
            <a:ext cx="2524178" cy="73866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kumimoji="0" lang="en-MY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PASCA MODENISME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422028" y="1554602"/>
            <a:ext cx="1880823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  <a:cs typeface="+mn-cs"/>
              </a:rPr>
              <a:t>MODENISME</a:t>
            </a:r>
          </a:p>
        </p:txBody>
      </p:sp>
      <p:sp>
        <p:nvSpPr>
          <p:cNvPr id="22" name="speed"/>
          <p:cNvSpPr txBox="1">
            <a:spLocks noChangeArrowheads="1"/>
          </p:cNvSpPr>
          <p:nvPr/>
        </p:nvSpPr>
        <p:spPr bwMode="auto">
          <a:xfrm>
            <a:off x="6649371" y="4161421"/>
            <a:ext cx="4078730" cy="10874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kumimoji="0" lang="en-US" noProof="1">
                <a:solidFill>
                  <a:prstClr val="black"/>
                </a:solidFill>
                <a:latin typeface="Century Gothic"/>
                <a:ea typeface="+mn-ea"/>
              </a:rPr>
              <a:t>Keluarga Alternatif?</a:t>
            </a:r>
          </a:p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kumimoji="0" lang="en-US" noProof="1">
              <a:solidFill>
                <a:prstClr val="black"/>
              </a:solidFill>
              <a:latin typeface="Century Gothic"/>
              <a:ea typeface="+mn-ea"/>
            </a:endParaRPr>
          </a:p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kumimoji="0" lang="en-US" noProof="1">
                <a:solidFill>
                  <a:prstClr val="black"/>
                </a:solidFill>
                <a:latin typeface="Century Gothic"/>
                <a:ea typeface="+mn-ea"/>
              </a:rPr>
              <a:t>Simulacra dan Realiti Ciptaan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176533" y="2595590"/>
            <a:ext cx="3331847" cy="10874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1800" noProof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Naratif-Naratif Besar</a:t>
            </a:r>
          </a:p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en-US" sz="1800" noProof="1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1800" noProof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Barat=Kemajuan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2176533" y="4183602"/>
            <a:ext cx="3338661" cy="10874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kumimoji="0" lang="en-US" noProof="1">
                <a:solidFill>
                  <a:prstClr val="black"/>
                </a:solidFill>
                <a:latin typeface="Century Gothic"/>
                <a:ea typeface="+mn-ea"/>
              </a:rPr>
              <a:t>Keluarga sebagai unit asas</a:t>
            </a:r>
          </a:p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kumimoji="0" lang="en-US" noProof="1">
              <a:solidFill>
                <a:prstClr val="black"/>
              </a:solidFill>
              <a:latin typeface="Century Gothic"/>
              <a:ea typeface="+mn-ea"/>
            </a:endParaRPr>
          </a:p>
          <a:p>
            <a:pPr marL="342882" indent="-342882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kumimoji="0" lang="en-US" noProof="1">
                <a:solidFill>
                  <a:prstClr val="black"/>
                </a:solidFill>
                <a:latin typeface="Century Gothic"/>
                <a:ea typeface="+mn-ea"/>
              </a:rPr>
              <a:t>Kesahihan dan Keaslian</a:t>
            </a: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6655720" y="5820785"/>
            <a:ext cx="2305508" cy="22163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defTabSz="304795" eaLnBrk="1" hangingPunct="1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 panose="020B0604020202020204" pitchFamily="34" charset="0"/>
              </a:rPr>
              <a:t>Stylish design</a:t>
            </a:r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>
            <a:off x="3209683" y="5831138"/>
            <a:ext cx="2305508" cy="22163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defTabSz="304795" eaLnBrk="1" hangingPunct="1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 panose="020B0604020202020204" pitchFamily="34" charset="0"/>
              </a:rPr>
              <a:t>Stylish design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474474" y="6066813"/>
            <a:ext cx="304072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defTabSz="304795" fontAlgn="auto"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Arial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58608" y="2820706"/>
            <a:ext cx="913097" cy="913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58608" y="4276590"/>
            <a:ext cx="913097" cy="913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09227" y="5997192"/>
            <a:ext cx="913097" cy="913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3" name="Freeform 74"/>
          <p:cNvSpPr>
            <a:spLocks noEditPoints="1"/>
          </p:cNvSpPr>
          <p:nvPr/>
        </p:nvSpPr>
        <p:spPr bwMode="auto">
          <a:xfrm>
            <a:off x="5880432" y="2934310"/>
            <a:ext cx="459926" cy="544437"/>
          </a:xfrm>
          <a:custGeom>
            <a:avLst/>
            <a:gdLst>
              <a:gd name="T0" fmla="*/ 82 w 207"/>
              <a:gd name="T1" fmla="*/ 2 h 245"/>
              <a:gd name="T2" fmla="*/ 45 w 207"/>
              <a:gd name="T3" fmla="*/ 17 h 245"/>
              <a:gd name="T4" fmla="*/ 18 w 207"/>
              <a:gd name="T5" fmla="*/ 45 h 245"/>
              <a:gd name="T6" fmla="*/ 2 w 207"/>
              <a:gd name="T7" fmla="*/ 82 h 245"/>
              <a:gd name="T8" fmla="*/ 0 w 207"/>
              <a:gd name="T9" fmla="*/ 112 h 245"/>
              <a:gd name="T10" fmla="*/ 17 w 207"/>
              <a:gd name="T11" fmla="*/ 164 h 245"/>
              <a:gd name="T12" fmla="*/ 39 w 207"/>
              <a:gd name="T13" fmla="*/ 200 h 245"/>
              <a:gd name="T14" fmla="*/ 45 w 207"/>
              <a:gd name="T15" fmla="*/ 223 h 245"/>
              <a:gd name="T16" fmla="*/ 48 w 207"/>
              <a:gd name="T17" fmla="*/ 241 h 245"/>
              <a:gd name="T18" fmla="*/ 150 w 207"/>
              <a:gd name="T19" fmla="*/ 245 h 245"/>
              <a:gd name="T20" fmla="*/ 159 w 207"/>
              <a:gd name="T21" fmla="*/ 241 h 245"/>
              <a:gd name="T22" fmla="*/ 162 w 207"/>
              <a:gd name="T23" fmla="*/ 224 h 245"/>
              <a:gd name="T24" fmla="*/ 168 w 207"/>
              <a:gd name="T25" fmla="*/ 200 h 245"/>
              <a:gd name="T26" fmla="*/ 190 w 207"/>
              <a:gd name="T27" fmla="*/ 164 h 245"/>
              <a:gd name="T28" fmla="*/ 207 w 207"/>
              <a:gd name="T29" fmla="*/ 112 h 245"/>
              <a:gd name="T30" fmla="*/ 204 w 207"/>
              <a:gd name="T31" fmla="*/ 82 h 245"/>
              <a:gd name="T32" fmla="*/ 189 w 207"/>
              <a:gd name="T33" fmla="*/ 45 h 245"/>
              <a:gd name="T34" fmla="*/ 161 w 207"/>
              <a:gd name="T35" fmla="*/ 17 h 245"/>
              <a:gd name="T36" fmla="*/ 124 w 207"/>
              <a:gd name="T37" fmla="*/ 2 h 245"/>
              <a:gd name="T38" fmla="*/ 114 w 207"/>
              <a:gd name="T39" fmla="*/ 220 h 245"/>
              <a:gd name="T40" fmla="*/ 85 w 207"/>
              <a:gd name="T41" fmla="*/ 131 h 245"/>
              <a:gd name="T42" fmla="*/ 93 w 207"/>
              <a:gd name="T43" fmla="*/ 132 h 245"/>
              <a:gd name="T44" fmla="*/ 100 w 207"/>
              <a:gd name="T45" fmla="*/ 131 h 245"/>
              <a:gd name="T46" fmla="*/ 108 w 207"/>
              <a:gd name="T47" fmla="*/ 132 h 245"/>
              <a:gd name="T48" fmla="*/ 115 w 207"/>
              <a:gd name="T49" fmla="*/ 131 h 245"/>
              <a:gd name="T50" fmla="*/ 122 w 207"/>
              <a:gd name="T51" fmla="*/ 132 h 245"/>
              <a:gd name="T52" fmla="*/ 148 w 207"/>
              <a:gd name="T53" fmla="*/ 184 h 245"/>
              <a:gd name="T54" fmla="*/ 138 w 207"/>
              <a:gd name="T55" fmla="*/ 220 h 245"/>
              <a:gd name="T56" fmla="*/ 127 w 207"/>
              <a:gd name="T57" fmla="*/ 115 h 245"/>
              <a:gd name="T58" fmla="*/ 122 w 207"/>
              <a:gd name="T59" fmla="*/ 114 h 245"/>
              <a:gd name="T60" fmla="*/ 115 w 207"/>
              <a:gd name="T61" fmla="*/ 113 h 245"/>
              <a:gd name="T62" fmla="*/ 107 w 207"/>
              <a:gd name="T63" fmla="*/ 114 h 245"/>
              <a:gd name="T64" fmla="*/ 100 w 207"/>
              <a:gd name="T65" fmla="*/ 113 h 245"/>
              <a:gd name="T66" fmla="*/ 92 w 207"/>
              <a:gd name="T67" fmla="*/ 114 h 245"/>
              <a:gd name="T68" fmla="*/ 84 w 207"/>
              <a:gd name="T69" fmla="*/ 113 h 245"/>
              <a:gd name="T70" fmla="*/ 80 w 207"/>
              <a:gd name="T71" fmla="*/ 117 h 245"/>
              <a:gd name="T72" fmla="*/ 69 w 207"/>
              <a:gd name="T73" fmla="*/ 220 h 245"/>
              <a:gd name="T74" fmla="*/ 63 w 207"/>
              <a:gd name="T75" fmla="*/ 193 h 245"/>
              <a:gd name="T76" fmla="*/ 39 w 207"/>
              <a:gd name="T77" fmla="*/ 155 h 245"/>
              <a:gd name="T78" fmla="*/ 25 w 207"/>
              <a:gd name="T79" fmla="*/ 110 h 245"/>
              <a:gd name="T80" fmla="*/ 26 w 207"/>
              <a:gd name="T81" fmla="*/ 87 h 245"/>
              <a:gd name="T82" fmla="*/ 38 w 207"/>
              <a:gd name="T83" fmla="*/ 59 h 245"/>
              <a:gd name="T84" fmla="*/ 60 w 207"/>
              <a:gd name="T85" fmla="*/ 38 h 245"/>
              <a:gd name="T86" fmla="*/ 87 w 207"/>
              <a:gd name="T87" fmla="*/ 25 h 245"/>
              <a:gd name="T88" fmla="*/ 111 w 207"/>
              <a:gd name="T89" fmla="*/ 24 h 245"/>
              <a:gd name="T90" fmla="*/ 141 w 207"/>
              <a:gd name="T91" fmla="*/ 34 h 245"/>
              <a:gd name="T92" fmla="*/ 164 w 207"/>
              <a:gd name="T93" fmla="*/ 53 h 245"/>
              <a:gd name="T94" fmla="*/ 179 w 207"/>
              <a:gd name="T95" fmla="*/ 80 h 245"/>
              <a:gd name="T96" fmla="*/ 182 w 207"/>
              <a:gd name="T97" fmla="*/ 102 h 245"/>
              <a:gd name="T98" fmla="*/ 173 w 207"/>
              <a:gd name="T99" fmla="*/ 140 h 245"/>
              <a:gd name="T100" fmla="*/ 148 w 207"/>
              <a:gd name="T101" fmla="*/ 18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245">
                <a:moveTo>
                  <a:pt x="103" y="0"/>
                </a:moveTo>
                <a:lnTo>
                  <a:pt x="103" y="0"/>
                </a:lnTo>
                <a:lnTo>
                  <a:pt x="93" y="0"/>
                </a:lnTo>
                <a:lnTo>
                  <a:pt x="82" y="2"/>
                </a:lnTo>
                <a:lnTo>
                  <a:pt x="73" y="4"/>
                </a:lnTo>
                <a:lnTo>
                  <a:pt x="63" y="8"/>
                </a:lnTo>
                <a:lnTo>
                  <a:pt x="54" y="12"/>
                </a:lnTo>
                <a:lnTo>
                  <a:pt x="45" y="17"/>
                </a:lnTo>
                <a:lnTo>
                  <a:pt x="37" y="23"/>
                </a:lnTo>
                <a:lnTo>
                  <a:pt x="30" y="29"/>
                </a:lnTo>
                <a:lnTo>
                  <a:pt x="24" y="37"/>
                </a:lnTo>
                <a:lnTo>
                  <a:pt x="18" y="45"/>
                </a:lnTo>
                <a:lnTo>
                  <a:pt x="13" y="53"/>
                </a:lnTo>
                <a:lnTo>
                  <a:pt x="8" y="62"/>
                </a:lnTo>
                <a:lnTo>
                  <a:pt x="4" y="73"/>
                </a:lnTo>
                <a:lnTo>
                  <a:pt x="2" y="82"/>
                </a:lnTo>
                <a:lnTo>
                  <a:pt x="0" y="92"/>
                </a:lnTo>
                <a:lnTo>
                  <a:pt x="0" y="102"/>
                </a:lnTo>
                <a:lnTo>
                  <a:pt x="0" y="102"/>
                </a:lnTo>
                <a:lnTo>
                  <a:pt x="0" y="112"/>
                </a:lnTo>
                <a:lnTo>
                  <a:pt x="2" y="121"/>
                </a:lnTo>
                <a:lnTo>
                  <a:pt x="5" y="133"/>
                </a:lnTo>
                <a:lnTo>
                  <a:pt x="9" y="147"/>
                </a:lnTo>
                <a:lnTo>
                  <a:pt x="17" y="164"/>
                </a:lnTo>
                <a:lnTo>
                  <a:pt x="26" y="181"/>
                </a:lnTo>
                <a:lnTo>
                  <a:pt x="32" y="191"/>
                </a:lnTo>
                <a:lnTo>
                  <a:pt x="39" y="200"/>
                </a:lnTo>
                <a:lnTo>
                  <a:pt x="39" y="200"/>
                </a:lnTo>
                <a:lnTo>
                  <a:pt x="40" y="203"/>
                </a:lnTo>
                <a:lnTo>
                  <a:pt x="42" y="206"/>
                </a:lnTo>
                <a:lnTo>
                  <a:pt x="44" y="215"/>
                </a:lnTo>
                <a:lnTo>
                  <a:pt x="45" y="223"/>
                </a:lnTo>
                <a:lnTo>
                  <a:pt x="45" y="232"/>
                </a:lnTo>
                <a:lnTo>
                  <a:pt x="45" y="232"/>
                </a:lnTo>
                <a:lnTo>
                  <a:pt x="45" y="237"/>
                </a:lnTo>
                <a:lnTo>
                  <a:pt x="48" y="241"/>
                </a:lnTo>
                <a:lnTo>
                  <a:pt x="48" y="241"/>
                </a:lnTo>
                <a:lnTo>
                  <a:pt x="53" y="244"/>
                </a:lnTo>
                <a:lnTo>
                  <a:pt x="57" y="245"/>
                </a:lnTo>
                <a:lnTo>
                  <a:pt x="150" y="245"/>
                </a:lnTo>
                <a:lnTo>
                  <a:pt x="150" y="245"/>
                </a:lnTo>
                <a:lnTo>
                  <a:pt x="155" y="244"/>
                </a:lnTo>
                <a:lnTo>
                  <a:pt x="159" y="241"/>
                </a:lnTo>
                <a:lnTo>
                  <a:pt x="159" y="241"/>
                </a:lnTo>
                <a:lnTo>
                  <a:pt x="161" y="237"/>
                </a:lnTo>
                <a:lnTo>
                  <a:pt x="162" y="232"/>
                </a:lnTo>
                <a:lnTo>
                  <a:pt x="162" y="232"/>
                </a:lnTo>
                <a:lnTo>
                  <a:pt x="162" y="224"/>
                </a:lnTo>
                <a:lnTo>
                  <a:pt x="162" y="215"/>
                </a:lnTo>
                <a:lnTo>
                  <a:pt x="164" y="207"/>
                </a:lnTo>
                <a:lnTo>
                  <a:pt x="165" y="203"/>
                </a:lnTo>
                <a:lnTo>
                  <a:pt x="168" y="200"/>
                </a:lnTo>
                <a:lnTo>
                  <a:pt x="168" y="200"/>
                </a:lnTo>
                <a:lnTo>
                  <a:pt x="175" y="191"/>
                </a:lnTo>
                <a:lnTo>
                  <a:pt x="181" y="181"/>
                </a:lnTo>
                <a:lnTo>
                  <a:pt x="190" y="164"/>
                </a:lnTo>
                <a:lnTo>
                  <a:pt x="197" y="147"/>
                </a:lnTo>
                <a:lnTo>
                  <a:pt x="201" y="133"/>
                </a:lnTo>
                <a:lnTo>
                  <a:pt x="204" y="121"/>
                </a:lnTo>
                <a:lnTo>
                  <a:pt x="207" y="112"/>
                </a:lnTo>
                <a:lnTo>
                  <a:pt x="207" y="102"/>
                </a:lnTo>
                <a:lnTo>
                  <a:pt x="207" y="102"/>
                </a:lnTo>
                <a:lnTo>
                  <a:pt x="207" y="92"/>
                </a:lnTo>
                <a:lnTo>
                  <a:pt x="204" y="82"/>
                </a:lnTo>
                <a:lnTo>
                  <a:pt x="202" y="73"/>
                </a:lnTo>
                <a:lnTo>
                  <a:pt x="198" y="62"/>
                </a:lnTo>
                <a:lnTo>
                  <a:pt x="194" y="53"/>
                </a:lnTo>
                <a:lnTo>
                  <a:pt x="189" y="45"/>
                </a:lnTo>
                <a:lnTo>
                  <a:pt x="183" y="37"/>
                </a:lnTo>
                <a:lnTo>
                  <a:pt x="177" y="29"/>
                </a:lnTo>
                <a:lnTo>
                  <a:pt x="170" y="23"/>
                </a:lnTo>
                <a:lnTo>
                  <a:pt x="161" y="17"/>
                </a:lnTo>
                <a:lnTo>
                  <a:pt x="152" y="12"/>
                </a:lnTo>
                <a:lnTo>
                  <a:pt x="144" y="8"/>
                </a:lnTo>
                <a:lnTo>
                  <a:pt x="134" y="4"/>
                </a:lnTo>
                <a:lnTo>
                  <a:pt x="124" y="2"/>
                </a:lnTo>
                <a:lnTo>
                  <a:pt x="114" y="0"/>
                </a:lnTo>
                <a:lnTo>
                  <a:pt x="103" y="0"/>
                </a:lnTo>
                <a:lnTo>
                  <a:pt x="103" y="0"/>
                </a:lnTo>
                <a:close/>
                <a:moveTo>
                  <a:pt x="114" y="220"/>
                </a:moveTo>
                <a:lnTo>
                  <a:pt x="93" y="220"/>
                </a:lnTo>
                <a:lnTo>
                  <a:pt x="81" y="132"/>
                </a:lnTo>
                <a:lnTo>
                  <a:pt x="81" y="132"/>
                </a:lnTo>
                <a:lnTo>
                  <a:pt x="85" y="131"/>
                </a:lnTo>
                <a:lnTo>
                  <a:pt x="87" y="128"/>
                </a:lnTo>
                <a:lnTo>
                  <a:pt x="87" y="128"/>
                </a:lnTo>
                <a:lnTo>
                  <a:pt x="91" y="131"/>
                </a:lnTo>
                <a:lnTo>
                  <a:pt x="93" y="132"/>
                </a:lnTo>
                <a:lnTo>
                  <a:pt x="95" y="133"/>
                </a:lnTo>
                <a:lnTo>
                  <a:pt x="95" y="133"/>
                </a:lnTo>
                <a:lnTo>
                  <a:pt x="98" y="132"/>
                </a:lnTo>
                <a:lnTo>
                  <a:pt x="100" y="131"/>
                </a:lnTo>
                <a:lnTo>
                  <a:pt x="103" y="128"/>
                </a:lnTo>
                <a:lnTo>
                  <a:pt x="103" y="128"/>
                </a:lnTo>
                <a:lnTo>
                  <a:pt x="106" y="131"/>
                </a:lnTo>
                <a:lnTo>
                  <a:pt x="108" y="132"/>
                </a:lnTo>
                <a:lnTo>
                  <a:pt x="110" y="133"/>
                </a:lnTo>
                <a:lnTo>
                  <a:pt x="110" y="133"/>
                </a:lnTo>
                <a:lnTo>
                  <a:pt x="113" y="132"/>
                </a:lnTo>
                <a:lnTo>
                  <a:pt x="115" y="131"/>
                </a:lnTo>
                <a:lnTo>
                  <a:pt x="117" y="128"/>
                </a:lnTo>
                <a:lnTo>
                  <a:pt x="117" y="128"/>
                </a:lnTo>
                <a:lnTo>
                  <a:pt x="120" y="131"/>
                </a:lnTo>
                <a:lnTo>
                  <a:pt x="122" y="132"/>
                </a:lnTo>
                <a:lnTo>
                  <a:pt x="124" y="133"/>
                </a:lnTo>
                <a:lnTo>
                  <a:pt x="114" y="220"/>
                </a:lnTo>
                <a:close/>
                <a:moveTo>
                  <a:pt x="148" y="184"/>
                </a:moveTo>
                <a:lnTo>
                  <a:pt x="148" y="184"/>
                </a:lnTo>
                <a:lnTo>
                  <a:pt x="143" y="193"/>
                </a:lnTo>
                <a:lnTo>
                  <a:pt x="140" y="202"/>
                </a:lnTo>
                <a:lnTo>
                  <a:pt x="139" y="211"/>
                </a:lnTo>
                <a:lnTo>
                  <a:pt x="138" y="220"/>
                </a:lnTo>
                <a:lnTo>
                  <a:pt x="126" y="220"/>
                </a:lnTo>
                <a:lnTo>
                  <a:pt x="141" y="102"/>
                </a:lnTo>
                <a:lnTo>
                  <a:pt x="129" y="100"/>
                </a:lnTo>
                <a:lnTo>
                  <a:pt x="127" y="115"/>
                </a:lnTo>
                <a:lnTo>
                  <a:pt x="127" y="115"/>
                </a:lnTo>
                <a:lnTo>
                  <a:pt x="125" y="117"/>
                </a:lnTo>
                <a:lnTo>
                  <a:pt x="125" y="117"/>
                </a:lnTo>
                <a:lnTo>
                  <a:pt x="122" y="114"/>
                </a:lnTo>
                <a:lnTo>
                  <a:pt x="120" y="113"/>
                </a:lnTo>
                <a:lnTo>
                  <a:pt x="117" y="112"/>
                </a:lnTo>
                <a:lnTo>
                  <a:pt x="117" y="112"/>
                </a:lnTo>
                <a:lnTo>
                  <a:pt x="115" y="113"/>
                </a:lnTo>
                <a:lnTo>
                  <a:pt x="113" y="114"/>
                </a:lnTo>
                <a:lnTo>
                  <a:pt x="110" y="117"/>
                </a:lnTo>
                <a:lnTo>
                  <a:pt x="110" y="117"/>
                </a:lnTo>
                <a:lnTo>
                  <a:pt x="107" y="114"/>
                </a:lnTo>
                <a:lnTo>
                  <a:pt x="105" y="113"/>
                </a:lnTo>
                <a:lnTo>
                  <a:pt x="103" y="112"/>
                </a:lnTo>
                <a:lnTo>
                  <a:pt x="103" y="112"/>
                </a:lnTo>
                <a:lnTo>
                  <a:pt x="100" y="113"/>
                </a:lnTo>
                <a:lnTo>
                  <a:pt x="98" y="114"/>
                </a:lnTo>
                <a:lnTo>
                  <a:pt x="95" y="117"/>
                </a:lnTo>
                <a:lnTo>
                  <a:pt x="95" y="117"/>
                </a:lnTo>
                <a:lnTo>
                  <a:pt x="92" y="114"/>
                </a:lnTo>
                <a:lnTo>
                  <a:pt x="90" y="113"/>
                </a:lnTo>
                <a:lnTo>
                  <a:pt x="87" y="112"/>
                </a:lnTo>
                <a:lnTo>
                  <a:pt x="87" y="112"/>
                </a:lnTo>
                <a:lnTo>
                  <a:pt x="84" y="113"/>
                </a:lnTo>
                <a:lnTo>
                  <a:pt x="82" y="114"/>
                </a:lnTo>
                <a:lnTo>
                  <a:pt x="80" y="117"/>
                </a:lnTo>
                <a:lnTo>
                  <a:pt x="80" y="117"/>
                </a:lnTo>
                <a:lnTo>
                  <a:pt x="80" y="117"/>
                </a:lnTo>
                <a:lnTo>
                  <a:pt x="78" y="100"/>
                </a:lnTo>
                <a:lnTo>
                  <a:pt x="66" y="102"/>
                </a:lnTo>
                <a:lnTo>
                  <a:pt x="80" y="220"/>
                </a:lnTo>
                <a:lnTo>
                  <a:pt x="69" y="220"/>
                </a:lnTo>
                <a:lnTo>
                  <a:pt x="69" y="220"/>
                </a:lnTo>
                <a:lnTo>
                  <a:pt x="68" y="211"/>
                </a:lnTo>
                <a:lnTo>
                  <a:pt x="67" y="202"/>
                </a:lnTo>
                <a:lnTo>
                  <a:pt x="63" y="193"/>
                </a:lnTo>
                <a:lnTo>
                  <a:pt x="59" y="184"/>
                </a:lnTo>
                <a:lnTo>
                  <a:pt x="59" y="184"/>
                </a:lnTo>
                <a:lnTo>
                  <a:pt x="47" y="169"/>
                </a:lnTo>
                <a:lnTo>
                  <a:pt x="39" y="155"/>
                </a:lnTo>
                <a:lnTo>
                  <a:pt x="33" y="140"/>
                </a:lnTo>
                <a:lnTo>
                  <a:pt x="29" y="128"/>
                </a:lnTo>
                <a:lnTo>
                  <a:pt x="27" y="118"/>
                </a:lnTo>
                <a:lnTo>
                  <a:pt x="25" y="110"/>
                </a:lnTo>
                <a:lnTo>
                  <a:pt x="25" y="102"/>
                </a:lnTo>
                <a:lnTo>
                  <a:pt x="25" y="102"/>
                </a:lnTo>
                <a:lnTo>
                  <a:pt x="25" y="95"/>
                </a:lnTo>
                <a:lnTo>
                  <a:pt x="26" y="87"/>
                </a:lnTo>
                <a:lnTo>
                  <a:pt x="28" y="80"/>
                </a:lnTo>
                <a:lnTo>
                  <a:pt x="31" y="73"/>
                </a:lnTo>
                <a:lnTo>
                  <a:pt x="34" y="65"/>
                </a:lnTo>
                <a:lnTo>
                  <a:pt x="38" y="59"/>
                </a:lnTo>
                <a:lnTo>
                  <a:pt x="42" y="53"/>
                </a:lnTo>
                <a:lnTo>
                  <a:pt x="47" y="47"/>
                </a:lnTo>
                <a:lnTo>
                  <a:pt x="54" y="42"/>
                </a:lnTo>
                <a:lnTo>
                  <a:pt x="60" y="38"/>
                </a:lnTo>
                <a:lnTo>
                  <a:pt x="66" y="34"/>
                </a:lnTo>
                <a:lnTo>
                  <a:pt x="73" y="30"/>
                </a:lnTo>
                <a:lnTo>
                  <a:pt x="80" y="27"/>
                </a:lnTo>
                <a:lnTo>
                  <a:pt x="87" y="25"/>
                </a:lnTo>
                <a:lnTo>
                  <a:pt x="96" y="24"/>
                </a:lnTo>
                <a:lnTo>
                  <a:pt x="103" y="24"/>
                </a:lnTo>
                <a:lnTo>
                  <a:pt x="103" y="24"/>
                </a:lnTo>
                <a:lnTo>
                  <a:pt x="111" y="24"/>
                </a:lnTo>
                <a:lnTo>
                  <a:pt x="119" y="25"/>
                </a:lnTo>
                <a:lnTo>
                  <a:pt x="126" y="27"/>
                </a:lnTo>
                <a:lnTo>
                  <a:pt x="134" y="30"/>
                </a:lnTo>
                <a:lnTo>
                  <a:pt x="141" y="34"/>
                </a:lnTo>
                <a:lnTo>
                  <a:pt x="147" y="38"/>
                </a:lnTo>
                <a:lnTo>
                  <a:pt x="153" y="42"/>
                </a:lnTo>
                <a:lnTo>
                  <a:pt x="159" y="47"/>
                </a:lnTo>
                <a:lnTo>
                  <a:pt x="164" y="53"/>
                </a:lnTo>
                <a:lnTo>
                  <a:pt x="169" y="59"/>
                </a:lnTo>
                <a:lnTo>
                  <a:pt x="173" y="65"/>
                </a:lnTo>
                <a:lnTo>
                  <a:pt x="176" y="73"/>
                </a:lnTo>
                <a:lnTo>
                  <a:pt x="179" y="80"/>
                </a:lnTo>
                <a:lnTo>
                  <a:pt x="181" y="87"/>
                </a:lnTo>
                <a:lnTo>
                  <a:pt x="182" y="95"/>
                </a:lnTo>
                <a:lnTo>
                  <a:pt x="182" y="102"/>
                </a:lnTo>
                <a:lnTo>
                  <a:pt x="182" y="102"/>
                </a:lnTo>
                <a:lnTo>
                  <a:pt x="182" y="110"/>
                </a:lnTo>
                <a:lnTo>
                  <a:pt x="180" y="118"/>
                </a:lnTo>
                <a:lnTo>
                  <a:pt x="178" y="128"/>
                </a:lnTo>
                <a:lnTo>
                  <a:pt x="173" y="140"/>
                </a:lnTo>
                <a:lnTo>
                  <a:pt x="168" y="155"/>
                </a:lnTo>
                <a:lnTo>
                  <a:pt x="159" y="169"/>
                </a:lnTo>
                <a:lnTo>
                  <a:pt x="148" y="184"/>
                </a:lnTo>
                <a:lnTo>
                  <a:pt x="148" y="184"/>
                </a:lnTo>
                <a:close/>
              </a:path>
            </a:pathLst>
          </a:cu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9" tIns="30482" rIns="60959" bIns="30482" numCol="1" spcCol="0" rtlCol="0" fromWordArt="0" anchor="ctr" anchorCtr="0" forceAA="0" compatLnSpc="1">
            <a:noAutofit/>
          </a:bodyPr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34" name="Freeform 75"/>
          <p:cNvSpPr/>
          <p:nvPr/>
        </p:nvSpPr>
        <p:spPr bwMode="auto">
          <a:xfrm>
            <a:off x="5973750" y="3483191"/>
            <a:ext cx="268846" cy="55554"/>
          </a:xfrm>
          <a:custGeom>
            <a:avLst/>
            <a:gdLst>
              <a:gd name="T0" fmla="*/ 109 w 121"/>
              <a:gd name="T1" fmla="*/ 25 h 25"/>
              <a:gd name="T2" fmla="*/ 109 w 121"/>
              <a:gd name="T3" fmla="*/ 25 h 25"/>
              <a:gd name="T4" fmla="*/ 114 w 121"/>
              <a:gd name="T5" fmla="*/ 24 h 25"/>
              <a:gd name="T6" fmla="*/ 118 w 121"/>
              <a:gd name="T7" fmla="*/ 22 h 25"/>
              <a:gd name="T8" fmla="*/ 121 w 121"/>
              <a:gd name="T9" fmla="*/ 17 h 25"/>
              <a:gd name="T10" fmla="*/ 121 w 121"/>
              <a:gd name="T11" fmla="*/ 12 h 25"/>
              <a:gd name="T12" fmla="*/ 121 w 121"/>
              <a:gd name="T13" fmla="*/ 12 h 25"/>
              <a:gd name="T14" fmla="*/ 121 w 121"/>
              <a:gd name="T15" fmla="*/ 8 h 25"/>
              <a:gd name="T16" fmla="*/ 118 w 121"/>
              <a:gd name="T17" fmla="*/ 4 h 25"/>
              <a:gd name="T18" fmla="*/ 114 w 121"/>
              <a:gd name="T19" fmla="*/ 1 h 25"/>
              <a:gd name="T20" fmla="*/ 109 w 121"/>
              <a:gd name="T21" fmla="*/ 0 h 25"/>
              <a:gd name="T22" fmla="*/ 13 w 121"/>
              <a:gd name="T23" fmla="*/ 0 h 25"/>
              <a:gd name="T24" fmla="*/ 13 w 121"/>
              <a:gd name="T25" fmla="*/ 0 h 25"/>
              <a:gd name="T26" fmla="*/ 9 w 121"/>
              <a:gd name="T27" fmla="*/ 1 h 25"/>
              <a:gd name="T28" fmla="*/ 4 w 121"/>
              <a:gd name="T29" fmla="*/ 4 h 25"/>
              <a:gd name="T30" fmla="*/ 1 w 121"/>
              <a:gd name="T31" fmla="*/ 8 h 25"/>
              <a:gd name="T32" fmla="*/ 0 w 121"/>
              <a:gd name="T33" fmla="*/ 12 h 25"/>
              <a:gd name="T34" fmla="*/ 0 w 121"/>
              <a:gd name="T35" fmla="*/ 12 h 25"/>
              <a:gd name="T36" fmla="*/ 1 w 121"/>
              <a:gd name="T37" fmla="*/ 17 h 25"/>
              <a:gd name="T38" fmla="*/ 4 w 121"/>
              <a:gd name="T39" fmla="*/ 22 h 25"/>
              <a:gd name="T40" fmla="*/ 9 w 121"/>
              <a:gd name="T41" fmla="*/ 24 h 25"/>
              <a:gd name="T42" fmla="*/ 13 w 121"/>
              <a:gd name="T43" fmla="*/ 25 h 25"/>
              <a:gd name="T44" fmla="*/ 109 w 121"/>
              <a:gd name="T4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1" h="25">
                <a:moveTo>
                  <a:pt x="109" y="25"/>
                </a:moveTo>
                <a:lnTo>
                  <a:pt x="109" y="25"/>
                </a:lnTo>
                <a:lnTo>
                  <a:pt x="114" y="24"/>
                </a:lnTo>
                <a:lnTo>
                  <a:pt x="118" y="22"/>
                </a:lnTo>
                <a:lnTo>
                  <a:pt x="121" y="17"/>
                </a:lnTo>
                <a:lnTo>
                  <a:pt x="121" y="12"/>
                </a:lnTo>
                <a:lnTo>
                  <a:pt x="121" y="12"/>
                </a:lnTo>
                <a:lnTo>
                  <a:pt x="121" y="8"/>
                </a:lnTo>
                <a:lnTo>
                  <a:pt x="118" y="4"/>
                </a:lnTo>
                <a:lnTo>
                  <a:pt x="114" y="1"/>
                </a:lnTo>
                <a:lnTo>
                  <a:pt x="109" y="0"/>
                </a:lnTo>
                <a:lnTo>
                  <a:pt x="13" y="0"/>
                </a:lnTo>
                <a:lnTo>
                  <a:pt x="13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12"/>
                </a:lnTo>
                <a:lnTo>
                  <a:pt x="1" y="17"/>
                </a:lnTo>
                <a:lnTo>
                  <a:pt x="4" y="22"/>
                </a:lnTo>
                <a:lnTo>
                  <a:pt x="9" y="24"/>
                </a:lnTo>
                <a:lnTo>
                  <a:pt x="13" y="25"/>
                </a:lnTo>
                <a:lnTo>
                  <a:pt x="109" y="25"/>
                </a:lnTo>
                <a:close/>
              </a:path>
            </a:pathLst>
          </a:cu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9" tIns="30482" rIns="60959" bIns="30482" numCol="1" spcCol="0" rtlCol="0" fromWordArt="0" anchor="ctr" anchorCtr="0" forceAA="0" compatLnSpc="1">
            <a:noAutofit/>
          </a:bodyPr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35" name="Freeform 76"/>
          <p:cNvSpPr/>
          <p:nvPr/>
        </p:nvSpPr>
        <p:spPr bwMode="auto">
          <a:xfrm>
            <a:off x="6002635" y="3545417"/>
            <a:ext cx="215521" cy="53333"/>
          </a:xfrm>
          <a:custGeom>
            <a:avLst/>
            <a:gdLst>
              <a:gd name="T0" fmla="*/ 85 w 97"/>
              <a:gd name="T1" fmla="*/ 0 h 24"/>
              <a:gd name="T2" fmla="*/ 12 w 97"/>
              <a:gd name="T3" fmla="*/ 0 h 24"/>
              <a:gd name="T4" fmla="*/ 12 w 97"/>
              <a:gd name="T5" fmla="*/ 0 h 24"/>
              <a:gd name="T6" fmla="*/ 7 w 97"/>
              <a:gd name="T7" fmla="*/ 1 h 24"/>
              <a:gd name="T8" fmla="*/ 3 w 97"/>
              <a:gd name="T9" fmla="*/ 3 h 24"/>
              <a:gd name="T10" fmla="*/ 1 w 97"/>
              <a:gd name="T11" fmla="*/ 7 h 24"/>
              <a:gd name="T12" fmla="*/ 0 w 97"/>
              <a:gd name="T13" fmla="*/ 12 h 24"/>
              <a:gd name="T14" fmla="*/ 0 w 97"/>
              <a:gd name="T15" fmla="*/ 12 h 24"/>
              <a:gd name="T16" fmla="*/ 1 w 97"/>
              <a:gd name="T17" fmla="*/ 16 h 24"/>
              <a:gd name="T18" fmla="*/ 3 w 97"/>
              <a:gd name="T19" fmla="*/ 20 h 24"/>
              <a:gd name="T20" fmla="*/ 7 w 97"/>
              <a:gd name="T21" fmla="*/ 23 h 24"/>
              <a:gd name="T22" fmla="*/ 12 w 97"/>
              <a:gd name="T23" fmla="*/ 24 h 24"/>
              <a:gd name="T24" fmla="*/ 85 w 97"/>
              <a:gd name="T25" fmla="*/ 24 h 24"/>
              <a:gd name="T26" fmla="*/ 85 w 97"/>
              <a:gd name="T27" fmla="*/ 24 h 24"/>
              <a:gd name="T28" fmla="*/ 90 w 97"/>
              <a:gd name="T29" fmla="*/ 23 h 24"/>
              <a:gd name="T30" fmla="*/ 94 w 97"/>
              <a:gd name="T31" fmla="*/ 20 h 24"/>
              <a:gd name="T32" fmla="*/ 96 w 97"/>
              <a:gd name="T33" fmla="*/ 16 h 24"/>
              <a:gd name="T34" fmla="*/ 97 w 97"/>
              <a:gd name="T35" fmla="*/ 12 h 24"/>
              <a:gd name="T36" fmla="*/ 97 w 97"/>
              <a:gd name="T37" fmla="*/ 12 h 24"/>
              <a:gd name="T38" fmla="*/ 96 w 97"/>
              <a:gd name="T39" fmla="*/ 7 h 24"/>
              <a:gd name="T40" fmla="*/ 94 w 97"/>
              <a:gd name="T41" fmla="*/ 3 h 24"/>
              <a:gd name="T42" fmla="*/ 90 w 97"/>
              <a:gd name="T43" fmla="*/ 1 h 24"/>
              <a:gd name="T44" fmla="*/ 85 w 97"/>
              <a:gd name="T45" fmla="*/ 0 h 24"/>
              <a:gd name="T46" fmla="*/ 85 w 97"/>
              <a:gd name="T4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" h="24">
                <a:moveTo>
                  <a:pt x="85" y="0"/>
                </a:moveTo>
                <a:lnTo>
                  <a:pt x="1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12"/>
                </a:lnTo>
                <a:lnTo>
                  <a:pt x="1" y="16"/>
                </a:lnTo>
                <a:lnTo>
                  <a:pt x="3" y="20"/>
                </a:lnTo>
                <a:lnTo>
                  <a:pt x="7" y="23"/>
                </a:lnTo>
                <a:lnTo>
                  <a:pt x="12" y="24"/>
                </a:lnTo>
                <a:lnTo>
                  <a:pt x="85" y="24"/>
                </a:lnTo>
                <a:lnTo>
                  <a:pt x="85" y="24"/>
                </a:lnTo>
                <a:lnTo>
                  <a:pt x="90" y="23"/>
                </a:lnTo>
                <a:lnTo>
                  <a:pt x="94" y="20"/>
                </a:lnTo>
                <a:lnTo>
                  <a:pt x="96" y="16"/>
                </a:lnTo>
                <a:lnTo>
                  <a:pt x="97" y="12"/>
                </a:lnTo>
                <a:lnTo>
                  <a:pt x="97" y="12"/>
                </a:lnTo>
                <a:lnTo>
                  <a:pt x="96" y="7"/>
                </a:lnTo>
                <a:lnTo>
                  <a:pt x="94" y="3"/>
                </a:lnTo>
                <a:lnTo>
                  <a:pt x="90" y="1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9" tIns="30482" rIns="60959" bIns="30482" numCol="1" spcCol="0" rtlCol="0" fromWordArt="0" anchor="ctr" anchorCtr="0" forceAA="0" compatLnSpc="1">
            <a:noAutofit/>
          </a:bodyPr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5810756" y="4423902"/>
            <a:ext cx="615521" cy="615616"/>
          </a:xfrm>
          <a:custGeom>
            <a:avLst/>
            <a:gdLst>
              <a:gd name="T0" fmla="*/ 187 w 288"/>
              <a:gd name="T1" fmla="*/ 280 h 288"/>
              <a:gd name="T2" fmla="*/ 246 w 288"/>
              <a:gd name="T3" fmla="*/ 246 h 288"/>
              <a:gd name="T4" fmla="*/ 282 w 288"/>
              <a:gd name="T5" fmla="*/ 186 h 288"/>
              <a:gd name="T6" fmla="*/ 288 w 288"/>
              <a:gd name="T7" fmla="*/ 144 h 288"/>
              <a:gd name="T8" fmla="*/ 288 w 288"/>
              <a:gd name="T9" fmla="*/ 144 h 288"/>
              <a:gd name="T10" fmla="*/ 270 w 288"/>
              <a:gd name="T11" fmla="*/ 75 h 288"/>
              <a:gd name="T12" fmla="*/ 225 w 288"/>
              <a:gd name="T13" fmla="*/ 25 h 288"/>
              <a:gd name="T14" fmla="*/ 160 w 288"/>
              <a:gd name="T15" fmla="*/ 0 h 288"/>
              <a:gd name="T16" fmla="*/ 102 w 288"/>
              <a:gd name="T17" fmla="*/ 6 h 288"/>
              <a:gd name="T18" fmla="*/ 43 w 288"/>
              <a:gd name="T19" fmla="*/ 42 h 288"/>
              <a:gd name="T20" fmla="*/ 8 w 288"/>
              <a:gd name="T21" fmla="*/ 101 h 288"/>
              <a:gd name="T22" fmla="*/ 0 w 288"/>
              <a:gd name="T23" fmla="*/ 144 h 288"/>
              <a:gd name="T24" fmla="*/ 0 w 288"/>
              <a:gd name="T25" fmla="*/ 144 h 288"/>
              <a:gd name="T26" fmla="*/ 18 w 288"/>
              <a:gd name="T27" fmla="*/ 212 h 288"/>
              <a:gd name="T28" fmla="*/ 64 w 288"/>
              <a:gd name="T29" fmla="*/ 263 h 288"/>
              <a:gd name="T30" fmla="*/ 130 w 288"/>
              <a:gd name="T31" fmla="*/ 287 h 288"/>
              <a:gd name="T32" fmla="*/ 29 w 288"/>
              <a:gd name="T33" fmla="*/ 153 h 288"/>
              <a:gd name="T34" fmla="*/ 33 w 288"/>
              <a:gd name="T35" fmla="*/ 140 h 288"/>
              <a:gd name="T36" fmla="*/ 27 w 288"/>
              <a:gd name="T37" fmla="*/ 121 h 288"/>
              <a:gd name="T38" fmla="*/ 45 w 288"/>
              <a:gd name="T39" fmla="*/ 93 h 288"/>
              <a:gd name="T40" fmla="*/ 53 w 288"/>
              <a:gd name="T41" fmla="*/ 91 h 288"/>
              <a:gd name="T42" fmla="*/ 45 w 288"/>
              <a:gd name="T43" fmla="*/ 79 h 288"/>
              <a:gd name="T44" fmla="*/ 79 w 288"/>
              <a:gd name="T45" fmla="*/ 43 h 288"/>
              <a:gd name="T46" fmla="*/ 89 w 288"/>
              <a:gd name="T47" fmla="*/ 53 h 288"/>
              <a:gd name="T48" fmla="*/ 95 w 288"/>
              <a:gd name="T49" fmla="*/ 45 h 288"/>
              <a:gd name="T50" fmla="*/ 111 w 288"/>
              <a:gd name="T51" fmla="*/ 29 h 288"/>
              <a:gd name="T52" fmla="*/ 138 w 288"/>
              <a:gd name="T53" fmla="*/ 30 h 288"/>
              <a:gd name="T54" fmla="*/ 151 w 288"/>
              <a:gd name="T55" fmla="*/ 30 h 288"/>
              <a:gd name="T56" fmla="*/ 178 w 288"/>
              <a:gd name="T57" fmla="*/ 29 h 288"/>
              <a:gd name="T58" fmla="*/ 194 w 288"/>
              <a:gd name="T59" fmla="*/ 45 h 288"/>
              <a:gd name="T60" fmla="*/ 201 w 288"/>
              <a:gd name="T61" fmla="*/ 53 h 288"/>
              <a:gd name="T62" fmla="*/ 209 w 288"/>
              <a:gd name="T63" fmla="*/ 43 h 288"/>
              <a:gd name="T64" fmla="*/ 239 w 288"/>
              <a:gd name="T65" fmla="*/ 82 h 288"/>
              <a:gd name="T66" fmla="*/ 236 w 288"/>
              <a:gd name="T67" fmla="*/ 91 h 288"/>
              <a:gd name="T68" fmla="*/ 245 w 288"/>
              <a:gd name="T69" fmla="*/ 93 h 288"/>
              <a:gd name="T70" fmla="*/ 261 w 288"/>
              <a:gd name="T71" fmla="*/ 121 h 288"/>
              <a:gd name="T72" fmla="*/ 256 w 288"/>
              <a:gd name="T73" fmla="*/ 140 h 288"/>
              <a:gd name="T74" fmla="*/ 260 w 288"/>
              <a:gd name="T75" fmla="*/ 153 h 288"/>
              <a:gd name="T76" fmla="*/ 255 w 288"/>
              <a:gd name="T77" fmla="*/ 187 h 288"/>
              <a:gd name="T78" fmla="*/ 240 w 288"/>
              <a:gd name="T79" fmla="*/ 193 h 288"/>
              <a:gd name="T80" fmla="*/ 235 w 288"/>
              <a:gd name="T81" fmla="*/ 201 h 288"/>
              <a:gd name="T82" fmla="*/ 236 w 288"/>
              <a:gd name="T83" fmla="*/ 219 h 288"/>
              <a:gd name="T84" fmla="*/ 206 w 288"/>
              <a:gd name="T85" fmla="*/ 237 h 288"/>
              <a:gd name="T86" fmla="*/ 197 w 288"/>
              <a:gd name="T87" fmla="*/ 235 h 288"/>
              <a:gd name="T88" fmla="*/ 199 w 288"/>
              <a:gd name="T89" fmla="*/ 250 h 288"/>
              <a:gd name="T90" fmla="*/ 155 w 288"/>
              <a:gd name="T91" fmla="*/ 262 h 288"/>
              <a:gd name="T92" fmla="*/ 144 w 288"/>
              <a:gd name="T93" fmla="*/ 255 h 288"/>
              <a:gd name="T94" fmla="*/ 133 w 288"/>
              <a:gd name="T95" fmla="*/ 262 h 288"/>
              <a:gd name="T96" fmla="*/ 91 w 288"/>
              <a:gd name="T97" fmla="*/ 250 h 288"/>
              <a:gd name="T98" fmla="*/ 94 w 288"/>
              <a:gd name="T99" fmla="*/ 236 h 288"/>
              <a:gd name="T100" fmla="*/ 85 w 288"/>
              <a:gd name="T101" fmla="*/ 235 h 288"/>
              <a:gd name="T102" fmla="*/ 60 w 288"/>
              <a:gd name="T103" fmla="*/ 228 h 288"/>
              <a:gd name="T104" fmla="*/ 53 w 288"/>
              <a:gd name="T105" fmla="*/ 203 h 288"/>
              <a:gd name="T106" fmla="*/ 51 w 288"/>
              <a:gd name="T107" fmla="*/ 194 h 288"/>
              <a:gd name="T108" fmla="*/ 38 w 288"/>
              <a:gd name="T109" fmla="*/ 197 h 288"/>
              <a:gd name="T110" fmla="*/ 26 w 288"/>
              <a:gd name="T111" fmla="*/ 15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88">
                <a:moveTo>
                  <a:pt x="144" y="288"/>
                </a:moveTo>
                <a:lnTo>
                  <a:pt x="144" y="288"/>
                </a:lnTo>
                <a:lnTo>
                  <a:pt x="160" y="287"/>
                </a:lnTo>
                <a:lnTo>
                  <a:pt x="174" y="285"/>
                </a:lnTo>
                <a:lnTo>
                  <a:pt x="187" y="280"/>
                </a:lnTo>
                <a:lnTo>
                  <a:pt x="201" y="276"/>
                </a:lnTo>
                <a:lnTo>
                  <a:pt x="213" y="270"/>
                </a:lnTo>
                <a:lnTo>
                  <a:pt x="225" y="263"/>
                </a:lnTo>
                <a:lnTo>
                  <a:pt x="235" y="255"/>
                </a:lnTo>
                <a:lnTo>
                  <a:pt x="246" y="246"/>
                </a:lnTo>
                <a:lnTo>
                  <a:pt x="255" y="235"/>
                </a:lnTo>
                <a:lnTo>
                  <a:pt x="263" y="224"/>
                </a:lnTo>
                <a:lnTo>
                  <a:pt x="270" y="212"/>
                </a:lnTo>
                <a:lnTo>
                  <a:pt x="277" y="199"/>
                </a:lnTo>
                <a:lnTo>
                  <a:pt x="282" y="186"/>
                </a:lnTo>
                <a:lnTo>
                  <a:pt x="285" y="173"/>
                </a:lnTo>
                <a:lnTo>
                  <a:pt x="288" y="158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29"/>
                </a:lnTo>
                <a:lnTo>
                  <a:pt x="285" y="114"/>
                </a:lnTo>
                <a:lnTo>
                  <a:pt x="282" y="101"/>
                </a:lnTo>
                <a:lnTo>
                  <a:pt x="277" y="87"/>
                </a:lnTo>
                <a:lnTo>
                  <a:pt x="270" y="75"/>
                </a:lnTo>
                <a:lnTo>
                  <a:pt x="263" y="63"/>
                </a:lnTo>
                <a:lnTo>
                  <a:pt x="255" y="53"/>
                </a:lnTo>
                <a:lnTo>
                  <a:pt x="246" y="42"/>
                </a:lnTo>
                <a:lnTo>
                  <a:pt x="235" y="33"/>
                </a:lnTo>
                <a:lnTo>
                  <a:pt x="225" y="25"/>
                </a:lnTo>
                <a:lnTo>
                  <a:pt x="213" y="18"/>
                </a:lnTo>
                <a:lnTo>
                  <a:pt x="201" y="12"/>
                </a:lnTo>
                <a:lnTo>
                  <a:pt x="187" y="6"/>
                </a:lnTo>
                <a:lnTo>
                  <a:pt x="174" y="2"/>
                </a:lnTo>
                <a:lnTo>
                  <a:pt x="160" y="0"/>
                </a:lnTo>
                <a:lnTo>
                  <a:pt x="144" y="0"/>
                </a:lnTo>
                <a:lnTo>
                  <a:pt x="144" y="0"/>
                </a:lnTo>
                <a:lnTo>
                  <a:pt x="130" y="0"/>
                </a:lnTo>
                <a:lnTo>
                  <a:pt x="115" y="2"/>
                </a:lnTo>
                <a:lnTo>
                  <a:pt x="102" y="6"/>
                </a:lnTo>
                <a:lnTo>
                  <a:pt x="89" y="12"/>
                </a:lnTo>
                <a:lnTo>
                  <a:pt x="76" y="18"/>
                </a:lnTo>
                <a:lnTo>
                  <a:pt x="64" y="25"/>
                </a:lnTo>
                <a:lnTo>
                  <a:pt x="53" y="33"/>
                </a:lnTo>
                <a:lnTo>
                  <a:pt x="43" y="42"/>
                </a:lnTo>
                <a:lnTo>
                  <a:pt x="33" y="53"/>
                </a:lnTo>
                <a:lnTo>
                  <a:pt x="25" y="63"/>
                </a:lnTo>
                <a:lnTo>
                  <a:pt x="18" y="75"/>
                </a:lnTo>
                <a:lnTo>
                  <a:pt x="12" y="87"/>
                </a:lnTo>
                <a:lnTo>
                  <a:pt x="8" y="101"/>
                </a:lnTo>
                <a:lnTo>
                  <a:pt x="4" y="114"/>
                </a:lnTo>
                <a:lnTo>
                  <a:pt x="1" y="129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1" y="158"/>
                </a:lnTo>
                <a:lnTo>
                  <a:pt x="4" y="173"/>
                </a:lnTo>
                <a:lnTo>
                  <a:pt x="8" y="186"/>
                </a:lnTo>
                <a:lnTo>
                  <a:pt x="12" y="199"/>
                </a:lnTo>
                <a:lnTo>
                  <a:pt x="18" y="212"/>
                </a:lnTo>
                <a:lnTo>
                  <a:pt x="25" y="224"/>
                </a:lnTo>
                <a:lnTo>
                  <a:pt x="33" y="235"/>
                </a:lnTo>
                <a:lnTo>
                  <a:pt x="43" y="246"/>
                </a:lnTo>
                <a:lnTo>
                  <a:pt x="53" y="255"/>
                </a:lnTo>
                <a:lnTo>
                  <a:pt x="64" y="263"/>
                </a:lnTo>
                <a:lnTo>
                  <a:pt x="76" y="270"/>
                </a:lnTo>
                <a:lnTo>
                  <a:pt x="89" y="276"/>
                </a:lnTo>
                <a:lnTo>
                  <a:pt x="102" y="280"/>
                </a:lnTo>
                <a:lnTo>
                  <a:pt x="115" y="285"/>
                </a:lnTo>
                <a:lnTo>
                  <a:pt x="130" y="287"/>
                </a:lnTo>
                <a:lnTo>
                  <a:pt x="144" y="288"/>
                </a:lnTo>
                <a:lnTo>
                  <a:pt x="144" y="288"/>
                </a:lnTo>
                <a:close/>
                <a:moveTo>
                  <a:pt x="26" y="155"/>
                </a:moveTo>
                <a:lnTo>
                  <a:pt x="26" y="155"/>
                </a:lnTo>
                <a:lnTo>
                  <a:pt x="29" y="153"/>
                </a:lnTo>
                <a:lnTo>
                  <a:pt x="31" y="150"/>
                </a:lnTo>
                <a:lnTo>
                  <a:pt x="33" y="147"/>
                </a:lnTo>
                <a:lnTo>
                  <a:pt x="33" y="144"/>
                </a:lnTo>
                <a:lnTo>
                  <a:pt x="33" y="144"/>
                </a:lnTo>
                <a:lnTo>
                  <a:pt x="33" y="140"/>
                </a:lnTo>
                <a:lnTo>
                  <a:pt x="31" y="137"/>
                </a:lnTo>
                <a:lnTo>
                  <a:pt x="29" y="134"/>
                </a:lnTo>
                <a:lnTo>
                  <a:pt x="26" y="133"/>
                </a:lnTo>
                <a:lnTo>
                  <a:pt x="26" y="133"/>
                </a:lnTo>
                <a:lnTo>
                  <a:pt x="27" y="121"/>
                </a:lnTo>
                <a:lnTo>
                  <a:pt x="30" y="110"/>
                </a:lnTo>
                <a:lnTo>
                  <a:pt x="34" y="100"/>
                </a:lnTo>
                <a:lnTo>
                  <a:pt x="38" y="90"/>
                </a:lnTo>
                <a:lnTo>
                  <a:pt x="45" y="93"/>
                </a:lnTo>
                <a:lnTo>
                  <a:pt x="45" y="93"/>
                </a:lnTo>
                <a:lnTo>
                  <a:pt x="48" y="94"/>
                </a:lnTo>
                <a:lnTo>
                  <a:pt x="48" y="94"/>
                </a:lnTo>
                <a:lnTo>
                  <a:pt x="51" y="93"/>
                </a:lnTo>
                <a:lnTo>
                  <a:pt x="53" y="91"/>
                </a:lnTo>
                <a:lnTo>
                  <a:pt x="53" y="91"/>
                </a:lnTo>
                <a:lnTo>
                  <a:pt x="54" y="89"/>
                </a:lnTo>
                <a:lnTo>
                  <a:pt x="54" y="85"/>
                </a:lnTo>
                <a:lnTo>
                  <a:pt x="53" y="83"/>
                </a:lnTo>
                <a:lnTo>
                  <a:pt x="51" y="82"/>
                </a:lnTo>
                <a:lnTo>
                  <a:pt x="45" y="79"/>
                </a:lnTo>
                <a:lnTo>
                  <a:pt x="45" y="79"/>
                </a:lnTo>
                <a:lnTo>
                  <a:pt x="52" y="69"/>
                </a:lnTo>
                <a:lnTo>
                  <a:pt x="60" y="60"/>
                </a:lnTo>
                <a:lnTo>
                  <a:pt x="69" y="51"/>
                </a:lnTo>
                <a:lnTo>
                  <a:pt x="79" y="43"/>
                </a:lnTo>
                <a:lnTo>
                  <a:pt x="84" y="50"/>
                </a:lnTo>
                <a:lnTo>
                  <a:pt x="84" y="50"/>
                </a:lnTo>
                <a:lnTo>
                  <a:pt x="86" y="52"/>
                </a:lnTo>
                <a:lnTo>
                  <a:pt x="89" y="53"/>
                </a:lnTo>
                <a:lnTo>
                  <a:pt x="89" y="53"/>
                </a:lnTo>
                <a:lnTo>
                  <a:pt x="92" y="52"/>
                </a:lnTo>
                <a:lnTo>
                  <a:pt x="92" y="52"/>
                </a:lnTo>
                <a:lnTo>
                  <a:pt x="94" y="51"/>
                </a:lnTo>
                <a:lnTo>
                  <a:pt x="95" y="48"/>
                </a:lnTo>
                <a:lnTo>
                  <a:pt x="95" y="45"/>
                </a:lnTo>
                <a:lnTo>
                  <a:pt x="94" y="43"/>
                </a:lnTo>
                <a:lnTo>
                  <a:pt x="91" y="37"/>
                </a:lnTo>
                <a:lnTo>
                  <a:pt x="91" y="37"/>
                </a:lnTo>
                <a:lnTo>
                  <a:pt x="100" y="33"/>
                </a:lnTo>
                <a:lnTo>
                  <a:pt x="111" y="29"/>
                </a:lnTo>
                <a:lnTo>
                  <a:pt x="122" y="27"/>
                </a:lnTo>
                <a:lnTo>
                  <a:pt x="133" y="25"/>
                </a:lnTo>
                <a:lnTo>
                  <a:pt x="133" y="25"/>
                </a:lnTo>
                <a:lnTo>
                  <a:pt x="135" y="28"/>
                </a:lnTo>
                <a:lnTo>
                  <a:pt x="138" y="30"/>
                </a:lnTo>
                <a:lnTo>
                  <a:pt x="141" y="32"/>
                </a:lnTo>
                <a:lnTo>
                  <a:pt x="144" y="32"/>
                </a:lnTo>
                <a:lnTo>
                  <a:pt x="144" y="32"/>
                </a:lnTo>
                <a:lnTo>
                  <a:pt x="148" y="32"/>
                </a:lnTo>
                <a:lnTo>
                  <a:pt x="151" y="30"/>
                </a:lnTo>
                <a:lnTo>
                  <a:pt x="154" y="28"/>
                </a:lnTo>
                <a:lnTo>
                  <a:pt x="155" y="25"/>
                </a:lnTo>
                <a:lnTo>
                  <a:pt x="155" y="25"/>
                </a:lnTo>
                <a:lnTo>
                  <a:pt x="167" y="27"/>
                </a:lnTo>
                <a:lnTo>
                  <a:pt x="178" y="29"/>
                </a:lnTo>
                <a:lnTo>
                  <a:pt x="188" y="33"/>
                </a:lnTo>
                <a:lnTo>
                  <a:pt x="199" y="37"/>
                </a:lnTo>
                <a:lnTo>
                  <a:pt x="195" y="43"/>
                </a:lnTo>
                <a:lnTo>
                  <a:pt x="195" y="43"/>
                </a:lnTo>
                <a:lnTo>
                  <a:pt x="194" y="45"/>
                </a:lnTo>
                <a:lnTo>
                  <a:pt x="194" y="48"/>
                </a:lnTo>
                <a:lnTo>
                  <a:pt x="195" y="51"/>
                </a:lnTo>
                <a:lnTo>
                  <a:pt x="197" y="52"/>
                </a:lnTo>
                <a:lnTo>
                  <a:pt x="197" y="52"/>
                </a:lnTo>
                <a:lnTo>
                  <a:pt x="201" y="53"/>
                </a:lnTo>
                <a:lnTo>
                  <a:pt x="201" y="53"/>
                </a:lnTo>
                <a:lnTo>
                  <a:pt x="204" y="52"/>
                </a:lnTo>
                <a:lnTo>
                  <a:pt x="206" y="50"/>
                </a:lnTo>
                <a:lnTo>
                  <a:pt x="209" y="43"/>
                </a:lnTo>
                <a:lnTo>
                  <a:pt x="209" y="43"/>
                </a:lnTo>
                <a:lnTo>
                  <a:pt x="219" y="51"/>
                </a:lnTo>
                <a:lnTo>
                  <a:pt x="228" y="60"/>
                </a:lnTo>
                <a:lnTo>
                  <a:pt x="236" y="69"/>
                </a:lnTo>
                <a:lnTo>
                  <a:pt x="245" y="79"/>
                </a:lnTo>
                <a:lnTo>
                  <a:pt x="239" y="82"/>
                </a:lnTo>
                <a:lnTo>
                  <a:pt x="239" y="82"/>
                </a:lnTo>
                <a:lnTo>
                  <a:pt x="236" y="83"/>
                </a:lnTo>
                <a:lnTo>
                  <a:pt x="235" y="85"/>
                </a:lnTo>
                <a:lnTo>
                  <a:pt x="235" y="89"/>
                </a:lnTo>
                <a:lnTo>
                  <a:pt x="236" y="91"/>
                </a:lnTo>
                <a:lnTo>
                  <a:pt x="236" y="91"/>
                </a:lnTo>
                <a:lnTo>
                  <a:pt x="239" y="93"/>
                </a:lnTo>
                <a:lnTo>
                  <a:pt x="242" y="94"/>
                </a:lnTo>
                <a:lnTo>
                  <a:pt x="242" y="94"/>
                </a:lnTo>
                <a:lnTo>
                  <a:pt x="245" y="93"/>
                </a:lnTo>
                <a:lnTo>
                  <a:pt x="251" y="90"/>
                </a:lnTo>
                <a:lnTo>
                  <a:pt x="251" y="90"/>
                </a:lnTo>
                <a:lnTo>
                  <a:pt x="255" y="100"/>
                </a:lnTo>
                <a:lnTo>
                  <a:pt x="259" y="110"/>
                </a:lnTo>
                <a:lnTo>
                  <a:pt x="261" y="121"/>
                </a:lnTo>
                <a:lnTo>
                  <a:pt x="263" y="133"/>
                </a:lnTo>
                <a:lnTo>
                  <a:pt x="263" y="133"/>
                </a:lnTo>
                <a:lnTo>
                  <a:pt x="260" y="134"/>
                </a:lnTo>
                <a:lnTo>
                  <a:pt x="258" y="137"/>
                </a:lnTo>
                <a:lnTo>
                  <a:pt x="256" y="140"/>
                </a:lnTo>
                <a:lnTo>
                  <a:pt x="256" y="144"/>
                </a:lnTo>
                <a:lnTo>
                  <a:pt x="256" y="144"/>
                </a:lnTo>
                <a:lnTo>
                  <a:pt x="256" y="147"/>
                </a:lnTo>
                <a:lnTo>
                  <a:pt x="258" y="150"/>
                </a:lnTo>
                <a:lnTo>
                  <a:pt x="260" y="153"/>
                </a:lnTo>
                <a:lnTo>
                  <a:pt x="263" y="155"/>
                </a:lnTo>
                <a:lnTo>
                  <a:pt x="263" y="155"/>
                </a:lnTo>
                <a:lnTo>
                  <a:pt x="261" y="167"/>
                </a:lnTo>
                <a:lnTo>
                  <a:pt x="259" y="177"/>
                </a:lnTo>
                <a:lnTo>
                  <a:pt x="255" y="187"/>
                </a:lnTo>
                <a:lnTo>
                  <a:pt x="251" y="197"/>
                </a:lnTo>
                <a:lnTo>
                  <a:pt x="245" y="194"/>
                </a:lnTo>
                <a:lnTo>
                  <a:pt x="245" y="194"/>
                </a:lnTo>
                <a:lnTo>
                  <a:pt x="243" y="193"/>
                </a:lnTo>
                <a:lnTo>
                  <a:pt x="240" y="193"/>
                </a:lnTo>
                <a:lnTo>
                  <a:pt x="238" y="194"/>
                </a:lnTo>
                <a:lnTo>
                  <a:pt x="236" y="196"/>
                </a:lnTo>
                <a:lnTo>
                  <a:pt x="236" y="196"/>
                </a:lnTo>
                <a:lnTo>
                  <a:pt x="235" y="198"/>
                </a:lnTo>
                <a:lnTo>
                  <a:pt x="235" y="201"/>
                </a:lnTo>
                <a:lnTo>
                  <a:pt x="236" y="203"/>
                </a:lnTo>
                <a:lnTo>
                  <a:pt x="239" y="204"/>
                </a:lnTo>
                <a:lnTo>
                  <a:pt x="245" y="209"/>
                </a:lnTo>
                <a:lnTo>
                  <a:pt x="245" y="209"/>
                </a:lnTo>
                <a:lnTo>
                  <a:pt x="236" y="219"/>
                </a:lnTo>
                <a:lnTo>
                  <a:pt x="228" y="228"/>
                </a:lnTo>
                <a:lnTo>
                  <a:pt x="219" y="236"/>
                </a:lnTo>
                <a:lnTo>
                  <a:pt x="209" y="243"/>
                </a:lnTo>
                <a:lnTo>
                  <a:pt x="206" y="237"/>
                </a:lnTo>
                <a:lnTo>
                  <a:pt x="206" y="237"/>
                </a:lnTo>
                <a:lnTo>
                  <a:pt x="205" y="235"/>
                </a:lnTo>
                <a:lnTo>
                  <a:pt x="202" y="234"/>
                </a:lnTo>
                <a:lnTo>
                  <a:pt x="200" y="234"/>
                </a:lnTo>
                <a:lnTo>
                  <a:pt x="197" y="235"/>
                </a:lnTo>
                <a:lnTo>
                  <a:pt x="197" y="235"/>
                </a:lnTo>
                <a:lnTo>
                  <a:pt x="195" y="237"/>
                </a:lnTo>
                <a:lnTo>
                  <a:pt x="194" y="239"/>
                </a:lnTo>
                <a:lnTo>
                  <a:pt x="194" y="241"/>
                </a:lnTo>
                <a:lnTo>
                  <a:pt x="195" y="243"/>
                </a:lnTo>
                <a:lnTo>
                  <a:pt x="199" y="250"/>
                </a:lnTo>
                <a:lnTo>
                  <a:pt x="199" y="250"/>
                </a:lnTo>
                <a:lnTo>
                  <a:pt x="188" y="254"/>
                </a:lnTo>
                <a:lnTo>
                  <a:pt x="178" y="258"/>
                </a:lnTo>
                <a:lnTo>
                  <a:pt x="167" y="260"/>
                </a:lnTo>
                <a:lnTo>
                  <a:pt x="155" y="262"/>
                </a:lnTo>
                <a:lnTo>
                  <a:pt x="155" y="262"/>
                </a:lnTo>
                <a:lnTo>
                  <a:pt x="154" y="259"/>
                </a:lnTo>
                <a:lnTo>
                  <a:pt x="151" y="257"/>
                </a:lnTo>
                <a:lnTo>
                  <a:pt x="148" y="255"/>
                </a:lnTo>
                <a:lnTo>
                  <a:pt x="144" y="255"/>
                </a:lnTo>
                <a:lnTo>
                  <a:pt x="144" y="255"/>
                </a:lnTo>
                <a:lnTo>
                  <a:pt x="141" y="255"/>
                </a:lnTo>
                <a:lnTo>
                  <a:pt x="138" y="257"/>
                </a:lnTo>
                <a:lnTo>
                  <a:pt x="135" y="259"/>
                </a:lnTo>
                <a:lnTo>
                  <a:pt x="133" y="262"/>
                </a:lnTo>
                <a:lnTo>
                  <a:pt x="133" y="262"/>
                </a:lnTo>
                <a:lnTo>
                  <a:pt x="122" y="260"/>
                </a:lnTo>
                <a:lnTo>
                  <a:pt x="111" y="258"/>
                </a:lnTo>
                <a:lnTo>
                  <a:pt x="100" y="254"/>
                </a:lnTo>
                <a:lnTo>
                  <a:pt x="91" y="250"/>
                </a:lnTo>
                <a:lnTo>
                  <a:pt x="94" y="243"/>
                </a:lnTo>
                <a:lnTo>
                  <a:pt x="94" y="243"/>
                </a:lnTo>
                <a:lnTo>
                  <a:pt x="95" y="241"/>
                </a:lnTo>
                <a:lnTo>
                  <a:pt x="95" y="239"/>
                </a:lnTo>
                <a:lnTo>
                  <a:pt x="94" y="236"/>
                </a:lnTo>
                <a:lnTo>
                  <a:pt x="92" y="235"/>
                </a:lnTo>
                <a:lnTo>
                  <a:pt x="92" y="235"/>
                </a:lnTo>
                <a:lnTo>
                  <a:pt x="89" y="234"/>
                </a:lnTo>
                <a:lnTo>
                  <a:pt x="87" y="234"/>
                </a:lnTo>
                <a:lnTo>
                  <a:pt x="85" y="235"/>
                </a:lnTo>
                <a:lnTo>
                  <a:pt x="84" y="237"/>
                </a:lnTo>
                <a:lnTo>
                  <a:pt x="79" y="243"/>
                </a:lnTo>
                <a:lnTo>
                  <a:pt x="79" y="243"/>
                </a:lnTo>
                <a:lnTo>
                  <a:pt x="69" y="236"/>
                </a:lnTo>
                <a:lnTo>
                  <a:pt x="60" y="228"/>
                </a:lnTo>
                <a:lnTo>
                  <a:pt x="52" y="219"/>
                </a:lnTo>
                <a:lnTo>
                  <a:pt x="45" y="209"/>
                </a:lnTo>
                <a:lnTo>
                  <a:pt x="51" y="204"/>
                </a:lnTo>
                <a:lnTo>
                  <a:pt x="51" y="204"/>
                </a:lnTo>
                <a:lnTo>
                  <a:pt x="53" y="203"/>
                </a:lnTo>
                <a:lnTo>
                  <a:pt x="54" y="201"/>
                </a:lnTo>
                <a:lnTo>
                  <a:pt x="54" y="198"/>
                </a:lnTo>
                <a:lnTo>
                  <a:pt x="53" y="196"/>
                </a:lnTo>
                <a:lnTo>
                  <a:pt x="53" y="196"/>
                </a:lnTo>
                <a:lnTo>
                  <a:pt x="51" y="194"/>
                </a:lnTo>
                <a:lnTo>
                  <a:pt x="49" y="193"/>
                </a:lnTo>
                <a:lnTo>
                  <a:pt x="47" y="193"/>
                </a:lnTo>
                <a:lnTo>
                  <a:pt x="45" y="194"/>
                </a:lnTo>
                <a:lnTo>
                  <a:pt x="38" y="197"/>
                </a:lnTo>
                <a:lnTo>
                  <a:pt x="38" y="197"/>
                </a:lnTo>
                <a:lnTo>
                  <a:pt x="34" y="187"/>
                </a:lnTo>
                <a:lnTo>
                  <a:pt x="30" y="177"/>
                </a:lnTo>
                <a:lnTo>
                  <a:pt x="27" y="167"/>
                </a:lnTo>
                <a:lnTo>
                  <a:pt x="26" y="155"/>
                </a:lnTo>
                <a:lnTo>
                  <a:pt x="26" y="15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013793" y="4513680"/>
            <a:ext cx="130371" cy="322770"/>
          </a:xfrm>
          <a:custGeom>
            <a:avLst/>
            <a:gdLst>
              <a:gd name="T0" fmla="*/ 12 w 61"/>
              <a:gd name="T1" fmla="*/ 151 h 151"/>
              <a:gd name="T2" fmla="*/ 12 w 61"/>
              <a:gd name="T3" fmla="*/ 151 h 151"/>
              <a:gd name="T4" fmla="*/ 17 w 61"/>
              <a:gd name="T5" fmla="*/ 150 h 151"/>
              <a:gd name="T6" fmla="*/ 21 w 61"/>
              <a:gd name="T7" fmla="*/ 147 h 151"/>
              <a:gd name="T8" fmla="*/ 56 w 61"/>
              <a:gd name="T9" fmla="*/ 112 h 151"/>
              <a:gd name="T10" fmla="*/ 56 w 61"/>
              <a:gd name="T11" fmla="*/ 112 h 151"/>
              <a:gd name="T12" fmla="*/ 57 w 61"/>
              <a:gd name="T13" fmla="*/ 111 h 151"/>
              <a:gd name="T14" fmla="*/ 57 w 61"/>
              <a:gd name="T15" fmla="*/ 111 h 151"/>
              <a:gd name="T16" fmla="*/ 60 w 61"/>
              <a:gd name="T17" fmla="*/ 107 h 151"/>
              <a:gd name="T18" fmla="*/ 61 w 61"/>
              <a:gd name="T19" fmla="*/ 104 h 151"/>
              <a:gd name="T20" fmla="*/ 61 w 61"/>
              <a:gd name="T21" fmla="*/ 102 h 151"/>
              <a:gd name="T22" fmla="*/ 61 w 61"/>
              <a:gd name="T23" fmla="*/ 13 h 151"/>
              <a:gd name="T24" fmla="*/ 61 w 61"/>
              <a:gd name="T25" fmla="*/ 13 h 151"/>
              <a:gd name="T26" fmla="*/ 60 w 61"/>
              <a:gd name="T27" fmla="*/ 8 h 151"/>
              <a:gd name="T28" fmla="*/ 58 w 61"/>
              <a:gd name="T29" fmla="*/ 4 h 151"/>
              <a:gd name="T30" fmla="*/ 54 w 61"/>
              <a:gd name="T31" fmla="*/ 1 h 151"/>
              <a:gd name="T32" fmla="*/ 49 w 61"/>
              <a:gd name="T33" fmla="*/ 0 h 151"/>
              <a:gd name="T34" fmla="*/ 49 w 61"/>
              <a:gd name="T35" fmla="*/ 0 h 151"/>
              <a:gd name="T36" fmla="*/ 45 w 61"/>
              <a:gd name="T37" fmla="*/ 1 h 151"/>
              <a:gd name="T38" fmla="*/ 41 w 61"/>
              <a:gd name="T39" fmla="*/ 4 h 151"/>
              <a:gd name="T40" fmla="*/ 38 w 61"/>
              <a:gd name="T41" fmla="*/ 8 h 151"/>
              <a:gd name="T42" fmla="*/ 37 w 61"/>
              <a:gd name="T43" fmla="*/ 13 h 151"/>
              <a:gd name="T44" fmla="*/ 37 w 61"/>
              <a:gd name="T45" fmla="*/ 97 h 151"/>
              <a:gd name="T46" fmla="*/ 4 w 61"/>
              <a:gd name="T47" fmla="*/ 130 h 151"/>
              <a:gd name="T48" fmla="*/ 4 w 61"/>
              <a:gd name="T49" fmla="*/ 130 h 151"/>
              <a:gd name="T50" fmla="*/ 1 w 61"/>
              <a:gd name="T51" fmla="*/ 134 h 151"/>
              <a:gd name="T52" fmla="*/ 0 w 61"/>
              <a:gd name="T53" fmla="*/ 139 h 151"/>
              <a:gd name="T54" fmla="*/ 1 w 61"/>
              <a:gd name="T55" fmla="*/ 143 h 151"/>
              <a:gd name="T56" fmla="*/ 4 w 61"/>
              <a:gd name="T57" fmla="*/ 147 h 151"/>
              <a:gd name="T58" fmla="*/ 4 w 61"/>
              <a:gd name="T59" fmla="*/ 147 h 151"/>
              <a:gd name="T60" fmla="*/ 8 w 61"/>
              <a:gd name="T61" fmla="*/ 150 h 151"/>
              <a:gd name="T62" fmla="*/ 12 w 61"/>
              <a:gd name="T63" fmla="*/ 151 h 151"/>
              <a:gd name="T64" fmla="*/ 12 w 61"/>
              <a:gd name="T6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151">
                <a:moveTo>
                  <a:pt x="12" y="151"/>
                </a:moveTo>
                <a:lnTo>
                  <a:pt x="12" y="151"/>
                </a:lnTo>
                <a:lnTo>
                  <a:pt x="17" y="150"/>
                </a:lnTo>
                <a:lnTo>
                  <a:pt x="21" y="147"/>
                </a:lnTo>
                <a:lnTo>
                  <a:pt x="56" y="112"/>
                </a:lnTo>
                <a:lnTo>
                  <a:pt x="56" y="112"/>
                </a:lnTo>
                <a:lnTo>
                  <a:pt x="57" y="111"/>
                </a:lnTo>
                <a:lnTo>
                  <a:pt x="57" y="111"/>
                </a:lnTo>
                <a:lnTo>
                  <a:pt x="60" y="107"/>
                </a:lnTo>
                <a:lnTo>
                  <a:pt x="61" y="104"/>
                </a:lnTo>
                <a:lnTo>
                  <a:pt x="61" y="102"/>
                </a:lnTo>
                <a:lnTo>
                  <a:pt x="61" y="13"/>
                </a:lnTo>
                <a:lnTo>
                  <a:pt x="61" y="13"/>
                </a:lnTo>
                <a:lnTo>
                  <a:pt x="60" y="8"/>
                </a:lnTo>
                <a:lnTo>
                  <a:pt x="58" y="4"/>
                </a:lnTo>
                <a:lnTo>
                  <a:pt x="54" y="1"/>
                </a:lnTo>
                <a:lnTo>
                  <a:pt x="49" y="0"/>
                </a:lnTo>
                <a:lnTo>
                  <a:pt x="49" y="0"/>
                </a:lnTo>
                <a:lnTo>
                  <a:pt x="45" y="1"/>
                </a:lnTo>
                <a:lnTo>
                  <a:pt x="41" y="4"/>
                </a:lnTo>
                <a:lnTo>
                  <a:pt x="38" y="8"/>
                </a:lnTo>
                <a:lnTo>
                  <a:pt x="37" y="13"/>
                </a:lnTo>
                <a:lnTo>
                  <a:pt x="37" y="97"/>
                </a:lnTo>
                <a:lnTo>
                  <a:pt x="4" y="130"/>
                </a:lnTo>
                <a:lnTo>
                  <a:pt x="4" y="130"/>
                </a:lnTo>
                <a:lnTo>
                  <a:pt x="1" y="134"/>
                </a:lnTo>
                <a:lnTo>
                  <a:pt x="0" y="139"/>
                </a:lnTo>
                <a:lnTo>
                  <a:pt x="1" y="143"/>
                </a:lnTo>
                <a:lnTo>
                  <a:pt x="4" y="147"/>
                </a:lnTo>
                <a:lnTo>
                  <a:pt x="4" y="147"/>
                </a:lnTo>
                <a:lnTo>
                  <a:pt x="8" y="150"/>
                </a:lnTo>
                <a:lnTo>
                  <a:pt x="12" y="151"/>
                </a:lnTo>
                <a:lnTo>
                  <a:pt x="12" y="15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47942" y="150519"/>
            <a:ext cx="11494827" cy="1093614"/>
          </a:xfrm>
        </p:spPr>
        <p:txBody>
          <a:bodyPr/>
          <a:lstStyle/>
          <a:p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MODENISME </a:t>
            </a:r>
            <a:r>
              <a:rPr lang="en-MY" sz="3600" cap="none" spc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Vs</a:t>
            </a:r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 PASCA MODENISME</a:t>
            </a:r>
            <a:endParaRPr lang="en-US" dirty="0"/>
          </a:p>
        </p:txBody>
      </p:sp>
      <p:sp>
        <p:nvSpPr>
          <p:cNvPr id="39" name="Freeform 19"/>
          <p:cNvSpPr/>
          <p:nvPr/>
        </p:nvSpPr>
        <p:spPr bwMode="auto">
          <a:xfrm rot="5400000">
            <a:off x="3116027" y="2677886"/>
            <a:ext cx="337281" cy="5588620"/>
          </a:xfrm>
          <a:custGeom>
            <a:avLst/>
            <a:gdLst>
              <a:gd name="T0" fmla="*/ 232 w 232"/>
              <a:gd name="T1" fmla="*/ 0 h 1528"/>
              <a:gd name="T2" fmla="*/ 0 w 232"/>
              <a:gd name="T3" fmla="*/ 0 h 1528"/>
              <a:gd name="T4" fmla="*/ 0 w 232"/>
              <a:gd name="T5" fmla="*/ 1152 h 1528"/>
              <a:gd name="T6" fmla="*/ 232 w 232"/>
              <a:gd name="T7" fmla="*/ 1528 h 1528"/>
              <a:gd name="T8" fmla="*/ 232 w 232"/>
              <a:gd name="T9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528">
                <a:moveTo>
                  <a:pt x="232" y="0"/>
                </a:moveTo>
                <a:lnTo>
                  <a:pt x="0" y="0"/>
                </a:lnTo>
                <a:lnTo>
                  <a:pt x="0" y="1152"/>
                </a:lnTo>
                <a:lnTo>
                  <a:pt x="232" y="1528"/>
                </a:lnTo>
                <a:lnTo>
                  <a:pt x="232" y="0"/>
                </a:lnTo>
                <a:close/>
              </a:path>
            </a:pathLst>
          </a:custGeom>
          <a:solidFill>
            <a:srgbClr val="00AACC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 rot="5400000">
            <a:off x="2677530" y="3418107"/>
            <a:ext cx="1195586" cy="5588620"/>
          </a:xfrm>
          <a:prstGeom prst="rect">
            <a:avLst/>
          </a:prstGeom>
          <a:solidFill>
            <a:srgbClr val="00D2FF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3" name="Freeform 17"/>
          <p:cNvSpPr/>
          <p:nvPr/>
        </p:nvSpPr>
        <p:spPr bwMode="auto">
          <a:xfrm rot="5400000">
            <a:off x="8710580" y="2670296"/>
            <a:ext cx="337282" cy="5592279"/>
          </a:xfrm>
          <a:custGeom>
            <a:avLst/>
            <a:gdLst>
              <a:gd name="T0" fmla="*/ 232 w 232"/>
              <a:gd name="T1" fmla="*/ 1529 h 1529"/>
              <a:gd name="T2" fmla="*/ 0 w 232"/>
              <a:gd name="T3" fmla="*/ 1529 h 1529"/>
              <a:gd name="T4" fmla="*/ 0 w 232"/>
              <a:gd name="T5" fmla="*/ 376 h 1529"/>
              <a:gd name="T6" fmla="*/ 232 w 232"/>
              <a:gd name="T7" fmla="*/ 0 h 1529"/>
              <a:gd name="T8" fmla="*/ 232 w 232"/>
              <a:gd name="T9" fmla="*/ 1529 h 1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529">
                <a:moveTo>
                  <a:pt x="232" y="1529"/>
                </a:moveTo>
                <a:lnTo>
                  <a:pt x="0" y="1529"/>
                </a:lnTo>
                <a:lnTo>
                  <a:pt x="0" y="376"/>
                </a:lnTo>
                <a:lnTo>
                  <a:pt x="232" y="0"/>
                </a:lnTo>
                <a:lnTo>
                  <a:pt x="232" y="1529"/>
                </a:lnTo>
                <a:close/>
              </a:path>
            </a:pathLst>
          </a:custGeom>
          <a:solidFill>
            <a:srgbClr val="DA0077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 rot="5400000">
            <a:off x="8254797" y="3371862"/>
            <a:ext cx="1195588" cy="5592279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533" y="5820785"/>
            <a:ext cx="3482075" cy="36932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Penggunaan Massa</a:t>
            </a:r>
          </a:p>
        </p:txBody>
      </p:sp>
      <p:pic>
        <p:nvPicPr>
          <p:cNvPr id="45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92" y="135167"/>
            <a:ext cx="1966173" cy="7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/>
          <p:cNvSpPr/>
          <p:nvPr/>
        </p:nvSpPr>
        <p:spPr>
          <a:xfrm>
            <a:off x="5642077" y="5820785"/>
            <a:ext cx="879839" cy="880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9" tIns="30482" rIns="60959" bIns="30482" rtlCol="0" anchor="ctr"/>
          <a:lstStyle/>
          <a:p>
            <a:pPr algn="ctr"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5720" y="5854327"/>
            <a:ext cx="3956472" cy="369326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marL="342882" indent="-342882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Niches dan Identiti Kumpulan</a:t>
            </a:r>
          </a:p>
        </p:txBody>
      </p:sp>
      <p:sp>
        <p:nvSpPr>
          <p:cNvPr id="37" name="Freeform 63"/>
          <p:cNvSpPr>
            <a:spLocks noEditPoints="1"/>
          </p:cNvSpPr>
          <p:nvPr/>
        </p:nvSpPr>
        <p:spPr bwMode="auto">
          <a:xfrm>
            <a:off x="5738278" y="5936177"/>
            <a:ext cx="644338" cy="642212"/>
          </a:xfrm>
          <a:custGeom>
            <a:avLst/>
            <a:gdLst>
              <a:gd name="T0" fmla="*/ 29 w 290"/>
              <a:gd name="T1" fmla="*/ 209 h 289"/>
              <a:gd name="T2" fmla="*/ 27 w 290"/>
              <a:gd name="T3" fmla="*/ 229 h 289"/>
              <a:gd name="T4" fmla="*/ 61 w 290"/>
              <a:gd name="T5" fmla="*/ 263 h 289"/>
              <a:gd name="T6" fmla="*/ 83 w 290"/>
              <a:gd name="T7" fmla="*/ 257 h 289"/>
              <a:gd name="T8" fmla="*/ 110 w 290"/>
              <a:gd name="T9" fmla="*/ 276 h 289"/>
              <a:gd name="T10" fmla="*/ 129 w 290"/>
              <a:gd name="T11" fmla="*/ 289 h 289"/>
              <a:gd name="T12" fmla="*/ 176 w 290"/>
              <a:gd name="T13" fmla="*/ 283 h 289"/>
              <a:gd name="T14" fmla="*/ 192 w 290"/>
              <a:gd name="T15" fmla="*/ 243 h 289"/>
              <a:gd name="T16" fmla="*/ 222 w 290"/>
              <a:gd name="T17" fmla="*/ 264 h 289"/>
              <a:gd name="T18" fmla="*/ 259 w 290"/>
              <a:gd name="T19" fmla="*/ 235 h 289"/>
              <a:gd name="T20" fmla="*/ 264 w 290"/>
              <a:gd name="T21" fmla="*/ 216 h 289"/>
              <a:gd name="T22" fmla="*/ 269 w 290"/>
              <a:gd name="T23" fmla="*/ 180 h 289"/>
              <a:gd name="T24" fmla="*/ 286 w 290"/>
              <a:gd name="T25" fmla="*/ 171 h 289"/>
              <a:gd name="T26" fmla="*/ 290 w 290"/>
              <a:gd name="T27" fmla="*/ 124 h 289"/>
              <a:gd name="T28" fmla="*/ 273 w 290"/>
              <a:gd name="T29" fmla="*/ 108 h 289"/>
              <a:gd name="T30" fmla="*/ 261 w 290"/>
              <a:gd name="T31" fmla="*/ 80 h 289"/>
              <a:gd name="T32" fmla="*/ 263 w 290"/>
              <a:gd name="T33" fmla="*/ 59 h 289"/>
              <a:gd name="T34" fmla="*/ 229 w 290"/>
              <a:gd name="T35" fmla="*/ 27 h 289"/>
              <a:gd name="T36" fmla="*/ 209 w 290"/>
              <a:gd name="T37" fmla="*/ 28 h 289"/>
              <a:gd name="T38" fmla="*/ 182 w 290"/>
              <a:gd name="T39" fmla="*/ 16 h 289"/>
              <a:gd name="T40" fmla="*/ 165 w 290"/>
              <a:gd name="T41" fmla="*/ 0 h 289"/>
              <a:gd name="T42" fmla="*/ 117 w 290"/>
              <a:gd name="T43" fmla="*/ 3 h 289"/>
              <a:gd name="T44" fmla="*/ 108 w 290"/>
              <a:gd name="T45" fmla="*/ 41 h 289"/>
              <a:gd name="T46" fmla="*/ 73 w 290"/>
              <a:gd name="T47" fmla="*/ 25 h 289"/>
              <a:gd name="T48" fmla="*/ 32 w 290"/>
              <a:gd name="T49" fmla="*/ 53 h 289"/>
              <a:gd name="T50" fmla="*/ 26 w 290"/>
              <a:gd name="T51" fmla="*/ 68 h 289"/>
              <a:gd name="T52" fmla="*/ 42 w 290"/>
              <a:gd name="T53" fmla="*/ 108 h 289"/>
              <a:gd name="T54" fmla="*/ 6 w 290"/>
              <a:gd name="T55" fmla="*/ 114 h 289"/>
              <a:gd name="T56" fmla="*/ 0 w 290"/>
              <a:gd name="T57" fmla="*/ 160 h 289"/>
              <a:gd name="T58" fmla="*/ 13 w 290"/>
              <a:gd name="T59" fmla="*/ 179 h 289"/>
              <a:gd name="T60" fmla="*/ 42 w 290"/>
              <a:gd name="T61" fmla="*/ 132 h 289"/>
              <a:gd name="T62" fmla="*/ 65 w 290"/>
              <a:gd name="T63" fmla="*/ 116 h 289"/>
              <a:gd name="T64" fmla="*/ 68 w 290"/>
              <a:gd name="T65" fmla="*/ 86 h 289"/>
              <a:gd name="T66" fmla="*/ 80 w 290"/>
              <a:gd name="T67" fmla="*/ 62 h 289"/>
              <a:gd name="T68" fmla="*/ 104 w 290"/>
              <a:gd name="T69" fmla="*/ 69 h 289"/>
              <a:gd name="T70" fmla="*/ 128 w 290"/>
              <a:gd name="T71" fmla="*/ 55 h 289"/>
              <a:gd name="T72" fmla="*/ 157 w 290"/>
              <a:gd name="T73" fmla="*/ 41 h 289"/>
              <a:gd name="T74" fmla="*/ 169 w 290"/>
              <a:gd name="T75" fmla="*/ 62 h 289"/>
              <a:gd name="T76" fmla="*/ 196 w 290"/>
              <a:gd name="T77" fmla="*/ 69 h 289"/>
              <a:gd name="T78" fmla="*/ 227 w 290"/>
              <a:gd name="T79" fmla="*/ 80 h 289"/>
              <a:gd name="T80" fmla="*/ 222 w 290"/>
              <a:gd name="T81" fmla="*/ 107 h 289"/>
              <a:gd name="T82" fmla="*/ 241 w 290"/>
              <a:gd name="T83" fmla="*/ 131 h 289"/>
              <a:gd name="T84" fmla="*/ 248 w 290"/>
              <a:gd name="T85" fmla="*/ 156 h 289"/>
              <a:gd name="T86" fmla="*/ 226 w 290"/>
              <a:gd name="T87" fmla="*/ 172 h 289"/>
              <a:gd name="T88" fmla="*/ 222 w 290"/>
              <a:gd name="T89" fmla="*/ 202 h 289"/>
              <a:gd name="T90" fmla="*/ 209 w 290"/>
              <a:gd name="T91" fmla="*/ 226 h 289"/>
              <a:gd name="T92" fmla="*/ 187 w 290"/>
              <a:gd name="T93" fmla="*/ 219 h 289"/>
              <a:gd name="T94" fmla="*/ 162 w 290"/>
              <a:gd name="T95" fmla="*/ 234 h 289"/>
              <a:gd name="T96" fmla="*/ 133 w 290"/>
              <a:gd name="T97" fmla="*/ 247 h 289"/>
              <a:gd name="T98" fmla="*/ 120 w 290"/>
              <a:gd name="T99" fmla="*/ 226 h 289"/>
              <a:gd name="T100" fmla="*/ 94 w 290"/>
              <a:gd name="T101" fmla="*/ 219 h 289"/>
              <a:gd name="T102" fmla="*/ 64 w 290"/>
              <a:gd name="T103" fmla="*/ 208 h 289"/>
              <a:gd name="T104" fmla="*/ 70 w 290"/>
              <a:gd name="T105" fmla="*/ 185 h 289"/>
              <a:gd name="T106" fmla="*/ 56 w 290"/>
              <a:gd name="T107" fmla="*/ 161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" h="289">
                <a:moveTo>
                  <a:pt x="22" y="180"/>
                </a:moveTo>
                <a:lnTo>
                  <a:pt x="42" y="181"/>
                </a:lnTo>
                <a:lnTo>
                  <a:pt x="46" y="191"/>
                </a:lnTo>
                <a:lnTo>
                  <a:pt x="32" y="206"/>
                </a:lnTo>
                <a:lnTo>
                  <a:pt x="32" y="206"/>
                </a:lnTo>
                <a:lnTo>
                  <a:pt x="29" y="209"/>
                </a:lnTo>
                <a:lnTo>
                  <a:pt x="27" y="212"/>
                </a:lnTo>
                <a:lnTo>
                  <a:pt x="26" y="216"/>
                </a:lnTo>
                <a:lnTo>
                  <a:pt x="26" y="220"/>
                </a:lnTo>
                <a:lnTo>
                  <a:pt x="26" y="220"/>
                </a:lnTo>
                <a:lnTo>
                  <a:pt x="26" y="225"/>
                </a:lnTo>
                <a:lnTo>
                  <a:pt x="27" y="229"/>
                </a:lnTo>
                <a:lnTo>
                  <a:pt x="29" y="232"/>
                </a:lnTo>
                <a:lnTo>
                  <a:pt x="32" y="235"/>
                </a:lnTo>
                <a:lnTo>
                  <a:pt x="53" y="257"/>
                </a:lnTo>
                <a:lnTo>
                  <a:pt x="53" y="257"/>
                </a:lnTo>
                <a:lnTo>
                  <a:pt x="58" y="261"/>
                </a:lnTo>
                <a:lnTo>
                  <a:pt x="61" y="263"/>
                </a:lnTo>
                <a:lnTo>
                  <a:pt x="65" y="264"/>
                </a:lnTo>
                <a:lnTo>
                  <a:pt x="69" y="264"/>
                </a:lnTo>
                <a:lnTo>
                  <a:pt x="73" y="264"/>
                </a:lnTo>
                <a:lnTo>
                  <a:pt x="77" y="263"/>
                </a:lnTo>
                <a:lnTo>
                  <a:pt x="80" y="261"/>
                </a:lnTo>
                <a:lnTo>
                  <a:pt x="83" y="257"/>
                </a:lnTo>
                <a:lnTo>
                  <a:pt x="99" y="244"/>
                </a:lnTo>
                <a:lnTo>
                  <a:pt x="108" y="247"/>
                </a:lnTo>
                <a:lnTo>
                  <a:pt x="108" y="268"/>
                </a:lnTo>
                <a:lnTo>
                  <a:pt x="108" y="268"/>
                </a:lnTo>
                <a:lnTo>
                  <a:pt x="109" y="272"/>
                </a:lnTo>
                <a:lnTo>
                  <a:pt x="110" y="276"/>
                </a:lnTo>
                <a:lnTo>
                  <a:pt x="112" y="280"/>
                </a:lnTo>
                <a:lnTo>
                  <a:pt x="114" y="283"/>
                </a:lnTo>
                <a:lnTo>
                  <a:pt x="117" y="285"/>
                </a:lnTo>
                <a:lnTo>
                  <a:pt x="121" y="287"/>
                </a:lnTo>
                <a:lnTo>
                  <a:pt x="125" y="288"/>
                </a:lnTo>
                <a:lnTo>
                  <a:pt x="129" y="289"/>
                </a:lnTo>
                <a:lnTo>
                  <a:pt x="161" y="289"/>
                </a:lnTo>
                <a:lnTo>
                  <a:pt x="161" y="289"/>
                </a:lnTo>
                <a:lnTo>
                  <a:pt x="165" y="288"/>
                </a:lnTo>
                <a:lnTo>
                  <a:pt x="169" y="287"/>
                </a:lnTo>
                <a:lnTo>
                  <a:pt x="173" y="285"/>
                </a:lnTo>
                <a:lnTo>
                  <a:pt x="176" y="283"/>
                </a:lnTo>
                <a:lnTo>
                  <a:pt x="179" y="280"/>
                </a:lnTo>
                <a:lnTo>
                  <a:pt x="180" y="276"/>
                </a:lnTo>
                <a:lnTo>
                  <a:pt x="182" y="272"/>
                </a:lnTo>
                <a:lnTo>
                  <a:pt x="182" y="268"/>
                </a:lnTo>
                <a:lnTo>
                  <a:pt x="183" y="247"/>
                </a:lnTo>
                <a:lnTo>
                  <a:pt x="192" y="243"/>
                </a:lnTo>
                <a:lnTo>
                  <a:pt x="206" y="257"/>
                </a:lnTo>
                <a:lnTo>
                  <a:pt x="206" y="257"/>
                </a:lnTo>
                <a:lnTo>
                  <a:pt x="209" y="261"/>
                </a:lnTo>
                <a:lnTo>
                  <a:pt x="214" y="263"/>
                </a:lnTo>
                <a:lnTo>
                  <a:pt x="218" y="264"/>
                </a:lnTo>
                <a:lnTo>
                  <a:pt x="222" y="264"/>
                </a:lnTo>
                <a:lnTo>
                  <a:pt x="225" y="264"/>
                </a:lnTo>
                <a:lnTo>
                  <a:pt x="229" y="263"/>
                </a:lnTo>
                <a:lnTo>
                  <a:pt x="233" y="261"/>
                </a:lnTo>
                <a:lnTo>
                  <a:pt x="236" y="257"/>
                </a:lnTo>
                <a:lnTo>
                  <a:pt x="259" y="235"/>
                </a:lnTo>
                <a:lnTo>
                  <a:pt x="259" y="235"/>
                </a:lnTo>
                <a:lnTo>
                  <a:pt x="261" y="232"/>
                </a:lnTo>
                <a:lnTo>
                  <a:pt x="263" y="229"/>
                </a:lnTo>
                <a:lnTo>
                  <a:pt x="264" y="225"/>
                </a:lnTo>
                <a:lnTo>
                  <a:pt x="265" y="220"/>
                </a:lnTo>
                <a:lnTo>
                  <a:pt x="265" y="220"/>
                </a:lnTo>
                <a:lnTo>
                  <a:pt x="264" y="216"/>
                </a:lnTo>
                <a:lnTo>
                  <a:pt x="263" y="212"/>
                </a:lnTo>
                <a:lnTo>
                  <a:pt x="261" y="209"/>
                </a:lnTo>
                <a:lnTo>
                  <a:pt x="259" y="206"/>
                </a:lnTo>
                <a:lnTo>
                  <a:pt x="244" y="191"/>
                </a:lnTo>
                <a:lnTo>
                  <a:pt x="248" y="180"/>
                </a:lnTo>
                <a:lnTo>
                  <a:pt x="269" y="180"/>
                </a:lnTo>
                <a:lnTo>
                  <a:pt x="269" y="180"/>
                </a:lnTo>
                <a:lnTo>
                  <a:pt x="273" y="180"/>
                </a:lnTo>
                <a:lnTo>
                  <a:pt x="277" y="179"/>
                </a:lnTo>
                <a:lnTo>
                  <a:pt x="280" y="177"/>
                </a:lnTo>
                <a:lnTo>
                  <a:pt x="283" y="174"/>
                </a:lnTo>
                <a:lnTo>
                  <a:pt x="286" y="171"/>
                </a:lnTo>
                <a:lnTo>
                  <a:pt x="289" y="168"/>
                </a:lnTo>
                <a:lnTo>
                  <a:pt x="290" y="164"/>
                </a:lnTo>
                <a:lnTo>
                  <a:pt x="290" y="160"/>
                </a:lnTo>
                <a:lnTo>
                  <a:pt x="290" y="128"/>
                </a:lnTo>
                <a:lnTo>
                  <a:pt x="290" y="128"/>
                </a:lnTo>
                <a:lnTo>
                  <a:pt x="290" y="124"/>
                </a:lnTo>
                <a:lnTo>
                  <a:pt x="289" y="120"/>
                </a:lnTo>
                <a:lnTo>
                  <a:pt x="286" y="117"/>
                </a:lnTo>
                <a:lnTo>
                  <a:pt x="283" y="114"/>
                </a:lnTo>
                <a:lnTo>
                  <a:pt x="280" y="111"/>
                </a:lnTo>
                <a:lnTo>
                  <a:pt x="277" y="109"/>
                </a:lnTo>
                <a:lnTo>
                  <a:pt x="273" y="108"/>
                </a:lnTo>
                <a:lnTo>
                  <a:pt x="269" y="108"/>
                </a:lnTo>
                <a:lnTo>
                  <a:pt x="248" y="107"/>
                </a:lnTo>
                <a:lnTo>
                  <a:pt x="244" y="97"/>
                </a:lnTo>
                <a:lnTo>
                  <a:pt x="259" y="83"/>
                </a:lnTo>
                <a:lnTo>
                  <a:pt x="259" y="83"/>
                </a:lnTo>
                <a:lnTo>
                  <a:pt x="261" y="80"/>
                </a:lnTo>
                <a:lnTo>
                  <a:pt x="263" y="76"/>
                </a:lnTo>
                <a:lnTo>
                  <a:pt x="264" y="72"/>
                </a:lnTo>
                <a:lnTo>
                  <a:pt x="265" y="68"/>
                </a:lnTo>
                <a:lnTo>
                  <a:pt x="265" y="68"/>
                </a:lnTo>
                <a:lnTo>
                  <a:pt x="264" y="63"/>
                </a:lnTo>
                <a:lnTo>
                  <a:pt x="263" y="59"/>
                </a:lnTo>
                <a:lnTo>
                  <a:pt x="261" y="56"/>
                </a:lnTo>
                <a:lnTo>
                  <a:pt x="259" y="53"/>
                </a:lnTo>
                <a:lnTo>
                  <a:pt x="236" y="31"/>
                </a:lnTo>
                <a:lnTo>
                  <a:pt x="236" y="31"/>
                </a:lnTo>
                <a:lnTo>
                  <a:pt x="233" y="28"/>
                </a:lnTo>
                <a:lnTo>
                  <a:pt x="229" y="27"/>
                </a:lnTo>
                <a:lnTo>
                  <a:pt x="226" y="24"/>
                </a:lnTo>
                <a:lnTo>
                  <a:pt x="222" y="24"/>
                </a:lnTo>
                <a:lnTo>
                  <a:pt x="222" y="24"/>
                </a:lnTo>
                <a:lnTo>
                  <a:pt x="218" y="24"/>
                </a:lnTo>
                <a:lnTo>
                  <a:pt x="214" y="27"/>
                </a:lnTo>
                <a:lnTo>
                  <a:pt x="209" y="28"/>
                </a:lnTo>
                <a:lnTo>
                  <a:pt x="206" y="31"/>
                </a:lnTo>
                <a:lnTo>
                  <a:pt x="192" y="45"/>
                </a:lnTo>
                <a:lnTo>
                  <a:pt x="182" y="41"/>
                </a:lnTo>
                <a:lnTo>
                  <a:pt x="182" y="20"/>
                </a:lnTo>
                <a:lnTo>
                  <a:pt x="182" y="20"/>
                </a:lnTo>
                <a:lnTo>
                  <a:pt x="182" y="16"/>
                </a:lnTo>
                <a:lnTo>
                  <a:pt x="180" y="12"/>
                </a:lnTo>
                <a:lnTo>
                  <a:pt x="179" y="9"/>
                </a:lnTo>
                <a:lnTo>
                  <a:pt x="176" y="6"/>
                </a:lnTo>
                <a:lnTo>
                  <a:pt x="173" y="3"/>
                </a:lnTo>
                <a:lnTo>
                  <a:pt x="169" y="1"/>
                </a:lnTo>
                <a:lnTo>
                  <a:pt x="165" y="0"/>
                </a:lnTo>
                <a:lnTo>
                  <a:pt x="161" y="0"/>
                </a:lnTo>
                <a:lnTo>
                  <a:pt x="129" y="0"/>
                </a:lnTo>
                <a:lnTo>
                  <a:pt x="129" y="0"/>
                </a:lnTo>
                <a:lnTo>
                  <a:pt x="125" y="0"/>
                </a:lnTo>
                <a:lnTo>
                  <a:pt x="121" y="1"/>
                </a:lnTo>
                <a:lnTo>
                  <a:pt x="117" y="3"/>
                </a:lnTo>
                <a:lnTo>
                  <a:pt x="114" y="6"/>
                </a:lnTo>
                <a:lnTo>
                  <a:pt x="112" y="9"/>
                </a:lnTo>
                <a:lnTo>
                  <a:pt x="110" y="12"/>
                </a:lnTo>
                <a:lnTo>
                  <a:pt x="109" y="16"/>
                </a:lnTo>
                <a:lnTo>
                  <a:pt x="108" y="20"/>
                </a:lnTo>
                <a:lnTo>
                  <a:pt x="108" y="41"/>
                </a:lnTo>
                <a:lnTo>
                  <a:pt x="98" y="45"/>
                </a:lnTo>
                <a:lnTo>
                  <a:pt x="83" y="31"/>
                </a:lnTo>
                <a:lnTo>
                  <a:pt x="83" y="31"/>
                </a:lnTo>
                <a:lnTo>
                  <a:pt x="80" y="29"/>
                </a:lnTo>
                <a:lnTo>
                  <a:pt x="77" y="27"/>
                </a:lnTo>
                <a:lnTo>
                  <a:pt x="73" y="25"/>
                </a:lnTo>
                <a:lnTo>
                  <a:pt x="69" y="24"/>
                </a:lnTo>
                <a:lnTo>
                  <a:pt x="65" y="25"/>
                </a:lnTo>
                <a:lnTo>
                  <a:pt x="61" y="27"/>
                </a:lnTo>
                <a:lnTo>
                  <a:pt x="58" y="28"/>
                </a:lnTo>
                <a:lnTo>
                  <a:pt x="53" y="31"/>
                </a:lnTo>
                <a:lnTo>
                  <a:pt x="32" y="53"/>
                </a:lnTo>
                <a:lnTo>
                  <a:pt x="32" y="53"/>
                </a:lnTo>
                <a:lnTo>
                  <a:pt x="29" y="56"/>
                </a:lnTo>
                <a:lnTo>
                  <a:pt x="27" y="59"/>
                </a:lnTo>
                <a:lnTo>
                  <a:pt x="26" y="63"/>
                </a:lnTo>
                <a:lnTo>
                  <a:pt x="26" y="68"/>
                </a:lnTo>
                <a:lnTo>
                  <a:pt x="26" y="68"/>
                </a:lnTo>
                <a:lnTo>
                  <a:pt x="26" y="72"/>
                </a:lnTo>
                <a:lnTo>
                  <a:pt x="27" y="76"/>
                </a:lnTo>
                <a:lnTo>
                  <a:pt x="29" y="80"/>
                </a:lnTo>
                <a:lnTo>
                  <a:pt x="32" y="83"/>
                </a:lnTo>
                <a:lnTo>
                  <a:pt x="45" y="97"/>
                </a:lnTo>
                <a:lnTo>
                  <a:pt x="42" y="108"/>
                </a:lnTo>
                <a:lnTo>
                  <a:pt x="22" y="108"/>
                </a:lnTo>
                <a:lnTo>
                  <a:pt x="22" y="108"/>
                </a:lnTo>
                <a:lnTo>
                  <a:pt x="17" y="108"/>
                </a:lnTo>
                <a:lnTo>
                  <a:pt x="13" y="109"/>
                </a:lnTo>
                <a:lnTo>
                  <a:pt x="9" y="111"/>
                </a:lnTo>
                <a:lnTo>
                  <a:pt x="6" y="114"/>
                </a:lnTo>
                <a:lnTo>
                  <a:pt x="4" y="117"/>
                </a:lnTo>
                <a:lnTo>
                  <a:pt x="2" y="120"/>
                </a:lnTo>
                <a:lnTo>
                  <a:pt x="1" y="124"/>
                </a:lnTo>
                <a:lnTo>
                  <a:pt x="0" y="128"/>
                </a:lnTo>
                <a:lnTo>
                  <a:pt x="0" y="160"/>
                </a:lnTo>
                <a:lnTo>
                  <a:pt x="0" y="160"/>
                </a:lnTo>
                <a:lnTo>
                  <a:pt x="1" y="164"/>
                </a:lnTo>
                <a:lnTo>
                  <a:pt x="2" y="168"/>
                </a:lnTo>
                <a:lnTo>
                  <a:pt x="4" y="171"/>
                </a:lnTo>
                <a:lnTo>
                  <a:pt x="6" y="174"/>
                </a:lnTo>
                <a:lnTo>
                  <a:pt x="9" y="177"/>
                </a:lnTo>
                <a:lnTo>
                  <a:pt x="13" y="179"/>
                </a:lnTo>
                <a:lnTo>
                  <a:pt x="17" y="180"/>
                </a:lnTo>
                <a:lnTo>
                  <a:pt x="22" y="180"/>
                </a:lnTo>
                <a:lnTo>
                  <a:pt x="22" y="180"/>
                </a:lnTo>
                <a:close/>
                <a:moveTo>
                  <a:pt x="25" y="132"/>
                </a:moveTo>
                <a:lnTo>
                  <a:pt x="42" y="132"/>
                </a:lnTo>
                <a:lnTo>
                  <a:pt x="42" y="132"/>
                </a:lnTo>
                <a:lnTo>
                  <a:pt x="45" y="131"/>
                </a:lnTo>
                <a:lnTo>
                  <a:pt x="49" y="131"/>
                </a:lnTo>
                <a:lnTo>
                  <a:pt x="56" y="127"/>
                </a:lnTo>
                <a:lnTo>
                  <a:pt x="61" y="122"/>
                </a:lnTo>
                <a:lnTo>
                  <a:pt x="63" y="119"/>
                </a:lnTo>
                <a:lnTo>
                  <a:pt x="65" y="116"/>
                </a:lnTo>
                <a:lnTo>
                  <a:pt x="68" y="108"/>
                </a:lnTo>
                <a:lnTo>
                  <a:pt x="68" y="108"/>
                </a:lnTo>
                <a:lnTo>
                  <a:pt x="69" y="105"/>
                </a:lnTo>
                <a:lnTo>
                  <a:pt x="70" y="100"/>
                </a:lnTo>
                <a:lnTo>
                  <a:pt x="70" y="93"/>
                </a:lnTo>
                <a:lnTo>
                  <a:pt x="68" y="86"/>
                </a:lnTo>
                <a:lnTo>
                  <a:pt x="66" y="83"/>
                </a:lnTo>
                <a:lnTo>
                  <a:pt x="64" y="80"/>
                </a:lnTo>
                <a:lnTo>
                  <a:pt x="51" y="68"/>
                </a:lnTo>
                <a:lnTo>
                  <a:pt x="69" y="51"/>
                </a:lnTo>
                <a:lnTo>
                  <a:pt x="80" y="62"/>
                </a:lnTo>
                <a:lnTo>
                  <a:pt x="80" y="62"/>
                </a:lnTo>
                <a:lnTo>
                  <a:pt x="84" y="66"/>
                </a:lnTo>
                <a:lnTo>
                  <a:pt x="88" y="68"/>
                </a:lnTo>
                <a:lnTo>
                  <a:pt x="94" y="69"/>
                </a:lnTo>
                <a:lnTo>
                  <a:pt x="98" y="70"/>
                </a:lnTo>
                <a:lnTo>
                  <a:pt x="98" y="70"/>
                </a:lnTo>
                <a:lnTo>
                  <a:pt x="104" y="69"/>
                </a:lnTo>
                <a:lnTo>
                  <a:pt x="108" y="68"/>
                </a:lnTo>
                <a:lnTo>
                  <a:pt x="116" y="63"/>
                </a:lnTo>
                <a:lnTo>
                  <a:pt x="116" y="63"/>
                </a:lnTo>
                <a:lnTo>
                  <a:pt x="119" y="62"/>
                </a:lnTo>
                <a:lnTo>
                  <a:pt x="123" y="60"/>
                </a:lnTo>
                <a:lnTo>
                  <a:pt x="128" y="55"/>
                </a:lnTo>
                <a:lnTo>
                  <a:pt x="131" y="48"/>
                </a:lnTo>
                <a:lnTo>
                  <a:pt x="133" y="45"/>
                </a:lnTo>
                <a:lnTo>
                  <a:pt x="133" y="41"/>
                </a:lnTo>
                <a:lnTo>
                  <a:pt x="133" y="24"/>
                </a:lnTo>
                <a:lnTo>
                  <a:pt x="157" y="24"/>
                </a:lnTo>
                <a:lnTo>
                  <a:pt x="157" y="41"/>
                </a:lnTo>
                <a:lnTo>
                  <a:pt x="157" y="41"/>
                </a:lnTo>
                <a:lnTo>
                  <a:pt x="157" y="45"/>
                </a:lnTo>
                <a:lnTo>
                  <a:pt x="158" y="48"/>
                </a:lnTo>
                <a:lnTo>
                  <a:pt x="162" y="55"/>
                </a:lnTo>
                <a:lnTo>
                  <a:pt x="166" y="60"/>
                </a:lnTo>
                <a:lnTo>
                  <a:pt x="169" y="62"/>
                </a:lnTo>
                <a:lnTo>
                  <a:pt x="173" y="63"/>
                </a:lnTo>
                <a:lnTo>
                  <a:pt x="182" y="68"/>
                </a:lnTo>
                <a:lnTo>
                  <a:pt x="182" y="68"/>
                </a:lnTo>
                <a:lnTo>
                  <a:pt x="185" y="69"/>
                </a:lnTo>
                <a:lnTo>
                  <a:pt x="189" y="70"/>
                </a:lnTo>
                <a:lnTo>
                  <a:pt x="196" y="69"/>
                </a:lnTo>
                <a:lnTo>
                  <a:pt x="203" y="67"/>
                </a:lnTo>
                <a:lnTo>
                  <a:pt x="206" y="64"/>
                </a:lnTo>
                <a:lnTo>
                  <a:pt x="209" y="62"/>
                </a:lnTo>
                <a:lnTo>
                  <a:pt x="222" y="51"/>
                </a:lnTo>
                <a:lnTo>
                  <a:pt x="238" y="68"/>
                </a:lnTo>
                <a:lnTo>
                  <a:pt x="227" y="80"/>
                </a:lnTo>
                <a:lnTo>
                  <a:pt x="227" y="80"/>
                </a:lnTo>
                <a:lnTo>
                  <a:pt x="224" y="83"/>
                </a:lnTo>
                <a:lnTo>
                  <a:pt x="222" y="86"/>
                </a:lnTo>
                <a:lnTo>
                  <a:pt x="220" y="93"/>
                </a:lnTo>
                <a:lnTo>
                  <a:pt x="220" y="100"/>
                </a:lnTo>
                <a:lnTo>
                  <a:pt x="222" y="107"/>
                </a:lnTo>
                <a:lnTo>
                  <a:pt x="225" y="116"/>
                </a:lnTo>
                <a:lnTo>
                  <a:pt x="225" y="116"/>
                </a:lnTo>
                <a:lnTo>
                  <a:pt x="227" y="119"/>
                </a:lnTo>
                <a:lnTo>
                  <a:pt x="229" y="122"/>
                </a:lnTo>
                <a:lnTo>
                  <a:pt x="234" y="127"/>
                </a:lnTo>
                <a:lnTo>
                  <a:pt x="241" y="131"/>
                </a:lnTo>
                <a:lnTo>
                  <a:pt x="244" y="131"/>
                </a:lnTo>
                <a:lnTo>
                  <a:pt x="248" y="132"/>
                </a:lnTo>
                <a:lnTo>
                  <a:pt x="265" y="132"/>
                </a:lnTo>
                <a:lnTo>
                  <a:pt x="265" y="156"/>
                </a:lnTo>
                <a:lnTo>
                  <a:pt x="248" y="156"/>
                </a:lnTo>
                <a:lnTo>
                  <a:pt x="248" y="156"/>
                </a:lnTo>
                <a:lnTo>
                  <a:pt x="244" y="157"/>
                </a:lnTo>
                <a:lnTo>
                  <a:pt x="241" y="158"/>
                </a:lnTo>
                <a:lnTo>
                  <a:pt x="234" y="161"/>
                </a:lnTo>
                <a:lnTo>
                  <a:pt x="229" y="166"/>
                </a:lnTo>
                <a:lnTo>
                  <a:pt x="227" y="169"/>
                </a:lnTo>
                <a:lnTo>
                  <a:pt x="226" y="172"/>
                </a:lnTo>
                <a:lnTo>
                  <a:pt x="222" y="180"/>
                </a:lnTo>
                <a:lnTo>
                  <a:pt x="222" y="180"/>
                </a:lnTo>
                <a:lnTo>
                  <a:pt x="221" y="185"/>
                </a:lnTo>
                <a:lnTo>
                  <a:pt x="220" y="188"/>
                </a:lnTo>
                <a:lnTo>
                  <a:pt x="220" y="195"/>
                </a:lnTo>
                <a:lnTo>
                  <a:pt x="222" y="202"/>
                </a:lnTo>
                <a:lnTo>
                  <a:pt x="224" y="206"/>
                </a:lnTo>
                <a:lnTo>
                  <a:pt x="227" y="208"/>
                </a:lnTo>
                <a:lnTo>
                  <a:pt x="238" y="220"/>
                </a:lnTo>
                <a:lnTo>
                  <a:pt x="222" y="238"/>
                </a:lnTo>
                <a:lnTo>
                  <a:pt x="209" y="226"/>
                </a:lnTo>
                <a:lnTo>
                  <a:pt x="209" y="226"/>
                </a:lnTo>
                <a:lnTo>
                  <a:pt x="205" y="223"/>
                </a:lnTo>
                <a:lnTo>
                  <a:pt x="201" y="220"/>
                </a:lnTo>
                <a:lnTo>
                  <a:pt x="197" y="219"/>
                </a:lnTo>
                <a:lnTo>
                  <a:pt x="192" y="218"/>
                </a:lnTo>
                <a:lnTo>
                  <a:pt x="192" y="218"/>
                </a:lnTo>
                <a:lnTo>
                  <a:pt x="187" y="219"/>
                </a:lnTo>
                <a:lnTo>
                  <a:pt x="182" y="220"/>
                </a:lnTo>
                <a:lnTo>
                  <a:pt x="174" y="225"/>
                </a:lnTo>
                <a:lnTo>
                  <a:pt x="174" y="225"/>
                </a:lnTo>
                <a:lnTo>
                  <a:pt x="170" y="226"/>
                </a:lnTo>
                <a:lnTo>
                  <a:pt x="167" y="228"/>
                </a:lnTo>
                <a:lnTo>
                  <a:pt x="162" y="234"/>
                </a:lnTo>
                <a:lnTo>
                  <a:pt x="158" y="240"/>
                </a:lnTo>
                <a:lnTo>
                  <a:pt x="157" y="244"/>
                </a:lnTo>
                <a:lnTo>
                  <a:pt x="157" y="247"/>
                </a:lnTo>
                <a:lnTo>
                  <a:pt x="157" y="265"/>
                </a:lnTo>
                <a:lnTo>
                  <a:pt x="133" y="265"/>
                </a:lnTo>
                <a:lnTo>
                  <a:pt x="133" y="247"/>
                </a:lnTo>
                <a:lnTo>
                  <a:pt x="133" y="247"/>
                </a:lnTo>
                <a:lnTo>
                  <a:pt x="133" y="244"/>
                </a:lnTo>
                <a:lnTo>
                  <a:pt x="131" y="240"/>
                </a:lnTo>
                <a:lnTo>
                  <a:pt x="128" y="234"/>
                </a:lnTo>
                <a:lnTo>
                  <a:pt x="123" y="228"/>
                </a:lnTo>
                <a:lnTo>
                  <a:pt x="120" y="226"/>
                </a:lnTo>
                <a:lnTo>
                  <a:pt x="117" y="225"/>
                </a:lnTo>
                <a:lnTo>
                  <a:pt x="109" y="222"/>
                </a:lnTo>
                <a:lnTo>
                  <a:pt x="109" y="222"/>
                </a:lnTo>
                <a:lnTo>
                  <a:pt x="105" y="219"/>
                </a:lnTo>
                <a:lnTo>
                  <a:pt x="102" y="219"/>
                </a:lnTo>
                <a:lnTo>
                  <a:pt x="94" y="219"/>
                </a:lnTo>
                <a:lnTo>
                  <a:pt x="86" y="222"/>
                </a:lnTo>
                <a:lnTo>
                  <a:pt x="83" y="224"/>
                </a:lnTo>
                <a:lnTo>
                  <a:pt x="80" y="226"/>
                </a:lnTo>
                <a:lnTo>
                  <a:pt x="69" y="238"/>
                </a:lnTo>
                <a:lnTo>
                  <a:pt x="51" y="220"/>
                </a:lnTo>
                <a:lnTo>
                  <a:pt x="64" y="208"/>
                </a:lnTo>
                <a:lnTo>
                  <a:pt x="64" y="208"/>
                </a:lnTo>
                <a:lnTo>
                  <a:pt x="66" y="206"/>
                </a:lnTo>
                <a:lnTo>
                  <a:pt x="68" y="202"/>
                </a:lnTo>
                <a:lnTo>
                  <a:pt x="70" y="196"/>
                </a:lnTo>
                <a:lnTo>
                  <a:pt x="70" y="188"/>
                </a:lnTo>
                <a:lnTo>
                  <a:pt x="70" y="185"/>
                </a:lnTo>
                <a:lnTo>
                  <a:pt x="68" y="181"/>
                </a:lnTo>
                <a:lnTo>
                  <a:pt x="65" y="173"/>
                </a:lnTo>
                <a:lnTo>
                  <a:pt x="65" y="173"/>
                </a:lnTo>
                <a:lnTo>
                  <a:pt x="64" y="169"/>
                </a:lnTo>
                <a:lnTo>
                  <a:pt x="62" y="166"/>
                </a:lnTo>
                <a:lnTo>
                  <a:pt x="56" y="161"/>
                </a:lnTo>
                <a:lnTo>
                  <a:pt x="49" y="158"/>
                </a:lnTo>
                <a:lnTo>
                  <a:pt x="45" y="157"/>
                </a:lnTo>
                <a:lnTo>
                  <a:pt x="42" y="156"/>
                </a:lnTo>
                <a:lnTo>
                  <a:pt x="25" y="156"/>
                </a:lnTo>
                <a:lnTo>
                  <a:pt x="25" y="1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38" name="Freeform 64"/>
          <p:cNvSpPr>
            <a:spLocks noEditPoints="1"/>
          </p:cNvSpPr>
          <p:nvPr/>
        </p:nvSpPr>
        <p:spPr bwMode="auto">
          <a:xfrm>
            <a:off x="5940466" y="6149252"/>
            <a:ext cx="239962" cy="239996"/>
          </a:xfrm>
          <a:custGeom>
            <a:avLst/>
            <a:gdLst>
              <a:gd name="T0" fmla="*/ 54 w 108"/>
              <a:gd name="T1" fmla="*/ 108 h 108"/>
              <a:gd name="T2" fmla="*/ 75 w 108"/>
              <a:gd name="T3" fmla="*/ 104 h 108"/>
              <a:gd name="T4" fmla="*/ 92 w 108"/>
              <a:gd name="T5" fmla="*/ 93 h 108"/>
              <a:gd name="T6" fmla="*/ 104 w 108"/>
              <a:gd name="T7" fmla="*/ 75 h 108"/>
              <a:gd name="T8" fmla="*/ 108 w 108"/>
              <a:gd name="T9" fmla="*/ 55 h 108"/>
              <a:gd name="T10" fmla="*/ 107 w 108"/>
              <a:gd name="T11" fmla="*/ 43 h 108"/>
              <a:gd name="T12" fmla="*/ 99 w 108"/>
              <a:gd name="T13" fmla="*/ 24 h 108"/>
              <a:gd name="T14" fmla="*/ 85 w 108"/>
              <a:gd name="T15" fmla="*/ 9 h 108"/>
              <a:gd name="T16" fmla="*/ 65 w 108"/>
              <a:gd name="T17" fmla="*/ 1 h 108"/>
              <a:gd name="T18" fmla="*/ 54 w 108"/>
              <a:gd name="T19" fmla="*/ 0 h 108"/>
              <a:gd name="T20" fmla="*/ 33 w 108"/>
              <a:gd name="T21" fmla="*/ 4 h 108"/>
              <a:gd name="T22" fmla="*/ 16 w 108"/>
              <a:gd name="T23" fmla="*/ 16 h 108"/>
              <a:gd name="T24" fmla="*/ 5 w 108"/>
              <a:gd name="T25" fmla="*/ 33 h 108"/>
              <a:gd name="T26" fmla="*/ 0 w 108"/>
              <a:gd name="T27" fmla="*/ 55 h 108"/>
              <a:gd name="T28" fmla="*/ 1 w 108"/>
              <a:gd name="T29" fmla="*/ 65 h 108"/>
              <a:gd name="T30" fmla="*/ 10 w 108"/>
              <a:gd name="T31" fmla="*/ 84 h 108"/>
              <a:gd name="T32" fmla="*/ 24 w 108"/>
              <a:gd name="T33" fmla="*/ 99 h 108"/>
              <a:gd name="T34" fmla="*/ 44 w 108"/>
              <a:gd name="T35" fmla="*/ 107 h 108"/>
              <a:gd name="T36" fmla="*/ 54 w 108"/>
              <a:gd name="T37" fmla="*/ 108 h 108"/>
              <a:gd name="T38" fmla="*/ 54 w 108"/>
              <a:gd name="T39" fmla="*/ 25 h 108"/>
              <a:gd name="T40" fmla="*/ 65 w 108"/>
              <a:gd name="T41" fmla="*/ 27 h 108"/>
              <a:gd name="T42" fmla="*/ 74 w 108"/>
              <a:gd name="T43" fmla="*/ 33 h 108"/>
              <a:gd name="T44" fmla="*/ 82 w 108"/>
              <a:gd name="T45" fmla="*/ 42 h 108"/>
              <a:gd name="T46" fmla="*/ 84 w 108"/>
              <a:gd name="T47" fmla="*/ 55 h 108"/>
              <a:gd name="T48" fmla="*/ 83 w 108"/>
              <a:gd name="T49" fmla="*/ 60 h 108"/>
              <a:gd name="T50" fmla="*/ 78 w 108"/>
              <a:gd name="T51" fmla="*/ 71 h 108"/>
              <a:gd name="T52" fmla="*/ 70 w 108"/>
              <a:gd name="T53" fmla="*/ 78 h 108"/>
              <a:gd name="T54" fmla="*/ 60 w 108"/>
              <a:gd name="T55" fmla="*/ 83 h 108"/>
              <a:gd name="T56" fmla="*/ 54 w 108"/>
              <a:gd name="T57" fmla="*/ 83 h 108"/>
              <a:gd name="T58" fmla="*/ 43 w 108"/>
              <a:gd name="T59" fmla="*/ 81 h 108"/>
              <a:gd name="T60" fmla="*/ 33 w 108"/>
              <a:gd name="T61" fmla="*/ 75 h 108"/>
              <a:gd name="T62" fmla="*/ 27 w 108"/>
              <a:gd name="T63" fmla="*/ 66 h 108"/>
              <a:gd name="T64" fmla="*/ 25 w 108"/>
              <a:gd name="T65" fmla="*/ 55 h 108"/>
              <a:gd name="T66" fmla="*/ 25 w 108"/>
              <a:gd name="T67" fmla="*/ 48 h 108"/>
              <a:gd name="T68" fmla="*/ 29 w 108"/>
              <a:gd name="T69" fmla="*/ 38 h 108"/>
              <a:gd name="T70" fmla="*/ 37 w 108"/>
              <a:gd name="T71" fmla="*/ 30 h 108"/>
              <a:gd name="T72" fmla="*/ 48 w 108"/>
              <a:gd name="T73" fmla="*/ 26 h 108"/>
              <a:gd name="T74" fmla="*/ 54 w 108"/>
              <a:gd name="T75" fmla="*/ 2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108">
                <a:moveTo>
                  <a:pt x="54" y="108"/>
                </a:moveTo>
                <a:lnTo>
                  <a:pt x="54" y="108"/>
                </a:lnTo>
                <a:lnTo>
                  <a:pt x="65" y="107"/>
                </a:lnTo>
                <a:lnTo>
                  <a:pt x="75" y="104"/>
                </a:lnTo>
                <a:lnTo>
                  <a:pt x="85" y="99"/>
                </a:lnTo>
                <a:lnTo>
                  <a:pt x="92" y="93"/>
                </a:lnTo>
                <a:lnTo>
                  <a:pt x="99" y="84"/>
                </a:lnTo>
                <a:lnTo>
                  <a:pt x="104" y="75"/>
                </a:lnTo>
                <a:lnTo>
                  <a:pt x="107" y="65"/>
                </a:lnTo>
                <a:lnTo>
                  <a:pt x="108" y="55"/>
                </a:lnTo>
                <a:lnTo>
                  <a:pt x="108" y="55"/>
                </a:lnTo>
                <a:lnTo>
                  <a:pt x="107" y="43"/>
                </a:lnTo>
                <a:lnTo>
                  <a:pt x="104" y="33"/>
                </a:lnTo>
                <a:lnTo>
                  <a:pt x="99" y="24"/>
                </a:lnTo>
                <a:lnTo>
                  <a:pt x="92" y="16"/>
                </a:lnTo>
                <a:lnTo>
                  <a:pt x="85" y="9"/>
                </a:lnTo>
                <a:lnTo>
                  <a:pt x="75" y="4"/>
                </a:lnTo>
                <a:lnTo>
                  <a:pt x="65" y="1"/>
                </a:lnTo>
                <a:lnTo>
                  <a:pt x="54" y="0"/>
                </a:lnTo>
                <a:lnTo>
                  <a:pt x="54" y="0"/>
                </a:lnTo>
                <a:lnTo>
                  <a:pt x="44" y="1"/>
                </a:lnTo>
                <a:lnTo>
                  <a:pt x="33" y="4"/>
                </a:lnTo>
                <a:lnTo>
                  <a:pt x="24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0" y="55"/>
                </a:lnTo>
                <a:lnTo>
                  <a:pt x="1" y="65"/>
                </a:lnTo>
                <a:lnTo>
                  <a:pt x="5" y="75"/>
                </a:lnTo>
                <a:lnTo>
                  <a:pt x="10" y="84"/>
                </a:lnTo>
                <a:lnTo>
                  <a:pt x="16" y="93"/>
                </a:lnTo>
                <a:lnTo>
                  <a:pt x="24" y="99"/>
                </a:lnTo>
                <a:lnTo>
                  <a:pt x="33" y="104"/>
                </a:lnTo>
                <a:lnTo>
                  <a:pt x="44" y="107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54" y="25"/>
                </a:moveTo>
                <a:lnTo>
                  <a:pt x="54" y="25"/>
                </a:lnTo>
                <a:lnTo>
                  <a:pt x="60" y="26"/>
                </a:lnTo>
                <a:lnTo>
                  <a:pt x="65" y="27"/>
                </a:lnTo>
                <a:lnTo>
                  <a:pt x="70" y="30"/>
                </a:lnTo>
                <a:lnTo>
                  <a:pt x="74" y="33"/>
                </a:lnTo>
                <a:lnTo>
                  <a:pt x="78" y="38"/>
                </a:lnTo>
                <a:lnTo>
                  <a:pt x="82" y="42"/>
                </a:lnTo>
                <a:lnTo>
                  <a:pt x="83" y="48"/>
                </a:lnTo>
                <a:lnTo>
                  <a:pt x="84" y="55"/>
                </a:lnTo>
                <a:lnTo>
                  <a:pt x="84" y="55"/>
                </a:lnTo>
                <a:lnTo>
                  <a:pt x="83" y="60"/>
                </a:lnTo>
                <a:lnTo>
                  <a:pt x="82" y="66"/>
                </a:lnTo>
                <a:lnTo>
                  <a:pt x="78" y="71"/>
                </a:lnTo>
                <a:lnTo>
                  <a:pt x="74" y="75"/>
                </a:lnTo>
                <a:lnTo>
                  <a:pt x="70" y="78"/>
                </a:lnTo>
                <a:lnTo>
                  <a:pt x="65" y="81"/>
                </a:lnTo>
                <a:lnTo>
                  <a:pt x="60" y="83"/>
                </a:lnTo>
                <a:lnTo>
                  <a:pt x="54" y="83"/>
                </a:lnTo>
                <a:lnTo>
                  <a:pt x="54" y="83"/>
                </a:lnTo>
                <a:lnTo>
                  <a:pt x="48" y="83"/>
                </a:lnTo>
                <a:lnTo>
                  <a:pt x="43" y="81"/>
                </a:lnTo>
                <a:lnTo>
                  <a:pt x="37" y="78"/>
                </a:lnTo>
                <a:lnTo>
                  <a:pt x="33" y="75"/>
                </a:lnTo>
                <a:lnTo>
                  <a:pt x="29" y="71"/>
                </a:lnTo>
                <a:lnTo>
                  <a:pt x="27" y="66"/>
                </a:lnTo>
                <a:lnTo>
                  <a:pt x="25" y="60"/>
                </a:lnTo>
                <a:lnTo>
                  <a:pt x="25" y="55"/>
                </a:lnTo>
                <a:lnTo>
                  <a:pt x="25" y="55"/>
                </a:lnTo>
                <a:lnTo>
                  <a:pt x="25" y="48"/>
                </a:lnTo>
                <a:lnTo>
                  <a:pt x="27" y="42"/>
                </a:lnTo>
                <a:lnTo>
                  <a:pt x="29" y="38"/>
                </a:lnTo>
                <a:lnTo>
                  <a:pt x="33" y="33"/>
                </a:lnTo>
                <a:lnTo>
                  <a:pt x="37" y="30"/>
                </a:lnTo>
                <a:lnTo>
                  <a:pt x="43" y="27"/>
                </a:lnTo>
                <a:lnTo>
                  <a:pt x="48" y="26"/>
                </a:lnTo>
                <a:lnTo>
                  <a:pt x="54" y="25"/>
                </a:lnTo>
                <a:lnTo>
                  <a:pt x="54" y="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0959" tIns="30482" rIns="60959" bIns="30482" numCol="1" anchor="t" anchorCtr="0" compatLnSpc="1"/>
          <a:lstStyle/>
          <a:p>
            <a:pPr defTabSz="30479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>
              <a:solidFill>
                <a:srgbClr val="44546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9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MODENISME </a:t>
            </a:r>
            <a:r>
              <a:rPr lang="en-MY" sz="3600" cap="none" spc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Vs</a:t>
            </a:r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 PASCA MODENISME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0778" y="1349104"/>
            <a:ext cx="10865965" cy="4826529"/>
            <a:chOff x="1097578" y="1545167"/>
            <a:chExt cx="10084831" cy="4478867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951287" y="3429100"/>
              <a:ext cx="267548" cy="16510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1097579" y="3429101"/>
              <a:ext cx="267548" cy="16510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auto">
            <a:xfrm>
              <a:off x="1223327" y="1545167"/>
              <a:ext cx="2861733" cy="4478867"/>
            </a:xfrm>
            <a:custGeom>
              <a:avLst/>
              <a:gdLst>
                <a:gd name="T0" fmla="*/ 364 w 364"/>
                <a:gd name="T1" fmla="*/ 483 h 568"/>
                <a:gd name="T2" fmla="*/ 182 w 364"/>
                <a:gd name="T3" fmla="*/ 568 h 568"/>
                <a:gd name="T4" fmla="*/ 0 w 364"/>
                <a:gd name="T5" fmla="*/ 483 h 568"/>
                <a:gd name="T6" fmla="*/ 0 w 364"/>
                <a:gd name="T7" fmla="*/ 16 h 568"/>
                <a:gd name="T8" fmla="*/ 22 w 364"/>
                <a:gd name="T9" fmla="*/ 0 h 568"/>
                <a:gd name="T10" fmla="*/ 342 w 364"/>
                <a:gd name="T11" fmla="*/ 0 h 568"/>
                <a:gd name="T12" fmla="*/ 364 w 364"/>
                <a:gd name="T13" fmla="*/ 16 h 568"/>
                <a:gd name="T14" fmla="*/ 364 w 364"/>
                <a:gd name="T15" fmla="*/ 48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568">
                  <a:moveTo>
                    <a:pt x="364" y="483"/>
                  </a:moveTo>
                  <a:cubicBezTo>
                    <a:pt x="364" y="492"/>
                    <a:pt x="182" y="568"/>
                    <a:pt x="182" y="568"/>
                  </a:cubicBezTo>
                  <a:cubicBezTo>
                    <a:pt x="182" y="568"/>
                    <a:pt x="0" y="492"/>
                    <a:pt x="0" y="4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54" y="0"/>
                    <a:pt x="364" y="7"/>
                    <a:pt x="364" y="16"/>
                  </a:cubicBezTo>
                  <a:lnTo>
                    <a:pt x="364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098207" y="2133601"/>
              <a:ext cx="3120000" cy="4354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10825918" y="3431640"/>
              <a:ext cx="267548" cy="165105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972210" y="3431641"/>
              <a:ext cx="267548" cy="165105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8098797" y="1545167"/>
              <a:ext cx="2868084" cy="4478867"/>
            </a:xfrm>
            <a:custGeom>
              <a:avLst/>
              <a:gdLst>
                <a:gd name="T0" fmla="*/ 365 w 365"/>
                <a:gd name="T1" fmla="*/ 483 h 568"/>
                <a:gd name="T2" fmla="*/ 183 w 365"/>
                <a:gd name="T3" fmla="*/ 568 h 568"/>
                <a:gd name="T4" fmla="*/ 0 w 365"/>
                <a:gd name="T5" fmla="*/ 483 h 568"/>
                <a:gd name="T6" fmla="*/ 0 w 365"/>
                <a:gd name="T7" fmla="*/ 16 h 568"/>
                <a:gd name="T8" fmla="*/ 22 w 365"/>
                <a:gd name="T9" fmla="*/ 0 h 568"/>
                <a:gd name="T10" fmla="*/ 343 w 365"/>
                <a:gd name="T11" fmla="*/ 0 h 568"/>
                <a:gd name="T12" fmla="*/ 365 w 365"/>
                <a:gd name="T13" fmla="*/ 16 h 568"/>
                <a:gd name="T14" fmla="*/ 365 w 365"/>
                <a:gd name="T15" fmla="*/ 48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568">
                  <a:moveTo>
                    <a:pt x="365" y="483"/>
                  </a:moveTo>
                  <a:cubicBezTo>
                    <a:pt x="365" y="492"/>
                    <a:pt x="183" y="568"/>
                    <a:pt x="183" y="568"/>
                  </a:cubicBezTo>
                  <a:cubicBezTo>
                    <a:pt x="183" y="568"/>
                    <a:pt x="0" y="492"/>
                    <a:pt x="0" y="4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55" y="0"/>
                    <a:pt x="365" y="7"/>
                    <a:pt x="365" y="16"/>
                  </a:cubicBezTo>
                  <a:lnTo>
                    <a:pt x="365" y="4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7972837" y="2133601"/>
              <a:ext cx="3120000" cy="4354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2487" y="2676143"/>
              <a:ext cx="171451" cy="385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21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7578" y="1741428"/>
              <a:ext cx="3115040" cy="84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53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7201" y="3019460"/>
              <a:ext cx="1671059" cy="385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srgbClr val="FFFFFF"/>
                  </a:solidFill>
                  <a:latin typeface="Arial"/>
                </a:rPr>
                <a:t>P</a:t>
              </a:r>
              <a:r>
                <a:rPr lang="id-ID" sz="2100" b="1" dirty="0">
                  <a:solidFill>
                    <a:srgbClr val="FFFFFF"/>
                  </a:solidFill>
                  <a:latin typeface="Arial"/>
                </a:rPr>
                <a:t>rofessional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62547" y="2669744"/>
              <a:ext cx="492749" cy="31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endParaRPr lang="en-US" sz="1600" noProof="1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72837" y="1902952"/>
              <a:ext cx="3120629" cy="84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53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3093" y="3567844"/>
              <a:ext cx="2321213" cy="32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700" noProof="1">
                  <a:solidFill>
                    <a:prstClr val="black"/>
                  </a:solidFill>
                  <a:latin typeface="Century Gothic"/>
                </a:rPr>
                <a:t>Agama Tradisional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4805" y="3957895"/>
              <a:ext cx="2557767" cy="32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700" noProof="1">
                  <a:solidFill>
                    <a:prstClr val="black"/>
                  </a:solidFill>
                  <a:latin typeface="Century Gothic"/>
                </a:rPr>
                <a:t>Budaya Tahap Tinggi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8344" y="4385990"/>
              <a:ext cx="2834275" cy="57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700" noProof="1">
                  <a:solidFill>
                    <a:prstClr val="black"/>
                  </a:solidFill>
                  <a:latin typeface="Century Gothic"/>
                </a:rPr>
                <a:t>Keseriusan Niat dan Tujuan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5909" y="3567855"/>
              <a:ext cx="1053636" cy="48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MY" sz="2800" b="1" dirty="0">
                  <a:latin typeface="Arial"/>
                </a:rPr>
                <a:t>VS</a:t>
              </a:r>
              <a:endParaRPr lang="id-ID" sz="2800" b="1" dirty="0">
                <a:latin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79992" y="3135949"/>
              <a:ext cx="3002417" cy="54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600" noProof="1">
                  <a:solidFill>
                    <a:prstClr val="black"/>
                  </a:solidFill>
                  <a:latin typeface="Century Gothic"/>
                </a:rPr>
                <a:t>Asas yang tidak jelas kepada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39757" y="3837157"/>
              <a:ext cx="2501232" cy="31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600" noProof="1">
                  <a:solidFill>
                    <a:prstClr val="black"/>
                  </a:solidFill>
                  <a:latin typeface="Century Gothic"/>
                </a:rPr>
                <a:t>Kesatuan masyarakat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61118" y="4243186"/>
              <a:ext cx="2182850" cy="31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600" noProof="1">
                  <a:solidFill>
                    <a:prstClr val="black"/>
                  </a:solidFill>
                  <a:latin typeface="Century Gothic"/>
                </a:rPr>
                <a:t>Agama New- Age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61016" y="4593208"/>
              <a:ext cx="2921393" cy="54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sz="1600" noProof="1">
                  <a:solidFill>
                    <a:prstClr val="black"/>
                  </a:solidFill>
                  <a:latin typeface="Century Gothic"/>
                </a:rPr>
                <a:t>Budaya Tinggi dan Rendah 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6846" y="3469362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311477" y="3050067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458207" y="4361605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11476" y="3748746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82648" y="4956432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284975" y="4151325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845" y="3929993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261791" y="4557354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624718" y="2034744"/>
            <a:ext cx="1880823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  <a:cs typeface="+mn-cs"/>
              </a:rPr>
              <a:t>MODENISME</a:t>
            </a:r>
          </a:p>
        </p:txBody>
      </p:sp>
      <p:sp>
        <p:nvSpPr>
          <p:cNvPr id="51" name="speed"/>
          <p:cNvSpPr txBox="1">
            <a:spLocks noChangeArrowheads="1"/>
          </p:cNvSpPr>
          <p:nvPr/>
        </p:nvSpPr>
        <p:spPr bwMode="auto">
          <a:xfrm>
            <a:off x="8708463" y="2026884"/>
            <a:ext cx="2524178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kumimoji="0" lang="en-MY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PASCA MODENISME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8446" y="2916609"/>
            <a:ext cx="25858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3" y="3009456"/>
            <a:ext cx="2998787" cy="7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8555237" y="5240862"/>
            <a:ext cx="25858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41021" y="5240862"/>
            <a:ext cx="266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1600" noProof="1">
                <a:solidFill>
                  <a:prstClr val="black"/>
                </a:solidFill>
                <a:latin typeface="Century Gothic"/>
              </a:rPr>
              <a:t>Permainan Niat dan Tujuan</a:t>
            </a:r>
          </a:p>
        </p:txBody>
      </p:sp>
    </p:spTree>
    <p:extLst>
      <p:ext uri="{BB962C8B-B14F-4D97-AF65-F5344CB8AC3E}">
        <p14:creationId xmlns:p14="http://schemas.microsoft.com/office/powerpoint/2010/main" val="20113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MODENISME </a:t>
            </a:r>
            <a:r>
              <a:rPr lang="en-MY" sz="3600" cap="none" spc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Vs</a:t>
            </a:r>
            <a:r>
              <a:rPr lang="en-MY" sz="3600" cap="none" spc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 PASCA MODENISME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0778" y="1349104"/>
            <a:ext cx="10865965" cy="4826529"/>
            <a:chOff x="1097578" y="1545167"/>
            <a:chExt cx="10084831" cy="4478867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951287" y="3429100"/>
              <a:ext cx="267548" cy="16510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1097579" y="3429101"/>
              <a:ext cx="267548" cy="16510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auto">
            <a:xfrm>
              <a:off x="1223327" y="1545167"/>
              <a:ext cx="2861733" cy="4478867"/>
            </a:xfrm>
            <a:custGeom>
              <a:avLst/>
              <a:gdLst>
                <a:gd name="T0" fmla="*/ 364 w 364"/>
                <a:gd name="T1" fmla="*/ 483 h 568"/>
                <a:gd name="T2" fmla="*/ 182 w 364"/>
                <a:gd name="T3" fmla="*/ 568 h 568"/>
                <a:gd name="T4" fmla="*/ 0 w 364"/>
                <a:gd name="T5" fmla="*/ 483 h 568"/>
                <a:gd name="T6" fmla="*/ 0 w 364"/>
                <a:gd name="T7" fmla="*/ 16 h 568"/>
                <a:gd name="T8" fmla="*/ 22 w 364"/>
                <a:gd name="T9" fmla="*/ 0 h 568"/>
                <a:gd name="T10" fmla="*/ 342 w 364"/>
                <a:gd name="T11" fmla="*/ 0 h 568"/>
                <a:gd name="T12" fmla="*/ 364 w 364"/>
                <a:gd name="T13" fmla="*/ 16 h 568"/>
                <a:gd name="T14" fmla="*/ 364 w 364"/>
                <a:gd name="T15" fmla="*/ 48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568">
                  <a:moveTo>
                    <a:pt x="364" y="483"/>
                  </a:moveTo>
                  <a:cubicBezTo>
                    <a:pt x="364" y="492"/>
                    <a:pt x="182" y="568"/>
                    <a:pt x="182" y="568"/>
                  </a:cubicBezTo>
                  <a:cubicBezTo>
                    <a:pt x="182" y="568"/>
                    <a:pt x="0" y="492"/>
                    <a:pt x="0" y="4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54" y="0"/>
                    <a:pt x="364" y="7"/>
                    <a:pt x="364" y="16"/>
                  </a:cubicBezTo>
                  <a:lnTo>
                    <a:pt x="364" y="48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098207" y="2133601"/>
              <a:ext cx="3120000" cy="4354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10825918" y="3431640"/>
              <a:ext cx="267548" cy="165105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972210" y="3431641"/>
              <a:ext cx="267548" cy="165105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E7E6E6"/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8098797" y="1545167"/>
              <a:ext cx="2868084" cy="4478867"/>
            </a:xfrm>
            <a:custGeom>
              <a:avLst/>
              <a:gdLst>
                <a:gd name="T0" fmla="*/ 365 w 365"/>
                <a:gd name="T1" fmla="*/ 483 h 568"/>
                <a:gd name="T2" fmla="*/ 183 w 365"/>
                <a:gd name="T3" fmla="*/ 568 h 568"/>
                <a:gd name="T4" fmla="*/ 0 w 365"/>
                <a:gd name="T5" fmla="*/ 483 h 568"/>
                <a:gd name="T6" fmla="*/ 0 w 365"/>
                <a:gd name="T7" fmla="*/ 16 h 568"/>
                <a:gd name="T8" fmla="*/ 22 w 365"/>
                <a:gd name="T9" fmla="*/ 0 h 568"/>
                <a:gd name="T10" fmla="*/ 343 w 365"/>
                <a:gd name="T11" fmla="*/ 0 h 568"/>
                <a:gd name="T12" fmla="*/ 365 w 365"/>
                <a:gd name="T13" fmla="*/ 16 h 568"/>
                <a:gd name="T14" fmla="*/ 365 w 365"/>
                <a:gd name="T15" fmla="*/ 48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568">
                  <a:moveTo>
                    <a:pt x="365" y="483"/>
                  </a:moveTo>
                  <a:cubicBezTo>
                    <a:pt x="365" y="492"/>
                    <a:pt x="183" y="568"/>
                    <a:pt x="183" y="568"/>
                  </a:cubicBezTo>
                  <a:cubicBezTo>
                    <a:pt x="183" y="568"/>
                    <a:pt x="0" y="492"/>
                    <a:pt x="0" y="4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55" y="0"/>
                    <a:pt x="365" y="7"/>
                    <a:pt x="365" y="16"/>
                  </a:cubicBezTo>
                  <a:lnTo>
                    <a:pt x="365" y="4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7972837" y="2133601"/>
              <a:ext cx="3120000" cy="4354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90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4611" y="2676143"/>
              <a:ext cx="2355431" cy="642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Senibina Chicago</a:t>
              </a:r>
            </a:p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21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7578" y="1741428"/>
              <a:ext cx="3115040" cy="84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53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7201" y="3019460"/>
              <a:ext cx="1671059" cy="385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srgbClr val="FFFFFF"/>
                  </a:solidFill>
                  <a:latin typeface="Arial"/>
                </a:rPr>
                <a:t>P</a:t>
              </a:r>
              <a:r>
                <a:rPr lang="id-ID" sz="2100" b="1" dirty="0">
                  <a:solidFill>
                    <a:srgbClr val="FFFFFF"/>
                  </a:solidFill>
                  <a:latin typeface="Arial"/>
                </a:rPr>
                <a:t>rofessional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62547" y="2669744"/>
              <a:ext cx="2490818" cy="34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Senibina Las Vegas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72837" y="1902952"/>
              <a:ext cx="3120629" cy="84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 sz="53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3093" y="3567844"/>
              <a:ext cx="1154804" cy="34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Taboo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4805" y="3957895"/>
              <a:ext cx="2675301" cy="34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Budaya Tahap Tinggi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5909" y="3567855"/>
              <a:ext cx="1053636" cy="48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MY" sz="2800" b="1" dirty="0">
                  <a:solidFill>
                    <a:srgbClr val="44546A"/>
                  </a:solidFill>
                  <a:latin typeface="Arial"/>
                </a:rPr>
                <a:t>VS</a:t>
              </a:r>
              <a:endParaRPr lang="id-ID" sz="2800" b="1" dirty="0">
                <a:solidFill>
                  <a:srgbClr val="44546A"/>
                </a:solidFill>
                <a:latin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79992" y="3135949"/>
              <a:ext cx="3002417" cy="34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Andy Warhol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79992" y="3550307"/>
              <a:ext cx="2501233" cy="34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Kondom di Sekolah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6399" y="3929993"/>
              <a:ext cx="2916320" cy="34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Mengintai-intai Gender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01303" y="4371096"/>
              <a:ext cx="2921393" cy="34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defTabSz="457200" eaLnBrk="1" fontAlgn="auto" hangingPunct="1">
                <a:spcBef>
                  <a:spcPts val="1000"/>
                </a:spcBef>
                <a:spcAft>
                  <a:spcPts val="0"/>
                </a:spcAft>
                <a:buClr>
                  <a:srgbClr val="A53010"/>
                </a:buClr>
                <a:buFont typeface="Wingdings 3" charset="2"/>
                <a:buChar char=""/>
              </a:pPr>
              <a:r>
                <a:rPr lang="en-US" noProof="1">
                  <a:solidFill>
                    <a:prstClr val="black"/>
                  </a:solidFill>
                  <a:latin typeface="Century Gothic"/>
                </a:rPr>
                <a:t>Globalisme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6846" y="3469362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311477" y="3050067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458207" y="4361605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284975" y="3482925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273229" y="3893034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845" y="3929993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284975" y="4294161"/>
              <a:ext cx="2400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624718" y="2034744"/>
            <a:ext cx="1880823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b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MODENISME</a:t>
            </a:r>
          </a:p>
        </p:txBody>
      </p:sp>
      <p:sp>
        <p:nvSpPr>
          <p:cNvPr id="51" name="speed"/>
          <p:cNvSpPr txBox="1">
            <a:spLocks noChangeArrowheads="1"/>
          </p:cNvSpPr>
          <p:nvPr/>
        </p:nvSpPr>
        <p:spPr bwMode="auto">
          <a:xfrm>
            <a:off x="8708463" y="2026884"/>
            <a:ext cx="2524178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457176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kumimoji="0" lang="en-MY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PASCA MODENISME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8446" y="2916609"/>
            <a:ext cx="25858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555237" y="4764339"/>
            <a:ext cx="25858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4069" y="301218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Picasso</a:t>
            </a:r>
          </a:p>
        </p:txBody>
      </p:sp>
    </p:spTree>
    <p:extLst>
      <p:ext uri="{BB962C8B-B14F-4D97-AF65-F5344CB8AC3E}">
        <p14:creationId xmlns:p14="http://schemas.microsoft.com/office/powerpoint/2010/main" val="3171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673" y="94130"/>
            <a:ext cx="812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KAEDAH PENYEBARLUASAN PASCAMODENISME</a:t>
            </a:r>
            <a:endParaRPr lang="en-GB" sz="2800" b="1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1668" y="617350"/>
          <a:ext cx="11040036" cy="639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802">
                <a:tc>
                  <a:txBody>
                    <a:bodyPr/>
                    <a:lstStyle/>
                    <a:p>
                      <a:pPr algn="ctr"/>
                      <a:r>
                        <a:rPr lang="en-US" b="0" noProof="1"/>
                        <a:t>Kaedah</a:t>
                      </a:r>
                      <a:r>
                        <a:rPr lang="en-US" b="0" baseline="0" noProof="1"/>
                        <a:t> Perlaksanaan</a:t>
                      </a:r>
                      <a:endParaRPr lang="en-US" b="0" noProof="1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1"/>
                        <a:t>Fenomena</a:t>
                      </a:r>
                      <a:r>
                        <a:rPr lang="en-US" b="0" baseline="0" noProof="1"/>
                        <a:t> &amp; Manifestasi</a:t>
                      </a:r>
                      <a:endParaRPr lang="en-US" b="0" noProof="1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1"/>
                        <a:t>Objektif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1"/>
                        <a:t>Mekanisme</a:t>
                      </a:r>
                      <a:r>
                        <a:rPr lang="en-US" b="0" baseline="0" noProof="1"/>
                        <a:t> Penyebaran</a:t>
                      </a:r>
                      <a:endParaRPr lang="en-US" b="0" noProof="1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983">
                <a:tc>
                  <a:txBody>
                    <a:bodyPr/>
                    <a:lstStyle/>
                    <a:p>
                      <a:r>
                        <a:rPr lang="en-US" noProof="1"/>
                        <a:t>Deconstructionisme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Hyperreality</a:t>
                      </a:r>
                    </a:p>
                    <a:p>
                      <a:r>
                        <a:rPr lang="en-US" noProof="1"/>
                        <a:t>Realiti-Realiti Baru</a:t>
                      </a:r>
                    </a:p>
                    <a:p>
                      <a:r>
                        <a:rPr lang="en-US" noProof="1"/>
                        <a:t>Pseudo-Realiti</a:t>
                      </a:r>
                    </a:p>
                    <a:p>
                      <a:r>
                        <a:rPr lang="en-US" noProof="1"/>
                        <a:t>Virtual</a:t>
                      </a:r>
                      <a:r>
                        <a:rPr lang="en-US" baseline="0" noProof="1"/>
                        <a:t> Realiti</a:t>
                      </a:r>
                      <a:endParaRPr lang="en-US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Memusnahkan realiti</a:t>
                      </a:r>
                      <a:r>
                        <a:rPr lang="en-US" baseline="0" noProof="1"/>
                        <a:t> / makna </a:t>
                      </a:r>
                      <a:r>
                        <a:rPr lang="en-US" noProof="1"/>
                        <a:t>lama dan mencipta</a:t>
                      </a:r>
                      <a:r>
                        <a:rPr lang="en-US" baseline="0" noProof="1"/>
                        <a:t> realiti / makna baru</a:t>
                      </a:r>
                      <a:endParaRPr lang="en-US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Teknologi, keganasan,</a:t>
                      </a:r>
                      <a:r>
                        <a:rPr lang="en-US" baseline="0" noProof="1"/>
                        <a:t> dadah dan media mencipta hakikat-hakikat baru</a:t>
                      </a:r>
                      <a:endParaRPr lang="en-US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983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Relativisme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Ilmu</a:t>
                      </a:r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 sebagai komoditi</a:t>
                      </a:r>
                    </a:p>
                    <a:p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Komersialisasi universiti</a:t>
                      </a:r>
                      <a:endParaRPr lang="en-US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Memusnahkan</a:t>
                      </a:r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 atau m</a:t>
                      </a:r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enyamaratakan hiraki realiti, ilmu dan nilai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Teknologi, keganasan,</a:t>
                      </a:r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 dadah dan media menisbikan realiti, ilmu dan nilai</a:t>
                      </a:r>
                      <a:endParaRPr lang="en-US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983">
                <a:tc>
                  <a:txBody>
                    <a:bodyPr/>
                    <a:lstStyle/>
                    <a:p>
                      <a:r>
                        <a:rPr lang="en-US" noProof="1"/>
                        <a:t>Pluralisme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Pluralisme Agama</a:t>
                      </a:r>
                    </a:p>
                    <a:p>
                      <a:r>
                        <a:rPr lang="en-US" noProof="1"/>
                        <a:t>LGBT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Memusnahkan</a:t>
                      </a:r>
                      <a:r>
                        <a:rPr lang="en-US" baseline="0" noProof="1"/>
                        <a:t> keunikan realiti, ilmu dan nilai dengan menerbitkan pilihan yang pelbagai</a:t>
                      </a:r>
                      <a:endParaRPr lang="en-US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Teknologi, keganasan,</a:t>
                      </a:r>
                      <a:r>
                        <a:rPr lang="en-US" baseline="0" noProof="1"/>
                        <a:t> dadah dan media menjadikan kerencaman sebagai semulajadi</a:t>
                      </a:r>
                      <a:endParaRPr lang="en-US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983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Fethishisme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Konsumerisme</a:t>
                      </a:r>
                    </a:p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Cyborgs</a:t>
                      </a:r>
                    </a:p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Robot</a:t>
                      </a:r>
                    </a:p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Klon</a:t>
                      </a:r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 Manusia</a:t>
                      </a:r>
                      <a:endParaRPr lang="en-US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bg1"/>
                          </a:solidFill>
                        </a:rPr>
                        <a:t>Mengisi</a:t>
                      </a:r>
                      <a:r>
                        <a:rPr lang="en-US" baseline="0" noProof="1">
                          <a:solidFill>
                            <a:schemeClr val="bg1"/>
                          </a:solidFill>
                        </a:rPr>
                        <a:t> atau mencipta ruh atau semangat baru dari kemusnahan dan penciptaan baru ini.</a:t>
                      </a:r>
                      <a:endParaRPr lang="en-US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1">
                          <a:solidFill>
                            <a:schemeClr val="bg1"/>
                          </a:solidFill>
                        </a:rPr>
                        <a:t>Teknologi</a:t>
                      </a:r>
                      <a:r>
                        <a:rPr lang="en-US" sz="1800" baseline="0" noProof="1">
                          <a:solidFill>
                            <a:schemeClr val="bg1"/>
                          </a:solidFill>
                        </a:rPr>
                        <a:t>, keganasan, dadah dan media mencipta ruh atau semangat pada benda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5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2695" y="0"/>
            <a:ext cx="1109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CABARAN PASCAMODENISME TERHADAP AKIDAH &amp;PEMIKIRAN ISLAM</a:t>
            </a:r>
            <a:endParaRPr lang="en-GB" sz="2800" b="1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2742"/>
              </p:ext>
            </p:extLst>
          </p:nvPr>
        </p:nvGraphicFramePr>
        <p:xfrm>
          <a:off x="363069" y="523220"/>
          <a:ext cx="11443448" cy="61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ONTOLOGI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EPISTEMOLOGI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AKSIOLOGI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799">
                <a:tc>
                  <a:txBody>
                    <a:bodyPr/>
                    <a:lstStyle/>
                    <a:p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Faham Wujud</a:t>
                      </a:r>
                      <a:r>
                        <a:rPr lang="ar-SA" baseline="0" noProof="1"/>
                        <a:t> (Hakikat-hakikat kewujudan dan hubungan antara mereka</a:t>
                      </a:r>
                      <a:r>
                        <a:rPr lang="en-MY" baseline="0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Faham Ilmu</a:t>
                      </a:r>
                    </a:p>
                    <a:p>
                      <a:r>
                        <a:rPr lang="en-MY" noProof="1"/>
                        <a:t>(</a:t>
                      </a:r>
                      <a:r>
                        <a:rPr lang="ar-SA" noProof="1"/>
                        <a:t>Kaedah,</a:t>
                      </a:r>
                      <a:r>
                        <a:rPr lang="ar-SA" baseline="0" noProof="1"/>
                        <a:t> sumber dan pengesahan ilmu pengetahuan</a:t>
                      </a:r>
                      <a:r>
                        <a:rPr lang="en-MY" baseline="0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Faham Nilai</a:t>
                      </a:r>
                      <a:r>
                        <a:rPr lang="en-MY" noProof="1"/>
                        <a:t>(</a:t>
                      </a:r>
                      <a:r>
                        <a:rPr lang="ar-SA" noProof="1"/>
                        <a:t>Prinsip-prinsip</a:t>
                      </a:r>
                      <a:r>
                        <a:rPr lang="ar-SA" baseline="0" noProof="1"/>
                        <a:t> akhlak, etika dan  moral</a:t>
                      </a:r>
                      <a:r>
                        <a:rPr lang="en-MY" baseline="0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Penjelasan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Akidah</a:t>
                      </a:r>
                      <a:r>
                        <a:rPr lang="en-MY" baseline="0" noProof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Ilmu Kalam</a:t>
                      </a:r>
                      <a:r>
                        <a:rPr lang="en-MY" baseline="0" noProof="1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Allah,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Malaikat, Rasul, Hari Akhirat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Kitab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Al-Qur’an, Allah, Rasul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Qada’ &amp; Qadar,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Hari Akhirat, Rasul 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676">
                <a:tc>
                  <a:txBody>
                    <a:bodyPr/>
                    <a:lstStyle/>
                    <a:p>
                      <a:r>
                        <a:rPr lang="ar-SA" noProof="1"/>
                        <a:t>Pendirian</a:t>
                      </a:r>
                      <a:r>
                        <a:rPr lang="ar-SA" baseline="0" noProof="1"/>
                        <a:t> &amp; Sikap Islam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Mengisbatkan</a:t>
                      </a:r>
                      <a:r>
                        <a:rPr lang="ar-SA" baseline="0" noProof="1"/>
                        <a:t> kewujudan hakikat-hakikat sebagai benar lagi objektif atau realiti yang benar dan wujud.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Mengisbatkan</a:t>
                      </a:r>
                      <a:r>
                        <a:rPr lang="ar-SA" baseline="0" noProof="1"/>
                        <a:t> kebolehcapaian dan kebenaran ilmu-ilmu melalui kaedah dan sumber diatas.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Mengisbatkan</a:t>
                      </a:r>
                      <a:r>
                        <a:rPr lang="ar-SA" baseline="0" noProof="1"/>
                        <a:t> prinsip-prinsip yang tetap tentang baik dan buruk atau salah dan silap dari sudut etika dan estetika.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923"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Pendirian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&amp; Sikap </a:t>
                      </a:r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Modenisme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Mengisbatkan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hanya wujud fizikal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Mengisbatkan hanya ilmu akli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dan inderawi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>
                          <a:solidFill>
                            <a:schemeClr val="bg1"/>
                          </a:solidFill>
                        </a:rPr>
                        <a:t>Tiada prinsip</a:t>
                      </a:r>
                      <a:r>
                        <a:rPr lang="ar-SA" baseline="0" noProof="1">
                          <a:solidFill>
                            <a:schemeClr val="bg1"/>
                          </a:solidFill>
                        </a:rPr>
                        <a:t> nilai yang tetap tetapi menurut situasi</a:t>
                      </a:r>
                      <a:endParaRPr lang="ar-SA" noProof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r>
                        <a:rPr lang="ar-SA" noProof="1"/>
                        <a:t>Pendirian</a:t>
                      </a:r>
                      <a:r>
                        <a:rPr lang="ar-SA" baseline="0" noProof="1"/>
                        <a:t> &amp; Sikap </a:t>
                      </a:r>
                      <a:r>
                        <a:rPr lang="ar-SA" noProof="1"/>
                        <a:t>Pascamodenisme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Semua</a:t>
                      </a:r>
                      <a:r>
                        <a:rPr lang="ar-SA" baseline="0" noProof="1"/>
                        <a:t> kewujudan relatif (nisbi</a:t>
                      </a:r>
                      <a:r>
                        <a:rPr lang="en-MY" baseline="0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Semua kebenaran</a:t>
                      </a:r>
                      <a:r>
                        <a:rPr lang="ar-SA" baseline="0" noProof="1"/>
                        <a:t> relatif (nisbi</a:t>
                      </a:r>
                      <a:r>
                        <a:rPr lang="en-MY" baseline="0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noProof="1"/>
                        <a:t>Semua nilai relatif</a:t>
                      </a:r>
                      <a:r>
                        <a:rPr lang="ar-SA" baseline="0" noProof="1"/>
                        <a:t> </a:t>
                      </a:r>
                      <a:r>
                        <a:rPr lang="ar-SA" noProof="1"/>
                        <a:t>(nisb</a:t>
                      </a:r>
                      <a:r>
                        <a:rPr lang="en-MY" noProof="1"/>
                        <a:t>)</a:t>
                      </a:r>
                      <a:endParaRPr lang="ar-SA" noProof="1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5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283" y="500767"/>
            <a:ext cx="11494827" cy="1093614"/>
          </a:xfrm>
        </p:spPr>
        <p:txBody>
          <a:bodyPr/>
          <a:lstStyle/>
          <a:p>
            <a: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IDEOLOGI RELATIVISME PASCAMODEN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2352"/>
          <p:cNvSpPr/>
          <p:nvPr/>
        </p:nvSpPr>
        <p:spPr>
          <a:xfrm>
            <a:off x="1229215" y="1323840"/>
            <a:ext cx="4207921" cy="5005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23"/>
                </a:moveTo>
                <a:cubicBezTo>
                  <a:pt x="21391" y="17823"/>
                  <a:pt x="21038" y="17823"/>
                  <a:pt x="20553" y="17823"/>
                </a:cubicBezTo>
                <a:cubicBezTo>
                  <a:pt x="20553" y="17823"/>
                  <a:pt x="9654" y="17823"/>
                  <a:pt x="5896" y="17823"/>
                </a:cubicBezTo>
                <a:cubicBezTo>
                  <a:pt x="5422" y="17823"/>
                  <a:pt x="5058" y="17823"/>
                  <a:pt x="4849" y="17823"/>
                </a:cubicBezTo>
                <a:cubicBezTo>
                  <a:pt x="3626" y="17823"/>
                  <a:pt x="3053" y="18254"/>
                  <a:pt x="2976" y="18307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66" y="0"/>
                  <a:pt x="66" y="0"/>
                  <a:pt x="66" y="0"/>
                </a:cubicBezTo>
                <a:cubicBezTo>
                  <a:pt x="2976" y="2949"/>
                  <a:pt x="2976" y="2949"/>
                  <a:pt x="2976" y="2949"/>
                </a:cubicBezTo>
                <a:cubicBezTo>
                  <a:pt x="3031" y="2996"/>
                  <a:pt x="3538" y="3447"/>
                  <a:pt x="4849" y="3447"/>
                </a:cubicBezTo>
                <a:cubicBezTo>
                  <a:pt x="5058" y="3447"/>
                  <a:pt x="5422" y="3447"/>
                  <a:pt x="5896" y="3447"/>
                </a:cubicBezTo>
                <a:cubicBezTo>
                  <a:pt x="9654" y="3447"/>
                  <a:pt x="20553" y="3447"/>
                  <a:pt x="20553" y="3447"/>
                </a:cubicBezTo>
                <a:cubicBezTo>
                  <a:pt x="21038" y="3447"/>
                  <a:pt x="21391" y="3447"/>
                  <a:pt x="21600" y="3447"/>
                </a:cubicBezTo>
                <a:cubicBezTo>
                  <a:pt x="21600" y="17823"/>
                  <a:pt x="21600" y="17823"/>
                  <a:pt x="21600" y="1782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" name="Shape 2353"/>
          <p:cNvSpPr/>
          <p:nvPr/>
        </p:nvSpPr>
        <p:spPr>
          <a:xfrm>
            <a:off x="931932" y="1987148"/>
            <a:ext cx="5154172" cy="3167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83"/>
                </a:moveTo>
                <a:cubicBezTo>
                  <a:pt x="21384" y="17783"/>
                  <a:pt x="21021" y="17783"/>
                  <a:pt x="20549" y="17783"/>
                </a:cubicBezTo>
                <a:cubicBezTo>
                  <a:pt x="20549" y="17783"/>
                  <a:pt x="9651" y="17783"/>
                  <a:pt x="5891" y="17783"/>
                </a:cubicBezTo>
                <a:cubicBezTo>
                  <a:pt x="5410" y="17783"/>
                  <a:pt x="5047" y="17783"/>
                  <a:pt x="4840" y="17783"/>
                </a:cubicBezTo>
                <a:cubicBezTo>
                  <a:pt x="3888" y="17794"/>
                  <a:pt x="3387" y="17977"/>
                  <a:pt x="3152" y="18106"/>
                </a:cubicBezTo>
                <a:cubicBezTo>
                  <a:pt x="3034" y="1817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4" y="3021"/>
                  <a:pt x="3152" y="3086"/>
                </a:cubicBezTo>
                <a:cubicBezTo>
                  <a:pt x="3417" y="3215"/>
                  <a:pt x="3986" y="3430"/>
                  <a:pt x="4840" y="3430"/>
                </a:cubicBezTo>
                <a:cubicBezTo>
                  <a:pt x="5047" y="3430"/>
                  <a:pt x="5410" y="3430"/>
                  <a:pt x="5891" y="3430"/>
                </a:cubicBezTo>
                <a:cubicBezTo>
                  <a:pt x="9651" y="3430"/>
                  <a:pt x="20549" y="3430"/>
                  <a:pt x="20549" y="3430"/>
                </a:cubicBezTo>
                <a:cubicBezTo>
                  <a:pt x="21021" y="3430"/>
                  <a:pt x="21384" y="3430"/>
                  <a:pt x="21600" y="3430"/>
                </a:cubicBezTo>
                <a:cubicBezTo>
                  <a:pt x="21600" y="17783"/>
                  <a:pt x="21600" y="17783"/>
                  <a:pt x="21600" y="177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" name="Shape 2354"/>
          <p:cNvSpPr/>
          <p:nvPr/>
        </p:nvSpPr>
        <p:spPr>
          <a:xfrm>
            <a:off x="1246628" y="2910778"/>
            <a:ext cx="4832474" cy="123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27"/>
                </a:moveTo>
                <a:cubicBezTo>
                  <a:pt x="21393" y="17727"/>
                  <a:pt x="21023" y="17727"/>
                  <a:pt x="20546" y="17727"/>
                </a:cubicBezTo>
                <a:cubicBezTo>
                  <a:pt x="20546" y="17727"/>
                  <a:pt x="9651" y="17727"/>
                  <a:pt x="5884" y="17727"/>
                </a:cubicBezTo>
                <a:cubicBezTo>
                  <a:pt x="5407" y="17727"/>
                  <a:pt x="5046" y="17727"/>
                  <a:pt x="4839" y="17727"/>
                </a:cubicBezTo>
                <a:cubicBezTo>
                  <a:pt x="3118" y="17727"/>
                  <a:pt x="2893" y="18305"/>
                  <a:pt x="2893" y="18305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2893" y="3079"/>
                  <a:pt x="2893" y="3079"/>
                  <a:pt x="2893" y="3079"/>
                </a:cubicBezTo>
                <a:cubicBezTo>
                  <a:pt x="2893" y="3079"/>
                  <a:pt x="3118" y="3560"/>
                  <a:pt x="4839" y="3560"/>
                </a:cubicBezTo>
                <a:cubicBezTo>
                  <a:pt x="5046" y="3560"/>
                  <a:pt x="5407" y="3560"/>
                  <a:pt x="5884" y="3560"/>
                </a:cubicBezTo>
                <a:cubicBezTo>
                  <a:pt x="9651" y="3560"/>
                  <a:pt x="20546" y="3560"/>
                  <a:pt x="20546" y="3560"/>
                </a:cubicBezTo>
                <a:cubicBezTo>
                  <a:pt x="21023" y="3560"/>
                  <a:pt x="21393" y="3560"/>
                  <a:pt x="21600" y="3560"/>
                </a:cubicBezTo>
                <a:cubicBezTo>
                  <a:pt x="21600" y="17727"/>
                  <a:pt x="21600" y="17727"/>
                  <a:pt x="21600" y="17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" name="Shape 2355"/>
          <p:cNvSpPr/>
          <p:nvPr/>
        </p:nvSpPr>
        <p:spPr>
          <a:xfrm>
            <a:off x="944" y="1351134"/>
            <a:ext cx="1257551" cy="50050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" name="Shape 2356"/>
          <p:cNvSpPr/>
          <p:nvPr/>
        </p:nvSpPr>
        <p:spPr>
          <a:xfrm>
            <a:off x="944" y="2164730"/>
            <a:ext cx="1257551" cy="2756154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" name="Shape 2357"/>
          <p:cNvSpPr/>
          <p:nvPr/>
        </p:nvSpPr>
        <p:spPr>
          <a:xfrm>
            <a:off x="944" y="2915295"/>
            <a:ext cx="1257551" cy="12313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4984585" y="1861383"/>
            <a:ext cx="762660" cy="631884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74" tIns="30474" rIns="30474" bIns="30474" numCol="1" spcCol="38099" rtlCol="0" anchor="ctr">
            <a:noAutofit/>
          </a:bodyPr>
          <a:lstStyle/>
          <a:p>
            <a:pPr algn="ctr" defTabSz="914264" latinLnBrk="1"/>
            <a:endParaRPr lang="en-US" sz="2100" b="1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79038" y="2416061"/>
            <a:ext cx="677720" cy="631884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74" tIns="30474" rIns="30474" bIns="30474" numCol="1" spcCol="38099" rtlCol="0" anchor="ctr">
            <a:noAutofit/>
          </a:bodyPr>
          <a:lstStyle/>
          <a:p>
            <a:pPr algn="ctr" defTabSz="914264" latinLnBrk="1"/>
            <a:r>
              <a:rPr lang="en-US" sz="2100" b="1" dirty="0">
                <a:ea typeface="Calibri" panose="020F0502020204030204"/>
                <a:cs typeface="Calibri" panose="020F0502020204030204"/>
                <a:sym typeface="Calibri" panose="020F0502020204030204"/>
              </a:rPr>
              <a:t>01</a:t>
            </a:r>
          </a:p>
        </p:txBody>
      </p:sp>
      <p:sp>
        <p:nvSpPr>
          <p:cNvPr id="13" name="Oval 12"/>
          <p:cNvSpPr/>
          <p:nvPr/>
        </p:nvSpPr>
        <p:spPr>
          <a:xfrm>
            <a:off x="5684862" y="3081001"/>
            <a:ext cx="899963" cy="899963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2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74" tIns="30474" rIns="30474" bIns="30474" numCol="1" spcCol="38099" rtlCol="0" anchor="ctr">
            <a:noAutofit/>
          </a:bodyPr>
          <a:lstStyle/>
          <a:p>
            <a:pPr algn="ctr" defTabSz="914264" latinLnBrk="1"/>
            <a:r>
              <a:rPr lang="en-US" sz="2100" b="1" dirty="0">
                <a:ea typeface="Calibri" panose="020F0502020204030204"/>
                <a:cs typeface="Calibri" panose="020F0502020204030204"/>
                <a:sym typeface="Calibri" panose="020F0502020204030204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5747244" y="3934225"/>
            <a:ext cx="677720" cy="677720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74" tIns="30474" rIns="30474" bIns="30474" numCol="1" spcCol="38099" rtlCol="0" anchor="ctr">
            <a:noAutofit/>
          </a:bodyPr>
          <a:lstStyle/>
          <a:p>
            <a:pPr algn="ctr" defTabSz="914264" latinLnBrk="1"/>
            <a:r>
              <a:rPr lang="en-US" sz="2100" b="1" dirty="0">
                <a:ea typeface="Calibri" panose="020F0502020204030204"/>
                <a:cs typeface="Calibri" panose="020F0502020204030204"/>
                <a:sym typeface="Calibri" panose="020F0502020204030204"/>
              </a:rPr>
              <a:t>03</a:t>
            </a:r>
          </a:p>
        </p:txBody>
      </p:sp>
      <p:sp>
        <p:nvSpPr>
          <p:cNvPr id="15" name="Oval 14"/>
          <p:cNvSpPr/>
          <p:nvPr/>
        </p:nvSpPr>
        <p:spPr>
          <a:xfrm>
            <a:off x="5192043" y="4584962"/>
            <a:ext cx="677720" cy="677720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74" tIns="30474" rIns="30474" bIns="30474" numCol="1" spcCol="38099" rtlCol="0" anchor="ctr">
            <a:noAutofit/>
          </a:bodyPr>
          <a:lstStyle/>
          <a:p>
            <a:pPr algn="ctr" defTabSz="914264" latinLnBrk="1"/>
            <a:endParaRPr lang="en-US" sz="2100" b="1" dirty="0"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47" y="2515734"/>
            <a:ext cx="5202055" cy="369326"/>
          </a:xfrm>
          <a:prstGeom prst="rect">
            <a:avLst/>
          </a:prstGeom>
          <a:noFill/>
        </p:spPr>
        <p:txBody>
          <a:bodyPr wrap="none" lIns="91435" tIns="45717" rIns="91435" bIns="45717" rtlCol="0" anchor="ctr">
            <a:spAutoFit/>
          </a:bodyPr>
          <a:lstStyle/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b="1" dirty="0" err="1">
                <a:solidFill>
                  <a:schemeClr val="bg1"/>
                </a:solidFill>
                <a:latin typeface="Century Gothic"/>
              </a:rPr>
              <a:t>Latar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Belakang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dan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Konsep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Relativisme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9467" y="3330752"/>
            <a:ext cx="3323336" cy="369326"/>
          </a:xfrm>
          <a:prstGeom prst="rect">
            <a:avLst/>
          </a:prstGeom>
          <a:noFill/>
        </p:spPr>
        <p:txBody>
          <a:bodyPr wrap="none" lIns="91435" tIns="45717" rIns="91435" bIns="45717" rtlCol="0" anchor="ctr">
            <a:spAutoFit/>
          </a:bodyPr>
          <a:lstStyle/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Asas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Ciri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Relativisme</a:t>
            </a:r>
            <a:endParaRPr lang="en-MY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788" y="4133793"/>
            <a:ext cx="4833364" cy="369326"/>
          </a:xfrm>
          <a:prstGeom prst="rect">
            <a:avLst/>
          </a:prstGeom>
          <a:noFill/>
        </p:spPr>
        <p:txBody>
          <a:bodyPr wrap="none" lIns="91435" tIns="45717" rIns="91435" bIns="45717" rtlCol="0" anchor="ctr">
            <a:spAutoFit/>
          </a:bodyPr>
          <a:lstStyle/>
          <a:p>
            <a:pPr marL="342900" lvl="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b="1" dirty="0" err="1">
                <a:solidFill>
                  <a:schemeClr val="bg1"/>
                </a:solidFill>
                <a:latin typeface="Century Gothic"/>
              </a:rPr>
              <a:t>Kelebihan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dan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kelemahan</a:t>
            </a:r>
            <a:r>
              <a:rPr lang="en-MY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chemeClr val="bg1"/>
                </a:solidFill>
                <a:latin typeface="Century Gothic"/>
              </a:rPr>
              <a:t>Relativisme</a:t>
            </a:r>
            <a:endParaRPr lang="en-MY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7" name="Text Placeholder 39"/>
          <p:cNvSpPr txBox="1"/>
          <p:nvPr/>
        </p:nvSpPr>
        <p:spPr>
          <a:xfrm>
            <a:off x="6880676" y="2683468"/>
            <a:ext cx="4758522" cy="590136"/>
          </a:xfrm>
          <a:prstGeom prst="rect">
            <a:avLst/>
          </a:prstGeom>
          <a:noFill/>
        </p:spPr>
        <p:txBody>
          <a:bodyPr lIns="91435" tIns="45717" rIns="91435" bIns="45717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cap="all" dirty="0"/>
          </a:p>
        </p:txBody>
      </p:sp>
      <p:sp>
        <p:nvSpPr>
          <p:cNvPr id="29" name="Freeform 10"/>
          <p:cNvSpPr>
            <a:spLocks noChangeAspect="1" noEditPoints="1"/>
          </p:cNvSpPr>
          <p:nvPr/>
        </p:nvSpPr>
        <p:spPr bwMode="auto">
          <a:xfrm>
            <a:off x="395557" y="1568362"/>
            <a:ext cx="337885" cy="368143"/>
          </a:xfrm>
          <a:custGeom>
            <a:avLst/>
            <a:gdLst>
              <a:gd name="T0" fmla="*/ 339 w 365"/>
              <a:gd name="T1" fmla="*/ 265 h 398"/>
              <a:gd name="T2" fmla="*/ 187 w 365"/>
              <a:gd name="T3" fmla="*/ 114 h 398"/>
              <a:gd name="T4" fmla="*/ 149 w 365"/>
              <a:gd name="T5" fmla="*/ 98 h 398"/>
              <a:gd name="T6" fmla="*/ 112 w 365"/>
              <a:gd name="T7" fmla="*/ 112 h 398"/>
              <a:gd name="T8" fmla="*/ 98 w 365"/>
              <a:gd name="T9" fmla="*/ 149 h 398"/>
              <a:gd name="T10" fmla="*/ 114 w 365"/>
              <a:gd name="T11" fmla="*/ 187 h 398"/>
              <a:gd name="T12" fmla="*/ 221 w 365"/>
              <a:gd name="T13" fmla="*/ 294 h 398"/>
              <a:gd name="T14" fmla="*/ 227 w 365"/>
              <a:gd name="T15" fmla="*/ 297 h 398"/>
              <a:gd name="T16" fmla="*/ 239 w 365"/>
              <a:gd name="T17" fmla="*/ 289 h 398"/>
              <a:gd name="T18" fmla="*/ 247 w 365"/>
              <a:gd name="T19" fmla="*/ 277 h 398"/>
              <a:gd name="T20" fmla="*/ 244 w 365"/>
              <a:gd name="T21" fmla="*/ 271 h 398"/>
              <a:gd name="T22" fmla="*/ 137 w 365"/>
              <a:gd name="T23" fmla="*/ 164 h 398"/>
              <a:gd name="T24" fmla="*/ 131 w 365"/>
              <a:gd name="T25" fmla="*/ 149 h 398"/>
              <a:gd name="T26" fmla="*/ 136 w 365"/>
              <a:gd name="T27" fmla="*/ 136 h 398"/>
              <a:gd name="T28" fmla="*/ 148 w 365"/>
              <a:gd name="T29" fmla="*/ 131 h 398"/>
              <a:gd name="T30" fmla="*/ 164 w 365"/>
              <a:gd name="T31" fmla="*/ 137 h 398"/>
              <a:gd name="T32" fmla="*/ 315 w 365"/>
              <a:gd name="T33" fmla="*/ 289 h 398"/>
              <a:gd name="T34" fmla="*/ 332 w 365"/>
              <a:gd name="T35" fmla="*/ 327 h 398"/>
              <a:gd name="T36" fmla="*/ 321 w 365"/>
              <a:gd name="T37" fmla="*/ 354 h 398"/>
              <a:gd name="T38" fmla="*/ 293 w 365"/>
              <a:gd name="T39" fmla="*/ 365 h 398"/>
              <a:gd name="T40" fmla="*/ 256 w 365"/>
              <a:gd name="T41" fmla="*/ 349 h 398"/>
              <a:gd name="T42" fmla="*/ 53 w 365"/>
              <a:gd name="T43" fmla="*/ 146 h 398"/>
              <a:gd name="T44" fmla="*/ 33 w 365"/>
              <a:gd name="T45" fmla="*/ 99 h 398"/>
              <a:gd name="T46" fmla="*/ 52 w 365"/>
              <a:gd name="T47" fmla="*/ 52 h 398"/>
              <a:gd name="T48" fmla="*/ 99 w 365"/>
              <a:gd name="T49" fmla="*/ 32 h 398"/>
              <a:gd name="T50" fmla="*/ 146 w 365"/>
              <a:gd name="T51" fmla="*/ 52 h 398"/>
              <a:gd name="T52" fmla="*/ 304 w 365"/>
              <a:gd name="T53" fmla="*/ 211 h 398"/>
              <a:gd name="T54" fmla="*/ 310 w 365"/>
              <a:gd name="T55" fmla="*/ 213 h 398"/>
              <a:gd name="T56" fmla="*/ 322 w 365"/>
              <a:gd name="T57" fmla="*/ 205 h 398"/>
              <a:gd name="T58" fmla="*/ 330 w 365"/>
              <a:gd name="T59" fmla="*/ 193 h 398"/>
              <a:gd name="T60" fmla="*/ 328 w 365"/>
              <a:gd name="T61" fmla="*/ 187 h 398"/>
              <a:gd name="T62" fmla="*/ 170 w 365"/>
              <a:gd name="T63" fmla="*/ 29 h 398"/>
              <a:gd name="T64" fmla="*/ 99 w 365"/>
              <a:gd name="T65" fmla="*/ 0 h 398"/>
              <a:gd name="T66" fmla="*/ 29 w 365"/>
              <a:gd name="T67" fmla="*/ 29 h 398"/>
              <a:gd name="T68" fmla="*/ 0 w 365"/>
              <a:gd name="T69" fmla="*/ 99 h 398"/>
              <a:gd name="T70" fmla="*/ 29 w 365"/>
              <a:gd name="T71" fmla="*/ 170 h 398"/>
              <a:gd name="T72" fmla="*/ 232 w 365"/>
              <a:gd name="T73" fmla="*/ 372 h 398"/>
              <a:gd name="T74" fmla="*/ 293 w 365"/>
              <a:gd name="T75" fmla="*/ 398 h 398"/>
              <a:gd name="T76" fmla="*/ 344 w 365"/>
              <a:gd name="T77" fmla="*/ 378 h 398"/>
              <a:gd name="T78" fmla="*/ 365 w 365"/>
              <a:gd name="T79" fmla="*/ 327 h 398"/>
              <a:gd name="T80" fmla="*/ 339 w 365"/>
              <a:gd name="T81" fmla="*/ 265 h 398"/>
              <a:gd name="T82" fmla="*/ 339 w 365"/>
              <a:gd name="T83" fmla="*/ 265 h 398"/>
              <a:gd name="T84" fmla="*/ 339 w 365"/>
              <a:gd name="T85" fmla="*/ 26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5" h="398">
                <a:moveTo>
                  <a:pt x="339" y="265"/>
                </a:moveTo>
                <a:cubicBezTo>
                  <a:pt x="187" y="114"/>
                  <a:pt x="187" y="114"/>
                  <a:pt x="187" y="114"/>
                </a:cubicBezTo>
                <a:cubicBezTo>
                  <a:pt x="177" y="103"/>
                  <a:pt x="164" y="98"/>
                  <a:pt x="149" y="98"/>
                </a:cubicBezTo>
                <a:cubicBezTo>
                  <a:pt x="134" y="98"/>
                  <a:pt x="122" y="102"/>
                  <a:pt x="112" y="112"/>
                </a:cubicBezTo>
                <a:cubicBezTo>
                  <a:pt x="102" y="122"/>
                  <a:pt x="98" y="134"/>
                  <a:pt x="98" y="149"/>
                </a:cubicBezTo>
                <a:cubicBezTo>
                  <a:pt x="98" y="164"/>
                  <a:pt x="103" y="177"/>
                  <a:pt x="114" y="187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3" y="296"/>
                  <a:pt x="224" y="297"/>
                  <a:pt x="227" y="297"/>
                </a:cubicBezTo>
                <a:cubicBezTo>
                  <a:pt x="229" y="297"/>
                  <a:pt x="233" y="294"/>
                  <a:pt x="239" y="289"/>
                </a:cubicBezTo>
                <a:cubicBezTo>
                  <a:pt x="244" y="283"/>
                  <a:pt x="247" y="279"/>
                  <a:pt x="247" y="277"/>
                </a:cubicBezTo>
                <a:cubicBezTo>
                  <a:pt x="247" y="275"/>
                  <a:pt x="246" y="273"/>
                  <a:pt x="244" y="271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33" y="159"/>
                  <a:pt x="131" y="154"/>
                  <a:pt x="131" y="149"/>
                </a:cubicBezTo>
                <a:cubicBezTo>
                  <a:pt x="131" y="144"/>
                  <a:pt x="133" y="139"/>
                  <a:pt x="136" y="136"/>
                </a:cubicBezTo>
                <a:cubicBezTo>
                  <a:pt x="139" y="133"/>
                  <a:pt x="143" y="131"/>
                  <a:pt x="148" y="131"/>
                </a:cubicBezTo>
                <a:cubicBezTo>
                  <a:pt x="154" y="131"/>
                  <a:pt x="159" y="133"/>
                  <a:pt x="164" y="137"/>
                </a:cubicBezTo>
                <a:cubicBezTo>
                  <a:pt x="315" y="289"/>
                  <a:pt x="315" y="289"/>
                  <a:pt x="315" y="289"/>
                </a:cubicBezTo>
                <a:cubicBezTo>
                  <a:pt x="326" y="300"/>
                  <a:pt x="332" y="312"/>
                  <a:pt x="332" y="327"/>
                </a:cubicBezTo>
                <a:cubicBezTo>
                  <a:pt x="332" y="338"/>
                  <a:pt x="328" y="347"/>
                  <a:pt x="321" y="354"/>
                </a:cubicBezTo>
                <a:cubicBezTo>
                  <a:pt x="314" y="362"/>
                  <a:pt x="304" y="365"/>
                  <a:pt x="293" y="365"/>
                </a:cubicBezTo>
                <a:cubicBezTo>
                  <a:pt x="279" y="365"/>
                  <a:pt x="266" y="360"/>
                  <a:pt x="256" y="349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40" y="133"/>
                  <a:pt x="33" y="117"/>
                  <a:pt x="33" y="99"/>
                </a:cubicBezTo>
                <a:cubicBezTo>
                  <a:pt x="33" y="81"/>
                  <a:pt x="40" y="65"/>
                  <a:pt x="52" y="52"/>
                </a:cubicBezTo>
                <a:cubicBezTo>
                  <a:pt x="65" y="39"/>
                  <a:pt x="81" y="32"/>
                  <a:pt x="99" y="32"/>
                </a:cubicBezTo>
                <a:cubicBezTo>
                  <a:pt x="117" y="32"/>
                  <a:pt x="133" y="39"/>
                  <a:pt x="146" y="52"/>
                </a:cubicBezTo>
                <a:cubicBezTo>
                  <a:pt x="304" y="211"/>
                  <a:pt x="304" y="211"/>
                  <a:pt x="304" y="211"/>
                </a:cubicBezTo>
                <a:cubicBezTo>
                  <a:pt x="306" y="212"/>
                  <a:pt x="308" y="213"/>
                  <a:pt x="310" y="213"/>
                </a:cubicBezTo>
                <a:cubicBezTo>
                  <a:pt x="313" y="213"/>
                  <a:pt x="317" y="211"/>
                  <a:pt x="322" y="205"/>
                </a:cubicBezTo>
                <a:cubicBezTo>
                  <a:pt x="328" y="200"/>
                  <a:pt x="330" y="196"/>
                  <a:pt x="330" y="193"/>
                </a:cubicBezTo>
                <a:cubicBezTo>
                  <a:pt x="330" y="191"/>
                  <a:pt x="329" y="189"/>
                  <a:pt x="328" y="187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50" y="10"/>
                  <a:pt x="126" y="0"/>
                  <a:pt x="99" y="0"/>
                </a:cubicBezTo>
                <a:cubicBezTo>
                  <a:pt x="71" y="0"/>
                  <a:pt x="48" y="10"/>
                  <a:pt x="29" y="29"/>
                </a:cubicBezTo>
                <a:cubicBezTo>
                  <a:pt x="10" y="48"/>
                  <a:pt x="0" y="72"/>
                  <a:pt x="0" y="99"/>
                </a:cubicBezTo>
                <a:cubicBezTo>
                  <a:pt x="0" y="126"/>
                  <a:pt x="10" y="150"/>
                  <a:pt x="29" y="170"/>
                </a:cubicBezTo>
                <a:cubicBezTo>
                  <a:pt x="232" y="372"/>
                  <a:pt x="232" y="372"/>
                  <a:pt x="232" y="372"/>
                </a:cubicBezTo>
                <a:cubicBezTo>
                  <a:pt x="249" y="390"/>
                  <a:pt x="270" y="398"/>
                  <a:pt x="293" y="398"/>
                </a:cubicBezTo>
                <a:cubicBezTo>
                  <a:pt x="314" y="398"/>
                  <a:pt x="331" y="391"/>
                  <a:pt x="344" y="378"/>
                </a:cubicBezTo>
                <a:cubicBezTo>
                  <a:pt x="358" y="364"/>
                  <a:pt x="365" y="347"/>
                  <a:pt x="365" y="327"/>
                </a:cubicBezTo>
                <a:cubicBezTo>
                  <a:pt x="365" y="303"/>
                  <a:pt x="356" y="282"/>
                  <a:pt x="339" y="265"/>
                </a:cubicBezTo>
                <a:close/>
                <a:moveTo>
                  <a:pt x="339" y="265"/>
                </a:moveTo>
                <a:cubicBezTo>
                  <a:pt x="339" y="265"/>
                  <a:pt x="339" y="265"/>
                  <a:pt x="339" y="2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77" tIns="60938" rIns="121877" bIns="60938" numCol="1" anchor="t" anchorCtr="0" compatLnSpc="1"/>
          <a:lstStyle/>
          <a:p>
            <a:endParaRPr lang="ja-JP" altLang="en-US" sz="4800"/>
          </a:p>
        </p:txBody>
      </p:sp>
      <p:grpSp>
        <p:nvGrpSpPr>
          <p:cNvPr id="30" name="グループ化 122"/>
          <p:cNvGrpSpPr>
            <a:grpSpLocks noChangeAspect="1"/>
          </p:cNvGrpSpPr>
          <p:nvPr/>
        </p:nvGrpSpPr>
        <p:grpSpPr>
          <a:xfrm>
            <a:off x="307742" y="2365946"/>
            <a:ext cx="370926" cy="295814"/>
            <a:chOff x="1981200" y="1754188"/>
            <a:chExt cx="635000" cy="506413"/>
          </a:xfrm>
          <a:solidFill>
            <a:schemeClr val="bg1"/>
          </a:solidFill>
        </p:grpSpPr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1981200" y="1754188"/>
              <a:ext cx="635000" cy="506413"/>
            </a:xfrm>
            <a:custGeom>
              <a:avLst/>
              <a:gdLst>
                <a:gd name="T0" fmla="*/ 488 w 501"/>
                <a:gd name="T1" fmla="*/ 12 h 400"/>
                <a:gd name="T2" fmla="*/ 459 w 501"/>
                <a:gd name="T3" fmla="*/ 0 h 400"/>
                <a:gd name="T4" fmla="*/ 42 w 501"/>
                <a:gd name="T5" fmla="*/ 0 h 400"/>
                <a:gd name="T6" fmla="*/ 12 w 501"/>
                <a:gd name="T7" fmla="*/ 12 h 400"/>
                <a:gd name="T8" fmla="*/ 0 w 501"/>
                <a:gd name="T9" fmla="*/ 42 h 400"/>
                <a:gd name="T10" fmla="*/ 0 w 501"/>
                <a:gd name="T11" fmla="*/ 359 h 400"/>
                <a:gd name="T12" fmla="*/ 12 w 501"/>
                <a:gd name="T13" fmla="*/ 388 h 400"/>
                <a:gd name="T14" fmla="*/ 42 w 501"/>
                <a:gd name="T15" fmla="*/ 400 h 400"/>
                <a:gd name="T16" fmla="*/ 459 w 501"/>
                <a:gd name="T17" fmla="*/ 400 h 400"/>
                <a:gd name="T18" fmla="*/ 488 w 501"/>
                <a:gd name="T19" fmla="*/ 388 h 400"/>
                <a:gd name="T20" fmla="*/ 501 w 501"/>
                <a:gd name="T21" fmla="*/ 359 h 400"/>
                <a:gd name="T22" fmla="*/ 501 w 501"/>
                <a:gd name="T23" fmla="*/ 42 h 400"/>
                <a:gd name="T24" fmla="*/ 488 w 501"/>
                <a:gd name="T25" fmla="*/ 12 h 400"/>
                <a:gd name="T26" fmla="*/ 467 w 501"/>
                <a:gd name="T27" fmla="*/ 359 h 400"/>
                <a:gd name="T28" fmla="*/ 465 w 501"/>
                <a:gd name="T29" fmla="*/ 365 h 400"/>
                <a:gd name="T30" fmla="*/ 459 w 501"/>
                <a:gd name="T31" fmla="*/ 367 h 400"/>
                <a:gd name="T32" fmla="*/ 42 w 501"/>
                <a:gd name="T33" fmla="*/ 367 h 400"/>
                <a:gd name="T34" fmla="*/ 36 w 501"/>
                <a:gd name="T35" fmla="*/ 365 h 400"/>
                <a:gd name="T36" fmla="*/ 33 w 501"/>
                <a:gd name="T37" fmla="*/ 359 h 400"/>
                <a:gd name="T38" fmla="*/ 33 w 501"/>
                <a:gd name="T39" fmla="*/ 42 h 400"/>
                <a:gd name="T40" fmla="*/ 36 w 501"/>
                <a:gd name="T41" fmla="*/ 36 h 400"/>
                <a:gd name="T42" fmla="*/ 42 w 501"/>
                <a:gd name="T43" fmla="*/ 33 h 400"/>
                <a:gd name="T44" fmla="*/ 459 w 501"/>
                <a:gd name="T45" fmla="*/ 33 h 400"/>
                <a:gd name="T46" fmla="*/ 465 w 501"/>
                <a:gd name="T47" fmla="*/ 36 h 400"/>
                <a:gd name="T48" fmla="*/ 467 w 501"/>
                <a:gd name="T49" fmla="*/ 42 h 400"/>
                <a:gd name="T50" fmla="*/ 467 w 501"/>
                <a:gd name="T51" fmla="*/ 359 h 400"/>
                <a:gd name="T52" fmla="*/ 467 w 501"/>
                <a:gd name="T53" fmla="*/ 359 h 400"/>
                <a:gd name="T54" fmla="*/ 467 w 501"/>
                <a:gd name="T55" fmla="*/ 35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400">
                  <a:moveTo>
                    <a:pt x="488" y="12"/>
                  </a:moveTo>
                  <a:cubicBezTo>
                    <a:pt x="480" y="4"/>
                    <a:pt x="470" y="0"/>
                    <a:pt x="45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70"/>
                    <a:pt x="4" y="380"/>
                    <a:pt x="12" y="388"/>
                  </a:cubicBezTo>
                  <a:cubicBezTo>
                    <a:pt x="20" y="396"/>
                    <a:pt x="30" y="400"/>
                    <a:pt x="42" y="400"/>
                  </a:cubicBezTo>
                  <a:cubicBezTo>
                    <a:pt x="459" y="400"/>
                    <a:pt x="459" y="400"/>
                    <a:pt x="459" y="400"/>
                  </a:cubicBezTo>
                  <a:cubicBezTo>
                    <a:pt x="470" y="400"/>
                    <a:pt x="480" y="396"/>
                    <a:pt x="488" y="388"/>
                  </a:cubicBezTo>
                  <a:cubicBezTo>
                    <a:pt x="496" y="380"/>
                    <a:pt x="501" y="370"/>
                    <a:pt x="501" y="359"/>
                  </a:cubicBezTo>
                  <a:cubicBezTo>
                    <a:pt x="501" y="42"/>
                    <a:pt x="501" y="42"/>
                    <a:pt x="501" y="42"/>
                  </a:cubicBezTo>
                  <a:cubicBezTo>
                    <a:pt x="501" y="30"/>
                    <a:pt x="496" y="20"/>
                    <a:pt x="488" y="12"/>
                  </a:cubicBezTo>
                  <a:close/>
                  <a:moveTo>
                    <a:pt x="467" y="359"/>
                  </a:moveTo>
                  <a:cubicBezTo>
                    <a:pt x="467" y="361"/>
                    <a:pt x="466" y="363"/>
                    <a:pt x="465" y="365"/>
                  </a:cubicBezTo>
                  <a:cubicBezTo>
                    <a:pt x="463" y="366"/>
                    <a:pt x="461" y="367"/>
                    <a:pt x="459" y="367"/>
                  </a:cubicBezTo>
                  <a:cubicBezTo>
                    <a:pt x="42" y="367"/>
                    <a:pt x="42" y="367"/>
                    <a:pt x="42" y="367"/>
                  </a:cubicBezTo>
                  <a:cubicBezTo>
                    <a:pt x="39" y="367"/>
                    <a:pt x="38" y="366"/>
                    <a:pt x="36" y="365"/>
                  </a:cubicBezTo>
                  <a:cubicBezTo>
                    <a:pt x="34" y="363"/>
                    <a:pt x="33" y="361"/>
                    <a:pt x="33" y="359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7"/>
                    <a:pt x="36" y="36"/>
                  </a:cubicBezTo>
                  <a:cubicBezTo>
                    <a:pt x="38" y="34"/>
                    <a:pt x="39" y="33"/>
                    <a:pt x="42" y="33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61" y="33"/>
                    <a:pt x="463" y="34"/>
                    <a:pt x="465" y="36"/>
                  </a:cubicBezTo>
                  <a:cubicBezTo>
                    <a:pt x="466" y="37"/>
                    <a:pt x="467" y="39"/>
                    <a:pt x="467" y="42"/>
                  </a:cubicBezTo>
                  <a:lnTo>
                    <a:pt x="467" y="359"/>
                  </a:lnTo>
                  <a:close/>
                  <a:moveTo>
                    <a:pt x="467" y="359"/>
                  </a:moveTo>
                  <a:cubicBezTo>
                    <a:pt x="467" y="359"/>
                    <a:pt x="467" y="359"/>
                    <a:pt x="467" y="3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ja-JP" altLang="en-US" sz="4800"/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2066925" y="1838325"/>
              <a:ext cx="125413" cy="127000"/>
            </a:xfrm>
            <a:custGeom>
              <a:avLst/>
              <a:gdLst>
                <a:gd name="T0" fmla="*/ 50 w 100"/>
                <a:gd name="T1" fmla="*/ 100 h 100"/>
                <a:gd name="T2" fmla="*/ 85 w 100"/>
                <a:gd name="T3" fmla="*/ 85 h 100"/>
                <a:gd name="T4" fmla="*/ 100 w 100"/>
                <a:gd name="T5" fmla="*/ 50 h 100"/>
                <a:gd name="T6" fmla="*/ 85 w 100"/>
                <a:gd name="T7" fmla="*/ 14 h 100"/>
                <a:gd name="T8" fmla="*/ 50 w 100"/>
                <a:gd name="T9" fmla="*/ 0 h 100"/>
                <a:gd name="T10" fmla="*/ 14 w 100"/>
                <a:gd name="T11" fmla="*/ 14 h 100"/>
                <a:gd name="T12" fmla="*/ 0 w 100"/>
                <a:gd name="T13" fmla="*/ 50 h 100"/>
                <a:gd name="T14" fmla="*/ 14 w 100"/>
                <a:gd name="T15" fmla="*/ 85 h 100"/>
                <a:gd name="T16" fmla="*/ 50 w 100"/>
                <a:gd name="T17" fmla="*/ 100 h 100"/>
                <a:gd name="T18" fmla="*/ 50 w 100"/>
                <a:gd name="T19" fmla="*/ 100 h 100"/>
                <a:gd name="T20" fmla="*/ 50 w 100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64" y="100"/>
                    <a:pt x="76" y="95"/>
                    <a:pt x="85" y="85"/>
                  </a:cubicBezTo>
                  <a:cubicBezTo>
                    <a:pt x="95" y="76"/>
                    <a:pt x="100" y="64"/>
                    <a:pt x="100" y="50"/>
                  </a:cubicBezTo>
                  <a:cubicBezTo>
                    <a:pt x="100" y="36"/>
                    <a:pt x="95" y="24"/>
                    <a:pt x="85" y="14"/>
                  </a:cubicBezTo>
                  <a:cubicBezTo>
                    <a:pt x="76" y="5"/>
                    <a:pt x="64" y="0"/>
                    <a:pt x="50" y="0"/>
                  </a:cubicBezTo>
                  <a:cubicBezTo>
                    <a:pt x="36" y="0"/>
                    <a:pt x="24" y="5"/>
                    <a:pt x="14" y="14"/>
                  </a:cubicBezTo>
                  <a:cubicBezTo>
                    <a:pt x="5" y="24"/>
                    <a:pt x="0" y="36"/>
                    <a:pt x="0" y="50"/>
                  </a:cubicBezTo>
                  <a:cubicBezTo>
                    <a:pt x="0" y="64"/>
                    <a:pt x="5" y="76"/>
                    <a:pt x="14" y="85"/>
                  </a:cubicBezTo>
                  <a:cubicBezTo>
                    <a:pt x="24" y="95"/>
                    <a:pt x="36" y="100"/>
                    <a:pt x="50" y="100"/>
                  </a:cubicBezTo>
                  <a:close/>
                  <a:moveTo>
                    <a:pt x="50" y="100"/>
                  </a:moveTo>
                  <a:cubicBezTo>
                    <a:pt x="50" y="100"/>
                    <a:pt x="50" y="100"/>
                    <a:pt x="50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ja-JP" altLang="en-US" sz="4800"/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2066925" y="1890713"/>
              <a:ext cx="465138" cy="287338"/>
            </a:xfrm>
            <a:custGeom>
              <a:avLst/>
              <a:gdLst>
                <a:gd name="T0" fmla="*/ 99 w 293"/>
                <a:gd name="T1" fmla="*/ 107 h 181"/>
                <a:gd name="T2" fmla="*/ 66 w 293"/>
                <a:gd name="T3" fmla="*/ 74 h 181"/>
                <a:gd name="T4" fmla="*/ 0 w 293"/>
                <a:gd name="T5" fmla="*/ 141 h 181"/>
                <a:gd name="T6" fmla="*/ 0 w 293"/>
                <a:gd name="T7" fmla="*/ 181 h 181"/>
                <a:gd name="T8" fmla="*/ 293 w 293"/>
                <a:gd name="T9" fmla="*/ 181 h 181"/>
                <a:gd name="T10" fmla="*/ 293 w 293"/>
                <a:gd name="T11" fmla="*/ 87 h 181"/>
                <a:gd name="T12" fmla="*/ 205 w 293"/>
                <a:gd name="T13" fmla="*/ 0 h 181"/>
                <a:gd name="T14" fmla="*/ 99 w 293"/>
                <a:gd name="T15" fmla="*/ 107 h 181"/>
                <a:gd name="T16" fmla="*/ 99 w 293"/>
                <a:gd name="T17" fmla="*/ 107 h 181"/>
                <a:gd name="T18" fmla="*/ 99 w 293"/>
                <a:gd name="T19" fmla="*/ 10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181">
                  <a:moveTo>
                    <a:pt x="99" y="107"/>
                  </a:moveTo>
                  <a:lnTo>
                    <a:pt x="66" y="74"/>
                  </a:lnTo>
                  <a:lnTo>
                    <a:pt x="0" y="141"/>
                  </a:lnTo>
                  <a:lnTo>
                    <a:pt x="0" y="181"/>
                  </a:lnTo>
                  <a:lnTo>
                    <a:pt x="293" y="181"/>
                  </a:lnTo>
                  <a:lnTo>
                    <a:pt x="293" y="87"/>
                  </a:lnTo>
                  <a:lnTo>
                    <a:pt x="205" y="0"/>
                  </a:lnTo>
                  <a:lnTo>
                    <a:pt x="99" y="107"/>
                  </a:lnTo>
                  <a:close/>
                  <a:moveTo>
                    <a:pt x="99" y="107"/>
                  </a:moveTo>
                  <a:lnTo>
                    <a:pt x="99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ja-JP" altLang="en-US" sz="4800"/>
            </a:p>
          </p:txBody>
        </p:sp>
      </p:grpSp>
      <p:sp>
        <p:nvSpPr>
          <p:cNvPr id="34" name="Freeform 52"/>
          <p:cNvSpPr>
            <a:spLocks noChangeAspect="1" noEditPoints="1"/>
          </p:cNvSpPr>
          <p:nvPr/>
        </p:nvSpPr>
        <p:spPr bwMode="auto">
          <a:xfrm>
            <a:off x="365157" y="5186693"/>
            <a:ext cx="371853" cy="371853"/>
          </a:xfrm>
          <a:custGeom>
            <a:avLst/>
            <a:gdLst>
              <a:gd name="T0" fmla="*/ 362 w 367"/>
              <a:gd name="T1" fmla="*/ 47 h 367"/>
              <a:gd name="T2" fmla="*/ 359 w 367"/>
              <a:gd name="T3" fmla="*/ 9 h 367"/>
              <a:gd name="T4" fmla="*/ 320 w 367"/>
              <a:gd name="T5" fmla="*/ 6 h 367"/>
              <a:gd name="T6" fmla="*/ 275 w 367"/>
              <a:gd name="T7" fmla="*/ 34 h 367"/>
              <a:gd name="T8" fmla="*/ 234 w 367"/>
              <a:gd name="T9" fmla="*/ 75 h 367"/>
              <a:gd name="T10" fmla="*/ 60 w 367"/>
              <a:gd name="T11" fmla="*/ 34 h 367"/>
              <a:gd name="T12" fmla="*/ 52 w 367"/>
              <a:gd name="T13" fmla="*/ 36 h 367"/>
              <a:gd name="T14" fmla="*/ 19 w 367"/>
              <a:gd name="T15" fmla="*/ 69 h 367"/>
              <a:gd name="T16" fmla="*/ 17 w 367"/>
              <a:gd name="T17" fmla="*/ 76 h 367"/>
              <a:gd name="T18" fmla="*/ 21 w 367"/>
              <a:gd name="T19" fmla="*/ 83 h 367"/>
              <a:gd name="T20" fmla="*/ 154 w 367"/>
              <a:gd name="T21" fmla="*/ 155 h 367"/>
              <a:gd name="T22" fmla="*/ 86 w 367"/>
              <a:gd name="T23" fmla="*/ 223 h 367"/>
              <a:gd name="T24" fmla="*/ 35 w 367"/>
              <a:gd name="T25" fmla="*/ 209 h 367"/>
              <a:gd name="T26" fmla="*/ 33 w 367"/>
              <a:gd name="T27" fmla="*/ 209 h 367"/>
              <a:gd name="T28" fmla="*/ 27 w 367"/>
              <a:gd name="T29" fmla="*/ 211 h 367"/>
              <a:gd name="T30" fmla="*/ 2 w 367"/>
              <a:gd name="T31" fmla="*/ 236 h 367"/>
              <a:gd name="T32" fmla="*/ 0 w 367"/>
              <a:gd name="T33" fmla="*/ 243 h 367"/>
              <a:gd name="T34" fmla="*/ 3 w 367"/>
              <a:gd name="T35" fmla="*/ 249 h 367"/>
              <a:gd name="T36" fmla="*/ 69 w 367"/>
              <a:gd name="T37" fmla="*/ 298 h 367"/>
              <a:gd name="T38" fmla="*/ 118 w 367"/>
              <a:gd name="T39" fmla="*/ 364 h 367"/>
              <a:gd name="T40" fmla="*/ 125 w 367"/>
              <a:gd name="T41" fmla="*/ 367 h 367"/>
              <a:gd name="T42" fmla="*/ 125 w 367"/>
              <a:gd name="T43" fmla="*/ 367 h 367"/>
              <a:gd name="T44" fmla="*/ 131 w 367"/>
              <a:gd name="T45" fmla="*/ 365 h 367"/>
              <a:gd name="T46" fmla="*/ 156 w 367"/>
              <a:gd name="T47" fmla="*/ 340 h 367"/>
              <a:gd name="T48" fmla="*/ 158 w 367"/>
              <a:gd name="T49" fmla="*/ 332 h 367"/>
              <a:gd name="T50" fmla="*/ 144 w 367"/>
              <a:gd name="T51" fmla="*/ 281 h 367"/>
              <a:gd name="T52" fmla="*/ 212 w 367"/>
              <a:gd name="T53" fmla="*/ 214 h 367"/>
              <a:gd name="T54" fmla="*/ 285 w 367"/>
              <a:gd name="T55" fmla="*/ 346 h 367"/>
              <a:gd name="T56" fmla="*/ 290 w 367"/>
              <a:gd name="T57" fmla="*/ 350 h 367"/>
              <a:gd name="T58" fmla="*/ 292 w 367"/>
              <a:gd name="T59" fmla="*/ 351 h 367"/>
              <a:gd name="T60" fmla="*/ 297 w 367"/>
              <a:gd name="T61" fmla="*/ 349 h 367"/>
              <a:gd name="T62" fmla="*/ 330 w 367"/>
              <a:gd name="T63" fmla="*/ 324 h 367"/>
              <a:gd name="T64" fmla="*/ 333 w 367"/>
              <a:gd name="T65" fmla="*/ 315 h 367"/>
              <a:gd name="T66" fmla="*/ 292 w 367"/>
              <a:gd name="T67" fmla="*/ 134 h 367"/>
              <a:gd name="T68" fmla="*/ 334 w 367"/>
              <a:gd name="T69" fmla="*/ 92 h 367"/>
              <a:gd name="T70" fmla="*/ 362 w 367"/>
              <a:gd name="T71" fmla="*/ 47 h 367"/>
              <a:gd name="T72" fmla="*/ 362 w 367"/>
              <a:gd name="T73" fmla="*/ 47 h 367"/>
              <a:gd name="T74" fmla="*/ 362 w 367"/>
              <a:gd name="T75" fmla="*/ 4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7" h="367">
                <a:moveTo>
                  <a:pt x="362" y="47"/>
                </a:moveTo>
                <a:cubicBezTo>
                  <a:pt x="367" y="31"/>
                  <a:pt x="366" y="18"/>
                  <a:pt x="359" y="9"/>
                </a:cubicBezTo>
                <a:cubicBezTo>
                  <a:pt x="350" y="1"/>
                  <a:pt x="337" y="0"/>
                  <a:pt x="320" y="6"/>
                </a:cubicBezTo>
                <a:cubicBezTo>
                  <a:pt x="303" y="11"/>
                  <a:pt x="289" y="20"/>
                  <a:pt x="275" y="34"/>
                </a:cubicBezTo>
                <a:cubicBezTo>
                  <a:pt x="234" y="75"/>
                  <a:pt x="234" y="75"/>
                  <a:pt x="234" y="75"/>
                </a:cubicBezTo>
                <a:cubicBezTo>
                  <a:pt x="60" y="34"/>
                  <a:pt x="60" y="34"/>
                  <a:pt x="60" y="34"/>
                </a:cubicBezTo>
                <a:cubicBezTo>
                  <a:pt x="57" y="33"/>
                  <a:pt x="55" y="34"/>
                  <a:pt x="52" y="36"/>
                </a:cubicBezTo>
                <a:cubicBezTo>
                  <a:pt x="19" y="69"/>
                  <a:pt x="19" y="69"/>
                  <a:pt x="19" y="69"/>
                </a:cubicBezTo>
                <a:cubicBezTo>
                  <a:pt x="17" y="71"/>
                  <a:pt x="16" y="74"/>
                  <a:pt x="17" y="76"/>
                </a:cubicBezTo>
                <a:cubicBezTo>
                  <a:pt x="17" y="79"/>
                  <a:pt x="19" y="81"/>
                  <a:pt x="21" y="83"/>
                </a:cubicBezTo>
                <a:cubicBezTo>
                  <a:pt x="154" y="155"/>
                  <a:pt x="154" y="155"/>
                  <a:pt x="154" y="155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4" y="209"/>
                  <a:pt x="33" y="209"/>
                </a:cubicBezTo>
                <a:cubicBezTo>
                  <a:pt x="31" y="209"/>
                  <a:pt x="29" y="210"/>
                  <a:pt x="27" y="211"/>
                </a:cubicBezTo>
                <a:cubicBezTo>
                  <a:pt x="2" y="236"/>
                  <a:pt x="2" y="236"/>
                  <a:pt x="2" y="236"/>
                </a:cubicBezTo>
                <a:cubicBezTo>
                  <a:pt x="1" y="239"/>
                  <a:pt x="0" y="241"/>
                  <a:pt x="0" y="243"/>
                </a:cubicBezTo>
                <a:cubicBezTo>
                  <a:pt x="0" y="246"/>
                  <a:pt x="2" y="248"/>
                  <a:pt x="3" y="249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118" y="364"/>
                  <a:pt x="118" y="364"/>
                  <a:pt x="118" y="364"/>
                </a:cubicBezTo>
                <a:cubicBezTo>
                  <a:pt x="120" y="366"/>
                  <a:pt x="122" y="367"/>
                  <a:pt x="125" y="367"/>
                </a:cubicBezTo>
                <a:cubicBezTo>
                  <a:pt x="125" y="367"/>
                  <a:pt x="125" y="367"/>
                  <a:pt x="125" y="367"/>
                </a:cubicBezTo>
                <a:cubicBezTo>
                  <a:pt x="128" y="367"/>
                  <a:pt x="130" y="367"/>
                  <a:pt x="131" y="365"/>
                </a:cubicBezTo>
                <a:cubicBezTo>
                  <a:pt x="156" y="340"/>
                  <a:pt x="156" y="340"/>
                  <a:pt x="156" y="340"/>
                </a:cubicBezTo>
                <a:cubicBezTo>
                  <a:pt x="158" y="338"/>
                  <a:pt x="159" y="335"/>
                  <a:pt x="158" y="332"/>
                </a:cubicBezTo>
                <a:cubicBezTo>
                  <a:pt x="144" y="281"/>
                  <a:pt x="144" y="281"/>
                  <a:pt x="144" y="281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6" y="349"/>
                  <a:pt x="288" y="350"/>
                  <a:pt x="290" y="350"/>
                </a:cubicBezTo>
                <a:cubicBezTo>
                  <a:pt x="291" y="351"/>
                  <a:pt x="291" y="351"/>
                  <a:pt x="292" y="351"/>
                </a:cubicBezTo>
                <a:cubicBezTo>
                  <a:pt x="294" y="351"/>
                  <a:pt x="296" y="350"/>
                  <a:pt x="297" y="349"/>
                </a:cubicBezTo>
                <a:cubicBezTo>
                  <a:pt x="330" y="324"/>
                  <a:pt x="330" y="324"/>
                  <a:pt x="330" y="324"/>
                </a:cubicBezTo>
                <a:cubicBezTo>
                  <a:pt x="333" y="322"/>
                  <a:pt x="334" y="319"/>
                  <a:pt x="333" y="315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334" y="92"/>
                  <a:pt x="334" y="92"/>
                  <a:pt x="334" y="92"/>
                </a:cubicBezTo>
                <a:cubicBezTo>
                  <a:pt x="347" y="79"/>
                  <a:pt x="356" y="64"/>
                  <a:pt x="362" y="47"/>
                </a:cubicBezTo>
                <a:close/>
                <a:moveTo>
                  <a:pt x="362" y="47"/>
                </a:moveTo>
                <a:cubicBezTo>
                  <a:pt x="362" y="47"/>
                  <a:pt x="362" y="47"/>
                  <a:pt x="362" y="4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77" tIns="60938" rIns="121877" bIns="60938" numCol="1" anchor="t" anchorCtr="0" compatLnSpc="1"/>
          <a:lstStyle/>
          <a:p>
            <a:endParaRPr lang="ja-JP" altLang="en-US" sz="4800"/>
          </a:p>
        </p:txBody>
      </p:sp>
      <p:sp>
        <p:nvSpPr>
          <p:cNvPr id="35" name="Freeform 69"/>
          <p:cNvSpPr>
            <a:spLocks noChangeAspect="1" noEditPoints="1"/>
          </p:cNvSpPr>
          <p:nvPr/>
        </p:nvSpPr>
        <p:spPr bwMode="auto">
          <a:xfrm>
            <a:off x="377500" y="4371404"/>
            <a:ext cx="371853" cy="371853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00 w 400"/>
              <a:gd name="T27" fmla="*/ 215 h 400"/>
              <a:gd name="T28" fmla="*/ 159 w 400"/>
              <a:gd name="T29" fmla="*/ 298 h 400"/>
              <a:gd name="T30" fmla="*/ 150 w 400"/>
              <a:gd name="T31" fmla="*/ 300 h 400"/>
              <a:gd name="T32" fmla="*/ 142 w 400"/>
              <a:gd name="T33" fmla="*/ 298 h 400"/>
              <a:gd name="T34" fmla="*/ 133 w 400"/>
              <a:gd name="T35" fmla="*/ 284 h 400"/>
              <a:gd name="T36" fmla="*/ 133 w 400"/>
              <a:gd name="T37" fmla="*/ 117 h 400"/>
              <a:gd name="T38" fmla="*/ 142 w 400"/>
              <a:gd name="T39" fmla="*/ 102 h 400"/>
              <a:gd name="T40" fmla="*/ 159 w 400"/>
              <a:gd name="T41" fmla="*/ 102 h 400"/>
              <a:gd name="T42" fmla="*/ 300 w 400"/>
              <a:gd name="T43" fmla="*/ 186 h 400"/>
              <a:gd name="T44" fmla="*/ 309 w 400"/>
              <a:gd name="T45" fmla="*/ 200 h 400"/>
              <a:gd name="T46" fmla="*/ 300 w 400"/>
              <a:gd name="T47" fmla="*/ 215 h 400"/>
              <a:gd name="T48" fmla="*/ 300 w 400"/>
              <a:gd name="T49" fmla="*/ 215 h 400"/>
              <a:gd name="T50" fmla="*/ 300 w 400"/>
              <a:gd name="T51" fmla="*/ 21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00" y="215"/>
                </a:moveTo>
                <a:cubicBezTo>
                  <a:pt x="159" y="298"/>
                  <a:pt x="159" y="298"/>
                  <a:pt x="159" y="298"/>
                </a:cubicBezTo>
                <a:cubicBezTo>
                  <a:pt x="156" y="300"/>
                  <a:pt x="153" y="300"/>
                  <a:pt x="150" y="300"/>
                </a:cubicBezTo>
                <a:cubicBezTo>
                  <a:pt x="147" y="300"/>
                  <a:pt x="145" y="300"/>
                  <a:pt x="142" y="298"/>
                </a:cubicBezTo>
                <a:cubicBezTo>
                  <a:pt x="136" y="295"/>
                  <a:pt x="133" y="290"/>
                  <a:pt x="133" y="284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0"/>
                  <a:pt x="136" y="105"/>
                  <a:pt x="142" y="102"/>
                </a:cubicBezTo>
                <a:cubicBezTo>
                  <a:pt x="148" y="99"/>
                  <a:pt x="153" y="99"/>
                  <a:pt x="159" y="102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6" y="189"/>
                  <a:pt x="309" y="194"/>
                  <a:pt x="309" y="200"/>
                </a:cubicBezTo>
                <a:cubicBezTo>
                  <a:pt x="309" y="207"/>
                  <a:pt x="306" y="211"/>
                  <a:pt x="300" y="215"/>
                </a:cubicBezTo>
                <a:close/>
                <a:moveTo>
                  <a:pt x="300" y="215"/>
                </a:moveTo>
                <a:cubicBezTo>
                  <a:pt x="300" y="215"/>
                  <a:pt x="300" y="215"/>
                  <a:pt x="300" y="21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77" tIns="60938" rIns="121877" bIns="60938" numCol="1" anchor="t" anchorCtr="0" compatLnSpc="1"/>
          <a:lstStyle/>
          <a:p>
            <a:endParaRPr lang="ja-JP" altLang="en-US" sz="4800"/>
          </a:p>
        </p:txBody>
      </p:sp>
      <p:grpSp>
        <p:nvGrpSpPr>
          <p:cNvPr id="36" name="グループ化 125"/>
          <p:cNvGrpSpPr>
            <a:grpSpLocks noChangeAspect="1"/>
          </p:cNvGrpSpPr>
          <p:nvPr/>
        </p:nvGrpSpPr>
        <p:grpSpPr>
          <a:xfrm>
            <a:off x="371591" y="3423614"/>
            <a:ext cx="371853" cy="371853"/>
            <a:chOff x="4927600" y="2998788"/>
            <a:chExt cx="636588" cy="636588"/>
          </a:xfrm>
          <a:solidFill>
            <a:schemeClr val="bg1"/>
          </a:solidFill>
        </p:grpSpPr>
        <p:sp>
          <p:nvSpPr>
            <p:cNvPr id="37" name="Freeform 73"/>
            <p:cNvSpPr>
              <a:spLocks noEditPoints="1"/>
            </p:cNvSpPr>
            <p:nvPr/>
          </p:nvSpPr>
          <p:spPr bwMode="auto">
            <a:xfrm>
              <a:off x="4927600" y="2998788"/>
              <a:ext cx="636588" cy="636588"/>
            </a:xfrm>
            <a:custGeom>
              <a:avLst/>
              <a:gdLst>
                <a:gd name="T0" fmla="*/ 378 w 400"/>
                <a:gd name="T1" fmla="*/ 22 h 400"/>
                <a:gd name="T2" fmla="*/ 325 w 400"/>
                <a:gd name="T3" fmla="*/ 0 h 400"/>
                <a:gd name="T4" fmla="*/ 75 w 400"/>
                <a:gd name="T5" fmla="*/ 0 h 400"/>
                <a:gd name="T6" fmla="*/ 22 w 400"/>
                <a:gd name="T7" fmla="*/ 22 h 400"/>
                <a:gd name="T8" fmla="*/ 0 w 400"/>
                <a:gd name="T9" fmla="*/ 75 h 400"/>
                <a:gd name="T10" fmla="*/ 0 w 400"/>
                <a:gd name="T11" fmla="*/ 325 h 400"/>
                <a:gd name="T12" fmla="*/ 22 w 400"/>
                <a:gd name="T13" fmla="*/ 378 h 400"/>
                <a:gd name="T14" fmla="*/ 75 w 400"/>
                <a:gd name="T15" fmla="*/ 400 h 400"/>
                <a:gd name="T16" fmla="*/ 325 w 400"/>
                <a:gd name="T17" fmla="*/ 400 h 400"/>
                <a:gd name="T18" fmla="*/ 378 w 400"/>
                <a:gd name="T19" fmla="*/ 378 h 400"/>
                <a:gd name="T20" fmla="*/ 400 w 400"/>
                <a:gd name="T21" fmla="*/ 325 h 400"/>
                <a:gd name="T22" fmla="*/ 400 w 400"/>
                <a:gd name="T23" fmla="*/ 75 h 400"/>
                <a:gd name="T24" fmla="*/ 378 w 400"/>
                <a:gd name="T25" fmla="*/ 22 h 400"/>
                <a:gd name="T26" fmla="*/ 334 w 400"/>
                <a:gd name="T27" fmla="*/ 325 h 400"/>
                <a:gd name="T28" fmla="*/ 331 w 400"/>
                <a:gd name="T29" fmla="*/ 331 h 400"/>
                <a:gd name="T30" fmla="*/ 325 w 400"/>
                <a:gd name="T31" fmla="*/ 334 h 400"/>
                <a:gd name="T32" fmla="*/ 75 w 400"/>
                <a:gd name="T33" fmla="*/ 334 h 400"/>
                <a:gd name="T34" fmla="*/ 69 w 400"/>
                <a:gd name="T35" fmla="*/ 331 h 400"/>
                <a:gd name="T36" fmla="*/ 67 w 400"/>
                <a:gd name="T37" fmla="*/ 325 h 400"/>
                <a:gd name="T38" fmla="*/ 67 w 400"/>
                <a:gd name="T39" fmla="*/ 75 h 400"/>
                <a:gd name="T40" fmla="*/ 69 w 400"/>
                <a:gd name="T41" fmla="*/ 69 h 400"/>
                <a:gd name="T42" fmla="*/ 75 w 400"/>
                <a:gd name="T43" fmla="*/ 67 h 400"/>
                <a:gd name="T44" fmla="*/ 325 w 400"/>
                <a:gd name="T45" fmla="*/ 67 h 400"/>
                <a:gd name="T46" fmla="*/ 331 w 400"/>
                <a:gd name="T47" fmla="*/ 69 h 400"/>
                <a:gd name="T48" fmla="*/ 334 w 400"/>
                <a:gd name="T49" fmla="*/ 75 h 400"/>
                <a:gd name="T50" fmla="*/ 334 w 400"/>
                <a:gd name="T51" fmla="*/ 325 h 400"/>
                <a:gd name="T52" fmla="*/ 334 w 400"/>
                <a:gd name="T53" fmla="*/ 325 h 400"/>
                <a:gd name="T54" fmla="*/ 334 w 400"/>
                <a:gd name="T55" fmla="*/ 3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0" h="400">
                  <a:moveTo>
                    <a:pt x="378" y="22"/>
                  </a:moveTo>
                  <a:cubicBezTo>
                    <a:pt x="364" y="7"/>
                    <a:pt x="346" y="0"/>
                    <a:pt x="32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0"/>
                    <a:pt x="37" y="7"/>
                    <a:pt x="22" y="22"/>
                  </a:cubicBezTo>
                  <a:cubicBezTo>
                    <a:pt x="7" y="37"/>
                    <a:pt x="0" y="54"/>
                    <a:pt x="0" y="7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46"/>
                    <a:pt x="7" y="364"/>
                    <a:pt x="22" y="378"/>
                  </a:cubicBezTo>
                  <a:cubicBezTo>
                    <a:pt x="37" y="393"/>
                    <a:pt x="54" y="400"/>
                    <a:pt x="75" y="400"/>
                  </a:cubicBezTo>
                  <a:cubicBezTo>
                    <a:pt x="325" y="400"/>
                    <a:pt x="325" y="400"/>
                    <a:pt x="325" y="400"/>
                  </a:cubicBezTo>
                  <a:cubicBezTo>
                    <a:pt x="346" y="400"/>
                    <a:pt x="364" y="393"/>
                    <a:pt x="378" y="378"/>
                  </a:cubicBezTo>
                  <a:cubicBezTo>
                    <a:pt x="393" y="364"/>
                    <a:pt x="400" y="346"/>
                    <a:pt x="400" y="32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400" y="54"/>
                    <a:pt x="393" y="37"/>
                    <a:pt x="378" y="22"/>
                  </a:cubicBezTo>
                  <a:close/>
                  <a:moveTo>
                    <a:pt x="334" y="325"/>
                  </a:moveTo>
                  <a:cubicBezTo>
                    <a:pt x="334" y="328"/>
                    <a:pt x="333" y="330"/>
                    <a:pt x="331" y="331"/>
                  </a:cubicBezTo>
                  <a:cubicBezTo>
                    <a:pt x="330" y="333"/>
                    <a:pt x="328" y="334"/>
                    <a:pt x="325" y="334"/>
                  </a:cubicBezTo>
                  <a:cubicBezTo>
                    <a:pt x="75" y="334"/>
                    <a:pt x="75" y="334"/>
                    <a:pt x="75" y="334"/>
                  </a:cubicBezTo>
                  <a:cubicBezTo>
                    <a:pt x="73" y="334"/>
                    <a:pt x="71" y="333"/>
                    <a:pt x="69" y="331"/>
                  </a:cubicBezTo>
                  <a:cubicBezTo>
                    <a:pt x="68" y="330"/>
                    <a:pt x="67" y="328"/>
                    <a:pt x="67" y="32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3"/>
                    <a:pt x="68" y="71"/>
                    <a:pt x="69" y="69"/>
                  </a:cubicBezTo>
                  <a:cubicBezTo>
                    <a:pt x="71" y="68"/>
                    <a:pt x="73" y="67"/>
                    <a:pt x="75" y="67"/>
                  </a:cubicBezTo>
                  <a:cubicBezTo>
                    <a:pt x="325" y="67"/>
                    <a:pt x="325" y="67"/>
                    <a:pt x="325" y="67"/>
                  </a:cubicBezTo>
                  <a:cubicBezTo>
                    <a:pt x="328" y="67"/>
                    <a:pt x="330" y="68"/>
                    <a:pt x="331" y="69"/>
                  </a:cubicBezTo>
                  <a:cubicBezTo>
                    <a:pt x="333" y="71"/>
                    <a:pt x="334" y="73"/>
                    <a:pt x="334" y="75"/>
                  </a:cubicBezTo>
                  <a:cubicBezTo>
                    <a:pt x="334" y="325"/>
                    <a:pt x="334" y="325"/>
                    <a:pt x="334" y="325"/>
                  </a:cubicBezTo>
                  <a:close/>
                  <a:moveTo>
                    <a:pt x="334" y="325"/>
                  </a:moveTo>
                  <a:cubicBezTo>
                    <a:pt x="334" y="325"/>
                    <a:pt x="334" y="325"/>
                    <a:pt x="334" y="3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ja-JP" altLang="en-US" sz="4800"/>
            </a:p>
          </p:txBody>
        </p:sp>
        <p:sp>
          <p:nvSpPr>
            <p:cNvPr id="38" name="Freeform 74"/>
            <p:cNvSpPr>
              <a:spLocks noEditPoints="1"/>
            </p:cNvSpPr>
            <p:nvPr/>
          </p:nvSpPr>
          <p:spPr bwMode="auto">
            <a:xfrm>
              <a:off x="5138738" y="3155950"/>
              <a:ext cx="241300" cy="323850"/>
            </a:xfrm>
            <a:custGeom>
              <a:avLst/>
              <a:gdLst>
                <a:gd name="T0" fmla="*/ 144 w 151"/>
                <a:gd name="T1" fmla="*/ 88 h 203"/>
                <a:gd name="T2" fmla="*/ 27 w 151"/>
                <a:gd name="T3" fmla="*/ 4 h 203"/>
                <a:gd name="T4" fmla="*/ 10 w 151"/>
                <a:gd name="T5" fmla="*/ 3 h 203"/>
                <a:gd name="T6" fmla="*/ 0 w 151"/>
                <a:gd name="T7" fmla="*/ 18 h 203"/>
                <a:gd name="T8" fmla="*/ 0 w 151"/>
                <a:gd name="T9" fmla="*/ 185 h 203"/>
                <a:gd name="T10" fmla="*/ 10 w 151"/>
                <a:gd name="T11" fmla="*/ 200 h 203"/>
                <a:gd name="T12" fmla="*/ 27 w 151"/>
                <a:gd name="T13" fmla="*/ 198 h 203"/>
                <a:gd name="T14" fmla="*/ 144 w 151"/>
                <a:gd name="T15" fmla="*/ 115 h 203"/>
                <a:gd name="T16" fmla="*/ 151 w 151"/>
                <a:gd name="T17" fmla="*/ 101 h 203"/>
                <a:gd name="T18" fmla="*/ 144 w 151"/>
                <a:gd name="T19" fmla="*/ 88 h 203"/>
                <a:gd name="T20" fmla="*/ 144 w 151"/>
                <a:gd name="T21" fmla="*/ 88 h 203"/>
                <a:gd name="T22" fmla="*/ 144 w 151"/>
                <a:gd name="T23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203">
                  <a:moveTo>
                    <a:pt x="144" y="88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1" y="0"/>
                    <a:pt x="16" y="0"/>
                    <a:pt x="10" y="3"/>
                  </a:cubicBezTo>
                  <a:cubicBezTo>
                    <a:pt x="4" y="6"/>
                    <a:pt x="0" y="11"/>
                    <a:pt x="0" y="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2"/>
                    <a:pt x="4" y="197"/>
                    <a:pt x="10" y="200"/>
                  </a:cubicBezTo>
                  <a:cubicBezTo>
                    <a:pt x="16" y="203"/>
                    <a:pt x="21" y="202"/>
                    <a:pt x="27" y="198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8" y="111"/>
                    <a:pt x="151" y="107"/>
                    <a:pt x="151" y="101"/>
                  </a:cubicBezTo>
                  <a:cubicBezTo>
                    <a:pt x="151" y="95"/>
                    <a:pt x="148" y="91"/>
                    <a:pt x="144" y="88"/>
                  </a:cubicBezTo>
                  <a:close/>
                  <a:moveTo>
                    <a:pt x="144" y="88"/>
                  </a:moveTo>
                  <a:cubicBezTo>
                    <a:pt x="144" y="88"/>
                    <a:pt x="144" y="88"/>
                    <a:pt x="144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ja-JP" altLang="en-US" sz="4800"/>
            </a:p>
          </p:txBody>
        </p:sp>
      </p:grpSp>
      <p:pic>
        <p:nvPicPr>
          <p:cNvPr id="39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250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-361858" y="1552881"/>
            <a:ext cx="2154547" cy="1072614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-1" fmla="*/ 0 w 2486029"/>
              <a:gd name="connsiteY0-2" fmla="*/ 10757 h 1248112"/>
              <a:gd name="connsiteX1-3" fmla="*/ 1550114 w 2486029"/>
              <a:gd name="connsiteY1-4" fmla="*/ 0 h 1248112"/>
              <a:gd name="connsiteX2-5" fmla="*/ 2486029 w 2486029"/>
              <a:gd name="connsiteY2-6" fmla="*/ 1248112 h 1248112"/>
              <a:gd name="connsiteX3-7" fmla="*/ 0 w 2486029"/>
              <a:gd name="connsiteY3-8" fmla="*/ 1248112 h 1248112"/>
              <a:gd name="connsiteX4-9" fmla="*/ 0 w 2486029"/>
              <a:gd name="connsiteY4-10" fmla="*/ 10757 h 1248112"/>
              <a:gd name="connsiteX0-11" fmla="*/ 0 w 2486029"/>
              <a:gd name="connsiteY0-12" fmla="*/ 0 h 1237355"/>
              <a:gd name="connsiteX1-13" fmla="*/ 1547733 w 2486029"/>
              <a:gd name="connsiteY1-14" fmla="*/ 5911 h 1237355"/>
              <a:gd name="connsiteX2-15" fmla="*/ 2486029 w 2486029"/>
              <a:gd name="connsiteY2-16" fmla="*/ 1237355 h 1237355"/>
              <a:gd name="connsiteX3-17" fmla="*/ 0 w 2486029"/>
              <a:gd name="connsiteY3-18" fmla="*/ 1237355 h 1237355"/>
              <a:gd name="connsiteX4-19" fmla="*/ 0 w 2486029"/>
              <a:gd name="connsiteY4-20" fmla="*/ 0 h 12373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576" y="1552883"/>
            <a:ext cx="1044204" cy="7740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7" name="Pentagon 6"/>
          <p:cNvSpPr/>
          <p:nvPr/>
        </p:nvSpPr>
        <p:spPr>
          <a:xfrm>
            <a:off x="1747152" y="1851490"/>
            <a:ext cx="8674108" cy="774007"/>
          </a:xfrm>
          <a:prstGeom prst="homePlate">
            <a:avLst>
              <a:gd name="adj" fmla="val 414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45717" rIns="121895" bIns="45717" rtlCol="0" anchor="ctr"/>
          <a:lstStyle/>
          <a:p>
            <a:pPr lvl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Menafikan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universalisme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wujud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satu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persetujuan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sejagat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berkenaan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kebenaran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kebaikan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lain-lain. </a:t>
            </a:r>
          </a:p>
        </p:txBody>
      </p:sp>
      <p:sp>
        <p:nvSpPr>
          <p:cNvPr id="8" name="Parallelogram 7"/>
          <p:cNvSpPr/>
          <p:nvPr/>
        </p:nvSpPr>
        <p:spPr>
          <a:xfrm rot="16200000">
            <a:off x="878355" y="1711161"/>
            <a:ext cx="1072613" cy="756059"/>
          </a:xfrm>
          <a:prstGeom prst="parallelogram">
            <a:avLst>
              <a:gd name="adj" fmla="val 3960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1747153" y="2825745"/>
            <a:ext cx="8674107" cy="774007"/>
          </a:xfrm>
          <a:prstGeom prst="homePlate">
            <a:avLst>
              <a:gd name="adj" fmla="val 414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45717" rIns="121895" bIns="45717" rtlCol="0" anchor="ctr"/>
          <a:lstStyle/>
          <a:p>
            <a:pPr lvl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Menafikan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absolutisme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wujud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nilai-nilai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bersifat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tepat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berubah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seperti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nilai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kebenaran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kebaikan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keburukan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lain-lain.</a:t>
            </a:r>
          </a:p>
        </p:txBody>
      </p:sp>
      <p:sp>
        <p:nvSpPr>
          <p:cNvPr id="10" name="Rectangle 5"/>
          <p:cNvSpPr/>
          <p:nvPr/>
        </p:nvSpPr>
        <p:spPr>
          <a:xfrm>
            <a:off x="-361858" y="2527136"/>
            <a:ext cx="2154547" cy="1072614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-1" fmla="*/ 0 w 2486029"/>
              <a:gd name="connsiteY0-2" fmla="*/ 10757 h 1248112"/>
              <a:gd name="connsiteX1-3" fmla="*/ 1550114 w 2486029"/>
              <a:gd name="connsiteY1-4" fmla="*/ 0 h 1248112"/>
              <a:gd name="connsiteX2-5" fmla="*/ 2486029 w 2486029"/>
              <a:gd name="connsiteY2-6" fmla="*/ 1248112 h 1248112"/>
              <a:gd name="connsiteX3-7" fmla="*/ 0 w 2486029"/>
              <a:gd name="connsiteY3-8" fmla="*/ 1248112 h 1248112"/>
              <a:gd name="connsiteX4-9" fmla="*/ 0 w 2486029"/>
              <a:gd name="connsiteY4-10" fmla="*/ 10757 h 1248112"/>
              <a:gd name="connsiteX0-11" fmla="*/ 0 w 2486029"/>
              <a:gd name="connsiteY0-12" fmla="*/ 0 h 1237355"/>
              <a:gd name="connsiteX1-13" fmla="*/ 1547733 w 2486029"/>
              <a:gd name="connsiteY1-14" fmla="*/ 5911 h 1237355"/>
              <a:gd name="connsiteX2-15" fmla="*/ 2486029 w 2486029"/>
              <a:gd name="connsiteY2-16" fmla="*/ 1237355 h 1237355"/>
              <a:gd name="connsiteX3-17" fmla="*/ 0 w 2486029"/>
              <a:gd name="connsiteY3-18" fmla="*/ 1237355 h 1237355"/>
              <a:gd name="connsiteX4-19" fmla="*/ 0 w 2486029"/>
              <a:gd name="connsiteY4-20" fmla="*/ 0 h 12373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7576" y="2527138"/>
            <a:ext cx="1044204" cy="774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2" name="Parallelogram 11"/>
          <p:cNvSpPr/>
          <p:nvPr/>
        </p:nvSpPr>
        <p:spPr>
          <a:xfrm rot="16200000">
            <a:off x="878355" y="2685416"/>
            <a:ext cx="1072613" cy="756059"/>
          </a:xfrm>
          <a:prstGeom prst="parallelogram">
            <a:avLst>
              <a:gd name="adj" fmla="val 3960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1747153" y="3800000"/>
            <a:ext cx="8674107" cy="774007"/>
          </a:xfrm>
          <a:prstGeom prst="homePlate">
            <a:avLst>
              <a:gd name="adj" fmla="val 414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45717" rIns="121895" bIns="45717" rtlCol="0" anchor="ctr"/>
          <a:lstStyle/>
          <a:p>
            <a:pPr lvl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dirty="0" err="1">
                <a:solidFill>
                  <a:schemeClr val="bg1"/>
                </a:solidFill>
                <a:latin typeface="Century Gothic"/>
              </a:rPr>
              <a:t>Menafikan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objektivisme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: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nilai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kognitif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etika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dan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estetika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tidak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bebas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dari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pengaruh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Century Gothic"/>
              </a:rPr>
              <a:t>minda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 (</a:t>
            </a:r>
            <a:r>
              <a:rPr lang="en-MY" i="1" dirty="0">
                <a:solidFill>
                  <a:schemeClr val="bg1"/>
                </a:solidFill>
                <a:latin typeface="Century Gothic"/>
              </a:rPr>
              <a:t>mind independent</a:t>
            </a:r>
            <a:r>
              <a:rPr lang="en-MY" dirty="0">
                <a:solidFill>
                  <a:schemeClr val="bg1"/>
                </a:solidFill>
                <a:latin typeface="Century Gothic"/>
              </a:rPr>
              <a:t>). </a:t>
            </a:r>
          </a:p>
        </p:txBody>
      </p:sp>
      <p:sp>
        <p:nvSpPr>
          <p:cNvPr id="14" name="Rectangle 5"/>
          <p:cNvSpPr/>
          <p:nvPr/>
        </p:nvSpPr>
        <p:spPr>
          <a:xfrm>
            <a:off x="-361858" y="3501389"/>
            <a:ext cx="2154547" cy="1072614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-1" fmla="*/ 0 w 2486029"/>
              <a:gd name="connsiteY0-2" fmla="*/ 10757 h 1248112"/>
              <a:gd name="connsiteX1-3" fmla="*/ 1550114 w 2486029"/>
              <a:gd name="connsiteY1-4" fmla="*/ 0 h 1248112"/>
              <a:gd name="connsiteX2-5" fmla="*/ 2486029 w 2486029"/>
              <a:gd name="connsiteY2-6" fmla="*/ 1248112 h 1248112"/>
              <a:gd name="connsiteX3-7" fmla="*/ 0 w 2486029"/>
              <a:gd name="connsiteY3-8" fmla="*/ 1248112 h 1248112"/>
              <a:gd name="connsiteX4-9" fmla="*/ 0 w 2486029"/>
              <a:gd name="connsiteY4-10" fmla="*/ 10757 h 1248112"/>
              <a:gd name="connsiteX0-11" fmla="*/ 0 w 2486029"/>
              <a:gd name="connsiteY0-12" fmla="*/ 0 h 1237355"/>
              <a:gd name="connsiteX1-13" fmla="*/ 1547733 w 2486029"/>
              <a:gd name="connsiteY1-14" fmla="*/ 5911 h 1237355"/>
              <a:gd name="connsiteX2-15" fmla="*/ 2486029 w 2486029"/>
              <a:gd name="connsiteY2-16" fmla="*/ 1237355 h 1237355"/>
              <a:gd name="connsiteX3-17" fmla="*/ 0 w 2486029"/>
              <a:gd name="connsiteY3-18" fmla="*/ 1237355 h 1237355"/>
              <a:gd name="connsiteX4-19" fmla="*/ 0 w 2486029"/>
              <a:gd name="connsiteY4-20" fmla="*/ 0 h 12373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7576" y="3501393"/>
            <a:ext cx="1044204" cy="774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6" name="Parallelogram 15"/>
          <p:cNvSpPr/>
          <p:nvPr/>
        </p:nvSpPr>
        <p:spPr>
          <a:xfrm rot="16200000">
            <a:off x="878355" y="3659670"/>
            <a:ext cx="1072613" cy="756059"/>
          </a:xfrm>
          <a:prstGeom prst="parallelogram">
            <a:avLst>
              <a:gd name="adj" fmla="val 3960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1747153" y="4774254"/>
            <a:ext cx="8781217" cy="774007"/>
          </a:xfrm>
          <a:prstGeom prst="homePlate">
            <a:avLst>
              <a:gd name="adj" fmla="val 414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45717" rIns="121895" bIns="45717" rtlCol="0" anchor="ctr"/>
          <a:lstStyle/>
          <a:p>
            <a:pPr lvl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Nilai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ini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mampu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bebas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tanpa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bergantung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kepada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pemikiran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manusia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(yang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saling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berbeza</a:t>
            </a:r>
            <a:r>
              <a:rPr lang="en-MY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). </a:t>
            </a:r>
          </a:p>
        </p:txBody>
      </p:sp>
      <p:sp>
        <p:nvSpPr>
          <p:cNvPr id="18" name="Rectangle 5"/>
          <p:cNvSpPr/>
          <p:nvPr/>
        </p:nvSpPr>
        <p:spPr>
          <a:xfrm>
            <a:off x="-361858" y="4475644"/>
            <a:ext cx="2154547" cy="1072614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-1" fmla="*/ 0 w 2486029"/>
              <a:gd name="connsiteY0-2" fmla="*/ 10757 h 1248112"/>
              <a:gd name="connsiteX1-3" fmla="*/ 1550114 w 2486029"/>
              <a:gd name="connsiteY1-4" fmla="*/ 0 h 1248112"/>
              <a:gd name="connsiteX2-5" fmla="*/ 2486029 w 2486029"/>
              <a:gd name="connsiteY2-6" fmla="*/ 1248112 h 1248112"/>
              <a:gd name="connsiteX3-7" fmla="*/ 0 w 2486029"/>
              <a:gd name="connsiteY3-8" fmla="*/ 1248112 h 1248112"/>
              <a:gd name="connsiteX4-9" fmla="*/ 0 w 2486029"/>
              <a:gd name="connsiteY4-10" fmla="*/ 10757 h 1248112"/>
              <a:gd name="connsiteX0-11" fmla="*/ 0 w 2486029"/>
              <a:gd name="connsiteY0-12" fmla="*/ 0 h 1237355"/>
              <a:gd name="connsiteX1-13" fmla="*/ 1547733 w 2486029"/>
              <a:gd name="connsiteY1-14" fmla="*/ 5911 h 1237355"/>
              <a:gd name="connsiteX2-15" fmla="*/ 2486029 w 2486029"/>
              <a:gd name="connsiteY2-16" fmla="*/ 1237355 h 1237355"/>
              <a:gd name="connsiteX3-17" fmla="*/ 0 w 2486029"/>
              <a:gd name="connsiteY3-18" fmla="*/ 1237355 h 1237355"/>
              <a:gd name="connsiteX4-19" fmla="*/ 0 w 2486029"/>
              <a:gd name="connsiteY4-20" fmla="*/ 0 h 12373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7576" y="4475647"/>
            <a:ext cx="1044204" cy="7740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20" name="Parallelogram 19"/>
          <p:cNvSpPr/>
          <p:nvPr/>
        </p:nvSpPr>
        <p:spPr>
          <a:xfrm rot="16200000">
            <a:off x="878355" y="4633925"/>
            <a:ext cx="1072613" cy="756059"/>
          </a:xfrm>
          <a:prstGeom prst="parallelogram">
            <a:avLst>
              <a:gd name="adj" fmla="val 39609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336791" y="159297"/>
            <a:ext cx="11494827" cy="10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CIRI-CIRI RELATIVISME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70" y="145870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9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7"/>
          <p:cNvSpPr>
            <a:spLocks noChangeShapeType="1"/>
          </p:cNvSpPr>
          <p:nvPr/>
        </p:nvSpPr>
        <p:spPr bwMode="auto">
          <a:xfrm flipH="1">
            <a:off x="530188" y="574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530188" y="577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H="1">
            <a:off x="530188" y="579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530188" y="5821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530188" y="584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530188" y="58767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30188" y="5903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530188" y="593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>
            <a:off x="530188" y="59592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30188" y="5986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530188" y="6013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530188" y="60418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 flipH="1">
            <a:off x="530188" y="6068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530188" y="6095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530188" y="6122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530188" y="6151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 flipH="1">
            <a:off x="530188" y="6178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530188" y="62053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530188" y="6233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>
            <a:off x="530188" y="6260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H="1">
            <a:off x="530188" y="62878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2" name="Freeform 28"/>
          <p:cNvSpPr/>
          <p:nvPr/>
        </p:nvSpPr>
        <p:spPr bwMode="auto">
          <a:xfrm>
            <a:off x="507323" y="5676676"/>
            <a:ext cx="1923597" cy="674687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0652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H="1">
            <a:off x="247612" y="4970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H="1">
            <a:off x="247612" y="4997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 flipH="1">
            <a:off x="247612" y="502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>
            <a:off x="247612" y="5052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H="1">
            <a:off x="247612" y="5079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H="1">
            <a:off x="247612" y="510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247612" y="5135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247612" y="5162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247612" y="51861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247612" y="5213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247612" y="524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247612" y="52686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H="1">
            <a:off x="247612" y="5295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>
            <a:off x="247612" y="5322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47612" y="53512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247612" y="5378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247612" y="5405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247612" y="5432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247612" y="5460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H="1">
            <a:off x="247612" y="5487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247612" y="5514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4" name="Freeform 50"/>
          <p:cNvSpPr/>
          <p:nvPr/>
        </p:nvSpPr>
        <p:spPr bwMode="auto">
          <a:xfrm>
            <a:off x="224748" y="4903562"/>
            <a:ext cx="1923597" cy="674688"/>
          </a:xfrm>
          <a:custGeom>
            <a:avLst/>
            <a:gdLst>
              <a:gd name="T0" fmla="*/ 2147483646 w 626"/>
              <a:gd name="T1" fmla="*/ 2147483646 h 172"/>
              <a:gd name="T2" fmla="*/ 2147483646 w 626"/>
              <a:gd name="T3" fmla="*/ 2147483646 h 172"/>
              <a:gd name="T4" fmla="*/ 0 w 626"/>
              <a:gd name="T5" fmla="*/ 2147483646 h 172"/>
              <a:gd name="T6" fmla="*/ 0 w 626"/>
              <a:gd name="T7" fmla="*/ 2147483646 h 172"/>
              <a:gd name="T8" fmla="*/ 2147483646 w 626"/>
              <a:gd name="T9" fmla="*/ 0 h 172"/>
              <a:gd name="T10" fmla="*/ 2147483646 w 626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2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34B2E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703226" y="4197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 flipH="1">
            <a:off x="703226" y="4224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>
            <a:off x="703226" y="4251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>
            <a:off x="703226" y="4279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H="1">
            <a:off x="703226" y="4306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H="1">
            <a:off x="703226" y="4333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 flipH="1">
            <a:off x="703226" y="43622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H="1">
            <a:off x="703226" y="4389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3" name="Line 59"/>
          <p:cNvSpPr>
            <a:spLocks noChangeShapeType="1"/>
          </p:cNvSpPr>
          <p:nvPr/>
        </p:nvSpPr>
        <p:spPr bwMode="auto">
          <a:xfrm flipH="1">
            <a:off x="703226" y="4416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H="1">
            <a:off x="703226" y="444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5" name="Line 61"/>
          <p:cNvSpPr>
            <a:spLocks noChangeShapeType="1"/>
          </p:cNvSpPr>
          <p:nvPr/>
        </p:nvSpPr>
        <p:spPr bwMode="auto">
          <a:xfrm flipH="1">
            <a:off x="703226" y="4471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H="1">
            <a:off x="703226" y="4498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7" name="Line 63"/>
          <p:cNvSpPr>
            <a:spLocks noChangeShapeType="1"/>
          </p:cNvSpPr>
          <p:nvPr/>
        </p:nvSpPr>
        <p:spPr bwMode="auto">
          <a:xfrm flipH="1">
            <a:off x="703226" y="452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>
            <a:off x="703226" y="4549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29" name="Line 65"/>
          <p:cNvSpPr>
            <a:spLocks noChangeShapeType="1"/>
          </p:cNvSpPr>
          <p:nvPr/>
        </p:nvSpPr>
        <p:spPr bwMode="auto">
          <a:xfrm flipH="1">
            <a:off x="703226" y="45781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03226" y="4605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1" name="Line 67"/>
          <p:cNvSpPr>
            <a:spLocks noChangeShapeType="1"/>
          </p:cNvSpPr>
          <p:nvPr/>
        </p:nvSpPr>
        <p:spPr bwMode="auto">
          <a:xfrm flipH="1">
            <a:off x="703226" y="4632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03226" y="46606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3" name="Line 69"/>
          <p:cNvSpPr>
            <a:spLocks noChangeShapeType="1"/>
          </p:cNvSpPr>
          <p:nvPr/>
        </p:nvSpPr>
        <p:spPr bwMode="auto">
          <a:xfrm flipH="1">
            <a:off x="703226" y="4687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 flipH="1">
            <a:off x="703226" y="4714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5" name="Line 71"/>
          <p:cNvSpPr>
            <a:spLocks noChangeShapeType="1"/>
          </p:cNvSpPr>
          <p:nvPr/>
        </p:nvSpPr>
        <p:spPr bwMode="auto">
          <a:xfrm flipH="1">
            <a:off x="703226" y="4741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6" name="Freeform 72"/>
          <p:cNvSpPr/>
          <p:nvPr/>
        </p:nvSpPr>
        <p:spPr bwMode="auto">
          <a:xfrm>
            <a:off x="679330" y="4130450"/>
            <a:ext cx="1919865" cy="677862"/>
          </a:xfrm>
          <a:custGeom>
            <a:avLst/>
            <a:gdLst>
              <a:gd name="T0" fmla="*/ 2147483646 w 625"/>
              <a:gd name="T1" fmla="*/ 2147483646 h 173"/>
              <a:gd name="T2" fmla="*/ 2147483646 w 625"/>
              <a:gd name="T3" fmla="*/ 2147483646 h 173"/>
              <a:gd name="T4" fmla="*/ 0 w 625"/>
              <a:gd name="T5" fmla="*/ 2147483646 h 173"/>
              <a:gd name="T6" fmla="*/ 0 w 625"/>
              <a:gd name="T7" fmla="*/ 2147483646 h 173"/>
              <a:gd name="T8" fmla="*/ 2147483646 w 625"/>
              <a:gd name="T9" fmla="*/ 0 h 173"/>
              <a:gd name="T10" fmla="*/ 2147483646 w 625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5" h="173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>
            <a:solidFill>
              <a:srgbClr val="64D1D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7" name="Line 73"/>
          <p:cNvSpPr>
            <a:spLocks noChangeShapeType="1"/>
          </p:cNvSpPr>
          <p:nvPr/>
        </p:nvSpPr>
        <p:spPr bwMode="auto">
          <a:xfrm flipH="1">
            <a:off x="385726" y="34240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385726" y="34510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39" name="Line 75"/>
          <p:cNvSpPr>
            <a:spLocks noChangeShapeType="1"/>
          </p:cNvSpPr>
          <p:nvPr/>
        </p:nvSpPr>
        <p:spPr bwMode="auto">
          <a:xfrm flipH="1">
            <a:off x="385726" y="34795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385726" y="35065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1" name="Line 77"/>
          <p:cNvSpPr>
            <a:spLocks noChangeShapeType="1"/>
          </p:cNvSpPr>
          <p:nvPr/>
        </p:nvSpPr>
        <p:spPr bwMode="auto">
          <a:xfrm flipH="1">
            <a:off x="385726" y="3533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385726" y="356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3" name="Line 79"/>
          <p:cNvSpPr>
            <a:spLocks noChangeShapeType="1"/>
          </p:cNvSpPr>
          <p:nvPr/>
        </p:nvSpPr>
        <p:spPr bwMode="auto">
          <a:xfrm flipH="1">
            <a:off x="385726" y="3589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>
            <a:off x="385726" y="36161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5" name="Line 81"/>
          <p:cNvSpPr>
            <a:spLocks noChangeShapeType="1"/>
          </p:cNvSpPr>
          <p:nvPr/>
        </p:nvSpPr>
        <p:spPr bwMode="auto">
          <a:xfrm flipH="1">
            <a:off x="385726" y="364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385726" y="36716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7" name="Line 83"/>
          <p:cNvSpPr>
            <a:spLocks noChangeShapeType="1"/>
          </p:cNvSpPr>
          <p:nvPr/>
        </p:nvSpPr>
        <p:spPr bwMode="auto">
          <a:xfrm flipH="1">
            <a:off x="385726" y="36986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 flipH="1">
            <a:off x="385726" y="37256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49" name="Line 85"/>
          <p:cNvSpPr>
            <a:spLocks noChangeShapeType="1"/>
          </p:cNvSpPr>
          <p:nvPr/>
        </p:nvSpPr>
        <p:spPr bwMode="auto">
          <a:xfrm flipH="1">
            <a:off x="385726" y="37542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385726" y="37812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1" name="Line 87"/>
          <p:cNvSpPr>
            <a:spLocks noChangeShapeType="1"/>
          </p:cNvSpPr>
          <p:nvPr/>
        </p:nvSpPr>
        <p:spPr bwMode="auto">
          <a:xfrm flipH="1">
            <a:off x="385726" y="38081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H="1">
            <a:off x="385726" y="38367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3" name="Line 89"/>
          <p:cNvSpPr>
            <a:spLocks noChangeShapeType="1"/>
          </p:cNvSpPr>
          <p:nvPr/>
        </p:nvSpPr>
        <p:spPr bwMode="auto">
          <a:xfrm flipH="1">
            <a:off x="385726" y="38637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 flipH="1">
            <a:off x="385726" y="38907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5" name="Line 91"/>
          <p:cNvSpPr>
            <a:spLocks noChangeShapeType="1"/>
          </p:cNvSpPr>
          <p:nvPr/>
        </p:nvSpPr>
        <p:spPr bwMode="auto">
          <a:xfrm flipH="1">
            <a:off x="385726" y="39145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H="1">
            <a:off x="385726" y="3941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7" name="Line 93"/>
          <p:cNvSpPr>
            <a:spLocks noChangeShapeType="1"/>
          </p:cNvSpPr>
          <p:nvPr/>
        </p:nvSpPr>
        <p:spPr bwMode="auto">
          <a:xfrm flipH="1">
            <a:off x="385726" y="39701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8" name="Freeform 94"/>
          <p:cNvSpPr/>
          <p:nvPr/>
        </p:nvSpPr>
        <p:spPr bwMode="auto">
          <a:xfrm>
            <a:off x="362860" y="3357337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8C103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59" name="Line 95"/>
          <p:cNvSpPr>
            <a:spLocks noChangeShapeType="1"/>
          </p:cNvSpPr>
          <p:nvPr/>
        </p:nvSpPr>
        <p:spPr bwMode="auto">
          <a:xfrm flipH="1">
            <a:off x="683148" y="26509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H="1">
            <a:off x="683148" y="26778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1" name="Line 97"/>
          <p:cNvSpPr>
            <a:spLocks noChangeShapeType="1"/>
          </p:cNvSpPr>
          <p:nvPr/>
        </p:nvSpPr>
        <p:spPr bwMode="auto">
          <a:xfrm flipH="1">
            <a:off x="683148" y="270646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 flipH="1">
            <a:off x="683148" y="27334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3" name="Line 99"/>
          <p:cNvSpPr>
            <a:spLocks noChangeShapeType="1"/>
          </p:cNvSpPr>
          <p:nvPr/>
        </p:nvSpPr>
        <p:spPr bwMode="auto">
          <a:xfrm flipH="1">
            <a:off x="683148" y="27604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4" name="Line 100"/>
          <p:cNvSpPr>
            <a:spLocks noChangeShapeType="1"/>
          </p:cNvSpPr>
          <p:nvPr/>
        </p:nvSpPr>
        <p:spPr bwMode="auto">
          <a:xfrm flipH="1">
            <a:off x="683148" y="27890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 flipH="1">
            <a:off x="683148" y="28160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 flipH="1">
            <a:off x="683148" y="28429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7" name="Line 103"/>
          <p:cNvSpPr>
            <a:spLocks noChangeShapeType="1"/>
          </p:cNvSpPr>
          <p:nvPr/>
        </p:nvSpPr>
        <p:spPr bwMode="auto">
          <a:xfrm flipH="1">
            <a:off x="683148" y="28699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8" name="Line 104"/>
          <p:cNvSpPr>
            <a:spLocks noChangeShapeType="1"/>
          </p:cNvSpPr>
          <p:nvPr/>
        </p:nvSpPr>
        <p:spPr bwMode="auto">
          <a:xfrm flipH="1">
            <a:off x="683148" y="28985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69" name="Line 105"/>
          <p:cNvSpPr>
            <a:spLocks noChangeShapeType="1"/>
          </p:cNvSpPr>
          <p:nvPr/>
        </p:nvSpPr>
        <p:spPr bwMode="auto">
          <a:xfrm flipH="1">
            <a:off x="683148" y="29255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0" name="Line 106"/>
          <p:cNvSpPr>
            <a:spLocks noChangeShapeType="1"/>
          </p:cNvSpPr>
          <p:nvPr/>
        </p:nvSpPr>
        <p:spPr bwMode="auto">
          <a:xfrm flipH="1">
            <a:off x="683148" y="29525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1" name="Line 107"/>
          <p:cNvSpPr>
            <a:spLocks noChangeShapeType="1"/>
          </p:cNvSpPr>
          <p:nvPr/>
        </p:nvSpPr>
        <p:spPr bwMode="auto">
          <a:xfrm flipH="1">
            <a:off x="683148" y="298110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2" name="Line 108"/>
          <p:cNvSpPr>
            <a:spLocks noChangeShapeType="1"/>
          </p:cNvSpPr>
          <p:nvPr/>
        </p:nvSpPr>
        <p:spPr bwMode="auto">
          <a:xfrm flipH="1">
            <a:off x="683148" y="30080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3" name="Line 109"/>
          <p:cNvSpPr>
            <a:spLocks noChangeShapeType="1"/>
          </p:cNvSpPr>
          <p:nvPr/>
        </p:nvSpPr>
        <p:spPr bwMode="auto">
          <a:xfrm flipH="1">
            <a:off x="683148" y="30350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4" name="Line 110"/>
          <p:cNvSpPr>
            <a:spLocks noChangeShapeType="1"/>
          </p:cNvSpPr>
          <p:nvPr/>
        </p:nvSpPr>
        <p:spPr bwMode="auto">
          <a:xfrm flipH="1">
            <a:off x="683148" y="3063650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5" name="Line 111"/>
          <p:cNvSpPr>
            <a:spLocks noChangeShapeType="1"/>
          </p:cNvSpPr>
          <p:nvPr/>
        </p:nvSpPr>
        <p:spPr bwMode="auto">
          <a:xfrm flipH="1">
            <a:off x="683148" y="309063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6" name="Line 112"/>
          <p:cNvSpPr>
            <a:spLocks noChangeShapeType="1"/>
          </p:cNvSpPr>
          <p:nvPr/>
        </p:nvSpPr>
        <p:spPr bwMode="auto">
          <a:xfrm flipH="1">
            <a:off x="683148" y="311762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7" name="Line 113"/>
          <p:cNvSpPr>
            <a:spLocks noChangeShapeType="1"/>
          </p:cNvSpPr>
          <p:nvPr/>
        </p:nvSpPr>
        <p:spPr bwMode="auto">
          <a:xfrm flipH="1">
            <a:off x="683148" y="3144612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8" name="Line 114"/>
          <p:cNvSpPr>
            <a:spLocks noChangeShapeType="1"/>
          </p:cNvSpPr>
          <p:nvPr/>
        </p:nvSpPr>
        <p:spPr bwMode="auto">
          <a:xfrm flipH="1">
            <a:off x="683148" y="3173187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79" name="Line 115"/>
          <p:cNvSpPr>
            <a:spLocks noChangeShapeType="1"/>
          </p:cNvSpPr>
          <p:nvPr/>
        </p:nvSpPr>
        <p:spPr bwMode="auto">
          <a:xfrm flipH="1">
            <a:off x="683148" y="3200175"/>
            <a:ext cx="1904933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0" name="Freeform 116"/>
          <p:cNvSpPr/>
          <p:nvPr/>
        </p:nvSpPr>
        <p:spPr bwMode="auto">
          <a:xfrm>
            <a:off x="656548" y="2584225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E2495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1" name="Line 117"/>
          <p:cNvSpPr>
            <a:spLocks noChangeShapeType="1"/>
          </p:cNvSpPr>
          <p:nvPr/>
        </p:nvSpPr>
        <p:spPr bwMode="auto">
          <a:xfrm flipH="1">
            <a:off x="463512" y="18777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2" name="Line 118"/>
          <p:cNvSpPr>
            <a:spLocks noChangeShapeType="1"/>
          </p:cNvSpPr>
          <p:nvPr/>
        </p:nvSpPr>
        <p:spPr bwMode="auto">
          <a:xfrm flipH="1">
            <a:off x="463512" y="19047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3" name="Line 119"/>
          <p:cNvSpPr>
            <a:spLocks noChangeShapeType="1"/>
          </p:cNvSpPr>
          <p:nvPr/>
        </p:nvSpPr>
        <p:spPr bwMode="auto">
          <a:xfrm flipH="1">
            <a:off x="463512" y="19333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4" name="Line 120"/>
          <p:cNvSpPr>
            <a:spLocks noChangeShapeType="1"/>
          </p:cNvSpPr>
          <p:nvPr/>
        </p:nvSpPr>
        <p:spPr bwMode="auto">
          <a:xfrm flipH="1">
            <a:off x="463512" y="19603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5" name="Line 121"/>
          <p:cNvSpPr>
            <a:spLocks noChangeShapeType="1"/>
          </p:cNvSpPr>
          <p:nvPr/>
        </p:nvSpPr>
        <p:spPr bwMode="auto">
          <a:xfrm flipH="1">
            <a:off x="463512" y="19873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6" name="Line 122"/>
          <p:cNvSpPr>
            <a:spLocks noChangeShapeType="1"/>
          </p:cNvSpPr>
          <p:nvPr/>
        </p:nvSpPr>
        <p:spPr bwMode="auto">
          <a:xfrm flipH="1">
            <a:off x="463512" y="201590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7" name="Line 123"/>
          <p:cNvSpPr>
            <a:spLocks noChangeShapeType="1"/>
          </p:cNvSpPr>
          <p:nvPr/>
        </p:nvSpPr>
        <p:spPr bwMode="auto">
          <a:xfrm flipH="1">
            <a:off x="463512" y="20428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8" name="Line 124"/>
          <p:cNvSpPr>
            <a:spLocks noChangeShapeType="1"/>
          </p:cNvSpPr>
          <p:nvPr/>
        </p:nvSpPr>
        <p:spPr bwMode="auto">
          <a:xfrm flipH="1">
            <a:off x="463512" y="20698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89" name="Line 125"/>
          <p:cNvSpPr>
            <a:spLocks noChangeShapeType="1"/>
          </p:cNvSpPr>
          <p:nvPr/>
        </p:nvSpPr>
        <p:spPr bwMode="auto">
          <a:xfrm flipH="1">
            <a:off x="463512" y="2098450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0" name="Line 126"/>
          <p:cNvSpPr>
            <a:spLocks noChangeShapeType="1"/>
          </p:cNvSpPr>
          <p:nvPr/>
        </p:nvSpPr>
        <p:spPr bwMode="auto">
          <a:xfrm flipH="1">
            <a:off x="463512" y="21254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1" name="Line 127"/>
          <p:cNvSpPr>
            <a:spLocks noChangeShapeType="1"/>
          </p:cNvSpPr>
          <p:nvPr/>
        </p:nvSpPr>
        <p:spPr bwMode="auto">
          <a:xfrm flipH="1">
            <a:off x="463512" y="21524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2" name="Line 128"/>
          <p:cNvSpPr>
            <a:spLocks noChangeShapeType="1"/>
          </p:cNvSpPr>
          <p:nvPr/>
        </p:nvSpPr>
        <p:spPr bwMode="auto">
          <a:xfrm flipH="1">
            <a:off x="463512" y="21794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3" name="Line 129"/>
          <p:cNvSpPr>
            <a:spLocks noChangeShapeType="1"/>
          </p:cNvSpPr>
          <p:nvPr/>
        </p:nvSpPr>
        <p:spPr bwMode="auto">
          <a:xfrm flipH="1">
            <a:off x="463512" y="22079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4" name="Line 130"/>
          <p:cNvSpPr>
            <a:spLocks noChangeShapeType="1"/>
          </p:cNvSpPr>
          <p:nvPr/>
        </p:nvSpPr>
        <p:spPr bwMode="auto">
          <a:xfrm flipH="1">
            <a:off x="463512" y="22349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5" name="Line 131"/>
          <p:cNvSpPr>
            <a:spLocks noChangeShapeType="1"/>
          </p:cNvSpPr>
          <p:nvPr/>
        </p:nvSpPr>
        <p:spPr bwMode="auto">
          <a:xfrm flipH="1">
            <a:off x="463512" y="22619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6" name="Line 132"/>
          <p:cNvSpPr>
            <a:spLocks noChangeShapeType="1"/>
          </p:cNvSpPr>
          <p:nvPr/>
        </p:nvSpPr>
        <p:spPr bwMode="auto">
          <a:xfrm flipH="1">
            <a:off x="463512" y="229053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7" name="Line 133"/>
          <p:cNvSpPr>
            <a:spLocks noChangeShapeType="1"/>
          </p:cNvSpPr>
          <p:nvPr/>
        </p:nvSpPr>
        <p:spPr bwMode="auto">
          <a:xfrm flipH="1">
            <a:off x="463512" y="231752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8" name="Line 134"/>
          <p:cNvSpPr>
            <a:spLocks noChangeShapeType="1"/>
          </p:cNvSpPr>
          <p:nvPr/>
        </p:nvSpPr>
        <p:spPr bwMode="auto">
          <a:xfrm flipH="1">
            <a:off x="463512" y="234451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299" name="Line 135"/>
          <p:cNvSpPr>
            <a:spLocks noChangeShapeType="1"/>
          </p:cNvSpPr>
          <p:nvPr/>
        </p:nvSpPr>
        <p:spPr bwMode="auto">
          <a:xfrm flipH="1">
            <a:off x="463512" y="2373087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0" name="Line 136"/>
          <p:cNvSpPr>
            <a:spLocks noChangeShapeType="1"/>
          </p:cNvSpPr>
          <p:nvPr/>
        </p:nvSpPr>
        <p:spPr bwMode="auto">
          <a:xfrm flipH="1">
            <a:off x="463512" y="2400075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1" name="Line 137"/>
          <p:cNvSpPr>
            <a:spLocks noChangeShapeType="1"/>
          </p:cNvSpPr>
          <p:nvPr/>
        </p:nvSpPr>
        <p:spPr bwMode="auto">
          <a:xfrm flipH="1">
            <a:off x="463512" y="2427062"/>
            <a:ext cx="1908666" cy="0"/>
          </a:xfrm>
          <a:prstGeom prst="line">
            <a:avLst/>
          </a:prstGeom>
          <a:noFill/>
          <a:ln w="7938">
            <a:solidFill>
              <a:srgbClr val="D6D9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7302" name="Freeform 138"/>
          <p:cNvSpPr/>
          <p:nvPr/>
        </p:nvSpPr>
        <p:spPr bwMode="auto">
          <a:xfrm>
            <a:off x="440648" y="1811112"/>
            <a:ext cx="1923597" cy="679450"/>
          </a:xfrm>
          <a:custGeom>
            <a:avLst/>
            <a:gdLst>
              <a:gd name="T0" fmla="*/ 2147483646 w 626"/>
              <a:gd name="T1" fmla="*/ 2147483646 h 173"/>
              <a:gd name="T2" fmla="*/ 2147483646 w 626"/>
              <a:gd name="T3" fmla="*/ 2147483646 h 173"/>
              <a:gd name="T4" fmla="*/ 0 w 626"/>
              <a:gd name="T5" fmla="*/ 2147483646 h 173"/>
              <a:gd name="T6" fmla="*/ 0 w 626"/>
              <a:gd name="T7" fmla="*/ 2147483646 h 173"/>
              <a:gd name="T8" fmla="*/ 2147483646 w 626"/>
              <a:gd name="T9" fmla="*/ 0 h 173"/>
              <a:gd name="T10" fmla="*/ 2147483646 w 626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6" h="173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>
            <a:solidFill>
              <a:srgbClr val="FF912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2797791" y="749869"/>
            <a:ext cx="8321920" cy="60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MY" sz="2000" dirty="0"/>
          </a:p>
        </p:txBody>
      </p:sp>
      <p:pic>
        <p:nvPicPr>
          <p:cNvPr id="138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37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DOMAIN RELATIVISME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791" y="1571778"/>
            <a:ext cx="8556009" cy="49300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makna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teori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Metafizik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paradigma</a:t>
            </a:r>
            <a:r>
              <a:rPr lang="en-MY" dirty="0"/>
              <a:t> </a:t>
            </a:r>
            <a:r>
              <a:rPr lang="en-MY" dirty="0" err="1"/>
              <a:t>saintifik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Realiti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budaya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Nilai</a:t>
            </a:r>
            <a:r>
              <a:rPr lang="en-MY" dirty="0"/>
              <a:t> moral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</a:p>
          <a:p>
            <a:pPr>
              <a:lnSpc>
                <a:spcPct val="150000"/>
              </a:lnSpc>
            </a:pP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direlatifkan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</a:t>
            </a:r>
            <a:r>
              <a:rPr lang="en-MY" dirty="0" err="1"/>
              <a:t>sejarah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910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7"/>
          <p:cNvSpPr/>
          <p:nvPr/>
        </p:nvSpPr>
        <p:spPr bwMode="auto">
          <a:xfrm>
            <a:off x="3602495" y="1838326"/>
            <a:ext cx="3976657" cy="3782372"/>
          </a:xfrm>
          <a:custGeom>
            <a:avLst/>
            <a:gdLst>
              <a:gd name="T0" fmla="*/ 2147483646 w 1075"/>
              <a:gd name="T1" fmla="*/ 2147483646 h 1109"/>
              <a:gd name="T2" fmla="*/ 2147483646 w 1075"/>
              <a:gd name="T3" fmla="*/ 2147483646 h 1109"/>
              <a:gd name="T4" fmla="*/ 2147483646 w 1075"/>
              <a:gd name="T5" fmla="*/ 2147483646 h 1109"/>
              <a:gd name="T6" fmla="*/ 2147483646 w 1075"/>
              <a:gd name="T7" fmla="*/ 2147483646 h 1109"/>
              <a:gd name="T8" fmla="*/ 2147483646 w 1075"/>
              <a:gd name="T9" fmla="*/ 2147483646 h 1109"/>
              <a:gd name="T10" fmla="*/ 2147483646 w 1075"/>
              <a:gd name="T11" fmla="*/ 2147483646 h 1109"/>
              <a:gd name="T12" fmla="*/ 2147483646 w 1075"/>
              <a:gd name="T13" fmla="*/ 2147483646 h 1109"/>
              <a:gd name="T14" fmla="*/ 2147483646 w 1075"/>
              <a:gd name="T15" fmla="*/ 2147483646 h 1109"/>
              <a:gd name="T16" fmla="*/ 2147483646 w 1075"/>
              <a:gd name="T17" fmla="*/ 2147483646 h 1109"/>
              <a:gd name="T18" fmla="*/ 2147483646 w 1075"/>
              <a:gd name="T19" fmla="*/ 2147483646 h 1109"/>
              <a:gd name="T20" fmla="*/ 2147483646 w 1075"/>
              <a:gd name="T21" fmla="*/ 2147483646 h 1109"/>
              <a:gd name="T22" fmla="*/ 2147483646 w 1075"/>
              <a:gd name="T23" fmla="*/ 0 h 1109"/>
              <a:gd name="T24" fmla="*/ 2147483646 w 1075"/>
              <a:gd name="T25" fmla="*/ 2147483646 h 1109"/>
              <a:gd name="T26" fmla="*/ 2147483646 w 1075"/>
              <a:gd name="T27" fmla="*/ 2147483646 h 1109"/>
              <a:gd name="T28" fmla="*/ 2147483646 w 1075"/>
              <a:gd name="T29" fmla="*/ 2147483646 h 1109"/>
              <a:gd name="T30" fmla="*/ 2147483646 w 1075"/>
              <a:gd name="T31" fmla="*/ 2147483646 h 1109"/>
              <a:gd name="T32" fmla="*/ 2147483646 w 1075"/>
              <a:gd name="T33" fmla="*/ 2147483646 h 1109"/>
              <a:gd name="T34" fmla="*/ 2147483646 w 1075"/>
              <a:gd name="T35" fmla="*/ 2147483646 h 1109"/>
              <a:gd name="T36" fmla="*/ 2147483646 w 1075"/>
              <a:gd name="T37" fmla="*/ 2147483646 h 1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75" h="1109">
                <a:moveTo>
                  <a:pt x="984" y="1044"/>
                </a:moveTo>
                <a:cubicBezTo>
                  <a:pt x="954" y="1058"/>
                  <a:pt x="921" y="1069"/>
                  <a:pt x="888" y="1077"/>
                </a:cubicBezTo>
                <a:cubicBezTo>
                  <a:pt x="782" y="1102"/>
                  <a:pt x="674" y="1106"/>
                  <a:pt x="538" y="1109"/>
                </a:cubicBezTo>
                <a:cubicBezTo>
                  <a:pt x="403" y="1106"/>
                  <a:pt x="294" y="1102"/>
                  <a:pt x="188" y="1077"/>
                </a:cubicBezTo>
                <a:cubicBezTo>
                  <a:pt x="155" y="1069"/>
                  <a:pt x="123" y="1058"/>
                  <a:pt x="92" y="1044"/>
                </a:cubicBezTo>
                <a:cubicBezTo>
                  <a:pt x="1" y="1001"/>
                  <a:pt x="0" y="927"/>
                  <a:pt x="52" y="875"/>
                </a:cubicBezTo>
                <a:cubicBezTo>
                  <a:pt x="108" y="818"/>
                  <a:pt x="177" y="779"/>
                  <a:pt x="249" y="745"/>
                </a:cubicBezTo>
                <a:cubicBezTo>
                  <a:pt x="281" y="730"/>
                  <a:pt x="315" y="718"/>
                  <a:pt x="348" y="705"/>
                </a:cubicBezTo>
                <a:cubicBezTo>
                  <a:pt x="409" y="681"/>
                  <a:pt x="426" y="619"/>
                  <a:pt x="381" y="573"/>
                </a:cubicBezTo>
                <a:cubicBezTo>
                  <a:pt x="288" y="479"/>
                  <a:pt x="253" y="367"/>
                  <a:pt x="258" y="242"/>
                </a:cubicBezTo>
                <a:cubicBezTo>
                  <a:pt x="263" y="110"/>
                  <a:pt x="340" y="40"/>
                  <a:pt x="462" y="10"/>
                </a:cubicBezTo>
                <a:cubicBezTo>
                  <a:pt x="488" y="4"/>
                  <a:pt x="513" y="1"/>
                  <a:pt x="538" y="0"/>
                </a:cubicBezTo>
                <a:cubicBezTo>
                  <a:pt x="563" y="1"/>
                  <a:pt x="589" y="4"/>
                  <a:pt x="615" y="10"/>
                </a:cubicBezTo>
                <a:cubicBezTo>
                  <a:pt x="736" y="40"/>
                  <a:pt x="814" y="110"/>
                  <a:pt x="819" y="242"/>
                </a:cubicBezTo>
                <a:cubicBezTo>
                  <a:pt x="823" y="367"/>
                  <a:pt x="789" y="481"/>
                  <a:pt x="696" y="573"/>
                </a:cubicBezTo>
                <a:cubicBezTo>
                  <a:pt x="650" y="618"/>
                  <a:pt x="668" y="681"/>
                  <a:pt x="729" y="705"/>
                </a:cubicBezTo>
                <a:cubicBezTo>
                  <a:pt x="762" y="718"/>
                  <a:pt x="795" y="730"/>
                  <a:pt x="828" y="745"/>
                </a:cubicBezTo>
                <a:cubicBezTo>
                  <a:pt x="900" y="779"/>
                  <a:pt x="968" y="818"/>
                  <a:pt x="1025" y="875"/>
                </a:cubicBezTo>
                <a:cubicBezTo>
                  <a:pt x="1060" y="910"/>
                  <a:pt x="1075" y="1001"/>
                  <a:pt x="984" y="1044"/>
                </a:cubicBezTo>
                <a:close/>
              </a:path>
            </a:pathLst>
          </a:custGeom>
          <a:solidFill>
            <a:srgbClr val="3F3F3F">
              <a:alpha val="15000"/>
            </a:srgbClr>
          </a:solidFill>
          <a:ln>
            <a:noFill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5363" name="Freeform 8"/>
          <p:cNvSpPr/>
          <p:nvPr/>
        </p:nvSpPr>
        <p:spPr bwMode="auto">
          <a:xfrm>
            <a:off x="7212470" y="3103564"/>
            <a:ext cx="2149247" cy="2629580"/>
          </a:xfrm>
          <a:custGeom>
            <a:avLst/>
            <a:gdLst>
              <a:gd name="T0" fmla="*/ 2147483646 w 581"/>
              <a:gd name="T1" fmla="*/ 2147483646 h 771"/>
              <a:gd name="T2" fmla="*/ 2147483646 w 581"/>
              <a:gd name="T3" fmla="*/ 2147483646 h 771"/>
              <a:gd name="T4" fmla="*/ 2147483646 w 581"/>
              <a:gd name="T5" fmla="*/ 2147483646 h 771"/>
              <a:gd name="T6" fmla="*/ 2147483646 w 581"/>
              <a:gd name="T7" fmla="*/ 2147483646 h 771"/>
              <a:gd name="T8" fmla="*/ 2147483646 w 581"/>
              <a:gd name="T9" fmla="*/ 2147483646 h 771"/>
              <a:gd name="T10" fmla="*/ 2147483646 w 581"/>
              <a:gd name="T11" fmla="*/ 2147483646 h 771"/>
              <a:gd name="T12" fmla="*/ 2147483646 w 581"/>
              <a:gd name="T13" fmla="*/ 0 h 771"/>
              <a:gd name="T14" fmla="*/ 2147483646 w 581"/>
              <a:gd name="T15" fmla="*/ 2147483646 h 771"/>
              <a:gd name="T16" fmla="*/ 2147483646 w 581"/>
              <a:gd name="T17" fmla="*/ 2147483646 h 771"/>
              <a:gd name="T18" fmla="*/ 2147483646 w 581"/>
              <a:gd name="T19" fmla="*/ 2147483646 h 771"/>
              <a:gd name="T20" fmla="*/ 2147483646 w 581"/>
              <a:gd name="T21" fmla="*/ 2147483646 h 771"/>
              <a:gd name="T22" fmla="*/ 2147483646 w 581"/>
              <a:gd name="T23" fmla="*/ 2147483646 h 771"/>
              <a:gd name="T24" fmla="*/ 2147483646 w 581"/>
              <a:gd name="T25" fmla="*/ 2147483646 h 771"/>
              <a:gd name="T26" fmla="*/ 2147483646 w 581"/>
              <a:gd name="T27" fmla="*/ 2147483646 h 771"/>
              <a:gd name="T28" fmla="*/ 2147483646 w 581"/>
              <a:gd name="T29" fmla="*/ 2147483646 h 771"/>
              <a:gd name="T30" fmla="*/ 0 w 581"/>
              <a:gd name="T31" fmla="*/ 2147483646 h 771"/>
              <a:gd name="T32" fmla="*/ 2147483646 w 581"/>
              <a:gd name="T33" fmla="*/ 2147483646 h 771"/>
              <a:gd name="T34" fmla="*/ 2147483646 w 581"/>
              <a:gd name="T35" fmla="*/ 2147483646 h 771"/>
              <a:gd name="T36" fmla="*/ 2147483646 w 581"/>
              <a:gd name="T37" fmla="*/ 2147483646 h 771"/>
              <a:gd name="T38" fmla="*/ 2147483646 w 581"/>
              <a:gd name="T39" fmla="*/ 2147483646 h 7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1" h="771">
                <a:moveTo>
                  <a:pt x="546" y="608"/>
                </a:moveTo>
                <a:cubicBezTo>
                  <a:pt x="507" y="569"/>
                  <a:pt x="459" y="541"/>
                  <a:pt x="409" y="518"/>
                </a:cubicBezTo>
                <a:cubicBezTo>
                  <a:pt x="387" y="508"/>
                  <a:pt x="363" y="499"/>
                  <a:pt x="340" y="490"/>
                </a:cubicBezTo>
                <a:cubicBezTo>
                  <a:pt x="298" y="473"/>
                  <a:pt x="285" y="430"/>
                  <a:pt x="317" y="398"/>
                </a:cubicBezTo>
                <a:cubicBezTo>
                  <a:pt x="382" y="334"/>
                  <a:pt x="406" y="255"/>
                  <a:pt x="403" y="168"/>
                </a:cubicBezTo>
                <a:cubicBezTo>
                  <a:pt x="399" y="76"/>
                  <a:pt x="345" y="28"/>
                  <a:pt x="261" y="7"/>
                </a:cubicBezTo>
                <a:cubicBezTo>
                  <a:pt x="243" y="2"/>
                  <a:pt x="225" y="0"/>
                  <a:pt x="208" y="0"/>
                </a:cubicBezTo>
                <a:cubicBezTo>
                  <a:pt x="190" y="0"/>
                  <a:pt x="173" y="2"/>
                  <a:pt x="154" y="7"/>
                </a:cubicBezTo>
                <a:cubicBezTo>
                  <a:pt x="70" y="28"/>
                  <a:pt x="16" y="76"/>
                  <a:pt x="13" y="168"/>
                </a:cubicBezTo>
                <a:cubicBezTo>
                  <a:pt x="9" y="255"/>
                  <a:pt x="34" y="333"/>
                  <a:pt x="98" y="398"/>
                </a:cubicBezTo>
                <a:cubicBezTo>
                  <a:pt x="130" y="430"/>
                  <a:pt x="118" y="473"/>
                  <a:pt x="75" y="490"/>
                </a:cubicBezTo>
                <a:cubicBezTo>
                  <a:pt x="73" y="491"/>
                  <a:pt x="72" y="491"/>
                  <a:pt x="70" y="492"/>
                </a:cubicBezTo>
                <a:cubicBezTo>
                  <a:pt x="77" y="498"/>
                  <a:pt x="83" y="504"/>
                  <a:pt x="89" y="510"/>
                </a:cubicBezTo>
                <a:cubicBezTo>
                  <a:pt x="119" y="540"/>
                  <a:pt x="133" y="588"/>
                  <a:pt x="125" y="632"/>
                </a:cubicBezTo>
                <a:cubicBezTo>
                  <a:pt x="117" y="679"/>
                  <a:pt x="86" y="717"/>
                  <a:pt x="38" y="740"/>
                </a:cubicBezTo>
                <a:cubicBezTo>
                  <a:pt x="26" y="746"/>
                  <a:pt x="13" y="751"/>
                  <a:pt x="0" y="756"/>
                </a:cubicBezTo>
                <a:cubicBezTo>
                  <a:pt x="63" y="767"/>
                  <a:pt x="128" y="769"/>
                  <a:pt x="208" y="771"/>
                </a:cubicBezTo>
                <a:cubicBezTo>
                  <a:pt x="302" y="769"/>
                  <a:pt x="377" y="766"/>
                  <a:pt x="451" y="749"/>
                </a:cubicBezTo>
                <a:cubicBezTo>
                  <a:pt x="474" y="743"/>
                  <a:pt x="497" y="736"/>
                  <a:pt x="518" y="726"/>
                </a:cubicBezTo>
                <a:cubicBezTo>
                  <a:pt x="581" y="696"/>
                  <a:pt x="570" y="632"/>
                  <a:pt x="546" y="608"/>
                </a:cubicBezTo>
                <a:close/>
              </a:path>
            </a:pathLst>
          </a:custGeom>
          <a:solidFill>
            <a:srgbClr val="00A8C6">
              <a:alpha val="27000"/>
            </a:srgbClr>
          </a:solidFill>
          <a:ln>
            <a:noFill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5364" name="Freeform 9"/>
          <p:cNvSpPr/>
          <p:nvPr/>
        </p:nvSpPr>
        <p:spPr bwMode="auto">
          <a:xfrm>
            <a:off x="1646692" y="2792416"/>
            <a:ext cx="2348630" cy="2913077"/>
          </a:xfrm>
          <a:custGeom>
            <a:avLst/>
            <a:gdLst>
              <a:gd name="T0" fmla="*/ 2147483646 w 635"/>
              <a:gd name="T1" fmla="*/ 2147483646 h 854"/>
              <a:gd name="T2" fmla="*/ 2147483646 w 635"/>
              <a:gd name="T3" fmla="*/ 2147483646 h 854"/>
              <a:gd name="T4" fmla="*/ 2147483646 w 635"/>
              <a:gd name="T5" fmla="*/ 2147483646 h 854"/>
              <a:gd name="T6" fmla="*/ 2147483646 w 635"/>
              <a:gd name="T7" fmla="*/ 2147483646 h 854"/>
              <a:gd name="T8" fmla="*/ 2147483646 w 635"/>
              <a:gd name="T9" fmla="*/ 2147483646 h 854"/>
              <a:gd name="T10" fmla="*/ 2147483646 w 635"/>
              <a:gd name="T11" fmla="*/ 2147483646 h 854"/>
              <a:gd name="T12" fmla="*/ 2147483646 w 635"/>
              <a:gd name="T13" fmla="*/ 2147483646 h 854"/>
              <a:gd name="T14" fmla="*/ 2147483646 w 635"/>
              <a:gd name="T15" fmla="*/ 0 h 854"/>
              <a:gd name="T16" fmla="*/ 2147483646 w 635"/>
              <a:gd name="T17" fmla="*/ 2147483646 h 854"/>
              <a:gd name="T18" fmla="*/ 2147483646 w 635"/>
              <a:gd name="T19" fmla="*/ 2147483646 h 854"/>
              <a:gd name="T20" fmla="*/ 2147483646 w 635"/>
              <a:gd name="T21" fmla="*/ 2147483646 h 854"/>
              <a:gd name="T22" fmla="*/ 2147483646 w 635"/>
              <a:gd name="T23" fmla="*/ 2147483646 h 854"/>
              <a:gd name="T24" fmla="*/ 2147483646 w 635"/>
              <a:gd name="T25" fmla="*/ 2147483646 h 854"/>
              <a:gd name="T26" fmla="*/ 2147483646 w 635"/>
              <a:gd name="T27" fmla="*/ 2147483646 h 854"/>
              <a:gd name="T28" fmla="*/ 2147483646 w 635"/>
              <a:gd name="T29" fmla="*/ 2147483646 h 854"/>
              <a:gd name="T30" fmla="*/ 2147483646 w 635"/>
              <a:gd name="T31" fmla="*/ 2147483646 h 854"/>
              <a:gd name="T32" fmla="*/ 2147483646 w 635"/>
              <a:gd name="T33" fmla="*/ 2147483646 h 854"/>
              <a:gd name="T34" fmla="*/ 2147483646 w 635"/>
              <a:gd name="T35" fmla="*/ 2147483646 h 854"/>
              <a:gd name="T36" fmla="*/ 2147483646 w 635"/>
              <a:gd name="T37" fmla="*/ 2147483646 h 854"/>
              <a:gd name="T38" fmla="*/ 2147483646 w 635"/>
              <a:gd name="T39" fmla="*/ 2147483646 h 8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5" h="854">
                <a:moveTo>
                  <a:pt x="501" y="714"/>
                </a:moveTo>
                <a:cubicBezTo>
                  <a:pt x="494" y="672"/>
                  <a:pt x="510" y="628"/>
                  <a:pt x="545" y="593"/>
                </a:cubicBezTo>
                <a:cubicBezTo>
                  <a:pt x="559" y="580"/>
                  <a:pt x="574" y="566"/>
                  <a:pt x="589" y="554"/>
                </a:cubicBezTo>
                <a:cubicBezTo>
                  <a:pt x="580" y="550"/>
                  <a:pt x="571" y="547"/>
                  <a:pt x="562" y="543"/>
                </a:cubicBezTo>
                <a:cubicBezTo>
                  <a:pt x="514" y="525"/>
                  <a:pt x="501" y="476"/>
                  <a:pt x="536" y="441"/>
                </a:cubicBezTo>
                <a:cubicBezTo>
                  <a:pt x="608" y="371"/>
                  <a:pt x="634" y="283"/>
                  <a:pt x="631" y="186"/>
                </a:cubicBezTo>
                <a:cubicBezTo>
                  <a:pt x="627" y="85"/>
                  <a:pt x="567" y="31"/>
                  <a:pt x="474" y="8"/>
                </a:cubicBezTo>
                <a:cubicBezTo>
                  <a:pt x="454" y="3"/>
                  <a:pt x="434" y="0"/>
                  <a:pt x="415" y="0"/>
                </a:cubicBezTo>
                <a:cubicBezTo>
                  <a:pt x="396" y="0"/>
                  <a:pt x="376" y="3"/>
                  <a:pt x="356" y="8"/>
                </a:cubicBezTo>
                <a:cubicBezTo>
                  <a:pt x="262" y="31"/>
                  <a:pt x="203" y="85"/>
                  <a:pt x="199" y="186"/>
                </a:cubicBezTo>
                <a:cubicBezTo>
                  <a:pt x="195" y="283"/>
                  <a:pt x="222" y="369"/>
                  <a:pt x="294" y="441"/>
                </a:cubicBezTo>
                <a:cubicBezTo>
                  <a:pt x="329" y="476"/>
                  <a:pt x="315" y="525"/>
                  <a:pt x="268" y="543"/>
                </a:cubicBezTo>
                <a:cubicBezTo>
                  <a:pt x="242" y="553"/>
                  <a:pt x="217" y="562"/>
                  <a:pt x="192" y="574"/>
                </a:cubicBezTo>
                <a:cubicBezTo>
                  <a:pt x="136" y="600"/>
                  <a:pt x="84" y="630"/>
                  <a:pt x="40" y="674"/>
                </a:cubicBezTo>
                <a:cubicBezTo>
                  <a:pt x="0" y="713"/>
                  <a:pt x="1" y="771"/>
                  <a:pt x="71" y="804"/>
                </a:cubicBezTo>
                <a:cubicBezTo>
                  <a:pt x="95" y="815"/>
                  <a:pt x="120" y="823"/>
                  <a:pt x="145" y="829"/>
                </a:cubicBezTo>
                <a:cubicBezTo>
                  <a:pt x="227" y="849"/>
                  <a:pt x="310" y="852"/>
                  <a:pt x="415" y="854"/>
                </a:cubicBezTo>
                <a:cubicBezTo>
                  <a:pt x="498" y="852"/>
                  <a:pt x="568" y="850"/>
                  <a:pt x="635" y="839"/>
                </a:cubicBezTo>
                <a:cubicBezTo>
                  <a:pt x="621" y="834"/>
                  <a:pt x="608" y="829"/>
                  <a:pt x="596" y="823"/>
                </a:cubicBezTo>
                <a:cubicBezTo>
                  <a:pt x="543" y="798"/>
                  <a:pt x="509" y="759"/>
                  <a:pt x="501" y="714"/>
                </a:cubicBezTo>
                <a:close/>
              </a:path>
            </a:pathLst>
          </a:custGeom>
          <a:solidFill>
            <a:srgbClr val="8FBE00">
              <a:alpha val="37000"/>
            </a:srgbClr>
          </a:solidFill>
          <a:ln>
            <a:noFill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5366" name="Freeform 14"/>
          <p:cNvSpPr>
            <a:spLocks noEditPoints="1"/>
          </p:cNvSpPr>
          <p:nvPr/>
        </p:nvSpPr>
        <p:spPr bwMode="auto">
          <a:xfrm>
            <a:off x="5039180" y="2257426"/>
            <a:ext cx="1150766" cy="1248255"/>
          </a:xfrm>
          <a:custGeom>
            <a:avLst/>
            <a:gdLst>
              <a:gd name="T0" fmla="*/ 2147483646 w 311"/>
              <a:gd name="T1" fmla="*/ 2147483646 h 366"/>
              <a:gd name="T2" fmla="*/ 2147483646 w 311"/>
              <a:gd name="T3" fmla="*/ 2147483646 h 366"/>
              <a:gd name="T4" fmla="*/ 2147483646 w 311"/>
              <a:gd name="T5" fmla="*/ 2147483646 h 366"/>
              <a:gd name="T6" fmla="*/ 2147483646 w 311"/>
              <a:gd name="T7" fmla="*/ 2147483646 h 366"/>
              <a:gd name="T8" fmla="*/ 2147483646 w 311"/>
              <a:gd name="T9" fmla="*/ 2147483646 h 366"/>
              <a:gd name="T10" fmla="*/ 2147483646 w 311"/>
              <a:gd name="T11" fmla="*/ 2147483646 h 366"/>
              <a:gd name="T12" fmla="*/ 2147483646 w 311"/>
              <a:gd name="T13" fmla="*/ 2147483646 h 366"/>
              <a:gd name="T14" fmla="*/ 2147483646 w 311"/>
              <a:gd name="T15" fmla="*/ 2147483646 h 366"/>
              <a:gd name="T16" fmla="*/ 2147483646 w 311"/>
              <a:gd name="T17" fmla="*/ 2147483646 h 366"/>
              <a:gd name="T18" fmla="*/ 2147483646 w 311"/>
              <a:gd name="T19" fmla="*/ 2147483646 h 366"/>
              <a:gd name="T20" fmla="*/ 2147483646 w 311"/>
              <a:gd name="T21" fmla="*/ 2147483646 h 366"/>
              <a:gd name="T22" fmla="*/ 2147483646 w 311"/>
              <a:gd name="T23" fmla="*/ 2147483646 h 366"/>
              <a:gd name="T24" fmla="*/ 2147483646 w 311"/>
              <a:gd name="T25" fmla="*/ 2147483646 h 366"/>
              <a:gd name="T26" fmla="*/ 2147483646 w 311"/>
              <a:gd name="T27" fmla="*/ 2147483646 h 366"/>
              <a:gd name="T28" fmla="*/ 2147483646 w 311"/>
              <a:gd name="T29" fmla="*/ 0 h 366"/>
              <a:gd name="T30" fmla="*/ 2147483646 w 311"/>
              <a:gd name="T31" fmla="*/ 2147483646 h 366"/>
              <a:gd name="T32" fmla="*/ 2147483646 w 311"/>
              <a:gd name="T33" fmla="*/ 2147483646 h 366"/>
              <a:gd name="T34" fmla="*/ 2147483646 w 311"/>
              <a:gd name="T35" fmla="*/ 2147483646 h 366"/>
              <a:gd name="T36" fmla="*/ 2147483646 w 311"/>
              <a:gd name="T37" fmla="*/ 2147483646 h 366"/>
              <a:gd name="T38" fmla="*/ 2147483646 w 311"/>
              <a:gd name="T39" fmla="*/ 2147483646 h 366"/>
              <a:gd name="T40" fmla="*/ 0 w 311"/>
              <a:gd name="T41" fmla="*/ 2147483646 h 366"/>
              <a:gd name="T42" fmla="*/ 2147483646 w 311"/>
              <a:gd name="T43" fmla="*/ 2147483646 h 366"/>
              <a:gd name="T44" fmla="*/ 2147483646 w 311"/>
              <a:gd name="T45" fmla="*/ 2147483646 h 366"/>
              <a:gd name="T46" fmla="*/ 2147483646 w 311"/>
              <a:gd name="T47" fmla="*/ 2147483646 h 366"/>
              <a:gd name="T48" fmla="*/ 2147483646 w 311"/>
              <a:gd name="T49" fmla="*/ 2147483646 h 366"/>
              <a:gd name="T50" fmla="*/ 2147483646 w 311"/>
              <a:gd name="T51" fmla="*/ 2147483646 h 366"/>
              <a:gd name="T52" fmla="*/ 2147483646 w 311"/>
              <a:gd name="T53" fmla="*/ 2147483646 h 366"/>
              <a:gd name="T54" fmla="*/ 2147483646 w 311"/>
              <a:gd name="T55" fmla="*/ 2147483646 h 3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1" h="366">
                <a:moveTo>
                  <a:pt x="121" y="315"/>
                </a:moveTo>
                <a:cubicBezTo>
                  <a:pt x="110" y="315"/>
                  <a:pt x="106" y="312"/>
                  <a:pt x="104" y="302"/>
                </a:cubicBezTo>
                <a:cubicBezTo>
                  <a:pt x="101" y="290"/>
                  <a:pt x="104" y="275"/>
                  <a:pt x="98" y="264"/>
                </a:cubicBezTo>
                <a:cubicBezTo>
                  <a:pt x="87" y="244"/>
                  <a:pt x="79" y="230"/>
                  <a:pt x="69" y="210"/>
                </a:cubicBezTo>
                <a:cubicBezTo>
                  <a:pt x="57" y="187"/>
                  <a:pt x="49" y="160"/>
                  <a:pt x="55" y="135"/>
                </a:cubicBezTo>
                <a:cubicBezTo>
                  <a:pt x="63" y="103"/>
                  <a:pt x="99" y="68"/>
                  <a:pt x="152" y="68"/>
                </a:cubicBezTo>
                <a:cubicBezTo>
                  <a:pt x="206" y="68"/>
                  <a:pt x="241" y="103"/>
                  <a:pt x="249" y="135"/>
                </a:cubicBezTo>
                <a:cubicBezTo>
                  <a:pt x="255" y="160"/>
                  <a:pt x="247" y="187"/>
                  <a:pt x="236" y="210"/>
                </a:cubicBezTo>
                <a:cubicBezTo>
                  <a:pt x="225" y="230"/>
                  <a:pt x="218" y="244"/>
                  <a:pt x="206" y="264"/>
                </a:cubicBezTo>
                <a:cubicBezTo>
                  <a:pt x="200" y="275"/>
                  <a:pt x="203" y="290"/>
                  <a:pt x="201" y="302"/>
                </a:cubicBezTo>
                <a:cubicBezTo>
                  <a:pt x="199" y="312"/>
                  <a:pt x="195" y="315"/>
                  <a:pt x="183" y="315"/>
                </a:cubicBezTo>
                <a:cubicBezTo>
                  <a:pt x="182" y="315"/>
                  <a:pt x="122" y="315"/>
                  <a:pt x="121" y="315"/>
                </a:cubicBezTo>
                <a:close/>
                <a:moveTo>
                  <a:pt x="156" y="102"/>
                </a:moveTo>
                <a:cubicBezTo>
                  <a:pt x="119" y="102"/>
                  <a:pt x="94" y="127"/>
                  <a:pt x="89" y="149"/>
                </a:cubicBezTo>
                <a:moveTo>
                  <a:pt x="152" y="0"/>
                </a:moveTo>
                <a:cubicBezTo>
                  <a:pt x="152" y="40"/>
                  <a:pt x="152" y="40"/>
                  <a:pt x="152" y="40"/>
                </a:cubicBezTo>
                <a:moveTo>
                  <a:pt x="39" y="48"/>
                </a:moveTo>
                <a:cubicBezTo>
                  <a:pt x="63" y="72"/>
                  <a:pt x="63" y="72"/>
                  <a:pt x="63" y="72"/>
                </a:cubicBezTo>
                <a:moveTo>
                  <a:pt x="267" y="48"/>
                </a:moveTo>
                <a:cubicBezTo>
                  <a:pt x="243" y="72"/>
                  <a:pt x="243" y="72"/>
                  <a:pt x="243" y="72"/>
                </a:cubicBezTo>
                <a:moveTo>
                  <a:pt x="0" y="160"/>
                </a:moveTo>
                <a:cubicBezTo>
                  <a:pt x="28" y="160"/>
                  <a:pt x="28" y="160"/>
                  <a:pt x="28" y="160"/>
                </a:cubicBezTo>
                <a:moveTo>
                  <a:pt x="112" y="341"/>
                </a:moveTo>
                <a:cubicBezTo>
                  <a:pt x="194" y="341"/>
                  <a:pt x="194" y="341"/>
                  <a:pt x="194" y="341"/>
                </a:cubicBezTo>
                <a:moveTo>
                  <a:pt x="127" y="366"/>
                </a:moveTo>
                <a:cubicBezTo>
                  <a:pt x="180" y="366"/>
                  <a:pt x="180" y="366"/>
                  <a:pt x="180" y="366"/>
                </a:cubicBezTo>
                <a:moveTo>
                  <a:pt x="277" y="155"/>
                </a:moveTo>
                <a:cubicBezTo>
                  <a:pt x="311" y="155"/>
                  <a:pt x="311" y="155"/>
                  <a:pt x="311" y="155"/>
                </a:cubicBezTo>
              </a:path>
            </a:pathLst>
          </a:custGeom>
          <a:noFill/>
          <a:ln w="5238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5367" name="Freeform 15"/>
          <p:cNvSpPr>
            <a:spLocks noEditPoints="1"/>
          </p:cNvSpPr>
          <p:nvPr/>
        </p:nvSpPr>
        <p:spPr bwMode="auto">
          <a:xfrm>
            <a:off x="7549018" y="3406776"/>
            <a:ext cx="891726" cy="964758"/>
          </a:xfrm>
          <a:custGeom>
            <a:avLst/>
            <a:gdLst>
              <a:gd name="T0" fmla="*/ 2147483646 w 241"/>
              <a:gd name="T1" fmla="*/ 2147483646 h 283"/>
              <a:gd name="T2" fmla="*/ 2147483646 w 241"/>
              <a:gd name="T3" fmla="*/ 2147483646 h 283"/>
              <a:gd name="T4" fmla="*/ 2147483646 w 241"/>
              <a:gd name="T5" fmla="*/ 2147483646 h 283"/>
              <a:gd name="T6" fmla="*/ 2147483646 w 241"/>
              <a:gd name="T7" fmla="*/ 2147483646 h 283"/>
              <a:gd name="T8" fmla="*/ 2147483646 w 241"/>
              <a:gd name="T9" fmla="*/ 2147483646 h 283"/>
              <a:gd name="T10" fmla="*/ 2147483646 w 241"/>
              <a:gd name="T11" fmla="*/ 2147483646 h 283"/>
              <a:gd name="T12" fmla="*/ 2147483646 w 241"/>
              <a:gd name="T13" fmla="*/ 2147483646 h 283"/>
              <a:gd name="T14" fmla="*/ 2147483646 w 241"/>
              <a:gd name="T15" fmla="*/ 2147483646 h 283"/>
              <a:gd name="T16" fmla="*/ 2147483646 w 241"/>
              <a:gd name="T17" fmla="*/ 2147483646 h 283"/>
              <a:gd name="T18" fmla="*/ 2147483646 w 241"/>
              <a:gd name="T19" fmla="*/ 2147483646 h 283"/>
              <a:gd name="T20" fmla="*/ 2147483646 w 241"/>
              <a:gd name="T21" fmla="*/ 2147483646 h 283"/>
              <a:gd name="T22" fmla="*/ 2147483646 w 241"/>
              <a:gd name="T23" fmla="*/ 2147483646 h 283"/>
              <a:gd name="T24" fmla="*/ 2147483646 w 241"/>
              <a:gd name="T25" fmla="*/ 2147483646 h 283"/>
              <a:gd name="T26" fmla="*/ 2147483646 w 241"/>
              <a:gd name="T27" fmla="*/ 2147483646 h 283"/>
              <a:gd name="T28" fmla="*/ 2147483646 w 241"/>
              <a:gd name="T29" fmla="*/ 0 h 283"/>
              <a:gd name="T30" fmla="*/ 2147483646 w 241"/>
              <a:gd name="T31" fmla="*/ 2147483646 h 283"/>
              <a:gd name="T32" fmla="*/ 2147483646 w 241"/>
              <a:gd name="T33" fmla="*/ 2147483646 h 283"/>
              <a:gd name="T34" fmla="*/ 2147483646 w 241"/>
              <a:gd name="T35" fmla="*/ 2147483646 h 283"/>
              <a:gd name="T36" fmla="*/ 2147483646 w 241"/>
              <a:gd name="T37" fmla="*/ 2147483646 h 283"/>
              <a:gd name="T38" fmla="*/ 2147483646 w 241"/>
              <a:gd name="T39" fmla="*/ 2147483646 h 283"/>
              <a:gd name="T40" fmla="*/ 0 w 241"/>
              <a:gd name="T41" fmla="*/ 2147483646 h 283"/>
              <a:gd name="T42" fmla="*/ 2147483646 w 241"/>
              <a:gd name="T43" fmla="*/ 2147483646 h 283"/>
              <a:gd name="T44" fmla="*/ 2147483646 w 241"/>
              <a:gd name="T45" fmla="*/ 2147483646 h 283"/>
              <a:gd name="T46" fmla="*/ 2147483646 w 241"/>
              <a:gd name="T47" fmla="*/ 2147483646 h 283"/>
              <a:gd name="T48" fmla="*/ 2147483646 w 241"/>
              <a:gd name="T49" fmla="*/ 2147483646 h 283"/>
              <a:gd name="T50" fmla="*/ 2147483646 w 241"/>
              <a:gd name="T51" fmla="*/ 2147483646 h 283"/>
              <a:gd name="T52" fmla="*/ 2147483646 w 241"/>
              <a:gd name="T53" fmla="*/ 2147483646 h 283"/>
              <a:gd name="T54" fmla="*/ 2147483646 w 241"/>
              <a:gd name="T55" fmla="*/ 2147483646 h 28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1" h="283">
                <a:moveTo>
                  <a:pt x="94" y="244"/>
                </a:moveTo>
                <a:cubicBezTo>
                  <a:pt x="85" y="244"/>
                  <a:pt x="82" y="241"/>
                  <a:pt x="80" y="234"/>
                </a:cubicBezTo>
                <a:cubicBezTo>
                  <a:pt x="78" y="225"/>
                  <a:pt x="81" y="213"/>
                  <a:pt x="76" y="205"/>
                </a:cubicBezTo>
                <a:cubicBezTo>
                  <a:pt x="67" y="189"/>
                  <a:pt x="61" y="178"/>
                  <a:pt x="53" y="162"/>
                </a:cubicBezTo>
                <a:cubicBezTo>
                  <a:pt x="44" y="145"/>
                  <a:pt x="38" y="124"/>
                  <a:pt x="43" y="105"/>
                </a:cubicBezTo>
                <a:cubicBezTo>
                  <a:pt x="49" y="80"/>
                  <a:pt x="76" y="52"/>
                  <a:pt x="118" y="52"/>
                </a:cubicBezTo>
                <a:cubicBezTo>
                  <a:pt x="159" y="52"/>
                  <a:pt x="187" y="80"/>
                  <a:pt x="193" y="105"/>
                </a:cubicBezTo>
                <a:cubicBezTo>
                  <a:pt x="198" y="124"/>
                  <a:pt x="192" y="145"/>
                  <a:pt x="183" y="162"/>
                </a:cubicBezTo>
                <a:cubicBezTo>
                  <a:pt x="174" y="178"/>
                  <a:pt x="169" y="189"/>
                  <a:pt x="160" y="205"/>
                </a:cubicBezTo>
                <a:cubicBezTo>
                  <a:pt x="155" y="213"/>
                  <a:pt x="158" y="225"/>
                  <a:pt x="155" y="234"/>
                </a:cubicBezTo>
                <a:cubicBezTo>
                  <a:pt x="154" y="241"/>
                  <a:pt x="151" y="244"/>
                  <a:pt x="142" y="244"/>
                </a:cubicBezTo>
                <a:cubicBezTo>
                  <a:pt x="141" y="244"/>
                  <a:pt x="95" y="244"/>
                  <a:pt x="94" y="244"/>
                </a:cubicBezTo>
                <a:close/>
                <a:moveTo>
                  <a:pt x="121" y="79"/>
                </a:moveTo>
                <a:cubicBezTo>
                  <a:pt x="92" y="79"/>
                  <a:pt x="73" y="98"/>
                  <a:pt x="68" y="116"/>
                </a:cubicBezTo>
                <a:moveTo>
                  <a:pt x="118" y="0"/>
                </a:moveTo>
                <a:cubicBezTo>
                  <a:pt x="118" y="31"/>
                  <a:pt x="118" y="31"/>
                  <a:pt x="118" y="31"/>
                </a:cubicBezTo>
                <a:moveTo>
                  <a:pt x="30" y="37"/>
                </a:moveTo>
                <a:cubicBezTo>
                  <a:pt x="49" y="55"/>
                  <a:pt x="49" y="55"/>
                  <a:pt x="49" y="55"/>
                </a:cubicBezTo>
                <a:moveTo>
                  <a:pt x="207" y="37"/>
                </a:moveTo>
                <a:cubicBezTo>
                  <a:pt x="188" y="55"/>
                  <a:pt x="188" y="55"/>
                  <a:pt x="188" y="55"/>
                </a:cubicBezTo>
                <a:moveTo>
                  <a:pt x="0" y="124"/>
                </a:moveTo>
                <a:cubicBezTo>
                  <a:pt x="21" y="124"/>
                  <a:pt x="21" y="124"/>
                  <a:pt x="21" y="124"/>
                </a:cubicBezTo>
                <a:moveTo>
                  <a:pt x="87" y="264"/>
                </a:moveTo>
                <a:cubicBezTo>
                  <a:pt x="151" y="264"/>
                  <a:pt x="151" y="264"/>
                  <a:pt x="151" y="264"/>
                </a:cubicBezTo>
                <a:moveTo>
                  <a:pt x="98" y="283"/>
                </a:moveTo>
                <a:cubicBezTo>
                  <a:pt x="139" y="283"/>
                  <a:pt x="139" y="283"/>
                  <a:pt x="139" y="283"/>
                </a:cubicBezTo>
                <a:moveTo>
                  <a:pt x="215" y="120"/>
                </a:moveTo>
                <a:cubicBezTo>
                  <a:pt x="241" y="120"/>
                  <a:pt x="241" y="120"/>
                  <a:pt x="241" y="120"/>
                </a:cubicBezTo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5368" name="Freeform 16"/>
          <p:cNvSpPr>
            <a:spLocks noEditPoints="1"/>
          </p:cNvSpPr>
          <p:nvPr/>
        </p:nvSpPr>
        <p:spPr bwMode="auto">
          <a:xfrm>
            <a:off x="2705557" y="3125788"/>
            <a:ext cx="960803" cy="1047203"/>
          </a:xfrm>
          <a:custGeom>
            <a:avLst/>
            <a:gdLst>
              <a:gd name="T0" fmla="*/ 2147483646 w 260"/>
              <a:gd name="T1" fmla="*/ 2147483646 h 307"/>
              <a:gd name="T2" fmla="*/ 2147483646 w 260"/>
              <a:gd name="T3" fmla="*/ 2147483646 h 307"/>
              <a:gd name="T4" fmla="*/ 2147483646 w 260"/>
              <a:gd name="T5" fmla="*/ 2147483646 h 307"/>
              <a:gd name="T6" fmla="*/ 2147483646 w 260"/>
              <a:gd name="T7" fmla="*/ 2147483646 h 307"/>
              <a:gd name="T8" fmla="*/ 2147483646 w 260"/>
              <a:gd name="T9" fmla="*/ 2147483646 h 307"/>
              <a:gd name="T10" fmla="*/ 2147483646 w 260"/>
              <a:gd name="T11" fmla="*/ 2147483646 h 307"/>
              <a:gd name="T12" fmla="*/ 2147483646 w 260"/>
              <a:gd name="T13" fmla="*/ 2147483646 h 307"/>
              <a:gd name="T14" fmla="*/ 2147483646 w 260"/>
              <a:gd name="T15" fmla="*/ 2147483646 h 307"/>
              <a:gd name="T16" fmla="*/ 2147483646 w 260"/>
              <a:gd name="T17" fmla="*/ 2147483646 h 307"/>
              <a:gd name="T18" fmla="*/ 2147483646 w 260"/>
              <a:gd name="T19" fmla="*/ 2147483646 h 307"/>
              <a:gd name="T20" fmla="*/ 2147483646 w 260"/>
              <a:gd name="T21" fmla="*/ 2147483646 h 307"/>
              <a:gd name="T22" fmla="*/ 2147483646 w 260"/>
              <a:gd name="T23" fmla="*/ 2147483646 h 307"/>
              <a:gd name="T24" fmla="*/ 2147483646 w 260"/>
              <a:gd name="T25" fmla="*/ 2147483646 h 307"/>
              <a:gd name="T26" fmla="*/ 2147483646 w 260"/>
              <a:gd name="T27" fmla="*/ 2147483646 h 307"/>
              <a:gd name="T28" fmla="*/ 2147483646 w 260"/>
              <a:gd name="T29" fmla="*/ 0 h 307"/>
              <a:gd name="T30" fmla="*/ 2147483646 w 260"/>
              <a:gd name="T31" fmla="*/ 2147483646 h 307"/>
              <a:gd name="T32" fmla="*/ 2147483646 w 260"/>
              <a:gd name="T33" fmla="*/ 2147483646 h 307"/>
              <a:gd name="T34" fmla="*/ 2147483646 w 260"/>
              <a:gd name="T35" fmla="*/ 2147483646 h 307"/>
              <a:gd name="T36" fmla="*/ 2147483646 w 260"/>
              <a:gd name="T37" fmla="*/ 2147483646 h 307"/>
              <a:gd name="T38" fmla="*/ 2147483646 w 260"/>
              <a:gd name="T39" fmla="*/ 2147483646 h 307"/>
              <a:gd name="T40" fmla="*/ 0 w 260"/>
              <a:gd name="T41" fmla="*/ 2147483646 h 307"/>
              <a:gd name="T42" fmla="*/ 2147483646 w 260"/>
              <a:gd name="T43" fmla="*/ 2147483646 h 307"/>
              <a:gd name="T44" fmla="*/ 2147483646 w 260"/>
              <a:gd name="T45" fmla="*/ 2147483646 h 307"/>
              <a:gd name="T46" fmla="*/ 2147483646 w 260"/>
              <a:gd name="T47" fmla="*/ 2147483646 h 307"/>
              <a:gd name="T48" fmla="*/ 2147483646 w 260"/>
              <a:gd name="T49" fmla="*/ 2147483646 h 307"/>
              <a:gd name="T50" fmla="*/ 2147483646 w 260"/>
              <a:gd name="T51" fmla="*/ 2147483646 h 307"/>
              <a:gd name="T52" fmla="*/ 2147483646 w 260"/>
              <a:gd name="T53" fmla="*/ 2147483646 h 307"/>
              <a:gd name="T54" fmla="*/ 2147483646 w 260"/>
              <a:gd name="T55" fmla="*/ 2147483646 h 30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60" h="307">
                <a:moveTo>
                  <a:pt x="101" y="264"/>
                </a:moveTo>
                <a:cubicBezTo>
                  <a:pt x="92" y="264"/>
                  <a:pt x="89" y="261"/>
                  <a:pt x="87" y="253"/>
                </a:cubicBezTo>
                <a:cubicBezTo>
                  <a:pt x="85" y="243"/>
                  <a:pt x="87" y="231"/>
                  <a:pt x="82" y="222"/>
                </a:cubicBezTo>
                <a:cubicBezTo>
                  <a:pt x="73" y="205"/>
                  <a:pt x="66" y="193"/>
                  <a:pt x="58" y="176"/>
                </a:cubicBezTo>
                <a:cubicBezTo>
                  <a:pt x="48" y="157"/>
                  <a:pt x="41" y="134"/>
                  <a:pt x="46" y="114"/>
                </a:cubicBezTo>
                <a:cubicBezTo>
                  <a:pt x="53" y="87"/>
                  <a:pt x="83" y="57"/>
                  <a:pt x="127" y="57"/>
                </a:cubicBezTo>
                <a:cubicBezTo>
                  <a:pt x="172" y="57"/>
                  <a:pt x="202" y="87"/>
                  <a:pt x="209" y="114"/>
                </a:cubicBezTo>
                <a:cubicBezTo>
                  <a:pt x="214" y="134"/>
                  <a:pt x="207" y="157"/>
                  <a:pt x="197" y="176"/>
                </a:cubicBezTo>
                <a:cubicBezTo>
                  <a:pt x="189" y="193"/>
                  <a:pt x="182" y="205"/>
                  <a:pt x="173" y="222"/>
                </a:cubicBezTo>
                <a:cubicBezTo>
                  <a:pt x="168" y="231"/>
                  <a:pt x="170" y="243"/>
                  <a:pt x="168" y="253"/>
                </a:cubicBezTo>
                <a:cubicBezTo>
                  <a:pt x="166" y="261"/>
                  <a:pt x="163" y="264"/>
                  <a:pt x="154" y="264"/>
                </a:cubicBezTo>
                <a:cubicBezTo>
                  <a:pt x="153" y="264"/>
                  <a:pt x="102" y="264"/>
                  <a:pt x="101" y="264"/>
                </a:cubicBezTo>
                <a:close/>
                <a:moveTo>
                  <a:pt x="131" y="86"/>
                </a:moveTo>
                <a:cubicBezTo>
                  <a:pt x="100" y="86"/>
                  <a:pt x="79" y="107"/>
                  <a:pt x="74" y="125"/>
                </a:cubicBezTo>
                <a:moveTo>
                  <a:pt x="127" y="0"/>
                </a:moveTo>
                <a:cubicBezTo>
                  <a:pt x="127" y="33"/>
                  <a:pt x="127" y="33"/>
                  <a:pt x="127" y="33"/>
                </a:cubicBezTo>
                <a:moveTo>
                  <a:pt x="33" y="40"/>
                </a:moveTo>
                <a:cubicBezTo>
                  <a:pt x="53" y="60"/>
                  <a:pt x="53" y="60"/>
                  <a:pt x="53" y="60"/>
                </a:cubicBezTo>
                <a:moveTo>
                  <a:pt x="224" y="40"/>
                </a:moveTo>
                <a:cubicBezTo>
                  <a:pt x="204" y="60"/>
                  <a:pt x="204" y="60"/>
                  <a:pt x="204" y="60"/>
                </a:cubicBezTo>
                <a:moveTo>
                  <a:pt x="0" y="135"/>
                </a:moveTo>
                <a:cubicBezTo>
                  <a:pt x="23" y="135"/>
                  <a:pt x="23" y="135"/>
                  <a:pt x="23" y="135"/>
                </a:cubicBezTo>
                <a:moveTo>
                  <a:pt x="94" y="286"/>
                </a:moveTo>
                <a:cubicBezTo>
                  <a:pt x="163" y="286"/>
                  <a:pt x="163" y="286"/>
                  <a:pt x="163" y="286"/>
                </a:cubicBezTo>
                <a:moveTo>
                  <a:pt x="106" y="307"/>
                </a:moveTo>
                <a:cubicBezTo>
                  <a:pt x="150" y="307"/>
                  <a:pt x="150" y="307"/>
                  <a:pt x="150" y="307"/>
                </a:cubicBezTo>
                <a:moveTo>
                  <a:pt x="232" y="130"/>
                </a:moveTo>
                <a:cubicBezTo>
                  <a:pt x="260" y="130"/>
                  <a:pt x="260" y="130"/>
                  <a:pt x="260" y="130"/>
                </a:cubicBezTo>
              </a:path>
            </a:pathLst>
          </a:custGeom>
          <a:noFill/>
          <a:ln w="444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776244" y="165541"/>
            <a:ext cx="10515600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70" y="87086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6603" y="1154817"/>
            <a:ext cx="7485797" cy="5468676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ar-SA" sz="3000" dirty="0">
              <a:latin typeface="Trebuchet MS" panose="020B06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314D3A-2ECE-447E-A076-48F68836C43E}"/>
              </a:ext>
            </a:extLst>
          </p:cNvPr>
          <p:cNvSpPr txBox="1">
            <a:spLocks/>
          </p:cNvSpPr>
          <p:nvPr/>
        </p:nvSpPr>
        <p:spPr bwMode="auto">
          <a:xfrm>
            <a:off x="669701" y="327896"/>
            <a:ext cx="10422787" cy="12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MY" b="1" dirty="0"/>
              <a:t>IMPLIKASI RELATIVISME PASCA MODEN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D9B81D4A-EEC4-49A5-BDFE-08E488D4C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624405"/>
              </p:ext>
            </p:extLst>
          </p:nvPr>
        </p:nvGraphicFramePr>
        <p:xfrm>
          <a:off x="2589213" y="1655545"/>
          <a:ext cx="8915400" cy="480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4088C2-DD39-47F5-B4A2-F432F90E7DA0}"/>
              </a:ext>
            </a:extLst>
          </p:cNvPr>
          <p:cNvSpPr txBox="1"/>
          <p:nvPr/>
        </p:nvSpPr>
        <p:spPr>
          <a:xfrm>
            <a:off x="1660124" y="4731798"/>
            <a:ext cx="3151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Faham</a:t>
            </a:r>
            <a:r>
              <a:rPr lang="en-MY" dirty="0"/>
              <a:t> </a:t>
            </a:r>
            <a:r>
              <a:rPr lang="en-MY" dirty="0" err="1"/>
              <a:t>Relativisme</a:t>
            </a:r>
            <a:r>
              <a:rPr lang="en-MY" dirty="0"/>
              <a:t> yang </a:t>
            </a:r>
            <a:r>
              <a:rPr lang="en-MY" dirty="0" err="1"/>
              <a:t>menafikan</a:t>
            </a:r>
            <a:r>
              <a:rPr lang="en-MY" dirty="0"/>
              <a:t> </a:t>
            </a:r>
            <a:r>
              <a:rPr lang="en-MY" dirty="0" err="1"/>
              <a:t>kebenaran</a:t>
            </a:r>
            <a:r>
              <a:rPr lang="en-MY" dirty="0"/>
              <a:t> </a:t>
            </a:r>
            <a:r>
              <a:rPr lang="en-MY" dirty="0" err="1"/>
              <a:t>mutlak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i="1" dirty="0"/>
              <a:t>self defeating </a:t>
            </a:r>
            <a:r>
              <a:rPr lang="en-MY" dirty="0"/>
              <a:t>– </a:t>
            </a:r>
            <a:r>
              <a:rPr lang="en-MY" dirty="0" err="1"/>
              <a:t>menafikan</a:t>
            </a:r>
            <a:r>
              <a:rPr lang="en-MY" dirty="0"/>
              <a:t>  </a:t>
            </a:r>
            <a:r>
              <a:rPr lang="en-MY" dirty="0" err="1"/>
              <a:t>kebenarannya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HASIL</a:t>
            </a:r>
            <a:r>
              <a:rPr lang="en-MY" dirty="0"/>
              <a:t> </a:t>
            </a:r>
            <a:r>
              <a:rPr lang="en-MY" b="1" dirty="0"/>
              <a:t>PEMBELAJARAN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491F542-14D1-4EE1-8CBA-7F79561AE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068945"/>
              </p:ext>
            </p:extLst>
          </p:nvPr>
        </p:nvGraphicFramePr>
        <p:xfrm>
          <a:off x="1365813" y="1632030"/>
          <a:ext cx="10475088" cy="503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4" y="63217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Freeform 29"/>
          <p:cNvSpPr/>
          <p:nvPr/>
        </p:nvSpPr>
        <p:spPr bwMode="auto">
          <a:xfrm>
            <a:off x="143556" y="1138238"/>
            <a:ext cx="3479800" cy="3033712"/>
          </a:xfrm>
          <a:custGeom>
            <a:avLst/>
            <a:gdLst>
              <a:gd name="T0" fmla="*/ 2147483646 w 885"/>
              <a:gd name="T1" fmla="*/ 2147483646 h 771"/>
              <a:gd name="T2" fmla="*/ 2147483646 w 885"/>
              <a:gd name="T3" fmla="*/ 2147483646 h 771"/>
              <a:gd name="T4" fmla="*/ 2147483646 w 885"/>
              <a:gd name="T5" fmla="*/ 2147483646 h 771"/>
              <a:gd name="T6" fmla="*/ 2147483646 w 885"/>
              <a:gd name="T7" fmla="*/ 2147483646 h 771"/>
              <a:gd name="T8" fmla="*/ 2147483646 w 885"/>
              <a:gd name="T9" fmla="*/ 2147483646 h 771"/>
              <a:gd name="T10" fmla="*/ 2147483646 w 885"/>
              <a:gd name="T11" fmla="*/ 2147483646 h 771"/>
              <a:gd name="T12" fmla="*/ 2147483646 w 885"/>
              <a:gd name="T13" fmla="*/ 2147483646 h 771"/>
              <a:gd name="T14" fmla="*/ 2147483646 w 885"/>
              <a:gd name="T15" fmla="*/ 2147483646 h 771"/>
              <a:gd name="T16" fmla="*/ 2147483646 w 885"/>
              <a:gd name="T17" fmla="*/ 2147483646 h 771"/>
              <a:gd name="T18" fmla="*/ 2147483646 w 885"/>
              <a:gd name="T19" fmla="*/ 2147483646 h 771"/>
              <a:gd name="T20" fmla="*/ 2147483646 w 885"/>
              <a:gd name="T21" fmla="*/ 2147483646 h 771"/>
              <a:gd name="T22" fmla="*/ 2147483646 w 885"/>
              <a:gd name="T23" fmla="*/ 2147483646 h 771"/>
              <a:gd name="T24" fmla="*/ 2147483646 w 885"/>
              <a:gd name="T25" fmla="*/ 2147483646 h 771"/>
              <a:gd name="T26" fmla="*/ 2147483646 w 885"/>
              <a:gd name="T27" fmla="*/ 2147483646 h 771"/>
              <a:gd name="T28" fmla="*/ 2147483646 w 885"/>
              <a:gd name="T29" fmla="*/ 2147483646 h 771"/>
              <a:gd name="T30" fmla="*/ 2147483646 w 885"/>
              <a:gd name="T31" fmla="*/ 2147483646 h 771"/>
              <a:gd name="T32" fmla="*/ 2147483646 w 885"/>
              <a:gd name="T33" fmla="*/ 2147483646 h 771"/>
              <a:gd name="T34" fmla="*/ 2147483646 w 885"/>
              <a:gd name="T35" fmla="*/ 2147483646 h 771"/>
              <a:gd name="T36" fmla="*/ 2147483646 w 885"/>
              <a:gd name="T37" fmla="*/ 2147483646 h 771"/>
              <a:gd name="T38" fmla="*/ 2147483646 w 885"/>
              <a:gd name="T39" fmla="*/ 2147483646 h 771"/>
              <a:gd name="T40" fmla="*/ 2147483646 w 885"/>
              <a:gd name="T41" fmla="*/ 2147483646 h 771"/>
              <a:gd name="T42" fmla="*/ 2147483646 w 885"/>
              <a:gd name="T43" fmla="*/ 2147483646 h 771"/>
              <a:gd name="T44" fmla="*/ 2147483646 w 885"/>
              <a:gd name="T45" fmla="*/ 2147483646 h 771"/>
              <a:gd name="T46" fmla="*/ 2147483646 w 885"/>
              <a:gd name="T47" fmla="*/ 2147483646 h 771"/>
              <a:gd name="T48" fmla="*/ 2147483646 w 885"/>
              <a:gd name="T49" fmla="*/ 2147483646 h 771"/>
              <a:gd name="T50" fmla="*/ 2147483646 w 885"/>
              <a:gd name="T51" fmla="*/ 2147483646 h 771"/>
              <a:gd name="T52" fmla="*/ 2147483646 w 885"/>
              <a:gd name="T53" fmla="*/ 2147483646 h 771"/>
              <a:gd name="T54" fmla="*/ 2147483646 w 885"/>
              <a:gd name="T55" fmla="*/ 2147483646 h 7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85" h="771">
                <a:moveTo>
                  <a:pt x="708" y="363"/>
                </a:moveTo>
                <a:cubicBezTo>
                  <a:pt x="699" y="358"/>
                  <a:pt x="687" y="357"/>
                  <a:pt x="677" y="361"/>
                </a:cubicBezTo>
                <a:cubicBezTo>
                  <a:pt x="662" y="366"/>
                  <a:pt x="649" y="378"/>
                  <a:pt x="640" y="395"/>
                </a:cubicBezTo>
                <a:cubicBezTo>
                  <a:pt x="630" y="411"/>
                  <a:pt x="626" y="429"/>
                  <a:pt x="629" y="444"/>
                </a:cubicBezTo>
                <a:cubicBezTo>
                  <a:pt x="631" y="455"/>
                  <a:pt x="637" y="464"/>
                  <a:pt x="646" y="470"/>
                </a:cubicBezTo>
                <a:cubicBezTo>
                  <a:pt x="655" y="475"/>
                  <a:pt x="667" y="476"/>
                  <a:pt x="677" y="471"/>
                </a:cubicBezTo>
                <a:cubicBezTo>
                  <a:pt x="551" y="690"/>
                  <a:pt x="551" y="690"/>
                  <a:pt x="551" y="690"/>
                </a:cubicBezTo>
                <a:cubicBezTo>
                  <a:pt x="548" y="696"/>
                  <a:pt x="542" y="699"/>
                  <a:pt x="536" y="699"/>
                </a:cubicBezTo>
                <a:cubicBezTo>
                  <a:pt x="365" y="699"/>
                  <a:pt x="365" y="699"/>
                  <a:pt x="365" y="699"/>
                </a:cubicBezTo>
                <a:cubicBezTo>
                  <a:pt x="362" y="700"/>
                  <a:pt x="359" y="703"/>
                  <a:pt x="359" y="706"/>
                </a:cubicBezTo>
                <a:cubicBezTo>
                  <a:pt x="358" y="713"/>
                  <a:pt x="358" y="720"/>
                  <a:pt x="365" y="724"/>
                </a:cubicBezTo>
                <a:cubicBezTo>
                  <a:pt x="368" y="726"/>
                  <a:pt x="372" y="728"/>
                  <a:pt x="376" y="730"/>
                </a:cubicBezTo>
                <a:cubicBezTo>
                  <a:pt x="387" y="737"/>
                  <a:pt x="388" y="751"/>
                  <a:pt x="378" y="759"/>
                </a:cubicBezTo>
                <a:cubicBezTo>
                  <a:pt x="368" y="767"/>
                  <a:pt x="354" y="771"/>
                  <a:pt x="341" y="770"/>
                </a:cubicBezTo>
                <a:cubicBezTo>
                  <a:pt x="328" y="771"/>
                  <a:pt x="314" y="768"/>
                  <a:pt x="304" y="759"/>
                </a:cubicBezTo>
                <a:cubicBezTo>
                  <a:pt x="294" y="751"/>
                  <a:pt x="295" y="737"/>
                  <a:pt x="306" y="730"/>
                </a:cubicBezTo>
                <a:cubicBezTo>
                  <a:pt x="310" y="728"/>
                  <a:pt x="314" y="726"/>
                  <a:pt x="317" y="724"/>
                </a:cubicBezTo>
                <a:cubicBezTo>
                  <a:pt x="323" y="720"/>
                  <a:pt x="323" y="713"/>
                  <a:pt x="323" y="706"/>
                </a:cubicBezTo>
                <a:cubicBezTo>
                  <a:pt x="323" y="703"/>
                  <a:pt x="320" y="700"/>
                  <a:pt x="317" y="699"/>
                </a:cubicBezTo>
                <a:cubicBezTo>
                  <a:pt x="115" y="699"/>
                  <a:pt x="115" y="699"/>
                  <a:pt x="115" y="699"/>
                </a:cubicBezTo>
                <a:cubicBezTo>
                  <a:pt x="112" y="699"/>
                  <a:pt x="109" y="697"/>
                  <a:pt x="108" y="694"/>
                </a:cubicBezTo>
                <a:cubicBezTo>
                  <a:pt x="108" y="694"/>
                  <a:pt x="108" y="694"/>
                  <a:pt x="108" y="694"/>
                </a:cubicBezTo>
                <a:cubicBezTo>
                  <a:pt x="58" y="592"/>
                  <a:pt x="0" y="246"/>
                  <a:pt x="247" y="121"/>
                </a:cubicBezTo>
                <a:cubicBezTo>
                  <a:pt x="487" y="0"/>
                  <a:pt x="726" y="23"/>
                  <a:pt x="852" y="89"/>
                </a:cubicBezTo>
                <a:cubicBezTo>
                  <a:pt x="862" y="94"/>
                  <a:pt x="871" y="99"/>
                  <a:pt x="879" y="104"/>
                </a:cubicBezTo>
                <a:cubicBezTo>
                  <a:pt x="883" y="107"/>
                  <a:pt x="885" y="112"/>
                  <a:pt x="882" y="116"/>
                </a:cubicBezTo>
                <a:cubicBezTo>
                  <a:pt x="725" y="389"/>
                  <a:pt x="725" y="389"/>
                  <a:pt x="725" y="389"/>
                </a:cubicBezTo>
                <a:cubicBezTo>
                  <a:pt x="723" y="378"/>
                  <a:pt x="717" y="368"/>
                  <a:pt x="708" y="363"/>
                </a:cubicBezTo>
                <a:close/>
              </a:path>
            </a:pathLst>
          </a:custGeom>
          <a:solidFill>
            <a:srgbClr val="64DA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7" name="Freeform 30"/>
          <p:cNvSpPr/>
          <p:nvPr/>
        </p:nvSpPr>
        <p:spPr bwMode="auto">
          <a:xfrm>
            <a:off x="2361294" y="1617664"/>
            <a:ext cx="2571750" cy="4446587"/>
          </a:xfrm>
          <a:custGeom>
            <a:avLst/>
            <a:gdLst>
              <a:gd name="T0" fmla="*/ 2147483646 w 654"/>
              <a:gd name="T1" fmla="*/ 2147483646 h 1130"/>
              <a:gd name="T2" fmla="*/ 2147483646 w 654"/>
              <a:gd name="T3" fmla="*/ 2147483646 h 1130"/>
              <a:gd name="T4" fmla="*/ 2147483646 w 654"/>
              <a:gd name="T5" fmla="*/ 2147483646 h 1130"/>
              <a:gd name="T6" fmla="*/ 2147483646 w 654"/>
              <a:gd name="T7" fmla="*/ 2147483646 h 1130"/>
              <a:gd name="T8" fmla="*/ 2147483646 w 654"/>
              <a:gd name="T9" fmla="*/ 2147483646 h 1130"/>
              <a:gd name="T10" fmla="*/ 2147483646 w 654"/>
              <a:gd name="T11" fmla="*/ 2147483646 h 1130"/>
              <a:gd name="T12" fmla="*/ 2147483646 w 654"/>
              <a:gd name="T13" fmla="*/ 2147483646 h 1130"/>
              <a:gd name="T14" fmla="*/ 2147483646 w 654"/>
              <a:gd name="T15" fmla="*/ 2147483646 h 1130"/>
              <a:gd name="T16" fmla="*/ 2147483646 w 654"/>
              <a:gd name="T17" fmla="*/ 2147483646 h 1130"/>
              <a:gd name="T18" fmla="*/ 2147483646 w 654"/>
              <a:gd name="T19" fmla="*/ 2147483646 h 1130"/>
              <a:gd name="T20" fmla="*/ 2147483646 w 654"/>
              <a:gd name="T21" fmla="*/ 2147483646 h 1130"/>
              <a:gd name="T22" fmla="*/ 2147483646 w 654"/>
              <a:gd name="T23" fmla="*/ 2147483646 h 1130"/>
              <a:gd name="T24" fmla="*/ 2147483646 w 654"/>
              <a:gd name="T25" fmla="*/ 2147483646 h 1130"/>
              <a:gd name="T26" fmla="*/ 2147483646 w 654"/>
              <a:gd name="T27" fmla="*/ 2147483646 h 1130"/>
              <a:gd name="T28" fmla="*/ 2147483646 w 654"/>
              <a:gd name="T29" fmla="*/ 2147483646 h 1130"/>
              <a:gd name="T30" fmla="*/ 2147483646 w 654"/>
              <a:gd name="T31" fmla="*/ 2147483646 h 1130"/>
              <a:gd name="T32" fmla="*/ 2147483646 w 654"/>
              <a:gd name="T33" fmla="*/ 2147483646 h 1130"/>
              <a:gd name="T34" fmla="*/ 2147483646 w 654"/>
              <a:gd name="T35" fmla="*/ 2147483646 h 1130"/>
              <a:gd name="T36" fmla="*/ 2147483646 w 654"/>
              <a:gd name="T37" fmla="*/ 2147483646 h 1130"/>
              <a:gd name="T38" fmla="*/ 2147483646 w 654"/>
              <a:gd name="T39" fmla="*/ 2147483646 h 1130"/>
              <a:gd name="T40" fmla="*/ 2147483646 w 654"/>
              <a:gd name="T41" fmla="*/ 2147483646 h 1130"/>
              <a:gd name="T42" fmla="*/ 2147483646 w 654"/>
              <a:gd name="T43" fmla="*/ 2147483646 h 1130"/>
              <a:gd name="T44" fmla="*/ 2147483646 w 654"/>
              <a:gd name="T45" fmla="*/ 2147483646 h 1130"/>
              <a:gd name="T46" fmla="*/ 2147483646 w 654"/>
              <a:gd name="T47" fmla="*/ 2147483646 h 1130"/>
              <a:gd name="T48" fmla="*/ 2147483646 w 654"/>
              <a:gd name="T49" fmla="*/ 2147483646 h 1130"/>
              <a:gd name="T50" fmla="*/ 2147483646 w 654"/>
              <a:gd name="T51" fmla="*/ 2147483646 h 1130"/>
              <a:gd name="T52" fmla="*/ 2147483646 w 654"/>
              <a:gd name="T53" fmla="*/ 2147483646 h 1130"/>
              <a:gd name="T54" fmla="*/ 2147483646 w 654"/>
              <a:gd name="T55" fmla="*/ 2147483646 h 1130"/>
              <a:gd name="T56" fmla="*/ 2147483646 w 654"/>
              <a:gd name="T57" fmla="*/ 2147483646 h 1130"/>
              <a:gd name="T58" fmla="*/ 2147483646 w 654"/>
              <a:gd name="T59" fmla="*/ 2147483646 h 1130"/>
              <a:gd name="T60" fmla="*/ 2147483646 w 654"/>
              <a:gd name="T61" fmla="*/ 2147483646 h 1130"/>
              <a:gd name="T62" fmla="*/ 2147483646 w 654"/>
              <a:gd name="T63" fmla="*/ 2147483646 h 1130"/>
              <a:gd name="T64" fmla="*/ 2147483646 w 654"/>
              <a:gd name="T65" fmla="*/ 2147483646 h 1130"/>
              <a:gd name="T66" fmla="*/ 2147483646 w 654"/>
              <a:gd name="T67" fmla="*/ 2147483646 h 1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4" h="1130">
                <a:moveTo>
                  <a:pt x="208" y="896"/>
                </a:moveTo>
                <a:cubicBezTo>
                  <a:pt x="217" y="891"/>
                  <a:pt x="224" y="882"/>
                  <a:pt x="225" y="871"/>
                </a:cubicBezTo>
                <a:cubicBezTo>
                  <a:pt x="228" y="856"/>
                  <a:pt x="224" y="838"/>
                  <a:pt x="214" y="822"/>
                </a:cubicBezTo>
                <a:cubicBezTo>
                  <a:pt x="205" y="805"/>
                  <a:pt x="192" y="793"/>
                  <a:pt x="177" y="787"/>
                </a:cubicBezTo>
                <a:cubicBezTo>
                  <a:pt x="167" y="784"/>
                  <a:pt x="156" y="784"/>
                  <a:pt x="147" y="790"/>
                </a:cubicBezTo>
                <a:cubicBezTo>
                  <a:pt x="137" y="795"/>
                  <a:pt x="131" y="805"/>
                  <a:pt x="130" y="816"/>
                </a:cubicBezTo>
                <a:cubicBezTo>
                  <a:pt x="3" y="597"/>
                  <a:pt x="3" y="597"/>
                  <a:pt x="3" y="597"/>
                </a:cubicBezTo>
                <a:cubicBezTo>
                  <a:pt x="0" y="591"/>
                  <a:pt x="0" y="585"/>
                  <a:pt x="3" y="579"/>
                </a:cubicBezTo>
                <a:cubicBezTo>
                  <a:pt x="142" y="339"/>
                  <a:pt x="142" y="339"/>
                  <a:pt x="142" y="339"/>
                </a:cubicBezTo>
                <a:cubicBezTo>
                  <a:pt x="142" y="336"/>
                  <a:pt x="142" y="332"/>
                  <a:pt x="139" y="330"/>
                </a:cubicBezTo>
                <a:cubicBezTo>
                  <a:pt x="133" y="326"/>
                  <a:pt x="127" y="323"/>
                  <a:pt x="121" y="326"/>
                </a:cubicBezTo>
                <a:cubicBezTo>
                  <a:pt x="117" y="328"/>
                  <a:pt x="113" y="331"/>
                  <a:pt x="110" y="333"/>
                </a:cubicBezTo>
                <a:cubicBezTo>
                  <a:pt x="98" y="339"/>
                  <a:pt x="85" y="333"/>
                  <a:pt x="83" y="320"/>
                </a:cubicBezTo>
                <a:cubicBezTo>
                  <a:pt x="81" y="307"/>
                  <a:pt x="85" y="294"/>
                  <a:pt x="92" y="282"/>
                </a:cubicBezTo>
                <a:cubicBezTo>
                  <a:pt x="99" y="271"/>
                  <a:pt x="108" y="260"/>
                  <a:pt x="120" y="256"/>
                </a:cubicBezTo>
                <a:cubicBezTo>
                  <a:pt x="132" y="251"/>
                  <a:pt x="144" y="259"/>
                  <a:pt x="144" y="272"/>
                </a:cubicBezTo>
                <a:cubicBezTo>
                  <a:pt x="145" y="276"/>
                  <a:pt x="144" y="281"/>
                  <a:pt x="144" y="285"/>
                </a:cubicBezTo>
                <a:cubicBezTo>
                  <a:pt x="145" y="293"/>
                  <a:pt x="150" y="296"/>
                  <a:pt x="157" y="299"/>
                </a:cubicBezTo>
                <a:cubicBezTo>
                  <a:pt x="160" y="301"/>
                  <a:pt x="163" y="299"/>
                  <a:pt x="166" y="29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7" y="2"/>
                  <a:pt x="343" y="0"/>
                  <a:pt x="347" y="3"/>
                </a:cubicBezTo>
                <a:cubicBezTo>
                  <a:pt x="480" y="102"/>
                  <a:pt x="524" y="251"/>
                  <a:pt x="535" y="353"/>
                </a:cubicBezTo>
                <a:cubicBezTo>
                  <a:pt x="542" y="405"/>
                  <a:pt x="507" y="442"/>
                  <a:pt x="511" y="473"/>
                </a:cubicBezTo>
                <a:cubicBezTo>
                  <a:pt x="518" y="532"/>
                  <a:pt x="648" y="625"/>
                  <a:pt x="651" y="690"/>
                </a:cubicBezTo>
                <a:cubicBezTo>
                  <a:pt x="654" y="734"/>
                  <a:pt x="565" y="752"/>
                  <a:pt x="550" y="781"/>
                </a:cubicBezTo>
                <a:cubicBezTo>
                  <a:pt x="543" y="794"/>
                  <a:pt x="562" y="823"/>
                  <a:pt x="560" y="841"/>
                </a:cubicBezTo>
                <a:cubicBezTo>
                  <a:pt x="559" y="857"/>
                  <a:pt x="515" y="874"/>
                  <a:pt x="515" y="874"/>
                </a:cubicBezTo>
                <a:cubicBezTo>
                  <a:pt x="515" y="874"/>
                  <a:pt x="546" y="903"/>
                  <a:pt x="548" y="916"/>
                </a:cubicBezTo>
                <a:cubicBezTo>
                  <a:pt x="549" y="932"/>
                  <a:pt x="520" y="957"/>
                  <a:pt x="519" y="973"/>
                </a:cubicBezTo>
                <a:cubicBezTo>
                  <a:pt x="519" y="989"/>
                  <a:pt x="545" y="1030"/>
                  <a:pt x="532" y="1073"/>
                </a:cubicBezTo>
                <a:cubicBezTo>
                  <a:pt x="515" y="1130"/>
                  <a:pt x="356" y="1091"/>
                  <a:pt x="288" y="1083"/>
                </a:cubicBezTo>
                <a:cubicBezTo>
                  <a:pt x="286" y="1083"/>
                  <a:pt x="283" y="1082"/>
                  <a:pt x="282" y="1079"/>
                </a:cubicBezTo>
                <a:cubicBezTo>
                  <a:pt x="177" y="898"/>
                  <a:pt x="177" y="898"/>
                  <a:pt x="177" y="898"/>
                </a:cubicBezTo>
                <a:cubicBezTo>
                  <a:pt x="188" y="902"/>
                  <a:pt x="199" y="902"/>
                  <a:pt x="208" y="896"/>
                </a:cubicBezTo>
                <a:close/>
              </a:path>
            </a:pathLst>
          </a:custGeom>
          <a:solidFill>
            <a:srgbClr val="39C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8" name="Freeform 31"/>
          <p:cNvSpPr/>
          <p:nvPr/>
        </p:nvSpPr>
        <p:spPr bwMode="auto">
          <a:xfrm>
            <a:off x="627743" y="3967166"/>
            <a:ext cx="2768600" cy="2801937"/>
          </a:xfrm>
          <a:custGeom>
            <a:avLst/>
            <a:gdLst>
              <a:gd name="T0" fmla="*/ 2147483646 w 704"/>
              <a:gd name="T1" fmla="*/ 0 h 712"/>
              <a:gd name="T2" fmla="*/ 2147483646 w 704"/>
              <a:gd name="T3" fmla="*/ 0 h 712"/>
              <a:gd name="T4" fmla="*/ 2147483646 w 704"/>
              <a:gd name="T5" fmla="*/ 2147483646 h 712"/>
              <a:gd name="T6" fmla="*/ 2147483646 w 704"/>
              <a:gd name="T7" fmla="*/ 2147483646 h 712"/>
              <a:gd name="T8" fmla="*/ 2147483646 w 704"/>
              <a:gd name="T9" fmla="*/ 2147483646 h 712"/>
              <a:gd name="T10" fmla="*/ 2147483646 w 704"/>
              <a:gd name="T11" fmla="*/ 2147483646 h 712"/>
              <a:gd name="T12" fmla="*/ 2147483646 w 704"/>
              <a:gd name="T13" fmla="*/ 2147483646 h 712"/>
              <a:gd name="T14" fmla="*/ 2147483646 w 704"/>
              <a:gd name="T15" fmla="*/ 0 h 712"/>
              <a:gd name="T16" fmla="*/ 2147483646 w 704"/>
              <a:gd name="T17" fmla="*/ 0 h 712"/>
              <a:gd name="T18" fmla="*/ 2147483646 w 704"/>
              <a:gd name="T19" fmla="*/ 2147483646 h 712"/>
              <a:gd name="T20" fmla="*/ 2147483646 w 704"/>
              <a:gd name="T21" fmla="*/ 2147483646 h 712"/>
              <a:gd name="T22" fmla="*/ 2147483646 w 704"/>
              <a:gd name="T23" fmla="*/ 2147483646 h 712"/>
              <a:gd name="T24" fmla="*/ 2147483646 w 704"/>
              <a:gd name="T25" fmla="*/ 2147483646 h 712"/>
              <a:gd name="T26" fmla="*/ 2147483646 w 704"/>
              <a:gd name="T27" fmla="*/ 2147483646 h 712"/>
              <a:gd name="T28" fmla="*/ 2147483646 w 704"/>
              <a:gd name="T29" fmla="*/ 2147483646 h 712"/>
              <a:gd name="T30" fmla="*/ 2147483646 w 704"/>
              <a:gd name="T31" fmla="*/ 2147483646 h 712"/>
              <a:gd name="T32" fmla="*/ 2147483646 w 704"/>
              <a:gd name="T33" fmla="*/ 2147483646 h 712"/>
              <a:gd name="T34" fmla="*/ 2147483646 w 704"/>
              <a:gd name="T35" fmla="*/ 2147483646 h 712"/>
              <a:gd name="T36" fmla="*/ 2147483646 w 704"/>
              <a:gd name="T37" fmla="*/ 2147483646 h 712"/>
              <a:gd name="T38" fmla="*/ 2147483646 w 704"/>
              <a:gd name="T39" fmla="*/ 2147483646 h 712"/>
              <a:gd name="T40" fmla="*/ 2147483646 w 704"/>
              <a:gd name="T41" fmla="*/ 2147483646 h 712"/>
              <a:gd name="T42" fmla="*/ 2147483646 w 704"/>
              <a:gd name="T43" fmla="*/ 2147483646 h 712"/>
              <a:gd name="T44" fmla="*/ 2147483646 w 704"/>
              <a:gd name="T45" fmla="*/ 2147483646 h 712"/>
              <a:gd name="T46" fmla="*/ 2147483646 w 704"/>
              <a:gd name="T47" fmla="*/ 2147483646 h 712"/>
              <a:gd name="T48" fmla="*/ 2147483646 w 704"/>
              <a:gd name="T49" fmla="*/ 2147483646 h 712"/>
              <a:gd name="T50" fmla="*/ 2147483646 w 704"/>
              <a:gd name="T51" fmla="*/ 2147483646 h 712"/>
              <a:gd name="T52" fmla="*/ 2147483646 w 704"/>
              <a:gd name="T53" fmla="*/ 2147483646 h 712"/>
              <a:gd name="T54" fmla="*/ 2147483646 w 704"/>
              <a:gd name="T55" fmla="*/ 2147483646 h 712"/>
              <a:gd name="T56" fmla="*/ 2147483646 w 704"/>
              <a:gd name="T57" fmla="*/ 2147483646 h 712"/>
              <a:gd name="T58" fmla="*/ 2147483646 w 704"/>
              <a:gd name="T59" fmla="*/ 0 h 7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04" h="712">
                <a:moveTo>
                  <a:pt x="11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2" y="7"/>
                  <a:pt x="157" y="17"/>
                  <a:pt x="157" y="28"/>
                </a:cubicBezTo>
                <a:cubicBezTo>
                  <a:pt x="157" y="38"/>
                  <a:pt x="162" y="48"/>
                  <a:pt x="170" y="55"/>
                </a:cubicBezTo>
                <a:cubicBezTo>
                  <a:pt x="182" y="65"/>
                  <a:pt x="199" y="70"/>
                  <a:pt x="218" y="70"/>
                </a:cubicBezTo>
                <a:cubicBezTo>
                  <a:pt x="237" y="70"/>
                  <a:pt x="254" y="65"/>
                  <a:pt x="267" y="55"/>
                </a:cubicBezTo>
                <a:cubicBezTo>
                  <a:pt x="275" y="48"/>
                  <a:pt x="280" y="38"/>
                  <a:pt x="280" y="28"/>
                </a:cubicBezTo>
                <a:cubicBezTo>
                  <a:pt x="280" y="17"/>
                  <a:pt x="275" y="7"/>
                  <a:pt x="266" y="0"/>
                </a:cubicBezTo>
                <a:cubicBezTo>
                  <a:pt x="411" y="0"/>
                  <a:pt x="411" y="0"/>
                  <a:pt x="411" y="0"/>
                </a:cubicBezTo>
                <a:cubicBezTo>
                  <a:pt x="417" y="0"/>
                  <a:pt x="423" y="3"/>
                  <a:pt x="426" y="9"/>
                </a:cubicBezTo>
                <a:cubicBezTo>
                  <a:pt x="565" y="249"/>
                  <a:pt x="565" y="249"/>
                  <a:pt x="565" y="249"/>
                </a:cubicBezTo>
                <a:cubicBezTo>
                  <a:pt x="568" y="251"/>
                  <a:pt x="571" y="253"/>
                  <a:pt x="575" y="251"/>
                </a:cubicBezTo>
                <a:cubicBezTo>
                  <a:pt x="581" y="248"/>
                  <a:pt x="586" y="244"/>
                  <a:pt x="587" y="237"/>
                </a:cubicBezTo>
                <a:cubicBezTo>
                  <a:pt x="587" y="233"/>
                  <a:pt x="587" y="228"/>
                  <a:pt x="587" y="224"/>
                </a:cubicBezTo>
                <a:cubicBezTo>
                  <a:pt x="587" y="211"/>
                  <a:pt x="599" y="203"/>
                  <a:pt x="611" y="208"/>
                </a:cubicBezTo>
                <a:cubicBezTo>
                  <a:pt x="623" y="212"/>
                  <a:pt x="633" y="223"/>
                  <a:pt x="639" y="234"/>
                </a:cubicBezTo>
                <a:cubicBezTo>
                  <a:pt x="646" y="245"/>
                  <a:pt x="650" y="259"/>
                  <a:pt x="648" y="272"/>
                </a:cubicBezTo>
                <a:cubicBezTo>
                  <a:pt x="646" y="285"/>
                  <a:pt x="633" y="290"/>
                  <a:pt x="622" y="284"/>
                </a:cubicBezTo>
                <a:cubicBezTo>
                  <a:pt x="618" y="282"/>
                  <a:pt x="614" y="280"/>
                  <a:pt x="611" y="278"/>
                </a:cubicBezTo>
                <a:cubicBezTo>
                  <a:pt x="604" y="275"/>
                  <a:pt x="598" y="278"/>
                  <a:pt x="592" y="282"/>
                </a:cubicBezTo>
                <a:cubicBezTo>
                  <a:pt x="589" y="283"/>
                  <a:pt x="589" y="287"/>
                  <a:pt x="589" y="291"/>
                </a:cubicBezTo>
                <a:cubicBezTo>
                  <a:pt x="700" y="482"/>
                  <a:pt x="700" y="482"/>
                  <a:pt x="700" y="482"/>
                </a:cubicBezTo>
                <a:cubicBezTo>
                  <a:pt x="700" y="482"/>
                  <a:pt x="701" y="484"/>
                  <a:pt x="700" y="485"/>
                </a:cubicBezTo>
                <a:cubicBezTo>
                  <a:pt x="700" y="487"/>
                  <a:pt x="699" y="488"/>
                  <a:pt x="699" y="488"/>
                </a:cubicBezTo>
                <a:cubicBezTo>
                  <a:pt x="699" y="488"/>
                  <a:pt x="699" y="488"/>
                  <a:pt x="699" y="488"/>
                </a:cubicBezTo>
                <a:cubicBezTo>
                  <a:pt x="671" y="516"/>
                  <a:pt x="704" y="593"/>
                  <a:pt x="688" y="619"/>
                </a:cubicBezTo>
                <a:cubicBezTo>
                  <a:pt x="664" y="659"/>
                  <a:pt x="299" y="712"/>
                  <a:pt x="119" y="586"/>
                </a:cubicBezTo>
                <a:cubicBezTo>
                  <a:pt x="83" y="561"/>
                  <a:pt x="129" y="479"/>
                  <a:pt x="98" y="269"/>
                </a:cubicBezTo>
                <a:cubicBezTo>
                  <a:pt x="84" y="172"/>
                  <a:pt x="45" y="96"/>
                  <a:pt x="3" y="12"/>
                </a:cubicBezTo>
                <a:cubicBezTo>
                  <a:pt x="0" y="7"/>
                  <a:pt x="4" y="0"/>
                  <a:pt x="1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910318" y="2287589"/>
            <a:ext cx="1410643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THINK</a:t>
            </a:r>
            <a:endParaRPr lang="en-US" altLang="en-US" sz="1800"/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1445308" y="4927601"/>
            <a:ext cx="1102866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2778809" y="3633788"/>
            <a:ext cx="1590179" cy="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ypk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8" y="135864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4933045" y="2873551"/>
            <a:ext cx="6616533" cy="12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586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AKTIVITI:</a:t>
            </a:r>
          </a:p>
          <a:p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DISCUSSION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6E5C1E-86BD-425F-8C18-1892EDBC050B}"/>
              </a:ext>
            </a:extLst>
          </p:cNvPr>
          <p:cNvSpPr/>
          <p:nvPr/>
        </p:nvSpPr>
        <p:spPr>
          <a:xfrm>
            <a:off x="4057575" y="609600"/>
            <a:ext cx="521642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fontAlgn="auto" hangingPunct="1">
              <a:spcAft>
                <a:spcPts val="600"/>
              </a:spcAft>
            </a:pPr>
            <a:r>
              <a:rPr lang="en-US" sz="3600" dirty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PERBINCANGAN KAJIAN KES/SCENARIO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F0E17-E1B3-4970-8958-D5AA27C29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9" r="2" b="4793"/>
          <a:stretch/>
        </p:blipFill>
        <p:spPr>
          <a:xfrm>
            <a:off x="671241" y="1841233"/>
            <a:ext cx="3145536" cy="121047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DECF80-CB5F-4275-A92B-DA43401A3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7" r="4" b="15051"/>
          <a:stretch/>
        </p:blipFill>
        <p:spPr>
          <a:xfrm>
            <a:off x="671241" y="3070021"/>
            <a:ext cx="3145536" cy="121047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6F42D37-0730-4C4C-A8A0-B7514E7CA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09" r="2" b="10193"/>
          <a:stretch/>
        </p:blipFill>
        <p:spPr>
          <a:xfrm>
            <a:off x="671241" y="4243867"/>
            <a:ext cx="3145536" cy="122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66F9D50-34BB-434F-970A-C713F7C1A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42" r="2" b="4607"/>
          <a:stretch/>
        </p:blipFill>
        <p:spPr>
          <a:xfrm>
            <a:off x="671241" y="5396686"/>
            <a:ext cx="3145536" cy="123622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31CB82-2D02-4BF2-ABBE-ED89B7A1F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246437"/>
              </p:ext>
            </p:extLst>
          </p:nvPr>
        </p:nvGraphicFramePr>
        <p:xfrm>
          <a:off x="4063504" y="2160589"/>
          <a:ext cx="6329632" cy="46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6365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/>
          </a:p>
        </p:txBody>
      </p:sp>
      <p:pic>
        <p:nvPicPr>
          <p:cNvPr id="11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ypk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8" y="135864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838199" y="367203"/>
            <a:ext cx="10515600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0498" cy="4351338"/>
          </a:xfrm>
        </p:spPr>
        <p:txBody>
          <a:bodyPr/>
          <a:lstStyle/>
          <a:p>
            <a:pPr marL="342900" lvl="0" indent="-342900" algn="just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Falsafah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bermula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dengan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pemikiran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kalangan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ahli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falsafah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tetapi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sekarang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menjadi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ideologi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politik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yang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melibatkan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gerakan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massa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memberi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pengaruh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besar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kepada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masyarakat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termasuk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kepada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mereka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berminat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dengan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falsafah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</a:t>
            </a:r>
          </a:p>
          <a:p>
            <a:pPr marL="342900" lvl="0" indent="-342900" algn="just" defTabSz="4572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Kebenaran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adalah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berdasarkan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hakikat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tetap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atau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mutlak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(</a:t>
            </a:r>
            <a:r>
              <a:rPr lang="en-MY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agama,ajaran</a:t>
            </a:r>
            <a:r>
              <a:rPr lang="en-MY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moral).</a:t>
            </a:r>
          </a:p>
          <a:p>
            <a:endParaRPr lang="en-MY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9" y="2759983"/>
            <a:ext cx="10515600" cy="1325563"/>
          </a:xfrm>
        </p:spPr>
        <p:txBody>
          <a:bodyPr/>
          <a:lstStyle/>
          <a:p>
            <a:pPr algn="ctr"/>
            <a:r>
              <a:rPr lang="en-MY" sz="7200" b="1" dirty="0"/>
              <a:t>TERIMA KASIH</a:t>
            </a:r>
          </a:p>
        </p:txBody>
      </p:sp>
      <p:pic>
        <p:nvPicPr>
          <p:cNvPr id="4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pk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8" y="135864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5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57A99D-B2AB-46B8-B90C-373468B23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489570"/>
              </p:ext>
            </p:extLst>
          </p:nvPr>
        </p:nvGraphicFramePr>
        <p:xfrm>
          <a:off x="1890035" y="2033788"/>
          <a:ext cx="8915400" cy="50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FE93E126-9577-450F-B3FE-71B243F9D891}"/>
              </a:ext>
            </a:extLst>
          </p:cNvPr>
          <p:cNvSpPr/>
          <p:nvPr/>
        </p:nvSpPr>
        <p:spPr>
          <a:xfrm>
            <a:off x="1906629" y="1905000"/>
            <a:ext cx="8919111" cy="971550"/>
          </a:xfrm>
          <a:prstGeom prst="downArrowCallout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lIns="91435" tIns="45717" rIns="91435" bIns="45717" rtlCol="0"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kern="0" dirty="0">
                <a:solidFill>
                  <a:sysClr val="window" lastClr="FFFFFF"/>
                </a:solidFill>
                <a:latin typeface="Century Gothic"/>
              </a:rPr>
              <a:t>IMPLIKASI TERHADAP EPISTEMOLOGI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4BD0A-92A7-4CAB-80A0-2397D2930CC6}"/>
              </a:ext>
            </a:extLst>
          </p:cNvPr>
          <p:cNvSpPr/>
          <p:nvPr/>
        </p:nvSpPr>
        <p:spPr>
          <a:xfrm>
            <a:off x="1890038" y="1293666"/>
            <a:ext cx="8919111" cy="582223"/>
          </a:xfrm>
          <a:prstGeom prst="rect">
            <a:avLst/>
          </a:prstGeom>
          <a:solidFill>
            <a:srgbClr val="DE7E18"/>
          </a:solidFill>
          <a:ln w="15875" cap="rnd" cmpd="sng" algn="ctr">
            <a:solidFill>
              <a:srgbClr val="DE7E18">
                <a:shade val="50000"/>
              </a:srgbClr>
            </a:solidFill>
            <a:prstDash val="solid"/>
          </a:ln>
          <a:effectLst/>
        </p:spPr>
        <p:txBody>
          <a:bodyPr lIns="91435" tIns="45717" rIns="91435" bIns="45717" rtlCol="0"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kern="0" dirty="0">
                <a:solidFill>
                  <a:sysClr val="window" lastClr="FFFFFF"/>
                </a:solidFill>
                <a:latin typeface="Century Gothic"/>
              </a:rPr>
              <a:t>ALIRAN IDEOLOGI SEMASA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120428"/>
            <a:ext cx="10515600" cy="1325563"/>
          </a:xfrm>
        </p:spPr>
        <p:txBody>
          <a:bodyPr/>
          <a:lstStyle/>
          <a:p>
            <a:pPr algn="ctr"/>
            <a:r>
              <a:rPr lang="en-MY" b="1" dirty="0"/>
              <a:t>KANDUNGAN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3229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B81899-FB2C-4C25-920B-429C4B34A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753917"/>
              </p:ext>
            </p:extLst>
          </p:nvPr>
        </p:nvGraphicFramePr>
        <p:xfrm>
          <a:off x="2032002" y="1298121"/>
          <a:ext cx="8671379" cy="54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98B44F8-7C94-4324-8D0F-40226A4714F2}"/>
              </a:ext>
            </a:extLst>
          </p:cNvPr>
          <p:cNvSpPr/>
          <p:nvPr/>
        </p:nvSpPr>
        <p:spPr>
          <a:xfrm>
            <a:off x="1715937" y="232299"/>
            <a:ext cx="7127272" cy="923330"/>
          </a:xfrm>
          <a:prstGeom prst="rect">
            <a:avLst/>
          </a:prstGeom>
          <a:noFill/>
        </p:spPr>
        <p:txBody>
          <a:bodyPr wrap="none" lIns="91435" tIns="45717" rIns="91435" bIns="457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1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/>
                <a:solidFill>
                  <a:srgbClr val="728653"/>
                </a:solidFill>
                <a:latin typeface="Century Gothic"/>
              </a:rPr>
              <a:t>PENDEKATAN KULIAH</a:t>
            </a:r>
          </a:p>
        </p:txBody>
      </p:sp>
      <p:pic>
        <p:nvPicPr>
          <p:cNvPr id="4" name="Picture 2" descr="utm-logo-transparent-background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4" y="63217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5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68" y="840703"/>
            <a:ext cx="5283058" cy="56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8684468" y="2757881"/>
            <a:ext cx="25135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Open Sans Semibold" panose="020B0706030804020204" pitchFamily="34" charset="0"/>
              </a:rPr>
              <a:t>PENGENALAN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86603" y="840704"/>
            <a:ext cx="6605516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882" indent="-342882" algn="just">
              <a:buFont typeface="Arial" pitchFamily="34" charset="0"/>
              <a:buChar char="•"/>
            </a:pPr>
            <a:endParaRPr lang="en-US" sz="2400" b="1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  <p:pic>
        <p:nvPicPr>
          <p:cNvPr id="5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A100931-17CD-4084-BE19-351F8FE14FBC}"/>
              </a:ext>
            </a:extLst>
          </p:cNvPr>
          <p:cNvSpPr txBox="1">
            <a:spLocks/>
          </p:cNvSpPr>
          <p:nvPr/>
        </p:nvSpPr>
        <p:spPr>
          <a:xfrm>
            <a:off x="469257" y="469750"/>
            <a:ext cx="6923216" cy="6162870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2" indent="-342882" algn="just" defTabSz="457176" fontAlgn="auto">
              <a:buClr>
                <a:srgbClr val="A53010"/>
              </a:buClr>
              <a:defRPr/>
            </a:pP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Abad ke-18 ,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Gerakan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i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Enlightenment </a:t>
            </a:r>
          </a:p>
          <a:p>
            <a:pPr marL="342882" indent="-342882" algn="just" defTabSz="457176" fontAlgn="auto">
              <a:buClr>
                <a:srgbClr val="A53010"/>
              </a:buClr>
              <a:defRPr/>
            </a:pP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Tokoh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: Immanuel Kant, Carl Popper, John Locke</a:t>
            </a:r>
          </a:p>
          <a:p>
            <a:pPr marL="342882" indent="-342882" algn="just" defTabSz="457176" fontAlgn="auto">
              <a:buClr>
                <a:srgbClr val="A53010"/>
              </a:buClr>
              <a:defRPr/>
            </a:pP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Menekankan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akal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fikiran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rasional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dalam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menentukan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kebenaran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,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mecipta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sesuatu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kejayaan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atas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dasar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kemanusiaan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bukan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keagamaan</a:t>
            </a:r>
            <a:endParaRPr lang="en-MY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/>
            </a:endParaRPr>
          </a:p>
          <a:p>
            <a:pPr marL="342882" indent="-342882" algn="just" defTabSz="457176" fontAlgn="auto">
              <a:buClr>
                <a:srgbClr val="A53010"/>
              </a:buClr>
              <a:defRPr/>
            </a:pP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Manusia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boleh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mencapai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kemajuan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dengan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akal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fikiran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semata-mata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untuk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mewujudkan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masyarakat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manusia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yang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baru</a:t>
            </a:r>
            <a:endParaRPr lang="en-MY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/>
            </a:endParaRPr>
          </a:p>
          <a:p>
            <a:pPr marL="342882" indent="-342882" algn="just" defTabSz="457176" fontAlgn="auto">
              <a:buClr>
                <a:srgbClr val="A53010"/>
              </a:buClr>
              <a:defRPr/>
            </a:pP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Menganggap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bahwa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kebenaran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ilmu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pengetahuan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bersifat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mutlak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dan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objektif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,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artinya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tidak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adanya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nilai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dari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manusia</a:t>
            </a:r>
            <a:r>
              <a:rPr lang="en-MY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/>
              </a:rPr>
              <a:t>.</a:t>
            </a:r>
          </a:p>
          <a:p>
            <a:pPr lvl="0" algn="just" fontAlgn="auto">
              <a:buClr>
                <a:srgbClr val="A53010"/>
              </a:buClr>
            </a:pP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Enlightenment Project –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menjadi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kayu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ukur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kebenaran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di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semua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bidang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endParaRPr lang="en-MY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lvl="0" algn="just" fontAlgn="auto">
              <a:buClr>
                <a:srgbClr val="A53010"/>
              </a:buClr>
            </a:pP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Abad 20-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kejayaan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ahli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falsafah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Bertrand Russell, Karl Popper –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Positivisme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Logical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menekankan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akal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fikiran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rasional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kaedah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saintifik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bagi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menyelesaikan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masalah</a:t>
            </a:r>
            <a:r>
              <a:rPr lang="en-MY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kemanusiaan</a:t>
            </a:r>
            <a:endParaRPr lang="en-MY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882" indent="-342882" defTabSz="457176" fontAlgn="auto">
              <a:buClr>
                <a:srgbClr val="A53010"/>
              </a:buClr>
              <a:defRPr/>
            </a:pPr>
            <a:endParaRPr lang="en-MY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055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6C2F71B2-542A-4F39-8D79-FCF1B659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0" y="321734"/>
            <a:ext cx="5039575" cy="2905170"/>
          </a:xfrm>
          <a:prstGeom prst="rect">
            <a:avLst/>
          </a:prstGeom>
        </p:spPr>
      </p:pic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F3418DAE-E725-4AF8-A2E4-D873891B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1" y="3477296"/>
            <a:ext cx="5250144" cy="2914360"/>
          </a:xfrm>
          <a:prstGeom prst="rect">
            <a:avLst/>
          </a:prstGeom>
        </p:spPr>
      </p:pic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ABD86890-B5CB-4435-9B1D-A2B0DC8A6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3" y="1287462"/>
            <a:ext cx="5426764" cy="4833924"/>
          </a:xfrm>
          <a:prstGeom prst="rect">
            <a:avLst/>
          </a:prstGeom>
        </p:spPr>
      </p:pic>
      <p:pic>
        <p:nvPicPr>
          <p:cNvPr id="7" name="Picture 2" descr="utm-logo-transparent-background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4" y="63217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9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Freeform 19"/>
          <p:cNvSpPr/>
          <p:nvPr/>
        </p:nvSpPr>
        <p:spPr bwMode="auto">
          <a:xfrm>
            <a:off x="8474301" y="4878617"/>
            <a:ext cx="3063875" cy="1439863"/>
          </a:xfrm>
          <a:custGeom>
            <a:avLst/>
            <a:gdLst>
              <a:gd name="T0" fmla="*/ 2147483646 w 743"/>
              <a:gd name="T1" fmla="*/ 2147483646 h 349"/>
              <a:gd name="T2" fmla="*/ 2147483646 w 743"/>
              <a:gd name="T3" fmla="*/ 2147483646 h 349"/>
              <a:gd name="T4" fmla="*/ 2147483646 w 743"/>
              <a:gd name="T5" fmla="*/ 2147483646 h 349"/>
              <a:gd name="T6" fmla="*/ 2147483646 w 743"/>
              <a:gd name="T7" fmla="*/ 2147483646 h 349"/>
              <a:gd name="T8" fmla="*/ 2147483646 w 743"/>
              <a:gd name="T9" fmla="*/ 2147483646 h 349"/>
              <a:gd name="T10" fmla="*/ 2147483646 w 743"/>
              <a:gd name="T11" fmla="*/ 2147483646 h 349"/>
              <a:gd name="T12" fmla="*/ 2147483646 w 743"/>
              <a:gd name="T13" fmla="*/ 2147483646 h 349"/>
              <a:gd name="T14" fmla="*/ 2147483646 w 743"/>
              <a:gd name="T15" fmla="*/ 0 h 349"/>
              <a:gd name="T16" fmla="*/ 2147483646 w 743"/>
              <a:gd name="T17" fmla="*/ 0 h 349"/>
              <a:gd name="T18" fmla="*/ 2147483646 w 743"/>
              <a:gd name="T19" fmla="*/ 2147483646 h 349"/>
              <a:gd name="T20" fmla="*/ 2147483646 w 743"/>
              <a:gd name="T21" fmla="*/ 2147483646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3" h="349">
                <a:moveTo>
                  <a:pt x="1" y="27"/>
                </a:moveTo>
                <a:cubicBezTo>
                  <a:pt x="0" y="40"/>
                  <a:pt x="24" y="60"/>
                  <a:pt x="24" y="73"/>
                </a:cubicBezTo>
                <a:cubicBezTo>
                  <a:pt x="25" y="86"/>
                  <a:pt x="3" y="120"/>
                  <a:pt x="13" y="155"/>
                </a:cubicBezTo>
                <a:cubicBezTo>
                  <a:pt x="30" y="213"/>
                  <a:pt x="223" y="151"/>
                  <a:pt x="238" y="165"/>
                </a:cubicBezTo>
                <a:cubicBezTo>
                  <a:pt x="262" y="187"/>
                  <a:pt x="235" y="251"/>
                  <a:pt x="247" y="273"/>
                </a:cubicBezTo>
                <a:cubicBezTo>
                  <a:pt x="267" y="305"/>
                  <a:pt x="566" y="349"/>
                  <a:pt x="715" y="245"/>
                </a:cubicBezTo>
                <a:cubicBezTo>
                  <a:pt x="743" y="226"/>
                  <a:pt x="709" y="164"/>
                  <a:pt x="728" y="8"/>
                </a:cubicBezTo>
                <a:cubicBezTo>
                  <a:pt x="729" y="4"/>
                  <a:pt x="725" y="0"/>
                  <a:pt x="7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8" y="1"/>
                  <a:pt x="16" y="3"/>
                </a:cubicBezTo>
                <a:cubicBezTo>
                  <a:pt x="9" y="11"/>
                  <a:pt x="1" y="21"/>
                  <a:pt x="1" y="27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8" name="Freeform 20"/>
          <p:cNvSpPr/>
          <p:nvPr/>
        </p:nvSpPr>
        <p:spPr bwMode="auto">
          <a:xfrm>
            <a:off x="10020526" y="3781652"/>
            <a:ext cx="1863725" cy="1039812"/>
          </a:xfrm>
          <a:custGeom>
            <a:avLst/>
            <a:gdLst>
              <a:gd name="T0" fmla="*/ 2147483646 w 452"/>
              <a:gd name="T1" fmla="*/ 2147483646 h 252"/>
              <a:gd name="T2" fmla="*/ 2147483646 w 452"/>
              <a:gd name="T3" fmla="*/ 2147483646 h 252"/>
              <a:gd name="T4" fmla="*/ 2147483646 w 452"/>
              <a:gd name="T5" fmla="*/ 2147483646 h 252"/>
              <a:gd name="T6" fmla="*/ 2147483646 w 452"/>
              <a:gd name="T7" fmla="*/ 2147483646 h 252"/>
              <a:gd name="T8" fmla="*/ 2147483646 w 452"/>
              <a:gd name="T9" fmla="*/ 0 h 252"/>
              <a:gd name="T10" fmla="*/ 2147483646 w 452"/>
              <a:gd name="T11" fmla="*/ 0 h 252"/>
              <a:gd name="T12" fmla="*/ 2147483646 w 452"/>
              <a:gd name="T13" fmla="*/ 2147483646 h 252"/>
              <a:gd name="T14" fmla="*/ 2147483646 w 452"/>
              <a:gd name="T15" fmla="*/ 2147483646 h 252"/>
              <a:gd name="T16" fmla="*/ 2147483646 w 452"/>
              <a:gd name="T17" fmla="*/ 2147483646 h 252"/>
              <a:gd name="T18" fmla="*/ 2147483646 w 452"/>
              <a:gd name="T19" fmla="*/ 2147483646 h 252"/>
              <a:gd name="T20" fmla="*/ 2147483646 w 452"/>
              <a:gd name="T21" fmla="*/ 2147483646 h 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52" h="252">
                <a:moveTo>
                  <a:pt x="356" y="251"/>
                </a:moveTo>
                <a:cubicBezTo>
                  <a:pt x="357" y="250"/>
                  <a:pt x="357" y="249"/>
                  <a:pt x="357" y="249"/>
                </a:cubicBezTo>
                <a:cubicBezTo>
                  <a:pt x="370" y="157"/>
                  <a:pt x="410" y="91"/>
                  <a:pt x="449" y="10"/>
                </a:cubicBezTo>
                <a:cubicBezTo>
                  <a:pt x="449" y="10"/>
                  <a:pt x="449" y="10"/>
                  <a:pt x="449" y="10"/>
                </a:cubicBezTo>
                <a:cubicBezTo>
                  <a:pt x="452" y="6"/>
                  <a:pt x="448" y="0"/>
                  <a:pt x="4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5"/>
                  <a:pt x="30" y="11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5"/>
                  <a:pt x="5" y="252"/>
                  <a:pt x="13" y="252"/>
                </a:cubicBezTo>
                <a:cubicBezTo>
                  <a:pt x="354" y="252"/>
                  <a:pt x="354" y="252"/>
                  <a:pt x="354" y="252"/>
                </a:cubicBezTo>
                <a:cubicBezTo>
                  <a:pt x="354" y="252"/>
                  <a:pt x="355" y="252"/>
                  <a:pt x="356" y="25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49" name="Freeform 21"/>
          <p:cNvSpPr/>
          <p:nvPr/>
        </p:nvSpPr>
        <p:spPr bwMode="auto">
          <a:xfrm>
            <a:off x="8118698" y="3781652"/>
            <a:ext cx="1968500" cy="1039812"/>
          </a:xfrm>
          <a:custGeom>
            <a:avLst/>
            <a:gdLst>
              <a:gd name="T0" fmla="*/ 2147483646 w 477"/>
              <a:gd name="T1" fmla="*/ 0 h 252"/>
              <a:gd name="T2" fmla="*/ 2147483646 w 477"/>
              <a:gd name="T3" fmla="*/ 2147483646 h 252"/>
              <a:gd name="T4" fmla="*/ 2147483646 w 477"/>
              <a:gd name="T5" fmla="*/ 2147483646 h 252"/>
              <a:gd name="T6" fmla="*/ 2147483646 w 477"/>
              <a:gd name="T7" fmla="*/ 2147483646 h 252"/>
              <a:gd name="T8" fmla="*/ 2147483646 w 477"/>
              <a:gd name="T9" fmla="*/ 2147483646 h 252"/>
              <a:gd name="T10" fmla="*/ 2147483646 w 477"/>
              <a:gd name="T11" fmla="*/ 2147483646 h 252"/>
              <a:gd name="T12" fmla="*/ 2147483646 w 477"/>
              <a:gd name="T13" fmla="*/ 2147483646 h 252"/>
              <a:gd name="T14" fmla="*/ 2147483646 w 477"/>
              <a:gd name="T15" fmla="*/ 2147483646 h 252"/>
              <a:gd name="T16" fmla="*/ 2147483646 w 477"/>
              <a:gd name="T17" fmla="*/ 2147483646 h 252"/>
              <a:gd name="T18" fmla="*/ 2147483646 w 477"/>
              <a:gd name="T19" fmla="*/ 2147483646 h 252"/>
              <a:gd name="T20" fmla="*/ 2147483646 w 477"/>
              <a:gd name="T21" fmla="*/ 0 h 252"/>
              <a:gd name="T22" fmla="*/ 2147483646 w 477"/>
              <a:gd name="T23" fmla="*/ 0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7" h="252">
                <a:moveTo>
                  <a:pt x="75" y="0"/>
                </a:moveTo>
                <a:cubicBezTo>
                  <a:pt x="73" y="0"/>
                  <a:pt x="71" y="1"/>
                  <a:pt x="69" y="3"/>
                </a:cubicBezTo>
                <a:cubicBezTo>
                  <a:pt x="38" y="39"/>
                  <a:pt x="3" y="77"/>
                  <a:pt x="2" y="107"/>
                </a:cubicBezTo>
                <a:cubicBezTo>
                  <a:pt x="0" y="143"/>
                  <a:pt x="72" y="157"/>
                  <a:pt x="85" y="182"/>
                </a:cubicBezTo>
                <a:cubicBezTo>
                  <a:pt x="91" y="192"/>
                  <a:pt x="75" y="216"/>
                  <a:pt x="76" y="231"/>
                </a:cubicBezTo>
                <a:cubicBezTo>
                  <a:pt x="77" y="238"/>
                  <a:pt x="89" y="246"/>
                  <a:pt x="98" y="251"/>
                </a:cubicBezTo>
                <a:cubicBezTo>
                  <a:pt x="100" y="252"/>
                  <a:pt x="101" y="252"/>
                  <a:pt x="103" y="252"/>
                </a:cubicBezTo>
                <a:cubicBezTo>
                  <a:pt x="435" y="252"/>
                  <a:pt x="435" y="252"/>
                  <a:pt x="435" y="252"/>
                </a:cubicBezTo>
                <a:cubicBezTo>
                  <a:pt x="441" y="252"/>
                  <a:pt x="447" y="247"/>
                  <a:pt x="447" y="241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7" y="7"/>
                  <a:pt x="472" y="0"/>
                  <a:pt x="464" y="0"/>
                </a:cubicBezTo>
                <a:lnTo>
                  <a:pt x="75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0" name="Freeform 22"/>
          <p:cNvSpPr/>
          <p:nvPr/>
        </p:nvSpPr>
        <p:spPr bwMode="auto">
          <a:xfrm>
            <a:off x="8486998" y="2687864"/>
            <a:ext cx="1739900" cy="1035050"/>
          </a:xfrm>
          <a:custGeom>
            <a:avLst/>
            <a:gdLst>
              <a:gd name="T0" fmla="*/ 2147483646 w 422"/>
              <a:gd name="T1" fmla="*/ 0 h 251"/>
              <a:gd name="T2" fmla="*/ 2147483646 w 422"/>
              <a:gd name="T3" fmla="*/ 2147483646 h 251"/>
              <a:gd name="T4" fmla="*/ 2147483646 w 422"/>
              <a:gd name="T5" fmla="*/ 2147483646 h 251"/>
              <a:gd name="T6" fmla="*/ 2147483646 w 422"/>
              <a:gd name="T7" fmla="*/ 2147483646 h 251"/>
              <a:gd name="T8" fmla="*/ 2147483646 w 422"/>
              <a:gd name="T9" fmla="*/ 2147483646 h 251"/>
              <a:gd name="T10" fmla="*/ 2147483646 w 422"/>
              <a:gd name="T11" fmla="*/ 2147483646 h 251"/>
              <a:gd name="T12" fmla="*/ 2147483646 w 422"/>
              <a:gd name="T13" fmla="*/ 2147483646 h 251"/>
              <a:gd name="T14" fmla="*/ 2147483646 w 422"/>
              <a:gd name="T15" fmla="*/ 2147483646 h 251"/>
              <a:gd name="T16" fmla="*/ 2147483646 w 422"/>
              <a:gd name="T17" fmla="*/ 2147483646 h 251"/>
              <a:gd name="T18" fmla="*/ 2147483646 w 422"/>
              <a:gd name="T19" fmla="*/ 0 h 251"/>
              <a:gd name="T20" fmla="*/ 2147483646 w 422"/>
              <a:gd name="T21" fmla="*/ 0 h 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2" h="251">
                <a:moveTo>
                  <a:pt x="34" y="0"/>
                </a:moveTo>
                <a:cubicBezTo>
                  <a:pt x="31" y="0"/>
                  <a:pt x="28" y="1"/>
                  <a:pt x="27" y="4"/>
                </a:cubicBezTo>
                <a:cubicBezTo>
                  <a:pt x="17" y="37"/>
                  <a:pt x="11" y="68"/>
                  <a:pt x="8" y="95"/>
                </a:cubicBezTo>
                <a:cubicBezTo>
                  <a:pt x="3" y="138"/>
                  <a:pt x="31" y="169"/>
                  <a:pt x="28" y="194"/>
                </a:cubicBezTo>
                <a:cubicBezTo>
                  <a:pt x="26" y="207"/>
                  <a:pt x="17" y="223"/>
                  <a:pt x="4" y="240"/>
                </a:cubicBezTo>
                <a:cubicBezTo>
                  <a:pt x="0" y="245"/>
                  <a:pt x="3" y="251"/>
                  <a:pt x="9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6" y="251"/>
                  <a:pt x="392" y="247"/>
                  <a:pt x="392" y="240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2" y="6"/>
                  <a:pt x="417" y="0"/>
                  <a:pt x="409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1" name="Freeform 23"/>
          <p:cNvSpPr/>
          <p:nvPr/>
        </p:nvSpPr>
        <p:spPr bwMode="auto">
          <a:xfrm>
            <a:off x="10160226" y="2687864"/>
            <a:ext cx="1901825" cy="1035050"/>
          </a:xfrm>
          <a:custGeom>
            <a:avLst/>
            <a:gdLst>
              <a:gd name="T0" fmla="*/ 2147483646 w 461"/>
              <a:gd name="T1" fmla="*/ 2147483646 h 251"/>
              <a:gd name="T2" fmla="*/ 2147483646 w 461"/>
              <a:gd name="T3" fmla="*/ 0 h 251"/>
              <a:gd name="T4" fmla="*/ 2147483646 w 461"/>
              <a:gd name="T5" fmla="*/ 0 h 251"/>
              <a:gd name="T6" fmla="*/ 2147483646 w 461"/>
              <a:gd name="T7" fmla="*/ 2147483646 h 251"/>
              <a:gd name="T8" fmla="*/ 2147483646 w 461"/>
              <a:gd name="T9" fmla="*/ 2147483646 h 251"/>
              <a:gd name="T10" fmla="*/ 2147483646 w 461"/>
              <a:gd name="T11" fmla="*/ 2147483646 h 251"/>
              <a:gd name="T12" fmla="*/ 2147483646 w 461"/>
              <a:gd name="T13" fmla="*/ 2147483646 h 251"/>
              <a:gd name="T14" fmla="*/ 2147483646 w 461"/>
              <a:gd name="T15" fmla="*/ 2147483646 h 251"/>
              <a:gd name="T16" fmla="*/ 2147483646 w 461"/>
              <a:gd name="T17" fmla="*/ 2147483646 h 2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1" h="251">
                <a:moveTo>
                  <a:pt x="444" y="5"/>
                </a:moveTo>
                <a:cubicBezTo>
                  <a:pt x="443" y="2"/>
                  <a:pt x="440" y="0"/>
                  <a:pt x="4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0" y="4"/>
                  <a:pt x="30" y="10"/>
                </a:cubicBezTo>
                <a:cubicBezTo>
                  <a:pt x="1" y="237"/>
                  <a:pt x="1" y="237"/>
                  <a:pt x="1" y="237"/>
                </a:cubicBezTo>
                <a:cubicBezTo>
                  <a:pt x="0" y="245"/>
                  <a:pt x="5" y="251"/>
                  <a:pt x="13" y="251"/>
                </a:cubicBezTo>
                <a:cubicBezTo>
                  <a:pt x="421" y="251"/>
                  <a:pt x="421" y="251"/>
                  <a:pt x="421" y="251"/>
                </a:cubicBezTo>
                <a:cubicBezTo>
                  <a:pt x="424" y="251"/>
                  <a:pt x="426" y="249"/>
                  <a:pt x="427" y="246"/>
                </a:cubicBezTo>
                <a:cubicBezTo>
                  <a:pt x="446" y="190"/>
                  <a:pt x="461" y="95"/>
                  <a:pt x="444" y="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2" name="Freeform 24"/>
          <p:cNvSpPr/>
          <p:nvPr/>
        </p:nvSpPr>
        <p:spPr bwMode="auto">
          <a:xfrm>
            <a:off x="8631460" y="1578203"/>
            <a:ext cx="1735138" cy="1047750"/>
          </a:xfrm>
          <a:custGeom>
            <a:avLst/>
            <a:gdLst>
              <a:gd name="T0" fmla="*/ 2147483646 w 421"/>
              <a:gd name="T1" fmla="*/ 2147483646 h 254"/>
              <a:gd name="T2" fmla="*/ 2147483646 w 421"/>
              <a:gd name="T3" fmla="*/ 2147483646 h 254"/>
              <a:gd name="T4" fmla="*/ 2147483646 w 421"/>
              <a:gd name="T5" fmla="*/ 2147483646 h 254"/>
              <a:gd name="T6" fmla="*/ 2147483646 w 421"/>
              <a:gd name="T7" fmla="*/ 2147483646 h 254"/>
              <a:gd name="T8" fmla="*/ 2147483646 w 421"/>
              <a:gd name="T9" fmla="*/ 2147483646 h 254"/>
              <a:gd name="T10" fmla="*/ 2147483646 w 421"/>
              <a:gd name="T11" fmla="*/ 2147483646 h 254"/>
              <a:gd name="T12" fmla="*/ 2147483646 w 421"/>
              <a:gd name="T13" fmla="*/ 2147483646 h 254"/>
              <a:gd name="T14" fmla="*/ 2147483646 w 421"/>
              <a:gd name="T15" fmla="*/ 2147483646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1" h="254">
                <a:moveTo>
                  <a:pt x="176" y="48"/>
                </a:moveTo>
                <a:cubicBezTo>
                  <a:pt x="82" y="97"/>
                  <a:pt x="30" y="172"/>
                  <a:pt x="2" y="245"/>
                </a:cubicBezTo>
                <a:cubicBezTo>
                  <a:pt x="0" y="249"/>
                  <a:pt x="4" y="254"/>
                  <a:pt x="8" y="254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85" y="254"/>
                  <a:pt x="390" y="250"/>
                  <a:pt x="391" y="244"/>
                </a:cubicBezTo>
                <a:cubicBezTo>
                  <a:pt x="420" y="18"/>
                  <a:pt x="420" y="18"/>
                  <a:pt x="420" y="18"/>
                </a:cubicBezTo>
                <a:cubicBezTo>
                  <a:pt x="421" y="10"/>
                  <a:pt x="416" y="4"/>
                  <a:pt x="408" y="4"/>
                </a:cubicBezTo>
                <a:cubicBezTo>
                  <a:pt x="314" y="0"/>
                  <a:pt x="231" y="18"/>
                  <a:pt x="176" y="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53" name="Freeform 25"/>
          <p:cNvSpPr/>
          <p:nvPr/>
        </p:nvSpPr>
        <p:spPr bwMode="auto">
          <a:xfrm>
            <a:off x="10301510" y="1602014"/>
            <a:ext cx="1665288" cy="1023938"/>
          </a:xfrm>
          <a:custGeom>
            <a:avLst/>
            <a:gdLst>
              <a:gd name="T0" fmla="*/ 2147483646 w 404"/>
              <a:gd name="T1" fmla="*/ 2147483646 h 248"/>
              <a:gd name="T2" fmla="*/ 2147483646 w 404"/>
              <a:gd name="T3" fmla="*/ 2147483646 h 248"/>
              <a:gd name="T4" fmla="*/ 2147483646 w 404"/>
              <a:gd name="T5" fmla="*/ 2147483646 h 248"/>
              <a:gd name="T6" fmla="*/ 2147483646 w 404"/>
              <a:gd name="T7" fmla="*/ 2147483646 h 248"/>
              <a:gd name="T8" fmla="*/ 2147483646 w 404"/>
              <a:gd name="T9" fmla="*/ 2147483646 h 248"/>
              <a:gd name="T10" fmla="*/ 2147483646 w 404"/>
              <a:gd name="T11" fmla="*/ 2147483646 h 248"/>
              <a:gd name="T12" fmla="*/ 2147483646 w 404"/>
              <a:gd name="T13" fmla="*/ 2147483646 h 248"/>
              <a:gd name="T14" fmla="*/ 2147483646 w 404"/>
              <a:gd name="T15" fmla="*/ 2147483646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4" h="248">
                <a:moveTo>
                  <a:pt x="396" y="248"/>
                </a:moveTo>
                <a:cubicBezTo>
                  <a:pt x="401" y="248"/>
                  <a:pt x="404" y="244"/>
                  <a:pt x="403" y="240"/>
                </a:cubicBezTo>
                <a:cubicBezTo>
                  <a:pt x="384" y="170"/>
                  <a:pt x="343" y="106"/>
                  <a:pt x="267" y="68"/>
                </a:cubicBezTo>
                <a:cubicBezTo>
                  <a:pt x="190" y="29"/>
                  <a:pt x="114" y="8"/>
                  <a:pt x="43" y="1"/>
                </a:cubicBezTo>
                <a:cubicBezTo>
                  <a:pt x="36" y="0"/>
                  <a:pt x="30" y="5"/>
                  <a:pt x="29" y="11"/>
                </a:cubicBezTo>
                <a:cubicBezTo>
                  <a:pt x="1" y="234"/>
                  <a:pt x="1" y="234"/>
                  <a:pt x="1" y="234"/>
                </a:cubicBezTo>
                <a:cubicBezTo>
                  <a:pt x="0" y="242"/>
                  <a:pt x="5" y="248"/>
                  <a:pt x="13" y="248"/>
                </a:cubicBezTo>
                <a:lnTo>
                  <a:pt x="396" y="24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5" tIns="45717" rIns="91435" bIns="45717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6" y="189634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ypk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8" y="135864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770" y="0"/>
            <a:ext cx="10515600" cy="9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MY" sz="3600" b="1" dirty="0">
                <a:latin typeface="Century Gothic"/>
              </a:rPr>
              <a:t>PENGENALAN PASCA MODENISME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3486" y="1611549"/>
            <a:ext cx="7625212" cy="42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2" indent="-342882"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Digunapakai dalam pelbagai disiplin ilmu antropologi, psikologi, sosiologi, sejarah, politik dan lain-lain</a:t>
            </a:r>
          </a:p>
          <a:p>
            <a:pPr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</a:pPr>
            <a:endParaRPr 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882" indent="-342882"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Kesinambungan daripada pemikiran Modenisme</a:t>
            </a:r>
          </a:p>
          <a:p>
            <a:pPr marL="342882" indent="-342882"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endParaRPr 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882" indent="-342882"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Anti kepada asas-asas Kebenaran dan Hakikat</a:t>
            </a:r>
          </a:p>
          <a:p>
            <a:pPr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</a:pPr>
            <a:endParaRPr 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882" indent="-342882" algn="l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Sikap tidak mengambil kisah kepada kehilangan sejarah, jatidiri, agama, tradisi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8364" y="1375816"/>
            <a:ext cx="7900334" cy="1323439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marL="342882" indent="-342882" algn="just">
              <a:buFont typeface="Arial" pitchFamily="34" charset="0"/>
              <a:buChar char="•"/>
            </a:pPr>
            <a:endParaRPr lang="en-US" sz="2400" b="1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pPr marL="342882" indent="-342882" algn="just">
              <a:buFont typeface="Arial" pitchFamily="34" charset="0"/>
              <a:buChar char="•"/>
            </a:pP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145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PASCA MODERNISME</a:t>
            </a:r>
            <a:br>
              <a:rPr lang="en-MY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</a:br>
            <a:endParaRPr lang="en-MY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882" indent="-342882" algn="just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Reaksi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dari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kegagalan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modernisme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untuk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memberikan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suatu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pemikiran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baru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solusi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pandangannya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terhadap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pengetahuan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</a:t>
            </a:r>
          </a:p>
          <a:p>
            <a:pPr marL="342882" indent="-342882" algn="just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Kritikan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pasca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modernis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terhadap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modernis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kerana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bersifat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logocentric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seimbang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sedangkan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manusia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terdiri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daripada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intelek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rohani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emosi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intuitif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</a:t>
            </a:r>
          </a:p>
          <a:p>
            <a:pPr marL="342882" indent="-342882" algn="just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Thomas Kuhn 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mempersoalkan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objektiviti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pemikiran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moden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sebaliknya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mengandungi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juga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aspek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bukan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rasional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/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logikal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-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boleh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dipengaruhi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oleh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faktor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psikologi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sosiologi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(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berkait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perasaan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manusia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bukan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berdasarkan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logic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semata-mata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)</a:t>
            </a:r>
          </a:p>
          <a:p>
            <a:endParaRPr lang="en-MY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882" indent="-342882" algn="just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Social Constructivist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tidak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semestinya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mencerminkan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hakikat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secara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objektif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adalah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konstruk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dikaitkan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kepentingan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&amp;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pandangan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masyarakat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menyusup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masuk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pembinaan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,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dilihat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secara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selektif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bukan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secara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neutral.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Manusia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memilih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aspek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berkait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dengan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kepentingan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diri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untuk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mencipta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ilmu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yang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berguna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kepada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mereka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Saintis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bersikap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pilih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kasih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pemilihan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bidang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kajian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mengenai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tabii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Contoh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Istilah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metafora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dalam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sains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perubatan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–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serangan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bakteria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terhadap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tubuh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manusia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</a:p>
          <a:p>
            <a:pPr marL="342882" indent="-342882" algn="just" defTabSz="457176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Tokoh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: Derrida, Michael </a:t>
            </a:r>
            <a:r>
              <a:rPr lang="en-MY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Foccault</a:t>
            </a:r>
            <a:r>
              <a:rPr lang="en-MY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</a:p>
          <a:p>
            <a:endParaRPr lang="en-MY" dirty="0"/>
          </a:p>
        </p:txBody>
      </p:sp>
      <p:pic>
        <p:nvPicPr>
          <p:cNvPr id="10" name="Picture 2" descr="utm-logo-transparent-backgroun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4" y="63217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8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"/>
          <p:cNvSpPr/>
          <p:nvPr/>
        </p:nvSpPr>
        <p:spPr bwMode="auto">
          <a:xfrm>
            <a:off x="8674936" y="1872623"/>
            <a:ext cx="3440867" cy="3815482"/>
          </a:xfrm>
          <a:prstGeom prst="diamond">
            <a:avLst/>
          </a:prstGeom>
          <a:solidFill>
            <a:schemeClr val="accent4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 defTabSz="1218473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" name="AutoShape 3"/>
          <p:cNvSpPr/>
          <p:nvPr/>
        </p:nvSpPr>
        <p:spPr bwMode="auto">
          <a:xfrm>
            <a:off x="5826227" y="1872623"/>
            <a:ext cx="3659375" cy="3963401"/>
          </a:xfrm>
          <a:prstGeom prst="diamond">
            <a:avLst/>
          </a:prstGeom>
          <a:solidFill>
            <a:schemeClr val="accent3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 defTabSz="1218473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2" name="AutoShape 4"/>
          <p:cNvSpPr/>
          <p:nvPr/>
        </p:nvSpPr>
        <p:spPr bwMode="auto">
          <a:xfrm>
            <a:off x="2951748" y="1872623"/>
            <a:ext cx="3674994" cy="3815482"/>
          </a:xfrm>
          <a:prstGeom prst="diamond">
            <a:avLst/>
          </a:prstGeom>
          <a:solidFill>
            <a:schemeClr val="accent2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 defTabSz="1218473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3" name="AutoShape 5"/>
          <p:cNvSpPr/>
          <p:nvPr/>
        </p:nvSpPr>
        <p:spPr bwMode="auto">
          <a:xfrm>
            <a:off x="2" y="1872624"/>
            <a:ext cx="3686731" cy="3815483"/>
          </a:xfrm>
          <a:prstGeom prst="diamond">
            <a:avLst/>
          </a:prstGeom>
          <a:solidFill>
            <a:schemeClr val="accent1">
              <a:alpha val="89803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 defTabSz="1218473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5" name="Rectangle 12"/>
          <p:cNvSpPr/>
          <p:nvPr/>
        </p:nvSpPr>
        <p:spPr bwMode="auto">
          <a:xfrm>
            <a:off x="3834200" y="3029242"/>
            <a:ext cx="1862010" cy="1515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Penolakan terhadap segala bentuk Naratif Besar</a:t>
            </a:r>
          </a:p>
        </p:txBody>
      </p:sp>
      <p:sp>
        <p:nvSpPr>
          <p:cNvPr id="68" name="Rectangle 11"/>
          <p:cNvSpPr/>
          <p:nvPr/>
        </p:nvSpPr>
        <p:spPr bwMode="auto">
          <a:xfrm>
            <a:off x="6531544" y="2887491"/>
            <a:ext cx="1994403" cy="19668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Semua “kebenaran” bergantung kepada  konstruksi budaya semata-mata</a:t>
            </a:r>
          </a:p>
        </p:txBody>
      </p:sp>
      <p:sp>
        <p:nvSpPr>
          <p:cNvPr id="72" name="Rectangle 11"/>
          <p:cNvSpPr/>
          <p:nvPr/>
        </p:nvSpPr>
        <p:spPr bwMode="auto">
          <a:xfrm>
            <a:off x="9570736" y="3257444"/>
            <a:ext cx="1777848" cy="10458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Skeptisme terhadap kemajuan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05539" y="241513"/>
            <a:ext cx="6180931" cy="1177243"/>
            <a:chOff x="5988388" y="483017"/>
            <a:chExt cx="12359700" cy="2354437"/>
          </a:xfrm>
        </p:grpSpPr>
        <p:sp>
          <p:nvSpPr>
            <p:cNvPr id="25" name="TextBox 24"/>
            <p:cNvSpPr txBox="1"/>
            <p:nvPr/>
          </p:nvSpPr>
          <p:spPr>
            <a:xfrm>
              <a:off x="5988388" y="483017"/>
              <a:ext cx="12359700" cy="2354437"/>
            </a:xfrm>
            <a:prstGeom prst="rect">
              <a:avLst/>
            </a:prstGeom>
            <a:noFill/>
          </p:spPr>
          <p:txBody>
            <a:bodyPr wrap="square" lIns="68578" tIns="34289" rIns="68578" bIns="34289" rtlCol="0">
              <a:spAutoFit/>
            </a:bodyPr>
            <a:lstStyle/>
            <a:p>
              <a:pPr algn="ctr" defTabSz="121847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MY" sz="3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/>
                  <a:ea typeface="+mj-ea"/>
                  <a:cs typeface="+mj-cs"/>
                </a:rPr>
                <a:t>KONSEP-KONSEP ASAS PASCAMODENISME</a:t>
              </a:r>
              <a:endParaRPr lang="id-ID" sz="4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63146" tIns="81573" rIns="163146" bIns="81573" rtlCol="0">
              <a:normAutofit lnSpcReduction="10000"/>
            </a:bodyPr>
            <a:lstStyle>
              <a:lvl1pPr marL="0" indent="0" algn="ctr" defTabSz="108712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endParaRPr lang="en-US" sz="1500" dirty="0">
                <a:solidFill>
                  <a:srgbClr val="7FB34C"/>
                </a:solidFill>
                <a:latin typeface="Lato Light" panose="020F0502020204030203"/>
                <a:cs typeface="Lato Light" panose="020F0502020204030203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0615" y="3190951"/>
            <a:ext cx="1771875" cy="923324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marL="342882" indent="-342882" algn="ctr" defTabSz="457176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noProof="1">
                <a:solidFill>
                  <a:prstClr val="black"/>
                </a:solidFill>
                <a:latin typeface="Century Gothic"/>
              </a:rPr>
              <a:t>Kehidupan hanya di sini</a:t>
            </a:r>
          </a:p>
        </p:txBody>
      </p:sp>
    </p:spTree>
    <p:extLst>
      <p:ext uri="{BB962C8B-B14F-4D97-AF65-F5344CB8AC3E}">
        <p14:creationId xmlns:p14="http://schemas.microsoft.com/office/powerpoint/2010/main" val="4954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Default Theme">
  <a:themeElements>
    <a:clrScheme name="Impresario - Coloured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1103</Words>
  <Application>Microsoft Office PowerPoint</Application>
  <PresentationFormat>Widescreen</PresentationFormat>
  <Paragraphs>209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Calibri Light</vt:lpstr>
      <vt:lpstr>Century Gothic</vt:lpstr>
      <vt:lpstr>Lato</vt:lpstr>
      <vt:lpstr>Lato Light</vt:lpstr>
      <vt:lpstr>Lato Regular</vt:lpstr>
      <vt:lpstr>Open Sans Semibold</vt:lpstr>
      <vt:lpstr>Raleway Light</vt:lpstr>
      <vt:lpstr>Trebuchet MS</vt:lpstr>
      <vt:lpstr>Wingdings</vt:lpstr>
      <vt:lpstr>Wingdings 3</vt:lpstr>
      <vt:lpstr>Тема Office</vt:lpstr>
      <vt:lpstr>Wisp</vt:lpstr>
      <vt:lpstr>Default Theme</vt:lpstr>
      <vt:lpstr>Texts</vt:lpstr>
      <vt:lpstr>2_Texts</vt:lpstr>
      <vt:lpstr>1_Wisp</vt:lpstr>
      <vt:lpstr>2_Wisp</vt:lpstr>
      <vt:lpstr>3_Wisp</vt:lpstr>
      <vt:lpstr>PowerPoint Presentation</vt:lpstr>
      <vt:lpstr>HASIL PEMBELAJARAN</vt:lpstr>
      <vt:lpstr>KANDUNGAN KULIAH</vt:lpstr>
      <vt:lpstr>PowerPoint Presentation</vt:lpstr>
      <vt:lpstr>PowerPoint Presentation</vt:lpstr>
      <vt:lpstr>PowerPoint Presentation</vt:lpstr>
      <vt:lpstr>PowerPoint Presentation</vt:lpstr>
      <vt:lpstr>PASCA MODERNISME </vt:lpstr>
      <vt:lpstr>PowerPoint Presentation</vt:lpstr>
      <vt:lpstr>KONSEP-KONSEP ASAS PASCAMODENISME</vt:lpstr>
      <vt:lpstr>MODENISME Vs PASCA MODENISME</vt:lpstr>
      <vt:lpstr>MODENISME Vs PASCA MODENISME</vt:lpstr>
      <vt:lpstr>MODENISME Vs PASCA MODENISME</vt:lpstr>
      <vt:lpstr>PowerPoint Presentation</vt:lpstr>
      <vt:lpstr>PowerPoint Presentation</vt:lpstr>
      <vt:lpstr>IDEOLOGI RELATIVISME PASCAMODEN</vt:lpstr>
      <vt:lpstr>PowerPoint Presentation</vt:lpstr>
      <vt:lpstr>DOMAIN RELATIVISME</vt:lpstr>
      <vt:lpstr>PowerPoint Presentation</vt:lpstr>
      <vt:lpstr>PowerPoint Presentation</vt:lpstr>
      <vt:lpstr>PowerPoint Presentation</vt:lpstr>
      <vt:lpstr>KESIMPULAN</vt:lpstr>
      <vt:lpstr>TERIMA KASIH</vt:lpstr>
    </vt:vector>
  </TitlesOfParts>
  <Manager>Slide Easy</Manager>
  <Company>Slide Easy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dc:description>Hak cipta SlideEasy dipelihara. Penyebaran template SlideEasy secara terbuka, berleluasa atau menjual semula adalah salah.</dc:description>
  <cp:lastModifiedBy>Dr Abdul Halim</cp:lastModifiedBy>
  <cp:revision>118</cp:revision>
  <dcterms:created xsi:type="dcterms:W3CDTF">2016-06-26T10:53:00Z</dcterms:created>
  <dcterms:modified xsi:type="dcterms:W3CDTF">2020-04-23T06:32:17Z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