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45" autoAdjust="0"/>
  </p:normalViewPr>
  <p:slideViewPr>
    <p:cSldViewPr>
      <p:cViewPr>
        <p:scale>
          <a:sx n="70" d="100"/>
          <a:sy n="70" d="100"/>
        </p:scale>
        <p:origin x="-1810" y="-54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E22F896-47C5-401D-900B-A1BF3E9894B2}" type="datetimeFigureOut">
              <a:rPr lang="en-MY" smtClean="0"/>
              <a:t>11/11/2018</a:t>
            </a:fld>
            <a:endParaRPr lang="en-M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MY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A0B220-55FA-4D32-A66D-DEC85DF1B714}" type="slidenum">
              <a:rPr lang="en-MY" smtClean="0"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F896-47C5-401D-900B-A1BF3E9894B2}" type="datetimeFigureOut">
              <a:rPr lang="en-MY" smtClean="0"/>
              <a:t>11/11/2018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B220-55FA-4D32-A66D-DEC85DF1B71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F896-47C5-401D-900B-A1BF3E9894B2}" type="datetimeFigureOut">
              <a:rPr lang="en-MY" smtClean="0"/>
              <a:t>11/11/2018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B220-55FA-4D32-A66D-DEC85DF1B71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22F896-47C5-401D-900B-A1BF3E9894B2}" type="datetimeFigureOut">
              <a:rPr lang="en-MY" smtClean="0"/>
              <a:t>11/11/2018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A0B220-55FA-4D32-A66D-DEC85DF1B714}" type="slidenum">
              <a:rPr lang="en-MY" smtClean="0"/>
              <a:t>‹#›</a:t>
            </a:fld>
            <a:endParaRPr lang="en-M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E22F896-47C5-401D-900B-A1BF3E9894B2}" type="datetimeFigureOut">
              <a:rPr lang="en-MY" smtClean="0"/>
              <a:t>11/11/2018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MY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A0B220-55FA-4D32-A66D-DEC85DF1B714}" type="slidenum">
              <a:rPr lang="en-MY" smtClean="0"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F896-47C5-401D-900B-A1BF3E9894B2}" type="datetimeFigureOut">
              <a:rPr lang="en-MY" smtClean="0"/>
              <a:t>11/11/2018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B220-55FA-4D32-A66D-DEC85DF1B714}" type="slidenum">
              <a:rPr lang="en-MY" smtClean="0"/>
              <a:t>‹#›</a:t>
            </a:fld>
            <a:endParaRPr lang="en-M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F896-47C5-401D-900B-A1BF3E9894B2}" type="datetimeFigureOut">
              <a:rPr lang="en-MY" smtClean="0"/>
              <a:t>11/11/2018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B220-55FA-4D32-A66D-DEC85DF1B714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22F896-47C5-401D-900B-A1BF3E9894B2}" type="datetimeFigureOut">
              <a:rPr lang="en-MY" smtClean="0"/>
              <a:t>11/11/2018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A0B220-55FA-4D32-A66D-DEC85DF1B714}" type="slidenum">
              <a:rPr lang="en-MY" smtClean="0"/>
              <a:t>‹#›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F896-47C5-401D-900B-A1BF3E9894B2}" type="datetimeFigureOut">
              <a:rPr lang="en-MY" smtClean="0"/>
              <a:t>11/11/2018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B220-55FA-4D32-A66D-DEC85DF1B71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22F896-47C5-401D-900B-A1BF3E9894B2}" type="datetimeFigureOut">
              <a:rPr lang="en-MY" smtClean="0"/>
              <a:t>11/11/2018</a:t>
            </a:fld>
            <a:endParaRPr lang="en-MY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A0B220-55FA-4D32-A66D-DEC85DF1B714}" type="slidenum">
              <a:rPr lang="en-MY" smtClean="0"/>
              <a:t>‹#›</a:t>
            </a:fld>
            <a:endParaRPr lang="en-MY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22F896-47C5-401D-900B-A1BF3E9894B2}" type="datetimeFigureOut">
              <a:rPr lang="en-MY" smtClean="0"/>
              <a:t>11/11/2018</a:t>
            </a:fld>
            <a:endParaRPr lang="en-MY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A0B220-55FA-4D32-A66D-DEC85DF1B714}" type="slidenum">
              <a:rPr lang="en-MY" smtClean="0"/>
              <a:t>‹#›</a:t>
            </a:fld>
            <a:endParaRPr lang="en-MY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22F896-47C5-401D-900B-A1BF3E9894B2}" type="datetimeFigureOut">
              <a:rPr lang="en-MY" smtClean="0"/>
              <a:t>11/11/2018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A0B220-55FA-4D32-A66D-DEC85DF1B714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2420888"/>
            <a:ext cx="6558235" cy="2376264"/>
          </a:xfrm>
        </p:spPr>
        <p:txBody>
          <a:bodyPr>
            <a:noAutofit/>
          </a:bodyPr>
          <a:lstStyle/>
          <a:p>
            <a:pPr algn="ctr"/>
            <a:r>
              <a:rPr lang="en-MY" sz="4800" dirty="0" smtClean="0"/>
              <a:t>Example of data management system</a:t>
            </a:r>
            <a:endParaRPr lang="en-MY" sz="4800" dirty="0"/>
          </a:p>
        </p:txBody>
      </p:sp>
      <p:pic>
        <p:nvPicPr>
          <p:cNvPr id="2050" name="Picture 2" descr="C:\Users\uSER\Desktop\PP\sem1 UTM\u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6552728" cy="132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467600" cy="1143000"/>
          </a:xfrm>
        </p:spPr>
        <p:txBody>
          <a:bodyPr/>
          <a:lstStyle/>
          <a:p>
            <a:pPr algn="ctr"/>
            <a:r>
              <a:rPr lang="en-MY" dirty="0" smtClean="0"/>
              <a:t>Saved data from user account automatically display (output)</a:t>
            </a:r>
            <a:endParaRPr lang="en-MY" dirty="0"/>
          </a:p>
        </p:txBody>
      </p:sp>
      <p:pic>
        <p:nvPicPr>
          <p:cNvPr id="9218" name="Picture 2" descr="C:\Users\uSER\Desktop\dbms\Screenshot_2018-11-11-12-42-13-379_in.redbus.andro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75356"/>
            <a:ext cx="2948111" cy="52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535121" y="2132856"/>
            <a:ext cx="2608879" cy="131238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2800" dirty="0" smtClean="0"/>
              <a:t>Making a user </a:t>
            </a:r>
          </a:p>
          <a:p>
            <a:pPr algn="ctr"/>
            <a:r>
              <a:rPr lang="en-MY" sz="2800" dirty="0" smtClean="0"/>
              <a:t>payment</a:t>
            </a:r>
            <a:endParaRPr lang="en-MY" sz="2800" dirty="0"/>
          </a:p>
        </p:txBody>
      </p:sp>
      <p:pic>
        <p:nvPicPr>
          <p:cNvPr id="5" name="Picture 3" descr="C:\Users\uSER\Desktop\dbms\Screenshot_2018-11-11-12-44-56-845_in.redbus.andro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2360000" cy="41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579216" y="4270412"/>
            <a:ext cx="109638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74689" y="1916832"/>
            <a:ext cx="2336560" cy="43204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1600" dirty="0" smtClean="0"/>
              <a:t>User data account</a:t>
            </a:r>
            <a:endParaRPr lang="en-MY" sz="1600" dirty="0"/>
          </a:p>
        </p:txBody>
      </p:sp>
      <p:sp>
        <p:nvSpPr>
          <p:cNvPr id="9" name="Oval 8"/>
          <p:cNvSpPr/>
          <p:nvPr/>
        </p:nvSpPr>
        <p:spPr>
          <a:xfrm>
            <a:off x="3923928" y="5229200"/>
            <a:ext cx="1129745" cy="773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53673" y="5615961"/>
            <a:ext cx="1750575" cy="45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38326" y="5185455"/>
            <a:ext cx="1512168" cy="96544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I/C or Passport number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0046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96" y="188640"/>
            <a:ext cx="5585048" cy="580926"/>
          </a:xfrm>
        </p:spPr>
        <p:txBody>
          <a:bodyPr/>
          <a:lstStyle/>
          <a:p>
            <a:pPr algn="ctr"/>
            <a:r>
              <a:rPr lang="en-MY" dirty="0" smtClean="0"/>
              <a:t>Types of payment</a:t>
            </a:r>
            <a:endParaRPr lang="en-MY" dirty="0"/>
          </a:p>
        </p:txBody>
      </p:sp>
      <p:pic>
        <p:nvPicPr>
          <p:cNvPr id="10242" name="Picture 2" descr="C:\Users\uSER\Desktop\dbms\Screenshot_2018-11-11-12-42-26-038_in.redbus.andro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72951"/>
            <a:ext cx="2299119" cy="40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dbms\Screenshot_2018-11-11-12-42-29-086_in.redbus.andro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2352331" cy="40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dbms\Screenshot_2018-11-11-12-43-30-646_in.redbus.androi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72951"/>
            <a:ext cx="2346610" cy="40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868144" y="4198816"/>
            <a:ext cx="2736304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076056" y="5356082"/>
            <a:ext cx="792088" cy="305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34342" y="5523406"/>
            <a:ext cx="1512168" cy="96544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User input ATM card information</a:t>
            </a:r>
            <a:endParaRPr lang="en-MY" dirty="0"/>
          </a:p>
        </p:txBody>
      </p:sp>
      <p:sp>
        <p:nvSpPr>
          <p:cNvPr id="10" name="Oval 9"/>
          <p:cNvSpPr/>
          <p:nvPr/>
        </p:nvSpPr>
        <p:spPr>
          <a:xfrm>
            <a:off x="7812360" y="2060848"/>
            <a:ext cx="936104" cy="612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884368" y="1412776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781018" y="188640"/>
            <a:ext cx="1829854" cy="144003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Time remaining for user to complete the task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8271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54835"/>
            <a:ext cx="7467600" cy="1143000"/>
          </a:xfrm>
        </p:spPr>
        <p:txBody>
          <a:bodyPr/>
          <a:lstStyle/>
          <a:p>
            <a:pPr algn="ctr"/>
            <a:r>
              <a:rPr lang="en-MY" dirty="0" smtClean="0"/>
              <a:t>Search data that been saved from previous  </a:t>
            </a:r>
            <a:endParaRPr lang="en-MY" dirty="0"/>
          </a:p>
        </p:txBody>
      </p:sp>
      <p:pic>
        <p:nvPicPr>
          <p:cNvPr id="11266" name="Picture 2" descr="C:\Users\uSER\Desktop\dbms\Screenshot_2018-11-11-12-44-03-443_in.redbus.andro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3168327" cy="563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131839" y="1708786"/>
            <a:ext cx="2880295" cy="17202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Oval 4"/>
          <p:cNvSpPr/>
          <p:nvPr/>
        </p:nvSpPr>
        <p:spPr>
          <a:xfrm>
            <a:off x="2771800" y="4725144"/>
            <a:ext cx="2160240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436779" y="3335700"/>
            <a:ext cx="1656184" cy="138944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Output saved data from recent searches location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6948264" y="1434108"/>
            <a:ext cx="1512168" cy="96544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Output from previous booking</a:t>
            </a:r>
            <a:endParaRPr lang="en-MY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12134" y="1916832"/>
            <a:ext cx="86412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123728" y="4509120"/>
            <a:ext cx="648072" cy="68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35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bms\Screenshot_2018-11-11-12-37-26-777_in.redbus.andro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1"/>
            <a:ext cx="3691086" cy="65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dbms\Screenshot_2018-11-11-12-44-13-438_in.redbus.andro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88259"/>
            <a:ext cx="2664296" cy="47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dbms\Screenshot_2018-11-11-12-44-26-677_in.redbus.andro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01752"/>
            <a:ext cx="2794922" cy="47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dbms\Screenshot_2018-11-11-12-45-02-972_in.redbus.androi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01752"/>
            <a:ext cx="2664296" cy="47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984776" cy="611587"/>
          </a:xfrm>
        </p:spPr>
        <p:txBody>
          <a:bodyPr>
            <a:normAutofit/>
          </a:bodyPr>
          <a:lstStyle/>
          <a:p>
            <a:r>
              <a:rPr lang="en-MY" sz="3200" dirty="0" smtClean="0"/>
              <a:t>Display activities (function)</a:t>
            </a:r>
            <a:endParaRPr lang="en-MY" sz="3200" dirty="0"/>
          </a:p>
        </p:txBody>
      </p:sp>
      <p:sp>
        <p:nvSpPr>
          <p:cNvPr id="12" name="Oval 11"/>
          <p:cNvSpPr/>
          <p:nvPr/>
        </p:nvSpPr>
        <p:spPr>
          <a:xfrm>
            <a:off x="8028384" y="5399722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Oval 12"/>
          <p:cNvSpPr/>
          <p:nvPr/>
        </p:nvSpPr>
        <p:spPr>
          <a:xfrm>
            <a:off x="4499992" y="5399722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Oval 13"/>
          <p:cNvSpPr/>
          <p:nvPr/>
        </p:nvSpPr>
        <p:spPr>
          <a:xfrm>
            <a:off x="827584" y="5348148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667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dbms\Screenshot_2018-11-11-12-44-56-845_in.redbus.andro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1557"/>
            <a:ext cx="3476288" cy="61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26682"/>
            <a:ext cx="3096344" cy="1143000"/>
          </a:xfrm>
        </p:spPr>
        <p:txBody>
          <a:bodyPr/>
          <a:lstStyle/>
          <a:p>
            <a:r>
              <a:rPr lang="en-MY" dirty="0" smtClean="0"/>
              <a:t>Set up user account</a:t>
            </a:r>
            <a:endParaRPr lang="en-MY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796136" y="1484784"/>
            <a:ext cx="1604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203848" y="2420888"/>
            <a:ext cx="136815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56176" y="3212976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059832" y="5013176"/>
            <a:ext cx="144016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59632" y="2096852"/>
            <a:ext cx="1944216" cy="79208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User date of birth</a:t>
            </a:r>
            <a:endParaRPr lang="en-MY" dirty="0"/>
          </a:p>
        </p:txBody>
      </p:sp>
      <p:sp>
        <p:nvSpPr>
          <p:cNvPr id="16" name="Rectangle 15"/>
          <p:cNvSpPr/>
          <p:nvPr/>
        </p:nvSpPr>
        <p:spPr>
          <a:xfrm>
            <a:off x="1115616" y="4761148"/>
            <a:ext cx="1944216" cy="79208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User email account</a:t>
            </a:r>
            <a:endParaRPr lang="en-MY" dirty="0"/>
          </a:p>
        </p:txBody>
      </p:sp>
      <p:sp>
        <p:nvSpPr>
          <p:cNvPr id="17" name="Rectangle 16"/>
          <p:cNvSpPr/>
          <p:nvPr/>
        </p:nvSpPr>
        <p:spPr>
          <a:xfrm>
            <a:off x="7014525" y="2348880"/>
            <a:ext cx="1944216" cy="79208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User phone number</a:t>
            </a:r>
            <a:endParaRPr lang="en-MY" dirty="0"/>
          </a:p>
        </p:txBody>
      </p:sp>
      <p:sp>
        <p:nvSpPr>
          <p:cNvPr id="18" name="Rectangle 17"/>
          <p:cNvSpPr/>
          <p:nvPr/>
        </p:nvSpPr>
        <p:spPr>
          <a:xfrm>
            <a:off x="6783052" y="548680"/>
            <a:ext cx="1944216" cy="79208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User name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236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User location from where to where</a:t>
            </a:r>
            <a:endParaRPr lang="en-MY" dirty="0"/>
          </a:p>
        </p:txBody>
      </p:sp>
      <p:pic>
        <p:nvPicPr>
          <p:cNvPr id="4098" name="Picture 2" descr="C:\Users\uSER\Desktop\dbms\Screenshot_2018-11-11-12-38-45-569_in.redbus.andro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2942456" cy="52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915816" y="2204864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131840" y="2924944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03648" y="1844824"/>
            <a:ext cx="1512168" cy="7200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User input from where?</a:t>
            </a:r>
            <a:endParaRPr lang="en-MY" dirty="0"/>
          </a:p>
        </p:txBody>
      </p:sp>
      <p:sp>
        <p:nvSpPr>
          <p:cNvPr id="9" name="Rectangle 8"/>
          <p:cNvSpPr/>
          <p:nvPr/>
        </p:nvSpPr>
        <p:spPr>
          <a:xfrm>
            <a:off x="1588840" y="3176972"/>
            <a:ext cx="1512168" cy="7200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User input to where?</a:t>
            </a:r>
            <a:endParaRPr lang="en-MY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419872" y="3717032"/>
            <a:ext cx="165618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88840" y="4365104"/>
            <a:ext cx="1759024" cy="7200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Input choose journey date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8951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pPr algn="ctr"/>
            <a:r>
              <a:rPr lang="en-MY" dirty="0" smtClean="0"/>
              <a:t>Select journey date</a:t>
            </a:r>
            <a:endParaRPr lang="en-MY" dirty="0"/>
          </a:p>
        </p:txBody>
      </p:sp>
      <p:pic>
        <p:nvPicPr>
          <p:cNvPr id="5122" name="Picture 2" descr="C:\Users\uSER\Desktop\dbms\Screenshot_2018-11-11-12-39-03-580_in.redbus.andro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001756" cy="533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203848" y="4005064"/>
            <a:ext cx="165618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91680" y="3678367"/>
            <a:ext cx="1512168" cy="7200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Date selected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5780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82" y="404664"/>
            <a:ext cx="4392488" cy="580926"/>
          </a:xfrm>
        </p:spPr>
        <p:txBody>
          <a:bodyPr/>
          <a:lstStyle/>
          <a:p>
            <a:pPr algn="ctr"/>
            <a:r>
              <a:rPr lang="en-MY" dirty="0" smtClean="0"/>
              <a:t>Choose your bus</a:t>
            </a:r>
            <a:endParaRPr lang="en-MY" dirty="0"/>
          </a:p>
        </p:txBody>
      </p:sp>
      <p:pic>
        <p:nvPicPr>
          <p:cNvPr id="6146" name="Picture 2" descr="C:\Users\uSER\Desktop\dbms\Screenshot_2018-11-11-12-39-11-109_in.redbus.andro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402686" cy="427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dbms\Screenshot_2018-11-11-12-39-15-803_in.redbus.andro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472372" cy="427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dbms\Screenshot_2018-11-11-12-39-37-176_in.redbus.androi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32339"/>
            <a:ext cx="2449259" cy="427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860032" y="5229200"/>
            <a:ext cx="64827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Oval 6"/>
          <p:cNvSpPr/>
          <p:nvPr/>
        </p:nvSpPr>
        <p:spPr>
          <a:xfrm>
            <a:off x="4932242" y="4797152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Oval 7"/>
          <p:cNvSpPr/>
          <p:nvPr/>
        </p:nvSpPr>
        <p:spPr>
          <a:xfrm>
            <a:off x="3131840" y="4771933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292080" y="3908536"/>
            <a:ext cx="727367" cy="863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08306" y="3147979"/>
            <a:ext cx="1512168" cy="7200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Time journey</a:t>
            </a:r>
            <a:endParaRPr lang="en-MY" dirty="0"/>
          </a:p>
        </p:txBody>
      </p:sp>
      <p:sp>
        <p:nvSpPr>
          <p:cNvPr id="12" name="Rectangle 11"/>
          <p:cNvSpPr/>
          <p:nvPr/>
        </p:nvSpPr>
        <p:spPr>
          <a:xfrm>
            <a:off x="6019447" y="5877272"/>
            <a:ext cx="1512168" cy="7200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Price </a:t>
            </a:r>
            <a:endParaRPr lang="en-MY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36096" y="558924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915816" y="4268577"/>
            <a:ext cx="216024" cy="528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35696" y="3507015"/>
            <a:ext cx="1512168" cy="7200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Bus selecting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2619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618856" cy="634082"/>
          </a:xfrm>
        </p:spPr>
        <p:txBody>
          <a:bodyPr/>
          <a:lstStyle/>
          <a:p>
            <a:pPr algn="ctr"/>
            <a:r>
              <a:rPr lang="en-MY" dirty="0" smtClean="0"/>
              <a:t>Select your seat</a:t>
            </a:r>
            <a:endParaRPr lang="en-MY" dirty="0"/>
          </a:p>
        </p:txBody>
      </p:sp>
      <p:pic>
        <p:nvPicPr>
          <p:cNvPr id="7170" name="Picture 2" descr="C:\Users\uSER\Desktop\dbms\Screenshot_2018-11-11-12-39-57-667_in.redbus.andro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2344"/>
            <a:ext cx="2736304" cy="486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dbms\Screenshot_2018-11-11-12-40-16-572_in.redbus.andro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32344"/>
            <a:ext cx="2797294" cy="486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076056" y="2924944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067944" y="3429000"/>
            <a:ext cx="1008112" cy="435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34815" y="3933056"/>
            <a:ext cx="1512168" cy="7200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seat selected</a:t>
            </a:r>
            <a:endParaRPr lang="en-MY" dirty="0"/>
          </a:p>
        </p:txBody>
      </p:sp>
      <p:sp>
        <p:nvSpPr>
          <p:cNvPr id="9" name="Oval 8"/>
          <p:cNvSpPr/>
          <p:nvPr/>
        </p:nvSpPr>
        <p:spPr>
          <a:xfrm>
            <a:off x="6588224" y="5733256"/>
            <a:ext cx="1129745" cy="773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80312" y="4797152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9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smtClean="0"/>
              <a:t>Data that have been save</a:t>
            </a:r>
            <a:endParaRPr lang="en-MY" dirty="0"/>
          </a:p>
        </p:txBody>
      </p:sp>
      <p:pic>
        <p:nvPicPr>
          <p:cNvPr id="8194" name="Picture 2" descr="C:\Users\uSER\Desktop\dbms\Screenshot_2018-11-11-12-40-25-428_in.redbus.andro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05879"/>
            <a:ext cx="2726744" cy="456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dbms\Screenshot_2018-11-11-12-40-31-157_in.redbus.andro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05879"/>
            <a:ext cx="2673068" cy="47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89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124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Example of data management system</vt:lpstr>
      <vt:lpstr>PowerPoint Presentation</vt:lpstr>
      <vt:lpstr>Display activities (function)</vt:lpstr>
      <vt:lpstr>Set up user account</vt:lpstr>
      <vt:lpstr>User location from where to where</vt:lpstr>
      <vt:lpstr>Select journey date</vt:lpstr>
      <vt:lpstr>Choose your bus</vt:lpstr>
      <vt:lpstr>Select your seat</vt:lpstr>
      <vt:lpstr>Data that have been save</vt:lpstr>
      <vt:lpstr>Saved data from user account automatically display (output)</vt:lpstr>
      <vt:lpstr>Types of payment</vt:lpstr>
      <vt:lpstr>Search data that been saved from previous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data management system</dc:title>
  <dc:creator>uSER</dc:creator>
  <cp:lastModifiedBy>uSER</cp:lastModifiedBy>
  <cp:revision>5</cp:revision>
  <dcterms:created xsi:type="dcterms:W3CDTF">2018-11-11T09:19:02Z</dcterms:created>
  <dcterms:modified xsi:type="dcterms:W3CDTF">2018-11-11T10:01:14Z</dcterms:modified>
</cp:coreProperties>
</file>