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comments/comment1.xml" ContentType="application/vnd.openxmlformats-officedocument.presentationml.comments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notesSlides/notesSlide1.xml" ContentType="application/vnd.openxmlformats-officedocument.presentationml.notesSlide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7"/>
  </p:notesMasterIdLst>
  <p:sldIdLst>
    <p:sldId id="322" r:id="rId2"/>
    <p:sldId id="323" r:id="rId3"/>
    <p:sldId id="256" r:id="rId4"/>
    <p:sldId id="260" r:id="rId5"/>
    <p:sldId id="286" r:id="rId6"/>
    <p:sldId id="257" r:id="rId7"/>
    <p:sldId id="287" r:id="rId8"/>
    <p:sldId id="285" r:id="rId9"/>
    <p:sldId id="270" r:id="rId10"/>
    <p:sldId id="272" r:id="rId11"/>
    <p:sldId id="284" r:id="rId12"/>
    <p:sldId id="268" r:id="rId13"/>
    <p:sldId id="283" r:id="rId14"/>
    <p:sldId id="262" r:id="rId15"/>
    <p:sldId id="264" r:id="rId16"/>
    <p:sldId id="258" r:id="rId17"/>
    <p:sldId id="265" r:id="rId18"/>
    <p:sldId id="314" r:id="rId19"/>
    <p:sldId id="267" r:id="rId20"/>
    <p:sldId id="276" r:id="rId21"/>
    <p:sldId id="278" r:id="rId22"/>
    <p:sldId id="275" r:id="rId23"/>
    <p:sldId id="315" r:id="rId24"/>
    <p:sldId id="316" r:id="rId25"/>
    <p:sldId id="304" r:id="rId26"/>
    <p:sldId id="308" r:id="rId27"/>
    <p:sldId id="313" r:id="rId28"/>
    <p:sldId id="312" r:id="rId29"/>
    <p:sldId id="317" r:id="rId30"/>
    <p:sldId id="298" r:id="rId31"/>
    <p:sldId id="282" r:id="rId32"/>
    <p:sldId id="320" r:id="rId33"/>
    <p:sldId id="302" r:id="rId34"/>
    <p:sldId id="273" r:id="rId35"/>
    <p:sldId id="321" r:id="rId3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HP" initials="H" lastIdx="1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A5D00"/>
    <a:srgbClr val="FF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088" autoAdjust="0"/>
    <p:restoredTop sz="94682" autoAdjust="0"/>
  </p:normalViewPr>
  <p:slideViewPr>
    <p:cSldViewPr>
      <p:cViewPr>
        <p:scale>
          <a:sx n="118" d="100"/>
          <a:sy n="118" d="100"/>
        </p:scale>
        <p:origin x="1744" y="2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27324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notesMaster" Target="notesMasters/notesMaster1.xml"/><Relationship Id="rId38" Type="http://schemas.openxmlformats.org/officeDocument/2006/relationships/commentAuthors" Target="commentAuthors.xml"/><Relationship Id="rId39" Type="http://schemas.openxmlformats.org/officeDocument/2006/relationships/presProps" Target="presProps.xml"/><Relationship Id="rId40" Type="http://schemas.openxmlformats.org/officeDocument/2006/relationships/viewProps" Target="viewProps.xml"/><Relationship Id="rId41" Type="http://schemas.openxmlformats.org/officeDocument/2006/relationships/theme" Target="theme/theme1.xml"/><Relationship Id="rId42" Type="http://schemas.openxmlformats.org/officeDocument/2006/relationships/tableStyles" Target="tableStyle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8-09-04T13:25:47.051" idx="1">
    <p:pos x="10" y="10"/>
    <p:text>Slide bab ini berulang dengan Bab 2: Perkembangan ilmu zaman pertengahan.</p:text>
    <p:extLst>
      <p:ext uri="{C676402C-5697-4E1C-873F-D02D1690AC5C}">
        <p15:threadingInfo xmlns:p15="http://schemas.microsoft.com/office/powerpoint/2012/main" timeZoneBias="-480"/>
      </p:ext>
    </p:extLst>
  </p:cm>
</p:cmLst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4" Type="http://schemas.openxmlformats.org/officeDocument/2006/relationships/image" Target="../media/image6.jpg"/><Relationship Id="rId5" Type="http://schemas.openxmlformats.org/officeDocument/2006/relationships/image" Target="../media/image7.jpeg"/><Relationship Id="rId6" Type="http://schemas.openxmlformats.org/officeDocument/2006/relationships/image" Target="../media/image8.jpg"/><Relationship Id="rId7" Type="http://schemas.openxmlformats.org/officeDocument/2006/relationships/image" Target="../media/image9.jpg"/><Relationship Id="rId8" Type="http://schemas.openxmlformats.org/officeDocument/2006/relationships/image" Target="../media/image10.jpeg"/><Relationship Id="rId9" Type="http://schemas.openxmlformats.org/officeDocument/2006/relationships/image" Target="../media/image11.png"/><Relationship Id="rId10" Type="http://schemas.openxmlformats.org/officeDocument/2006/relationships/image" Target="../media/image12.jpeg"/><Relationship Id="rId11" Type="http://schemas.openxmlformats.org/officeDocument/2006/relationships/image" Target="../media/image13.jpeg"/><Relationship Id="rId1" Type="http://schemas.openxmlformats.org/officeDocument/2006/relationships/image" Target="../media/image3.png"/><Relationship Id="rId2" Type="http://schemas.openxmlformats.org/officeDocument/2006/relationships/image" Target="../media/image4.jpe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4" Type="http://schemas.openxmlformats.org/officeDocument/2006/relationships/image" Target="../media/image6.jpg"/><Relationship Id="rId5" Type="http://schemas.openxmlformats.org/officeDocument/2006/relationships/image" Target="../media/image7.jpeg"/><Relationship Id="rId6" Type="http://schemas.openxmlformats.org/officeDocument/2006/relationships/image" Target="../media/image8.jpg"/><Relationship Id="rId7" Type="http://schemas.openxmlformats.org/officeDocument/2006/relationships/image" Target="../media/image9.jpg"/><Relationship Id="rId8" Type="http://schemas.openxmlformats.org/officeDocument/2006/relationships/image" Target="../media/image10.jpeg"/><Relationship Id="rId9" Type="http://schemas.openxmlformats.org/officeDocument/2006/relationships/image" Target="../media/image11.png"/><Relationship Id="rId10" Type="http://schemas.openxmlformats.org/officeDocument/2006/relationships/image" Target="../media/image12.jpeg"/><Relationship Id="rId11" Type="http://schemas.openxmlformats.org/officeDocument/2006/relationships/image" Target="../media/image13.jpeg"/><Relationship Id="rId1" Type="http://schemas.openxmlformats.org/officeDocument/2006/relationships/image" Target="../media/image3.png"/><Relationship Id="rId2" Type="http://schemas.openxmlformats.org/officeDocument/2006/relationships/image" Target="../media/image4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4_3">
  <dgm:title val=""/>
  <dgm:desc val=""/>
  <dgm:catLst>
    <dgm:cat type="accent4" pri="11300"/>
  </dgm:catLst>
  <dgm:styleLbl name="node0">
    <dgm:fillClrLst meth="repeat"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>
        <a:shade val="80000"/>
      </a:schemeClr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>
        <a:shade val="80000"/>
      </a:schemeClr>
      <a:schemeClr val="accent4">
        <a:tint val="7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/>
    <dgm:txEffectClrLst/>
  </dgm:styleLbl>
  <dgm:styleLbl name="lnNode1">
    <dgm:fillClrLst>
      <a:schemeClr val="accent4">
        <a:shade val="80000"/>
      </a:schemeClr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shade val="80000"/>
        <a:alpha val="50000"/>
      </a:schemeClr>
      <a:schemeClr val="accent4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>
        <a:shade val="90000"/>
      </a:schemeClr>
      <a:schemeClr val="accent4">
        <a:tint val="70000"/>
      </a:schemeClr>
    </dgm:fillClrLst>
    <dgm:linClrLst>
      <a:schemeClr val="accent4">
        <a:shade val="90000"/>
      </a:schemeClr>
      <a:schemeClr val="accent4">
        <a:tint val="70000"/>
      </a:schemeClr>
    </dgm:linClrLst>
    <dgm:effectClrLst/>
    <dgm:txLinClrLst/>
    <dgm:txFillClrLst/>
    <dgm:txEffectClrLst/>
  </dgm:styleLbl>
  <dgm:styleLbl name="fgSibTrans2D1">
    <dgm:fillClrLst>
      <a:schemeClr val="accent4">
        <a:shade val="90000"/>
      </a:schemeClr>
      <a:schemeClr val="accent4">
        <a:tint val="70000"/>
      </a:schemeClr>
    </dgm:fillClrLst>
    <dgm:linClrLst>
      <a:schemeClr val="accent4">
        <a:shade val="90000"/>
      </a:schemeClr>
      <a:schemeClr val="accent4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>
        <a:shade val="90000"/>
      </a:schemeClr>
      <a:schemeClr val="accent4">
        <a:tint val="70000"/>
      </a:schemeClr>
    </dgm:fillClrLst>
    <dgm:linClrLst>
      <a:schemeClr val="accent4">
        <a:shade val="90000"/>
      </a:schemeClr>
      <a:schemeClr val="accent4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4">
        <a:shade val="90000"/>
      </a:schemeClr>
      <a:schemeClr val="accent4">
        <a:tint val="70000"/>
      </a:schemeClr>
    </dgm:fillClrLst>
    <dgm:linClrLst>
      <a:schemeClr val="accent4">
        <a:shade val="90000"/>
      </a:schemeClr>
      <a:schemeClr val="accent4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4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9000"/>
      </a:schemeClr>
    </dgm:fillClrLst>
    <dgm:linClrLst meth="repeat">
      <a:schemeClr val="accent4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80000"/>
      </a:schemeClr>
    </dgm:fillClrLst>
    <dgm:linClrLst meth="repeat">
      <a:schemeClr val="accent4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E20F341-8B93-45D2-A570-692BA529975A}" type="doc">
      <dgm:prSet loTypeId="urn:microsoft.com/office/officeart/2005/8/layout/vList3" loCatId="picture" qsTypeId="urn:microsoft.com/office/officeart/2005/8/quickstyle/3d1" qsCatId="3D" csTypeId="urn:microsoft.com/office/officeart/2005/8/colors/accent1_5" csCatId="accent1" phldr="1"/>
      <dgm:spPr/>
      <dgm:t>
        <a:bodyPr/>
        <a:lstStyle/>
        <a:p>
          <a:endParaRPr lang="en-US"/>
        </a:p>
      </dgm:t>
    </dgm:pt>
    <dgm:pt modelId="{47ADFAE8-1B2F-4DB6-B778-C1F4847FA09B}">
      <dgm:prSet phldrT="[Text]" custT="1"/>
      <dgm:spPr>
        <a:solidFill>
          <a:schemeClr val="accent1"/>
        </a:solidFill>
        <a:ln>
          <a:solidFill>
            <a:schemeClr val="accent2">
              <a:lumMod val="50000"/>
            </a:schemeClr>
          </a:solidFill>
        </a:ln>
      </dgm:spPr>
      <dgm:t>
        <a:bodyPr/>
        <a:lstStyle/>
        <a:p>
          <a:pPr algn="l"/>
          <a:r>
            <a:rPr lang="en-US" sz="1400" b="1" dirty="0" smtClean="0">
              <a:effectLst/>
            </a:rPr>
            <a:t>(BAB 1): MANUSIA &amp; PEMIKIRAN</a:t>
          </a:r>
          <a:endParaRPr lang="en-US" sz="1400" b="1" dirty="0">
            <a:effectLst/>
          </a:endParaRPr>
        </a:p>
      </dgm:t>
    </dgm:pt>
    <dgm:pt modelId="{4197E2F7-0DC9-40D1-BC78-AFCF362CD114}" type="parTrans" cxnId="{8FE0874B-9595-428F-974C-31EE5844E1DD}">
      <dgm:prSet/>
      <dgm:spPr/>
      <dgm:t>
        <a:bodyPr/>
        <a:lstStyle/>
        <a:p>
          <a:endParaRPr lang="en-US"/>
        </a:p>
      </dgm:t>
    </dgm:pt>
    <dgm:pt modelId="{70952CD7-20A9-426D-A63D-B83D1EAE4EE7}" type="sibTrans" cxnId="{8FE0874B-9595-428F-974C-31EE5844E1DD}">
      <dgm:prSet/>
      <dgm:spPr/>
      <dgm:t>
        <a:bodyPr/>
        <a:lstStyle/>
        <a:p>
          <a:endParaRPr lang="en-US"/>
        </a:p>
      </dgm:t>
    </dgm:pt>
    <dgm:pt modelId="{FFF88E33-8692-427C-A0EA-76572F34E9AF}">
      <dgm:prSet phldrT="[Text]" custT="1"/>
      <dgm:spPr/>
      <dgm:t>
        <a:bodyPr/>
        <a:lstStyle/>
        <a:p>
          <a:pPr algn="l"/>
          <a:r>
            <a:rPr lang="en-US" sz="1400" b="1" dirty="0" smtClean="0">
              <a:effectLst/>
            </a:rPr>
            <a:t>(BAB 3): EKOSISTEM KEILMUAN ISLAM</a:t>
          </a:r>
          <a:endParaRPr lang="en-US" sz="1400" b="1" dirty="0">
            <a:effectLst/>
          </a:endParaRPr>
        </a:p>
      </dgm:t>
    </dgm:pt>
    <dgm:pt modelId="{7CD4326D-FACF-4216-B380-0E392C7755F6}" type="parTrans" cxnId="{8E013E73-DDE5-476E-8D8E-4A45365C74A7}">
      <dgm:prSet/>
      <dgm:spPr/>
      <dgm:t>
        <a:bodyPr/>
        <a:lstStyle/>
        <a:p>
          <a:endParaRPr lang="en-US"/>
        </a:p>
      </dgm:t>
    </dgm:pt>
    <dgm:pt modelId="{E47A71CF-CF43-4BDE-A94E-D40BC665E623}" type="sibTrans" cxnId="{8E013E73-DDE5-476E-8D8E-4A45365C74A7}">
      <dgm:prSet/>
      <dgm:spPr/>
      <dgm:t>
        <a:bodyPr/>
        <a:lstStyle/>
        <a:p>
          <a:endParaRPr lang="en-US"/>
        </a:p>
      </dgm:t>
    </dgm:pt>
    <dgm:pt modelId="{17F512B4-0EF3-4B9D-B586-92CAF90032FF}">
      <dgm:prSet phldrT="[Text]" custT="1"/>
      <dgm:spPr/>
      <dgm:t>
        <a:bodyPr/>
        <a:lstStyle/>
        <a:p>
          <a:pPr algn="l"/>
          <a:r>
            <a:rPr lang="en-US" sz="1400" b="1" dirty="0" smtClean="0">
              <a:effectLst/>
            </a:rPr>
            <a:t>(BAB 4): AGAMA, PEMIKIRAN SAINS DAN TEKNOLOGI</a:t>
          </a:r>
          <a:endParaRPr lang="en-US" sz="1400" b="1" dirty="0">
            <a:effectLst/>
          </a:endParaRPr>
        </a:p>
      </dgm:t>
    </dgm:pt>
    <dgm:pt modelId="{2B099C09-8131-4BC4-93C3-16F5BF1F7BC0}" type="parTrans" cxnId="{92617D13-87AC-40E1-8DB2-D7EBAA8AF34B}">
      <dgm:prSet/>
      <dgm:spPr/>
      <dgm:t>
        <a:bodyPr/>
        <a:lstStyle/>
        <a:p>
          <a:endParaRPr lang="en-US"/>
        </a:p>
      </dgm:t>
    </dgm:pt>
    <dgm:pt modelId="{C0C7B500-1319-4722-867E-E619A532BD4F}" type="sibTrans" cxnId="{92617D13-87AC-40E1-8DB2-D7EBAA8AF34B}">
      <dgm:prSet/>
      <dgm:spPr/>
      <dgm:t>
        <a:bodyPr/>
        <a:lstStyle/>
        <a:p>
          <a:endParaRPr lang="en-US"/>
        </a:p>
      </dgm:t>
    </dgm:pt>
    <dgm:pt modelId="{0EA9BBCA-EB81-4D2E-9786-7A836D28ED13}">
      <dgm:prSet phldrT="[Text]" custT="1"/>
      <dgm:spPr/>
      <dgm:t>
        <a:bodyPr/>
        <a:lstStyle/>
        <a:p>
          <a:pPr algn="l"/>
          <a:r>
            <a:rPr lang="en-US" sz="1400" b="1" dirty="0" smtClean="0">
              <a:effectLst/>
            </a:rPr>
            <a:t>(BAB 5): PEMIKIRAN SAINS &amp; TEKNOLOGI MERENTAS SEMPADAN</a:t>
          </a:r>
          <a:endParaRPr lang="en-US" sz="1400" b="1" dirty="0">
            <a:effectLst/>
          </a:endParaRPr>
        </a:p>
      </dgm:t>
    </dgm:pt>
    <dgm:pt modelId="{C8A0D7BC-09E8-4348-90D8-DEFFE946DFAD}" type="parTrans" cxnId="{E27A4C66-A6F6-4872-B5B1-73A456858791}">
      <dgm:prSet/>
      <dgm:spPr/>
      <dgm:t>
        <a:bodyPr/>
        <a:lstStyle/>
        <a:p>
          <a:endParaRPr lang="en-US"/>
        </a:p>
      </dgm:t>
    </dgm:pt>
    <dgm:pt modelId="{928AE3FA-319E-4139-B46B-6492332CDAB3}" type="sibTrans" cxnId="{E27A4C66-A6F6-4872-B5B1-73A456858791}">
      <dgm:prSet/>
      <dgm:spPr/>
      <dgm:t>
        <a:bodyPr/>
        <a:lstStyle/>
        <a:p>
          <a:endParaRPr lang="en-US"/>
        </a:p>
      </dgm:t>
    </dgm:pt>
    <dgm:pt modelId="{CDD2A652-C340-4892-B0D2-DC6E75984C49}">
      <dgm:prSet phldrT="[Text]" custT="1"/>
      <dgm:spPr/>
      <dgm:t>
        <a:bodyPr/>
        <a:lstStyle/>
        <a:p>
          <a:pPr algn="l"/>
          <a:r>
            <a:rPr lang="sv-SE" sz="1400" b="1" dirty="0" smtClean="0">
              <a:effectLst/>
            </a:rPr>
            <a:t>(BAB 6): PEMIKIRAN SAINTIFIK SAINTIS MUSLIM </a:t>
          </a:r>
          <a:endParaRPr lang="en-US" sz="1400" b="1" dirty="0">
            <a:effectLst/>
          </a:endParaRPr>
        </a:p>
      </dgm:t>
    </dgm:pt>
    <dgm:pt modelId="{84B7A46D-DA4B-4E51-B3EA-A5470AA179D0}" type="parTrans" cxnId="{04BC0CC4-E24F-4167-B7B7-8B847CB74C1D}">
      <dgm:prSet/>
      <dgm:spPr/>
      <dgm:t>
        <a:bodyPr/>
        <a:lstStyle/>
        <a:p>
          <a:endParaRPr lang="en-US"/>
        </a:p>
      </dgm:t>
    </dgm:pt>
    <dgm:pt modelId="{77801F65-8053-4F8C-8C32-1B742DB22A99}" type="sibTrans" cxnId="{04BC0CC4-E24F-4167-B7B7-8B847CB74C1D}">
      <dgm:prSet/>
      <dgm:spPr/>
      <dgm:t>
        <a:bodyPr/>
        <a:lstStyle/>
        <a:p>
          <a:endParaRPr lang="en-US"/>
        </a:p>
      </dgm:t>
    </dgm:pt>
    <dgm:pt modelId="{CDB1ACCF-F6BE-4C05-9110-A72207F7E70E}">
      <dgm:prSet phldrT="[Text]" custT="1"/>
      <dgm:spPr>
        <a:solidFill>
          <a:srgbClr val="FF0000"/>
        </a:solidFill>
      </dgm:spPr>
      <dgm:t>
        <a:bodyPr/>
        <a:lstStyle/>
        <a:p>
          <a:pPr algn="l"/>
          <a:r>
            <a:rPr lang="sv-SE" sz="1400" b="1" dirty="0" smtClean="0">
              <a:effectLst/>
            </a:rPr>
            <a:t>(BAB 7): PERUBAHAN PARADIGMA PEMIKIRAN SAINTIS BARAT</a:t>
          </a:r>
          <a:endParaRPr lang="en-US" sz="1400" b="1" dirty="0">
            <a:effectLst/>
          </a:endParaRPr>
        </a:p>
      </dgm:t>
    </dgm:pt>
    <dgm:pt modelId="{FE3D33DA-CE47-4721-9E7B-1773C64B4C25}" type="parTrans" cxnId="{D5BBA12D-FF8B-42D8-A91F-AA44637ED180}">
      <dgm:prSet/>
      <dgm:spPr/>
      <dgm:t>
        <a:bodyPr/>
        <a:lstStyle/>
        <a:p>
          <a:endParaRPr lang="en-US"/>
        </a:p>
      </dgm:t>
    </dgm:pt>
    <dgm:pt modelId="{041C24FB-17B8-4976-B486-AC190830A1EC}" type="sibTrans" cxnId="{D5BBA12D-FF8B-42D8-A91F-AA44637ED180}">
      <dgm:prSet/>
      <dgm:spPr/>
      <dgm:t>
        <a:bodyPr/>
        <a:lstStyle/>
        <a:p>
          <a:endParaRPr lang="en-US"/>
        </a:p>
      </dgm:t>
    </dgm:pt>
    <dgm:pt modelId="{7CA58972-CB76-4BCA-B08F-CDBC5B822A9D}">
      <dgm:prSet phldrT="[Text]" custT="1"/>
      <dgm:spPr/>
      <dgm:t>
        <a:bodyPr/>
        <a:lstStyle/>
        <a:p>
          <a:pPr algn="l"/>
          <a:r>
            <a:rPr lang="sv-SE" sz="1400" b="1" dirty="0" smtClean="0">
              <a:effectLst/>
            </a:rPr>
            <a:t>(BAB 8): PEMODENAN SAINS &amp; TEKNOLOGI</a:t>
          </a:r>
          <a:endParaRPr lang="en-US" sz="1400" b="1" dirty="0">
            <a:effectLst/>
          </a:endParaRPr>
        </a:p>
      </dgm:t>
    </dgm:pt>
    <dgm:pt modelId="{29830A98-D7C1-43EA-A5FA-5848FF855EF6}" type="parTrans" cxnId="{67CA44FA-8DBD-4885-B382-0E1BF7E50AB8}">
      <dgm:prSet/>
      <dgm:spPr/>
      <dgm:t>
        <a:bodyPr/>
        <a:lstStyle/>
        <a:p>
          <a:endParaRPr lang="en-US"/>
        </a:p>
      </dgm:t>
    </dgm:pt>
    <dgm:pt modelId="{32AC0448-8AD3-4E04-B9C1-C24EC93F0E23}" type="sibTrans" cxnId="{67CA44FA-8DBD-4885-B382-0E1BF7E50AB8}">
      <dgm:prSet/>
      <dgm:spPr/>
      <dgm:t>
        <a:bodyPr/>
        <a:lstStyle/>
        <a:p>
          <a:endParaRPr lang="en-US"/>
        </a:p>
      </dgm:t>
    </dgm:pt>
    <dgm:pt modelId="{35DED561-DCF6-4A7A-A132-1933FF1650F5}">
      <dgm:prSet custT="1"/>
      <dgm:spPr/>
      <dgm:t>
        <a:bodyPr/>
        <a:lstStyle/>
        <a:p>
          <a:pPr algn="l"/>
          <a:r>
            <a:rPr lang="en-US" sz="1400" b="1" dirty="0" smtClean="0"/>
            <a:t>(BAB 9): REVOLUSI INDUSTRI &amp; KESANNYA TERHADAP KEMANUSIAAN</a:t>
          </a:r>
          <a:endParaRPr lang="en-US" sz="1400" b="1" dirty="0"/>
        </a:p>
      </dgm:t>
    </dgm:pt>
    <dgm:pt modelId="{659D7254-208D-4F7F-8116-EEACCB24C7A5}" type="parTrans" cxnId="{01BB505A-865A-4CCE-9C3D-F00A3651083A}">
      <dgm:prSet/>
      <dgm:spPr/>
      <dgm:t>
        <a:bodyPr/>
        <a:lstStyle/>
        <a:p>
          <a:endParaRPr lang="en-US"/>
        </a:p>
      </dgm:t>
    </dgm:pt>
    <dgm:pt modelId="{D033B360-523E-4A99-A414-9BF53900BFB1}" type="sibTrans" cxnId="{01BB505A-865A-4CCE-9C3D-F00A3651083A}">
      <dgm:prSet/>
      <dgm:spPr/>
      <dgm:t>
        <a:bodyPr/>
        <a:lstStyle/>
        <a:p>
          <a:endParaRPr lang="en-US"/>
        </a:p>
      </dgm:t>
    </dgm:pt>
    <dgm:pt modelId="{C8A50876-40EE-46B5-A799-BD2AFAEE1CE1}">
      <dgm:prSet custT="1"/>
      <dgm:spPr/>
      <dgm:t>
        <a:bodyPr/>
        <a:lstStyle/>
        <a:p>
          <a:pPr algn="l"/>
          <a:r>
            <a:rPr lang="en-US" sz="1400" b="1" dirty="0" smtClean="0"/>
            <a:t>(BAB 10): ETIKA &amp; NILAI DALAM PEMIKIRAN SAINS &amp; TEKNOLOGI</a:t>
          </a:r>
          <a:endParaRPr lang="en-US" sz="1400" b="1" dirty="0"/>
        </a:p>
      </dgm:t>
    </dgm:pt>
    <dgm:pt modelId="{02B9B005-03FA-4499-9F16-B1E561B19423}" type="parTrans" cxnId="{B87727F1-BAB6-4BCE-A3BF-C4FF49FD519C}">
      <dgm:prSet/>
      <dgm:spPr/>
      <dgm:t>
        <a:bodyPr/>
        <a:lstStyle/>
        <a:p>
          <a:endParaRPr lang="en-US"/>
        </a:p>
      </dgm:t>
    </dgm:pt>
    <dgm:pt modelId="{756562EA-DB8E-420B-8CA2-7379661495B3}" type="sibTrans" cxnId="{B87727F1-BAB6-4BCE-A3BF-C4FF49FD519C}">
      <dgm:prSet/>
      <dgm:spPr/>
      <dgm:t>
        <a:bodyPr/>
        <a:lstStyle/>
        <a:p>
          <a:endParaRPr lang="en-US"/>
        </a:p>
      </dgm:t>
    </dgm:pt>
    <dgm:pt modelId="{F8430487-3DE1-47B7-957A-C09883421080}">
      <dgm:prSet custT="1"/>
      <dgm:spPr/>
      <dgm:t>
        <a:bodyPr/>
        <a:lstStyle/>
        <a:p>
          <a:pPr algn="l"/>
          <a:r>
            <a:rPr lang="en-US" sz="1400" b="1" dirty="0" smtClean="0"/>
            <a:t>(</a:t>
          </a:r>
          <a:r>
            <a:rPr lang="en-US" sz="1400" b="1" smtClean="0"/>
            <a:t>BAB 11): </a:t>
          </a:r>
          <a:r>
            <a:rPr lang="en-US" sz="1400" b="1" dirty="0" smtClean="0"/>
            <a:t>MENGINSANKAN SAINS &amp; TEKNOLOGI</a:t>
          </a:r>
          <a:endParaRPr lang="en-US" sz="1400" b="1" dirty="0"/>
        </a:p>
      </dgm:t>
    </dgm:pt>
    <dgm:pt modelId="{2CE05880-B36D-47BD-BA8D-1734E7141BB9}" type="sibTrans" cxnId="{61C8A1E2-0920-4182-958E-29B50E900F60}">
      <dgm:prSet/>
      <dgm:spPr/>
      <dgm:t>
        <a:bodyPr/>
        <a:lstStyle/>
        <a:p>
          <a:endParaRPr lang="en-US"/>
        </a:p>
      </dgm:t>
    </dgm:pt>
    <dgm:pt modelId="{BF704D96-05E6-49D5-8A02-593FEC9F6CF0}" type="parTrans" cxnId="{61C8A1E2-0920-4182-958E-29B50E900F60}">
      <dgm:prSet/>
      <dgm:spPr/>
      <dgm:t>
        <a:bodyPr/>
        <a:lstStyle/>
        <a:p>
          <a:endParaRPr lang="en-US"/>
        </a:p>
      </dgm:t>
    </dgm:pt>
    <dgm:pt modelId="{DC1541FD-A1BF-428C-A031-1B8C966AFA01}">
      <dgm:prSet custT="1"/>
      <dgm:spPr/>
      <dgm:t>
        <a:bodyPr/>
        <a:lstStyle/>
        <a:p>
          <a:pPr algn="l"/>
          <a:r>
            <a:rPr lang="en-US" sz="1400" b="1" dirty="0" smtClean="0">
              <a:effectLst/>
            </a:rPr>
            <a:t>(BAB 2): PERKEMBANGAN ILMU ZAMAN PERTENGAHAN</a:t>
          </a:r>
          <a:endParaRPr lang="en-MY" sz="1400" dirty="0"/>
        </a:p>
      </dgm:t>
    </dgm:pt>
    <dgm:pt modelId="{552AEF63-A3DF-4A3E-89D1-312DA1A6B627}" type="parTrans" cxnId="{A1C94C36-2B1A-4BA1-A362-24B8839ECAFD}">
      <dgm:prSet/>
      <dgm:spPr/>
      <dgm:t>
        <a:bodyPr/>
        <a:lstStyle/>
        <a:p>
          <a:endParaRPr lang="en-MY"/>
        </a:p>
      </dgm:t>
    </dgm:pt>
    <dgm:pt modelId="{5CD56D93-65F6-45EA-9EF0-59A4B1230C60}" type="sibTrans" cxnId="{A1C94C36-2B1A-4BA1-A362-24B8839ECAFD}">
      <dgm:prSet/>
      <dgm:spPr/>
      <dgm:t>
        <a:bodyPr/>
        <a:lstStyle/>
        <a:p>
          <a:endParaRPr lang="en-MY"/>
        </a:p>
      </dgm:t>
    </dgm:pt>
    <dgm:pt modelId="{C6AAB039-9CE5-4484-9416-F58ED6F425A6}" type="pres">
      <dgm:prSet presAssocID="{DE20F341-8B93-45D2-A570-692BA529975A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1AE1882D-CD59-47CB-93C2-B90024E146FC}" type="pres">
      <dgm:prSet presAssocID="{47ADFAE8-1B2F-4DB6-B778-C1F4847FA09B}" presName="composite" presStyleCnt="0"/>
      <dgm:spPr/>
      <dgm:t>
        <a:bodyPr/>
        <a:lstStyle/>
        <a:p>
          <a:endParaRPr lang="en-US"/>
        </a:p>
      </dgm:t>
    </dgm:pt>
    <dgm:pt modelId="{B04A8F5D-24F2-4A48-B9D4-E6EEE20451F4}" type="pres">
      <dgm:prSet presAssocID="{47ADFAE8-1B2F-4DB6-B778-C1F4847FA09B}" presName="imgShp" presStyleLbl="fgImgPlace1" presStyleIdx="0" presStyleCnt="11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endParaRPr lang="en-US"/>
        </a:p>
      </dgm:t>
    </dgm:pt>
    <dgm:pt modelId="{F5008C10-FBE9-4A54-BE12-B7B415C3D705}" type="pres">
      <dgm:prSet presAssocID="{47ADFAE8-1B2F-4DB6-B778-C1F4847FA09B}" presName="txShp" presStyleLbl="node1" presStyleIdx="0" presStyleCnt="1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8A3E03E-9484-49D4-890C-B1A15D216552}" type="pres">
      <dgm:prSet presAssocID="{70952CD7-20A9-426D-A63D-B83D1EAE4EE7}" presName="spacing" presStyleCnt="0"/>
      <dgm:spPr/>
      <dgm:t>
        <a:bodyPr/>
        <a:lstStyle/>
        <a:p>
          <a:endParaRPr lang="en-US"/>
        </a:p>
      </dgm:t>
    </dgm:pt>
    <dgm:pt modelId="{02C7405A-B4A0-40C2-BBBA-690E54A03E14}" type="pres">
      <dgm:prSet presAssocID="{DC1541FD-A1BF-428C-A031-1B8C966AFA01}" presName="composite" presStyleCnt="0"/>
      <dgm:spPr/>
    </dgm:pt>
    <dgm:pt modelId="{FF7AAE50-4C8D-4A61-8405-07E6A6F5CEC2}" type="pres">
      <dgm:prSet presAssocID="{DC1541FD-A1BF-428C-A031-1B8C966AFA01}" presName="imgShp" presStyleLbl="fgImgPlace1" presStyleIdx="1" presStyleCnt="11"/>
      <dgm:spPr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0000" r="-30000"/>
          </a:stretch>
        </a:blipFill>
      </dgm:spPr>
      <dgm:t>
        <a:bodyPr/>
        <a:lstStyle/>
        <a:p>
          <a:endParaRPr lang="en-MY"/>
        </a:p>
      </dgm:t>
    </dgm:pt>
    <dgm:pt modelId="{E3F3C465-E0C2-4FBD-99AC-0A56E76357E6}" type="pres">
      <dgm:prSet presAssocID="{DC1541FD-A1BF-428C-A031-1B8C966AFA01}" presName="txShp" presStyleLbl="node1" presStyleIdx="1" presStyleCnt="11">
        <dgm:presLayoutVars>
          <dgm:bulletEnabled val="1"/>
        </dgm:presLayoutVars>
      </dgm:prSet>
      <dgm:spPr/>
      <dgm:t>
        <a:bodyPr/>
        <a:lstStyle/>
        <a:p>
          <a:endParaRPr lang="en-MY"/>
        </a:p>
      </dgm:t>
    </dgm:pt>
    <dgm:pt modelId="{5D335787-8048-482C-A57C-284DDC74C3A3}" type="pres">
      <dgm:prSet presAssocID="{5CD56D93-65F6-45EA-9EF0-59A4B1230C60}" presName="spacing" presStyleCnt="0"/>
      <dgm:spPr/>
    </dgm:pt>
    <dgm:pt modelId="{C4AFADD6-283A-4698-B3B9-5AFE15F72C80}" type="pres">
      <dgm:prSet presAssocID="{FFF88E33-8692-427C-A0EA-76572F34E9AF}" presName="composite" presStyleCnt="0"/>
      <dgm:spPr/>
      <dgm:t>
        <a:bodyPr/>
        <a:lstStyle/>
        <a:p>
          <a:endParaRPr lang="en-US"/>
        </a:p>
      </dgm:t>
    </dgm:pt>
    <dgm:pt modelId="{3A016C8D-37A5-423D-84F6-24B5450D0119}" type="pres">
      <dgm:prSet presAssocID="{FFF88E33-8692-427C-A0EA-76572F34E9AF}" presName="imgShp" presStyleLbl="fgImgPlace1" presStyleIdx="2" presStyleCnt="11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</dgm:spPr>
      <dgm:t>
        <a:bodyPr/>
        <a:lstStyle/>
        <a:p>
          <a:endParaRPr lang="en-US"/>
        </a:p>
      </dgm:t>
    </dgm:pt>
    <dgm:pt modelId="{5E1029C2-750A-4BDA-BD36-8879DA0A0572}" type="pres">
      <dgm:prSet presAssocID="{FFF88E33-8692-427C-A0EA-76572F34E9AF}" presName="txShp" presStyleLbl="node1" presStyleIdx="2" presStyleCnt="1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8FBB1E4-7299-4F9F-9C80-62C43557D030}" type="pres">
      <dgm:prSet presAssocID="{E47A71CF-CF43-4BDE-A94E-D40BC665E623}" presName="spacing" presStyleCnt="0"/>
      <dgm:spPr/>
      <dgm:t>
        <a:bodyPr/>
        <a:lstStyle/>
        <a:p>
          <a:endParaRPr lang="en-US"/>
        </a:p>
      </dgm:t>
    </dgm:pt>
    <dgm:pt modelId="{C38F179B-56BF-491F-AA28-02751628F957}" type="pres">
      <dgm:prSet presAssocID="{17F512B4-0EF3-4B9D-B586-92CAF90032FF}" presName="composite" presStyleCnt="0"/>
      <dgm:spPr/>
      <dgm:t>
        <a:bodyPr/>
        <a:lstStyle/>
        <a:p>
          <a:endParaRPr lang="en-US"/>
        </a:p>
      </dgm:t>
    </dgm:pt>
    <dgm:pt modelId="{E072B02F-FF00-4788-9FEA-02FDE8662C6D}" type="pres">
      <dgm:prSet presAssocID="{17F512B4-0EF3-4B9D-B586-92CAF90032FF}" presName="imgShp" presStyleLbl="fgImgPlace1" presStyleIdx="3" presStyleCnt="11" custLinFactNeighborX="4384"/>
      <dgm:spPr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</dgm:spPr>
      <dgm:t>
        <a:bodyPr/>
        <a:lstStyle/>
        <a:p>
          <a:endParaRPr lang="en-US"/>
        </a:p>
      </dgm:t>
    </dgm:pt>
    <dgm:pt modelId="{7D8C9BD6-7CF4-4ABE-8C26-0420793C0AC6}" type="pres">
      <dgm:prSet presAssocID="{17F512B4-0EF3-4B9D-B586-92CAF90032FF}" presName="txShp" presStyleLbl="node1" presStyleIdx="3" presStyleCnt="11" custScaleX="99886" custLinFactNeighborX="491" custLinFactNeighborY="-99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154EF1E-1FFD-421F-9506-17C0F05B498B}" type="pres">
      <dgm:prSet presAssocID="{C0C7B500-1319-4722-867E-E619A532BD4F}" presName="spacing" presStyleCnt="0"/>
      <dgm:spPr/>
      <dgm:t>
        <a:bodyPr/>
        <a:lstStyle/>
        <a:p>
          <a:endParaRPr lang="en-US"/>
        </a:p>
      </dgm:t>
    </dgm:pt>
    <dgm:pt modelId="{5624271C-EFE2-402C-A777-68E3039C4171}" type="pres">
      <dgm:prSet presAssocID="{0EA9BBCA-EB81-4D2E-9786-7A836D28ED13}" presName="composite" presStyleCnt="0"/>
      <dgm:spPr/>
      <dgm:t>
        <a:bodyPr/>
        <a:lstStyle/>
        <a:p>
          <a:endParaRPr lang="en-US"/>
        </a:p>
      </dgm:t>
    </dgm:pt>
    <dgm:pt modelId="{605E6AA0-B05E-458C-904C-9DF31F422FDC}" type="pres">
      <dgm:prSet presAssocID="{0EA9BBCA-EB81-4D2E-9786-7A836D28ED13}" presName="imgShp" presStyleLbl="fgImgPlace1" presStyleIdx="4" presStyleCnt="11"/>
      <dgm:spPr>
        <a:blipFill>
          <a:blip xmlns:r="http://schemas.openxmlformats.org/officeDocument/2006/relationships"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endParaRPr lang="en-US"/>
        </a:p>
      </dgm:t>
    </dgm:pt>
    <dgm:pt modelId="{62F9B839-90C4-41EA-A5CA-AF16B9E7C8BC}" type="pres">
      <dgm:prSet presAssocID="{0EA9BBCA-EB81-4D2E-9786-7A836D28ED13}" presName="txShp" presStyleLbl="node1" presStyleIdx="4" presStyleCnt="1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29D9734-3EBC-4E7A-8CAF-9F2946D99FF9}" type="pres">
      <dgm:prSet presAssocID="{928AE3FA-319E-4139-B46B-6492332CDAB3}" presName="spacing" presStyleCnt="0"/>
      <dgm:spPr/>
      <dgm:t>
        <a:bodyPr/>
        <a:lstStyle/>
        <a:p>
          <a:endParaRPr lang="en-US"/>
        </a:p>
      </dgm:t>
    </dgm:pt>
    <dgm:pt modelId="{69B025BB-4BA1-43D7-BC71-37D86001FECF}" type="pres">
      <dgm:prSet presAssocID="{CDD2A652-C340-4892-B0D2-DC6E75984C49}" presName="composite" presStyleCnt="0"/>
      <dgm:spPr/>
      <dgm:t>
        <a:bodyPr/>
        <a:lstStyle/>
        <a:p>
          <a:endParaRPr lang="en-US"/>
        </a:p>
      </dgm:t>
    </dgm:pt>
    <dgm:pt modelId="{DA5BADE1-D175-4AD4-9D87-F53F883529A6}" type="pres">
      <dgm:prSet presAssocID="{CDD2A652-C340-4892-B0D2-DC6E75984C49}" presName="imgShp" presStyleLbl="fgImgPlace1" presStyleIdx="5" presStyleCnt="11"/>
      <dgm:spPr>
        <a:blipFill>
          <a:blip xmlns:r="http://schemas.openxmlformats.org/officeDocument/2006/relationships"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1000" r="-21000"/>
          </a:stretch>
        </a:blipFill>
      </dgm:spPr>
      <dgm:t>
        <a:bodyPr/>
        <a:lstStyle/>
        <a:p>
          <a:endParaRPr lang="en-US"/>
        </a:p>
      </dgm:t>
    </dgm:pt>
    <dgm:pt modelId="{A78F82CA-2E89-475C-97AD-2CF4D1877239}" type="pres">
      <dgm:prSet presAssocID="{CDD2A652-C340-4892-B0D2-DC6E75984C49}" presName="txShp" presStyleLbl="node1" presStyleIdx="5" presStyleCnt="1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D20F19F-27FA-49E8-8CA4-2FF274536EA6}" type="pres">
      <dgm:prSet presAssocID="{77801F65-8053-4F8C-8C32-1B742DB22A99}" presName="spacing" presStyleCnt="0"/>
      <dgm:spPr/>
      <dgm:t>
        <a:bodyPr/>
        <a:lstStyle/>
        <a:p>
          <a:endParaRPr lang="en-US"/>
        </a:p>
      </dgm:t>
    </dgm:pt>
    <dgm:pt modelId="{5245A61D-54C8-4D49-B3CB-158BACAF5BB0}" type="pres">
      <dgm:prSet presAssocID="{CDB1ACCF-F6BE-4C05-9110-A72207F7E70E}" presName="composite" presStyleCnt="0"/>
      <dgm:spPr/>
      <dgm:t>
        <a:bodyPr/>
        <a:lstStyle/>
        <a:p>
          <a:endParaRPr lang="en-US"/>
        </a:p>
      </dgm:t>
    </dgm:pt>
    <dgm:pt modelId="{B676AEA2-0C84-41F6-B730-813D528C294E}" type="pres">
      <dgm:prSet presAssocID="{CDB1ACCF-F6BE-4C05-9110-A72207F7E70E}" presName="imgShp" presStyleLbl="fgImgPlace1" presStyleIdx="6" presStyleCnt="11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</dgm:spPr>
      <dgm:t>
        <a:bodyPr/>
        <a:lstStyle/>
        <a:p>
          <a:endParaRPr lang="en-US"/>
        </a:p>
      </dgm:t>
    </dgm:pt>
    <dgm:pt modelId="{CB05E971-FA2C-4454-A8EB-90CB79F9A029}" type="pres">
      <dgm:prSet presAssocID="{CDB1ACCF-F6BE-4C05-9110-A72207F7E70E}" presName="txShp" presStyleLbl="node1" presStyleIdx="6" presStyleCnt="1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1108E23-CF6F-4B06-96E8-0E4E737C79C8}" type="pres">
      <dgm:prSet presAssocID="{041C24FB-17B8-4976-B486-AC190830A1EC}" presName="spacing" presStyleCnt="0"/>
      <dgm:spPr/>
      <dgm:t>
        <a:bodyPr/>
        <a:lstStyle/>
        <a:p>
          <a:endParaRPr lang="en-US"/>
        </a:p>
      </dgm:t>
    </dgm:pt>
    <dgm:pt modelId="{F65988D8-C2EF-47A1-8DE8-0D8BDB6897F2}" type="pres">
      <dgm:prSet presAssocID="{7CA58972-CB76-4BCA-B08F-CDBC5B822A9D}" presName="composite" presStyleCnt="0"/>
      <dgm:spPr/>
      <dgm:t>
        <a:bodyPr/>
        <a:lstStyle/>
        <a:p>
          <a:endParaRPr lang="en-US"/>
        </a:p>
      </dgm:t>
    </dgm:pt>
    <dgm:pt modelId="{3C1ADFF2-9D36-4B8B-8E4F-8807B4631CC1}" type="pres">
      <dgm:prSet presAssocID="{7CA58972-CB76-4BCA-B08F-CDBC5B822A9D}" presName="imgShp" presStyleLbl="fgImgPlace1" presStyleIdx="7" presStyleCnt="11"/>
      <dgm:spPr>
        <a:blipFill>
          <a:blip xmlns:r="http://schemas.openxmlformats.org/officeDocument/2006/relationships"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</dgm:spPr>
      <dgm:t>
        <a:bodyPr/>
        <a:lstStyle/>
        <a:p>
          <a:endParaRPr lang="en-US"/>
        </a:p>
      </dgm:t>
    </dgm:pt>
    <dgm:pt modelId="{2D711DC3-F42B-4B8B-B78E-D9195146C499}" type="pres">
      <dgm:prSet presAssocID="{7CA58972-CB76-4BCA-B08F-CDBC5B822A9D}" presName="txShp" presStyleLbl="node1" presStyleIdx="7" presStyleCnt="1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641C871-F6C6-4971-B3CF-BC2F4210F013}" type="pres">
      <dgm:prSet presAssocID="{32AC0448-8AD3-4E04-B9C1-C24EC93F0E23}" presName="spacing" presStyleCnt="0"/>
      <dgm:spPr/>
      <dgm:t>
        <a:bodyPr/>
        <a:lstStyle/>
        <a:p>
          <a:endParaRPr lang="en-US"/>
        </a:p>
      </dgm:t>
    </dgm:pt>
    <dgm:pt modelId="{9E9ABA44-ED7D-48FA-8ABE-9AD72AB2C6F5}" type="pres">
      <dgm:prSet presAssocID="{35DED561-DCF6-4A7A-A132-1933FF1650F5}" presName="composite" presStyleCnt="0"/>
      <dgm:spPr/>
      <dgm:t>
        <a:bodyPr/>
        <a:lstStyle/>
        <a:p>
          <a:endParaRPr lang="en-US"/>
        </a:p>
      </dgm:t>
    </dgm:pt>
    <dgm:pt modelId="{A729C592-13A4-42E3-9CBB-EBAD46CEE75D}" type="pres">
      <dgm:prSet presAssocID="{35DED561-DCF6-4A7A-A132-1933FF1650F5}" presName="imgShp" presStyleLbl="fgImgPlace1" presStyleIdx="8" presStyleCnt="11"/>
      <dgm:spPr>
        <a:blipFill>
          <a:blip xmlns:r="http://schemas.openxmlformats.org/officeDocument/2006/relationships"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92000" r="-92000"/>
          </a:stretch>
        </a:blipFill>
      </dgm:spPr>
      <dgm:t>
        <a:bodyPr/>
        <a:lstStyle/>
        <a:p>
          <a:endParaRPr lang="en-US"/>
        </a:p>
      </dgm:t>
    </dgm:pt>
    <dgm:pt modelId="{7E391BBF-002F-45A5-B205-92F09BE2E0E4}" type="pres">
      <dgm:prSet presAssocID="{35DED561-DCF6-4A7A-A132-1933FF1650F5}" presName="txShp" presStyleLbl="node1" presStyleIdx="8" presStyleCnt="1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E7264D4-AC12-4870-9583-A82F0E247A2A}" type="pres">
      <dgm:prSet presAssocID="{D033B360-523E-4A99-A414-9BF53900BFB1}" presName="spacing" presStyleCnt="0"/>
      <dgm:spPr/>
      <dgm:t>
        <a:bodyPr/>
        <a:lstStyle/>
        <a:p>
          <a:endParaRPr lang="en-US"/>
        </a:p>
      </dgm:t>
    </dgm:pt>
    <dgm:pt modelId="{F35FC72A-CFA4-4B40-AEB5-0E5074E3B0F8}" type="pres">
      <dgm:prSet presAssocID="{C8A50876-40EE-46B5-A799-BD2AFAEE1CE1}" presName="composite" presStyleCnt="0"/>
      <dgm:spPr/>
      <dgm:t>
        <a:bodyPr/>
        <a:lstStyle/>
        <a:p>
          <a:endParaRPr lang="en-US"/>
        </a:p>
      </dgm:t>
    </dgm:pt>
    <dgm:pt modelId="{902B784A-A02A-4ECE-B896-4FD63C9B0569}" type="pres">
      <dgm:prSet presAssocID="{C8A50876-40EE-46B5-A799-BD2AFAEE1CE1}" presName="imgShp" presStyleLbl="fgImgPlace1" presStyleIdx="9" presStyleCnt="11"/>
      <dgm:spPr>
        <a:blipFill>
          <a:blip xmlns:r="http://schemas.openxmlformats.org/officeDocument/2006/relationships"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1000" r="-21000"/>
          </a:stretch>
        </a:blipFill>
      </dgm:spPr>
      <dgm:t>
        <a:bodyPr/>
        <a:lstStyle/>
        <a:p>
          <a:endParaRPr lang="en-US"/>
        </a:p>
      </dgm:t>
    </dgm:pt>
    <dgm:pt modelId="{9BFC6490-B43C-4D5D-AEF2-BB40067B8719}" type="pres">
      <dgm:prSet presAssocID="{C8A50876-40EE-46B5-A799-BD2AFAEE1CE1}" presName="txShp" presStyleLbl="node1" presStyleIdx="9" presStyleCnt="1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D92204E-6877-4F6C-950B-2B14A1576885}" type="pres">
      <dgm:prSet presAssocID="{756562EA-DB8E-420B-8CA2-7379661495B3}" presName="spacing" presStyleCnt="0"/>
      <dgm:spPr/>
      <dgm:t>
        <a:bodyPr/>
        <a:lstStyle/>
        <a:p>
          <a:endParaRPr lang="en-US"/>
        </a:p>
      </dgm:t>
    </dgm:pt>
    <dgm:pt modelId="{F363BED7-B791-4000-AEC4-6F104B6FF1E1}" type="pres">
      <dgm:prSet presAssocID="{F8430487-3DE1-47B7-957A-C09883421080}" presName="composite" presStyleCnt="0"/>
      <dgm:spPr/>
      <dgm:t>
        <a:bodyPr/>
        <a:lstStyle/>
        <a:p>
          <a:endParaRPr lang="en-US"/>
        </a:p>
      </dgm:t>
    </dgm:pt>
    <dgm:pt modelId="{5B852D7F-1F20-47A1-88C3-4A9A23213B5C}" type="pres">
      <dgm:prSet presAssocID="{F8430487-3DE1-47B7-957A-C09883421080}" presName="imgShp" presStyleLbl="fgImgPlace1" presStyleIdx="10" presStyleCnt="11"/>
      <dgm:spPr>
        <a:blipFill>
          <a:blip xmlns:r="http://schemas.openxmlformats.org/officeDocument/2006/relationships"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9000" r="-29000"/>
          </a:stretch>
        </a:blipFill>
      </dgm:spPr>
      <dgm:t>
        <a:bodyPr/>
        <a:lstStyle/>
        <a:p>
          <a:endParaRPr lang="en-US"/>
        </a:p>
      </dgm:t>
    </dgm:pt>
    <dgm:pt modelId="{CE191A45-E451-4D51-B11E-E453D2C75895}" type="pres">
      <dgm:prSet presAssocID="{F8430487-3DE1-47B7-957A-C09883421080}" presName="txShp" presStyleLbl="node1" presStyleIdx="10" presStyleCnt="1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E27A4C66-A6F6-4872-B5B1-73A456858791}" srcId="{DE20F341-8B93-45D2-A570-692BA529975A}" destId="{0EA9BBCA-EB81-4D2E-9786-7A836D28ED13}" srcOrd="4" destOrd="0" parTransId="{C8A0D7BC-09E8-4348-90D8-DEFFE946DFAD}" sibTransId="{928AE3FA-319E-4139-B46B-6492332CDAB3}"/>
    <dgm:cxn modelId="{6C5D0501-C516-423D-8E18-AC202D82E0D6}" type="presOf" srcId="{17F512B4-0EF3-4B9D-B586-92CAF90032FF}" destId="{7D8C9BD6-7CF4-4ABE-8C26-0420793C0AC6}" srcOrd="0" destOrd="0" presId="urn:microsoft.com/office/officeart/2005/8/layout/vList3"/>
    <dgm:cxn modelId="{D5BBA12D-FF8B-42D8-A91F-AA44637ED180}" srcId="{DE20F341-8B93-45D2-A570-692BA529975A}" destId="{CDB1ACCF-F6BE-4C05-9110-A72207F7E70E}" srcOrd="6" destOrd="0" parTransId="{FE3D33DA-CE47-4721-9E7B-1773C64B4C25}" sibTransId="{041C24FB-17B8-4976-B486-AC190830A1EC}"/>
    <dgm:cxn modelId="{5F2CB791-1E57-47B3-87FC-CBB76459B64D}" type="presOf" srcId="{CDD2A652-C340-4892-B0D2-DC6E75984C49}" destId="{A78F82CA-2E89-475C-97AD-2CF4D1877239}" srcOrd="0" destOrd="0" presId="urn:microsoft.com/office/officeart/2005/8/layout/vList3"/>
    <dgm:cxn modelId="{BA087520-56CD-4D81-9B83-418DE9C0775C}" type="presOf" srcId="{DC1541FD-A1BF-428C-A031-1B8C966AFA01}" destId="{E3F3C465-E0C2-4FBD-99AC-0A56E76357E6}" srcOrd="0" destOrd="0" presId="urn:microsoft.com/office/officeart/2005/8/layout/vList3"/>
    <dgm:cxn modelId="{61C8A1E2-0920-4182-958E-29B50E900F60}" srcId="{DE20F341-8B93-45D2-A570-692BA529975A}" destId="{F8430487-3DE1-47B7-957A-C09883421080}" srcOrd="10" destOrd="0" parTransId="{BF704D96-05E6-49D5-8A02-593FEC9F6CF0}" sibTransId="{2CE05880-B36D-47BD-BA8D-1734E7141BB9}"/>
    <dgm:cxn modelId="{67CA44FA-8DBD-4885-B382-0E1BF7E50AB8}" srcId="{DE20F341-8B93-45D2-A570-692BA529975A}" destId="{7CA58972-CB76-4BCA-B08F-CDBC5B822A9D}" srcOrd="7" destOrd="0" parTransId="{29830A98-D7C1-43EA-A5FA-5848FF855EF6}" sibTransId="{32AC0448-8AD3-4E04-B9C1-C24EC93F0E23}"/>
    <dgm:cxn modelId="{2BBE4CC3-E3F4-47B9-8661-0118A01DA445}" type="presOf" srcId="{FFF88E33-8692-427C-A0EA-76572F34E9AF}" destId="{5E1029C2-750A-4BDA-BD36-8879DA0A0572}" srcOrd="0" destOrd="0" presId="urn:microsoft.com/office/officeart/2005/8/layout/vList3"/>
    <dgm:cxn modelId="{1BBF0964-AED4-4FD8-8A7D-E57083DB9CEE}" type="presOf" srcId="{F8430487-3DE1-47B7-957A-C09883421080}" destId="{CE191A45-E451-4D51-B11E-E453D2C75895}" srcOrd="0" destOrd="0" presId="urn:microsoft.com/office/officeart/2005/8/layout/vList3"/>
    <dgm:cxn modelId="{42021C69-580E-44F5-A763-459DA21189C4}" type="presOf" srcId="{35DED561-DCF6-4A7A-A132-1933FF1650F5}" destId="{7E391BBF-002F-45A5-B205-92F09BE2E0E4}" srcOrd="0" destOrd="0" presId="urn:microsoft.com/office/officeart/2005/8/layout/vList3"/>
    <dgm:cxn modelId="{0D545268-CF34-4B5B-A731-43A9C9DA4AA2}" type="presOf" srcId="{47ADFAE8-1B2F-4DB6-B778-C1F4847FA09B}" destId="{F5008C10-FBE9-4A54-BE12-B7B415C3D705}" srcOrd="0" destOrd="0" presId="urn:microsoft.com/office/officeart/2005/8/layout/vList3"/>
    <dgm:cxn modelId="{B87727F1-BAB6-4BCE-A3BF-C4FF49FD519C}" srcId="{DE20F341-8B93-45D2-A570-692BA529975A}" destId="{C8A50876-40EE-46B5-A799-BD2AFAEE1CE1}" srcOrd="9" destOrd="0" parTransId="{02B9B005-03FA-4499-9F16-B1E561B19423}" sibTransId="{756562EA-DB8E-420B-8CA2-7379661495B3}"/>
    <dgm:cxn modelId="{0F1EB710-BD25-4827-AD9A-B36225C9157F}" type="presOf" srcId="{C8A50876-40EE-46B5-A799-BD2AFAEE1CE1}" destId="{9BFC6490-B43C-4D5D-AEF2-BB40067B8719}" srcOrd="0" destOrd="0" presId="urn:microsoft.com/office/officeart/2005/8/layout/vList3"/>
    <dgm:cxn modelId="{8FE0874B-9595-428F-974C-31EE5844E1DD}" srcId="{DE20F341-8B93-45D2-A570-692BA529975A}" destId="{47ADFAE8-1B2F-4DB6-B778-C1F4847FA09B}" srcOrd="0" destOrd="0" parTransId="{4197E2F7-0DC9-40D1-BC78-AFCF362CD114}" sibTransId="{70952CD7-20A9-426D-A63D-B83D1EAE4EE7}"/>
    <dgm:cxn modelId="{92617D13-87AC-40E1-8DB2-D7EBAA8AF34B}" srcId="{DE20F341-8B93-45D2-A570-692BA529975A}" destId="{17F512B4-0EF3-4B9D-B586-92CAF90032FF}" srcOrd="3" destOrd="0" parTransId="{2B099C09-8131-4BC4-93C3-16F5BF1F7BC0}" sibTransId="{C0C7B500-1319-4722-867E-E619A532BD4F}"/>
    <dgm:cxn modelId="{01BB505A-865A-4CCE-9C3D-F00A3651083A}" srcId="{DE20F341-8B93-45D2-A570-692BA529975A}" destId="{35DED561-DCF6-4A7A-A132-1933FF1650F5}" srcOrd="8" destOrd="0" parTransId="{659D7254-208D-4F7F-8116-EEACCB24C7A5}" sibTransId="{D033B360-523E-4A99-A414-9BF53900BFB1}"/>
    <dgm:cxn modelId="{04BC0CC4-E24F-4167-B7B7-8B847CB74C1D}" srcId="{DE20F341-8B93-45D2-A570-692BA529975A}" destId="{CDD2A652-C340-4892-B0D2-DC6E75984C49}" srcOrd="5" destOrd="0" parTransId="{84B7A46D-DA4B-4E51-B3EA-A5470AA179D0}" sibTransId="{77801F65-8053-4F8C-8C32-1B742DB22A99}"/>
    <dgm:cxn modelId="{8E013E73-DDE5-476E-8D8E-4A45365C74A7}" srcId="{DE20F341-8B93-45D2-A570-692BA529975A}" destId="{FFF88E33-8692-427C-A0EA-76572F34E9AF}" srcOrd="2" destOrd="0" parTransId="{7CD4326D-FACF-4216-B380-0E392C7755F6}" sibTransId="{E47A71CF-CF43-4BDE-A94E-D40BC665E623}"/>
    <dgm:cxn modelId="{A2E7259E-6396-4087-8DFD-C432CF48EEBE}" type="presOf" srcId="{7CA58972-CB76-4BCA-B08F-CDBC5B822A9D}" destId="{2D711DC3-F42B-4B8B-B78E-D9195146C499}" srcOrd="0" destOrd="0" presId="urn:microsoft.com/office/officeart/2005/8/layout/vList3"/>
    <dgm:cxn modelId="{27AA3241-4FFD-4B35-AEC3-6DDCA5647B03}" type="presOf" srcId="{0EA9BBCA-EB81-4D2E-9786-7A836D28ED13}" destId="{62F9B839-90C4-41EA-A5CA-AF16B9E7C8BC}" srcOrd="0" destOrd="0" presId="urn:microsoft.com/office/officeart/2005/8/layout/vList3"/>
    <dgm:cxn modelId="{6DE4ABA8-6D48-412D-BBDF-F45AB1CA2CC6}" type="presOf" srcId="{CDB1ACCF-F6BE-4C05-9110-A72207F7E70E}" destId="{CB05E971-FA2C-4454-A8EB-90CB79F9A029}" srcOrd="0" destOrd="0" presId="urn:microsoft.com/office/officeart/2005/8/layout/vList3"/>
    <dgm:cxn modelId="{25052D8C-CD77-4274-A030-9E128F83D76A}" type="presOf" srcId="{DE20F341-8B93-45D2-A570-692BA529975A}" destId="{C6AAB039-9CE5-4484-9416-F58ED6F425A6}" srcOrd="0" destOrd="0" presId="urn:microsoft.com/office/officeart/2005/8/layout/vList3"/>
    <dgm:cxn modelId="{A1C94C36-2B1A-4BA1-A362-24B8839ECAFD}" srcId="{DE20F341-8B93-45D2-A570-692BA529975A}" destId="{DC1541FD-A1BF-428C-A031-1B8C966AFA01}" srcOrd="1" destOrd="0" parTransId="{552AEF63-A3DF-4A3E-89D1-312DA1A6B627}" sibTransId="{5CD56D93-65F6-45EA-9EF0-59A4B1230C60}"/>
    <dgm:cxn modelId="{8909CFCA-6C21-452D-9AA9-5B7E2A717144}" type="presParOf" srcId="{C6AAB039-9CE5-4484-9416-F58ED6F425A6}" destId="{1AE1882D-CD59-47CB-93C2-B90024E146FC}" srcOrd="0" destOrd="0" presId="urn:microsoft.com/office/officeart/2005/8/layout/vList3"/>
    <dgm:cxn modelId="{D1372D50-FBA7-4696-A0B8-C1085526ECD7}" type="presParOf" srcId="{1AE1882D-CD59-47CB-93C2-B90024E146FC}" destId="{B04A8F5D-24F2-4A48-B9D4-E6EEE20451F4}" srcOrd="0" destOrd="0" presId="urn:microsoft.com/office/officeart/2005/8/layout/vList3"/>
    <dgm:cxn modelId="{1A923F2A-59FB-4B17-8DD2-F1706114C46B}" type="presParOf" srcId="{1AE1882D-CD59-47CB-93C2-B90024E146FC}" destId="{F5008C10-FBE9-4A54-BE12-B7B415C3D705}" srcOrd="1" destOrd="0" presId="urn:microsoft.com/office/officeart/2005/8/layout/vList3"/>
    <dgm:cxn modelId="{C986FDBA-5C8B-407C-871E-B9F1A9110497}" type="presParOf" srcId="{C6AAB039-9CE5-4484-9416-F58ED6F425A6}" destId="{C8A3E03E-9484-49D4-890C-B1A15D216552}" srcOrd="1" destOrd="0" presId="urn:microsoft.com/office/officeart/2005/8/layout/vList3"/>
    <dgm:cxn modelId="{CB9E856B-6152-4955-BE87-67408A991ABE}" type="presParOf" srcId="{C6AAB039-9CE5-4484-9416-F58ED6F425A6}" destId="{02C7405A-B4A0-40C2-BBBA-690E54A03E14}" srcOrd="2" destOrd="0" presId="urn:microsoft.com/office/officeart/2005/8/layout/vList3"/>
    <dgm:cxn modelId="{945B519C-1D1B-41A3-BA29-1D36033EC15E}" type="presParOf" srcId="{02C7405A-B4A0-40C2-BBBA-690E54A03E14}" destId="{FF7AAE50-4C8D-4A61-8405-07E6A6F5CEC2}" srcOrd="0" destOrd="0" presId="urn:microsoft.com/office/officeart/2005/8/layout/vList3"/>
    <dgm:cxn modelId="{70F5E88E-83D1-47B0-A006-FE042E4000A1}" type="presParOf" srcId="{02C7405A-B4A0-40C2-BBBA-690E54A03E14}" destId="{E3F3C465-E0C2-4FBD-99AC-0A56E76357E6}" srcOrd="1" destOrd="0" presId="urn:microsoft.com/office/officeart/2005/8/layout/vList3"/>
    <dgm:cxn modelId="{12A7DF5D-D854-4989-8035-0FDC05503463}" type="presParOf" srcId="{C6AAB039-9CE5-4484-9416-F58ED6F425A6}" destId="{5D335787-8048-482C-A57C-284DDC74C3A3}" srcOrd="3" destOrd="0" presId="urn:microsoft.com/office/officeart/2005/8/layout/vList3"/>
    <dgm:cxn modelId="{49404BE1-4F9E-4F01-9F02-FF45E447A4F0}" type="presParOf" srcId="{C6AAB039-9CE5-4484-9416-F58ED6F425A6}" destId="{C4AFADD6-283A-4698-B3B9-5AFE15F72C80}" srcOrd="4" destOrd="0" presId="urn:microsoft.com/office/officeart/2005/8/layout/vList3"/>
    <dgm:cxn modelId="{3D1C3B8C-6468-40E5-847A-0029A8D5C5A8}" type="presParOf" srcId="{C4AFADD6-283A-4698-B3B9-5AFE15F72C80}" destId="{3A016C8D-37A5-423D-84F6-24B5450D0119}" srcOrd="0" destOrd="0" presId="urn:microsoft.com/office/officeart/2005/8/layout/vList3"/>
    <dgm:cxn modelId="{12B1B581-5E06-4B4F-B23F-8A70AFBD9B8B}" type="presParOf" srcId="{C4AFADD6-283A-4698-B3B9-5AFE15F72C80}" destId="{5E1029C2-750A-4BDA-BD36-8879DA0A0572}" srcOrd="1" destOrd="0" presId="urn:microsoft.com/office/officeart/2005/8/layout/vList3"/>
    <dgm:cxn modelId="{29D5CA06-EFD9-4627-A3B4-089751256940}" type="presParOf" srcId="{C6AAB039-9CE5-4484-9416-F58ED6F425A6}" destId="{98FBB1E4-7299-4F9F-9C80-62C43557D030}" srcOrd="5" destOrd="0" presId="urn:microsoft.com/office/officeart/2005/8/layout/vList3"/>
    <dgm:cxn modelId="{8B4154C1-7270-4527-A2B5-1386CEF8C82D}" type="presParOf" srcId="{C6AAB039-9CE5-4484-9416-F58ED6F425A6}" destId="{C38F179B-56BF-491F-AA28-02751628F957}" srcOrd="6" destOrd="0" presId="urn:microsoft.com/office/officeart/2005/8/layout/vList3"/>
    <dgm:cxn modelId="{3FE98EFD-83AC-4D58-86DE-1A093000A85A}" type="presParOf" srcId="{C38F179B-56BF-491F-AA28-02751628F957}" destId="{E072B02F-FF00-4788-9FEA-02FDE8662C6D}" srcOrd="0" destOrd="0" presId="urn:microsoft.com/office/officeart/2005/8/layout/vList3"/>
    <dgm:cxn modelId="{F112E3F6-3BB7-4D26-8C09-DBCE7AFFBFA7}" type="presParOf" srcId="{C38F179B-56BF-491F-AA28-02751628F957}" destId="{7D8C9BD6-7CF4-4ABE-8C26-0420793C0AC6}" srcOrd="1" destOrd="0" presId="urn:microsoft.com/office/officeart/2005/8/layout/vList3"/>
    <dgm:cxn modelId="{6046F2CC-282A-49A6-A93B-5CB66911F273}" type="presParOf" srcId="{C6AAB039-9CE5-4484-9416-F58ED6F425A6}" destId="{5154EF1E-1FFD-421F-9506-17C0F05B498B}" srcOrd="7" destOrd="0" presId="urn:microsoft.com/office/officeart/2005/8/layout/vList3"/>
    <dgm:cxn modelId="{2BA7E93B-4CF2-400F-8E0B-84E8B9103B66}" type="presParOf" srcId="{C6AAB039-9CE5-4484-9416-F58ED6F425A6}" destId="{5624271C-EFE2-402C-A777-68E3039C4171}" srcOrd="8" destOrd="0" presId="urn:microsoft.com/office/officeart/2005/8/layout/vList3"/>
    <dgm:cxn modelId="{95E9EE65-2E11-442F-A478-B62D3BF71AB5}" type="presParOf" srcId="{5624271C-EFE2-402C-A777-68E3039C4171}" destId="{605E6AA0-B05E-458C-904C-9DF31F422FDC}" srcOrd="0" destOrd="0" presId="urn:microsoft.com/office/officeart/2005/8/layout/vList3"/>
    <dgm:cxn modelId="{4483ECEC-4FF3-4E2C-8467-B8B9EFC7C2BA}" type="presParOf" srcId="{5624271C-EFE2-402C-A777-68E3039C4171}" destId="{62F9B839-90C4-41EA-A5CA-AF16B9E7C8BC}" srcOrd="1" destOrd="0" presId="urn:microsoft.com/office/officeart/2005/8/layout/vList3"/>
    <dgm:cxn modelId="{44214F0E-A833-49D4-8C74-280FEC0FD14F}" type="presParOf" srcId="{C6AAB039-9CE5-4484-9416-F58ED6F425A6}" destId="{329D9734-3EBC-4E7A-8CAF-9F2946D99FF9}" srcOrd="9" destOrd="0" presId="urn:microsoft.com/office/officeart/2005/8/layout/vList3"/>
    <dgm:cxn modelId="{3484F7D2-0223-464B-8FF2-F7D6F1816448}" type="presParOf" srcId="{C6AAB039-9CE5-4484-9416-F58ED6F425A6}" destId="{69B025BB-4BA1-43D7-BC71-37D86001FECF}" srcOrd="10" destOrd="0" presId="urn:microsoft.com/office/officeart/2005/8/layout/vList3"/>
    <dgm:cxn modelId="{03DAD4F8-3722-40D3-B0E2-4636B4193DC7}" type="presParOf" srcId="{69B025BB-4BA1-43D7-BC71-37D86001FECF}" destId="{DA5BADE1-D175-4AD4-9D87-F53F883529A6}" srcOrd="0" destOrd="0" presId="urn:microsoft.com/office/officeart/2005/8/layout/vList3"/>
    <dgm:cxn modelId="{A9E29D18-6BCF-498C-B2F3-A499FB801BD7}" type="presParOf" srcId="{69B025BB-4BA1-43D7-BC71-37D86001FECF}" destId="{A78F82CA-2E89-475C-97AD-2CF4D1877239}" srcOrd="1" destOrd="0" presId="urn:microsoft.com/office/officeart/2005/8/layout/vList3"/>
    <dgm:cxn modelId="{A9664151-CE5C-4C42-9FB2-F8E6B86CBA58}" type="presParOf" srcId="{C6AAB039-9CE5-4484-9416-F58ED6F425A6}" destId="{AD20F19F-27FA-49E8-8CA4-2FF274536EA6}" srcOrd="11" destOrd="0" presId="urn:microsoft.com/office/officeart/2005/8/layout/vList3"/>
    <dgm:cxn modelId="{CF4BA26D-EB22-4D9D-B77B-7DC9014C3B3F}" type="presParOf" srcId="{C6AAB039-9CE5-4484-9416-F58ED6F425A6}" destId="{5245A61D-54C8-4D49-B3CB-158BACAF5BB0}" srcOrd="12" destOrd="0" presId="urn:microsoft.com/office/officeart/2005/8/layout/vList3"/>
    <dgm:cxn modelId="{26090E12-D54D-4F99-A953-B4CD409048F6}" type="presParOf" srcId="{5245A61D-54C8-4D49-B3CB-158BACAF5BB0}" destId="{B676AEA2-0C84-41F6-B730-813D528C294E}" srcOrd="0" destOrd="0" presId="urn:microsoft.com/office/officeart/2005/8/layout/vList3"/>
    <dgm:cxn modelId="{B7015C49-A0A8-41FB-AFF8-291D9A3DFC92}" type="presParOf" srcId="{5245A61D-54C8-4D49-B3CB-158BACAF5BB0}" destId="{CB05E971-FA2C-4454-A8EB-90CB79F9A029}" srcOrd="1" destOrd="0" presId="urn:microsoft.com/office/officeart/2005/8/layout/vList3"/>
    <dgm:cxn modelId="{32709329-4E52-47F9-9D1A-8DB0DEC8370E}" type="presParOf" srcId="{C6AAB039-9CE5-4484-9416-F58ED6F425A6}" destId="{11108E23-CF6F-4B06-96E8-0E4E737C79C8}" srcOrd="13" destOrd="0" presId="urn:microsoft.com/office/officeart/2005/8/layout/vList3"/>
    <dgm:cxn modelId="{E21E06A9-2A23-471F-AFBE-1C384E4CE004}" type="presParOf" srcId="{C6AAB039-9CE5-4484-9416-F58ED6F425A6}" destId="{F65988D8-C2EF-47A1-8DE8-0D8BDB6897F2}" srcOrd="14" destOrd="0" presId="urn:microsoft.com/office/officeart/2005/8/layout/vList3"/>
    <dgm:cxn modelId="{BCBABABA-351C-4A47-A501-4272A36D5DFB}" type="presParOf" srcId="{F65988D8-C2EF-47A1-8DE8-0D8BDB6897F2}" destId="{3C1ADFF2-9D36-4B8B-8E4F-8807B4631CC1}" srcOrd="0" destOrd="0" presId="urn:microsoft.com/office/officeart/2005/8/layout/vList3"/>
    <dgm:cxn modelId="{7B4CC030-A597-463D-AC14-D79076973BC8}" type="presParOf" srcId="{F65988D8-C2EF-47A1-8DE8-0D8BDB6897F2}" destId="{2D711DC3-F42B-4B8B-B78E-D9195146C499}" srcOrd="1" destOrd="0" presId="urn:microsoft.com/office/officeart/2005/8/layout/vList3"/>
    <dgm:cxn modelId="{8F58708B-BAF5-4B51-A53C-C0D5641FBEE5}" type="presParOf" srcId="{C6AAB039-9CE5-4484-9416-F58ED6F425A6}" destId="{2641C871-F6C6-4971-B3CF-BC2F4210F013}" srcOrd="15" destOrd="0" presId="urn:microsoft.com/office/officeart/2005/8/layout/vList3"/>
    <dgm:cxn modelId="{884FAD10-EF23-4CF6-A479-F3CF5BB436B2}" type="presParOf" srcId="{C6AAB039-9CE5-4484-9416-F58ED6F425A6}" destId="{9E9ABA44-ED7D-48FA-8ABE-9AD72AB2C6F5}" srcOrd="16" destOrd="0" presId="urn:microsoft.com/office/officeart/2005/8/layout/vList3"/>
    <dgm:cxn modelId="{3B3E8F68-7B18-41E6-BCCB-B296F8D834C8}" type="presParOf" srcId="{9E9ABA44-ED7D-48FA-8ABE-9AD72AB2C6F5}" destId="{A729C592-13A4-42E3-9CBB-EBAD46CEE75D}" srcOrd="0" destOrd="0" presId="urn:microsoft.com/office/officeart/2005/8/layout/vList3"/>
    <dgm:cxn modelId="{6DE2D9CD-54F1-4F4E-9117-A806BF8064F0}" type="presParOf" srcId="{9E9ABA44-ED7D-48FA-8ABE-9AD72AB2C6F5}" destId="{7E391BBF-002F-45A5-B205-92F09BE2E0E4}" srcOrd="1" destOrd="0" presId="urn:microsoft.com/office/officeart/2005/8/layout/vList3"/>
    <dgm:cxn modelId="{D9B25566-41C6-4D12-9D69-9FBB192F39CD}" type="presParOf" srcId="{C6AAB039-9CE5-4484-9416-F58ED6F425A6}" destId="{DE7264D4-AC12-4870-9583-A82F0E247A2A}" srcOrd="17" destOrd="0" presId="urn:microsoft.com/office/officeart/2005/8/layout/vList3"/>
    <dgm:cxn modelId="{C98D6E07-1D5F-453F-B198-BE1271DFB2FF}" type="presParOf" srcId="{C6AAB039-9CE5-4484-9416-F58ED6F425A6}" destId="{F35FC72A-CFA4-4B40-AEB5-0E5074E3B0F8}" srcOrd="18" destOrd="0" presId="urn:microsoft.com/office/officeart/2005/8/layout/vList3"/>
    <dgm:cxn modelId="{E00814FA-F0EA-4A39-BC89-E163F09E8513}" type="presParOf" srcId="{F35FC72A-CFA4-4B40-AEB5-0E5074E3B0F8}" destId="{902B784A-A02A-4ECE-B896-4FD63C9B0569}" srcOrd="0" destOrd="0" presId="urn:microsoft.com/office/officeart/2005/8/layout/vList3"/>
    <dgm:cxn modelId="{972E9F24-189C-4394-A6B3-7D4181924176}" type="presParOf" srcId="{F35FC72A-CFA4-4B40-AEB5-0E5074E3B0F8}" destId="{9BFC6490-B43C-4D5D-AEF2-BB40067B8719}" srcOrd="1" destOrd="0" presId="urn:microsoft.com/office/officeart/2005/8/layout/vList3"/>
    <dgm:cxn modelId="{510740D8-FD57-47B9-8168-E607A6C4EB83}" type="presParOf" srcId="{C6AAB039-9CE5-4484-9416-F58ED6F425A6}" destId="{3D92204E-6877-4F6C-950B-2B14A1576885}" srcOrd="19" destOrd="0" presId="urn:microsoft.com/office/officeart/2005/8/layout/vList3"/>
    <dgm:cxn modelId="{1554F967-6799-45C9-B404-C2FD105F30FC}" type="presParOf" srcId="{C6AAB039-9CE5-4484-9416-F58ED6F425A6}" destId="{F363BED7-B791-4000-AEC4-6F104B6FF1E1}" srcOrd="20" destOrd="0" presId="urn:microsoft.com/office/officeart/2005/8/layout/vList3"/>
    <dgm:cxn modelId="{5725A177-ECAB-449E-AF0E-76B7ABC1B68C}" type="presParOf" srcId="{F363BED7-B791-4000-AEC4-6F104B6FF1E1}" destId="{5B852D7F-1F20-47A1-88C3-4A9A23213B5C}" srcOrd="0" destOrd="0" presId="urn:microsoft.com/office/officeart/2005/8/layout/vList3"/>
    <dgm:cxn modelId="{D0E39BCF-93F4-426C-82A3-833B052EB951}" type="presParOf" srcId="{F363BED7-B791-4000-AEC4-6F104B6FF1E1}" destId="{CE191A45-E451-4D51-B11E-E453D2C75895}" srcOrd="1" destOrd="0" presId="urn:microsoft.com/office/officeart/2005/8/layout/vList3"/>
  </dgm:cxnLst>
  <dgm:bg>
    <a:gradFill>
      <a:gsLst>
        <a:gs pos="0">
          <a:schemeClr val="bg1"/>
        </a:gs>
        <a:gs pos="100000">
          <a:schemeClr val="bg2"/>
        </a:gs>
      </a:gsLst>
      <a:lin ang="0" scaled="1"/>
    </a:gra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C9C0FC4-D2ED-46D9-8944-DD52CDD9F4C1}" type="doc">
      <dgm:prSet loTypeId="urn:microsoft.com/office/officeart/2008/layout/VerticalCurvedList" loCatId="list" qsTypeId="urn:microsoft.com/office/officeart/2005/8/quickstyle/simple5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512DD1E8-1509-4D0D-8634-65805F368070}">
      <dgm:prSet phldrT="[Text]"/>
      <dgm:spPr/>
      <dgm:t>
        <a:bodyPr/>
        <a:lstStyle/>
        <a:p>
          <a:r>
            <a:rPr lang="en-US" dirty="0" err="1" smtClean="0">
              <a:solidFill>
                <a:schemeClr val="bg1"/>
              </a:solidFill>
            </a:rPr>
            <a:t>Membincangkan</a:t>
          </a:r>
          <a:r>
            <a:rPr lang="en-US" dirty="0" smtClean="0">
              <a:solidFill>
                <a:schemeClr val="bg1"/>
              </a:solidFill>
            </a:rPr>
            <a:t> </a:t>
          </a:r>
          <a:r>
            <a:rPr lang="en-US" dirty="0" err="1" smtClean="0">
              <a:solidFill>
                <a:schemeClr val="bg1"/>
              </a:solidFill>
            </a:rPr>
            <a:t>konsep</a:t>
          </a:r>
          <a:r>
            <a:rPr lang="en-US" dirty="0" smtClean="0">
              <a:solidFill>
                <a:schemeClr val="bg1"/>
              </a:solidFill>
            </a:rPr>
            <a:t> </a:t>
          </a:r>
          <a:r>
            <a:rPr lang="en-US" dirty="0" err="1" smtClean="0">
              <a:solidFill>
                <a:schemeClr val="bg1"/>
              </a:solidFill>
            </a:rPr>
            <a:t>paradigma</a:t>
          </a:r>
          <a:r>
            <a:rPr lang="en-US" dirty="0" smtClean="0">
              <a:solidFill>
                <a:schemeClr val="bg1"/>
              </a:solidFill>
            </a:rPr>
            <a:t> </a:t>
          </a:r>
          <a:r>
            <a:rPr lang="en-US" dirty="0" err="1" smtClean="0">
              <a:solidFill>
                <a:schemeClr val="bg1"/>
              </a:solidFill>
            </a:rPr>
            <a:t>dan</a:t>
          </a:r>
          <a:r>
            <a:rPr lang="en-US" dirty="0" smtClean="0">
              <a:solidFill>
                <a:schemeClr val="bg1"/>
              </a:solidFill>
            </a:rPr>
            <a:t> </a:t>
          </a:r>
          <a:r>
            <a:rPr lang="en-US" dirty="0" err="1" smtClean="0">
              <a:solidFill>
                <a:schemeClr val="bg1"/>
              </a:solidFill>
            </a:rPr>
            <a:t>anjakan</a:t>
          </a:r>
          <a:r>
            <a:rPr lang="en-US" dirty="0" smtClean="0">
              <a:solidFill>
                <a:schemeClr val="bg1"/>
              </a:solidFill>
            </a:rPr>
            <a:t> </a:t>
          </a:r>
          <a:r>
            <a:rPr lang="en-US" dirty="0" err="1" smtClean="0">
              <a:solidFill>
                <a:schemeClr val="bg1"/>
              </a:solidFill>
            </a:rPr>
            <a:t>paradigma</a:t>
          </a:r>
          <a:endParaRPr lang="en-US" dirty="0">
            <a:solidFill>
              <a:schemeClr val="bg1"/>
            </a:solidFill>
          </a:endParaRPr>
        </a:p>
      </dgm:t>
    </dgm:pt>
    <dgm:pt modelId="{E0EE50EC-F365-4BC7-9308-4E27F582773B}" type="parTrans" cxnId="{29D611C1-71C1-4087-88C7-E897CA58E09C}">
      <dgm:prSet/>
      <dgm:spPr/>
      <dgm:t>
        <a:bodyPr/>
        <a:lstStyle/>
        <a:p>
          <a:endParaRPr lang="en-US"/>
        </a:p>
      </dgm:t>
    </dgm:pt>
    <dgm:pt modelId="{76152CDD-660E-49D3-9ED7-B91EBDC55843}" type="sibTrans" cxnId="{29D611C1-71C1-4087-88C7-E897CA58E09C}">
      <dgm:prSet/>
      <dgm:spPr/>
      <dgm:t>
        <a:bodyPr/>
        <a:lstStyle/>
        <a:p>
          <a:endParaRPr lang="en-US"/>
        </a:p>
      </dgm:t>
    </dgm:pt>
    <dgm:pt modelId="{C484E910-824C-408B-92BF-439AD0F91C43}">
      <dgm:prSet phldrT="[Text]"/>
      <dgm:spPr/>
      <dgm:t>
        <a:bodyPr/>
        <a:lstStyle/>
        <a:p>
          <a:r>
            <a:rPr lang="en-US" dirty="0" err="1" smtClean="0">
              <a:solidFill>
                <a:schemeClr val="bg1"/>
              </a:solidFill>
            </a:rPr>
            <a:t>Menjelaskan</a:t>
          </a:r>
          <a:r>
            <a:rPr lang="en-US" dirty="0" smtClean="0">
              <a:solidFill>
                <a:schemeClr val="bg1"/>
              </a:solidFill>
            </a:rPr>
            <a:t> </a:t>
          </a:r>
          <a:r>
            <a:rPr lang="en-US" dirty="0" err="1" smtClean="0">
              <a:solidFill>
                <a:schemeClr val="bg1"/>
              </a:solidFill>
            </a:rPr>
            <a:t>perubahan</a:t>
          </a:r>
          <a:r>
            <a:rPr lang="en-US" dirty="0" smtClean="0">
              <a:solidFill>
                <a:schemeClr val="bg1"/>
              </a:solidFill>
            </a:rPr>
            <a:t> </a:t>
          </a:r>
          <a:r>
            <a:rPr lang="en-US" dirty="0" err="1" smtClean="0">
              <a:solidFill>
                <a:schemeClr val="bg1"/>
              </a:solidFill>
            </a:rPr>
            <a:t>pemikiran</a:t>
          </a:r>
          <a:r>
            <a:rPr lang="en-US" dirty="0" smtClean="0">
              <a:solidFill>
                <a:schemeClr val="bg1"/>
              </a:solidFill>
            </a:rPr>
            <a:t> </a:t>
          </a:r>
          <a:r>
            <a:rPr lang="en-US" dirty="0" err="1" smtClean="0">
              <a:solidFill>
                <a:schemeClr val="bg1"/>
              </a:solidFill>
            </a:rPr>
            <a:t>dan</a:t>
          </a:r>
          <a:r>
            <a:rPr lang="en-US" dirty="0" smtClean="0">
              <a:solidFill>
                <a:schemeClr val="bg1"/>
              </a:solidFill>
            </a:rPr>
            <a:t> </a:t>
          </a:r>
          <a:r>
            <a:rPr lang="en-US" dirty="0" err="1" smtClean="0">
              <a:solidFill>
                <a:schemeClr val="bg1"/>
              </a:solidFill>
            </a:rPr>
            <a:t>anjakan</a:t>
          </a:r>
          <a:r>
            <a:rPr lang="en-US" dirty="0" smtClean="0">
              <a:solidFill>
                <a:schemeClr val="bg1"/>
              </a:solidFill>
            </a:rPr>
            <a:t> </a:t>
          </a:r>
          <a:r>
            <a:rPr lang="en-US" dirty="0" err="1" smtClean="0">
              <a:solidFill>
                <a:schemeClr val="bg1"/>
              </a:solidFill>
            </a:rPr>
            <a:t>paradigma</a:t>
          </a:r>
          <a:r>
            <a:rPr lang="en-US" dirty="0" smtClean="0">
              <a:solidFill>
                <a:schemeClr val="bg1"/>
              </a:solidFill>
            </a:rPr>
            <a:t>  yang </a:t>
          </a:r>
          <a:r>
            <a:rPr lang="en-US" dirty="0" err="1" smtClean="0">
              <a:solidFill>
                <a:schemeClr val="bg1"/>
              </a:solidFill>
            </a:rPr>
            <a:t>berlaku</a:t>
          </a:r>
          <a:r>
            <a:rPr lang="en-US" dirty="0" smtClean="0">
              <a:solidFill>
                <a:schemeClr val="bg1"/>
              </a:solidFill>
            </a:rPr>
            <a:t> </a:t>
          </a:r>
          <a:r>
            <a:rPr lang="en-US" dirty="0" err="1" smtClean="0">
              <a:solidFill>
                <a:schemeClr val="bg1"/>
              </a:solidFill>
            </a:rPr>
            <a:t>dalam</a:t>
          </a:r>
          <a:r>
            <a:rPr lang="en-US" dirty="0" smtClean="0">
              <a:solidFill>
                <a:schemeClr val="bg1"/>
              </a:solidFill>
            </a:rPr>
            <a:t> </a:t>
          </a:r>
          <a:r>
            <a:rPr lang="en-US" dirty="0" err="1" smtClean="0">
              <a:solidFill>
                <a:schemeClr val="bg1"/>
              </a:solidFill>
            </a:rPr>
            <a:t>fasa</a:t>
          </a:r>
          <a:r>
            <a:rPr lang="en-US" dirty="0" smtClean="0">
              <a:solidFill>
                <a:schemeClr val="bg1"/>
              </a:solidFill>
            </a:rPr>
            <a:t> </a:t>
          </a:r>
          <a:r>
            <a:rPr lang="en-US" dirty="0" err="1" smtClean="0">
              <a:solidFill>
                <a:schemeClr val="bg1"/>
              </a:solidFill>
            </a:rPr>
            <a:t>perkembangan</a:t>
          </a:r>
          <a:r>
            <a:rPr lang="en-US" dirty="0" smtClean="0">
              <a:solidFill>
                <a:schemeClr val="bg1"/>
              </a:solidFill>
            </a:rPr>
            <a:t> </a:t>
          </a:r>
          <a:r>
            <a:rPr lang="en-US" dirty="0" err="1" smtClean="0">
              <a:solidFill>
                <a:schemeClr val="bg1"/>
              </a:solidFill>
            </a:rPr>
            <a:t>sains</a:t>
          </a:r>
          <a:r>
            <a:rPr lang="en-US" dirty="0" smtClean="0">
              <a:solidFill>
                <a:schemeClr val="bg1"/>
              </a:solidFill>
            </a:rPr>
            <a:t> Barat </a:t>
          </a:r>
          <a:endParaRPr lang="en-US" dirty="0">
            <a:solidFill>
              <a:schemeClr val="bg1"/>
            </a:solidFill>
          </a:endParaRPr>
        </a:p>
      </dgm:t>
    </dgm:pt>
    <dgm:pt modelId="{C84503B9-1154-4A86-8772-E323BE2969C0}" type="parTrans" cxnId="{7FB895E9-9622-4538-8E41-8D5A45C7EFBF}">
      <dgm:prSet/>
      <dgm:spPr/>
      <dgm:t>
        <a:bodyPr/>
        <a:lstStyle/>
        <a:p>
          <a:endParaRPr lang="en-US"/>
        </a:p>
      </dgm:t>
    </dgm:pt>
    <dgm:pt modelId="{17C80EDF-BEA8-4592-9EF8-1DCBA915629D}" type="sibTrans" cxnId="{7FB895E9-9622-4538-8E41-8D5A45C7EFBF}">
      <dgm:prSet/>
      <dgm:spPr/>
      <dgm:t>
        <a:bodyPr/>
        <a:lstStyle/>
        <a:p>
          <a:endParaRPr lang="en-US"/>
        </a:p>
      </dgm:t>
    </dgm:pt>
    <dgm:pt modelId="{1FBEBEBF-E901-4CEC-B4A9-4E34307C6C94}" type="pres">
      <dgm:prSet presAssocID="{1C9C0FC4-D2ED-46D9-8944-DD52CDD9F4C1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en-US"/>
        </a:p>
      </dgm:t>
    </dgm:pt>
    <dgm:pt modelId="{B2996DEA-CAB5-45D4-9F1D-8160179B8997}" type="pres">
      <dgm:prSet presAssocID="{1C9C0FC4-D2ED-46D9-8944-DD52CDD9F4C1}" presName="Name1" presStyleCnt="0"/>
      <dgm:spPr/>
    </dgm:pt>
    <dgm:pt modelId="{D793753D-727C-4C48-BC82-8833698983C2}" type="pres">
      <dgm:prSet presAssocID="{1C9C0FC4-D2ED-46D9-8944-DD52CDD9F4C1}" presName="cycle" presStyleCnt="0"/>
      <dgm:spPr/>
    </dgm:pt>
    <dgm:pt modelId="{6061DB7D-8CFD-4F06-B894-F94BAB5942DD}" type="pres">
      <dgm:prSet presAssocID="{1C9C0FC4-D2ED-46D9-8944-DD52CDD9F4C1}" presName="srcNode" presStyleLbl="node1" presStyleIdx="0" presStyleCnt="2"/>
      <dgm:spPr/>
    </dgm:pt>
    <dgm:pt modelId="{3FEFD934-41F6-48C6-85CD-25D1A44861BB}" type="pres">
      <dgm:prSet presAssocID="{1C9C0FC4-D2ED-46D9-8944-DD52CDD9F4C1}" presName="conn" presStyleLbl="parChTrans1D2" presStyleIdx="0" presStyleCnt="1"/>
      <dgm:spPr/>
      <dgm:t>
        <a:bodyPr/>
        <a:lstStyle/>
        <a:p>
          <a:endParaRPr lang="en-US"/>
        </a:p>
      </dgm:t>
    </dgm:pt>
    <dgm:pt modelId="{E3D5239A-1433-4E91-8C2B-8F0CCF8CF12D}" type="pres">
      <dgm:prSet presAssocID="{1C9C0FC4-D2ED-46D9-8944-DD52CDD9F4C1}" presName="extraNode" presStyleLbl="node1" presStyleIdx="0" presStyleCnt="2"/>
      <dgm:spPr/>
    </dgm:pt>
    <dgm:pt modelId="{414E94A9-3840-4C2A-8556-1BBD8D55B84B}" type="pres">
      <dgm:prSet presAssocID="{1C9C0FC4-D2ED-46D9-8944-DD52CDD9F4C1}" presName="dstNode" presStyleLbl="node1" presStyleIdx="0" presStyleCnt="2"/>
      <dgm:spPr/>
    </dgm:pt>
    <dgm:pt modelId="{1FCFA56D-F080-4475-A3FD-73C9DBF0CFB6}" type="pres">
      <dgm:prSet presAssocID="{512DD1E8-1509-4D0D-8634-65805F368070}" presName="text_1" presStyleLbl="node1" presStyleIdx="0" presStyleCnt="2" custLinFactNeighborX="567" custLinFactNeighborY="122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F86CC95-0872-46A1-9C33-456A4BC358AD}" type="pres">
      <dgm:prSet presAssocID="{512DD1E8-1509-4D0D-8634-65805F368070}" presName="accent_1" presStyleCnt="0"/>
      <dgm:spPr/>
    </dgm:pt>
    <dgm:pt modelId="{40C4CB8A-A13A-469A-B9DD-BFCF1592B663}" type="pres">
      <dgm:prSet presAssocID="{512DD1E8-1509-4D0D-8634-65805F368070}" presName="accentRepeatNode" presStyleLbl="solidFgAcc1" presStyleIdx="0" presStyleCnt="2"/>
      <dgm:spPr/>
    </dgm:pt>
    <dgm:pt modelId="{4DF77D23-0146-48F7-946A-D120C755E50C}" type="pres">
      <dgm:prSet presAssocID="{C484E910-824C-408B-92BF-439AD0F91C43}" presName="text_2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31AED08-DF95-489A-BFA4-C1E6E145535B}" type="pres">
      <dgm:prSet presAssocID="{C484E910-824C-408B-92BF-439AD0F91C43}" presName="accent_2" presStyleCnt="0"/>
      <dgm:spPr/>
    </dgm:pt>
    <dgm:pt modelId="{D4E1F839-C18E-4FB6-AE88-7249C58B49BC}" type="pres">
      <dgm:prSet presAssocID="{C484E910-824C-408B-92BF-439AD0F91C43}" presName="accentRepeatNode" presStyleLbl="solidFgAcc1" presStyleIdx="1" presStyleCnt="2"/>
      <dgm:spPr/>
    </dgm:pt>
  </dgm:ptLst>
  <dgm:cxnLst>
    <dgm:cxn modelId="{7C9D0566-C034-418A-9D6C-14635A8D876B}" type="presOf" srcId="{512DD1E8-1509-4D0D-8634-65805F368070}" destId="{1FCFA56D-F080-4475-A3FD-73C9DBF0CFB6}" srcOrd="0" destOrd="0" presId="urn:microsoft.com/office/officeart/2008/layout/VerticalCurvedList"/>
    <dgm:cxn modelId="{91748C96-EB47-4E20-92B2-F7D94B400B5E}" type="presOf" srcId="{76152CDD-660E-49D3-9ED7-B91EBDC55843}" destId="{3FEFD934-41F6-48C6-85CD-25D1A44861BB}" srcOrd="0" destOrd="0" presId="urn:microsoft.com/office/officeart/2008/layout/VerticalCurvedList"/>
    <dgm:cxn modelId="{29D611C1-71C1-4087-88C7-E897CA58E09C}" srcId="{1C9C0FC4-D2ED-46D9-8944-DD52CDD9F4C1}" destId="{512DD1E8-1509-4D0D-8634-65805F368070}" srcOrd="0" destOrd="0" parTransId="{E0EE50EC-F365-4BC7-9308-4E27F582773B}" sibTransId="{76152CDD-660E-49D3-9ED7-B91EBDC55843}"/>
    <dgm:cxn modelId="{82F44214-E06A-4739-A949-C6F3DFD5D3E7}" type="presOf" srcId="{C484E910-824C-408B-92BF-439AD0F91C43}" destId="{4DF77D23-0146-48F7-946A-D120C755E50C}" srcOrd="0" destOrd="0" presId="urn:microsoft.com/office/officeart/2008/layout/VerticalCurvedList"/>
    <dgm:cxn modelId="{7FB895E9-9622-4538-8E41-8D5A45C7EFBF}" srcId="{1C9C0FC4-D2ED-46D9-8944-DD52CDD9F4C1}" destId="{C484E910-824C-408B-92BF-439AD0F91C43}" srcOrd="1" destOrd="0" parTransId="{C84503B9-1154-4A86-8772-E323BE2969C0}" sibTransId="{17C80EDF-BEA8-4592-9EF8-1DCBA915629D}"/>
    <dgm:cxn modelId="{72297E20-F543-4C63-B339-64759C8B0498}" type="presOf" srcId="{1C9C0FC4-D2ED-46D9-8944-DD52CDD9F4C1}" destId="{1FBEBEBF-E901-4CEC-B4A9-4E34307C6C94}" srcOrd="0" destOrd="0" presId="urn:microsoft.com/office/officeart/2008/layout/VerticalCurvedList"/>
    <dgm:cxn modelId="{9A1D9669-2DC6-4FCC-9131-0E492248F803}" type="presParOf" srcId="{1FBEBEBF-E901-4CEC-B4A9-4E34307C6C94}" destId="{B2996DEA-CAB5-45D4-9F1D-8160179B8997}" srcOrd="0" destOrd="0" presId="urn:microsoft.com/office/officeart/2008/layout/VerticalCurvedList"/>
    <dgm:cxn modelId="{CED4C312-7EA6-4CC5-B6E5-BE2734959C77}" type="presParOf" srcId="{B2996DEA-CAB5-45D4-9F1D-8160179B8997}" destId="{D793753D-727C-4C48-BC82-8833698983C2}" srcOrd="0" destOrd="0" presId="urn:microsoft.com/office/officeart/2008/layout/VerticalCurvedList"/>
    <dgm:cxn modelId="{996A8752-3559-47FC-8CE0-D27FC9AF9A51}" type="presParOf" srcId="{D793753D-727C-4C48-BC82-8833698983C2}" destId="{6061DB7D-8CFD-4F06-B894-F94BAB5942DD}" srcOrd="0" destOrd="0" presId="urn:microsoft.com/office/officeart/2008/layout/VerticalCurvedList"/>
    <dgm:cxn modelId="{ABFCEAE7-6F11-4E82-B4D6-7D94A6D03B05}" type="presParOf" srcId="{D793753D-727C-4C48-BC82-8833698983C2}" destId="{3FEFD934-41F6-48C6-85CD-25D1A44861BB}" srcOrd="1" destOrd="0" presId="urn:microsoft.com/office/officeart/2008/layout/VerticalCurvedList"/>
    <dgm:cxn modelId="{BE0DF913-4BD5-4540-8AAD-C5F59077C188}" type="presParOf" srcId="{D793753D-727C-4C48-BC82-8833698983C2}" destId="{E3D5239A-1433-4E91-8C2B-8F0CCF8CF12D}" srcOrd="2" destOrd="0" presId="urn:microsoft.com/office/officeart/2008/layout/VerticalCurvedList"/>
    <dgm:cxn modelId="{FD7EDC77-4737-4C0E-8809-5B9D9D88D80F}" type="presParOf" srcId="{D793753D-727C-4C48-BC82-8833698983C2}" destId="{414E94A9-3840-4C2A-8556-1BBD8D55B84B}" srcOrd="3" destOrd="0" presId="urn:microsoft.com/office/officeart/2008/layout/VerticalCurvedList"/>
    <dgm:cxn modelId="{11D8925B-3590-4E57-9D52-A01230923DF6}" type="presParOf" srcId="{B2996DEA-CAB5-45D4-9F1D-8160179B8997}" destId="{1FCFA56D-F080-4475-A3FD-73C9DBF0CFB6}" srcOrd="1" destOrd="0" presId="urn:microsoft.com/office/officeart/2008/layout/VerticalCurvedList"/>
    <dgm:cxn modelId="{6F6B366D-FB27-485E-9AA4-5DA25C9493FA}" type="presParOf" srcId="{B2996DEA-CAB5-45D4-9F1D-8160179B8997}" destId="{FF86CC95-0872-46A1-9C33-456A4BC358AD}" srcOrd="2" destOrd="0" presId="urn:microsoft.com/office/officeart/2008/layout/VerticalCurvedList"/>
    <dgm:cxn modelId="{2C6ED100-087D-4465-8C2B-A7C1EFA0FA23}" type="presParOf" srcId="{FF86CC95-0872-46A1-9C33-456A4BC358AD}" destId="{40C4CB8A-A13A-469A-B9DD-BFCF1592B663}" srcOrd="0" destOrd="0" presId="urn:microsoft.com/office/officeart/2008/layout/VerticalCurvedList"/>
    <dgm:cxn modelId="{3C9EA065-29FE-499A-BD58-6E6345572E6C}" type="presParOf" srcId="{B2996DEA-CAB5-45D4-9F1D-8160179B8997}" destId="{4DF77D23-0146-48F7-946A-D120C755E50C}" srcOrd="3" destOrd="0" presId="urn:microsoft.com/office/officeart/2008/layout/VerticalCurvedList"/>
    <dgm:cxn modelId="{66E954C5-29FF-4016-9E46-71B88B9D6BD2}" type="presParOf" srcId="{B2996DEA-CAB5-45D4-9F1D-8160179B8997}" destId="{031AED08-DF95-489A-BFA4-C1E6E145535B}" srcOrd="4" destOrd="0" presId="urn:microsoft.com/office/officeart/2008/layout/VerticalCurvedList"/>
    <dgm:cxn modelId="{17318D98-E7A3-4944-872F-E09EFC006D7F}" type="presParOf" srcId="{031AED08-DF95-489A-BFA4-C1E6E145535B}" destId="{D4E1F839-C18E-4FB6-AE88-7249C58B49BC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52350EF-53E2-442C-B220-03A4BB7B01ED}" type="doc">
      <dgm:prSet loTypeId="urn:microsoft.com/office/officeart/2008/layout/CircleAccentTimeline" loCatId="process" qsTypeId="urn:microsoft.com/office/officeart/2005/8/quickstyle/simple5" qsCatId="simple" csTypeId="urn:microsoft.com/office/officeart/2005/8/colors/accent4_3" csCatId="accent4" phldr="1"/>
      <dgm:spPr/>
      <dgm:t>
        <a:bodyPr/>
        <a:lstStyle/>
        <a:p>
          <a:endParaRPr lang="en-US"/>
        </a:p>
      </dgm:t>
    </dgm:pt>
    <dgm:pt modelId="{515B3927-C77E-466F-9182-8DDA8DBD7A09}">
      <dgm:prSet phldrT="[Text]" custT="1"/>
      <dgm:spPr/>
      <dgm:t>
        <a:bodyPr/>
        <a:lstStyle/>
        <a:p>
          <a:r>
            <a:rPr lang="en-US" sz="1800" dirty="0" err="1" smtClean="0"/>
            <a:t>Zaman</a:t>
          </a:r>
          <a:r>
            <a:rPr lang="en-US" sz="1800" dirty="0" smtClean="0"/>
            <a:t> </a:t>
          </a:r>
          <a:r>
            <a:rPr lang="en-US" sz="1800" dirty="0" err="1" smtClean="0"/>
            <a:t>Pertengahan</a:t>
          </a:r>
          <a:r>
            <a:rPr lang="en-US" sz="1800" dirty="0" smtClean="0"/>
            <a:t> (476M-Abad 14M)</a:t>
          </a:r>
          <a:endParaRPr lang="en-US" sz="1800" dirty="0"/>
        </a:p>
      </dgm:t>
    </dgm:pt>
    <dgm:pt modelId="{10BB302C-0A5B-4978-BB16-23ADC4B22C2B}" type="parTrans" cxnId="{D686F945-97BD-4086-9CD8-9582F2E0DE08}">
      <dgm:prSet/>
      <dgm:spPr/>
      <dgm:t>
        <a:bodyPr/>
        <a:lstStyle/>
        <a:p>
          <a:endParaRPr lang="en-US"/>
        </a:p>
      </dgm:t>
    </dgm:pt>
    <dgm:pt modelId="{BC45707C-1633-4FBC-8B8B-5DC37EC27016}" type="sibTrans" cxnId="{D686F945-97BD-4086-9CD8-9582F2E0DE08}">
      <dgm:prSet/>
      <dgm:spPr/>
      <dgm:t>
        <a:bodyPr/>
        <a:lstStyle/>
        <a:p>
          <a:endParaRPr lang="en-US"/>
        </a:p>
      </dgm:t>
    </dgm:pt>
    <dgm:pt modelId="{77C75568-B57B-4D4E-85D6-C161CE8E5BBB}">
      <dgm:prSet phldrT="[Text]" custT="1"/>
      <dgm:spPr/>
      <dgm:t>
        <a:bodyPr/>
        <a:lstStyle/>
        <a:p>
          <a:r>
            <a:rPr lang="en-US" sz="2000" dirty="0" err="1" smtClean="0"/>
            <a:t>Zaman</a:t>
          </a:r>
          <a:r>
            <a:rPr lang="en-US" sz="2000" dirty="0" smtClean="0"/>
            <a:t> </a:t>
          </a:r>
          <a:r>
            <a:rPr lang="en-US" sz="2000" dirty="0" err="1" smtClean="0"/>
            <a:t>Renaisans</a:t>
          </a:r>
          <a:r>
            <a:rPr lang="en-US" sz="2000" dirty="0" smtClean="0"/>
            <a:t> (1350an-1650an) </a:t>
          </a:r>
          <a:endParaRPr lang="en-US" sz="2000" dirty="0"/>
        </a:p>
      </dgm:t>
    </dgm:pt>
    <dgm:pt modelId="{55D2255A-3239-45CC-A0C0-27AFBC4E82DF}" type="parTrans" cxnId="{EC3F4A71-EE39-4AD1-BBE8-53F6D1FFEB76}">
      <dgm:prSet/>
      <dgm:spPr/>
      <dgm:t>
        <a:bodyPr/>
        <a:lstStyle/>
        <a:p>
          <a:endParaRPr lang="en-US"/>
        </a:p>
      </dgm:t>
    </dgm:pt>
    <dgm:pt modelId="{7665BCD0-6D89-4760-938E-93607B93AE57}" type="sibTrans" cxnId="{EC3F4A71-EE39-4AD1-BBE8-53F6D1FFEB76}">
      <dgm:prSet/>
      <dgm:spPr/>
      <dgm:t>
        <a:bodyPr/>
        <a:lstStyle/>
        <a:p>
          <a:endParaRPr lang="en-US"/>
        </a:p>
      </dgm:t>
    </dgm:pt>
    <dgm:pt modelId="{9FFD8964-4BF6-4825-990B-8434A6FB5BBC}">
      <dgm:prSet phldrT="[Text]"/>
      <dgm:spPr/>
      <dgm:t>
        <a:bodyPr/>
        <a:lstStyle/>
        <a:p>
          <a:r>
            <a:rPr lang="en-US" dirty="0" err="1" smtClean="0"/>
            <a:t>Zaman</a:t>
          </a:r>
          <a:r>
            <a:rPr lang="en-US" dirty="0" smtClean="0"/>
            <a:t> </a:t>
          </a:r>
          <a:r>
            <a:rPr lang="en-US" dirty="0" err="1" smtClean="0"/>
            <a:t>Pencerahan</a:t>
          </a:r>
          <a:r>
            <a:rPr lang="en-US" dirty="0" smtClean="0"/>
            <a:t>  (1650an-1780an)</a:t>
          </a:r>
          <a:endParaRPr lang="en-US" dirty="0"/>
        </a:p>
      </dgm:t>
    </dgm:pt>
    <dgm:pt modelId="{BD3E562E-29DF-4EE7-A220-175265E411B1}" type="parTrans" cxnId="{E2CBAA0F-241D-4846-9E21-021A163C1CFF}">
      <dgm:prSet/>
      <dgm:spPr/>
      <dgm:t>
        <a:bodyPr/>
        <a:lstStyle/>
        <a:p>
          <a:endParaRPr lang="en-US"/>
        </a:p>
      </dgm:t>
    </dgm:pt>
    <dgm:pt modelId="{480FA522-F72E-4390-88E2-749399298A97}" type="sibTrans" cxnId="{E2CBAA0F-241D-4846-9E21-021A163C1CFF}">
      <dgm:prSet/>
      <dgm:spPr/>
      <dgm:t>
        <a:bodyPr/>
        <a:lstStyle/>
        <a:p>
          <a:endParaRPr lang="en-US"/>
        </a:p>
      </dgm:t>
    </dgm:pt>
    <dgm:pt modelId="{82C77646-AAF3-4BD4-A8DD-76D65E6DA603}">
      <dgm:prSet phldrT="[Text]"/>
      <dgm:spPr/>
      <dgm:t>
        <a:bodyPr/>
        <a:lstStyle/>
        <a:p>
          <a:r>
            <a:rPr lang="en-US" dirty="0" err="1" smtClean="0"/>
            <a:t>Zaman</a:t>
          </a:r>
          <a:r>
            <a:rPr lang="en-US" dirty="0" smtClean="0"/>
            <a:t> </a:t>
          </a:r>
          <a:r>
            <a:rPr lang="en-US" dirty="0" err="1" smtClean="0"/>
            <a:t>Revolusi</a:t>
          </a:r>
          <a:r>
            <a:rPr lang="en-US" dirty="0" smtClean="0"/>
            <a:t> </a:t>
          </a:r>
          <a:r>
            <a:rPr lang="en-US" dirty="0" err="1" smtClean="0"/>
            <a:t>Industri</a:t>
          </a:r>
          <a:r>
            <a:rPr lang="en-US" dirty="0" smtClean="0"/>
            <a:t> (1750an-1900an)</a:t>
          </a:r>
          <a:endParaRPr lang="en-US" dirty="0"/>
        </a:p>
      </dgm:t>
    </dgm:pt>
    <dgm:pt modelId="{172154E2-4D99-4118-8F25-2D2AAFECB8F4}" type="parTrans" cxnId="{FF2AFF41-10D4-436F-92BE-6146473627F9}">
      <dgm:prSet/>
      <dgm:spPr/>
      <dgm:t>
        <a:bodyPr/>
        <a:lstStyle/>
        <a:p>
          <a:endParaRPr lang="en-US"/>
        </a:p>
      </dgm:t>
    </dgm:pt>
    <dgm:pt modelId="{F30FD9BE-09F3-46FE-8CDE-61A29EFF8D51}" type="sibTrans" cxnId="{FF2AFF41-10D4-436F-92BE-6146473627F9}">
      <dgm:prSet/>
      <dgm:spPr/>
      <dgm:t>
        <a:bodyPr/>
        <a:lstStyle/>
        <a:p>
          <a:endParaRPr lang="en-US"/>
        </a:p>
      </dgm:t>
    </dgm:pt>
    <dgm:pt modelId="{EAB3EFDF-5DA7-4726-A453-F1E3FDB5D578}" type="pres">
      <dgm:prSet presAssocID="{052350EF-53E2-442C-B220-03A4BB7B01ED}" presName="Name0" presStyleCnt="0">
        <dgm:presLayoutVars>
          <dgm:dir/>
        </dgm:presLayoutVars>
      </dgm:prSet>
      <dgm:spPr/>
      <dgm:t>
        <a:bodyPr/>
        <a:lstStyle/>
        <a:p>
          <a:endParaRPr lang="en-US"/>
        </a:p>
      </dgm:t>
    </dgm:pt>
    <dgm:pt modelId="{C4503157-8BF2-43C2-8A22-B5ECF5B08564}" type="pres">
      <dgm:prSet presAssocID="{515B3927-C77E-466F-9182-8DDA8DBD7A09}" presName="parComposite" presStyleCnt="0"/>
      <dgm:spPr/>
      <dgm:t>
        <a:bodyPr/>
        <a:lstStyle/>
        <a:p>
          <a:endParaRPr lang="en-US"/>
        </a:p>
      </dgm:t>
    </dgm:pt>
    <dgm:pt modelId="{15FB2F79-0D43-4593-9FA4-5AD8FC9FA79A}" type="pres">
      <dgm:prSet presAssocID="{515B3927-C77E-466F-9182-8DDA8DBD7A09}" presName="parBigCircle" presStyleLbl="node0" presStyleIdx="0" presStyleCnt="4"/>
      <dgm:spPr/>
      <dgm:t>
        <a:bodyPr/>
        <a:lstStyle/>
        <a:p>
          <a:endParaRPr lang="en-US"/>
        </a:p>
      </dgm:t>
    </dgm:pt>
    <dgm:pt modelId="{2B9EDA8E-34EF-4A86-931F-EDF0B9DE7854}" type="pres">
      <dgm:prSet presAssocID="{515B3927-C77E-466F-9182-8DDA8DBD7A09}" presName="parTx" presStyleLbl="revTx" presStyleIdx="0" presStyleCnt="4"/>
      <dgm:spPr/>
      <dgm:t>
        <a:bodyPr/>
        <a:lstStyle/>
        <a:p>
          <a:endParaRPr lang="en-US"/>
        </a:p>
      </dgm:t>
    </dgm:pt>
    <dgm:pt modelId="{8E470CDC-CB40-48A1-A637-6F1405B465B0}" type="pres">
      <dgm:prSet presAssocID="{515B3927-C77E-466F-9182-8DDA8DBD7A09}" presName="bSpace" presStyleCnt="0"/>
      <dgm:spPr/>
      <dgm:t>
        <a:bodyPr/>
        <a:lstStyle/>
        <a:p>
          <a:endParaRPr lang="en-US"/>
        </a:p>
      </dgm:t>
    </dgm:pt>
    <dgm:pt modelId="{9E65BF1E-AFF0-4E02-ADD2-D82807356E64}" type="pres">
      <dgm:prSet presAssocID="{515B3927-C77E-466F-9182-8DDA8DBD7A09}" presName="parBackupNorm" presStyleCnt="0"/>
      <dgm:spPr/>
      <dgm:t>
        <a:bodyPr/>
        <a:lstStyle/>
        <a:p>
          <a:endParaRPr lang="en-US"/>
        </a:p>
      </dgm:t>
    </dgm:pt>
    <dgm:pt modelId="{93B1AD2D-ADEC-41B2-AD9E-B05F2C897351}" type="pres">
      <dgm:prSet presAssocID="{BC45707C-1633-4FBC-8B8B-5DC37EC27016}" presName="parSpace" presStyleCnt="0"/>
      <dgm:spPr/>
      <dgm:t>
        <a:bodyPr/>
        <a:lstStyle/>
        <a:p>
          <a:endParaRPr lang="en-US"/>
        </a:p>
      </dgm:t>
    </dgm:pt>
    <dgm:pt modelId="{E0CD05EE-311E-4DFF-98D6-DF052927D4AF}" type="pres">
      <dgm:prSet presAssocID="{77C75568-B57B-4D4E-85D6-C161CE8E5BBB}" presName="parComposite" presStyleCnt="0"/>
      <dgm:spPr/>
      <dgm:t>
        <a:bodyPr/>
        <a:lstStyle/>
        <a:p>
          <a:endParaRPr lang="en-US"/>
        </a:p>
      </dgm:t>
    </dgm:pt>
    <dgm:pt modelId="{83B616E2-8F69-4762-9F3E-E0F3A7759B13}" type="pres">
      <dgm:prSet presAssocID="{77C75568-B57B-4D4E-85D6-C161CE8E5BBB}" presName="parBigCircle" presStyleLbl="node0" presStyleIdx="1" presStyleCnt="4"/>
      <dgm:spPr/>
      <dgm:t>
        <a:bodyPr/>
        <a:lstStyle/>
        <a:p>
          <a:endParaRPr lang="en-US"/>
        </a:p>
      </dgm:t>
    </dgm:pt>
    <dgm:pt modelId="{A452332C-57AB-46F2-913D-0B103CB3D045}" type="pres">
      <dgm:prSet presAssocID="{77C75568-B57B-4D4E-85D6-C161CE8E5BBB}" presName="parTx" presStyleLbl="revTx" presStyleIdx="1" presStyleCnt="4"/>
      <dgm:spPr/>
      <dgm:t>
        <a:bodyPr/>
        <a:lstStyle/>
        <a:p>
          <a:endParaRPr lang="en-US"/>
        </a:p>
      </dgm:t>
    </dgm:pt>
    <dgm:pt modelId="{350FA401-796C-4BEB-9561-BA4ACAC207F0}" type="pres">
      <dgm:prSet presAssocID="{77C75568-B57B-4D4E-85D6-C161CE8E5BBB}" presName="bSpace" presStyleCnt="0"/>
      <dgm:spPr/>
      <dgm:t>
        <a:bodyPr/>
        <a:lstStyle/>
        <a:p>
          <a:endParaRPr lang="en-US"/>
        </a:p>
      </dgm:t>
    </dgm:pt>
    <dgm:pt modelId="{457FD25D-25A5-4481-AA39-A216EA9F2937}" type="pres">
      <dgm:prSet presAssocID="{77C75568-B57B-4D4E-85D6-C161CE8E5BBB}" presName="parBackupNorm" presStyleCnt="0"/>
      <dgm:spPr/>
      <dgm:t>
        <a:bodyPr/>
        <a:lstStyle/>
        <a:p>
          <a:endParaRPr lang="en-US"/>
        </a:p>
      </dgm:t>
    </dgm:pt>
    <dgm:pt modelId="{B37A53C0-037D-49C0-B2C1-B8325F61C34E}" type="pres">
      <dgm:prSet presAssocID="{7665BCD0-6D89-4760-938E-93607B93AE57}" presName="parSpace" presStyleCnt="0"/>
      <dgm:spPr/>
      <dgm:t>
        <a:bodyPr/>
        <a:lstStyle/>
        <a:p>
          <a:endParaRPr lang="en-US"/>
        </a:p>
      </dgm:t>
    </dgm:pt>
    <dgm:pt modelId="{0EDD5D30-BC2F-4712-A319-3DAA1F62D3D9}" type="pres">
      <dgm:prSet presAssocID="{9FFD8964-4BF6-4825-990B-8434A6FB5BBC}" presName="parComposite" presStyleCnt="0"/>
      <dgm:spPr/>
      <dgm:t>
        <a:bodyPr/>
        <a:lstStyle/>
        <a:p>
          <a:endParaRPr lang="en-US"/>
        </a:p>
      </dgm:t>
    </dgm:pt>
    <dgm:pt modelId="{F1F3FECF-8A52-4C36-A8B9-4EBC4548A8DD}" type="pres">
      <dgm:prSet presAssocID="{9FFD8964-4BF6-4825-990B-8434A6FB5BBC}" presName="parBigCircle" presStyleLbl="node0" presStyleIdx="2" presStyleCnt="4"/>
      <dgm:spPr/>
      <dgm:t>
        <a:bodyPr/>
        <a:lstStyle/>
        <a:p>
          <a:endParaRPr lang="en-US"/>
        </a:p>
      </dgm:t>
    </dgm:pt>
    <dgm:pt modelId="{7897A4BE-19BD-4592-8F4E-D6D15B803432}" type="pres">
      <dgm:prSet presAssocID="{9FFD8964-4BF6-4825-990B-8434A6FB5BBC}" presName="parTx" presStyleLbl="revTx" presStyleIdx="2" presStyleCnt="4"/>
      <dgm:spPr/>
      <dgm:t>
        <a:bodyPr/>
        <a:lstStyle/>
        <a:p>
          <a:endParaRPr lang="en-US"/>
        </a:p>
      </dgm:t>
    </dgm:pt>
    <dgm:pt modelId="{B8AE62B8-408B-46C9-94CB-7378ECDEEA3B}" type="pres">
      <dgm:prSet presAssocID="{9FFD8964-4BF6-4825-990B-8434A6FB5BBC}" presName="bSpace" presStyleCnt="0"/>
      <dgm:spPr/>
      <dgm:t>
        <a:bodyPr/>
        <a:lstStyle/>
        <a:p>
          <a:endParaRPr lang="en-US"/>
        </a:p>
      </dgm:t>
    </dgm:pt>
    <dgm:pt modelId="{6E0074F1-8191-4A9D-A83D-1D7F11F3A331}" type="pres">
      <dgm:prSet presAssocID="{9FFD8964-4BF6-4825-990B-8434A6FB5BBC}" presName="parBackupNorm" presStyleCnt="0"/>
      <dgm:spPr/>
      <dgm:t>
        <a:bodyPr/>
        <a:lstStyle/>
        <a:p>
          <a:endParaRPr lang="en-US"/>
        </a:p>
      </dgm:t>
    </dgm:pt>
    <dgm:pt modelId="{D6B8CBF8-93E6-4928-B619-0AD000467E2A}" type="pres">
      <dgm:prSet presAssocID="{480FA522-F72E-4390-88E2-749399298A97}" presName="parSpace" presStyleCnt="0"/>
      <dgm:spPr/>
      <dgm:t>
        <a:bodyPr/>
        <a:lstStyle/>
        <a:p>
          <a:endParaRPr lang="en-US"/>
        </a:p>
      </dgm:t>
    </dgm:pt>
    <dgm:pt modelId="{716BC3A4-A903-4F84-9043-F1471A5C1C20}" type="pres">
      <dgm:prSet presAssocID="{82C77646-AAF3-4BD4-A8DD-76D65E6DA603}" presName="parComposite" presStyleCnt="0"/>
      <dgm:spPr/>
      <dgm:t>
        <a:bodyPr/>
        <a:lstStyle/>
        <a:p>
          <a:endParaRPr lang="en-US"/>
        </a:p>
      </dgm:t>
    </dgm:pt>
    <dgm:pt modelId="{C456AEB8-2980-41D9-BD5F-8D45A15813DF}" type="pres">
      <dgm:prSet presAssocID="{82C77646-AAF3-4BD4-A8DD-76D65E6DA603}" presName="parBigCircle" presStyleLbl="node0" presStyleIdx="3" presStyleCnt="4"/>
      <dgm:spPr/>
      <dgm:t>
        <a:bodyPr/>
        <a:lstStyle/>
        <a:p>
          <a:endParaRPr lang="en-US"/>
        </a:p>
      </dgm:t>
    </dgm:pt>
    <dgm:pt modelId="{7F7F27B8-4EF1-40E3-9E42-CD47C688136B}" type="pres">
      <dgm:prSet presAssocID="{82C77646-AAF3-4BD4-A8DD-76D65E6DA603}" presName="parTx" presStyleLbl="revTx" presStyleIdx="3" presStyleCnt="4"/>
      <dgm:spPr/>
      <dgm:t>
        <a:bodyPr/>
        <a:lstStyle/>
        <a:p>
          <a:endParaRPr lang="en-US"/>
        </a:p>
      </dgm:t>
    </dgm:pt>
    <dgm:pt modelId="{B931BE03-ABF0-429B-8F5B-7A4D4372825B}" type="pres">
      <dgm:prSet presAssocID="{82C77646-AAF3-4BD4-A8DD-76D65E6DA603}" presName="bSpace" presStyleCnt="0"/>
      <dgm:spPr/>
      <dgm:t>
        <a:bodyPr/>
        <a:lstStyle/>
        <a:p>
          <a:endParaRPr lang="en-US"/>
        </a:p>
      </dgm:t>
    </dgm:pt>
    <dgm:pt modelId="{9C9E5DCE-B162-456B-A51A-FD29D6FE2475}" type="pres">
      <dgm:prSet presAssocID="{82C77646-AAF3-4BD4-A8DD-76D65E6DA603}" presName="parBackupNorm" presStyleCnt="0"/>
      <dgm:spPr/>
      <dgm:t>
        <a:bodyPr/>
        <a:lstStyle/>
        <a:p>
          <a:endParaRPr lang="en-US"/>
        </a:p>
      </dgm:t>
    </dgm:pt>
    <dgm:pt modelId="{F2A15541-44F4-4155-9675-7F633C002199}" type="pres">
      <dgm:prSet presAssocID="{F30FD9BE-09F3-46FE-8CDE-61A29EFF8D51}" presName="parSpace" presStyleCnt="0"/>
      <dgm:spPr/>
      <dgm:t>
        <a:bodyPr/>
        <a:lstStyle/>
        <a:p>
          <a:endParaRPr lang="en-US"/>
        </a:p>
      </dgm:t>
    </dgm:pt>
  </dgm:ptLst>
  <dgm:cxnLst>
    <dgm:cxn modelId="{FF2AFF41-10D4-436F-92BE-6146473627F9}" srcId="{052350EF-53E2-442C-B220-03A4BB7B01ED}" destId="{82C77646-AAF3-4BD4-A8DD-76D65E6DA603}" srcOrd="3" destOrd="0" parTransId="{172154E2-4D99-4118-8F25-2D2AAFECB8F4}" sibTransId="{F30FD9BE-09F3-46FE-8CDE-61A29EFF8D51}"/>
    <dgm:cxn modelId="{EC3F4A71-EE39-4AD1-BBE8-53F6D1FFEB76}" srcId="{052350EF-53E2-442C-B220-03A4BB7B01ED}" destId="{77C75568-B57B-4D4E-85D6-C161CE8E5BBB}" srcOrd="1" destOrd="0" parTransId="{55D2255A-3239-45CC-A0C0-27AFBC4E82DF}" sibTransId="{7665BCD0-6D89-4760-938E-93607B93AE57}"/>
    <dgm:cxn modelId="{AFB2F9F9-5196-4483-A9CC-DC8A0A3D7D90}" type="presOf" srcId="{77C75568-B57B-4D4E-85D6-C161CE8E5BBB}" destId="{A452332C-57AB-46F2-913D-0B103CB3D045}" srcOrd="0" destOrd="0" presId="urn:microsoft.com/office/officeart/2008/layout/CircleAccentTimeline"/>
    <dgm:cxn modelId="{E2CBAA0F-241D-4846-9E21-021A163C1CFF}" srcId="{052350EF-53E2-442C-B220-03A4BB7B01ED}" destId="{9FFD8964-4BF6-4825-990B-8434A6FB5BBC}" srcOrd="2" destOrd="0" parTransId="{BD3E562E-29DF-4EE7-A220-175265E411B1}" sibTransId="{480FA522-F72E-4390-88E2-749399298A97}"/>
    <dgm:cxn modelId="{17C65E9A-73E3-47CA-9C19-CD433273B40D}" type="presOf" srcId="{82C77646-AAF3-4BD4-A8DD-76D65E6DA603}" destId="{7F7F27B8-4EF1-40E3-9E42-CD47C688136B}" srcOrd="0" destOrd="0" presId="urn:microsoft.com/office/officeart/2008/layout/CircleAccentTimeline"/>
    <dgm:cxn modelId="{3A28693E-FB51-4874-A832-FE8BD3DD32C9}" type="presOf" srcId="{515B3927-C77E-466F-9182-8DDA8DBD7A09}" destId="{2B9EDA8E-34EF-4A86-931F-EDF0B9DE7854}" srcOrd="0" destOrd="0" presId="urn:microsoft.com/office/officeart/2008/layout/CircleAccentTimeline"/>
    <dgm:cxn modelId="{F465FC0C-6876-4332-810E-D46533A06573}" type="presOf" srcId="{052350EF-53E2-442C-B220-03A4BB7B01ED}" destId="{EAB3EFDF-5DA7-4726-A453-F1E3FDB5D578}" srcOrd="0" destOrd="0" presId="urn:microsoft.com/office/officeart/2008/layout/CircleAccentTimeline"/>
    <dgm:cxn modelId="{D686F945-97BD-4086-9CD8-9582F2E0DE08}" srcId="{052350EF-53E2-442C-B220-03A4BB7B01ED}" destId="{515B3927-C77E-466F-9182-8DDA8DBD7A09}" srcOrd="0" destOrd="0" parTransId="{10BB302C-0A5B-4978-BB16-23ADC4B22C2B}" sibTransId="{BC45707C-1633-4FBC-8B8B-5DC37EC27016}"/>
    <dgm:cxn modelId="{979F1408-DA91-40C2-B9CE-16131AF52B3A}" type="presOf" srcId="{9FFD8964-4BF6-4825-990B-8434A6FB5BBC}" destId="{7897A4BE-19BD-4592-8F4E-D6D15B803432}" srcOrd="0" destOrd="0" presId="urn:microsoft.com/office/officeart/2008/layout/CircleAccentTimeline"/>
    <dgm:cxn modelId="{913A8D1B-BD50-4A43-8E5D-05F2B421FB97}" type="presParOf" srcId="{EAB3EFDF-5DA7-4726-A453-F1E3FDB5D578}" destId="{C4503157-8BF2-43C2-8A22-B5ECF5B08564}" srcOrd="0" destOrd="0" presId="urn:microsoft.com/office/officeart/2008/layout/CircleAccentTimeline"/>
    <dgm:cxn modelId="{CDAFFA65-647F-44C7-8229-B2C55193380A}" type="presParOf" srcId="{C4503157-8BF2-43C2-8A22-B5ECF5B08564}" destId="{15FB2F79-0D43-4593-9FA4-5AD8FC9FA79A}" srcOrd="0" destOrd="0" presId="urn:microsoft.com/office/officeart/2008/layout/CircleAccentTimeline"/>
    <dgm:cxn modelId="{3A441E1A-26D8-407A-B2BC-1DAFDBE7D16B}" type="presParOf" srcId="{C4503157-8BF2-43C2-8A22-B5ECF5B08564}" destId="{2B9EDA8E-34EF-4A86-931F-EDF0B9DE7854}" srcOrd="1" destOrd="0" presId="urn:microsoft.com/office/officeart/2008/layout/CircleAccentTimeline"/>
    <dgm:cxn modelId="{3D0D88E8-0726-4B57-B0E4-EDA7BAADBACB}" type="presParOf" srcId="{C4503157-8BF2-43C2-8A22-B5ECF5B08564}" destId="{8E470CDC-CB40-48A1-A637-6F1405B465B0}" srcOrd="2" destOrd="0" presId="urn:microsoft.com/office/officeart/2008/layout/CircleAccentTimeline"/>
    <dgm:cxn modelId="{3BA02E77-14A0-45E7-AB93-B3EA93D75AA8}" type="presParOf" srcId="{EAB3EFDF-5DA7-4726-A453-F1E3FDB5D578}" destId="{9E65BF1E-AFF0-4E02-ADD2-D82807356E64}" srcOrd="1" destOrd="0" presId="urn:microsoft.com/office/officeart/2008/layout/CircleAccentTimeline"/>
    <dgm:cxn modelId="{A81408BE-FD2B-44E2-BBDA-B753D72ABC9C}" type="presParOf" srcId="{EAB3EFDF-5DA7-4726-A453-F1E3FDB5D578}" destId="{93B1AD2D-ADEC-41B2-AD9E-B05F2C897351}" srcOrd="2" destOrd="0" presId="urn:microsoft.com/office/officeart/2008/layout/CircleAccentTimeline"/>
    <dgm:cxn modelId="{071F61B6-B347-4281-9496-CA0B1A974731}" type="presParOf" srcId="{EAB3EFDF-5DA7-4726-A453-F1E3FDB5D578}" destId="{E0CD05EE-311E-4DFF-98D6-DF052927D4AF}" srcOrd="3" destOrd="0" presId="urn:microsoft.com/office/officeart/2008/layout/CircleAccentTimeline"/>
    <dgm:cxn modelId="{354F5A44-00AA-4273-8328-95D96D7266EC}" type="presParOf" srcId="{E0CD05EE-311E-4DFF-98D6-DF052927D4AF}" destId="{83B616E2-8F69-4762-9F3E-E0F3A7759B13}" srcOrd="0" destOrd="0" presId="urn:microsoft.com/office/officeart/2008/layout/CircleAccentTimeline"/>
    <dgm:cxn modelId="{3C4FC86F-6675-45D4-B215-710DD9D862C9}" type="presParOf" srcId="{E0CD05EE-311E-4DFF-98D6-DF052927D4AF}" destId="{A452332C-57AB-46F2-913D-0B103CB3D045}" srcOrd="1" destOrd="0" presId="urn:microsoft.com/office/officeart/2008/layout/CircleAccentTimeline"/>
    <dgm:cxn modelId="{61F86FA3-E6C0-411B-B42B-8B2AE8C4F005}" type="presParOf" srcId="{E0CD05EE-311E-4DFF-98D6-DF052927D4AF}" destId="{350FA401-796C-4BEB-9561-BA4ACAC207F0}" srcOrd="2" destOrd="0" presId="urn:microsoft.com/office/officeart/2008/layout/CircleAccentTimeline"/>
    <dgm:cxn modelId="{67311C97-EF22-4D1F-9F5A-D10C7E0E5086}" type="presParOf" srcId="{EAB3EFDF-5DA7-4726-A453-F1E3FDB5D578}" destId="{457FD25D-25A5-4481-AA39-A216EA9F2937}" srcOrd="4" destOrd="0" presId="urn:microsoft.com/office/officeart/2008/layout/CircleAccentTimeline"/>
    <dgm:cxn modelId="{7B700754-2D72-4932-A4DD-B5472D7E593A}" type="presParOf" srcId="{EAB3EFDF-5DA7-4726-A453-F1E3FDB5D578}" destId="{B37A53C0-037D-49C0-B2C1-B8325F61C34E}" srcOrd="5" destOrd="0" presId="urn:microsoft.com/office/officeart/2008/layout/CircleAccentTimeline"/>
    <dgm:cxn modelId="{3ECEE5B7-F91B-4B3D-BB3D-8EEA4DFB9271}" type="presParOf" srcId="{EAB3EFDF-5DA7-4726-A453-F1E3FDB5D578}" destId="{0EDD5D30-BC2F-4712-A319-3DAA1F62D3D9}" srcOrd="6" destOrd="0" presId="urn:microsoft.com/office/officeart/2008/layout/CircleAccentTimeline"/>
    <dgm:cxn modelId="{38306C79-DC1F-4839-957D-05376E6D204C}" type="presParOf" srcId="{0EDD5D30-BC2F-4712-A319-3DAA1F62D3D9}" destId="{F1F3FECF-8A52-4C36-A8B9-4EBC4548A8DD}" srcOrd="0" destOrd="0" presId="urn:microsoft.com/office/officeart/2008/layout/CircleAccentTimeline"/>
    <dgm:cxn modelId="{3369CF6F-3D05-42F0-AC55-444AD9044D8A}" type="presParOf" srcId="{0EDD5D30-BC2F-4712-A319-3DAA1F62D3D9}" destId="{7897A4BE-19BD-4592-8F4E-D6D15B803432}" srcOrd="1" destOrd="0" presId="urn:microsoft.com/office/officeart/2008/layout/CircleAccentTimeline"/>
    <dgm:cxn modelId="{8153C99A-3D0B-4F2E-9199-C253012701E9}" type="presParOf" srcId="{0EDD5D30-BC2F-4712-A319-3DAA1F62D3D9}" destId="{B8AE62B8-408B-46C9-94CB-7378ECDEEA3B}" srcOrd="2" destOrd="0" presId="urn:microsoft.com/office/officeart/2008/layout/CircleAccentTimeline"/>
    <dgm:cxn modelId="{E97A2BCB-98FF-46D0-BE0B-4DFEAAEBB503}" type="presParOf" srcId="{EAB3EFDF-5DA7-4726-A453-F1E3FDB5D578}" destId="{6E0074F1-8191-4A9D-A83D-1D7F11F3A331}" srcOrd="7" destOrd="0" presId="urn:microsoft.com/office/officeart/2008/layout/CircleAccentTimeline"/>
    <dgm:cxn modelId="{E48044C3-3299-4259-B862-954207A6435C}" type="presParOf" srcId="{EAB3EFDF-5DA7-4726-A453-F1E3FDB5D578}" destId="{D6B8CBF8-93E6-4928-B619-0AD000467E2A}" srcOrd="8" destOrd="0" presId="urn:microsoft.com/office/officeart/2008/layout/CircleAccentTimeline"/>
    <dgm:cxn modelId="{FAB0943B-A44A-478E-8FCD-36133C4384D6}" type="presParOf" srcId="{EAB3EFDF-5DA7-4726-A453-F1E3FDB5D578}" destId="{716BC3A4-A903-4F84-9043-F1471A5C1C20}" srcOrd="9" destOrd="0" presId="urn:microsoft.com/office/officeart/2008/layout/CircleAccentTimeline"/>
    <dgm:cxn modelId="{1B98F6F5-ED2B-4CD5-89E2-CE8D61D50311}" type="presParOf" srcId="{716BC3A4-A903-4F84-9043-F1471A5C1C20}" destId="{C456AEB8-2980-41D9-BD5F-8D45A15813DF}" srcOrd="0" destOrd="0" presId="urn:microsoft.com/office/officeart/2008/layout/CircleAccentTimeline"/>
    <dgm:cxn modelId="{91D36287-A9E8-4BF6-9DE6-872F664E8CB7}" type="presParOf" srcId="{716BC3A4-A903-4F84-9043-F1471A5C1C20}" destId="{7F7F27B8-4EF1-40E3-9E42-CD47C688136B}" srcOrd="1" destOrd="0" presId="urn:microsoft.com/office/officeart/2008/layout/CircleAccentTimeline"/>
    <dgm:cxn modelId="{B5BABEBB-AF17-409A-9A9D-0D69CFC60A1F}" type="presParOf" srcId="{716BC3A4-A903-4F84-9043-F1471A5C1C20}" destId="{B931BE03-ABF0-429B-8F5B-7A4D4372825B}" srcOrd="2" destOrd="0" presId="urn:microsoft.com/office/officeart/2008/layout/CircleAccentTimeline"/>
    <dgm:cxn modelId="{5E72798F-9E8F-49C6-862A-B63AF815FBB2}" type="presParOf" srcId="{EAB3EFDF-5DA7-4726-A453-F1E3FDB5D578}" destId="{9C9E5DCE-B162-456B-A51A-FD29D6FE2475}" srcOrd="10" destOrd="0" presId="urn:microsoft.com/office/officeart/2008/layout/CircleAccentTimeline"/>
    <dgm:cxn modelId="{5EF8E43A-53C3-4328-A7BB-FEFBE9406123}" type="presParOf" srcId="{EAB3EFDF-5DA7-4726-A453-F1E3FDB5D578}" destId="{F2A15541-44F4-4155-9675-7F633C002199}" srcOrd="11" destOrd="0" presId="urn:microsoft.com/office/officeart/2008/layout/CircleAccentTimeline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9732AA24-E8B1-4D35-A0FC-8E42E3BF7E93}" type="doc">
      <dgm:prSet loTypeId="urn:microsoft.com/office/officeart/2005/8/layout/target3" loCatId="relationship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EC06D30-DA02-4EB7-98E5-6B5812506B14}">
      <dgm:prSet phldrT="[Text]" custT="1"/>
      <dgm:spPr/>
      <dgm:t>
        <a:bodyPr/>
        <a:lstStyle/>
        <a:p>
          <a:r>
            <a:rPr lang="en-US" sz="2800" dirty="0" smtClean="0"/>
            <a:t>Edwin Hung</a:t>
          </a:r>
        </a:p>
        <a:p>
          <a:r>
            <a:rPr lang="en-US" sz="2400" dirty="0" smtClean="0"/>
            <a:t>(The Nature of Science: Problem &amp; Perspectives)</a:t>
          </a:r>
          <a:endParaRPr lang="en-US" sz="2400" dirty="0"/>
        </a:p>
      </dgm:t>
    </dgm:pt>
    <dgm:pt modelId="{F302D78E-C541-463D-8796-3031A445F64D}" type="parTrans" cxnId="{59BE546C-9F4F-4EFE-96A7-35FB9FB68D43}">
      <dgm:prSet/>
      <dgm:spPr/>
      <dgm:t>
        <a:bodyPr/>
        <a:lstStyle/>
        <a:p>
          <a:endParaRPr lang="en-US"/>
        </a:p>
      </dgm:t>
    </dgm:pt>
    <dgm:pt modelId="{40FBB7DC-5AC4-4503-8857-7FA3CFB85855}" type="sibTrans" cxnId="{59BE546C-9F4F-4EFE-96A7-35FB9FB68D43}">
      <dgm:prSet/>
      <dgm:spPr/>
      <dgm:t>
        <a:bodyPr/>
        <a:lstStyle/>
        <a:p>
          <a:endParaRPr lang="en-US"/>
        </a:p>
      </dgm:t>
    </dgm:pt>
    <dgm:pt modelId="{27C72650-E641-4F78-B436-1EA411E891C6}">
      <dgm:prSet phldrT="[Text]" custT="1"/>
      <dgm:spPr/>
      <dgm:t>
        <a:bodyPr/>
        <a:lstStyle/>
        <a:p>
          <a:r>
            <a:rPr lang="en-US" sz="2000" dirty="0" err="1" smtClean="0"/>
            <a:t>Mengandungi</a:t>
          </a:r>
          <a:r>
            <a:rPr lang="en-US" sz="2000" dirty="0" smtClean="0"/>
            <a:t> </a:t>
          </a:r>
          <a:r>
            <a:rPr lang="en-US" sz="2000" dirty="0" err="1" smtClean="0"/>
            <a:t>konsep</a:t>
          </a:r>
          <a:r>
            <a:rPr lang="en-US" sz="2000" dirty="0" smtClean="0"/>
            <a:t> </a:t>
          </a:r>
          <a:r>
            <a:rPr lang="en-US" sz="2000" dirty="0" err="1" smtClean="0"/>
            <a:t>nilai</a:t>
          </a:r>
          <a:r>
            <a:rPr lang="en-US" sz="2000" dirty="0" smtClean="0"/>
            <a:t>, standard-standard </a:t>
          </a:r>
          <a:r>
            <a:rPr lang="en-US" sz="2000" dirty="0" err="1" smtClean="0"/>
            <a:t>dan</a:t>
          </a:r>
          <a:r>
            <a:rPr lang="en-US" sz="2000" dirty="0" smtClean="0"/>
            <a:t> </a:t>
          </a:r>
          <a:r>
            <a:rPr lang="en-US" sz="2000" dirty="0" err="1" smtClean="0"/>
            <a:t>metodologi-metodologi</a:t>
          </a:r>
          <a:r>
            <a:rPr lang="en-US" sz="2000" dirty="0" smtClean="0"/>
            <a:t>, yang </a:t>
          </a:r>
          <a:r>
            <a:rPr lang="en-US" sz="2000" dirty="0" err="1" smtClean="0"/>
            <a:t>merupakan</a:t>
          </a:r>
          <a:r>
            <a:rPr lang="en-US" sz="2000" dirty="0" smtClean="0"/>
            <a:t> </a:t>
          </a:r>
          <a:r>
            <a:rPr lang="en-US" sz="2000" dirty="0" err="1" smtClean="0"/>
            <a:t>pandangan</a:t>
          </a:r>
          <a:r>
            <a:rPr lang="en-US" sz="2000" dirty="0" smtClean="0"/>
            <a:t> </a:t>
          </a:r>
          <a:r>
            <a:rPr lang="en-US" sz="2000" dirty="0" err="1" smtClean="0"/>
            <a:t>alam</a:t>
          </a:r>
          <a:r>
            <a:rPr lang="en-US" sz="2000" dirty="0" smtClean="0"/>
            <a:t> </a:t>
          </a:r>
          <a:r>
            <a:rPr lang="en-US" sz="2000" dirty="0" err="1" smtClean="0"/>
            <a:t>dan</a:t>
          </a:r>
          <a:r>
            <a:rPr lang="en-US" sz="2000" dirty="0" smtClean="0"/>
            <a:t> </a:t>
          </a:r>
          <a:r>
            <a:rPr lang="en-US" sz="2000" dirty="0" err="1" smtClean="0"/>
            <a:t>kerangka</a:t>
          </a:r>
          <a:r>
            <a:rPr lang="en-US" sz="2000" dirty="0" smtClean="0"/>
            <a:t> </a:t>
          </a:r>
          <a:r>
            <a:rPr lang="en-US" sz="2000" dirty="0" err="1" smtClean="0"/>
            <a:t>konseptual</a:t>
          </a:r>
          <a:r>
            <a:rPr lang="en-US" sz="2000" dirty="0" smtClean="0"/>
            <a:t> yang </a:t>
          </a:r>
          <a:r>
            <a:rPr lang="en-US" sz="2000" dirty="0" err="1" smtClean="0"/>
            <a:t>diperlukan</a:t>
          </a:r>
          <a:r>
            <a:rPr lang="en-US" sz="2000" dirty="0" smtClean="0"/>
            <a:t> </a:t>
          </a:r>
          <a:r>
            <a:rPr lang="en-US" sz="2000" dirty="0" err="1" smtClean="0"/>
            <a:t>untuk</a:t>
          </a:r>
          <a:r>
            <a:rPr lang="en-US" sz="2000" dirty="0" smtClean="0"/>
            <a:t> </a:t>
          </a:r>
          <a:r>
            <a:rPr lang="en-US" sz="2000" dirty="0" err="1" smtClean="0"/>
            <a:t>kajian</a:t>
          </a:r>
          <a:r>
            <a:rPr lang="en-US" sz="2000" dirty="0" smtClean="0"/>
            <a:t> </a:t>
          </a:r>
          <a:r>
            <a:rPr lang="en-US" sz="2000" dirty="0" err="1" smtClean="0"/>
            <a:t>sains</a:t>
          </a:r>
          <a:r>
            <a:rPr lang="en-US" sz="2000" dirty="0" smtClean="0"/>
            <a:t>.</a:t>
          </a:r>
          <a:endParaRPr lang="en-US" sz="2000" dirty="0"/>
        </a:p>
      </dgm:t>
    </dgm:pt>
    <dgm:pt modelId="{ED55529A-B1BC-4647-8EFD-748E48ED45D6}" type="parTrans" cxnId="{408DC65E-424A-471D-AB21-70A661D49AA5}">
      <dgm:prSet/>
      <dgm:spPr/>
      <dgm:t>
        <a:bodyPr/>
        <a:lstStyle/>
        <a:p>
          <a:endParaRPr lang="en-US"/>
        </a:p>
      </dgm:t>
    </dgm:pt>
    <dgm:pt modelId="{2BD76080-FFB4-4F28-AB8F-CC9B66328FD7}" type="sibTrans" cxnId="{408DC65E-424A-471D-AB21-70A661D49AA5}">
      <dgm:prSet/>
      <dgm:spPr/>
      <dgm:t>
        <a:bodyPr/>
        <a:lstStyle/>
        <a:p>
          <a:endParaRPr lang="en-US"/>
        </a:p>
      </dgm:t>
    </dgm:pt>
    <dgm:pt modelId="{2A72ABBF-E3AC-4DA0-8506-70F7E889F742}">
      <dgm:prSet phldrT="[Text]" custT="1"/>
      <dgm:spPr/>
      <dgm:t>
        <a:bodyPr/>
        <a:lstStyle/>
        <a:p>
          <a:r>
            <a:rPr lang="en-US" sz="2800" dirty="0" smtClean="0"/>
            <a:t>Thomas Kuhn</a:t>
          </a:r>
        </a:p>
        <a:p>
          <a:r>
            <a:rPr lang="en-US" sz="2400" dirty="0" smtClean="0"/>
            <a:t>(The Structure of Scientific Revolution)</a:t>
          </a:r>
          <a:endParaRPr lang="en-US" sz="2400" dirty="0"/>
        </a:p>
      </dgm:t>
    </dgm:pt>
    <dgm:pt modelId="{ADF7E72F-32F1-496D-B338-1DAC700DA706}" type="parTrans" cxnId="{E086C55D-1950-4CFC-9D7D-F95A4562C8C7}">
      <dgm:prSet/>
      <dgm:spPr/>
      <dgm:t>
        <a:bodyPr/>
        <a:lstStyle/>
        <a:p>
          <a:endParaRPr lang="en-US"/>
        </a:p>
      </dgm:t>
    </dgm:pt>
    <dgm:pt modelId="{40F04F4A-3419-4C75-A388-C00CEB36C3A7}" type="sibTrans" cxnId="{E086C55D-1950-4CFC-9D7D-F95A4562C8C7}">
      <dgm:prSet/>
      <dgm:spPr/>
      <dgm:t>
        <a:bodyPr/>
        <a:lstStyle/>
        <a:p>
          <a:endParaRPr lang="en-US"/>
        </a:p>
      </dgm:t>
    </dgm:pt>
    <dgm:pt modelId="{62FB760B-AA99-436A-B69B-A95EC65E5BDE}">
      <dgm:prSet phldrT="[Text]" custT="1"/>
      <dgm:spPr/>
      <dgm:t>
        <a:bodyPr/>
        <a:lstStyle/>
        <a:p>
          <a:r>
            <a:rPr lang="en-US" sz="2000" b="0" i="0" dirty="0" err="1" smtClean="0"/>
            <a:t>suatu</a:t>
          </a:r>
          <a:r>
            <a:rPr lang="en-US" sz="2000" b="0" i="0" dirty="0" smtClean="0"/>
            <a:t> </a:t>
          </a:r>
          <a:r>
            <a:rPr lang="en-US" sz="2000" b="0" i="0" dirty="0" err="1" smtClean="0"/>
            <a:t>cara</a:t>
          </a:r>
          <a:r>
            <a:rPr lang="en-US" sz="2000" b="0" i="0" dirty="0" smtClean="0"/>
            <a:t> </a:t>
          </a:r>
          <a:r>
            <a:rPr lang="en-US" sz="2000" b="0" i="0" dirty="0" err="1" smtClean="0"/>
            <a:t>pandang</a:t>
          </a:r>
          <a:r>
            <a:rPr lang="en-US" sz="2000" b="0" i="0" dirty="0" smtClean="0"/>
            <a:t>, </a:t>
          </a:r>
          <a:r>
            <a:rPr lang="en-US" sz="2000" b="0" i="0" dirty="0" err="1" smtClean="0"/>
            <a:t>nilai-nilai</a:t>
          </a:r>
          <a:r>
            <a:rPr lang="en-US" sz="2000" b="0" i="0" dirty="0" smtClean="0"/>
            <a:t>, </a:t>
          </a:r>
          <a:r>
            <a:rPr lang="en-US" sz="2000" b="0" i="0" dirty="0" err="1" smtClean="0"/>
            <a:t>metode-metode,prinsip</a:t>
          </a:r>
          <a:r>
            <a:rPr lang="en-US" sz="2000" b="0" i="0" dirty="0" smtClean="0"/>
            <a:t> </a:t>
          </a:r>
          <a:r>
            <a:rPr lang="en-US" sz="2000" b="0" i="0" dirty="0" err="1" smtClean="0"/>
            <a:t>dasar</a:t>
          </a:r>
          <a:r>
            <a:rPr lang="en-US" sz="2000" b="0" i="0" dirty="0" smtClean="0"/>
            <a:t> </a:t>
          </a:r>
          <a:r>
            <a:rPr lang="en-US" sz="2000" b="0" i="0" dirty="0" err="1" smtClean="0"/>
            <a:t>atau</a:t>
          </a:r>
          <a:r>
            <a:rPr lang="en-US" sz="2000" b="0" i="0" dirty="0" smtClean="0"/>
            <a:t> </a:t>
          </a:r>
          <a:r>
            <a:rPr lang="en-US" sz="2000" b="0" i="0" dirty="0" err="1" smtClean="0"/>
            <a:t>memecahkan</a:t>
          </a:r>
          <a:r>
            <a:rPr lang="en-US" sz="2000" b="0" i="0" dirty="0" smtClean="0"/>
            <a:t> </a:t>
          </a:r>
          <a:r>
            <a:rPr lang="en-US" sz="2000" b="0" i="0" dirty="0" err="1" smtClean="0"/>
            <a:t>sesuatu</a:t>
          </a:r>
          <a:r>
            <a:rPr lang="en-US" sz="2000" b="0" i="0" dirty="0" smtClean="0"/>
            <a:t> </a:t>
          </a:r>
          <a:r>
            <a:rPr lang="en-US" sz="2000" b="0" i="0" dirty="0" err="1" smtClean="0"/>
            <a:t>masalah</a:t>
          </a:r>
          <a:r>
            <a:rPr lang="en-US" sz="2000" b="0" i="0" dirty="0" smtClean="0"/>
            <a:t> yang </a:t>
          </a:r>
          <a:r>
            <a:rPr lang="en-US" sz="2000" b="0" i="0" dirty="0" err="1" smtClean="0"/>
            <a:t>dianut</a:t>
          </a:r>
          <a:r>
            <a:rPr lang="en-US" sz="2000" b="0" i="0" dirty="0" smtClean="0"/>
            <a:t> </a:t>
          </a:r>
          <a:r>
            <a:rPr lang="en-US" sz="2000" b="0" i="0" dirty="0" err="1" smtClean="0"/>
            <a:t>oleh</a:t>
          </a:r>
          <a:r>
            <a:rPr lang="en-US" sz="2000" b="0" i="0" dirty="0" smtClean="0"/>
            <a:t> </a:t>
          </a:r>
          <a:r>
            <a:rPr lang="en-US" sz="2000" b="0" i="0" dirty="0" err="1" smtClean="0"/>
            <a:t>suatu</a:t>
          </a:r>
          <a:r>
            <a:rPr lang="en-US" sz="2000" b="0" i="0" dirty="0" smtClean="0"/>
            <a:t> </a:t>
          </a:r>
          <a:r>
            <a:rPr lang="en-US" sz="2000" b="0" i="0" dirty="0" err="1" smtClean="0"/>
            <a:t>masyarakat</a:t>
          </a:r>
          <a:r>
            <a:rPr lang="en-US" sz="2000" b="0" i="0" dirty="0" smtClean="0"/>
            <a:t> </a:t>
          </a:r>
          <a:r>
            <a:rPr lang="en-US" sz="2000" b="0" i="0" dirty="0" err="1" smtClean="0"/>
            <a:t>ilmiah</a:t>
          </a:r>
          <a:r>
            <a:rPr lang="en-US" sz="2000" b="0" i="0" dirty="0" smtClean="0"/>
            <a:t> </a:t>
          </a:r>
          <a:r>
            <a:rPr lang="en-US" sz="2000" b="0" i="0" dirty="0" err="1" smtClean="0"/>
            <a:t>pada</a:t>
          </a:r>
          <a:r>
            <a:rPr lang="en-US" sz="2000" b="0" i="0" dirty="0" smtClean="0"/>
            <a:t> </a:t>
          </a:r>
          <a:r>
            <a:rPr lang="en-US" sz="2000" b="0" i="0" dirty="0" err="1" smtClean="0"/>
            <a:t>suatu</a:t>
          </a:r>
          <a:r>
            <a:rPr lang="en-US" sz="2000" b="0" i="0" dirty="0" smtClean="0"/>
            <a:t> </a:t>
          </a:r>
          <a:r>
            <a:rPr lang="en-US" sz="2000" b="0" i="0" dirty="0" err="1" smtClean="0"/>
            <a:t>tempoh</a:t>
          </a:r>
          <a:r>
            <a:rPr lang="en-US" sz="2000" b="0" i="0" dirty="0" smtClean="0"/>
            <a:t> </a:t>
          </a:r>
          <a:r>
            <a:rPr lang="en-US" sz="2000" b="0" i="0" dirty="0" err="1" smtClean="0"/>
            <a:t>tertentu</a:t>
          </a:r>
          <a:endParaRPr lang="en-US" sz="2000" dirty="0"/>
        </a:p>
      </dgm:t>
    </dgm:pt>
    <dgm:pt modelId="{A3F898F7-6CC9-4CCF-9D38-B9CA90B4B54D}" type="parTrans" cxnId="{52CECF9E-B1DD-4F2C-8F9F-B2BCAE715A8C}">
      <dgm:prSet/>
      <dgm:spPr/>
      <dgm:t>
        <a:bodyPr/>
        <a:lstStyle/>
        <a:p>
          <a:endParaRPr lang="en-US"/>
        </a:p>
      </dgm:t>
    </dgm:pt>
    <dgm:pt modelId="{009FCE47-0D00-4134-8C7B-95DC7EC9D0F4}" type="sibTrans" cxnId="{52CECF9E-B1DD-4F2C-8F9F-B2BCAE715A8C}">
      <dgm:prSet/>
      <dgm:spPr/>
      <dgm:t>
        <a:bodyPr/>
        <a:lstStyle/>
        <a:p>
          <a:endParaRPr lang="en-US"/>
        </a:p>
      </dgm:t>
    </dgm:pt>
    <dgm:pt modelId="{3F7F87CE-A79C-4AA0-8D8C-1E3D4A0124BF}" type="pres">
      <dgm:prSet presAssocID="{9732AA24-E8B1-4D35-A0FC-8E42E3BF7E93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E953A516-B1D1-4D1E-9D61-451823D2924B}" type="pres">
      <dgm:prSet presAssocID="{2EC06D30-DA02-4EB7-98E5-6B5812506B14}" presName="circle1" presStyleLbl="node1" presStyleIdx="0" presStyleCnt="2"/>
      <dgm:spPr/>
    </dgm:pt>
    <dgm:pt modelId="{9D412F2C-06A0-4BE7-A320-1CFC77ED4518}" type="pres">
      <dgm:prSet presAssocID="{2EC06D30-DA02-4EB7-98E5-6B5812506B14}" presName="space" presStyleCnt="0"/>
      <dgm:spPr/>
    </dgm:pt>
    <dgm:pt modelId="{1967A6BE-0637-44EB-AD17-8CBCCE4018D7}" type="pres">
      <dgm:prSet presAssocID="{2EC06D30-DA02-4EB7-98E5-6B5812506B14}" presName="rect1" presStyleLbl="alignAcc1" presStyleIdx="0" presStyleCnt="2"/>
      <dgm:spPr/>
      <dgm:t>
        <a:bodyPr/>
        <a:lstStyle/>
        <a:p>
          <a:endParaRPr lang="en-US"/>
        </a:p>
      </dgm:t>
    </dgm:pt>
    <dgm:pt modelId="{114D78A6-70CD-4558-B9FD-1A2D48AFCC7E}" type="pres">
      <dgm:prSet presAssocID="{2A72ABBF-E3AC-4DA0-8506-70F7E889F742}" presName="vertSpace2" presStyleLbl="node1" presStyleIdx="0" presStyleCnt="2"/>
      <dgm:spPr/>
    </dgm:pt>
    <dgm:pt modelId="{7A044635-EB72-48D8-B9DE-F1E5F668F588}" type="pres">
      <dgm:prSet presAssocID="{2A72ABBF-E3AC-4DA0-8506-70F7E889F742}" presName="circle2" presStyleLbl="node1" presStyleIdx="1" presStyleCnt="2"/>
      <dgm:spPr/>
    </dgm:pt>
    <dgm:pt modelId="{5C2D8BD1-57EB-4821-9A50-0F0F4EF7CB99}" type="pres">
      <dgm:prSet presAssocID="{2A72ABBF-E3AC-4DA0-8506-70F7E889F742}" presName="rect2" presStyleLbl="alignAcc1" presStyleIdx="1" presStyleCnt="2" custLinFactNeighborX="161" custLinFactNeighborY="86"/>
      <dgm:spPr/>
      <dgm:t>
        <a:bodyPr/>
        <a:lstStyle/>
        <a:p>
          <a:endParaRPr lang="en-US"/>
        </a:p>
      </dgm:t>
    </dgm:pt>
    <dgm:pt modelId="{5B54FC6D-F6F5-4953-BD23-331CB3A24A73}" type="pres">
      <dgm:prSet presAssocID="{2EC06D30-DA02-4EB7-98E5-6B5812506B14}" presName="rect1ParTx" presStyleLbl="alignAcc1" presStyleIdx="1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6886AA2-A690-4629-B831-9E3E759640DA}" type="pres">
      <dgm:prSet presAssocID="{2EC06D30-DA02-4EB7-98E5-6B5812506B14}" presName="rect1ChTx" presStyleLbl="alignAcc1" presStyleIdx="1" presStyleCnt="2" custScaleX="11677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A5CE29D-F8D0-48F3-BA75-168A1848738D}" type="pres">
      <dgm:prSet presAssocID="{2A72ABBF-E3AC-4DA0-8506-70F7E889F742}" presName="rect2ParTx" presStyleLbl="alignAcc1" presStyleIdx="1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FA7F86D-BE31-4B16-8004-C6100082CC7A}" type="pres">
      <dgm:prSet presAssocID="{2A72ABBF-E3AC-4DA0-8506-70F7E889F742}" presName="rect2ChTx" presStyleLbl="alignAcc1" presStyleIdx="1" presStyleCnt="2" custScaleX="11354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A79A6A48-579F-4289-915C-05C1535E487B}" type="presOf" srcId="{2EC06D30-DA02-4EB7-98E5-6B5812506B14}" destId="{1967A6BE-0637-44EB-AD17-8CBCCE4018D7}" srcOrd="0" destOrd="0" presId="urn:microsoft.com/office/officeart/2005/8/layout/target3"/>
    <dgm:cxn modelId="{819EE64D-D577-47C5-A554-CD7C89B9E1B5}" type="presOf" srcId="{62FB760B-AA99-436A-B69B-A95EC65E5BDE}" destId="{2FA7F86D-BE31-4B16-8004-C6100082CC7A}" srcOrd="0" destOrd="0" presId="urn:microsoft.com/office/officeart/2005/8/layout/target3"/>
    <dgm:cxn modelId="{E086C55D-1950-4CFC-9D7D-F95A4562C8C7}" srcId="{9732AA24-E8B1-4D35-A0FC-8E42E3BF7E93}" destId="{2A72ABBF-E3AC-4DA0-8506-70F7E889F742}" srcOrd="1" destOrd="0" parTransId="{ADF7E72F-32F1-496D-B338-1DAC700DA706}" sibTransId="{40F04F4A-3419-4C75-A388-C00CEB36C3A7}"/>
    <dgm:cxn modelId="{59BE546C-9F4F-4EFE-96A7-35FB9FB68D43}" srcId="{9732AA24-E8B1-4D35-A0FC-8E42E3BF7E93}" destId="{2EC06D30-DA02-4EB7-98E5-6B5812506B14}" srcOrd="0" destOrd="0" parTransId="{F302D78E-C541-463D-8796-3031A445F64D}" sibTransId="{40FBB7DC-5AC4-4503-8857-7FA3CFB85855}"/>
    <dgm:cxn modelId="{67B4FCE0-70D6-469D-94BB-0734B872D5D4}" type="presOf" srcId="{2A72ABBF-E3AC-4DA0-8506-70F7E889F742}" destId="{7A5CE29D-F8D0-48F3-BA75-168A1848738D}" srcOrd="1" destOrd="0" presId="urn:microsoft.com/office/officeart/2005/8/layout/target3"/>
    <dgm:cxn modelId="{5AAB0E47-54F7-4D58-808F-D2815BDB483D}" type="presOf" srcId="{9732AA24-E8B1-4D35-A0FC-8E42E3BF7E93}" destId="{3F7F87CE-A79C-4AA0-8D8C-1E3D4A0124BF}" srcOrd="0" destOrd="0" presId="urn:microsoft.com/office/officeart/2005/8/layout/target3"/>
    <dgm:cxn modelId="{408DC65E-424A-471D-AB21-70A661D49AA5}" srcId="{2EC06D30-DA02-4EB7-98E5-6B5812506B14}" destId="{27C72650-E641-4F78-B436-1EA411E891C6}" srcOrd="0" destOrd="0" parTransId="{ED55529A-B1BC-4647-8EFD-748E48ED45D6}" sibTransId="{2BD76080-FFB4-4F28-AB8F-CC9B66328FD7}"/>
    <dgm:cxn modelId="{D90AD1A3-2B6C-4795-8AB0-984832CF8F9F}" type="presOf" srcId="{2EC06D30-DA02-4EB7-98E5-6B5812506B14}" destId="{5B54FC6D-F6F5-4953-BD23-331CB3A24A73}" srcOrd="1" destOrd="0" presId="urn:microsoft.com/office/officeart/2005/8/layout/target3"/>
    <dgm:cxn modelId="{52CECF9E-B1DD-4F2C-8F9F-B2BCAE715A8C}" srcId="{2A72ABBF-E3AC-4DA0-8506-70F7E889F742}" destId="{62FB760B-AA99-436A-B69B-A95EC65E5BDE}" srcOrd="0" destOrd="0" parTransId="{A3F898F7-6CC9-4CCF-9D38-B9CA90B4B54D}" sibTransId="{009FCE47-0D00-4134-8C7B-95DC7EC9D0F4}"/>
    <dgm:cxn modelId="{249CD45B-8BE1-4291-B580-115EAC8DF9FC}" type="presOf" srcId="{2A72ABBF-E3AC-4DA0-8506-70F7E889F742}" destId="{5C2D8BD1-57EB-4821-9A50-0F0F4EF7CB99}" srcOrd="0" destOrd="0" presId="urn:microsoft.com/office/officeart/2005/8/layout/target3"/>
    <dgm:cxn modelId="{06986D84-F2D9-483E-848D-C9E5E2EC6840}" type="presOf" srcId="{27C72650-E641-4F78-B436-1EA411E891C6}" destId="{26886AA2-A690-4629-B831-9E3E759640DA}" srcOrd="0" destOrd="0" presId="urn:microsoft.com/office/officeart/2005/8/layout/target3"/>
    <dgm:cxn modelId="{8A494225-9727-4A4D-97F3-8DC73EA03B0D}" type="presParOf" srcId="{3F7F87CE-A79C-4AA0-8D8C-1E3D4A0124BF}" destId="{E953A516-B1D1-4D1E-9D61-451823D2924B}" srcOrd="0" destOrd="0" presId="urn:microsoft.com/office/officeart/2005/8/layout/target3"/>
    <dgm:cxn modelId="{4D9389F8-09CD-4B30-87B0-2035D3DCCB7D}" type="presParOf" srcId="{3F7F87CE-A79C-4AA0-8D8C-1E3D4A0124BF}" destId="{9D412F2C-06A0-4BE7-A320-1CFC77ED4518}" srcOrd="1" destOrd="0" presId="urn:microsoft.com/office/officeart/2005/8/layout/target3"/>
    <dgm:cxn modelId="{5688F7BB-088C-48A7-8F3D-BDCA7A8C0791}" type="presParOf" srcId="{3F7F87CE-A79C-4AA0-8D8C-1E3D4A0124BF}" destId="{1967A6BE-0637-44EB-AD17-8CBCCE4018D7}" srcOrd="2" destOrd="0" presId="urn:microsoft.com/office/officeart/2005/8/layout/target3"/>
    <dgm:cxn modelId="{0D8CFB8F-FBCC-4F34-BAEE-E181F4EFA4EA}" type="presParOf" srcId="{3F7F87CE-A79C-4AA0-8D8C-1E3D4A0124BF}" destId="{114D78A6-70CD-4558-B9FD-1A2D48AFCC7E}" srcOrd="3" destOrd="0" presId="urn:microsoft.com/office/officeart/2005/8/layout/target3"/>
    <dgm:cxn modelId="{DCB49D89-B8C1-4613-A49A-FF26A105D18F}" type="presParOf" srcId="{3F7F87CE-A79C-4AA0-8D8C-1E3D4A0124BF}" destId="{7A044635-EB72-48D8-B9DE-F1E5F668F588}" srcOrd="4" destOrd="0" presId="urn:microsoft.com/office/officeart/2005/8/layout/target3"/>
    <dgm:cxn modelId="{5E783C72-BA15-4C71-A5CB-75EDE7E80505}" type="presParOf" srcId="{3F7F87CE-A79C-4AA0-8D8C-1E3D4A0124BF}" destId="{5C2D8BD1-57EB-4821-9A50-0F0F4EF7CB99}" srcOrd="5" destOrd="0" presId="urn:microsoft.com/office/officeart/2005/8/layout/target3"/>
    <dgm:cxn modelId="{1BFFBB2A-854D-45DE-9F7D-EA10EA9A8C8D}" type="presParOf" srcId="{3F7F87CE-A79C-4AA0-8D8C-1E3D4A0124BF}" destId="{5B54FC6D-F6F5-4953-BD23-331CB3A24A73}" srcOrd="6" destOrd="0" presId="urn:microsoft.com/office/officeart/2005/8/layout/target3"/>
    <dgm:cxn modelId="{66E11923-7090-4811-A05B-8F52CCA6C93C}" type="presParOf" srcId="{3F7F87CE-A79C-4AA0-8D8C-1E3D4A0124BF}" destId="{26886AA2-A690-4629-B831-9E3E759640DA}" srcOrd="7" destOrd="0" presId="urn:microsoft.com/office/officeart/2005/8/layout/target3"/>
    <dgm:cxn modelId="{8AD7EC08-04CA-4CFE-8924-A6A3E4EDADC2}" type="presParOf" srcId="{3F7F87CE-A79C-4AA0-8D8C-1E3D4A0124BF}" destId="{7A5CE29D-F8D0-48F3-BA75-168A1848738D}" srcOrd="8" destOrd="0" presId="urn:microsoft.com/office/officeart/2005/8/layout/target3"/>
    <dgm:cxn modelId="{55F7A687-5A58-4479-841E-81BA202A8B72}" type="presParOf" srcId="{3F7F87CE-A79C-4AA0-8D8C-1E3D4A0124BF}" destId="{2FA7F86D-BE31-4B16-8004-C6100082CC7A}" srcOrd="9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6AC532E3-F51A-4216-9D2F-1A52328D66AA}" type="doc">
      <dgm:prSet loTypeId="urn:microsoft.com/office/officeart/2005/8/layout/cycle3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CF42FDD-E9CC-4DC8-AA1F-42195AC6A4CA}">
      <dgm:prSet phldrT="[Text]"/>
      <dgm:spPr/>
      <dgm:t>
        <a:bodyPr/>
        <a:lstStyle/>
        <a:p>
          <a:r>
            <a:rPr lang="en-US" dirty="0" err="1" smtClean="0"/>
            <a:t>Sains</a:t>
          </a:r>
          <a:r>
            <a:rPr lang="en-US" dirty="0" smtClean="0"/>
            <a:t> Normal</a:t>
          </a:r>
          <a:endParaRPr lang="en-US" dirty="0"/>
        </a:p>
      </dgm:t>
    </dgm:pt>
    <dgm:pt modelId="{51B4863D-043A-4A55-BE8E-68554AD81418}" type="parTrans" cxnId="{C0A8EE93-4815-4DC3-A834-C9303410A823}">
      <dgm:prSet/>
      <dgm:spPr/>
      <dgm:t>
        <a:bodyPr/>
        <a:lstStyle/>
        <a:p>
          <a:endParaRPr lang="en-US"/>
        </a:p>
      </dgm:t>
    </dgm:pt>
    <dgm:pt modelId="{EC52EFDC-647F-4EAB-886A-7597F79460CA}" type="sibTrans" cxnId="{C0A8EE93-4815-4DC3-A834-C9303410A823}">
      <dgm:prSet/>
      <dgm:spPr/>
      <dgm:t>
        <a:bodyPr/>
        <a:lstStyle/>
        <a:p>
          <a:endParaRPr lang="en-US"/>
        </a:p>
      </dgm:t>
    </dgm:pt>
    <dgm:pt modelId="{4B04A7C7-A7BE-46B0-B009-C86BFA079520}">
      <dgm:prSet phldrT="[Text]"/>
      <dgm:spPr/>
      <dgm:t>
        <a:bodyPr/>
        <a:lstStyle/>
        <a:p>
          <a:r>
            <a:rPr lang="en-US" dirty="0" err="1" smtClean="0"/>
            <a:t>Krisis</a:t>
          </a:r>
          <a:endParaRPr lang="en-US" dirty="0"/>
        </a:p>
      </dgm:t>
    </dgm:pt>
    <dgm:pt modelId="{F7B2F440-3B6E-4465-BC37-1A1570F5620B}" type="parTrans" cxnId="{FB5268B4-335B-493D-98D9-E5A9EFE3AC55}">
      <dgm:prSet/>
      <dgm:spPr/>
      <dgm:t>
        <a:bodyPr/>
        <a:lstStyle/>
        <a:p>
          <a:endParaRPr lang="en-US"/>
        </a:p>
      </dgm:t>
    </dgm:pt>
    <dgm:pt modelId="{B4A94F97-4FDF-439C-B2ED-899136902212}" type="sibTrans" cxnId="{FB5268B4-335B-493D-98D9-E5A9EFE3AC55}">
      <dgm:prSet/>
      <dgm:spPr/>
      <dgm:t>
        <a:bodyPr/>
        <a:lstStyle/>
        <a:p>
          <a:endParaRPr lang="en-US"/>
        </a:p>
      </dgm:t>
    </dgm:pt>
    <dgm:pt modelId="{93B51DB2-3E74-43D9-BD14-B41F4AA27587}">
      <dgm:prSet phldrT="[Text]"/>
      <dgm:spPr/>
      <dgm:t>
        <a:bodyPr/>
        <a:lstStyle/>
        <a:p>
          <a:r>
            <a:rPr lang="en-US" dirty="0" err="1" smtClean="0"/>
            <a:t>Revolusi</a:t>
          </a:r>
          <a:endParaRPr lang="en-US" dirty="0"/>
        </a:p>
      </dgm:t>
    </dgm:pt>
    <dgm:pt modelId="{0D17CAF0-0F1B-403A-B49F-0E217AF9A2DA}" type="parTrans" cxnId="{5DC8AD41-DF09-4616-B2D4-EBB4C261DD04}">
      <dgm:prSet/>
      <dgm:spPr/>
      <dgm:t>
        <a:bodyPr/>
        <a:lstStyle/>
        <a:p>
          <a:endParaRPr lang="en-US"/>
        </a:p>
      </dgm:t>
    </dgm:pt>
    <dgm:pt modelId="{4AFDC6C2-4CB1-48B5-A114-060B7377E675}" type="sibTrans" cxnId="{5DC8AD41-DF09-4616-B2D4-EBB4C261DD04}">
      <dgm:prSet/>
      <dgm:spPr/>
      <dgm:t>
        <a:bodyPr/>
        <a:lstStyle/>
        <a:p>
          <a:endParaRPr lang="en-US"/>
        </a:p>
      </dgm:t>
    </dgm:pt>
    <dgm:pt modelId="{711C1BAC-53E2-439B-A1C0-FFD341C44D7C}" type="pres">
      <dgm:prSet presAssocID="{6AC532E3-F51A-4216-9D2F-1A52328D66AA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6919691-4239-4DB1-966D-930C99279CB4}" type="pres">
      <dgm:prSet presAssocID="{6AC532E3-F51A-4216-9D2F-1A52328D66AA}" presName="cycle" presStyleCnt="0"/>
      <dgm:spPr/>
    </dgm:pt>
    <dgm:pt modelId="{4062D988-1C0B-4883-BC52-50C239E70C56}" type="pres">
      <dgm:prSet presAssocID="{3CF42FDD-E9CC-4DC8-AA1F-42195AC6A4CA}" presName="nodeFirst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6C3FB57-1A8A-4847-880B-3E9A4086ED8B}" type="pres">
      <dgm:prSet presAssocID="{EC52EFDC-647F-4EAB-886A-7597F79460CA}" presName="sibTransFirstNode" presStyleLbl="bgShp" presStyleIdx="0" presStyleCnt="1"/>
      <dgm:spPr/>
      <dgm:t>
        <a:bodyPr/>
        <a:lstStyle/>
        <a:p>
          <a:endParaRPr lang="en-US"/>
        </a:p>
      </dgm:t>
    </dgm:pt>
    <dgm:pt modelId="{B2E1C676-DB73-4B79-9D69-A331C060D02C}" type="pres">
      <dgm:prSet presAssocID="{4B04A7C7-A7BE-46B0-B009-C86BFA079520}" presName="nodeFollowingNodes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0E8161E-E30E-4FC1-BAC7-49CC85FB1560}" type="pres">
      <dgm:prSet presAssocID="{93B51DB2-3E74-43D9-BD14-B41F4AA27587}" presName="nodeFollowingNodes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5522D73E-2E46-4303-A0F4-0438C6EB5194}" type="presOf" srcId="{3CF42FDD-E9CC-4DC8-AA1F-42195AC6A4CA}" destId="{4062D988-1C0B-4883-BC52-50C239E70C56}" srcOrd="0" destOrd="0" presId="urn:microsoft.com/office/officeart/2005/8/layout/cycle3"/>
    <dgm:cxn modelId="{FB5268B4-335B-493D-98D9-E5A9EFE3AC55}" srcId="{6AC532E3-F51A-4216-9D2F-1A52328D66AA}" destId="{4B04A7C7-A7BE-46B0-B009-C86BFA079520}" srcOrd="1" destOrd="0" parTransId="{F7B2F440-3B6E-4465-BC37-1A1570F5620B}" sibTransId="{B4A94F97-4FDF-439C-B2ED-899136902212}"/>
    <dgm:cxn modelId="{C0A8EE93-4815-4DC3-A834-C9303410A823}" srcId="{6AC532E3-F51A-4216-9D2F-1A52328D66AA}" destId="{3CF42FDD-E9CC-4DC8-AA1F-42195AC6A4CA}" srcOrd="0" destOrd="0" parTransId="{51B4863D-043A-4A55-BE8E-68554AD81418}" sibTransId="{EC52EFDC-647F-4EAB-886A-7597F79460CA}"/>
    <dgm:cxn modelId="{CD2D8AE9-8694-4472-9B20-623BBAB1FD74}" type="presOf" srcId="{EC52EFDC-647F-4EAB-886A-7597F79460CA}" destId="{06C3FB57-1A8A-4847-880B-3E9A4086ED8B}" srcOrd="0" destOrd="0" presId="urn:microsoft.com/office/officeart/2005/8/layout/cycle3"/>
    <dgm:cxn modelId="{B379C8BD-B505-4267-A69F-32C278FCFB83}" type="presOf" srcId="{93B51DB2-3E74-43D9-BD14-B41F4AA27587}" destId="{C0E8161E-E30E-4FC1-BAC7-49CC85FB1560}" srcOrd="0" destOrd="0" presId="urn:microsoft.com/office/officeart/2005/8/layout/cycle3"/>
    <dgm:cxn modelId="{AA107D46-8E96-4FDA-8EF8-A1A91875B5DE}" type="presOf" srcId="{4B04A7C7-A7BE-46B0-B009-C86BFA079520}" destId="{B2E1C676-DB73-4B79-9D69-A331C060D02C}" srcOrd="0" destOrd="0" presId="urn:microsoft.com/office/officeart/2005/8/layout/cycle3"/>
    <dgm:cxn modelId="{832B615E-BF59-4A1F-95DB-CB112A578A57}" type="presOf" srcId="{6AC532E3-F51A-4216-9D2F-1A52328D66AA}" destId="{711C1BAC-53E2-439B-A1C0-FFD341C44D7C}" srcOrd="0" destOrd="0" presId="urn:microsoft.com/office/officeart/2005/8/layout/cycle3"/>
    <dgm:cxn modelId="{5DC8AD41-DF09-4616-B2D4-EBB4C261DD04}" srcId="{6AC532E3-F51A-4216-9D2F-1A52328D66AA}" destId="{93B51DB2-3E74-43D9-BD14-B41F4AA27587}" srcOrd="2" destOrd="0" parTransId="{0D17CAF0-0F1B-403A-B49F-0E217AF9A2DA}" sibTransId="{4AFDC6C2-4CB1-48B5-A114-060B7377E675}"/>
    <dgm:cxn modelId="{AC07B126-57D5-42C5-948D-776D4FCA1541}" type="presParOf" srcId="{711C1BAC-53E2-439B-A1C0-FFD341C44D7C}" destId="{F6919691-4239-4DB1-966D-930C99279CB4}" srcOrd="0" destOrd="0" presId="urn:microsoft.com/office/officeart/2005/8/layout/cycle3"/>
    <dgm:cxn modelId="{B605182C-3516-4DC6-81B1-63AC2E05189C}" type="presParOf" srcId="{F6919691-4239-4DB1-966D-930C99279CB4}" destId="{4062D988-1C0B-4883-BC52-50C239E70C56}" srcOrd="0" destOrd="0" presId="urn:microsoft.com/office/officeart/2005/8/layout/cycle3"/>
    <dgm:cxn modelId="{CD43BF1F-801E-4364-93B1-C4680944AB80}" type="presParOf" srcId="{F6919691-4239-4DB1-966D-930C99279CB4}" destId="{06C3FB57-1A8A-4847-880B-3E9A4086ED8B}" srcOrd="1" destOrd="0" presId="urn:microsoft.com/office/officeart/2005/8/layout/cycle3"/>
    <dgm:cxn modelId="{64AC8168-3CBB-42BF-A7E4-A3323012E2E5}" type="presParOf" srcId="{F6919691-4239-4DB1-966D-930C99279CB4}" destId="{B2E1C676-DB73-4B79-9D69-A331C060D02C}" srcOrd="2" destOrd="0" presId="urn:microsoft.com/office/officeart/2005/8/layout/cycle3"/>
    <dgm:cxn modelId="{77738749-4A93-4373-86F4-95F8D616D506}" type="presParOf" srcId="{F6919691-4239-4DB1-966D-930C99279CB4}" destId="{C0E8161E-E30E-4FC1-BAC7-49CC85FB1560}" srcOrd="3" destOrd="0" presId="urn:microsoft.com/office/officeart/2005/8/layout/cycle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52EE0FB1-70E9-423E-92EA-2D4877FFD5AA}" type="doc">
      <dgm:prSet loTypeId="urn:microsoft.com/office/officeart/2009/3/layout/StepUpProcess" loCatId="process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2317C01B-DFAF-4814-8DF4-EB5D1BC43F4F}">
      <dgm:prSet phldrT="[Text]"/>
      <dgm:spPr/>
      <dgm:t>
        <a:bodyPr/>
        <a:lstStyle/>
        <a:p>
          <a:r>
            <a:rPr lang="en-US" dirty="0" err="1" smtClean="0"/>
            <a:t>Perubahan</a:t>
          </a:r>
          <a:r>
            <a:rPr lang="en-US" dirty="0" smtClean="0"/>
            <a:t> </a:t>
          </a:r>
          <a:r>
            <a:rPr lang="en-US" dirty="0" err="1" smtClean="0"/>
            <a:t>Kognitif</a:t>
          </a:r>
          <a:r>
            <a:rPr lang="en-US" dirty="0" smtClean="0"/>
            <a:t> (Cognitive Change)</a:t>
          </a:r>
          <a:endParaRPr lang="en-US" dirty="0"/>
        </a:p>
      </dgm:t>
    </dgm:pt>
    <dgm:pt modelId="{C425D93C-79E4-4B9C-8945-0F5DAE544DD7}" type="parTrans" cxnId="{0B03C74D-6546-4888-A321-DB0896260CCF}">
      <dgm:prSet/>
      <dgm:spPr/>
      <dgm:t>
        <a:bodyPr/>
        <a:lstStyle/>
        <a:p>
          <a:endParaRPr lang="en-US"/>
        </a:p>
      </dgm:t>
    </dgm:pt>
    <dgm:pt modelId="{C3FFCDA9-3141-4272-87C2-7DAC63CC0253}" type="sibTrans" cxnId="{0B03C74D-6546-4888-A321-DB0896260CCF}">
      <dgm:prSet/>
      <dgm:spPr/>
      <dgm:t>
        <a:bodyPr/>
        <a:lstStyle/>
        <a:p>
          <a:endParaRPr lang="en-US"/>
        </a:p>
      </dgm:t>
    </dgm:pt>
    <dgm:pt modelId="{124FAF21-5287-492F-A208-9C502873C742}">
      <dgm:prSet phldrT="[Text]"/>
      <dgm:spPr/>
      <dgm:t>
        <a:bodyPr/>
        <a:lstStyle/>
        <a:p>
          <a:r>
            <a:rPr lang="en-US" dirty="0" err="1" smtClean="0"/>
            <a:t>Perubahan</a:t>
          </a:r>
          <a:r>
            <a:rPr lang="en-US" dirty="0" smtClean="0"/>
            <a:t> </a:t>
          </a:r>
          <a:r>
            <a:rPr lang="en-US" dirty="0" err="1" smtClean="0"/>
            <a:t>Institusi</a:t>
          </a:r>
          <a:r>
            <a:rPr lang="en-US" dirty="0" smtClean="0"/>
            <a:t> (Institutional Change)</a:t>
          </a:r>
          <a:endParaRPr lang="en-US" dirty="0"/>
        </a:p>
      </dgm:t>
    </dgm:pt>
    <dgm:pt modelId="{7BE2B8CE-7750-4AE6-A2B2-4E9C199EE5F5}" type="parTrans" cxnId="{F40C31C9-44E4-4228-82B5-D07432998234}">
      <dgm:prSet/>
      <dgm:spPr/>
      <dgm:t>
        <a:bodyPr/>
        <a:lstStyle/>
        <a:p>
          <a:endParaRPr lang="en-US"/>
        </a:p>
      </dgm:t>
    </dgm:pt>
    <dgm:pt modelId="{B654FFE0-4AA4-4C5C-A38F-0234D26F719A}" type="sibTrans" cxnId="{F40C31C9-44E4-4228-82B5-D07432998234}">
      <dgm:prSet/>
      <dgm:spPr/>
      <dgm:t>
        <a:bodyPr/>
        <a:lstStyle/>
        <a:p>
          <a:endParaRPr lang="en-US"/>
        </a:p>
      </dgm:t>
    </dgm:pt>
    <dgm:pt modelId="{1CA584F8-588C-4276-8225-AEB28DC1CD92}">
      <dgm:prSet phldrT="[Text]"/>
      <dgm:spPr/>
      <dgm:t>
        <a:bodyPr/>
        <a:lstStyle/>
        <a:p>
          <a:r>
            <a:rPr lang="en-US" dirty="0" err="1" smtClean="0"/>
            <a:t>Anjakan</a:t>
          </a:r>
          <a:r>
            <a:rPr lang="en-US" dirty="0" smtClean="0"/>
            <a:t> </a:t>
          </a:r>
          <a:r>
            <a:rPr lang="en-US" dirty="0" err="1" smtClean="0"/>
            <a:t>Paradigma</a:t>
          </a:r>
          <a:endParaRPr lang="en-US" dirty="0" smtClean="0"/>
        </a:p>
        <a:p>
          <a:r>
            <a:rPr lang="en-US" dirty="0" smtClean="0"/>
            <a:t> (Paradigm Shift)</a:t>
          </a:r>
          <a:endParaRPr lang="en-US" dirty="0"/>
        </a:p>
      </dgm:t>
    </dgm:pt>
    <dgm:pt modelId="{5E508C75-DEFF-44FA-9B3B-A18B89AF526B}" type="parTrans" cxnId="{0219119B-075E-49AA-9028-C0D73FC1F524}">
      <dgm:prSet/>
      <dgm:spPr/>
      <dgm:t>
        <a:bodyPr/>
        <a:lstStyle/>
        <a:p>
          <a:endParaRPr lang="en-US"/>
        </a:p>
      </dgm:t>
    </dgm:pt>
    <dgm:pt modelId="{3EA92C58-A941-4711-934D-DFCFB173DDCA}" type="sibTrans" cxnId="{0219119B-075E-49AA-9028-C0D73FC1F524}">
      <dgm:prSet/>
      <dgm:spPr/>
      <dgm:t>
        <a:bodyPr/>
        <a:lstStyle/>
        <a:p>
          <a:endParaRPr lang="en-US"/>
        </a:p>
      </dgm:t>
    </dgm:pt>
    <dgm:pt modelId="{F83CA6CD-78F3-4350-BC62-BC20E6EE4221}" type="pres">
      <dgm:prSet presAssocID="{52EE0FB1-70E9-423E-92EA-2D4877FFD5AA}" presName="rootnode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en-US"/>
        </a:p>
      </dgm:t>
    </dgm:pt>
    <dgm:pt modelId="{06EA11A5-A7F8-4C94-8677-EFEA0421A95D}" type="pres">
      <dgm:prSet presAssocID="{2317C01B-DFAF-4814-8DF4-EB5D1BC43F4F}" presName="composite" presStyleCnt="0"/>
      <dgm:spPr/>
    </dgm:pt>
    <dgm:pt modelId="{5B7871AC-40DB-40B9-8632-A4F3B5408EF9}" type="pres">
      <dgm:prSet presAssocID="{2317C01B-DFAF-4814-8DF4-EB5D1BC43F4F}" presName="LShape" presStyleLbl="alignNode1" presStyleIdx="0" presStyleCnt="5"/>
      <dgm:spPr/>
    </dgm:pt>
    <dgm:pt modelId="{115D0ED4-6AA9-41E6-B28F-5E5FC5B00629}" type="pres">
      <dgm:prSet presAssocID="{2317C01B-DFAF-4814-8DF4-EB5D1BC43F4F}" presName="ParentText" presStyleLbl="revTx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B65CBAD-2974-4A4D-B50B-913521897677}" type="pres">
      <dgm:prSet presAssocID="{2317C01B-DFAF-4814-8DF4-EB5D1BC43F4F}" presName="Triangle" presStyleLbl="alignNode1" presStyleIdx="1" presStyleCnt="5"/>
      <dgm:spPr/>
    </dgm:pt>
    <dgm:pt modelId="{E348B3E1-F8DC-4144-BD42-9968E472D58F}" type="pres">
      <dgm:prSet presAssocID="{C3FFCDA9-3141-4272-87C2-7DAC63CC0253}" presName="sibTrans" presStyleCnt="0"/>
      <dgm:spPr/>
    </dgm:pt>
    <dgm:pt modelId="{6FE0A331-B731-4911-8589-56360F3E48D3}" type="pres">
      <dgm:prSet presAssocID="{C3FFCDA9-3141-4272-87C2-7DAC63CC0253}" presName="space" presStyleCnt="0"/>
      <dgm:spPr/>
    </dgm:pt>
    <dgm:pt modelId="{E30B6236-9C7E-44E0-9501-ABC6EEF62A04}" type="pres">
      <dgm:prSet presAssocID="{124FAF21-5287-492F-A208-9C502873C742}" presName="composite" presStyleCnt="0"/>
      <dgm:spPr/>
    </dgm:pt>
    <dgm:pt modelId="{69CA3655-86B9-4852-A0FC-7F1BAD98F27C}" type="pres">
      <dgm:prSet presAssocID="{124FAF21-5287-492F-A208-9C502873C742}" presName="LShape" presStyleLbl="alignNode1" presStyleIdx="2" presStyleCnt="5"/>
      <dgm:spPr/>
    </dgm:pt>
    <dgm:pt modelId="{5E511367-325E-40EE-BE3B-6251EA6B721A}" type="pres">
      <dgm:prSet presAssocID="{124FAF21-5287-492F-A208-9C502873C742}" presName="ParentText" presStyleLbl="revTx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ECAD4D8-72F2-43AC-9246-3B7976A916FF}" type="pres">
      <dgm:prSet presAssocID="{124FAF21-5287-492F-A208-9C502873C742}" presName="Triangle" presStyleLbl="alignNode1" presStyleIdx="3" presStyleCnt="5"/>
      <dgm:spPr/>
    </dgm:pt>
    <dgm:pt modelId="{4BD74361-A9E3-4CFC-83BB-80D2E3FCA897}" type="pres">
      <dgm:prSet presAssocID="{B654FFE0-4AA4-4C5C-A38F-0234D26F719A}" presName="sibTrans" presStyleCnt="0"/>
      <dgm:spPr/>
    </dgm:pt>
    <dgm:pt modelId="{A17A4B5D-455F-48C4-9F61-DBF03C4D703D}" type="pres">
      <dgm:prSet presAssocID="{B654FFE0-4AA4-4C5C-A38F-0234D26F719A}" presName="space" presStyleCnt="0"/>
      <dgm:spPr/>
    </dgm:pt>
    <dgm:pt modelId="{78B2F9AA-C2E9-4C11-BBC6-CEF9D77E1CF3}" type="pres">
      <dgm:prSet presAssocID="{1CA584F8-588C-4276-8225-AEB28DC1CD92}" presName="composite" presStyleCnt="0"/>
      <dgm:spPr/>
    </dgm:pt>
    <dgm:pt modelId="{B178A690-60C0-480A-8BA1-4DE47D9F7B03}" type="pres">
      <dgm:prSet presAssocID="{1CA584F8-588C-4276-8225-AEB28DC1CD92}" presName="LShape" presStyleLbl="alignNode1" presStyleIdx="4" presStyleCnt="5"/>
      <dgm:spPr/>
    </dgm:pt>
    <dgm:pt modelId="{BECD41BD-ACFA-4BC2-8C7D-5C1FC3E3047A}" type="pres">
      <dgm:prSet presAssocID="{1CA584F8-588C-4276-8225-AEB28DC1CD92}" presName="ParentText" presStyleLbl="revTx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E8D6EA35-5760-4096-9AC2-78DE4714C1D3}" type="presOf" srcId="{2317C01B-DFAF-4814-8DF4-EB5D1BC43F4F}" destId="{115D0ED4-6AA9-41E6-B28F-5E5FC5B00629}" srcOrd="0" destOrd="0" presId="urn:microsoft.com/office/officeart/2009/3/layout/StepUpProcess"/>
    <dgm:cxn modelId="{F40C31C9-44E4-4228-82B5-D07432998234}" srcId="{52EE0FB1-70E9-423E-92EA-2D4877FFD5AA}" destId="{124FAF21-5287-492F-A208-9C502873C742}" srcOrd="1" destOrd="0" parTransId="{7BE2B8CE-7750-4AE6-A2B2-4E9C199EE5F5}" sibTransId="{B654FFE0-4AA4-4C5C-A38F-0234D26F719A}"/>
    <dgm:cxn modelId="{D0E7E3AA-7F82-4DA5-B1B3-EAF32416C0CE}" type="presOf" srcId="{124FAF21-5287-492F-A208-9C502873C742}" destId="{5E511367-325E-40EE-BE3B-6251EA6B721A}" srcOrd="0" destOrd="0" presId="urn:microsoft.com/office/officeart/2009/3/layout/StepUpProcess"/>
    <dgm:cxn modelId="{68C63933-ABD7-4F0C-80B7-C6222572D1F7}" type="presOf" srcId="{52EE0FB1-70E9-423E-92EA-2D4877FFD5AA}" destId="{F83CA6CD-78F3-4350-BC62-BC20E6EE4221}" srcOrd="0" destOrd="0" presId="urn:microsoft.com/office/officeart/2009/3/layout/StepUpProcess"/>
    <dgm:cxn modelId="{4E4EA94A-6BE1-4AD1-89A9-002C4A78E458}" type="presOf" srcId="{1CA584F8-588C-4276-8225-AEB28DC1CD92}" destId="{BECD41BD-ACFA-4BC2-8C7D-5C1FC3E3047A}" srcOrd="0" destOrd="0" presId="urn:microsoft.com/office/officeart/2009/3/layout/StepUpProcess"/>
    <dgm:cxn modelId="{0219119B-075E-49AA-9028-C0D73FC1F524}" srcId="{52EE0FB1-70E9-423E-92EA-2D4877FFD5AA}" destId="{1CA584F8-588C-4276-8225-AEB28DC1CD92}" srcOrd="2" destOrd="0" parTransId="{5E508C75-DEFF-44FA-9B3B-A18B89AF526B}" sibTransId="{3EA92C58-A941-4711-934D-DFCFB173DDCA}"/>
    <dgm:cxn modelId="{0B03C74D-6546-4888-A321-DB0896260CCF}" srcId="{52EE0FB1-70E9-423E-92EA-2D4877FFD5AA}" destId="{2317C01B-DFAF-4814-8DF4-EB5D1BC43F4F}" srcOrd="0" destOrd="0" parTransId="{C425D93C-79E4-4B9C-8945-0F5DAE544DD7}" sibTransId="{C3FFCDA9-3141-4272-87C2-7DAC63CC0253}"/>
    <dgm:cxn modelId="{8BC4E57D-CAFF-419C-AAA4-84A3706A97A5}" type="presParOf" srcId="{F83CA6CD-78F3-4350-BC62-BC20E6EE4221}" destId="{06EA11A5-A7F8-4C94-8677-EFEA0421A95D}" srcOrd="0" destOrd="0" presId="urn:microsoft.com/office/officeart/2009/3/layout/StepUpProcess"/>
    <dgm:cxn modelId="{9BC2247B-E338-4E32-8B7D-DB6888D7EB64}" type="presParOf" srcId="{06EA11A5-A7F8-4C94-8677-EFEA0421A95D}" destId="{5B7871AC-40DB-40B9-8632-A4F3B5408EF9}" srcOrd="0" destOrd="0" presId="urn:microsoft.com/office/officeart/2009/3/layout/StepUpProcess"/>
    <dgm:cxn modelId="{FA33BA15-3910-4BED-B3A3-53BE0A9865D3}" type="presParOf" srcId="{06EA11A5-A7F8-4C94-8677-EFEA0421A95D}" destId="{115D0ED4-6AA9-41E6-B28F-5E5FC5B00629}" srcOrd="1" destOrd="0" presId="urn:microsoft.com/office/officeart/2009/3/layout/StepUpProcess"/>
    <dgm:cxn modelId="{25D6E916-3B9D-46D2-990F-79CC5F47D2F7}" type="presParOf" srcId="{06EA11A5-A7F8-4C94-8677-EFEA0421A95D}" destId="{6B65CBAD-2974-4A4D-B50B-913521897677}" srcOrd="2" destOrd="0" presId="urn:microsoft.com/office/officeart/2009/3/layout/StepUpProcess"/>
    <dgm:cxn modelId="{73ABB0FC-BBE4-4BBF-A3D5-1A7AB85D0FE0}" type="presParOf" srcId="{F83CA6CD-78F3-4350-BC62-BC20E6EE4221}" destId="{E348B3E1-F8DC-4144-BD42-9968E472D58F}" srcOrd="1" destOrd="0" presId="urn:microsoft.com/office/officeart/2009/3/layout/StepUpProcess"/>
    <dgm:cxn modelId="{5B6984B5-31B9-488A-959F-23BD6085A904}" type="presParOf" srcId="{E348B3E1-F8DC-4144-BD42-9968E472D58F}" destId="{6FE0A331-B731-4911-8589-56360F3E48D3}" srcOrd="0" destOrd="0" presId="urn:microsoft.com/office/officeart/2009/3/layout/StepUpProcess"/>
    <dgm:cxn modelId="{E1271B68-C38A-4E09-BDC1-31B2F3CBDE61}" type="presParOf" srcId="{F83CA6CD-78F3-4350-BC62-BC20E6EE4221}" destId="{E30B6236-9C7E-44E0-9501-ABC6EEF62A04}" srcOrd="2" destOrd="0" presId="urn:microsoft.com/office/officeart/2009/3/layout/StepUpProcess"/>
    <dgm:cxn modelId="{367B6BE9-1BA1-43BB-BE2D-62D9A4858263}" type="presParOf" srcId="{E30B6236-9C7E-44E0-9501-ABC6EEF62A04}" destId="{69CA3655-86B9-4852-A0FC-7F1BAD98F27C}" srcOrd="0" destOrd="0" presId="urn:microsoft.com/office/officeart/2009/3/layout/StepUpProcess"/>
    <dgm:cxn modelId="{4C4A1F08-D4A0-4162-8EE3-8A187F3B0DA2}" type="presParOf" srcId="{E30B6236-9C7E-44E0-9501-ABC6EEF62A04}" destId="{5E511367-325E-40EE-BE3B-6251EA6B721A}" srcOrd="1" destOrd="0" presId="urn:microsoft.com/office/officeart/2009/3/layout/StepUpProcess"/>
    <dgm:cxn modelId="{4B446783-8770-43E3-833C-314BEBE37DB2}" type="presParOf" srcId="{E30B6236-9C7E-44E0-9501-ABC6EEF62A04}" destId="{4ECAD4D8-72F2-43AC-9246-3B7976A916FF}" srcOrd="2" destOrd="0" presId="urn:microsoft.com/office/officeart/2009/3/layout/StepUpProcess"/>
    <dgm:cxn modelId="{F3315B61-7067-42E8-B59E-2529C06AB6B6}" type="presParOf" srcId="{F83CA6CD-78F3-4350-BC62-BC20E6EE4221}" destId="{4BD74361-A9E3-4CFC-83BB-80D2E3FCA897}" srcOrd="3" destOrd="0" presId="urn:microsoft.com/office/officeart/2009/3/layout/StepUpProcess"/>
    <dgm:cxn modelId="{832925E1-4FCA-4A8E-9C58-AE044B425FF2}" type="presParOf" srcId="{4BD74361-A9E3-4CFC-83BB-80D2E3FCA897}" destId="{A17A4B5D-455F-48C4-9F61-DBF03C4D703D}" srcOrd="0" destOrd="0" presId="urn:microsoft.com/office/officeart/2009/3/layout/StepUpProcess"/>
    <dgm:cxn modelId="{7FC093D7-7DCB-4C61-9C9C-7FAE50DB07CF}" type="presParOf" srcId="{F83CA6CD-78F3-4350-BC62-BC20E6EE4221}" destId="{78B2F9AA-C2E9-4C11-BBC6-CEF9D77E1CF3}" srcOrd="4" destOrd="0" presId="urn:microsoft.com/office/officeart/2009/3/layout/StepUpProcess"/>
    <dgm:cxn modelId="{0FCCA1D1-B175-4784-AB05-FF78F9A40652}" type="presParOf" srcId="{78B2F9AA-C2E9-4C11-BBC6-CEF9D77E1CF3}" destId="{B178A690-60C0-480A-8BA1-4DE47D9F7B03}" srcOrd="0" destOrd="0" presId="urn:microsoft.com/office/officeart/2009/3/layout/StepUpProcess"/>
    <dgm:cxn modelId="{715D51C0-4C28-4DF0-AFC8-FEE5A271CB2F}" type="presParOf" srcId="{78B2F9AA-C2E9-4C11-BBC6-CEF9D77E1CF3}" destId="{BECD41BD-ACFA-4BC2-8C7D-5C1FC3E3047A}" srcOrd="1" destOrd="0" presId="urn:microsoft.com/office/officeart/2009/3/layout/StepUp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3609151D-7435-493B-99A0-F84674FF01C6}" type="doc">
      <dgm:prSet loTypeId="urn:microsoft.com/office/officeart/2005/8/layout/list1" loCatId="list" qsTypeId="urn:microsoft.com/office/officeart/2005/8/quickstyle/simple2" qsCatId="simple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BE8EC2FA-73A1-4ACB-B361-082EBE950D5D}">
      <dgm:prSet phldrT="[Text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2800" dirty="0" smtClean="0"/>
            <a:t>Di </a:t>
          </a:r>
          <a:r>
            <a:rPr lang="en-US" sz="2800" dirty="0" err="1" smtClean="0"/>
            <a:t>antara</a:t>
          </a:r>
          <a:r>
            <a:rPr lang="en-US" sz="2800" dirty="0" smtClean="0"/>
            <a:t> 400-1100M, </a:t>
          </a:r>
          <a:r>
            <a:rPr lang="en-US" sz="2800" dirty="0" err="1" smtClean="0"/>
            <a:t>sains</a:t>
          </a:r>
          <a:r>
            <a:rPr lang="en-US" sz="2800" dirty="0" smtClean="0"/>
            <a:t> </a:t>
          </a:r>
          <a:r>
            <a:rPr lang="en-US" sz="2800" dirty="0" err="1" smtClean="0"/>
            <a:t>telah</a:t>
          </a:r>
          <a:r>
            <a:rPr lang="en-US" sz="2800" dirty="0" smtClean="0"/>
            <a:t> </a:t>
          </a:r>
          <a:r>
            <a:rPr lang="en-US" sz="2800" dirty="0" err="1" smtClean="0"/>
            <a:t>ada</a:t>
          </a:r>
          <a:r>
            <a:rPr lang="en-US" sz="2800" dirty="0" smtClean="0"/>
            <a:t> di </a:t>
          </a:r>
          <a:r>
            <a:rPr lang="en-US" sz="2800" dirty="0" err="1" smtClean="0"/>
            <a:t>Eropah</a:t>
          </a:r>
          <a:r>
            <a:rPr lang="en-US" sz="2800" dirty="0" smtClean="0"/>
            <a:t> Barat </a:t>
          </a:r>
          <a:r>
            <a:rPr lang="en-US" sz="2800" dirty="0" err="1" smtClean="0"/>
            <a:t>tetapi</a:t>
          </a:r>
          <a:r>
            <a:rPr lang="en-US" sz="2800" dirty="0" smtClean="0"/>
            <a:t> </a:t>
          </a:r>
          <a:r>
            <a:rPr lang="en-US" sz="2800" dirty="0" err="1" smtClean="0"/>
            <a:t>perkembangan</a:t>
          </a:r>
          <a:r>
            <a:rPr lang="en-US" sz="2800" dirty="0" smtClean="0"/>
            <a:t> </a:t>
          </a:r>
          <a:r>
            <a:rPr lang="en-US" sz="2800" dirty="0" err="1" smtClean="0"/>
            <a:t>pada</a:t>
          </a:r>
          <a:r>
            <a:rPr lang="en-US" sz="2800" dirty="0" smtClean="0"/>
            <a:t> </a:t>
          </a:r>
          <a:r>
            <a:rPr lang="en-US" sz="2800" dirty="0" err="1" smtClean="0"/>
            <a:t>tahap</a:t>
          </a:r>
          <a:r>
            <a:rPr lang="en-US" sz="2800" dirty="0" smtClean="0"/>
            <a:t> </a:t>
          </a:r>
          <a:r>
            <a:rPr lang="en-US" sz="2800" dirty="0" err="1" smtClean="0"/>
            <a:t>terendah</a:t>
          </a:r>
          <a:endParaRPr lang="en-US" sz="2800" dirty="0"/>
        </a:p>
      </dgm:t>
    </dgm:pt>
    <dgm:pt modelId="{99CB94D5-2E64-4BE3-A087-4F38EDA523F3}" type="parTrans" cxnId="{E452767B-6E92-42B3-AF7A-7B53792D34B6}">
      <dgm:prSet/>
      <dgm:spPr/>
      <dgm:t>
        <a:bodyPr/>
        <a:lstStyle/>
        <a:p>
          <a:endParaRPr lang="en-US"/>
        </a:p>
      </dgm:t>
    </dgm:pt>
    <dgm:pt modelId="{FF7F2362-8475-4027-9341-9B6CB28CD3EF}" type="sibTrans" cxnId="{E452767B-6E92-42B3-AF7A-7B53792D34B6}">
      <dgm:prSet/>
      <dgm:spPr/>
      <dgm:t>
        <a:bodyPr/>
        <a:lstStyle/>
        <a:p>
          <a:endParaRPr lang="en-US"/>
        </a:p>
      </dgm:t>
    </dgm:pt>
    <dgm:pt modelId="{23F7748B-CEEF-43C9-A0DB-3756CCFE270E}">
      <dgm:prSet phldrT="[Text]" custT="1"/>
      <dgm:spPr/>
      <dgm:t>
        <a:bodyPr/>
        <a:lstStyle/>
        <a:p>
          <a:r>
            <a:rPr lang="en-US" sz="2400" dirty="0" err="1" smtClean="0"/>
            <a:t>Suasana</a:t>
          </a:r>
          <a:r>
            <a:rPr lang="en-US" sz="2400" dirty="0" smtClean="0"/>
            <a:t> </a:t>
          </a:r>
          <a:r>
            <a:rPr lang="en-US" sz="2400" dirty="0" err="1" smtClean="0"/>
            <a:t>tidak</a:t>
          </a:r>
          <a:r>
            <a:rPr lang="en-US" sz="2400" dirty="0" smtClean="0"/>
            <a:t> </a:t>
          </a:r>
          <a:r>
            <a:rPr lang="en-US" sz="2400" dirty="0" err="1" smtClean="0"/>
            <a:t>menyokong</a:t>
          </a:r>
          <a:r>
            <a:rPr lang="en-US" sz="2400" dirty="0" smtClean="0"/>
            <a:t> </a:t>
          </a:r>
          <a:r>
            <a:rPr lang="en-US" sz="2400" dirty="0" err="1" smtClean="0"/>
            <a:t>perkembangan</a:t>
          </a:r>
          <a:r>
            <a:rPr lang="en-US" sz="2400" dirty="0" smtClean="0"/>
            <a:t> </a:t>
          </a:r>
          <a:r>
            <a:rPr lang="en-US" sz="2400" dirty="0" err="1" smtClean="0"/>
            <a:t>aktiviti</a:t>
          </a:r>
          <a:r>
            <a:rPr lang="en-US" sz="2400" dirty="0" smtClean="0"/>
            <a:t> </a:t>
          </a:r>
          <a:r>
            <a:rPr lang="en-US" sz="2400" dirty="0" err="1" smtClean="0"/>
            <a:t>sains</a:t>
          </a:r>
          <a:r>
            <a:rPr lang="en-US" sz="2400" dirty="0" smtClean="0"/>
            <a:t> – </a:t>
          </a:r>
          <a:r>
            <a:rPr lang="en-US" sz="2400" dirty="0" err="1" smtClean="0"/>
            <a:t>ketidakstabilan</a:t>
          </a:r>
          <a:r>
            <a:rPr lang="en-US" sz="2400" dirty="0" smtClean="0"/>
            <a:t> </a:t>
          </a:r>
          <a:r>
            <a:rPr lang="en-US" sz="2400" dirty="0" err="1" smtClean="0"/>
            <a:t>politik</a:t>
          </a:r>
          <a:r>
            <a:rPr lang="en-US" sz="2400" dirty="0" smtClean="0"/>
            <a:t>, </a:t>
          </a:r>
          <a:r>
            <a:rPr lang="en-US" sz="2400" dirty="0" err="1" smtClean="0"/>
            <a:t>tiada</a:t>
          </a:r>
          <a:r>
            <a:rPr lang="en-US" sz="2400" dirty="0" smtClean="0"/>
            <a:t> </a:t>
          </a:r>
          <a:r>
            <a:rPr lang="en-US" sz="2400" dirty="0" err="1" smtClean="0"/>
            <a:t>unsur</a:t>
          </a:r>
          <a:r>
            <a:rPr lang="en-US" sz="2400" dirty="0" smtClean="0"/>
            <a:t> </a:t>
          </a:r>
          <a:r>
            <a:rPr lang="en-US" sz="2400" i="1" dirty="0" smtClean="0"/>
            <a:t>patronage, </a:t>
          </a:r>
          <a:r>
            <a:rPr lang="en-US" sz="2400" i="0" dirty="0" err="1" smtClean="0"/>
            <a:t>sikap</a:t>
          </a:r>
          <a:r>
            <a:rPr lang="en-US" sz="2400" i="0" dirty="0" smtClean="0"/>
            <a:t> </a:t>
          </a:r>
          <a:r>
            <a:rPr lang="en-US" sz="2400" i="0" dirty="0" err="1" smtClean="0"/>
            <a:t>negatif</a:t>
          </a:r>
          <a:r>
            <a:rPr lang="en-US" sz="2400" i="0" dirty="0" smtClean="0"/>
            <a:t> </a:t>
          </a:r>
          <a:r>
            <a:rPr lang="en-US" sz="2400" i="0" dirty="0" err="1" smtClean="0"/>
            <a:t>gereja</a:t>
          </a:r>
          <a:r>
            <a:rPr lang="en-US" sz="2400" i="0" dirty="0" smtClean="0"/>
            <a:t> </a:t>
          </a:r>
          <a:r>
            <a:rPr lang="en-US" sz="2400" i="0" dirty="0" err="1" smtClean="0"/>
            <a:t>terhadap</a:t>
          </a:r>
          <a:r>
            <a:rPr lang="en-US" sz="2400" i="0" dirty="0" smtClean="0"/>
            <a:t> </a:t>
          </a:r>
          <a:r>
            <a:rPr lang="en-US" sz="2400" i="0" dirty="0" err="1" smtClean="0"/>
            <a:t>ilmu</a:t>
          </a:r>
          <a:r>
            <a:rPr lang="en-US" sz="2400" i="0" dirty="0" smtClean="0"/>
            <a:t> yang </a:t>
          </a:r>
          <a:r>
            <a:rPr lang="en-US" sz="2400" i="0" dirty="0" err="1" smtClean="0"/>
            <a:t>tidak</a:t>
          </a:r>
          <a:r>
            <a:rPr lang="en-US" sz="2400" i="0" dirty="0" smtClean="0"/>
            <a:t> </a:t>
          </a:r>
          <a:r>
            <a:rPr lang="en-US" sz="2400" i="0" dirty="0" err="1" smtClean="0"/>
            <a:t>bersumberkan</a:t>
          </a:r>
          <a:r>
            <a:rPr lang="en-US" sz="2400" i="0" dirty="0" smtClean="0"/>
            <a:t> </a:t>
          </a:r>
          <a:r>
            <a:rPr lang="en-US" sz="2400" i="0" dirty="0" err="1" smtClean="0"/>
            <a:t>ajaran</a:t>
          </a:r>
          <a:r>
            <a:rPr lang="en-US" sz="2400" i="0" dirty="0" smtClean="0"/>
            <a:t> </a:t>
          </a:r>
          <a:r>
            <a:rPr lang="en-US" sz="2400" i="0" dirty="0" err="1" smtClean="0"/>
            <a:t>Kristian</a:t>
          </a:r>
          <a:endParaRPr lang="en-US" sz="1600" i="0" dirty="0"/>
        </a:p>
      </dgm:t>
    </dgm:pt>
    <dgm:pt modelId="{F482EACF-5CD8-4A96-9110-898B322B5969}" type="parTrans" cxnId="{44BC7346-326F-4917-9C85-BF05FC4289C4}">
      <dgm:prSet/>
      <dgm:spPr/>
      <dgm:t>
        <a:bodyPr/>
        <a:lstStyle/>
        <a:p>
          <a:endParaRPr lang="en-US"/>
        </a:p>
      </dgm:t>
    </dgm:pt>
    <dgm:pt modelId="{0762228A-AC85-460B-830F-DFE61A15C7E6}" type="sibTrans" cxnId="{44BC7346-326F-4917-9C85-BF05FC4289C4}">
      <dgm:prSet/>
      <dgm:spPr/>
      <dgm:t>
        <a:bodyPr/>
        <a:lstStyle/>
        <a:p>
          <a:endParaRPr lang="en-US"/>
        </a:p>
      </dgm:t>
    </dgm:pt>
    <dgm:pt modelId="{A5D460F1-E47C-467C-8824-8F4A37479E40}" type="pres">
      <dgm:prSet presAssocID="{3609151D-7435-493B-99A0-F84674FF01C6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DF240810-BD1A-4BA6-A2AE-3C9163C0ADCB}" type="pres">
      <dgm:prSet presAssocID="{BE8EC2FA-73A1-4ACB-B361-082EBE950D5D}" presName="parentLin" presStyleCnt="0"/>
      <dgm:spPr/>
    </dgm:pt>
    <dgm:pt modelId="{64C52A55-82E1-4CE3-A9D7-C7889001F9B1}" type="pres">
      <dgm:prSet presAssocID="{BE8EC2FA-73A1-4ACB-B361-082EBE950D5D}" presName="parentLeftMargin" presStyleLbl="node1" presStyleIdx="0" presStyleCnt="2"/>
      <dgm:spPr/>
      <dgm:t>
        <a:bodyPr/>
        <a:lstStyle/>
        <a:p>
          <a:endParaRPr lang="en-US"/>
        </a:p>
      </dgm:t>
    </dgm:pt>
    <dgm:pt modelId="{11133749-1F80-477F-BB3C-E91611DD60BA}" type="pres">
      <dgm:prSet presAssocID="{BE8EC2FA-73A1-4ACB-B361-082EBE950D5D}" presName="parentText" presStyleLbl="node1" presStyleIdx="0" presStyleCnt="2" custScaleX="142857" custScaleY="239671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36706F3-70D5-471C-8EF8-46B60F549981}" type="pres">
      <dgm:prSet presAssocID="{BE8EC2FA-73A1-4ACB-B361-082EBE950D5D}" presName="negativeSpace" presStyleCnt="0"/>
      <dgm:spPr/>
    </dgm:pt>
    <dgm:pt modelId="{B9CE911B-CBAA-4B5F-BFFD-FF8A6995CE7F}" type="pres">
      <dgm:prSet presAssocID="{BE8EC2FA-73A1-4ACB-B361-082EBE950D5D}" presName="childText" presStyleLbl="conFgAcc1" presStyleIdx="0" presStyleCnt="2">
        <dgm:presLayoutVars>
          <dgm:bulletEnabled val="1"/>
        </dgm:presLayoutVars>
      </dgm:prSet>
      <dgm:spPr/>
    </dgm:pt>
    <dgm:pt modelId="{56A5F658-EACD-43B4-B1C2-E8A37AEED345}" type="pres">
      <dgm:prSet presAssocID="{FF7F2362-8475-4027-9341-9B6CB28CD3EF}" presName="spaceBetweenRectangles" presStyleCnt="0"/>
      <dgm:spPr/>
    </dgm:pt>
    <dgm:pt modelId="{5B0799E4-C35B-48B1-BC35-648629CAF846}" type="pres">
      <dgm:prSet presAssocID="{23F7748B-CEEF-43C9-A0DB-3756CCFE270E}" presName="parentLin" presStyleCnt="0"/>
      <dgm:spPr/>
    </dgm:pt>
    <dgm:pt modelId="{26D2A1C4-B94B-4641-92FD-639ECF65796B}" type="pres">
      <dgm:prSet presAssocID="{23F7748B-CEEF-43C9-A0DB-3756CCFE270E}" presName="parentLeftMargin" presStyleLbl="node1" presStyleIdx="0" presStyleCnt="2"/>
      <dgm:spPr/>
      <dgm:t>
        <a:bodyPr/>
        <a:lstStyle/>
        <a:p>
          <a:endParaRPr lang="en-US"/>
        </a:p>
      </dgm:t>
    </dgm:pt>
    <dgm:pt modelId="{747AEB77-6740-41E9-9ACC-3562D4B5E9C6}" type="pres">
      <dgm:prSet presAssocID="{23F7748B-CEEF-43C9-A0DB-3756CCFE270E}" presName="parentText" presStyleLbl="node1" presStyleIdx="1" presStyleCnt="2" custScaleX="142857" custScaleY="32503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ABFD3D6-BD6D-49DC-8B6C-71EB62617E86}" type="pres">
      <dgm:prSet presAssocID="{23F7748B-CEEF-43C9-A0DB-3756CCFE270E}" presName="negativeSpace" presStyleCnt="0"/>
      <dgm:spPr/>
    </dgm:pt>
    <dgm:pt modelId="{770B06AF-EF2C-4ECE-B8A0-B03CEAF65379}" type="pres">
      <dgm:prSet presAssocID="{23F7748B-CEEF-43C9-A0DB-3756CCFE270E}" presName="childText" presStyleLbl="conFgAcc1" presStyleIdx="1" presStyleCnt="2">
        <dgm:presLayoutVars>
          <dgm:bulletEnabled val="1"/>
        </dgm:presLayoutVars>
      </dgm:prSet>
      <dgm:spPr/>
    </dgm:pt>
  </dgm:ptLst>
  <dgm:cxnLst>
    <dgm:cxn modelId="{42BDB88E-9EAB-4DC8-867F-A70BB62FDE1D}" type="presOf" srcId="{3609151D-7435-493B-99A0-F84674FF01C6}" destId="{A5D460F1-E47C-467C-8824-8F4A37479E40}" srcOrd="0" destOrd="0" presId="urn:microsoft.com/office/officeart/2005/8/layout/list1"/>
    <dgm:cxn modelId="{44BC7346-326F-4917-9C85-BF05FC4289C4}" srcId="{3609151D-7435-493B-99A0-F84674FF01C6}" destId="{23F7748B-CEEF-43C9-A0DB-3756CCFE270E}" srcOrd="1" destOrd="0" parTransId="{F482EACF-5CD8-4A96-9110-898B322B5969}" sibTransId="{0762228A-AC85-460B-830F-DFE61A15C7E6}"/>
    <dgm:cxn modelId="{54446430-2F86-4152-979E-EF223D54F990}" type="presOf" srcId="{23F7748B-CEEF-43C9-A0DB-3756CCFE270E}" destId="{747AEB77-6740-41E9-9ACC-3562D4B5E9C6}" srcOrd="1" destOrd="0" presId="urn:microsoft.com/office/officeart/2005/8/layout/list1"/>
    <dgm:cxn modelId="{E452767B-6E92-42B3-AF7A-7B53792D34B6}" srcId="{3609151D-7435-493B-99A0-F84674FF01C6}" destId="{BE8EC2FA-73A1-4ACB-B361-082EBE950D5D}" srcOrd="0" destOrd="0" parTransId="{99CB94D5-2E64-4BE3-A087-4F38EDA523F3}" sibTransId="{FF7F2362-8475-4027-9341-9B6CB28CD3EF}"/>
    <dgm:cxn modelId="{DCD0D80A-D385-41F8-8033-BF7BB1E3DA7C}" type="presOf" srcId="{23F7748B-CEEF-43C9-A0DB-3756CCFE270E}" destId="{26D2A1C4-B94B-4641-92FD-639ECF65796B}" srcOrd="0" destOrd="0" presId="urn:microsoft.com/office/officeart/2005/8/layout/list1"/>
    <dgm:cxn modelId="{AE7C9007-27B1-4DB7-B782-CB853975A173}" type="presOf" srcId="{BE8EC2FA-73A1-4ACB-B361-082EBE950D5D}" destId="{11133749-1F80-477F-BB3C-E91611DD60BA}" srcOrd="1" destOrd="0" presId="urn:microsoft.com/office/officeart/2005/8/layout/list1"/>
    <dgm:cxn modelId="{E142392D-F1DF-48AE-BAD3-7D07C78EA87A}" type="presOf" srcId="{BE8EC2FA-73A1-4ACB-B361-082EBE950D5D}" destId="{64C52A55-82E1-4CE3-A9D7-C7889001F9B1}" srcOrd="0" destOrd="0" presId="urn:microsoft.com/office/officeart/2005/8/layout/list1"/>
    <dgm:cxn modelId="{491F48CC-AF68-4C7A-A237-530B4BAC7A8E}" type="presParOf" srcId="{A5D460F1-E47C-467C-8824-8F4A37479E40}" destId="{DF240810-BD1A-4BA6-A2AE-3C9163C0ADCB}" srcOrd="0" destOrd="0" presId="urn:microsoft.com/office/officeart/2005/8/layout/list1"/>
    <dgm:cxn modelId="{340BB043-4997-4B56-BDBF-B33871FA1306}" type="presParOf" srcId="{DF240810-BD1A-4BA6-A2AE-3C9163C0ADCB}" destId="{64C52A55-82E1-4CE3-A9D7-C7889001F9B1}" srcOrd="0" destOrd="0" presId="urn:microsoft.com/office/officeart/2005/8/layout/list1"/>
    <dgm:cxn modelId="{58CAA492-DD68-4ADB-9A4E-AA690CCBCD25}" type="presParOf" srcId="{DF240810-BD1A-4BA6-A2AE-3C9163C0ADCB}" destId="{11133749-1F80-477F-BB3C-E91611DD60BA}" srcOrd="1" destOrd="0" presId="urn:microsoft.com/office/officeart/2005/8/layout/list1"/>
    <dgm:cxn modelId="{9CBC4455-B783-4471-BE17-BB490C4D21E6}" type="presParOf" srcId="{A5D460F1-E47C-467C-8824-8F4A37479E40}" destId="{B36706F3-70D5-471C-8EF8-46B60F549981}" srcOrd="1" destOrd="0" presId="urn:microsoft.com/office/officeart/2005/8/layout/list1"/>
    <dgm:cxn modelId="{ADC7BD7F-9B4F-4482-9D46-DFC81625CEC1}" type="presParOf" srcId="{A5D460F1-E47C-467C-8824-8F4A37479E40}" destId="{B9CE911B-CBAA-4B5F-BFFD-FF8A6995CE7F}" srcOrd="2" destOrd="0" presId="urn:microsoft.com/office/officeart/2005/8/layout/list1"/>
    <dgm:cxn modelId="{3928567B-CFB4-4C02-83A0-45B1F776570A}" type="presParOf" srcId="{A5D460F1-E47C-467C-8824-8F4A37479E40}" destId="{56A5F658-EACD-43B4-B1C2-E8A37AEED345}" srcOrd="3" destOrd="0" presId="urn:microsoft.com/office/officeart/2005/8/layout/list1"/>
    <dgm:cxn modelId="{D16367BD-65CF-48B4-A8B6-9B59D2823210}" type="presParOf" srcId="{A5D460F1-E47C-467C-8824-8F4A37479E40}" destId="{5B0799E4-C35B-48B1-BC35-648629CAF846}" srcOrd="4" destOrd="0" presId="urn:microsoft.com/office/officeart/2005/8/layout/list1"/>
    <dgm:cxn modelId="{69B6D4BC-9400-4B0D-85FA-B3ABCA4FE59F}" type="presParOf" srcId="{5B0799E4-C35B-48B1-BC35-648629CAF846}" destId="{26D2A1C4-B94B-4641-92FD-639ECF65796B}" srcOrd="0" destOrd="0" presId="urn:microsoft.com/office/officeart/2005/8/layout/list1"/>
    <dgm:cxn modelId="{9AD74F42-3948-4183-B9E6-33F6FA8BF20D}" type="presParOf" srcId="{5B0799E4-C35B-48B1-BC35-648629CAF846}" destId="{747AEB77-6740-41E9-9ACC-3562D4B5E9C6}" srcOrd="1" destOrd="0" presId="urn:microsoft.com/office/officeart/2005/8/layout/list1"/>
    <dgm:cxn modelId="{A9A63A68-C522-4C6D-BBDF-6A84C8D40BCF}" type="presParOf" srcId="{A5D460F1-E47C-467C-8824-8F4A37479E40}" destId="{9ABFD3D6-BD6D-49DC-8B6C-71EB62617E86}" srcOrd="5" destOrd="0" presId="urn:microsoft.com/office/officeart/2005/8/layout/list1"/>
    <dgm:cxn modelId="{B97CDF5C-7917-44AB-9B64-CE5A41CC9CE8}" type="presParOf" srcId="{A5D460F1-E47C-467C-8824-8F4A37479E40}" destId="{770B06AF-EF2C-4ECE-B8A0-B03CEAF65379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BF79712D-19AF-4FA0-9859-B51CBFDE33D5}" type="doc">
      <dgm:prSet loTypeId="urn:microsoft.com/office/officeart/2005/8/layout/pyramid1" loCatId="pyramid" qsTypeId="urn:microsoft.com/office/officeart/2005/8/quickstyle/3d1" qsCatId="3D" csTypeId="urn:microsoft.com/office/officeart/2005/8/colors/colorful3" csCatId="colorful" phldr="1"/>
      <dgm:spPr/>
    </dgm:pt>
    <dgm:pt modelId="{B97D0567-42EE-490C-AE91-6D9E45EDBFF1}">
      <dgm:prSet phldrT="[Text]" custT="1"/>
      <dgm:spPr/>
      <dgm:t>
        <a:bodyPr/>
        <a:lstStyle/>
        <a:p>
          <a:endParaRPr lang="en-US" sz="3600" dirty="0" smtClean="0"/>
        </a:p>
        <a:p>
          <a:r>
            <a:rPr lang="en-US" sz="3600" dirty="0" smtClean="0">
              <a:solidFill>
                <a:schemeClr val="bg1"/>
              </a:solidFill>
            </a:rPr>
            <a:t>Pope</a:t>
          </a:r>
          <a:endParaRPr lang="en-US" sz="3600" dirty="0">
            <a:solidFill>
              <a:schemeClr val="bg1"/>
            </a:solidFill>
          </a:endParaRPr>
        </a:p>
      </dgm:t>
    </dgm:pt>
    <dgm:pt modelId="{5E0BBED0-C38F-4F3A-91E6-7E3FCFA81CEF}" type="parTrans" cxnId="{170DDBC8-34D4-4B85-893E-AB01E096FFF2}">
      <dgm:prSet/>
      <dgm:spPr/>
      <dgm:t>
        <a:bodyPr/>
        <a:lstStyle/>
        <a:p>
          <a:endParaRPr lang="en-US"/>
        </a:p>
      </dgm:t>
    </dgm:pt>
    <dgm:pt modelId="{FEDB0010-CF0A-4CB0-A052-4FAF9C43C73E}" type="sibTrans" cxnId="{170DDBC8-34D4-4B85-893E-AB01E096FFF2}">
      <dgm:prSet/>
      <dgm:spPr/>
      <dgm:t>
        <a:bodyPr/>
        <a:lstStyle/>
        <a:p>
          <a:endParaRPr lang="en-US"/>
        </a:p>
      </dgm:t>
    </dgm:pt>
    <dgm:pt modelId="{188F3F42-DC01-42A2-8664-954F49DC6F1C}">
      <dgm:prSet phldrT="[Text]" custT="1"/>
      <dgm:spPr/>
      <dgm:t>
        <a:bodyPr/>
        <a:lstStyle/>
        <a:p>
          <a:r>
            <a:rPr lang="en-US" sz="3600" dirty="0" smtClean="0">
              <a:solidFill>
                <a:schemeClr val="bg1"/>
              </a:solidFill>
            </a:rPr>
            <a:t>Bishops</a:t>
          </a:r>
          <a:endParaRPr lang="en-US" sz="3600" dirty="0">
            <a:solidFill>
              <a:schemeClr val="bg1"/>
            </a:solidFill>
          </a:endParaRPr>
        </a:p>
      </dgm:t>
    </dgm:pt>
    <dgm:pt modelId="{83134723-E974-4FA9-B8B6-4897AEC7F3E6}" type="parTrans" cxnId="{2262BAB4-7B73-46C7-A468-835C50FA51EF}">
      <dgm:prSet/>
      <dgm:spPr/>
      <dgm:t>
        <a:bodyPr/>
        <a:lstStyle/>
        <a:p>
          <a:endParaRPr lang="en-US"/>
        </a:p>
      </dgm:t>
    </dgm:pt>
    <dgm:pt modelId="{F6032090-7B97-4A00-BF8A-1CC67CE8F2E4}" type="sibTrans" cxnId="{2262BAB4-7B73-46C7-A468-835C50FA51EF}">
      <dgm:prSet/>
      <dgm:spPr/>
      <dgm:t>
        <a:bodyPr/>
        <a:lstStyle/>
        <a:p>
          <a:endParaRPr lang="en-US"/>
        </a:p>
      </dgm:t>
    </dgm:pt>
    <dgm:pt modelId="{BA8CE1F7-758F-495D-BDC2-0FA474472DF1}">
      <dgm:prSet phldrT="[Text]" custT="1"/>
      <dgm:spPr/>
      <dgm:t>
        <a:bodyPr/>
        <a:lstStyle/>
        <a:p>
          <a:r>
            <a:rPr lang="en-US" sz="3600" dirty="0" smtClean="0">
              <a:solidFill>
                <a:schemeClr val="bg1"/>
              </a:solidFill>
            </a:rPr>
            <a:t>Priests</a:t>
          </a:r>
          <a:endParaRPr lang="en-US" sz="3600" dirty="0">
            <a:solidFill>
              <a:schemeClr val="bg1"/>
            </a:solidFill>
          </a:endParaRPr>
        </a:p>
      </dgm:t>
    </dgm:pt>
    <dgm:pt modelId="{0E6AB7B9-CB72-425F-B26B-643F116A9A72}" type="parTrans" cxnId="{349B6304-9F9E-4363-B555-320CD1B732FB}">
      <dgm:prSet/>
      <dgm:spPr/>
      <dgm:t>
        <a:bodyPr/>
        <a:lstStyle/>
        <a:p>
          <a:endParaRPr lang="en-US"/>
        </a:p>
      </dgm:t>
    </dgm:pt>
    <dgm:pt modelId="{76A921F0-E1DB-4C76-B1EC-3B69C682688E}" type="sibTrans" cxnId="{349B6304-9F9E-4363-B555-320CD1B732FB}">
      <dgm:prSet/>
      <dgm:spPr/>
      <dgm:t>
        <a:bodyPr/>
        <a:lstStyle/>
        <a:p>
          <a:endParaRPr lang="en-US"/>
        </a:p>
      </dgm:t>
    </dgm:pt>
    <dgm:pt modelId="{0223AE16-5D01-417D-873D-A46451DBC106}" type="pres">
      <dgm:prSet presAssocID="{BF79712D-19AF-4FA0-9859-B51CBFDE33D5}" presName="Name0" presStyleCnt="0">
        <dgm:presLayoutVars>
          <dgm:dir/>
          <dgm:animLvl val="lvl"/>
          <dgm:resizeHandles val="exact"/>
        </dgm:presLayoutVars>
      </dgm:prSet>
      <dgm:spPr/>
    </dgm:pt>
    <dgm:pt modelId="{F0BF9564-E6E3-4A4E-BBE3-5772B379E465}" type="pres">
      <dgm:prSet presAssocID="{B97D0567-42EE-490C-AE91-6D9E45EDBFF1}" presName="Name8" presStyleCnt="0"/>
      <dgm:spPr/>
    </dgm:pt>
    <dgm:pt modelId="{7C42D4CB-7264-401B-B454-6218552D25F3}" type="pres">
      <dgm:prSet presAssocID="{B97D0567-42EE-490C-AE91-6D9E45EDBFF1}" presName="level" presStyleLbl="node1" presStyleIdx="0" presStyleCnt="3" custLinFactNeighborX="1250" custLinFactNeighborY="156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FD9F2BF-FBA2-48E8-8DF2-B99095EB5C40}" type="pres">
      <dgm:prSet presAssocID="{B97D0567-42EE-490C-AE91-6D9E45EDBFF1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B9FAFDA-397A-4CF9-B75B-87F7037AB3EB}" type="pres">
      <dgm:prSet presAssocID="{188F3F42-DC01-42A2-8664-954F49DC6F1C}" presName="Name8" presStyleCnt="0"/>
      <dgm:spPr/>
    </dgm:pt>
    <dgm:pt modelId="{86BDCBAB-C530-46AF-A2A7-9C2F135F9A67}" type="pres">
      <dgm:prSet presAssocID="{188F3F42-DC01-42A2-8664-954F49DC6F1C}" presName="level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D6C7460-ACE2-4D12-B5EC-27776D2EE2A7}" type="pres">
      <dgm:prSet presAssocID="{188F3F42-DC01-42A2-8664-954F49DC6F1C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3FC1AD1-FD99-4E4A-B6AA-663831CD15B8}" type="pres">
      <dgm:prSet presAssocID="{BA8CE1F7-758F-495D-BDC2-0FA474472DF1}" presName="Name8" presStyleCnt="0"/>
      <dgm:spPr/>
    </dgm:pt>
    <dgm:pt modelId="{8EDD9A92-298F-45E8-96C5-0637E3147973}" type="pres">
      <dgm:prSet presAssocID="{BA8CE1F7-758F-495D-BDC2-0FA474472DF1}" presName="level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54C1F99-6A88-49CF-B605-50ADD464324B}" type="pres">
      <dgm:prSet presAssocID="{BA8CE1F7-758F-495D-BDC2-0FA474472DF1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86E2320C-D082-4841-9FE6-F1728499CEF3}" type="presOf" srcId="{BA8CE1F7-758F-495D-BDC2-0FA474472DF1}" destId="{8EDD9A92-298F-45E8-96C5-0637E3147973}" srcOrd="0" destOrd="0" presId="urn:microsoft.com/office/officeart/2005/8/layout/pyramid1"/>
    <dgm:cxn modelId="{349B6304-9F9E-4363-B555-320CD1B732FB}" srcId="{BF79712D-19AF-4FA0-9859-B51CBFDE33D5}" destId="{BA8CE1F7-758F-495D-BDC2-0FA474472DF1}" srcOrd="2" destOrd="0" parTransId="{0E6AB7B9-CB72-425F-B26B-643F116A9A72}" sibTransId="{76A921F0-E1DB-4C76-B1EC-3B69C682688E}"/>
    <dgm:cxn modelId="{2262BAB4-7B73-46C7-A468-835C50FA51EF}" srcId="{BF79712D-19AF-4FA0-9859-B51CBFDE33D5}" destId="{188F3F42-DC01-42A2-8664-954F49DC6F1C}" srcOrd="1" destOrd="0" parTransId="{83134723-E974-4FA9-B8B6-4897AEC7F3E6}" sibTransId="{F6032090-7B97-4A00-BF8A-1CC67CE8F2E4}"/>
    <dgm:cxn modelId="{170DDBC8-34D4-4B85-893E-AB01E096FFF2}" srcId="{BF79712D-19AF-4FA0-9859-B51CBFDE33D5}" destId="{B97D0567-42EE-490C-AE91-6D9E45EDBFF1}" srcOrd="0" destOrd="0" parTransId="{5E0BBED0-C38F-4F3A-91E6-7E3FCFA81CEF}" sibTransId="{FEDB0010-CF0A-4CB0-A052-4FAF9C43C73E}"/>
    <dgm:cxn modelId="{A16BA2DB-F93A-4EC4-9296-25AFB0A3A625}" type="presOf" srcId="{BF79712D-19AF-4FA0-9859-B51CBFDE33D5}" destId="{0223AE16-5D01-417D-873D-A46451DBC106}" srcOrd="0" destOrd="0" presId="urn:microsoft.com/office/officeart/2005/8/layout/pyramid1"/>
    <dgm:cxn modelId="{0E7191E9-49EB-4AC9-BD7B-3D28489A8CDA}" type="presOf" srcId="{B97D0567-42EE-490C-AE91-6D9E45EDBFF1}" destId="{3FD9F2BF-FBA2-48E8-8DF2-B99095EB5C40}" srcOrd="1" destOrd="0" presId="urn:microsoft.com/office/officeart/2005/8/layout/pyramid1"/>
    <dgm:cxn modelId="{89205992-3FD1-47F3-BC4E-2EC161011174}" type="presOf" srcId="{188F3F42-DC01-42A2-8664-954F49DC6F1C}" destId="{0D6C7460-ACE2-4D12-B5EC-27776D2EE2A7}" srcOrd="1" destOrd="0" presId="urn:microsoft.com/office/officeart/2005/8/layout/pyramid1"/>
    <dgm:cxn modelId="{D2A08A10-077F-4ED5-9015-FE18AE26ACE0}" type="presOf" srcId="{BA8CE1F7-758F-495D-BDC2-0FA474472DF1}" destId="{454C1F99-6A88-49CF-B605-50ADD464324B}" srcOrd="1" destOrd="0" presId="urn:microsoft.com/office/officeart/2005/8/layout/pyramid1"/>
    <dgm:cxn modelId="{FD6A1151-F649-4270-A936-5B4D35D45627}" type="presOf" srcId="{188F3F42-DC01-42A2-8664-954F49DC6F1C}" destId="{86BDCBAB-C530-46AF-A2A7-9C2F135F9A67}" srcOrd="0" destOrd="0" presId="urn:microsoft.com/office/officeart/2005/8/layout/pyramid1"/>
    <dgm:cxn modelId="{97BA15CB-60EF-45CA-B13F-9B4CC353DF5F}" type="presOf" srcId="{B97D0567-42EE-490C-AE91-6D9E45EDBFF1}" destId="{7C42D4CB-7264-401B-B454-6218552D25F3}" srcOrd="0" destOrd="0" presId="urn:microsoft.com/office/officeart/2005/8/layout/pyramid1"/>
    <dgm:cxn modelId="{2E6ECC41-CDD8-489F-86E2-D7BF9967DDD6}" type="presParOf" srcId="{0223AE16-5D01-417D-873D-A46451DBC106}" destId="{F0BF9564-E6E3-4A4E-BBE3-5772B379E465}" srcOrd="0" destOrd="0" presId="urn:microsoft.com/office/officeart/2005/8/layout/pyramid1"/>
    <dgm:cxn modelId="{010FA0CC-8827-4251-97DD-175311E30FDD}" type="presParOf" srcId="{F0BF9564-E6E3-4A4E-BBE3-5772B379E465}" destId="{7C42D4CB-7264-401B-B454-6218552D25F3}" srcOrd="0" destOrd="0" presId="urn:microsoft.com/office/officeart/2005/8/layout/pyramid1"/>
    <dgm:cxn modelId="{60DD3D61-AE50-4BC9-A8C5-E68C4F2DDFD6}" type="presParOf" srcId="{F0BF9564-E6E3-4A4E-BBE3-5772B379E465}" destId="{3FD9F2BF-FBA2-48E8-8DF2-B99095EB5C40}" srcOrd="1" destOrd="0" presId="urn:microsoft.com/office/officeart/2005/8/layout/pyramid1"/>
    <dgm:cxn modelId="{44D79CEE-599C-4C7E-B225-74C41197031C}" type="presParOf" srcId="{0223AE16-5D01-417D-873D-A46451DBC106}" destId="{FB9FAFDA-397A-4CF9-B75B-87F7037AB3EB}" srcOrd="1" destOrd="0" presId="urn:microsoft.com/office/officeart/2005/8/layout/pyramid1"/>
    <dgm:cxn modelId="{ADC81355-2787-41A9-98A3-7A78A0A9B44E}" type="presParOf" srcId="{FB9FAFDA-397A-4CF9-B75B-87F7037AB3EB}" destId="{86BDCBAB-C530-46AF-A2A7-9C2F135F9A67}" srcOrd="0" destOrd="0" presId="urn:microsoft.com/office/officeart/2005/8/layout/pyramid1"/>
    <dgm:cxn modelId="{9467830B-F73A-4CB5-94EA-976C3CF4F604}" type="presParOf" srcId="{FB9FAFDA-397A-4CF9-B75B-87F7037AB3EB}" destId="{0D6C7460-ACE2-4D12-B5EC-27776D2EE2A7}" srcOrd="1" destOrd="0" presId="urn:microsoft.com/office/officeart/2005/8/layout/pyramid1"/>
    <dgm:cxn modelId="{3E8424FA-3D9A-4342-9887-F7735EE065DC}" type="presParOf" srcId="{0223AE16-5D01-417D-873D-A46451DBC106}" destId="{C3FC1AD1-FD99-4E4A-B6AA-663831CD15B8}" srcOrd="2" destOrd="0" presId="urn:microsoft.com/office/officeart/2005/8/layout/pyramid1"/>
    <dgm:cxn modelId="{AB2DD82B-E164-4DBC-ACDA-5AA45B27D9E3}" type="presParOf" srcId="{C3FC1AD1-FD99-4E4A-B6AA-663831CD15B8}" destId="{8EDD9A92-298F-45E8-96C5-0637E3147973}" srcOrd="0" destOrd="0" presId="urn:microsoft.com/office/officeart/2005/8/layout/pyramid1"/>
    <dgm:cxn modelId="{E5D4D808-7C20-4BFA-B2DB-B77FA3961E7A}" type="presParOf" srcId="{C3FC1AD1-FD99-4E4A-B6AA-663831CD15B8}" destId="{454C1F99-6A88-49CF-B605-50ADD464324B}" srcOrd="1" destOrd="0" presId="urn:microsoft.com/office/officeart/2005/8/layout/pyramid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7140E69B-D53B-48BD-9107-A7B9D85A878C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43B17AD-F106-46C1-9C66-A498EF690E1F}">
      <dgm:prSet phldrT="[Text]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en-US" dirty="0" smtClean="0"/>
            <a:t>1</a:t>
          </a:r>
          <a:endParaRPr lang="en-US" dirty="0"/>
        </a:p>
      </dgm:t>
    </dgm:pt>
    <dgm:pt modelId="{40AD4279-D93D-4CD7-8CA8-9B2921FE7190}" type="parTrans" cxnId="{A91227D3-D971-46C9-B244-8CC416B7B227}">
      <dgm:prSet/>
      <dgm:spPr/>
      <dgm:t>
        <a:bodyPr/>
        <a:lstStyle/>
        <a:p>
          <a:endParaRPr lang="en-US"/>
        </a:p>
      </dgm:t>
    </dgm:pt>
    <dgm:pt modelId="{0B345616-E91C-4D1F-BC27-B8554ED5CD26}" type="sibTrans" cxnId="{A91227D3-D971-46C9-B244-8CC416B7B227}">
      <dgm:prSet/>
      <dgm:spPr/>
      <dgm:t>
        <a:bodyPr/>
        <a:lstStyle/>
        <a:p>
          <a:endParaRPr lang="en-US"/>
        </a:p>
      </dgm:t>
    </dgm:pt>
    <dgm:pt modelId="{62F03097-CAE2-48C4-92E5-F402931892EB}">
      <dgm:prSet phldrT="[Text]" custT="1"/>
      <dgm:spPr/>
      <dgm:t>
        <a:bodyPr/>
        <a:lstStyle/>
        <a:p>
          <a:r>
            <a:rPr lang="en-US" sz="2400" dirty="0" err="1" smtClean="0"/>
            <a:t>Perubahan</a:t>
          </a:r>
          <a:r>
            <a:rPr lang="en-US" sz="2400" dirty="0" smtClean="0"/>
            <a:t> </a:t>
          </a:r>
          <a:r>
            <a:rPr lang="en-US" sz="2400" dirty="0" err="1" smtClean="0"/>
            <a:t>besar-besaran</a:t>
          </a:r>
          <a:r>
            <a:rPr lang="en-US" sz="2400" dirty="0" smtClean="0"/>
            <a:t> </a:t>
          </a:r>
          <a:r>
            <a:rPr lang="en-US" sz="2400" dirty="0" err="1" smtClean="0"/>
            <a:t>dan</a:t>
          </a:r>
          <a:r>
            <a:rPr lang="en-US" sz="2400" dirty="0" smtClean="0"/>
            <a:t> </a:t>
          </a:r>
          <a:r>
            <a:rPr lang="en-US" sz="2400" dirty="0" err="1" smtClean="0"/>
            <a:t>signifikan</a:t>
          </a:r>
          <a:r>
            <a:rPr lang="en-US" sz="2400" dirty="0" smtClean="0"/>
            <a:t> </a:t>
          </a:r>
          <a:r>
            <a:rPr lang="en-US" sz="2400" dirty="0" err="1" smtClean="0"/>
            <a:t>dalam</a:t>
          </a:r>
          <a:r>
            <a:rPr lang="en-US" sz="2400" dirty="0" smtClean="0"/>
            <a:t> </a:t>
          </a:r>
          <a:r>
            <a:rPr lang="en-US" sz="2400" dirty="0" err="1" smtClean="0"/>
            <a:t>sains</a:t>
          </a:r>
          <a:r>
            <a:rPr lang="en-US" sz="2400" dirty="0" smtClean="0"/>
            <a:t> </a:t>
          </a:r>
          <a:r>
            <a:rPr lang="en-US" sz="2400" dirty="0" err="1" smtClean="0"/>
            <a:t>sepanjang</a:t>
          </a:r>
          <a:r>
            <a:rPr lang="en-US" sz="2400" dirty="0" smtClean="0"/>
            <a:t> zaman </a:t>
          </a:r>
          <a:r>
            <a:rPr lang="en-US" sz="2400" dirty="0" err="1" smtClean="0"/>
            <a:t>berlaku</a:t>
          </a:r>
          <a:r>
            <a:rPr lang="en-US" sz="2400" dirty="0" smtClean="0"/>
            <a:t> </a:t>
          </a:r>
          <a:r>
            <a:rPr lang="en-US" sz="2400" dirty="0" err="1" smtClean="0"/>
            <a:t>dengan</a:t>
          </a:r>
          <a:r>
            <a:rPr lang="en-US" sz="2400" dirty="0" smtClean="0"/>
            <a:t> </a:t>
          </a:r>
          <a:r>
            <a:rPr lang="en-US" sz="2400" dirty="0" err="1" smtClean="0"/>
            <a:t>adanya</a:t>
          </a:r>
          <a:r>
            <a:rPr lang="en-US" sz="2400" dirty="0" smtClean="0"/>
            <a:t> </a:t>
          </a:r>
          <a:r>
            <a:rPr lang="en-US" sz="2400" dirty="0" err="1" smtClean="0"/>
            <a:t>anjakan</a:t>
          </a:r>
          <a:r>
            <a:rPr lang="en-US" sz="2400" dirty="0" smtClean="0"/>
            <a:t> </a:t>
          </a:r>
          <a:r>
            <a:rPr lang="en-US" sz="2400" dirty="0" err="1" smtClean="0"/>
            <a:t>paradigma</a:t>
          </a:r>
          <a:r>
            <a:rPr lang="en-US" sz="2400" dirty="0" smtClean="0"/>
            <a:t>.</a:t>
          </a:r>
          <a:endParaRPr lang="en-US" sz="2400" dirty="0"/>
        </a:p>
      </dgm:t>
    </dgm:pt>
    <dgm:pt modelId="{A2D3E9EA-BC12-46CA-A78F-0FFC80EC669D}" type="parTrans" cxnId="{E1BC099B-202F-452D-8F97-55EF954DBFFC}">
      <dgm:prSet/>
      <dgm:spPr/>
      <dgm:t>
        <a:bodyPr/>
        <a:lstStyle/>
        <a:p>
          <a:endParaRPr lang="en-US"/>
        </a:p>
      </dgm:t>
    </dgm:pt>
    <dgm:pt modelId="{00B78A78-E5CD-429C-BE2F-E9D4BB1DA27B}" type="sibTrans" cxnId="{E1BC099B-202F-452D-8F97-55EF954DBFFC}">
      <dgm:prSet/>
      <dgm:spPr/>
      <dgm:t>
        <a:bodyPr/>
        <a:lstStyle/>
        <a:p>
          <a:endParaRPr lang="en-US"/>
        </a:p>
      </dgm:t>
    </dgm:pt>
    <dgm:pt modelId="{95522314-26FA-4C8A-BAF9-C499E87729A6}">
      <dgm:prSet phldrT="[Text]"/>
      <dgm:spPr>
        <a:solidFill>
          <a:schemeClr val="accent4">
            <a:lumMod val="75000"/>
          </a:schemeClr>
        </a:solidFill>
      </dgm:spPr>
      <dgm:t>
        <a:bodyPr/>
        <a:lstStyle/>
        <a:p>
          <a:r>
            <a:rPr lang="en-US" dirty="0" smtClean="0"/>
            <a:t>2</a:t>
          </a:r>
          <a:endParaRPr lang="en-US" dirty="0"/>
        </a:p>
      </dgm:t>
    </dgm:pt>
    <dgm:pt modelId="{87777E2C-EB51-44CE-A97C-F218366F2814}" type="parTrans" cxnId="{7E502F3E-FE4D-4B65-8448-52FA324D2B2A}">
      <dgm:prSet/>
      <dgm:spPr/>
      <dgm:t>
        <a:bodyPr/>
        <a:lstStyle/>
        <a:p>
          <a:endParaRPr lang="en-US"/>
        </a:p>
      </dgm:t>
    </dgm:pt>
    <dgm:pt modelId="{91963EAE-052A-4FD5-B26F-F4C261A0BCA4}" type="sibTrans" cxnId="{7E502F3E-FE4D-4B65-8448-52FA324D2B2A}">
      <dgm:prSet/>
      <dgm:spPr/>
      <dgm:t>
        <a:bodyPr/>
        <a:lstStyle/>
        <a:p>
          <a:endParaRPr lang="en-US"/>
        </a:p>
      </dgm:t>
    </dgm:pt>
    <dgm:pt modelId="{A6C616BE-BB18-4BD1-86CA-3F2DCE3DF34A}">
      <dgm:prSet phldrT="[Text]" custT="1"/>
      <dgm:spPr/>
      <dgm:t>
        <a:bodyPr/>
        <a:lstStyle/>
        <a:p>
          <a:r>
            <a:rPr lang="en-US" sz="2400" dirty="0" err="1" smtClean="0"/>
            <a:t>Untuk</a:t>
          </a:r>
          <a:r>
            <a:rPr lang="en-US" sz="2400" dirty="0" smtClean="0"/>
            <a:t> </a:t>
          </a:r>
          <a:r>
            <a:rPr lang="en-US" sz="2400" dirty="0" err="1" smtClean="0"/>
            <a:t>berlakunya</a:t>
          </a:r>
          <a:r>
            <a:rPr lang="en-US" sz="2400" dirty="0" smtClean="0"/>
            <a:t> </a:t>
          </a:r>
          <a:r>
            <a:rPr lang="en-US" sz="2400" dirty="0" err="1" smtClean="0"/>
            <a:t>anjakan</a:t>
          </a:r>
          <a:r>
            <a:rPr lang="en-US" sz="2400" dirty="0" smtClean="0"/>
            <a:t> </a:t>
          </a:r>
          <a:r>
            <a:rPr lang="en-US" sz="2400" dirty="0" err="1" smtClean="0"/>
            <a:t>paradigma</a:t>
          </a:r>
          <a:r>
            <a:rPr lang="en-US" sz="2400" dirty="0" smtClean="0"/>
            <a:t>, </a:t>
          </a:r>
          <a:r>
            <a:rPr lang="en-US" sz="2400" dirty="0" err="1" smtClean="0"/>
            <a:t>krisis</a:t>
          </a:r>
          <a:r>
            <a:rPr lang="en-US" sz="2400" dirty="0" smtClean="0"/>
            <a:t> </a:t>
          </a:r>
          <a:r>
            <a:rPr lang="en-US" sz="2400" dirty="0" err="1" smtClean="0"/>
            <a:t>atau</a:t>
          </a:r>
          <a:r>
            <a:rPr lang="en-US" sz="2400" dirty="0" smtClean="0"/>
            <a:t> </a:t>
          </a:r>
          <a:r>
            <a:rPr lang="en-US" sz="2400" dirty="0" err="1" smtClean="0"/>
            <a:t>situasi</a:t>
          </a:r>
          <a:r>
            <a:rPr lang="en-US" sz="2400" dirty="0" smtClean="0"/>
            <a:t> abnormal </a:t>
          </a:r>
          <a:r>
            <a:rPr lang="en-US" sz="2400" dirty="0" err="1" smtClean="0"/>
            <a:t>perlu</a:t>
          </a:r>
          <a:r>
            <a:rPr lang="en-US" sz="2400" dirty="0" smtClean="0"/>
            <a:t> </a:t>
          </a:r>
          <a:r>
            <a:rPr lang="en-US" sz="2400" dirty="0" err="1" smtClean="0"/>
            <a:t>berlaku</a:t>
          </a:r>
          <a:r>
            <a:rPr lang="en-US" sz="2400" dirty="0" smtClean="0"/>
            <a:t> </a:t>
          </a:r>
          <a:r>
            <a:rPr lang="en-US" sz="2400" dirty="0" err="1" smtClean="0"/>
            <a:t>terlebih</a:t>
          </a:r>
          <a:r>
            <a:rPr lang="en-US" sz="2400" dirty="0" smtClean="0"/>
            <a:t> </a:t>
          </a:r>
          <a:r>
            <a:rPr lang="en-US" sz="2400" dirty="0" err="1" smtClean="0"/>
            <a:t>dahulu</a:t>
          </a:r>
          <a:r>
            <a:rPr lang="en-US" sz="2400" dirty="0" smtClean="0"/>
            <a:t>, yang </a:t>
          </a:r>
          <a:r>
            <a:rPr lang="en-US" sz="2400" dirty="0" err="1" smtClean="0"/>
            <a:t>memaksa</a:t>
          </a:r>
          <a:r>
            <a:rPr lang="en-US" sz="2400" dirty="0" smtClean="0"/>
            <a:t> </a:t>
          </a:r>
          <a:r>
            <a:rPr lang="en-US" sz="2400" dirty="0" err="1" smtClean="0"/>
            <a:t>ilmuwan</a:t>
          </a:r>
          <a:r>
            <a:rPr lang="en-US" sz="2400" dirty="0" smtClean="0"/>
            <a:t>  </a:t>
          </a:r>
          <a:r>
            <a:rPr lang="en-US" sz="2400" dirty="0" err="1" smtClean="0"/>
            <a:t>keluar</a:t>
          </a:r>
          <a:r>
            <a:rPr lang="en-US" sz="2400" dirty="0" smtClean="0"/>
            <a:t> </a:t>
          </a:r>
          <a:r>
            <a:rPr lang="en-US" sz="2400" dirty="0" err="1" smtClean="0"/>
            <a:t>dari</a:t>
          </a:r>
          <a:r>
            <a:rPr lang="en-US" sz="2400" dirty="0" smtClean="0"/>
            <a:t> </a:t>
          </a:r>
          <a:r>
            <a:rPr lang="en-US" sz="2400" dirty="0" err="1" smtClean="0"/>
            <a:t>zon</a:t>
          </a:r>
          <a:r>
            <a:rPr lang="en-US" sz="2400" dirty="0" smtClean="0"/>
            <a:t> </a:t>
          </a:r>
          <a:r>
            <a:rPr lang="en-US" sz="2400" dirty="0" err="1" smtClean="0"/>
            <a:t>selesa</a:t>
          </a:r>
          <a:r>
            <a:rPr lang="en-US" sz="2400" dirty="0" smtClean="0"/>
            <a:t> </a:t>
          </a:r>
          <a:r>
            <a:rPr lang="en-US" sz="2400" dirty="0" err="1" smtClean="0"/>
            <a:t>dan</a:t>
          </a:r>
          <a:r>
            <a:rPr lang="en-US" sz="2400" dirty="0" smtClean="0"/>
            <a:t> </a:t>
          </a:r>
          <a:r>
            <a:rPr lang="en-US" sz="2400" dirty="0" err="1" smtClean="0"/>
            <a:t>mencabar</a:t>
          </a:r>
          <a:r>
            <a:rPr lang="en-US" sz="2400" dirty="0" smtClean="0"/>
            <a:t> </a:t>
          </a:r>
          <a:r>
            <a:rPr lang="en-US" sz="2400" dirty="0" err="1" smtClean="0"/>
            <a:t>daya</a:t>
          </a:r>
          <a:r>
            <a:rPr lang="en-US" sz="2400" dirty="0" smtClean="0"/>
            <a:t> </a:t>
          </a:r>
          <a:r>
            <a:rPr lang="en-US" sz="2400" dirty="0" err="1" smtClean="0"/>
            <a:t>intelektual</a:t>
          </a:r>
          <a:r>
            <a:rPr lang="en-US" sz="2400" dirty="0" smtClean="0"/>
            <a:t> </a:t>
          </a:r>
          <a:r>
            <a:rPr lang="en-US" sz="2400" dirty="0" err="1" smtClean="0"/>
            <a:t>mereka</a:t>
          </a:r>
          <a:r>
            <a:rPr lang="en-US" sz="2400" dirty="0" smtClean="0"/>
            <a:t>.</a:t>
          </a:r>
          <a:endParaRPr lang="en-US" sz="2400" dirty="0"/>
        </a:p>
      </dgm:t>
    </dgm:pt>
    <dgm:pt modelId="{B5E2DD8A-ED66-4767-8B25-59E563EE3480}" type="parTrans" cxnId="{E9E92793-8DEB-4014-99CF-DF7B8E71F3B6}">
      <dgm:prSet/>
      <dgm:spPr/>
      <dgm:t>
        <a:bodyPr/>
        <a:lstStyle/>
        <a:p>
          <a:endParaRPr lang="en-US"/>
        </a:p>
      </dgm:t>
    </dgm:pt>
    <dgm:pt modelId="{FBE3E180-FCED-47D0-A95F-FA46EFDDC7A3}" type="sibTrans" cxnId="{E9E92793-8DEB-4014-99CF-DF7B8E71F3B6}">
      <dgm:prSet/>
      <dgm:spPr/>
      <dgm:t>
        <a:bodyPr/>
        <a:lstStyle/>
        <a:p>
          <a:endParaRPr lang="en-US"/>
        </a:p>
      </dgm:t>
    </dgm:pt>
    <dgm:pt modelId="{952CA42A-E821-412B-A0D8-6CD7CBE6C507}">
      <dgm:prSet phldrT="[Text]"/>
      <dgm:spPr>
        <a:solidFill>
          <a:schemeClr val="accent3">
            <a:lumMod val="50000"/>
          </a:schemeClr>
        </a:solidFill>
      </dgm:spPr>
      <dgm:t>
        <a:bodyPr/>
        <a:lstStyle/>
        <a:p>
          <a:r>
            <a:rPr lang="en-US" dirty="0" smtClean="0"/>
            <a:t>3</a:t>
          </a:r>
          <a:endParaRPr lang="en-US" dirty="0"/>
        </a:p>
      </dgm:t>
    </dgm:pt>
    <dgm:pt modelId="{60A26CF8-289B-490A-9F8D-C546C61624D4}" type="parTrans" cxnId="{30CD2A4C-DE6F-40F1-A7E8-64E43BE7363F}">
      <dgm:prSet/>
      <dgm:spPr/>
      <dgm:t>
        <a:bodyPr/>
        <a:lstStyle/>
        <a:p>
          <a:endParaRPr lang="en-US"/>
        </a:p>
      </dgm:t>
    </dgm:pt>
    <dgm:pt modelId="{5C691969-2870-43F3-A67B-C33CB2DB5ABC}" type="sibTrans" cxnId="{30CD2A4C-DE6F-40F1-A7E8-64E43BE7363F}">
      <dgm:prSet/>
      <dgm:spPr/>
      <dgm:t>
        <a:bodyPr/>
        <a:lstStyle/>
        <a:p>
          <a:endParaRPr lang="en-US"/>
        </a:p>
      </dgm:t>
    </dgm:pt>
    <dgm:pt modelId="{9B3C8497-44C4-4329-8513-BBACC76BC37D}">
      <dgm:prSet phldrT="[Text]" custT="1"/>
      <dgm:spPr/>
      <dgm:t>
        <a:bodyPr/>
        <a:lstStyle/>
        <a:p>
          <a:r>
            <a:rPr lang="en-US" sz="2400" dirty="0" err="1" smtClean="0"/>
            <a:t>Anjakan</a:t>
          </a:r>
          <a:r>
            <a:rPr lang="en-US" sz="2400" dirty="0" smtClean="0"/>
            <a:t> </a:t>
          </a:r>
          <a:r>
            <a:rPr lang="en-US" sz="2400" dirty="0" err="1" smtClean="0"/>
            <a:t>paradigma</a:t>
          </a:r>
          <a:r>
            <a:rPr lang="en-US" sz="2400" dirty="0" smtClean="0"/>
            <a:t> </a:t>
          </a:r>
          <a:r>
            <a:rPr lang="en-US" sz="2400" dirty="0" err="1" smtClean="0"/>
            <a:t>boleh</a:t>
          </a:r>
          <a:r>
            <a:rPr lang="en-US" sz="2400" dirty="0" smtClean="0"/>
            <a:t> </a:t>
          </a:r>
          <a:r>
            <a:rPr lang="en-US" sz="2400" dirty="0" err="1" smtClean="0"/>
            <a:t>membawa</a:t>
          </a:r>
          <a:r>
            <a:rPr lang="en-US" sz="2400" dirty="0" smtClean="0"/>
            <a:t> </a:t>
          </a:r>
          <a:r>
            <a:rPr lang="en-US" sz="2400" dirty="0" err="1" smtClean="0"/>
            <a:t>impak</a:t>
          </a:r>
          <a:r>
            <a:rPr lang="en-US" sz="2400" dirty="0" smtClean="0"/>
            <a:t> </a:t>
          </a:r>
          <a:r>
            <a:rPr lang="en-US" sz="2400" dirty="0" err="1" smtClean="0"/>
            <a:t>positif</a:t>
          </a:r>
          <a:r>
            <a:rPr lang="en-US" sz="2400" dirty="0" smtClean="0"/>
            <a:t> </a:t>
          </a:r>
          <a:r>
            <a:rPr lang="en-US" sz="2400" dirty="0" err="1" smtClean="0"/>
            <a:t>dan</a:t>
          </a:r>
          <a:r>
            <a:rPr lang="en-US" sz="2400" dirty="0" smtClean="0"/>
            <a:t> </a:t>
          </a:r>
          <a:r>
            <a:rPr lang="en-US" sz="2400" dirty="0" err="1" smtClean="0"/>
            <a:t>impak</a:t>
          </a:r>
          <a:r>
            <a:rPr lang="en-US" sz="2400" dirty="0" smtClean="0"/>
            <a:t> </a:t>
          </a:r>
          <a:r>
            <a:rPr lang="en-US" sz="2400" dirty="0" err="1" smtClean="0"/>
            <a:t>negatif</a:t>
          </a:r>
          <a:r>
            <a:rPr lang="en-US" sz="2400" dirty="0" smtClean="0"/>
            <a:t>, </a:t>
          </a:r>
          <a:r>
            <a:rPr lang="en-US" sz="2400" dirty="0" err="1" smtClean="0"/>
            <a:t>meninggalkan</a:t>
          </a:r>
          <a:r>
            <a:rPr lang="en-US" sz="2400" dirty="0" smtClean="0"/>
            <a:t> dogma lama </a:t>
          </a:r>
          <a:r>
            <a:rPr lang="en-US" sz="2400" dirty="0" err="1" smtClean="0"/>
            <a:t>dan</a:t>
          </a:r>
          <a:r>
            <a:rPr lang="en-US" sz="2400" dirty="0" smtClean="0"/>
            <a:t> </a:t>
          </a:r>
          <a:r>
            <a:rPr lang="en-US" sz="2400" dirty="0" err="1" smtClean="0"/>
            <a:t>memperkenalkan</a:t>
          </a:r>
          <a:r>
            <a:rPr lang="en-US" sz="2400" dirty="0" smtClean="0"/>
            <a:t> </a:t>
          </a:r>
          <a:r>
            <a:rPr lang="en-US" sz="2400" dirty="0" err="1" smtClean="0"/>
            <a:t>kerangka</a:t>
          </a:r>
          <a:r>
            <a:rPr lang="en-US" sz="2400" dirty="0" smtClean="0"/>
            <a:t> </a:t>
          </a:r>
          <a:r>
            <a:rPr lang="en-US" sz="2400" dirty="0" err="1" smtClean="0"/>
            <a:t>pemikiran</a:t>
          </a:r>
          <a:r>
            <a:rPr lang="en-US" sz="2400" dirty="0" smtClean="0"/>
            <a:t> </a:t>
          </a:r>
          <a:r>
            <a:rPr lang="en-US" sz="2400" dirty="0" err="1" smtClean="0"/>
            <a:t>baru</a:t>
          </a:r>
          <a:r>
            <a:rPr lang="en-US" sz="2400" dirty="0" smtClean="0"/>
            <a:t>.</a:t>
          </a:r>
          <a:endParaRPr lang="en-US" sz="2400" dirty="0"/>
        </a:p>
      </dgm:t>
    </dgm:pt>
    <dgm:pt modelId="{4E7D5CDD-62D8-4081-8864-4452F578E1A2}" type="parTrans" cxnId="{06AAB15A-14F6-4594-9595-39095005B2E7}">
      <dgm:prSet/>
      <dgm:spPr/>
      <dgm:t>
        <a:bodyPr/>
        <a:lstStyle/>
        <a:p>
          <a:endParaRPr lang="en-US"/>
        </a:p>
      </dgm:t>
    </dgm:pt>
    <dgm:pt modelId="{207C30C9-D276-4442-970C-6EE4BE63C525}" type="sibTrans" cxnId="{06AAB15A-14F6-4594-9595-39095005B2E7}">
      <dgm:prSet/>
      <dgm:spPr/>
      <dgm:t>
        <a:bodyPr/>
        <a:lstStyle/>
        <a:p>
          <a:endParaRPr lang="en-US"/>
        </a:p>
      </dgm:t>
    </dgm:pt>
    <dgm:pt modelId="{CEC041B7-F9BC-44DD-84A5-4AB08BA695D0}" type="pres">
      <dgm:prSet presAssocID="{7140E69B-D53B-48BD-9107-A7B9D85A878C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MY"/>
        </a:p>
      </dgm:t>
    </dgm:pt>
    <dgm:pt modelId="{B211C1E9-8145-4559-9253-9BFF7F6EFF67}" type="pres">
      <dgm:prSet presAssocID="{D43B17AD-F106-46C1-9C66-A498EF690E1F}" presName="composite" presStyleCnt="0"/>
      <dgm:spPr/>
    </dgm:pt>
    <dgm:pt modelId="{A599DAB8-EAF3-4121-8601-98B2388B6CB0}" type="pres">
      <dgm:prSet presAssocID="{D43B17AD-F106-46C1-9C66-A498EF690E1F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MY"/>
        </a:p>
      </dgm:t>
    </dgm:pt>
    <dgm:pt modelId="{21399156-1ADB-46B8-9537-C9DE1C8C34FC}" type="pres">
      <dgm:prSet presAssocID="{D43B17AD-F106-46C1-9C66-A498EF690E1F}" presName="descendantText" presStyleLbl="alignAcc1" presStyleIdx="0" presStyleCnt="3" custScaleY="12995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F575FDD-2269-4230-B2D5-C4562B34782D}" type="pres">
      <dgm:prSet presAssocID="{0B345616-E91C-4D1F-BC27-B8554ED5CD26}" presName="sp" presStyleCnt="0"/>
      <dgm:spPr/>
    </dgm:pt>
    <dgm:pt modelId="{1457CA5C-B52F-4D8C-B84E-42E4929744D4}" type="pres">
      <dgm:prSet presAssocID="{95522314-26FA-4C8A-BAF9-C499E87729A6}" presName="composite" presStyleCnt="0"/>
      <dgm:spPr/>
    </dgm:pt>
    <dgm:pt modelId="{6803060D-4F3C-4494-B88D-BF9799C7F937}" type="pres">
      <dgm:prSet presAssocID="{95522314-26FA-4C8A-BAF9-C499E87729A6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MY"/>
        </a:p>
      </dgm:t>
    </dgm:pt>
    <dgm:pt modelId="{5C88D8DE-F3BB-4A6E-964C-1A28B4439A12}" type="pres">
      <dgm:prSet presAssocID="{95522314-26FA-4C8A-BAF9-C499E87729A6}" presName="descendantText" presStyleLbl="alignAcc1" presStyleIdx="1" presStyleCnt="3" custScaleY="13906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3674944-C106-49F8-B48F-9A306A87366D}" type="pres">
      <dgm:prSet presAssocID="{91963EAE-052A-4FD5-B26F-F4C261A0BCA4}" presName="sp" presStyleCnt="0"/>
      <dgm:spPr/>
    </dgm:pt>
    <dgm:pt modelId="{23BD1C53-41E6-4BE7-9A12-A8EC472EE2E5}" type="pres">
      <dgm:prSet presAssocID="{952CA42A-E821-412B-A0D8-6CD7CBE6C507}" presName="composite" presStyleCnt="0"/>
      <dgm:spPr/>
    </dgm:pt>
    <dgm:pt modelId="{24B6580A-61E7-44B8-B364-58483E030603}" type="pres">
      <dgm:prSet presAssocID="{952CA42A-E821-412B-A0D8-6CD7CBE6C507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MY"/>
        </a:p>
      </dgm:t>
    </dgm:pt>
    <dgm:pt modelId="{DC634469-D68D-4183-8197-221F6ED29176}" type="pres">
      <dgm:prSet presAssocID="{952CA42A-E821-412B-A0D8-6CD7CBE6C507}" presName="descendantText" presStyleLbl="alignAcc1" presStyleIdx="2" presStyleCnt="3" custScaleY="12860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A3562C3D-3187-441B-907E-8F9AFFB49BA0}" type="presOf" srcId="{95522314-26FA-4C8A-BAF9-C499E87729A6}" destId="{6803060D-4F3C-4494-B88D-BF9799C7F937}" srcOrd="0" destOrd="0" presId="urn:microsoft.com/office/officeart/2005/8/layout/chevron2"/>
    <dgm:cxn modelId="{7E502F3E-FE4D-4B65-8448-52FA324D2B2A}" srcId="{7140E69B-D53B-48BD-9107-A7B9D85A878C}" destId="{95522314-26FA-4C8A-BAF9-C499E87729A6}" srcOrd="1" destOrd="0" parTransId="{87777E2C-EB51-44CE-A97C-F218366F2814}" sibTransId="{91963EAE-052A-4FD5-B26F-F4C261A0BCA4}"/>
    <dgm:cxn modelId="{DBBD8A51-1EFA-4FFA-A496-BEDC44E11502}" type="presOf" srcId="{9B3C8497-44C4-4329-8513-BBACC76BC37D}" destId="{DC634469-D68D-4183-8197-221F6ED29176}" srcOrd="0" destOrd="0" presId="urn:microsoft.com/office/officeart/2005/8/layout/chevron2"/>
    <dgm:cxn modelId="{A91227D3-D971-46C9-B244-8CC416B7B227}" srcId="{7140E69B-D53B-48BD-9107-A7B9D85A878C}" destId="{D43B17AD-F106-46C1-9C66-A498EF690E1F}" srcOrd="0" destOrd="0" parTransId="{40AD4279-D93D-4CD7-8CA8-9B2921FE7190}" sibTransId="{0B345616-E91C-4D1F-BC27-B8554ED5CD26}"/>
    <dgm:cxn modelId="{A0EEA7A2-4550-405B-A950-5D63BE2E4346}" type="presOf" srcId="{D43B17AD-F106-46C1-9C66-A498EF690E1F}" destId="{A599DAB8-EAF3-4121-8601-98B2388B6CB0}" srcOrd="0" destOrd="0" presId="urn:microsoft.com/office/officeart/2005/8/layout/chevron2"/>
    <dgm:cxn modelId="{23544C1E-EBBB-47F1-8B40-BE0A43F8C10A}" type="presOf" srcId="{7140E69B-D53B-48BD-9107-A7B9D85A878C}" destId="{CEC041B7-F9BC-44DD-84A5-4AB08BA695D0}" srcOrd="0" destOrd="0" presId="urn:microsoft.com/office/officeart/2005/8/layout/chevron2"/>
    <dgm:cxn modelId="{06AAB15A-14F6-4594-9595-39095005B2E7}" srcId="{952CA42A-E821-412B-A0D8-6CD7CBE6C507}" destId="{9B3C8497-44C4-4329-8513-BBACC76BC37D}" srcOrd="0" destOrd="0" parTransId="{4E7D5CDD-62D8-4081-8864-4452F578E1A2}" sibTransId="{207C30C9-D276-4442-970C-6EE4BE63C525}"/>
    <dgm:cxn modelId="{E9230E3C-CD5F-41EF-88E1-F6F72ACB7015}" type="presOf" srcId="{952CA42A-E821-412B-A0D8-6CD7CBE6C507}" destId="{24B6580A-61E7-44B8-B364-58483E030603}" srcOrd="0" destOrd="0" presId="urn:microsoft.com/office/officeart/2005/8/layout/chevron2"/>
    <dgm:cxn modelId="{3A8332F5-5496-4842-86DC-3BB4DECA63C6}" type="presOf" srcId="{62F03097-CAE2-48C4-92E5-F402931892EB}" destId="{21399156-1ADB-46B8-9537-C9DE1C8C34FC}" srcOrd="0" destOrd="0" presId="urn:microsoft.com/office/officeart/2005/8/layout/chevron2"/>
    <dgm:cxn modelId="{E1BC099B-202F-452D-8F97-55EF954DBFFC}" srcId="{D43B17AD-F106-46C1-9C66-A498EF690E1F}" destId="{62F03097-CAE2-48C4-92E5-F402931892EB}" srcOrd="0" destOrd="0" parTransId="{A2D3E9EA-BC12-46CA-A78F-0FFC80EC669D}" sibTransId="{00B78A78-E5CD-429C-BE2F-E9D4BB1DA27B}"/>
    <dgm:cxn modelId="{3175336D-1EC0-4953-AA39-39584A7973E5}" type="presOf" srcId="{A6C616BE-BB18-4BD1-86CA-3F2DCE3DF34A}" destId="{5C88D8DE-F3BB-4A6E-964C-1A28B4439A12}" srcOrd="0" destOrd="0" presId="urn:microsoft.com/office/officeart/2005/8/layout/chevron2"/>
    <dgm:cxn modelId="{E9E92793-8DEB-4014-99CF-DF7B8E71F3B6}" srcId="{95522314-26FA-4C8A-BAF9-C499E87729A6}" destId="{A6C616BE-BB18-4BD1-86CA-3F2DCE3DF34A}" srcOrd="0" destOrd="0" parTransId="{B5E2DD8A-ED66-4767-8B25-59E563EE3480}" sibTransId="{FBE3E180-FCED-47D0-A95F-FA46EFDDC7A3}"/>
    <dgm:cxn modelId="{30CD2A4C-DE6F-40F1-A7E8-64E43BE7363F}" srcId="{7140E69B-D53B-48BD-9107-A7B9D85A878C}" destId="{952CA42A-E821-412B-A0D8-6CD7CBE6C507}" srcOrd="2" destOrd="0" parTransId="{60A26CF8-289B-490A-9F8D-C546C61624D4}" sibTransId="{5C691969-2870-43F3-A67B-C33CB2DB5ABC}"/>
    <dgm:cxn modelId="{33CD7DBA-B074-4452-9317-9BA0A4EF7094}" type="presParOf" srcId="{CEC041B7-F9BC-44DD-84A5-4AB08BA695D0}" destId="{B211C1E9-8145-4559-9253-9BFF7F6EFF67}" srcOrd="0" destOrd="0" presId="urn:microsoft.com/office/officeart/2005/8/layout/chevron2"/>
    <dgm:cxn modelId="{E7BF3ADA-0E63-4D96-81AB-D9A0B2214F5F}" type="presParOf" srcId="{B211C1E9-8145-4559-9253-9BFF7F6EFF67}" destId="{A599DAB8-EAF3-4121-8601-98B2388B6CB0}" srcOrd="0" destOrd="0" presId="urn:microsoft.com/office/officeart/2005/8/layout/chevron2"/>
    <dgm:cxn modelId="{E9FE3BF3-CE11-4813-A6D4-CE25DA72CD71}" type="presParOf" srcId="{B211C1E9-8145-4559-9253-9BFF7F6EFF67}" destId="{21399156-1ADB-46B8-9537-C9DE1C8C34FC}" srcOrd="1" destOrd="0" presId="urn:microsoft.com/office/officeart/2005/8/layout/chevron2"/>
    <dgm:cxn modelId="{95A32D32-31B8-445F-ADB2-E3833DC6D2BA}" type="presParOf" srcId="{CEC041B7-F9BC-44DD-84A5-4AB08BA695D0}" destId="{EF575FDD-2269-4230-B2D5-C4562B34782D}" srcOrd="1" destOrd="0" presId="urn:microsoft.com/office/officeart/2005/8/layout/chevron2"/>
    <dgm:cxn modelId="{FACF82E3-69AC-4F12-80FD-3DC723F03681}" type="presParOf" srcId="{CEC041B7-F9BC-44DD-84A5-4AB08BA695D0}" destId="{1457CA5C-B52F-4D8C-B84E-42E4929744D4}" srcOrd="2" destOrd="0" presId="urn:microsoft.com/office/officeart/2005/8/layout/chevron2"/>
    <dgm:cxn modelId="{D4CB352D-6C81-482B-8F08-CC084620D7F4}" type="presParOf" srcId="{1457CA5C-B52F-4D8C-B84E-42E4929744D4}" destId="{6803060D-4F3C-4494-B88D-BF9799C7F937}" srcOrd="0" destOrd="0" presId="urn:microsoft.com/office/officeart/2005/8/layout/chevron2"/>
    <dgm:cxn modelId="{447494CB-B178-4A4C-A288-09438C2FA739}" type="presParOf" srcId="{1457CA5C-B52F-4D8C-B84E-42E4929744D4}" destId="{5C88D8DE-F3BB-4A6E-964C-1A28B4439A12}" srcOrd="1" destOrd="0" presId="urn:microsoft.com/office/officeart/2005/8/layout/chevron2"/>
    <dgm:cxn modelId="{4A01BCC2-542F-4250-B4CB-9AB3799BF969}" type="presParOf" srcId="{CEC041B7-F9BC-44DD-84A5-4AB08BA695D0}" destId="{53674944-C106-49F8-B48F-9A306A87366D}" srcOrd="3" destOrd="0" presId="urn:microsoft.com/office/officeart/2005/8/layout/chevron2"/>
    <dgm:cxn modelId="{02EF235D-14DB-4DC9-8725-AD199DEBC60D}" type="presParOf" srcId="{CEC041B7-F9BC-44DD-84A5-4AB08BA695D0}" destId="{23BD1C53-41E6-4BE7-9A12-A8EC472EE2E5}" srcOrd="4" destOrd="0" presId="urn:microsoft.com/office/officeart/2005/8/layout/chevron2"/>
    <dgm:cxn modelId="{40DDEED3-5319-4735-BC54-E9D76EE94B58}" type="presParOf" srcId="{23BD1C53-41E6-4BE7-9A12-A8EC472EE2E5}" destId="{24B6580A-61E7-44B8-B364-58483E030603}" srcOrd="0" destOrd="0" presId="urn:microsoft.com/office/officeart/2005/8/layout/chevron2"/>
    <dgm:cxn modelId="{7BB2A951-190C-4EF7-9EEE-D4B2E68A4F31}" type="presParOf" srcId="{23BD1C53-41E6-4BE7-9A12-A8EC472EE2E5}" destId="{DC634469-D68D-4183-8197-221F6ED29176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5008C10-FBE9-4A54-BE12-B7B415C3D705}">
      <dsp:nvSpPr>
        <dsp:cNvPr id="0" name=""/>
        <dsp:cNvSpPr/>
      </dsp:nvSpPr>
      <dsp:spPr>
        <a:xfrm rot="10800000">
          <a:off x="1637816" y="1473"/>
          <a:ext cx="6080760" cy="424785"/>
        </a:xfrm>
        <a:prstGeom prst="homePlate">
          <a:avLst/>
        </a:prstGeom>
        <a:solidFill>
          <a:schemeClr val="accent1"/>
        </a:solidFill>
        <a:ln>
          <a:solidFill>
            <a:schemeClr val="accent2">
              <a:lumMod val="50000"/>
            </a:schemeClr>
          </a:solidFill>
        </a:ln>
        <a:effectLst>
          <a:outerShdw blurRad="50800" dist="41909" dir="5400000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87318" tIns="53340" rIns="99568" bIns="5334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 smtClean="0">
              <a:effectLst/>
            </a:rPr>
            <a:t>(BAB 1): MANUSIA &amp; PEMIKIRAN</a:t>
          </a:r>
          <a:endParaRPr lang="en-US" sz="1400" b="1" kern="1200" dirty="0">
            <a:effectLst/>
          </a:endParaRPr>
        </a:p>
      </dsp:txBody>
      <dsp:txXfrm rot="10800000">
        <a:off x="1744012" y="1473"/>
        <a:ext cx="5974564" cy="424785"/>
      </dsp:txXfrm>
    </dsp:sp>
    <dsp:sp modelId="{B04A8F5D-24F2-4A48-B9D4-E6EEE20451F4}">
      <dsp:nvSpPr>
        <dsp:cNvPr id="0" name=""/>
        <dsp:cNvSpPr/>
      </dsp:nvSpPr>
      <dsp:spPr>
        <a:xfrm>
          <a:off x="1425423" y="1473"/>
          <a:ext cx="424785" cy="424785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>
          <a:noFill/>
        </a:ln>
        <a:effectLst>
          <a:outerShdw blurRad="50800" dist="41909" dir="5400000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E3F3C465-E0C2-4FBD-99AC-0A56E76357E6}">
      <dsp:nvSpPr>
        <dsp:cNvPr id="0" name=""/>
        <dsp:cNvSpPr/>
      </dsp:nvSpPr>
      <dsp:spPr>
        <a:xfrm rot="10800000">
          <a:off x="1637816" y="553060"/>
          <a:ext cx="6080760" cy="424785"/>
        </a:xfrm>
        <a:prstGeom prst="homePlate">
          <a:avLst/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-4000"/>
                <a:shade val="63000"/>
                <a:satMod val="110000"/>
              </a:schemeClr>
            </a:gs>
            <a:gs pos="30000">
              <a:schemeClr val="accent1">
                <a:alpha val="90000"/>
                <a:hueOff val="0"/>
                <a:satOff val="0"/>
                <a:lumOff val="0"/>
                <a:alphaOff val="-4000"/>
                <a:shade val="90000"/>
                <a:satMod val="120000"/>
              </a:schemeClr>
            </a:gs>
            <a:gs pos="45000">
              <a:schemeClr val="accent1">
                <a:alpha val="90000"/>
                <a:hueOff val="0"/>
                <a:satOff val="0"/>
                <a:lumOff val="0"/>
                <a:alphaOff val="-4000"/>
                <a:shade val="100000"/>
                <a:satMod val="128000"/>
              </a:schemeClr>
            </a:gs>
            <a:gs pos="55000">
              <a:schemeClr val="accent1">
                <a:alpha val="90000"/>
                <a:hueOff val="0"/>
                <a:satOff val="0"/>
                <a:lumOff val="0"/>
                <a:alphaOff val="-4000"/>
                <a:shade val="100000"/>
                <a:satMod val="128000"/>
              </a:schemeClr>
            </a:gs>
            <a:gs pos="73000">
              <a:schemeClr val="accent1">
                <a:alpha val="90000"/>
                <a:hueOff val="0"/>
                <a:satOff val="0"/>
                <a:lumOff val="0"/>
                <a:alphaOff val="-4000"/>
                <a:shade val="90000"/>
                <a:satMod val="120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-4000"/>
                <a:shade val="63000"/>
                <a:satMod val="110000"/>
              </a:schemeClr>
            </a:gs>
          </a:gsLst>
          <a:lin ang="950000" scaled="1"/>
        </a:gradFill>
        <a:ln>
          <a:noFill/>
        </a:ln>
        <a:effectLst>
          <a:outerShdw blurRad="50800" dist="41909" dir="5400000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87318" tIns="53340" rIns="99568" bIns="5334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 smtClean="0">
              <a:effectLst/>
            </a:rPr>
            <a:t>(BAB 2): PERKEMBANGAN ILMU ZAMAN PERTENGAHAN</a:t>
          </a:r>
          <a:endParaRPr lang="en-MY" sz="1400" kern="1200" dirty="0"/>
        </a:p>
      </dsp:txBody>
      <dsp:txXfrm rot="10800000">
        <a:off x="1744012" y="553060"/>
        <a:ext cx="5974564" cy="424785"/>
      </dsp:txXfrm>
    </dsp:sp>
    <dsp:sp modelId="{FF7AAE50-4C8D-4A61-8405-07E6A6F5CEC2}">
      <dsp:nvSpPr>
        <dsp:cNvPr id="0" name=""/>
        <dsp:cNvSpPr/>
      </dsp:nvSpPr>
      <dsp:spPr>
        <a:xfrm>
          <a:off x="1425423" y="553060"/>
          <a:ext cx="424785" cy="424785"/>
        </a:xfrm>
        <a:prstGeom prst="ellipse">
          <a:avLst/>
        </a:prstGeom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0000" r="-30000"/>
          </a:stretch>
        </a:blipFill>
        <a:ln>
          <a:noFill/>
        </a:ln>
        <a:effectLst>
          <a:outerShdw blurRad="50800" dist="41909" dir="5400000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5E1029C2-750A-4BDA-BD36-8879DA0A0572}">
      <dsp:nvSpPr>
        <dsp:cNvPr id="0" name=""/>
        <dsp:cNvSpPr/>
      </dsp:nvSpPr>
      <dsp:spPr>
        <a:xfrm rot="10800000">
          <a:off x="1637816" y="1104646"/>
          <a:ext cx="6080760" cy="424785"/>
        </a:xfrm>
        <a:prstGeom prst="homePlate">
          <a:avLst/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-8000"/>
                <a:shade val="63000"/>
                <a:satMod val="110000"/>
              </a:schemeClr>
            </a:gs>
            <a:gs pos="30000">
              <a:schemeClr val="accent1">
                <a:alpha val="90000"/>
                <a:hueOff val="0"/>
                <a:satOff val="0"/>
                <a:lumOff val="0"/>
                <a:alphaOff val="-8000"/>
                <a:shade val="90000"/>
                <a:satMod val="120000"/>
              </a:schemeClr>
            </a:gs>
            <a:gs pos="45000">
              <a:schemeClr val="accent1">
                <a:alpha val="90000"/>
                <a:hueOff val="0"/>
                <a:satOff val="0"/>
                <a:lumOff val="0"/>
                <a:alphaOff val="-8000"/>
                <a:shade val="100000"/>
                <a:satMod val="128000"/>
              </a:schemeClr>
            </a:gs>
            <a:gs pos="55000">
              <a:schemeClr val="accent1">
                <a:alpha val="90000"/>
                <a:hueOff val="0"/>
                <a:satOff val="0"/>
                <a:lumOff val="0"/>
                <a:alphaOff val="-8000"/>
                <a:shade val="100000"/>
                <a:satMod val="128000"/>
              </a:schemeClr>
            </a:gs>
            <a:gs pos="73000">
              <a:schemeClr val="accent1">
                <a:alpha val="90000"/>
                <a:hueOff val="0"/>
                <a:satOff val="0"/>
                <a:lumOff val="0"/>
                <a:alphaOff val="-8000"/>
                <a:shade val="90000"/>
                <a:satMod val="120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-8000"/>
                <a:shade val="63000"/>
                <a:satMod val="110000"/>
              </a:schemeClr>
            </a:gs>
          </a:gsLst>
          <a:lin ang="950000" scaled="1"/>
        </a:gradFill>
        <a:ln>
          <a:noFill/>
        </a:ln>
        <a:effectLst>
          <a:outerShdw blurRad="50800" dist="41909" dir="5400000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87318" tIns="53340" rIns="99568" bIns="5334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 smtClean="0">
              <a:effectLst/>
            </a:rPr>
            <a:t>(BAB 3): EKOSISTEM KEILMUAN ISLAM</a:t>
          </a:r>
          <a:endParaRPr lang="en-US" sz="1400" b="1" kern="1200" dirty="0">
            <a:effectLst/>
          </a:endParaRPr>
        </a:p>
      </dsp:txBody>
      <dsp:txXfrm rot="10800000">
        <a:off x="1744012" y="1104646"/>
        <a:ext cx="5974564" cy="424785"/>
      </dsp:txXfrm>
    </dsp:sp>
    <dsp:sp modelId="{3A016C8D-37A5-423D-84F6-24B5450D0119}">
      <dsp:nvSpPr>
        <dsp:cNvPr id="0" name=""/>
        <dsp:cNvSpPr/>
      </dsp:nvSpPr>
      <dsp:spPr>
        <a:xfrm>
          <a:off x="1425423" y="1104646"/>
          <a:ext cx="424785" cy="424785"/>
        </a:xfrm>
        <a:prstGeom prst="ellipse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  <a:ln>
          <a:noFill/>
        </a:ln>
        <a:effectLst>
          <a:outerShdw blurRad="50800" dist="41909" dir="5400000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7D8C9BD6-7CF4-4ABE-8C26-0420793C0AC6}">
      <dsp:nvSpPr>
        <dsp:cNvPr id="0" name=""/>
        <dsp:cNvSpPr/>
      </dsp:nvSpPr>
      <dsp:spPr>
        <a:xfrm rot="10800000">
          <a:off x="1672871" y="1652024"/>
          <a:ext cx="6073827" cy="424785"/>
        </a:xfrm>
        <a:prstGeom prst="homePlate">
          <a:avLst/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-12000"/>
                <a:shade val="63000"/>
                <a:satMod val="110000"/>
              </a:schemeClr>
            </a:gs>
            <a:gs pos="30000">
              <a:schemeClr val="accent1">
                <a:alpha val="90000"/>
                <a:hueOff val="0"/>
                <a:satOff val="0"/>
                <a:lumOff val="0"/>
                <a:alphaOff val="-12000"/>
                <a:shade val="90000"/>
                <a:satMod val="120000"/>
              </a:schemeClr>
            </a:gs>
            <a:gs pos="45000">
              <a:schemeClr val="accent1">
                <a:alpha val="90000"/>
                <a:hueOff val="0"/>
                <a:satOff val="0"/>
                <a:lumOff val="0"/>
                <a:alphaOff val="-12000"/>
                <a:shade val="100000"/>
                <a:satMod val="128000"/>
              </a:schemeClr>
            </a:gs>
            <a:gs pos="55000">
              <a:schemeClr val="accent1">
                <a:alpha val="90000"/>
                <a:hueOff val="0"/>
                <a:satOff val="0"/>
                <a:lumOff val="0"/>
                <a:alphaOff val="-12000"/>
                <a:shade val="100000"/>
                <a:satMod val="128000"/>
              </a:schemeClr>
            </a:gs>
            <a:gs pos="73000">
              <a:schemeClr val="accent1">
                <a:alpha val="90000"/>
                <a:hueOff val="0"/>
                <a:satOff val="0"/>
                <a:lumOff val="0"/>
                <a:alphaOff val="-12000"/>
                <a:shade val="90000"/>
                <a:satMod val="120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-12000"/>
                <a:shade val="63000"/>
                <a:satMod val="110000"/>
              </a:schemeClr>
            </a:gs>
          </a:gsLst>
          <a:lin ang="950000" scaled="1"/>
        </a:gradFill>
        <a:ln>
          <a:noFill/>
        </a:ln>
        <a:effectLst>
          <a:outerShdw blurRad="50800" dist="41909" dir="5400000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87318" tIns="53340" rIns="99568" bIns="5334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 smtClean="0">
              <a:effectLst/>
            </a:rPr>
            <a:t>(BAB 4): AGAMA, PEMIKIRAN SAINS DAN TEKNOLOGI</a:t>
          </a:r>
          <a:endParaRPr lang="en-US" sz="1400" b="1" kern="1200" dirty="0">
            <a:effectLst/>
          </a:endParaRPr>
        </a:p>
      </dsp:txBody>
      <dsp:txXfrm rot="10800000">
        <a:off x="1779067" y="1652024"/>
        <a:ext cx="5967631" cy="424785"/>
      </dsp:txXfrm>
    </dsp:sp>
    <dsp:sp modelId="{E072B02F-FF00-4788-9FEA-02FDE8662C6D}">
      <dsp:nvSpPr>
        <dsp:cNvPr id="0" name=""/>
        <dsp:cNvSpPr/>
      </dsp:nvSpPr>
      <dsp:spPr>
        <a:xfrm>
          <a:off x="1445779" y="1656233"/>
          <a:ext cx="424785" cy="424785"/>
        </a:xfrm>
        <a:prstGeom prst="ellipse">
          <a:avLst/>
        </a:prstGeom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  <a:ln>
          <a:noFill/>
        </a:ln>
        <a:effectLst>
          <a:outerShdw blurRad="50800" dist="41909" dir="5400000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62F9B839-90C4-41EA-A5CA-AF16B9E7C8BC}">
      <dsp:nvSpPr>
        <dsp:cNvPr id="0" name=""/>
        <dsp:cNvSpPr/>
      </dsp:nvSpPr>
      <dsp:spPr>
        <a:xfrm rot="10800000">
          <a:off x="1637816" y="2207820"/>
          <a:ext cx="6080760" cy="424785"/>
        </a:xfrm>
        <a:prstGeom prst="homePlate">
          <a:avLst/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-16000"/>
                <a:shade val="63000"/>
                <a:satMod val="110000"/>
              </a:schemeClr>
            </a:gs>
            <a:gs pos="30000">
              <a:schemeClr val="accent1">
                <a:alpha val="90000"/>
                <a:hueOff val="0"/>
                <a:satOff val="0"/>
                <a:lumOff val="0"/>
                <a:alphaOff val="-16000"/>
                <a:shade val="90000"/>
                <a:satMod val="120000"/>
              </a:schemeClr>
            </a:gs>
            <a:gs pos="45000">
              <a:schemeClr val="accent1">
                <a:alpha val="90000"/>
                <a:hueOff val="0"/>
                <a:satOff val="0"/>
                <a:lumOff val="0"/>
                <a:alphaOff val="-16000"/>
                <a:shade val="100000"/>
                <a:satMod val="128000"/>
              </a:schemeClr>
            </a:gs>
            <a:gs pos="55000">
              <a:schemeClr val="accent1">
                <a:alpha val="90000"/>
                <a:hueOff val="0"/>
                <a:satOff val="0"/>
                <a:lumOff val="0"/>
                <a:alphaOff val="-16000"/>
                <a:shade val="100000"/>
                <a:satMod val="128000"/>
              </a:schemeClr>
            </a:gs>
            <a:gs pos="73000">
              <a:schemeClr val="accent1">
                <a:alpha val="90000"/>
                <a:hueOff val="0"/>
                <a:satOff val="0"/>
                <a:lumOff val="0"/>
                <a:alphaOff val="-16000"/>
                <a:shade val="90000"/>
                <a:satMod val="120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-16000"/>
                <a:shade val="63000"/>
                <a:satMod val="110000"/>
              </a:schemeClr>
            </a:gs>
          </a:gsLst>
          <a:lin ang="950000" scaled="1"/>
        </a:gradFill>
        <a:ln>
          <a:noFill/>
        </a:ln>
        <a:effectLst>
          <a:outerShdw blurRad="50800" dist="41909" dir="5400000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87318" tIns="53340" rIns="99568" bIns="5334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 smtClean="0">
              <a:effectLst/>
            </a:rPr>
            <a:t>(BAB 5): PEMIKIRAN SAINS &amp; TEKNOLOGI MERENTAS SEMPADAN</a:t>
          </a:r>
          <a:endParaRPr lang="en-US" sz="1400" b="1" kern="1200" dirty="0">
            <a:effectLst/>
          </a:endParaRPr>
        </a:p>
      </dsp:txBody>
      <dsp:txXfrm rot="10800000">
        <a:off x="1744012" y="2207820"/>
        <a:ext cx="5974564" cy="424785"/>
      </dsp:txXfrm>
    </dsp:sp>
    <dsp:sp modelId="{605E6AA0-B05E-458C-904C-9DF31F422FDC}">
      <dsp:nvSpPr>
        <dsp:cNvPr id="0" name=""/>
        <dsp:cNvSpPr/>
      </dsp:nvSpPr>
      <dsp:spPr>
        <a:xfrm>
          <a:off x="1425423" y="2207820"/>
          <a:ext cx="424785" cy="424785"/>
        </a:xfrm>
        <a:prstGeom prst="ellipse">
          <a:avLst/>
        </a:prstGeom>
        <a:blipFill>
          <a:blip xmlns:r="http://schemas.openxmlformats.org/officeDocument/2006/relationships"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>
          <a:noFill/>
        </a:ln>
        <a:effectLst>
          <a:outerShdw blurRad="50800" dist="41909" dir="5400000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A78F82CA-2E89-475C-97AD-2CF4D1877239}">
      <dsp:nvSpPr>
        <dsp:cNvPr id="0" name=""/>
        <dsp:cNvSpPr/>
      </dsp:nvSpPr>
      <dsp:spPr>
        <a:xfrm rot="10800000">
          <a:off x="1637816" y="2759407"/>
          <a:ext cx="6080760" cy="424785"/>
        </a:xfrm>
        <a:prstGeom prst="homePlate">
          <a:avLst/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-20000"/>
                <a:shade val="63000"/>
                <a:satMod val="110000"/>
              </a:schemeClr>
            </a:gs>
            <a:gs pos="30000">
              <a:schemeClr val="accent1">
                <a:alpha val="90000"/>
                <a:hueOff val="0"/>
                <a:satOff val="0"/>
                <a:lumOff val="0"/>
                <a:alphaOff val="-20000"/>
                <a:shade val="90000"/>
                <a:satMod val="120000"/>
              </a:schemeClr>
            </a:gs>
            <a:gs pos="45000">
              <a:schemeClr val="accent1">
                <a:alpha val="90000"/>
                <a:hueOff val="0"/>
                <a:satOff val="0"/>
                <a:lumOff val="0"/>
                <a:alphaOff val="-20000"/>
                <a:shade val="100000"/>
                <a:satMod val="128000"/>
              </a:schemeClr>
            </a:gs>
            <a:gs pos="55000">
              <a:schemeClr val="accent1">
                <a:alpha val="90000"/>
                <a:hueOff val="0"/>
                <a:satOff val="0"/>
                <a:lumOff val="0"/>
                <a:alphaOff val="-20000"/>
                <a:shade val="100000"/>
                <a:satMod val="128000"/>
              </a:schemeClr>
            </a:gs>
            <a:gs pos="73000">
              <a:schemeClr val="accent1">
                <a:alpha val="90000"/>
                <a:hueOff val="0"/>
                <a:satOff val="0"/>
                <a:lumOff val="0"/>
                <a:alphaOff val="-20000"/>
                <a:shade val="90000"/>
                <a:satMod val="120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-20000"/>
                <a:shade val="63000"/>
                <a:satMod val="110000"/>
              </a:schemeClr>
            </a:gs>
          </a:gsLst>
          <a:lin ang="950000" scaled="1"/>
        </a:gradFill>
        <a:ln>
          <a:noFill/>
        </a:ln>
        <a:effectLst>
          <a:outerShdw blurRad="50800" dist="41909" dir="5400000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87318" tIns="53340" rIns="99568" bIns="5334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1400" b="1" kern="1200" dirty="0" smtClean="0">
              <a:effectLst/>
            </a:rPr>
            <a:t>(BAB 6): PEMIKIRAN SAINTIFIK SAINTIS MUSLIM </a:t>
          </a:r>
          <a:endParaRPr lang="en-US" sz="1400" b="1" kern="1200" dirty="0">
            <a:effectLst/>
          </a:endParaRPr>
        </a:p>
      </dsp:txBody>
      <dsp:txXfrm rot="10800000">
        <a:off x="1744012" y="2759407"/>
        <a:ext cx="5974564" cy="424785"/>
      </dsp:txXfrm>
    </dsp:sp>
    <dsp:sp modelId="{DA5BADE1-D175-4AD4-9D87-F53F883529A6}">
      <dsp:nvSpPr>
        <dsp:cNvPr id="0" name=""/>
        <dsp:cNvSpPr/>
      </dsp:nvSpPr>
      <dsp:spPr>
        <a:xfrm>
          <a:off x="1425423" y="2759407"/>
          <a:ext cx="424785" cy="424785"/>
        </a:xfrm>
        <a:prstGeom prst="ellipse">
          <a:avLst/>
        </a:prstGeom>
        <a:blipFill>
          <a:blip xmlns:r="http://schemas.openxmlformats.org/officeDocument/2006/relationships"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1000" r="-21000"/>
          </a:stretch>
        </a:blipFill>
        <a:ln>
          <a:noFill/>
        </a:ln>
        <a:effectLst>
          <a:outerShdw blurRad="50800" dist="41909" dir="5400000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CB05E971-FA2C-4454-A8EB-90CB79F9A029}">
      <dsp:nvSpPr>
        <dsp:cNvPr id="0" name=""/>
        <dsp:cNvSpPr/>
      </dsp:nvSpPr>
      <dsp:spPr>
        <a:xfrm rot="10800000">
          <a:off x="1637816" y="3310994"/>
          <a:ext cx="6080760" cy="424785"/>
        </a:xfrm>
        <a:prstGeom prst="homePlate">
          <a:avLst/>
        </a:prstGeom>
        <a:solidFill>
          <a:srgbClr val="FF0000"/>
        </a:solidFill>
        <a:ln>
          <a:noFill/>
        </a:ln>
        <a:effectLst>
          <a:outerShdw blurRad="50800" dist="41909" dir="5400000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87318" tIns="53340" rIns="99568" bIns="5334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1400" b="1" kern="1200" dirty="0" smtClean="0">
              <a:effectLst/>
            </a:rPr>
            <a:t>(BAB 7): PERUBAHAN PARADIGMA PEMIKIRAN SAINTIS BARAT</a:t>
          </a:r>
          <a:endParaRPr lang="en-US" sz="1400" b="1" kern="1200" dirty="0">
            <a:effectLst/>
          </a:endParaRPr>
        </a:p>
      </dsp:txBody>
      <dsp:txXfrm rot="10800000">
        <a:off x="1744012" y="3310994"/>
        <a:ext cx="5974564" cy="424785"/>
      </dsp:txXfrm>
    </dsp:sp>
    <dsp:sp modelId="{B676AEA2-0C84-41F6-B730-813D528C294E}">
      <dsp:nvSpPr>
        <dsp:cNvPr id="0" name=""/>
        <dsp:cNvSpPr/>
      </dsp:nvSpPr>
      <dsp:spPr>
        <a:xfrm>
          <a:off x="1425423" y="3310994"/>
          <a:ext cx="424785" cy="424785"/>
        </a:xfrm>
        <a:prstGeom prst="ellipse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  <a:ln>
          <a:noFill/>
        </a:ln>
        <a:effectLst>
          <a:outerShdw blurRad="50800" dist="41909" dir="5400000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2D711DC3-F42B-4B8B-B78E-D9195146C499}">
      <dsp:nvSpPr>
        <dsp:cNvPr id="0" name=""/>
        <dsp:cNvSpPr/>
      </dsp:nvSpPr>
      <dsp:spPr>
        <a:xfrm rot="10800000">
          <a:off x="1637816" y="3862580"/>
          <a:ext cx="6080760" cy="424785"/>
        </a:xfrm>
        <a:prstGeom prst="homePlate">
          <a:avLst/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-28000"/>
                <a:shade val="63000"/>
                <a:satMod val="110000"/>
              </a:schemeClr>
            </a:gs>
            <a:gs pos="30000">
              <a:schemeClr val="accent1">
                <a:alpha val="90000"/>
                <a:hueOff val="0"/>
                <a:satOff val="0"/>
                <a:lumOff val="0"/>
                <a:alphaOff val="-28000"/>
                <a:shade val="90000"/>
                <a:satMod val="120000"/>
              </a:schemeClr>
            </a:gs>
            <a:gs pos="45000">
              <a:schemeClr val="accent1">
                <a:alpha val="90000"/>
                <a:hueOff val="0"/>
                <a:satOff val="0"/>
                <a:lumOff val="0"/>
                <a:alphaOff val="-28000"/>
                <a:shade val="100000"/>
                <a:satMod val="128000"/>
              </a:schemeClr>
            </a:gs>
            <a:gs pos="55000">
              <a:schemeClr val="accent1">
                <a:alpha val="90000"/>
                <a:hueOff val="0"/>
                <a:satOff val="0"/>
                <a:lumOff val="0"/>
                <a:alphaOff val="-28000"/>
                <a:shade val="100000"/>
                <a:satMod val="128000"/>
              </a:schemeClr>
            </a:gs>
            <a:gs pos="73000">
              <a:schemeClr val="accent1">
                <a:alpha val="90000"/>
                <a:hueOff val="0"/>
                <a:satOff val="0"/>
                <a:lumOff val="0"/>
                <a:alphaOff val="-28000"/>
                <a:shade val="90000"/>
                <a:satMod val="120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-28000"/>
                <a:shade val="63000"/>
                <a:satMod val="110000"/>
              </a:schemeClr>
            </a:gs>
          </a:gsLst>
          <a:lin ang="950000" scaled="1"/>
        </a:gradFill>
        <a:ln>
          <a:noFill/>
        </a:ln>
        <a:effectLst>
          <a:outerShdw blurRad="50800" dist="41909" dir="5400000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87318" tIns="53340" rIns="99568" bIns="5334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1400" b="1" kern="1200" dirty="0" smtClean="0">
              <a:effectLst/>
            </a:rPr>
            <a:t>(BAB 8): PEMODENAN SAINS &amp; TEKNOLOGI</a:t>
          </a:r>
          <a:endParaRPr lang="en-US" sz="1400" b="1" kern="1200" dirty="0">
            <a:effectLst/>
          </a:endParaRPr>
        </a:p>
      </dsp:txBody>
      <dsp:txXfrm rot="10800000">
        <a:off x="1744012" y="3862580"/>
        <a:ext cx="5974564" cy="424785"/>
      </dsp:txXfrm>
    </dsp:sp>
    <dsp:sp modelId="{3C1ADFF2-9D36-4B8B-8E4F-8807B4631CC1}">
      <dsp:nvSpPr>
        <dsp:cNvPr id="0" name=""/>
        <dsp:cNvSpPr/>
      </dsp:nvSpPr>
      <dsp:spPr>
        <a:xfrm>
          <a:off x="1425423" y="3862580"/>
          <a:ext cx="424785" cy="424785"/>
        </a:xfrm>
        <a:prstGeom prst="ellipse">
          <a:avLst/>
        </a:prstGeom>
        <a:blipFill>
          <a:blip xmlns:r="http://schemas.openxmlformats.org/officeDocument/2006/relationships"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  <a:ln>
          <a:noFill/>
        </a:ln>
        <a:effectLst>
          <a:outerShdw blurRad="50800" dist="41909" dir="5400000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7E391BBF-002F-45A5-B205-92F09BE2E0E4}">
      <dsp:nvSpPr>
        <dsp:cNvPr id="0" name=""/>
        <dsp:cNvSpPr/>
      </dsp:nvSpPr>
      <dsp:spPr>
        <a:xfrm rot="10800000">
          <a:off x="1637816" y="4414167"/>
          <a:ext cx="6080760" cy="424785"/>
        </a:xfrm>
        <a:prstGeom prst="homePlate">
          <a:avLst/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-32000"/>
                <a:shade val="63000"/>
                <a:satMod val="110000"/>
              </a:schemeClr>
            </a:gs>
            <a:gs pos="30000">
              <a:schemeClr val="accent1">
                <a:alpha val="90000"/>
                <a:hueOff val="0"/>
                <a:satOff val="0"/>
                <a:lumOff val="0"/>
                <a:alphaOff val="-32000"/>
                <a:shade val="90000"/>
                <a:satMod val="120000"/>
              </a:schemeClr>
            </a:gs>
            <a:gs pos="45000">
              <a:schemeClr val="accent1">
                <a:alpha val="90000"/>
                <a:hueOff val="0"/>
                <a:satOff val="0"/>
                <a:lumOff val="0"/>
                <a:alphaOff val="-32000"/>
                <a:shade val="100000"/>
                <a:satMod val="128000"/>
              </a:schemeClr>
            </a:gs>
            <a:gs pos="55000">
              <a:schemeClr val="accent1">
                <a:alpha val="90000"/>
                <a:hueOff val="0"/>
                <a:satOff val="0"/>
                <a:lumOff val="0"/>
                <a:alphaOff val="-32000"/>
                <a:shade val="100000"/>
                <a:satMod val="128000"/>
              </a:schemeClr>
            </a:gs>
            <a:gs pos="73000">
              <a:schemeClr val="accent1">
                <a:alpha val="90000"/>
                <a:hueOff val="0"/>
                <a:satOff val="0"/>
                <a:lumOff val="0"/>
                <a:alphaOff val="-32000"/>
                <a:shade val="90000"/>
                <a:satMod val="120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-32000"/>
                <a:shade val="63000"/>
                <a:satMod val="110000"/>
              </a:schemeClr>
            </a:gs>
          </a:gsLst>
          <a:lin ang="950000" scaled="1"/>
        </a:gradFill>
        <a:ln>
          <a:noFill/>
        </a:ln>
        <a:effectLst>
          <a:outerShdw blurRad="50800" dist="41909" dir="5400000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87318" tIns="53340" rIns="99568" bIns="5334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 smtClean="0"/>
            <a:t>(BAB 9): REVOLUSI INDUSTRI &amp; KESANNYA TERHADAP KEMANUSIAAN</a:t>
          </a:r>
          <a:endParaRPr lang="en-US" sz="1400" b="1" kern="1200" dirty="0"/>
        </a:p>
      </dsp:txBody>
      <dsp:txXfrm rot="10800000">
        <a:off x="1744012" y="4414167"/>
        <a:ext cx="5974564" cy="424785"/>
      </dsp:txXfrm>
    </dsp:sp>
    <dsp:sp modelId="{A729C592-13A4-42E3-9CBB-EBAD46CEE75D}">
      <dsp:nvSpPr>
        <dsp:cNvPr id="0" name=""/>
        <dsp:cNvSpPr/>
      </dsp:nvSpPr>
      <dsp:spPr>
        <a:xfrm>
          <a:off x="1425423" y="4414167"/>
          <a:ext cx="424785" cy="424785"/>
        </a:xfrm>
        <a:prstGeom prst="ellipse">
          <a:avLst/>
        </a:prstGeom>
        <a:blipFill>
          <a:blip xmlns:r="http://schemas.openxmlformats.org/officeDocument/2006/relationships"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92000" r="-92000"/>
          </a:stretch>
        </a:blipFill>
        <a:ln>
          <a:noFill/>
        </a:ln>
        <a:effectLst>
          <a:outerShdw blurRad="50800" dist="41909" dir="5400000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9BFC6490-B43C-4D5D-AEF2-BB40067B8719}">
      <dsp:nvSpPr>
        <dsp:cNvPr id="0" name=""/>
        <dsp:cNvSpPr/>
      </dsp:nvSpPr>
      <dsp:spPr>
        <a:xfrm rot="10800000">
          <a:off x="1637816" y="4965754"/>
          <a:ext cx="6080760" cy="424785"/>
        </a:xfrm>
        <a:prstGeom prst="homePlate">
          <a:avLst/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-36000"/>
                <a:shade val="63000"/>
                <a:satMod val="110000"/>
              </a:schemeClr>
            </a:gs>
            <a:gs pos="30000">
              <a:schemeClr val="accent1">
                <a:alpha val="90000"/>
                <a:hueOff val="0"/>
                <a:satOff val="0"/>
                <a:lumOff val="0"/>
                <a:alphaOff val="-36000"/>
                <a:shade val="90000"/>
                <a:satMod val="120000"/>
              </a:schemeClr>
            </a:gs>
            <a:gs pos="45000">
              <a:schemeClr val="accent1">
                <a:alpha val="90000"/>
                <a:hueOff val="0"/>
                <a:satOff val="0"/>
                <a:lumOff val="0"/>
                <a:alphaOff val="-36000"/>
                <a:shade val="100000"/>
                <a:satMod val="128000"/>
              </a:schemeClr>
            </a:gs>
            <a:gs pos="55000">
              <a:schemeClr val="accent1">
                <a:alpha val="90000"/>
                <a:hueOff val="0"/>
                <a:satOff val="0"/>
                <a:lumOff val="0"/>
                <a:alphaOff val="-36000"/>
                <a:shade val="100000"/>
                <a:satMod val="128000"/>
              </a:schemeClr>
            </a:gs>
            <a:gs pos="73000">
              <a:schemeClr val="accent1">
                <a:alpha val="90000"/>
                <a:hueOff val="0"/>
                <a:satOff val="0"/>
                <a:lumOff val="0"/>
                <a:alphaOff val="-36000"/>
                <a:shade val="90000"/>
                <a:satMod val="120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-36000"/>
                <a:shade val="63000"/>
                <a:satMod val="110000"/>
              </a:schemeClr>
            </a:gs>
          </a:gsLst>
          <a:lin ang="950000" scaled="1"/>
        </a:gradFill>
        <a:ln>
          <a:noFill/>
        </a:ln>
        <a:effectLst>
          <a:outerShdw blurRad="50800" dist="41909" dir="5400000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87318" tIns="53340" rIns="99568" bIns="5334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 smtClean="0"/>
            <a:t>(BAB 10): ETIKA &amp; NILAI DALAM PEMIKIRAN SAINS &amp; TEKNOLOGI</a:t>
          </a:r>
          <a:endParaRPr lang="en-US" sz="1400" b="1" kern="1200" dirty="0"/>
        </a:p>
      </dsp:txBody>
      <dsp:txXfrm rot="10800000">
        <a:off x="1744012" y="4965754"/>
        <a:ext cx="5974564" cy="424785"/>
      </dsp:txXfrm>
    </dsp:sp>
    <dsp:sp modelId="{902B784A-A02A-4ECE-B896-4FD63C9B0569}">
      <dsp:nvSpPr>
        <dsp:cNvPr id="0" name=""/>
        <dsp:cNvSpPr/>
      </dsp:nvSpPr>
      <dsp:spPr>
        <a:xfrm>
          <a:off x="1425423" y="4965754"/>
          <a:ext cx="424785" cy="424785"/>
        </a:xfrm>
        <a:prstGeom prst="ellipse">
          <a:avLst/>
        </a:prstGeom>
        <a:blipFill>
          <a:blip xmlns:r="http://schemas.openxmlformats.org/officeDocument/2006/relationships"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1000" r="-21000"/>
          </a:stretch>
        </a:blipFill>
        <a:ln>
          <a:noFill/>
        </a:ln>
        <a:effectLst>
          <a:outerShdw blurRad="50800" dist="41909" dir="5400000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CE191A45-E451-4D51-B11E-E453D2C75895}">
      <dsp:nvSpPr>
        <dsp:cNvPr id="0" name=""/>
        <dsp:cNvSpPr/>
      </dsp:nvSpPr>
      <dsp:spPr>
        <a:xfrm rot="10800000">
          <a:off x="1637816" y="5517341"/>
          <a:ext cx="6080760" cy="424785"/>
        </a:xfrm>
        <a:prstGeom prst="homePlate">
          <a:avLst/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-40000"/>
                <a:shade val="63000"/>
                <a:satMod val="110000"/>
              </a:schemeClr>
            </a:gs>
            <a:gs pos="30000">
              <a:schemeClr val="accent1">
                <a:alpha val="90000"/>
                <a:hueOff val="0"/>
                <a:satOff val="0"/>
                <a:lumOff val="0"/>
                <a:alphaOff val="-40000"/>
                <a:shade val="90000"/>
                <a:satMod val="120000"/>
              </a:schemeClr>
            </a:gs>
            <a:gs pos="45000">
              <a:schemeClr val="accent1">
                <a:alpha val="90000"/>
                <a:hueOff val="0"/>
                <a:satOff val="0"/>
                <a:lumOff val="0"/>
                <a:alphaOff val="-40000"/>
                <a:shade val="100000"/>
                <a:satMod val="128000"/>
              </a:schemeClr>
            </a:gs>
            <a:gs pos="55000">
              <a:schemeClr val="accent1">
                <a:alpha val="90000"/>
                <a:hueOff val="0"/>
                <a:satOff val="0"/>
                <a:lumOff val="0"/>
                <a:alphaOff val="-40000"/>
                <a:shade val="100000"/>
                <a:satMod val="128000"/>
              </a:schemeClr>
            </a:gs>
            <a:gs pos="73000">
              <a:schemeClr val="accent1">
                <a:alpha val="90000"/>
                <a:hueOff val="0"/>
                <a:satOff val="0"/>
                <a:lumOff val="0"/>
                <a:alphaOff val="-40000"/>
                <a:shade val="90000"/>
                <a:satMod val="120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-40000"/>
                <a:shade val="63000"/>
                <a:satMod val="110000"/>
              </a:schemeClr>
            </a:gs>
          </a:gsLst>
          <a:lin ang="950000" scaled="1"/>
        </a:gradFill>
        <a:ln>
          <a:noFill/>
        </a:ln>
        <a:effectLst>
          <a:outerShdw blurRad="50800" dist="41909" dir="5400000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87318" tIns="53340" rIns="99568" bIns="5334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 smtClean="0"/>
            <a:t>(</a:t>
          </a:r>
          <a:r>
            <a:rPr lang="en-US" sz="1400" b="1" kern="1200" smtClean="0"/>
            <a:t>BAB 11): </a:t>
          </a:r>
          <a:r>
            <a:rPr lang="en-US" sz="1400" b="1" kern="1200" dirty="0" smtClean="0"/>
            <a:t>MENGINSANKAN SAINS &amp; TEKNOLOGI</a:t>
          </a:r>
          <a:endParaRPr lang="en-US" sz="1400" b="1" kern="1200" dirty="0"/>
        </a:p>
      </dsp:txBody>
      <dsp:txXfrm rot="10800000">
        <a:off x="1744012" y="5517341"/>
        <a:ext cx="5974564" cy="424785"/>
      </dsp:txXfrm>
    </dsp:sp>
    <dsp:sp modelId="{5B852D7F-1F20-47A1-88C3-4A9A23213B5C}">
      <dsp:nvSpPr>
        <dsp:cNvPr id="0" name=""/>
        <dsp:cNvSpPr/>
      </dsp:nvSpPr>
      <dsp:spPr>
        <a:xfrm>
          <a:off x="1425423" y="5517341"/>
          <a:ext cx="424785" cy="424785"/>
        </a:xfrm>
        <a:prstGeom prst="ellipse">
          <a:avLst/>
        </a:prstGeom>
        <a:blipFill>
          <a:blip xmlns:r="http://schemas.openxmlformats.org/officeDocument/2006/relationships"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9000" r="-29000"/>
          </a:stretch>
        </a:blipFill>
        <a:ln>
          <a:noFill/>
        </a:ln>
        <a:effectLst>
          <a:outerShdw blurRad="50800" dist="41909" dir="5400000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FEFD934-41F6-48C6-85CD-25D1A44861BB}">
      <dsp:nvSpPr>
        <dsp:cNvPr id="0" name=""/>
        <dsp:cNvSpPr/>
      </dsp:nvSpPr>
      <dsp:spPr>
        <a:xfrm>
          <a:off x="-4573041" y="-706319"/>
          <a:ext cx="5487750" cy="5487750"/>
        </a:xfrm>
        <a:prstGeom prst="blockArc">
          <a:avLst>
            <a:gd name="adj1" fmla="val 18900000"/>
            <a:gd name="adj2" fmla="val 2700000"/>
            <a:gd name="adj3" fmla="val 394"/>
          </a:avLst>
        </a:prstGeom>
        <a:noFill/>
        <a:ln w="190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FCFA56D-F080-4475-A3FD-73C9DBF0CFB6}">
      <dsp:nvSpPr>
        <dsp:cNvPr id="0" name=""/>
        <dsp:cNvSpPr/>
      </dsp:nvSpPr>
      <dsp:spPr>
        <a:xfrm>
          <a:off x="770603" y="596454"/>
          <a:ext cx="7458996" cy="1164177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63000"/>
                <a:satMod val="110000"/>
              </a:schemeClr>
            </a:gs>
            <a:gs pos="30000">
              <a:schemeClr val="accent5">
                <a:hueOff val="0"/>
                <a:satOff val="0"/>
                <a:lumOff val="0"/>
                <a:alphaOff val="0"/>
                <a:shade val="90000"/>
                <a:satMod val="120000"/>
              </a:schemeClr>
            </a:gs>
            <a:gs pos="45000">
              <a:schemeClr val="accent5">
                <a:hueOff val="0"/>
                <a:satOff val="0"/>
                <a:lumOff val="0"/>
                <a:alphaOff val="0"/>
                <a:shade val="100000"/>
                <a:satMod val="128000"/>
              </a:schemeClr>
            </a:gs>
            <a:gs pos="55000">
              <a:schemeClr val="accent5">
                <a:hueOff val="0"/>
                <a:satOff val="0"/>
                <a:lumOff val="0"/>
                <a:alphaOff val="0"/>
                <a:shade val="100000"/>
                <a:satMod val="128000"/>
              </a:schemeClr>
            </a:gs>
            <a:gs pos="73000">
              <a:schemeClr val="accent5">
                <a:hueOff val="0"/>
                <a:satOff val="0"/>
                <a:lumOff val="0"/>
                <a:alphaOff val="0"/>
                <a:shade val="90000"/>
                <a:satMod val="12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63000"/>
                <a:satMod val="110000"/>
              </a:schemeClr>
            </a:gs>
          </a:gsLst>
          <a:lin ang="950000" scaled="1"/>
        </a:gradFill>
        <a:ln>
          <a:noFill/>
        </a:ln>
        <a:effectLst>
          <a:outerShdw blurRad="57150" dist="38100" dir="5400000" algn="br" rotWithShape="0">
            <a:srgbClr val="000000">
              <a:alpha val="57000"/>
            </a:srgbClr>
          </a:outerShdw>
        </a:effectLst>
        <a:scene3d>
          <a:camera prst="orthographicFront">
            <a:rot lat="0" lon="0" rev="0"/>
          </a:camera>
          <a:lightRig rig="twoPt" dir="t">
            <a:rot lat="0" lon="0" rev="1800000"/>
          </a:lightRig>
        </a:scene3d>
        <a:sp3d>
          <a:bevelT w="44450" h="31750" prst="coolSlant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24066" tIns="66040" rIns="66040" bIns="66040" numCol="1" spcCol="1270" anchor="ctr" anchorCtr="0">
          <a:noAutofit/>
        </a:bodyPr>
        <a:lstStyle/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kern="1200" dirty="0" err="1" smtClean="0">
              <a:solidFill>
                <a:schemeClr val="bg1"/>
              </a:solidFill>
            </a:rPr>
            <a:t>Membincangkan</a:t>
          </a:r>
          <a:r>
            <a:rPr lang="en-US" sz="2600" kern="1200" dirty="0" smtClean="0">
              <a:solidFill>
                <a:schemeClr val="bg1"/>
              </a:solidFill>
            </a:rPr>
            <a:t> </a:t>
          </a:r>
          <a:r>
            <a:rPr lang="en-US" sz="2600" kern="1200" dirty="0" err="1" smtClean="0">
              <a:solidFill>
                <a:schemeClr val="bg1"/>
              </a:solidFill>
            </a:rPr>
            <a:t>konsep</a:t>
          </a:r>
          <a:r>
            <a:rPr lang="en-US" sz="2600" kern="1200" dirty="0" smtClean="0">
              <a:solidFill>
                <a:schemeClr val="bg1"/>
              </a:solidFill>
            </a:rPr>
            <a:t> </a:t>
          </a:r>
          <a:r>
            <a:rPr lang="en-US" sz="2600" kern="1200" dirty="0" err="1" smtClean="0">
              <a:solidFill>
                <a:schemeClr val="bg1"/>
              </a:solidFill>
            </a:rPr>
            <a:t>paradigma</a:t>
          </a:r>
          <a:r>
            <a:rPr lang="en-US" sz="2600" kern="1200" dirty="0" smtClean="0">
              <a:solidFill>
                <a:schemeClr val="bg1"/>
              </a:solidFill>
            </a:rPr>
            <a:t> </a:t>
          </a:r>
          <a:r>
            <a:rPr lang="en-US" sz="2600" kern="1200" dirty="0" err="1" smtClean="0">
              <a:solidFill>
                <a:schemeClr val="bg1"/>
              </a:solidFill>
            </a:rPr>
            <a:t>dan</a:t>
          </a:r>
          <a:r>
            <a:rPr lang="en-US" sz="2600" kern="1200" dirty="0" smtClean="0">
              <a:solidFill>
                <a:schemeClr val="bg1"/>
              </a:solidFill>
            </a:rPr>
            <a:t> </a:t>
          </a:r>
          <a:r>
            <a:rPr lang="en-US" sz="2600" kern="1200" dirty="0" err="1" smtClean="0">
              <a:solidFill>
                <a:schemeClr val="bg1"/>
              </a:solidFill>
            </a:rPr>
            <a:t>anjakan</a:t>
          </a:r>
          <a:r>
            <a:rPr lang="en-US" sz="2600" kern="1200" dirty="0" smtClean="0">
              <a:solidFill>
                <a:schemeClr val="bg1"/>
              </a:solidFill>
            </a:rPr>
            <a:t> </a:t>
          </a:r>
          <a:r>
            <a:rPr lang="en-US" sz="2600" kern="1200" dirty="0" err="1" smtClean="0">
              <a:solidFill>
                <a:schemeClr val="bg1"/>
              </a:solidFill>
            </a:rPr>
            <a:t>paradigma</a:t>
          </a:r>
          <a:endParaRPr lang="en-US" sz="2600" kern="1200" dirty="0">
            <a:solidFill>
              <a:schemeClr val="bg1"/>
            </a:solidFill>
          </a:endParaRPr>
        </a:p>
      </dsp:txBody>
      <dsp:txXfrm>
        <a:off x="770603" y="596454"/>
        <a:ext cx="7458996" cy="1164177"/>
      </dsp:txXfrm>
    </dsp:sp>
    <dsp:sp modelId="{40C4CB8A-A13A-469A-B9DD-BFCF1592B663}">
      <dsp:nvSpPr>
        <dsp:cNvPr id="0" name=""/>
        <dsp:cNvSpPr/>
      </dsp:nvSpPr>
      <dsp:spPr>
        <a:xfrm>
          <a:off x="21496" y="436648"/>
          <a:ext cx="1455222" cy="145522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41909" dir="5400000" rotWithShape="0">
            <a:srgbClr val="000000">
              <a:alpha val="40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4DF77D23-0146-48F7-946A-D120C755E50C}">
      <dsp:nvSpPr>
        <dsp:cNvPr id="0" name=""/>
        <dsp:cNvSpPr/>
      </dsp:nvSpPr>
      <dsp:spPr>
        <a:xfrm>
          <a:off x="749107" y="2328763"/>
          <a:ext cx="7458996" cy="1164177"/>
        </a:xfrm>
        <a:prstGeom prst="rect">
          <a:avLst/>
        </a:prstGeom>
        <a:gradFill rotWithShape="0">
          <a:gsLst>
            <a:gs pos="0">
              <a:schemeClr val="accent5">
                <a:hueOff val="-1837137"/>
                <a:satOff val="270"/>
                <a:lumOff val="-6471"/>
                <a:alphaOff val="0"/>
                <a:shade val="63000"/>
                <a:satMod val="110000"/>
              </a:schemeClr>
            </a:gs>
            <a:gs pos="30000">
              <a:schemeClr val="accent5">
                <a:hueOff val="-1837137"/>
                <a:satOff val="270"/>
                <a:lumOff val="-6471"/>
                <a:alphaOff val="0"/>
                <a:shade val="90000"/>
                <a:satMod val="120000"/>
              </a:schemeClr>
            </a:gs>
            <a:gs pos="45000">
              <a:schemeClr val="accent5">
                <a:hueOff val="-1837137"/>
                <a:satOff val="270"/>
                <a:lumOff val="-6471"/>
                <a:alphaOff val="0"/>
                <a:shade val="100000"/>
                <a:satMod val="128000"/>
              </a:schemeClr>
            </a:gs>
            <a:gs pos="55000">
              <a:schemeClr val="accent5">
                <a:hueOff val="-1837137"/>
                <a:satOff val="270"/>
                <a:lumOff val="-6471"/>
                <a:alphaOff val="0"/>
                <a:shade val="100000"/>
                <a:satMod val="128000"/>
              </a:schemeClr>
            </a:gs>
            <a:gs pos="73000">
              <a:schemeClr val="accent5">
                <a:hueOff val="-1837137"/>
                <a:satOff val="270"/>
                <a:lumOff val="-6471"/>
                <a:alphaOff val="0"/>
                <a:shade val="90000"/>
                <a:satMod val="120000"/>
              </a:schemeClr>
            </a:gs>
            <a:gs pos="100000">
              <a:schemeClr val="accent5">
                <a:hueOff val="-1837137"/>
                <a:satOff val="270"/>
                <a:lumOff val="-6471"/>
                <a:alphaOff val="0"/>
                <a:shade val="63000"/>
                <a:satMod val="110000"/>
              </a:schemeClr>
            </a:gs>
          </a:gsLst>
          <a:lin ang="950000" scaled="1"/>
        </a:gradFill>
        <a:ln>
          <a:noFill/>
        </a:ln>
        <a:effectLst>
          <a:outerShdw blurRad="57150" dist="38100" dir="5400000" algn="br" rotWithShape="0">
            <a:srgbClr val="000000">
              <a:alpha val="57000"/>
            </a:srgbClr>
          </a:outerShdw>
        </a:effectLst>
        <a:scene3d>
          <a:camera prst="orthographicFront">
            <a:rot lat="0" lon="0" rev="0"/>
          </a:camera>
          <a:lightRig rig="twoPt" dir="t">
            <a:rot lat="0" lon="0" rev="1800000"/>
          </a:lightRig>
        </a:scene3d>
        <a:sp3d>
          <a:bevelT w="44450" h="31750" prst="coolSlant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24066" tIns="66040" rIns="66040" bIns="66040" numCol="1" spcCol="1270" anchor="ctr" anchorCtr="0">
          <a:noAutofit/>
        </a:bodyPr>
        <a:lstStyle/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kern="1200" dirty="0" err="1" smtClean="0">
              <a:solidFill>
                <a:schemeClr val="bg1"/>
              </a:solidFill>
            </a:rPr>
            <a:t>Menjelaskan</a:t>
          </a:r>
          <a:r>
            <a:rPr lang="en-US" sz="2600" kern="1200" dirty="0" smtClean="0">
              <a:solidFill>
                <a:schemeClr val="bg1"/>
              </a:solidFill>
            </a:rPr>
            <a:t> </a:t>
          </a:r>
          <a:r>
            <a:rPr lang="en-US" sz="2600" kern="1200" dirty="0" err="1" smtClean="0">
              <a:solidFill>
                <a:schemeClr val="bg1"/>
              </a:solidFill>
            </a:rPr>
            <a:t>perubahan</a:t>
          </a:r>
          <a:r>
            <a:rPr lang="en-US" sz="2600" kern="1200" dirty="0" smtClean="0">
              <a:solidFill>
                <a:schemeClr val="bg1"/>
              </a:solidFill>
            </a:rPr>
            <a:t> </a:t>
          </a:r>
          <a:r>
            <a:rPr lang="en-US" sz="2600" kern="1200" dirty="0" err="1" smtClean="0">
              <a:solidFill>
                <a:schemeClr val="bg1"/>
              </a:solidFill>
            </a:rPr>
            <a:t>pemikiran</a:t>
          </a:r>
          <a:r>
            <a:rPr lang="en-US" sz="2600" kern="1200" dirty="0" smtClean="0">
              <a:solidFill>
                <a:schemeClr val="bg1"/>
              </a:solidFill>
            </a:rPr>
            <a:t> </a:t>
          </a:r>
          <a:r>
            <a:rPr lang="en-US" sz="2600" kern="1200" dirty="0" err="1" smtClean="0">
              <a:solidFill>
                <a:schemeClr val="bg1"/>
              </a:solidFill>
            </a:rPr>
            <a:t>dan</a:t>
          </a:r>
          <a:r>
            <a:rPr lang="en-US" sz="2600" kern="1200" dirty="0" smtClean="0">
              <a:solidFill>
                <a:schemeClr val="bg1"/>
              </a:solidFill>
            </a:rPr>
            <a:t> </a:t>
          </a:r>
          <a:r>
            <a:rPr lang="en-US" sz="2600" kern="1200" dirty="0" err="1" smtClean="0">
              <a:solidFill>
                <a:schemeClr val="bg1"/>
              </a:solidFill>
            </a:rPr>
            <a:t>anjakan</a:t>
          </a:r>
          <a:r>
            <a:rPr lang="en-US" sz="2600" kern="1200" dirty="0" smtClean="0">
              <a:solidFill>
                <a:schemeClr val="bg1"/>
              </a:solidFill>
            </a:rPr>
            <a:t> </a:t>
          </a:r>
          <a:r>
            <a:rPr lang="en-US" sz="2600" kern="1200" dirty="0" err="1" smtClean="0">
              <a:solidFill>
                <a:schemeClr val="bg1"/>
              </a:solidFill>
            </a:rPr>
            <a:t>paradigma</a:t>
          </a:r>
          <a:r>
            <a:rPr lang="en-US" sz="2600" kern="1200" dirty="0" smtClean="0">
              <a:solidFill>
                <a:schemeClr val="bg1"/>
              </a:solidFill>
            </a:rPr>
            <a:t>  yang </a:t>
          </a:r>
          <a:r>
            <a:rPr lang="en-US" sz="2600" kern="1200" dirty="0" err="1" smtClean="0">
              <a:solidFill>
                <a:schemeClr val="bg1"/>
              </a:solidFill>
            </a:rPr>
            <a:t>berlaku</a:t>
          </a:r>
          <a:r>
            <a:rPr lang="en-US" sz="2600" kern="1200" dirty="0" smtClean="0">
              <a:solidFill>
                <a:schemeClr val="bg1"/>
              </a:solidFill>
            </a:rPr>
            <a:t> </a:t>
          </a:r>
          <a:r>
            <a:rPr lang="en-US" sz="2600" kern="1200" dirty="0" err="1" smtClean="0">
              <a:solidFill>
                <a:schemeClr val="bg1"/>
              </a:solidFill>
            </a:rPr>
            <a:t>dalam</a:t>
          </a:r>
          <a:r>
            <a:rPr lang="en-US" sz="2600" kern="1200" dirty="0" smtClean="0">
              <a:solidFill>
                <a:schemeClr val="bg1"/>
              </a:solidFill>
            </a:rPr>
            <a:t> </a:t>
          </a:r>
          <a:r>
            <a:rPr lang="en-US" sz="2600" kern="1200" dirty="0" err="1" smtClean="0">
              <a:solidFill>
                <a:schemeClr val="bg1"/>
              </a:solidFill>
            </a:rPr>
            <a:t>fasa</a:t>
          </a:r>
          <a:r>
            <a:rPr lang="en-US" sz="2600" kern="1200" dirty="0" smtClean="0">
              <a:solidFill>
                <a:schemeClr val="bg1"/>
              </a:solidFill>
            </a:rPr>
            <a:t> </a:t>
          </a:r>
          <a:r>
            <a:rPr lang="en-US" sz="2600" kern="1200" dirty="0" err="1" smtClean="0">
              <a:solidFill>
                <a:schemeClr val="bg1"/>
              </a:solidFill>
            </a:rPr>
            <a:t>perkembangan</a:t>
          </a:r>
          <a:r>
            <a:rPr lang="en-US" sz="2600" kern="1200" dirty="0" smtClean="0">
              <a:solidFill>
                <a:schemeClr val="bg1"/>
              </a:solidFill>
            </a:rPr>
            <a:t> </a:t>
          </a:r>
          <a:r>
            <a:rPr lang="en-US" sz="2600" kern="1200" dirty="0" err="1" smtClean="0">
              <a:solidFill>
                <a:schemeClr val="bg1"/>
              </a:solidFill>
            </a:rPr>
            <a:t>sains</a:t>
          </a:r>
          <a:r>
            <a:rPr lang="en-US" sz="2600" kern="1200" dirty="0" smtClean="0">
              <a:solidFill>
                <a:schemeClr val="bg1"/>
              </a:solidFill>
            </a:rPr>
            <a:t> Barat </a:t>
          </a:r>
          <a:endParaRPr lang="en-US" sz="2600" kern="1200" dirty="0">
            <a:solidFill>
              <a:schemeClr val="bg1"/>
            </a:solidFill>
          </a:endParaRPr>
        </a:p>
      </dsp:txBody>
      <dsp:txXfrm>
        <a:off x="749107" y="2328763"/>
        <a:ext cx="7458996" cy="1164177"/>
      </dsp:txXfrm>
    </dsp:sp>
    <dsp:sp modelId="{D4E1F839-C18E-4FB6-AE88-7249C58B49BC}">
      <dsp:nvSpPr>
        <dsp:cNvPr id="0" name=""/>
        <dsp:cNvSpPr/>
      </dsp:nvSpPr>
      <dsp:spPr>
        <a:xfrm>
          <a:off x="21496" y="2183241"/>
          <a:ext cx="1455222" cy="145522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-1837137"/>
              <a:satOff val="270"/>
              <a:lumOff val="-6471"/>
              <a:alphaOff val="0"/>
            </a:schemeClr>
          </a:solidFill>
          <a:prstDash val="solid"/>
        </a:ln>
        <a:effectLst>
          <a:outerShdw blurRad="50800" dist="41909" dir="5400000" rotWithShape="0">
            <a:srgbClr val="000000">
              <a:alpha val="40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5FB2F79-0D43-4593-9FA4-5AD8FC9FA79A}">
      <dsp:nvSpPr>
        <dsp:cNvPr id="0" name=""/>
        <dsp:cNvSpPr/>
      </dsp:nvSpPr>
      <dsp:spPr>
        <a:xfrm>
          <a:off x="137207" y="1620268"/>
          <a:ext cx="1342334" cy="1342334"/>
        </a:xfrm>
        <a:prstGeom prst="donut">
          <a:avLst>
            <a:gd name="adj" fmla="val 20000"/>
          </a:avLst>
        </a:prstGeom>
        <a:gradFill rotWithShape="0">
          <a:gsLst>
            <a:gs pos="0">
              <a:schemeClr val="accent4">
                <a:shade val="80000"/>
                <a:hueOff val="0"/>
                <a:satOff val="0"/>
                <a:lumOff val="0"/>
                <a:alphaOff val="0"/>
                <a:shade val="63000"/>
                <a:satMod val="110000"/>
              </a:schemeClr>
            </a:gs>
            <a:gs pos="30000">
              <a:schemeClr val="accent4">
                <a:shade val="80000"/>
                <a:hueOff val="0"/>
                <a:satOff val="0"/>
                <a:lumOff val="0"/>
                <a:alphaOff val="0"/>
                <a:shade val="90000"/>
                <a:satMod val="120000"/>
              </a:schemeClr>
            </a:gs>
            <a:gs pos="45000">
              <a:schemeClr val="accent4">
                <a:shade val="80000"/>
                <a:hueOff val="0"/>
                <a:satOff val="0"/>
                <a:lumOff val="0"/>
                <a:alphaOff val="0"/>
                <a:shade val="100000"/>
                <a:satMod val="128000"/>
              </a:schemeClr>
            </a:gs>
            <a:gs pos="55000">
              <a:schemeClr val="accent4">
                <a:shade val="80000"/>
                <a:hueOff val="0"/>
                <a:satOff val="0"/>
                <a:lumOff val="0"/>
                <a:alphaOff val="0"/>
                <a:shade val="100000"/>
                <a:satMod val="128000"/>
              </a:schemeClr>
            </a:gs>
            <a:gs pos="73000">
              <a:schemeClr val="accent4">
                <a:shade val="80000"/>
                <a:hueOff val="0"/>
                <a:satOff val="0"/>
                <a:lumOff val="0"/>
                <a:alphaOff val="0"/>
                <a:shade val="90000"/>
                <a:satMod val="120000"/>
              </a:schemeClr>
            </a:gs>
            <a:gs pos="100000">
              <a:schemeClr val="accent4">
                <a:shade val="80000"/>
                <a:hueOff val="0"/>
                <a:satOff val="0"/>
                <a:lumOff val="0"/>
                <a:alphaOff val="0"/>
                <a:shade val="63000"/>
                <a:satMod val="110000"/>
              </a:schemeClr>
            </a:gs>
          </a:gsLst>
          <a:lin ang="950000" scaled="1"/>
        </a:gradFill>
        <a:ln>
          <a:noFill/>
        </a:ln>
        <a:effectLst>
          <a:outerShdw blurRad="57150" dist="38100" dir="5400000" algn="br" rotWithShape="0">
            <a:srgbClr val="000000">
              <a:alpha val="57000"/>
            </a:srgbClr>
          </a:outerShdw>
        </a:effectLst>
        <a:scene3d>
          <a:camera prst="orthographicFront">
            <a:rot lat="0" lon="0" rev="0"/>
          </a:camera>
          <a:lightRig rig="twoPt" dir="t">
            <a:rot lat="0" lon="0" rev="1800000"/>
          </a:lightRig>
        </a:scene3d>
        <a:sp3d>
          <a:bevelT w="44450" h="31750" prst="coolSlant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2B9EDA8E-34EF-4A86-931F-EDF0B9DE7854}">
      <dsp:nvSpPr>
        <dsp:cNvPr id="0" name=""/>
        <dsp:cNvSpPr/>
      </dsp:nvSpPr>
      <dsp:spPr>
        <a:xfrm rot="17700000">
          <a:off x="610185" y="525992"/>
          <a:ext cx="1668670" cy="8041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0" rIns="0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err="1" smtClean="0"/>
            <a:t>Zaman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Pertengahan</a:t>
          </a:r>
          <a:r>
            <a:rPr lang="en-US" sz="1800" kern="1200" dirty="0" smtClean="0"/>
            <a:t> (476M-Abad 14M)</a:t>
          </a:r>
          <a:endParaRPr lang="en-US" sz="1800" kern="1200" dirty="0"/>
        </a:p>
      </dsp:txBody>
      <dsp:txXfrm>
        <a:off x="610185" y="525992"/>
        <a:ext cx="1668670" cy="804170"/>
      </dsp:txXfrm>
    </dsp:sp>
    <dsp:sp modelId="{83B616E2-8F69-4762-9F3E-E0F3A7759B13}">
      <dsp:nvSpPr>
        <dsp:cNvPr id="0" name=""/>
        <dsp:cNvSpPr/>
      </dsp:nvSpPr>
      <dsp:spPr>
        <a:xfrm>
          <a:off x="1580758" y="1620268"/>
          <a:ext cx="1342334" cy="1342334"/>
        </a:xfrm>
        <a:prstGeom prst="donut">
          <a:avLst>
            <a:gd name="adj" fmla="val 20000"/>
          </a:avLst>
        </a:prstGeom>
        <a:gradFill rotWithShape="0">
          <a:gsLst>
            <a:gs pos="0">
              <a:schemeClr val="accent4">
                <a:shade val="80000"/>
                <a:hueOff val="0"/>
                <a:satOff val="0"/>
                <a:lumOff val="0"/>
                <a:alphaOff val="0"/>
                <a:shade val="63000"/>
                <a:satMod val="110000"/>
              </a:schemeClr>
            </a:gs>
            <a:gs pos="30000">
              <a:schemeClr val="accent4">
                <a:shade val="80000"/>
                <a:hueOff val="0"/>
                <a:satOff val="0"/>
                <a:lumOff val="0"/>
                <a:alphaOff val="0"/>
                <a:shade val="90000"/>
                <a:satMod val="120000"/>
              </a:schemeClr>
            </a:gs>
            <a:gs pos="45000">
              <a:schemeClr val="accent4">
                <a:shade val="80000"/>
                <a:hueOff val="0"/>
                <a:satOff val="0"/>
                <a:lumOff val="0"/>
                <a:alphaOff val="0"/>
                <a:shade val="100000"/>
                <a:satMod val="128000"/>
              </a:schemeClr>
            </a:gs>
            <a:gs pos="55000">
              <a:schemeClr val="accent4">
                <a:shade val="80000"/>
                <a:hueOff val="0"/>
                <a:satOff val="0"/>
                <a:lumOff val="0"/>
                <a:alphaOff val="0"/>
                <a:shade val="100000"/>
                <a:satMod val="128000"/>
              </a:schemeClr>
            </a:gs>
            <a:gs pos="73000">
              <a:schemeClr val="accent4">
                <a:shade val="80000"/>
                <a:hueOff val="0"/>
                <a:satOff val="0"/>
                <a:lumOff val="0"/>
                <a:alphaOff val="0"/>
                <a:shade val="90000"/>
                <a:satMod val="120000"/>
              </a:schemeClr>
            </a:gs>
            <a:gs pos="100000">
              <a:schemeClr val="accent4">
                <a:shade val="80000"/>
                <a:hueOff val="0"/>
                <a:satOff val="0"/>
                <a:lumOff val="0"/>
                <a:alphaOff val="0"/>
                <a:shade val="63000"/>
                <a:satMod val="110000"/>
              </a:schemeClr>
            </a:gs>
          </a:gsLst>
          <a:lin ang="950000" scaled="1"/>
        </a:gradFill>
        <a:ln>
          <a:noFill/>
        </a:ln>
        <a:effectLst>
          <a:outerShdw blurRad="57150" dist="38100" dir="5400000" algn="br" rotWithShape="0">
            <a:srgbClr val="000000">
              <a:alpha val="57000"/>
            </a:srgbClr>
          </a:outerShdw>
        </a:effectLst>
        <a:scene3d>
          <a:camera prst="orthographicFront">
            <a:rot lat="0" lon="0" rev="0"/>
          </a:camera>
          <a:lightRig rig="twoPt" dir="t">
            <a:rot lat="0" lon="0" rev="1800000"/>
          </a:lightRig>
        </a:scene3d>
        <a:sp3d>
          <a:bevelT w="44450" h="31750" prst="coolSlant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A452332C-57AB-46F2-913D-0B103CB3D045}">
      <dsp:nvSpPr>
        <dsp:cNvPr id="0" name=""/>
        <dsp:cNvSpPr/>
      </dsp:nvSpPr>
      <dsp:spPr>
        <a:xfrm rot="17700000">
          <a:off x="2053736" y="525992"/>
          <a:ext cx="1668670" cy="8041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0800" tIns="0" rIns="0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err="1" smtClean="0"/>
            <a:t>Zaman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Renaisans</a:t>
          </a:r>
          <a:r>
            <a:rPr lang="en-US" sz="2000" kern="1200" dirty="0" smtClean="0"/>
            <a:t> (1350an-1650an) </a:t>
          </a:r>
          <a:endParaRPr lang="en-US" sz="2000" kern="1200" dirty="0"/>
        </a:p>
      </dsp:txBody>
      <dsp:txXfrm>
        <a:off x="2053736" y="525992"/>
        <a:ext cx="1668670" cy="804170"/>
      </dsp:txXfrm>
    </dsp:sp>
    <dsp:sp modelId="{F1F3FECF-8A52-4C36-A8B9-4EBC4548A8DD}">
      <dsp:nvSpPr>
        <dsp:cNvPr id="0" name=""/>
        <dsp:cNvSpPr/>
      </dsp:nvSpPr>
      <dsp:spPr>
        <a:xfrm>
          <a:off x="3024309" y="1620268"/>
          <a:ext cx="1342334" cy="1342334"/>
        </a:xfrm>
        <a:prstGeom prst="donut">
          <a:avLst>
            <a:gd name="adj" fmla="val 20000"/>
          </a:avLst>
        </a:prstGeom>
        <a:gradFill rotWithShape="0">
          <a:gsLst>
            <a:gs pos="0">
              <a:schemeClr val="accent4">
                <a:shade val="80000"/>
                <a:hueOff val="0"/>
                <a:satOff val="0"/>
                <a:lumOff val="0"/>
                <a:alphaOff val="0"/>
                <a:shade val="63000"/>
                <a:satMod val="110000"/>
              </a:schemeClr>
            </a:gs>
            <a:gs pos="30000">
              <a:schemeClr val="accent4">
                <a:shade val="80000"/>
                <a:hueOff val="0"/>
                <a:satOff val="0"/>
                <a:lumOff val="0"/>
                <a:alphaOff val="0"/>
                <a:shade val="90000"/>
                <a:satMod val="120000"/>
              </a:schemeClr>
            </a:gs>
            <a:gs pos="45000">
              <a:schemeClr val="accent4">
                <a:shade val="80000"/>
                <a:hueOff val="0"/>
                <a:satOff val="0"/>
                <a:lumOff val="0"/>
                <a:alphaOff val="0"/>
                <a:shade val="100000"/>
                <a:satMod val="128000"/>
              </a:schemeClr>
            </a:gs>
            <a:gs pos="55000">
              <a:schemeClr val="accent4">
                <a:shade val="80000"/>
                <a:hueOff val="0"/>
                <a:satOff val="0"/>
                <a:lumOff val="0"/>
                <a:alphaOff val="0"/>
                <a:shade val="100000"/>
                <a:satMod val="128000"/>
              </a:schemeClr>
            </a:gs>
            <a:gs pos="73000">
              <a:schemeClr val="accent4">
                <a:shade val="80000"/>
                <a:hueOff val="0"/>
                <a:satOff val="0"/>
                <a:lumOff val="0"/>
                <a:alphaOff val="0"/>
                <a:shade val="90000"/>
                <a:satMod val="120000"/>
              </a:schemeClr>
            </a:gs>
            <a:gs pos="100000">
              <a:schemeClr val="accent4">
                <a:shade val="80000"/>
                <a:hueOff val="0"/>
                <a:satOff val="0"/>
                <a:lumOff val="0"/>
                <a:alphaOff val="0"/>
                <a:shade val="63000"/>
                <a:satMod val="110000"/>
              </a:schemeClr>
            </a:gs>
          </a:gsLst>
          <a:lin ang="950000" scaled="1"/>
        </a:gradFill>
        <a:ln>
          <a:noFill/>
        </a:ln>
        <a:effectLst>
          <a:outerShdw blurRad="57150" dist="38100" dir="5400000" algn="br" rotWithShape="0">
            <a:srgbClr val="000000">
              <a:alpha val="57000"/>
            </a:srgbClr>
          </a:outerShdw>
        </a:effectLst>
        <a:scene3d>
          <a:camera prst="orthographicFront">
            <a:rot lat="0" lon="0" rev="0"/>
          </a:camera>
          <a:lightRig rig="twoPt" dir="t">
            <a:rot lat="0" lon="0" rev="1800000"/>
          </a:lightRig>
        </a:scene3d>
        <a:sp3d>
          <a:bevelT w="44450" h="31750" prst="coolSlant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7897A4BE-19BD-4592-8F4E-D6D15B803432}">
      <dsp:nvSpPr>
        <dsp:cNvPr id="0" name=""/>
        <dsp:cNvSpPr/>
      </dsp:nvSpPr>
      <dsp:spPr>
        <a:xfrm rot="17700000">
          <a:off x="3497287" y="525992"/>
          <a:ext cx="1668670" cy="8041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8260" tIns="0" rIns="0" bIns="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err="1" smtClean="0"/>
            <a:t>Zaman</a:t>
          </a:r>
          <a:r>
            <a:rPr lang="en-US" sz="1900" kern="1200" dirty="0" smtClean="0"/>
            <a:t> </a:t>
          </a:r>
          <a:r>
            <a:rPr lang="en-US" sz="1900" kern="1200" dirty="0" err="1" smtClean="0"/>
            <a:t>Pencerahan</a:t>
          </a:r>
          <a:r>
            <a:rPr lang="en-US" sz="1900" kern="1200" dirty="0" smtClean="0"/>
            <a:t>  (1650an-1780an)</a:t>
          </a:r>
          <a:endParaRPr lang="en-US" sz="1900" kern="1200" dirty="0"/>
        </a:p>
      </dsp:txBody>
      <dsp:txXfrm>
        <a:off x="3497287" y="525992"/>
        <a:ext cx="1668670" cy="804170"/>
      </dsp:txXfrm>
    </dsp:sp>
    <dsp:sp modelId="{C456AEB8-2980-41D9-BD5F-8D45A15813DF}">
      <dsp:nvSpPr>
        <dsp:cNvPr id="0" name=""/>
        <dsp:cNvSpPr/>
      </dsp:nvSpPr>
      <dsp:spPr>
        <a:xfrm>
          <a:off x="4467860" y="1620268"/>
          <a:ext cx="1342334" cy="1342334"/>
        </a:xfrm>
        <a:prstGeom prst="donut">
          <a:avLst>
            <a:gd name="adj" fmla="val 20000"/>
          </a:avLst>
        </a:prstGeom>
        <a:gradFill rotWithShape="0">
          <a:gsLst>
            <a:gs pos="0">
              <a:schemeClr val="accent4">
                <a:shade val="80000"/>
                <a:hueOff val="0"/>
                <a:satOff val="0"/>
                <a:lumOff val="0"/>
                <a:alphaOff val="0"/>
                <a:shade val="63000"/>
                <a:satMod val="110000"/>
              </a:schemeClr>
            </a:gs>
            <a:gs pos="30000">
              <a:schemeClr val="accent4">
                <a:shade val="80000"/>
                <a:hueOff val="0"/>
                <a:satOff val="0"/>
                <a:lumOff val="0"/>
                <a:alphaOff val="0"/>
                <a:shade val="90000"/>
                <a:satMod val="120000"/>
              </a:schemeClr>
            </a:gs>
            <a:gs pos="45000">
              <a:schemeClr val="accent4">
                <a:shade val="80000"/>
                <a:hueOff val="0"/>
                <a:satOff val="0"/>
                <a:lumOff val="0"/>
                <a:alphaOff val="0"/>
                <a:shade val="100000"/>
                <a:satMod val="128000"/>
              </a:schemeClr>
            </a:gs>
            <a:gs pos="55000">
              <a:schemeClr val="accent4">
                <a:shade val="80000"/>
                <a:hueOff val="0"/>
                <a:satOff val="0"/>
                <a:lumOff val="0"/>
                <a:alphaOff val="0"/>
                <a:shade val="100000"/>
                <a:satMod val="128000"/>
              </a:schemeClr>
            </a:gs>
            <a:gs pos="73000">
              <a:schemeClr val="accent4">
                <a:shade val="80000"/>
                <a:hueOff val="0"/>
                <a:satOff val="0"/>
                <a:lumOff val="0"/>
                <a:alphaOff val="0"/>
                <a:shade val="90000"/>
                <a:satMod val="120000"/>
              </a:schemeClr>
            </a:gs>
            <a:gs pos="100000">
              <a:schemeClr val="accent4">
                <a:shade val="80000"/>
                <a:hueOff val="0"/>
                <a:satOff val="0"/>
                <a:lumOff val="0"/>
                <a:alphaOff val="0"/>
                <a:shade val="63000"/>
                <a:satMod val="110000"/>
              </a:schemeClr>
            </a:gs>
          </a:gsLst>
          <a:lin ang="950000" scaled="1"/>
        </a:gradFill>
        <a:ln>
          <a:noFill/>
        </a:ln>
        <a:effectLst>
          <a:outerShdw blurRad="57150" dist="38100" dir="5400000" algn="br" rotWithShape="0">
            <a:srgbClr val="000000">
              <a:alpha val="57000"/>
            </a:srgbClr>
          </a:outerShdw>
        </a:effectLst>
        <a:scene3d>
          <a:camera prst="orthographicFront">
            <a:rot lat="0" lon="0" rev="0"/>
          </a:camera>
          <a:lightRig rig="twoPt" dir="t">
            <a:rot lat="0" lon="0" rev="1800000"/>
          </a:lightRig>
        </a:scene3d>
        <a:sp3d>
          <a:bevelT w="44450" h="31750" prst="coolSlant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7F7F27B8-4EF1-40E3-9E42-CD47C688136B}">
      <dsp:nvSpPr>
        <dsp:cNvPr id="0" name=""/>
        <dsp:cNvSpPr/>
      </dsp:nvSpPr>
      <dsp:spPr>
        <a:xfrm rot="17700000">
          <a:off x="4940838" y="525992"/>
          <a:ext cx="1668670" cy="8041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8260" tIns="0" rIns="0" bIns="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err="1" smtClean="0"/>
            <a:t>Zaman</a:t>
          </a:r>
          <a:r>
            <a:rPr lang="en-US" sz="1900" kern="1200" dirty="0" smtClean="0"/>
            <a:t> </a:t>
          </a:r>
          <a:r>
            <a:rPr lang="en-US" sz="1900" kern="1200" dirty="0" err="1" smtClean="0"/>
            <a:t>Revolusi</a:t>
          </a:r>
          <a:r>
            <a:rPr lang="en-US" sz="1900" kern="1200" dirty="0" smtClean="0"/>
            <a:t> </a:t>
          </a:r>
          <a:r>
            <a:rPr lang="en-US" sz="1900" kern="1200" dirty="0" err="1" smtClean="0"/>
            <a:t>Industri</a:t>
          </a:r>
          <a:r>
            <a:rPr lang="en-US" sz="1900" kern="1200" dirty="0" smtClean="0"/>
            <a:t> (1750an-1900an)</a:t>
          </a:r>
          <a:endParaRPr lang="en-US" sz="1900" kern="1200" dirty="0"/>
        </a:p>
      </dsp:txBody>
      <dsp:txXfrm>
        <a:off x="4940838" y="525992"/>
        <a:ext cx="1668670" cy="80417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953A516-B1D1-4D1E-9D61-451823D2924B}">
      <dsp:nvSpPr>
        <dsp:cNvPr id="0" name=""/>
        <dsp:cNvSpPr/>
      </dsp:nvSpPr>
      <dsp:spPr>
        <a:xfrm>
          <a:off x="-123823" y="0"/>
          <a:ext cx="4648200" cy="4648200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63000"/>
                <a:satMod val="110000"/>
              </a:schemeClr>
            </a:gs>
            <a:gs pos="30000">
              <a:schemeClr val="accent1">
                <a:hueOff val="0"/>
                <a:satOff val="0"/>
                <a:lumOff val="0"/>
                <a:alphaOff val="0"/>
                <a:shade val="90000"/>
                <a:satMod val="120000"/>
              </a:schemeClr>
            </a:gs>
            <a:gs pos="45000">
              <a:schemeClr val="accent1">
                <a:hueOff val="0"/>
                <a:satOff val="0"/>
                <a:lumOff val="0"/>
                <a:alphaOff val="0"/>
                <a:shade val="100000"/>
                <a:satMod val="128000"/>
              </a:schemeClr>
            </a:gs>
            <a:gs pos="55000">
              <a:schemeClr val="accent1">
                <a:hueOff val="0"/>
                <a:satOff val="0"/>
                <a:lumOff val="0"/>
                <a:alphaOff val="0"/>
                <a:shade val="100000"/>
                <a:satMod val="128000"/>
              </a:schemeClr>
            </a:gs>
            <a:gs pos="73000">
              <a:schemeClr val="accent1">
                <a:hueOff val="0"/>
                <a:satOff val="0"/>
                <a:lumOff val="0"/>
                <a:alphaOff val="0"/>
                <a:shade val="90000"/>
                <a:satMod val="12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63000"/>
                <a:satMod val="110000"/>
              </a:schemeClr>
            </a:gs>
          </a:gsLst>
          <a:lin ang="950000" scaled="1"/>
        </a:gradFill>
        <a:ln>
          <a:noFill/>
        </a:ln>
        <a:effectLst>
          <a:outerShdw blurRad="50800" dist="41909" dir="5400000" rotWithShape="0">
            <a:srgbClr val="000000">
              <a:alpha val="4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967A6BE-0637-44EB-AD17-8CBCCE4018D7}">
      <dsp:nvSpPr>
        <dsp:cNvPr id="0" name=""/>
        <dsp:cNvSpPr/>
      </dsp:nvSpPr>
      <dsp:spPr>
        <a:xfrm>
          <a:off x="2200276" y="0"/>
          <a:ext cx="5905500" cy="4648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41909" dir="5400000" rotWithShape="0">
            <a:srgbClr val="000000">
              <a:alpha val="4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smtClean="0"/>
            <a:t>Edwin Hung</a:t>
          </a:r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(The Nature of Science: Problem &amp; Perspectives)</a:t>
          </a:r>
          <a:endParaRPr lang="en-US" sz="2400" kern="1200" dirty="0"/>
        </a:p>
      </dsp:txBody>
      <dsp:txXfrm>
        <a:off x="2200276" y="0"/>
        <a:ext cx="2952750" cy="2207895"/>
      </dsp:txXfrm>
    </dsp:sp>
    <dsp:sp modelId="{7A044635-EB72-48D8-B9DE-F1E5F668F588}">
      <dsp:nvSpPr>
        <dsp:cNvPr id="0" name=""/>
        <dsp:cNvSpPr/>
      </dsp:nvSpPr>
      <dsp:spPr>
        <a:xfrm>
          <a:off x="1096328" y="2207895"/>
          <a:ext cx="2207895" cy="2207895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63000"/>
                <a:satMod val="110000"/>
              </a:schemeClr>
            </a:gs>
            <a:gs pos="30000">
              <a:schemeClr val="accent1">
                <a:hueOff val="0"/>
                <a:satOff val="0"/>
                <a:lumOff val="0"/>
                <a:alphaOff val="0"/>
                <a:shade val="90000"/>
                <a:satMod val="120000"/>
              </a:schemeClr>
            </a:gs>
            <a:gs pos="45000">
              <a:schemeClr val="accent1">
                <a:hueOff val="0"/>
                <a:satOff val="0"/>
                <a:lumOff val="0"/>
                <a:alphaOff val="0"/>
                <a:shade val="100000"/>
                <a:satMod val="128000"/>
              </a:schemeClr>
            </a:gs>
            <a:gs pos="55000">
              <a:schemeClr val="accent1">
                <a:hueOff val="0"/>
                <a:satOff val="0"/>
                <a:lumOff val="0"/>
                <a:alphaOff val="0"/>
                <a:shade val="100000"/>
                <a:satMod val="128000"/>
              </a:schemeClr>
            </a:gs>
            <a:gs pos="73000">
              <a:schemeClr val="accent1">
                <a:hueOff val="0"/>
                <a:satOff val="0"/>
                <a:lumOff val="0"/>
                <a:alphaOff val="0"/>
                <a:shade val="90000"/>
                <a:satMod val="12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63000"/>
                <a:satMod val="110000"/>
              </a:schemeClr>
            </a:gs>
          </a:gsLst>
          <a:lin ang="950000" scaled="1"/>
        </a:gradFill>
        <a:ln>
          <a:noFill/>
        </a:ln>
        <a:effectLst>
          <a:outerShdw blurRad="50800" dist="41909" dir="5400000" rotWithShape="0">
            <a:srgbClr val="000000">
              <a:alpha val="4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C2D8BD1-57EB-4821-9A50-0F0F4EF7CB99}">
      <dsp:nvSpPr>
        <dsp:cNvPr id="0" name=""/>
        <dsp:cNvSpPr/>
      </dsp:nvSpPr>
      <dsp:spPr>
        <a:xfrm>
          <a:off x="2209784" y="2209793"/>
          <a:ext cx="5905500" cy="220789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41909" dir="5400000" rotWithShape="0">
            <a:srgbClr val="000000">
              <a:alpha val="4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smtClean="0"/>
            <a:t>Thomas Kuhn</a:t>
          </a:r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(The Structure of Scientific Revolution)</a:t>
          </a:r>
          <a:endParaRPr lang="en-US" sz="2400" kern="1200" dirty="0"/>
        </a:p>
      </dsp:txBody>
      <dsp:txXfrm>
        <a:off x="2209784" y="2209793"/>
        <a:ext cx="2952750" cy="2207895"/>
      </dsp:txXfrm>
    </dsp:sp>
    <dsp:sp modelId="{26886AA2-A690-4629-B831-9E3E759640DA}">
      <dsp:nvSpPr>
        <dsp:cNvPr id="0" name=""/>
        <dsp:cNvSpPr/>
      </dsp:nvSpPr>
      <dsp:spPr>
        <a:xfrm>
          <a:off x="4905379" y="0"/>
          <a:ext cx="3448044" cy="2207895"/>
        </a:xfrm>
        <a:prstGeom prst="rect">
          <a:avLst/>
        </a:prstGeom>
        <a:noFill/>
        <a:ln w="9525" cap="flat" cmpd="sng" algn="ctr">
          <a:noFill/>
          <a:prstDash val="solid"/>
        </a:ln>
        <a:effectLst>
          <a:outerShdw blurRad="50800" dist="41909" dir="5400000" rotWithShape="0">
            <a:srgbClr val="000000">
              <a:alpha val="4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kern="1200" dirty="0" err="1" smtClean="0"/>
            <a:t>Mengandungi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konsep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nilai</a:t>
          </a:r>
          <a:r>
            <a:rPr lang="en-US" sz="2000" kern="1200" dirty="0" smtClean="0"/>
            <a:t>, standard-standard </a:t>
          </a:r>
          <a:r>
            <a:rPr lang="en-US" sz="2000" kern="1200" dirty="0" err="1" smtClean="0"/>
            <a:t>dan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metodologi-metodologi</a:t>
          </a:r>
          <a:r>
            <a:rPr lang="en-US" sz="2000" kern="1200" dirty="0" smtClean="0"/>
            <a:t>, yang </a:t>
          </a:r>
          <a:r>
            <a:rPr lang="en-US" sz="2000" kern="1200" dirty="0" err="1" smtClean="0"/>
            <a:t>merupakan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pandangan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alam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dan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kerangka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konseptual</a:t>
          </a:r>
          <a:r>
            <a:rPr lang="en-US" sz="2000" kern="1200" dirty="0" smtClean="0"/>
            <a:t> yang </a:t>
          </a:r>
          <a:r>
            <a:rPr lang="en-US" sz="2000" kern="1200" dirty="0" err="1" smtClean="0"/>
            <a:t>diperlukan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untuk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kajian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sains</a:t>
          </a:r>
          <a:r>
            <a:rPr lang="en-US" sz="2000" kern="1200" dirty="0" smtClean="0"/>
            <a:t>.</a:t>
          </a:r>
          <a:endParaRPr lang="en-US" sz="2000" kern="1200" dirty="0"/>
        </a:p>
      </dsp:txBody>
      <dsp:txXfrm>
        <a:off x="4905379" y="0"/>
        <a:ext cx="3448044" cy="2207895"/>
      </dsp:txXfrm>
    </dsp:sp>
    <dsp:sp modelId="{2FA7F86D-BE31-4B16-8004-C6100082CC7A}">
      <dsp:nvSpPr>
        <dsp:cNvPr id="0" name=""/>
        <dsp:cNvSpPr/>
      </dsp:nvSpPr>
      <dsp:spPr>
        <a:xfrm>
          <a:off x="4953007" y="2207895"/>
          <a:ext cx="3352788" cy="2207895"/>
        </a:xfrm>
        <a:prstGeom prst="rect">
          <a:avLst/>
        </a:prstGeom>
        <a:noFill/>
        <a:ln w="9525" cap="flat" cmpd="sng" algn="ctr">
          <a:noFill/>
          <a:prstDash val="solid"/>
        </a:ln>
        <a:effectLst>
          <a:outerShdw blurRad="50800" dist="41909" dir="5400000" rotWithShape="0">
            <a:srgbClr val="000000">
              <a:alpha val="4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b="0" i="0" kern="1200" dirty="0" err="1" smtClean="0"/>
            <a:t>suatu</a:t>
          </a:r>
          <a:r>
            <a:rPr lang="en-US" sz="2000" b="0" i="0" kern="1200" dirty="0" smtClean="0"/>
            <a:t> </a:t>
          </a:r>
          <a:r>
            <a:rPr lang="en-US" sz="2000" b="0" i="0" kern="1200" dirty="0" err="1" smtClean="0"/>
            <a:t>cara</a:t>
          </a:r>
          <a:r>
            <a:rPr lang="en-US" sz="2000" b="0" i="0" kern="1200" dirty="0" smtClean="0"/>
            <a:t> </a:t>
          </a:r>
          <a:r>
            <a:rPr lang="en-US" sz="2000" b="0" i="0" kern="1200" dirty="0" err="1" smtClean="0"/>
            <a:t>pandang</a:t>
          </a:r>
          <a:r>
            <a:rPr lang="en-US" sz="2000" b="0" i="0" kern="1200" dirty="0" smtClean="0"/>
            <a:t>, </a:t>
          </a:r>
          <a:r>
            <a:rPr lang="en-US" sz="2000" b="0" i="0" kern="1200" dirty="0" err="1" smtClean="0"/>
            <a:t>nilai-nilai</a:t>
          </a:r>
          <a:r>
            <a:rPr lang="en-US" sz="2000" b="0" i="0" kern="1200" dirty="0" smtClean="0"/>
            <a:t>, </a:t>
          </a:r>
          <a:r>
            <a:rPr lang="en-US" sz="2000" b="0" i="0" kern="1200" dirty="0" err="1" smtClean="0"/>
            <a:t>metode-metode,prinsip</a:t>
          </a:r>
          <a:r>
            <a:rPr lang="en-US" sz="2000" b="0" i="0" kern="1200" dirty="0" smtClean="0"/>
            <a:t> </a:t>
          </a:r>
          <a:r>
            <a:rPr lang="en-US" sz="2000" b="0" i="0" kern="1200" dirty="0" err="1" smtClean="0"/>
            <a:t>dasar</a:t>
          </a:r>
          <a:r>
            <a:rPr lang="en-US" sz="2000" b="0" i="0" kern="1200" dirty="0" smtClean="0"/>
            <a:t> </a:t>
          </a:r>
          <a:r>
            <a:rPr lang="en-US" sz="2000" b="0" i="0" kern="1200" dirty="0" err="1" smtClean="0"/>
            <a:t>atau</a:t>
          </a:r>
          <a:r>
            <a:rPr lang="en-US" sz="2000" b="0" i="0" kern="1200" dirty="0" smtClean="0"/>
            <a:t> </a:t>
          </a:r>
          <a:r>
            <a:rPr lang="en-US" sz="2000" b="0" i="0" kern="1200" dirty="0" err="1" smtClean="0"/>
            <a:t>memecahkan</a:t>
          </a:r>
          <a:r>
            <a:rPr lang="en-US" sz="2000" b="0" i="0" kern="1200" dirty="0" smtClean="0"/>
            <a:t> </a:t>
          </a:r>
          <a:r>
            <a:rPr lang="en-US" sz="2000" b="0" i="0" kern="1200" dirty="0" err="1" smtClean="0"/>
            <a:t>sesuatu</a:t>
          </a:r>
          <a:r>
            <a:rPr lang="en-US" sz="2000" b="0" i="0" kern="1200" dirty="0" smtClean="0"/>
            <a:t> </a:t>
          </a:r>
          <a:r>
            <a:rPr lang="en-US" sz="2000" b="0" i="0" kern="1200" dirty="0" err="1" smtClean="0"/>
            <a:t>masalah</a:t>
          </a:r>
          <a:r>
            <a:rPr lang="en-US" sz="2000" b="0" i="0" kern="1200" dirty="0" smtClean="0"/>
            <a:t> yang </a:t>
          </a:r>
          <a:r>
            <a:rPr lang="en-US" sz="2000" b="0" i="0" kern="1200" dirty="0" err="1" smtClean="0"/>
            <a:t>dianut</a:t>
          </a:r>
          <a:r>
            <a:rPr lang="en-US" sz="2000" b="0" i="0" kern="1200" dirty="0" smtClean="0"/>
            <a:t> </a:t>
          </a:r>
          <a:r>
            <a:rPr lang="en-US" sz="2000" b="0" i="0" kern="1200" dirty="0" err="1" smtClean="0"/>
            <a:t>oleh</a:t>
          </a:r>
          <a:r>
            <a:rPr lang="en-US" sz="2000" b="0" i="0" kern="1200" dirty="0" smtClean="0"/>
            <a:t> </a:t>
          </a:r>
          <a:r>
            <a:rPr lang="en-US" sz="2000" b="0" i="0" kern="1200" dirty="0" err="1" smtClean="0"/>
            <a:t>suatu</a:t>
          </a:r>
          <a:r>
            <a:rPr lang="en-US" sz="2000" b="0" i="0" kern="1200" dirty="0" smtClean="0"/>
            <a:t> </a:t>
          </a:r>
          <a:r>
            <a:rPr lang="en-US" sz="2000" b="0" i="0" kern="1200" dirty="0" err="1" smtClean="0"/>
            <a:t>masyarakat</a:t>
          </a:r>
          <a:r>
            <a:rPr lang="en-US" sz="2000" b="0" i="0" kern="1200" dirty="0" smtClean="0"/>
            <a:t> </a:t>
          </a:r>
          <a:r>
            <a:rPr lang="en-US" sz="2000" b="0" i="0" kern="1200" dirty="0" err="1" smtClean="0"/>
            <a:t>ilmiah</a:t>
          </a:r>
          <a:r>
            <a:rPr lang="en-US" sz="2000" b="0" i="0" kern="1200" dirty="0" smtClean="0"/>
            <a:t> </a:t>
          </a:r>
          <a:r>
            <a:rPr lang="en-US" sz="2000" b="0" i="0" kern="1200" dirty="0" err="1" smtClean="0"/>
            <a:t>pada</a:t>
          </a:r>
          <a:r>
            <a:rPr lang="en-US" sz="2000" b="0" i="0" kern="1200" dirty="0" smtClean="0"/>
            <a:t> </a:t>
          </a:r>
          <a:r>
            <a:rPr lang="en-US" sz="2000" b="0" i="0" kern="1200" dirty="0" err="1" smtClean="0"/>
            <a:t>suatu</a:t>
          </a:r>
          <a:r>
            <a:rPr lang="en-US" sz="2000" b="0" i="0" kern="1200" dirty="0" smtClean="0"/>
            <a:t> </a:t>
          </a:r>
          <a:r>
            <a:rPr lang="en-US" sz="2000" b="0" i="0" kern="1200" dirty="0" err="1" smtClean="0"/>
            <a:t>tempoh</a:t>
          </a:r>
          <a:r>
            <a:rPr lang="en-US" sz="2000" b="0" i="0" kern="1200" dirty="0" smtClean="0"/>
            <a:t> </a:t>
          </a:r>
          <a:r>
            <a:rPr lang="en-US" sz="2000" b="0" i="0" kern="1200" dirty="0" err="1" smtClean="0"/>
            <a:t>tertentu</a:t>
          </a:r>
          <a:endParaRPr lang="en-US" sz="2000" kern="1200" dirty="0"/>
        </a:p>
      </dsp:txBody>
      <dsp:txXfrm>
        <a:off x="4953007" y="2207895"/>
        <a:ext cx="3352788" cy="2207895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C3FB57-1A8A-4847-880B-3E9A4086ED8B}">
      <dsp:nvSpPr>
        <dsp:cNvPr id="0" name=""/>
        <dsp:cNvSpPr/>
      </dsp:nvSpPr>
      <dsp:spPr>
        <a:xfrm>
          <a:off x="1203597" y="-196155"/>
          <a:ext cx="3688804" cy="3688804"/>
        </a:xfrm>
        <a:prstGeom prst="circularArrow">
          <a:avLst>
            <a:gd name="adj1" fmla="val 5689"/>
            <a:gd name="adj2" fmla="val 340510"/>
            <a:gd name="adj3" fmla="val 12475684"/>
            <a:gd name="adj4" fmla="val 18231374"/>
            <a:gd name="adj5" fmla="val 5908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062D988-1C0B-4883-BC52-50C239E70C56}">
      <dsp:nvSpPr>
        <dsp:cNvPr id="0" name=""/>
        <dsp:cNvSpPr/>
      </dsp:nvSpPr>
      <dsp:spPr>
        <a:xfrm>
          <a:off x="1765101" y="467"/>
          <a:ext cx="2565796" cy="128289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400" kern="1200" dirty="0" err="1" smtClean="0"/>
            <a:t>Sains</a:t>
          </a:r>
          <a:r>
            <a:rPr lang="en-US" sz="3400" kern="1200" dirty="0" smtClean="0"/>
            <a:t> Normal</a:t>
          </a:r>
          <a:endParaRPr lang="en-US" sz="3400" kern="1200" dirty="0"/>
        </a:p>
      </dsp:txBody>
      <dsp:txXfrm>
        <a:off x="1827727" y="63093"/>
        <a:ext cx="2440544" cy="1157646"/>
      </dsp:txXfrm>
    </dsp:sp>
    <dsp:sp modelId="{B2E1C676-DB73-4B79-9D69-A331C060D02C}">
      <dsp:nvSpPr>
        <dsp:cNvPr id="0" name=""/>
        <dsp:cNvSpPr/>
      </dsp:nvSpPr>
      <dsp:spPr>
        <a:xfrm>
          <a:off x="3163175" y="2422001"/>
          <a:ext cx="2565796" cy="128289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400" kern="1200" dirty="0" err="1" smtClean="0"/>
            <a:t>Krisis</a:t>
          </a:r>
          <a:endParaRPr lang="en-US" sz="3400" kern="1200" dirty="0"/>
        </a:p>
      </dsp:txBody>
      <dsp:txXfrm>
        <a:off x="3225801" y="2484627"/>
        <a:ext cx="2440544" cy="1157646"/>
      </dsp:txXfrm>
    </dsp:sp>
    <dsp:sp modelId="{C0E8161E-E30E-4FC1-BAC7-49CC85FB1560}">
      <dsp:nvSpPr>
        <dsp:cNvPr id="0" name=""/>
        <dsp:cNvSpPr/>
      </dsp:nvSpPr>
      <dsp:spPr>
        <a:xfrm>
          <a:off x="367027" y="2422001"/>
          <a:ext cx="2565796" cy="128289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400" kern="1200" dirty="0" err="1" smtClean="0"/>
            <a:t>Revolusi</a:t>
          </a:r>
          <a:endParaRPr lang="en-US" sz="3400" kern="1200" dirty="0"/>
        </a:p>
      </dsp:txBody>
      <dsp:txXfrm>
        <a:off x="429653" y="2484627"/>
        <a:ext cx="2440544" cy="1157646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B7871AC-40DB-40B9-8632-A4F3B5408EF9}">
      <dsp:nvSpPr>
        <dsp:cNvPr id="0" name=""/>
        <dsp:cNvSpPr/>
      </dsp:nvSpPr>
      <dsp:spPr>
        <a:xfrm rot="5400000">
          <a:off x="380755" y="1327890"/>
          <a:ext cx="1139501" cy="1896104"/>
        </a:xfrm>
        <a:prstGeom prst="corner">
          <a:avLst>
            <a:gd name="adj1" fmla="val 16120"/>
            <a:gd name="adj2" fmla="val 1611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15D0ED4-6AA9-41E6-B28F-5E5FC5B00629}">
      <dsp:nvSpPr>
        <dsp:cNvPr id="0" name=""/>
        <dsp:cNvSpPr/>
      </dsp:nvSpPr>
      <dsp:spPr>
        <a:xfrm>
          <a:off x="190544" y="1894416"/>
          <a:ext cx="1711813" cy="150050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t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err="1" smtClean="0"/>
            <a:t>Perubahan</a:t>
          </a:r>
          <a:r>
            <a:rPr lang="en-US" sz="2300" kern="1200" dirty="0" smtClean="0"/>
            <a:t> </a:t>
          </a:r>
          <a:r>
            <a:rPr lang="en-US" sz="2300" kern="1200" dirty="0" err="1" smtClean="0"/>
            <a:t>Kognitif</a:t>
          </a:r>
          <a:r>
            <a:rPr lang="en-US" sz="2300" kern="1200" dirty="0" smtClean="0"/>
            <a:t> (Cognitive Change)</a:t>
          </a:r>
          <a:endParaRPr lang="en-US" sz="2300" kern="1200" dirty="0"/>
        </a:p>
      </dsp:txBody>
      <dsp:txXfrm>
        <a:off x="190544" y="1894416"/>
        <a:ext cx="1711813" cy="1500505"/>
      </dsp:txXfrm>
    </dsp:sp>
    <dsp:sp modelId="{6B65CBAD-2974-4A4D-B50B-913521897677}">
      <dsp:nvSpPr>
        <dsp:cNvPr id="0" name=""/>
        <dsp:cNvSpPr/>
      </dsp:nvSpPr>
      <dsp:spPr>
        <a:xfrm>
          <a:off x="1579374" y="1188296"/>
          <a:ext cx="322983" cy="322983"/>
        </a:xfrm>
        <a:prstGeom prst="triangle">
          <a:avLst>
            <a:gd name="adj" fmla="val 100000"/>
          </a:avLst>
        </a:prstGeom>
        <a:solidFill>
          <a:schemeClr val="accent4">
            <a:hueOff val="-879986"/>
            <a:satOff val="-9032"/>
            <a:lumOff val="3775"/>
            <a:alphaOff val="0"/>
          </a:schemeClr>
        </a:solidFill>
        <a:ln w="19050" cap="flat" cmpd="sng" algn="ctr">
          <a:solidFill>
            <a:schemeClr val="accent4">
              <a:hueOff val="-879986"/>
              <a:satOff val="-9032"/>
              <a:lumOff val="377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9CA3655-86B9-4852-A0FC-7F1BAD98F27C}">
      <dsp:nvSpPr>
        <dsp:cNvPr id="0" name=""/>
        <dsp:cNvSpPr/>
      </dsp:nvSpPr>
      <dsp:spPr>
        <a:xfrm rot="5400000">
          <a:off x="2476349" y="809333"/>
          <a:ext cx="1139501" cy="1896104"/>
        </a:xfrm>
        <a:prstGeom prst="corner">
          <a:avLst>
            <a:gd name="adj1" fmla="val 16120"/>
            <a:gd name="adj2" fmla="val 16110"/>
          </a:avLst>
        </a:prstGeom>
        <a:solidFill>
          <a:schemeClr val="accent4">
            <a:hueOff val="-1759972"/>
            <a:satOff val="-18065"/>
            <a:lumOff val="7550"/>
            <a:alphaOff val="0"/>
          </a:schemeClr>
        </a:solidFill>
        <a:ln w="19050" cap="flat" cmpd="sng" algn="ctr">
          <a:solidFill>
            <a:schemeClr val="accent4">
              <a:hueOff val="-1759972"/>
              <a:satOff val="-18065"/>
              <a:lumOff val="755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E511367-325E-40EE-BE3B-6251EA6B721A}">
      <dsp:nvSpPr>
        <dsp:cNvPr id="0" name=""/>
        <dsp:cNvSpPr/>
      </dsp:nvSpPr>
      <dsp:spPr>
        <a:xfrm>
          <a:off x="2286138" y="1375860"/>
          <a:ext cx="1711813" cy="150050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t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err="1" smtClean="0"/>
            <a:t>Perubahan</a:t>
          </a:r>
          <a:r>
            <a:rPr lang="en-US" sz="2300" kern="1200" dirty="0" smtClean="0"/>
            <a:t> </a:t>
          </a:r>
          <a:r>
            <a:rPr lang="en-US" sz="2300" kern="1200" dirty="0" err="1" smtClean="0"/>
            <a:t>Institusi</a:t>
          </a:r>
          <a:r>
            <a:rPr lang="en-US" sz="2300" kern="1200" dirty="0" smtClean="0"/>
            <a:t> (Institutional Change)</a:t>
          </a:r>
          <a:endParaRPr lang="en-US" sz="2300" kern="1200" dirty="0"/>
        </a:p>
      </dsp:txBody>
      <dsp:txXfrm>
        <a:off x="2286138" y="1375860"/>
        <a:ext cx="1711813" cy="1500505"/>
      </dsp:txXfrm>
    </dsp:sp>
    <dsp:sp modelId="{4ECAD4D8-72F2-43AC-9246-3B7976A916FF}">
      <dsp:nvSpPr>
        <dsp:cNvPr id="0" name=""/>
        <dsp:cNvSpPr/>
      </dsp:nvSpPr>
      <dsp:spPr>
        <a:xfrm>
          <a:off x="3674968" y="669740"/>
          <a:ext cx="322983" cy="322983"/>
        </a:xfrm>
        <a:prstGeom prst="triangle">
          <a:avLst>
            <a:gd name="adj" fmla="val 100000"/>
          </a:avLst>
        </a:prstGeom>
        <a:solidFill>
          <a:schemeClr val="accent4">
            <a:hueOff val="-2639958"/>
            <a:satOff val="-27097"/>
            <a:lumOff val="11324"/>
            <a:alphaOff val="0"/>
          </a:schemeClr>
        </a:solidFill>
        <a:ln w="19050" cap="flat" cmpd="sng" algn="ctr">
          <a:solidFill>
            <a:schemeClr val="accent4">
              <a:hueOff val="-2639958"/>
              <a:satOff val="-27097"/>
              <a:lumOff val="1132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178A690-60C0-480A-8BA1-4DE47D9F7B03}">
      <dsp:nvSpPr>
        <dsp:cNvPr id="0" name=""/>
        <dsp:cNvSpPr/>
      </dsp:nvSpPr>
      <dsp:spPr>
        <a:xfrm rot="5400000">
          <a:off x="4571943" y="290776"/>
          <a:ext cx="1139501" cy="1896104"/>
        </a:xfrm>
        <a:prstGeom prst="corner">
          <a:avLst>
            <a:gd name="adj1" fmla="val 16120"/>
            <a:gd name="adj2" fmla="val 16110"/>
          </a:avLst>
        </a:prstGeom>
        <a:solidFill>
          <a:schemeClr val="accent4">
            <a:hueOff val="-3519944"/>
            <a:satOff val="-36129"/>
            <a:lumOff val="15099"/>
            <a:alphaOff val="0"/>
          </a:schemeClr>
        </a:solidFill>
        <a:ln w="19050" cap="flat" cmpd="sng" algn="ctr">
          <a:solidFill>
            <a:schemeClr val="accent4">
              <a:hueOff val="-3519944"/>
              <a:satOff val="-36129"/>
              <a:lumOff val="1509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ECD41BD-ACFA-4BC2-8C7D-5C1FC3E3047A}">
      <dsp:nvSpPr>
        <dsp:cNvPr id="0" name=""/>
        <dsp:cNvSpPr/>
      </dsp:nvSpPr>
      <dsp:spPr>
        <a:xfrm>
          <a:off x="4381732" y="857303"/>
          <a:ext cx="1711813" cy="150050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t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err="1" smtClean="0"/>
            <a:t>Anjakan</a:t>
          </a:r>
          <a:r>
            <a:rPr lang="en-US" sz="2300" kern="1200" dirty="0" smtClean="0"/>
            <a:t> </a:t>
          </a:r>
          <a:r>
            <a:rPr lang="en-US" sz="2300" kern="1200" dirty="0" err="1" smtClean="0"/>
            <a:t>Paradigma</a:t>
          </a:r>
          <a:endParaRPr lang="en-US" sz="2300" kern="1200" dirty="0" smtClean="0"/>
        </a:p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smtClean="0"/>
            <a:t> (Paradigm Shift)</a:t>
          </a:r>
          <a:endParaRPr lang="en-US" sz="2300" kern="1200" dirty="0"/>
        </a:p>
      </dsp:txBody>
      <dsp:txXfrm>
        <a:off x="4381732" y="857303"/>
        <a:ext cx="1711813" cy="1500505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9CE911B-CBAA-4B5F-BFFD-FF8A6995CE7F}">
      <dsp:nvSpPr>
        <dsp:cNvPr id="0" name=""/>
        <dsp:cNvSpPr/>
      </dsp:nvSpPr>
      <dsp:spPr>
        <a:xfrm>
          <a:off x="0" y="1187071"/>
          <a:ext cx="8229600" cy="529200"/>
        </a:xfrm>
        <a:prstGeom prst="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1133749-1F80-477F-BB3C-E91611DD60BA}">
      <dsp:nvSpPr>
        <dsp:cNvPr id="0" name=""/>
        <dsp:cNvSpPr/>
      </dsp:nvSpPr>
      <dsp:spPr>
        <a:xfrm>
          <a:off x="391790" y="11262"/>
          <a:ext cx="7835792" cy="1485768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53975" cap="flat" cmpd="dbl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40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2800" kern="1200" dirty="0" smtClean="0"/>
            <a:t>Di </a:t>
          </a:r>
          <a:r>
            <a:rPr lang="en-US" sz="2800" kern="1200" dirty="0" err="1" smtClean="0"/>
            <a:t>antara</a:t>
          </a:r>
          <a:r>
            <a:rPr lang="en-US" sz="2800" kern="1200" dirty="0" smtClean="0"/>
            <a:t> 400-1100M, </a:t>
          </a:r>
          <a:r>
            <a:rPr lang="en-US" sz="2800" kern="1200" dirty="0" err="1" smtClean="0"/>
            <a:t>sains</a:t>
          </a:r>
          <a:r>
            <a:rPr lang="en-US" sz="2800" kern="1200" dirty="0" smtClean="0"/>
            <a:t> </a:t>
          </a:r>
          <a:r>
            <a:rPr lang="en-US" sz="2800" kern="1200" dirty="0" err="1" smtClean="0"/>
            <a:t>telah</a:t>
          </a:r>
          <a:r>
            <a:rPr lang="en-US" sz="2800" kern="1200" dirty="0" smtClean="0"/>
            <a:t> </a:t>
          </a:r>
          <a:r>
            <a:rPr lang="en-US" sz="2800" kern="1200" dirty="0" err="1" smtClean="0"/>
            <a:t>ada</a:t>
          </a:r>
          <a:r>
            <a:rPr lang="en-US" sz="2800" kern="1200" dirty="0" smtClean="0"/>
            <a:t> di </a:t>
          </a:r>
          <a:r>
            <a:rPr lang="en-US" sz="2800" kern="1200" dirty="0" err="1" smtClean="0"/>
            <a:t>Eropah</a:t>
          </a:r>
          <a:r>
            <a:rPr lang="en-US" sz="2800" kern="1200" dirty="0" smtClean="0"/>
            <a:t> Barat </a:t>
          </a:r>
          <a:r>
            <a:rPr lang="en-US" sz="2800" kern="1200" dirty="0" err="1" smtClean="0"/>
            <a:t>tetapi</a:t>
          </a:r>
          <a:r>
            <a:rPr lang="en-US" sz="2800" kern="1200" dirty="0" smtClean="0"/>
            <a:t> </a:t>
          </a:r>
          <a:r>
            <a:rPr lang="en-US" sz="2800" kern="1200" dirty="0" err="1" smtClean="0"/>
            <a:t>perkembangan</a:t>
          </a:r>
          <a:r>
            <a:rPr lang="en-US" sz="2800" kern="1200" dirty="0" smtClean="0"/>
            <a:t> </a:t>
          </a:r>
          <a:r>
            <a:rPr lang="en-US" sz="2800" kern="1200" dirty="0" err="1" smtClean="0"/>
            <a:t>pada</a:t>
          </a:r>
          <a:r>
            <a:rPr lang="en-US" sz="2800" kern="1200" dirty="0" smtClean="0"/>
            <a:t> </a:t>
          </a:r>
          <a:r>
            <a:rPr lang="en-US" sz="2800" kern="1200" dirty="0" err="1" smtClean="0"/>
            <a:t>tahap</a:t>
          </a:r>
          <a:r>
            <a:rPr lang="en-US" sz="2800" kern="1200" dirty="0" smtClean="0"/>
            <a:t> </a:t>
          </a:r>
          <a:r>
            <a:rPr lang="en-US" sz="2800" kern="1200" dirty="0" err="1" smtClean="0"/>
            <a:t>terendah</a:t>
          </a:r>
          <a:endParaRPr lang="en-US" sz="2800" kern="1200" dirty="0"/>
        </a:p>
      </dsp:txBody>
      <dsp:txXfrm>
        <a:off x="464319" y="83791"/>
        <a:ext cx="7690734" cy="1340710"/>
      </dsp:txXfrm>
    </dsp:sp>
    <dsp:sp modelId="{770B06AF-EF2C-4ECE-B8A0-B03CEAF65379}">
      <dsp:nvSpPr>
        <dsp:cNvPr id="0" name=""/>
        <dsp:cNvSpPr/>
      </dsp:nvSpPr>
      <dsp:spPr>
        <a:xfrm>
          <a:off x="0" y="3534649"/>
          <a:ext cx="8229600" cy="529200"/>
        </a:xfrm>
        <a:prstGeom prst="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47AEB77-6740-41E9-9ACC-3562D4B5E9C6}">
      <dsp:nvSpPr>
        <dsp:cNvPr id="0" name=""/>
        <dsp:cNvSpPr/>
      </dsp:nvSpPr>
      <dsp:spPr>
        <a:xfrm>
          <a:off x="391790" y="1829671"/>
          <a:ext cx="7835792" cy="2014938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53975" cap="flat" cmpd="dbl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40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err="1" smtClean="0"/>
            <a:t>Suasana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tidak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menyokong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perkembangan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aktiviti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sains</a:t>
          </a:r>
          <a:r>
            <a:rPr lang="en-US" sz="2400" kern="1200" dirty="0" smtClean="0"/>
            <a:t> – </a:t>
          </a:r>
          <a:r>
            <a:rPr lang="en-US" sz="2400" kern="1200" dirty="0" err="1" smtClean="0"/>
            <a:t>ketidakstabilan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politik</a:t>
          </a:r>
          <a:r>
            <a:rPr lang="en-US" sz="2400" kern="1200" dirty="0" smtClean="0"/>
            <a:t>, </a:t>
          </a:r>
          <a:r>
            <a:rPr lang="en-US" sz="2400" kern="1200" dirty="0" err="1" smtClean="0"/>
            <a:t>tiada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unsur</a:t>
          </a:r>
          <a:r>
            <a:rPr lang="en-US" sz="2400" kern="1200" dirty="0" smtClean="0"/>
            <a:t> </a:t>
          </a:r>
          <a:r>
            <a:rPr lang="en-US" sz="2400" i="1" kern="1200" dirty="0" smtClean="0"/>
            <a:t>patronage, </a:t>
          </a:r>
          <a:r>
            <a:rPr lang="en-US" sz="2400" i="0" kern="1200" dirty="0" err="1" smtClean="0"/>
            <a:t>sikap</a:t>
          </a:r>
          <a:r>
            <a:rPr lang="en-US" sz="2400" i="0" kern="1200" dirty="0" smtClean="0"/>
            <a:t> </a:t>
          </a:r>
          <a:r>
            <a:rPr lang="en-US" sz="2400" i="0" kern="1200" dirty="0" err="1" smtClean="0"/>
            <a:t>negatif</a:t>
          </a:r>
          <a:r>
            <a:rPr lang="en-US" sz="2400" i="0" kern="1200" dirty="0" smtClean="0"/>
            <a:t> </a:t>
          </a:r>
          <a:r>
            <a:rPr lang="en-US" sz="2400" i="0" kern="1200" dirty="0" err="1" smtClean="0"/>
            <a:t>gereja</a:t>
          </a:r>
          <a:r>
            <a:rPr lang="en-US" sz="2400" i="0" kern="1200" dirty="0" smtClean="0"/>
            <a:t> </a:t>
          </a:r>
          <a:r>
            <a:rPr lang="en-US" sz="2400" i="0" kern="1200" dirty="0" err="1" smtClean="0"/>
            <a:t>terhadap</a:t>
          </a:r>
          <a:r>
            <a:rPr lang="en-US" sz="2400" i="0" kern="1200" dirty="0" smtClean="0"/>
            <a:t> </a:t>
          </a:r>
          <a:r>
            <a:rPr lang="en-US" sz="2400" i="0" kern="1200" dirty="0" err="1" smtClean="0"/>
            <a:t>ilmu</a:t>
          </a:r>
          <a:r>
            <a:rPr lang="en-US" sz="2400" i="0" kern="1200" dirty="0" smtClean="0"/>
            <a:t> yang </a:t>
          </a:r>
          <a:r>
            <a:rPr lang="en-US" sz="2400" i="0" kern="1200" dirty="0" err="1" smtClean="0"/>
            <a:t>tidak</a:t>
          </a:r>
          <a:r>
            <a:rPr lang="en-US" sz="2400" i="0" kern="1200" dirty="0" smtClean="0"/>
            <a:t> </a:t>
          </a:r>
          <a:r>
            <a:rPr lang="en-US" sz="2400" i="0" kern="1200" dirty="0" err="1" smtClean="0"/>
            <a:t>bersumberkan</a:t>
          </a:r>
          <a:r>
            <a:rPr lang="en-US" sz="2400" i="0" kern="1200" dirty="0" smtClean="0"/>
            <a:t> </a:t>
          </a:r>
          <a:r>
            <a:rPr lang="en-US" sz="2400" i="0" kern="1200" dirty="0" err="1" smtClean="0"/>
            <a:t>ajaran</a:t>
          </a:r>
          <a:r>
            <a:rPr lang="en-US" sz="2400" i="0" kern="1200" dirty="0" smtClean="0"/>
            <a:t> </a:t>
          </a:r>
          <a:r>
            <a:rPr lang="en-US" sz="2400" i="0" kern="1200" dirty="0" err="1" smtClean="0"/>
            <a:t>Kristian</a:t>
          </a:r>
          <a:endParaRPr lang="en-US" sz="1600" i="0" kern="1200" dirty="0"/>
        </a:p>
      </dsp:txBody>
      <dsp:txXfrm>
        <a:off x="490151" y="1928032"/>
        <a:ext cx="7639070" cy="1818216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C42D4CB-7264-401B-B454-6218552D25F3}">
      <dsp:nvSpPr>
        <dsp:cNvPr id="0" name=""/>
        <dsp:cNvSpPr/>
      </dsp:nvSpPr>
      <dsp:spPr>
        <a:xfrm>
          <a:off x="1723072" y="25408"/>
          <a:ext cx="1701800" cy="1625599"/>
        </a:xfrm>
        <a:prstGeom prst="trapezoid">
          <a:avLst>
            <a:gd name="adj" fmla="val 52344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63000"/>
                <a:satMod val="110000"/>
              </a:schemeClr>
            </a:gs>
            <a:gs pos="30000">
              <a:schemeClr val="accent3">
                <a:hueOff val="0"/>
                <a:satOff val="0"/>
                <a:lumOff val="0"/>
                <a:alphaOff val="0"/>
                <a:shade val="90000"/>
                <a:satMod val="120000"/>
              </a:schemeClr>
            </a:gs>
            <a:gs pos="45000">
              <a:schemeClr val="accent3">
                <a:hueOff val="0"/>
                <a:satOff val="0"/>
                <a:lumOff val="0"/>
                <a:alphaOff val="0"/>
                <a:shade val="100000"/>
                <a:satMod val="128000"/>
              </a:schemeClr>
            </a:gs>
            <a:gs pos="55000">
              <a:schemeClr val="accent3">
                <a:hueOff val="0"/>
                <a:satOff val="0"/>
                <a:lumOff val="0"/>
                <a:alphaOff val="0"/>
                <a:shade val="100000"/>
                <a:satMod val="128000"/>
              </a:schemeClr>
            </a:gs>
            <a:gs pos="73000">
              <a:schemeClr val="accent3">
                <a:hueOff val="0"/>
                <a:satOff val="0"/>
                <a:lumOff val="0"/>
                <a:alphaOff val="0"/>
                <a:shade val="90000"/>
                <a:satMod val="12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63000"/>
                <a:satMod val="110000"/>
              </a:schemeClr>
            </a:gs>
          </a:gsLst>
          <a:lin ang="950000" scaled="1"/>
        </a:gradFill>
        <a:ln>
          <a:noFill/>
        </a:ln>
        <a:effectLst>
          <a:outerShdw blurRad="50800" dist="41909" dir="5400000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3600" kern="1200" dirty="0" smtClean="0"/>
        </a:p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kern="1200" dirty="0" smtClean="0">
              <a:solidFill>
                <a:schemeClr val="bg1"/>
              </a:solidFill>
            </a:rPr>
            <a:t>Pope</a:t>
          </a:r>
          <a:endParaRPr lang="en-US" sz="3600" kern="1200" dirty="0">
            <a:solidFill>
              <a:schemeClr val="bg1"/>
            </a:solidFill>
          </a:endParaRPr>
        </a:p>
      </dsp:txBody>
      <dsp:txXfrm>
        <a:off x="1723072" y="25408"/>
        <a:ext cx="1701800" cy="1625599"/>
      </dsp:txXfrm>
    </dsp:sp>
    <dsp:sp modelId="{86BDCBAB-C530-46AF-A2A7-9C2F135F9A67}">
      <dsp:nvSpPr>
        <dsp:cNvPr id="0" name=""/>
        <dsp:cNvSpPr/>
      </dsp:nvSpPr>
      <dsp:spPr>
        <a:xfrm>
          <a:off x="850900" y="1625599"/>
          <a:ext cx="3403600" cy="1625599"/>
        </a:xfrm>
        <a:prstGeom prst="trapezoid">
          <a:avLst>
            <a:gd name="adj" fmla="val 52344"/>
          </a:avLst>
        </a:prstGeom>
        <a:gradFill rotWithShape="0">
          <a:gsLst>
            <a:gs pos="0">
              <a:schemeClr val="accent3">
                <a:hueOff val="-568678"/>
                <a:satOff val="-2344"/>
                <a:lumOff val="-491"/>
                <a:alphaOff val="0"/>
                <a:shade val="63000"/>
                <a:satMod val="110000"/>
              </a:schemeClr>
            </a:gs>
            <a:gs pos="30000">
              <a:schemeClr val="accent3">
                <a:hueOff val="-568678"/>
                <a:satOff val="-2344"/>
                <a:lumOff val="-491"/>
                <a:alphaOff val="0"/>
                <a:shade val="90000"/>
                <a:satMod val="120000"/>
              </a:schemeClr>
            </a:gs>
            <a:gs pos="45000">
              <a:schemeClr val="accent3">
                <a:hueOff val="-568678"/>
                <a:satOff val="-2344"/>
                <a:lumOff val="-491"/>
                <a:alphaOff val="0"/>
                <a:shade val="100000"/>
                <a:satMod val="128000"/>
              </a:schemeClr>
            </a:gs>
            <a:gs pos="55000">
              <a:schemeClr val="accent3">
                <a:hueOff val="-568678"/>
                <a:satOff val="-2344"/>
                <a:lumOff val="-491"/>
                <a:alphaOff val="0"/>
                <a:shade val="100000"/>
                <a:satMod val="128000"/>
              </a:schemeClr>
            </a:gs>
            <a:gs pos="73000">
              <a:schemeClr val="accent3">
                <a:hueOff val="-568678"/>
                <a:satOff val="-2344"/>
                <a:lumOff val="-491"/>
                <a:alphaOff val="0"/>
                <a:shade val="90000"/>
                <a:satMod val="120000"/>
              </a:schemeClr>
            </a:gs>
            <a:gs pos="100000">
              <a:schemeClr val="accent3">
                <a:hueOff val="-568678"/>
                <a:satOff val="-2344"/>
                <a:lumOff val="-491"/>
                <a:alphaOff val="0"/>
                <a:shade val="63000"/>
                <a:satMod val="110000"/>
              </a:schemeClr>
            </a:gs>
          </a:gsLst>
          <a:lin ang="950000" scaled="1"/>
        </a:gradFill>
        <a:ln>
          <a:noFill/>
        </a:ln>
        <a:effectLst>
          <a:outerShdw blurRad="50800" dist="41909" dir="5400000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kern="1200" dirty="0" smtClean="0">
              <a:solidFill>
                <a:schemeClr val="bg1"/>
              </a:solidFill>
            </a:rPr>
            <a:t>Bishops</a:t>
          </a:r>
          <a:endParaRPr lang="en-US" sz="3600" kern="1200" dirty="0">
            <a:solidFill>
              <a:schemeClr val="bg1"/>
            </a:solidFill>
          </a:endParaRPr>
        </a:p>
      </dsp:txBody>
      <dsp:txXfrm>
        <a:off x="1446529" y="1625599"/>
        <a:ext cx="2212340" cy="1625599"/>
      </dsp:txXfrm>
    </dsp:sp>
    <dsp:sp modelId="{8EDD9A92-298F-45E8-96C5-0637E3147973}">
      <dsp:nvSpPr>
        <dsp:cNvPr id="0" name=""/>
        <dsp:cNvSpPr/>
      </dsp:nvSpPr>
      <dsp:spPr>
        <a:xfrm>
          <a:off x="0" y="3251199"/>
          <a:ext cx="5105399" cy="1625599"/>
        </a:xfrm>
        <a:prstGeom prst="trapezoid">
          <a:avLst>
            <a:gd name="adj" fmla="val 52344"/>
          </a:avLst>
        </a:prstGeom>
        <a:gradFill rotWithShape="0">
          <a:gsLst>
            <a:gs pos="0">
              <a:schemeClr val="accent3">
                <a:hueOff val="-1137357"/>
                <a:satOff val="-4689"/>
                <a:lumOff val="-983"/>
                <a:alphaOff val="0"/>
                <a:shade val="63000"/>
                <a:satMod val="110000"/>
              </a:schemeClr>
            </a:gs>
            <a:gs pos="30000">
              <a:schemeClr val="accent3">
                <a:hueOff val="-1137357"/>
                <a:satOff val="-4689"/>
                <a:lumOff val="-983"/>
                <a:alphaOff val="0"/>
                <a:shade val="90000"/>
                <a:satMod val="120000"/>
              </a:schemeClr>
            </a:gs>
            <a:gs pos="45000">
              <a:schemeClr val="accent3">
                <a:hueOff val="-1137357"/>
                <a:satOff val="-4689"/>
                <a:lumOff val="-983"/>
                <a:alphaOff val="0"/>
                <a:shade val="100000"/>
                <a:satMod val="128000"/>
              </a:schemeClr>
            </a:gs>
            <a:gs pos="55000">
              <a:schemeClr val="accent3">
                <a:hueOff val="-1137357"/>
                <a:satOff val="-4689"/>
                <a:lumOff val="-983"/>
                <a:alphaOff val="0"/>
                <a:shade val="100000"/>
                <a:satMod val="128000"/>
              </a:schemeClr>
            </a:gs>
            <a:gs pos="73000">
              <a:schemeClr val="accent3">
                <a:hueOff val="-1137357"/>
                <a:satOff val="-4689"/>
                <a:lumOff val="-983"/>
                <a:alphaOff val="0"/>
                <a:shade val="90000"/>
                <a:satMod val="120000"/>
              </a:schemeClr>
            </a:gs>
            <a:gs pos="100000">
              <a:schemeClr val="accent3">
                <a:hueOff val="-1137357"/>
                <a:satOff val="-4689"/>
                <a:lumOff val="-983"/>
                <a:alphaOff val="0"/>
                <a:shade val="63000"/>
                <a:satMod val="110000"/>
              </a:schemeClr>
            </a:gs>
          </a:gsLst>
          <a:lin ang="950000" scaled="1"/>
        </a:gradFill>
        <a:ln>
          <a:noFill/>
        </a:ln>
        <a:effectLst>
          <a:outerShdw blurRad="50800" dist="41909" dir="5400000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kern="1200" dirty="0" smtClean="0">
              <a:solidFill>
                <a:schemeClr val="bg1"/>
              </a:solidFill>
            </a:rPr>
            <a:t>Priests</a:t>
          </a:r>
          <a:endParaRPr lang="en-US" sz="3600" kern="1200" dirty="0">
            <a:solidFill>
              <a:schemeClr val="bg1"/>
            </a:solidFill>
          </a:endParaRPr>
        </a:p>
      </dsp:txBody>
      <dsp:txXfrm>
        <a:off x="893445" y="3251199"/>
        <a:ext cx="3318509" cy="1625599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599DAB8-EAF3-4121-8601-98B2388B6CB0}">
      <dsp:nvSpPr>
        <dsp:cNvPr id="0" name=""/>
        <dsp:cNvSpPr/>
      </dsp:nvSpPr>
      <dsp:spPr>
        <a:xfrm rot="5400000">
          <a:off x="-225494" y="375754"/>
          <a:ext cx="1503294" cy="1052306"/>
        </a:xfrm>
        <a:prstGeom prst="chevron">
          <a:avLst/>
        </a:prstGeom>
        <a:solidFill>
          <a:schemeClr val="accent6">
            <a:lumMod val="7500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685" tIns="19685" rIns="19685" bIns="19685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100" kern="1200" dirty="0" smtClean="0"/>
            <a:t>1</a:t>
          </a:r>
          <a:endParaRPr lang="en-US" sz="3100" kern="1200" dirty="0"/>
        </a:p>
      </dsp:txBody>
      <dsp:txXfrm rot="-5400000">
        <a:off x="0" y="676413"/>
        <a:ext cx="1052306" cy="450988"/>
      </dsp:txXfrm>
    </dsp:sp>
    <dsp:sp modelId="{21399156-1ADB-46B8-9537-C9DE1C8C34FC}">
      <dsp:nvSpPr>
        <dsp:cNvPr id="0" name=""/>
        <dsp:cNvSpPr/>
      </dsp:nvSpPr>
      <dsp:spPr>
        <a:xfrm rot="5400000">
          <a:off x="4006040" y="-2949815"/>
          <a:ext cx="1269824" cy="717729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400" kern="1200" dirty="0" err="1" smtClean="0"/>
            <a:t>Perubahan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besar-besaran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dan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signifikan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dalam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sains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sepanjang</a:t>
          </a:r>
          <a:r>
            <a:rPr lang="en-US" sz="2400" kern="1200" dirty="0" smtClean="0"/>
            <a:t> zaman </a:t>
          </a:r>
          <a:r>
            <a:rPr lang="en-US" sz="2400" kern="1200" dirty="0" err="1" smtClean="0"/>
            <a:t>berlaku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dengan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adanya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anjakan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paradigma</a:t>
          </a:r>
          <a:r>
            <a:rPr lang="en-US" sz="2400" kern="1200" dirty="0" smtClean="0"/>
            <a:t>.</a:t>
          </a:r>
          <a:endParaRPr lang="en-US" sz="2400" kern="1200" dirty="0"/>
        </a:p>
      </dsp:txBody>
      <dsp:txXfrm rot="-5400000">
        <a:off x="1052306" y="65907"/>
        <a:ext cx="7115305" cy="1145848"/>
      </dsp:txXfrm>
    </dsp:sp>
    <dsp:sp modelId="{6803060D-4F3C-4494-B88D-BF9799C7F937}">
      <dsp:nvSpPr>
        <dsp:cNvPr id="0" name=""/>
        <dsp:cNvSpPr/>
      </dsp:nvSpPr>
      <dsp:spPr>
        <a:xfrm rot="5400000">
          <a:off x="-225494" y="1896662"/>
          <a:ext cx="1503294" cy="1052306"/>
        </a:xfrm>
        <a:prstGeom prst="chevron">
          <a:avLst/>
        </a:prstGeom>
        <a:solidFill>
          <a:schemeClr val="accent4">
            <a:lumMod val="7500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685" tIns="19685" rIns="19685" bIns="19685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100" kern="1200" dirty="0" smtClean="0"/>
            <a:t>2</a:t>
          </a:r>
          <a:endParaRPr lang="en-US" sz="3100" kern="1200" dirty="0"/>
        </a:p>
      </dsp:txBody>
      <dsp:txXfrm rot="-5400000">
        <a:off x="0" y="2197321"/>
        <a:ext cx="1052306" cy="450988"/>
      </dsp:txXfrm>
    </dsp:sp>
    <dsp:sp modelId="{5C88D8DE-F3BB-4A6E-964C-1A28B4439A12}">
      <dsp:nvSpPr>
        <dsp:cNvPr id="0" name=""/>
        <dsp:cNvSpPr/>
      </dsp:nvSpPr>
      <dsp:spPr>
        <a:xfrm rot="5400000">
          <a:off x="3961522" y="-1428907"/>
          <a:ext cx="1358861" cy="717729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400" kern="1200" dirty="0" err="1" smtClean="0"/>
            <a:t>Untuk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berlakunya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anjakan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paradigma</a:t>
          </a:r>
          <a:r>
            <a:rPr lang="en-US" sz="2400" kern="1200" dirty="0" smtClean="0"/>
            <a:t>, </a:t>
          </a:r>
          <a:r>
            <a:rPr lang="en-US" sz="2400" kern="1200" dirty="0" err="1" smtClean="0"/>
            <a:t>krisis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atau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situasi</a:t>
          </a:r>
          <a:r>
            <a:rPr lang="en-US" sz="2400" kern="1200" dirty="0" smtClean="0"/>
            <a:t> abnormal </a:t>
          </a:r>
          <a:r>
            <a:rPr lang="en-US" sz="2400" kern="1200" dirty="0" err="1" smtClean="0"/>
            <a:t>perlu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berlaku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terlebih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dahulu</a:t>
          </a:r>
          <a:r>
            <a:rPr lang="en-US" sz="2400" kern="1200" dirty="0" smtClean="0"/>
            <a:t>, yang </a:t>
          </a:r>
          <a:r>
            <a:rPr lang="en-US" sz="2400" kern="1200" dirty="0" err="1" smtClean="0"/>
            <a:t>memaksa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ilmuwan</a:t>
          </a:r>
          <a:r>
            <a:rPr lang="en-US" sz="2400" kern="1200" dirty="0" smtClean="0"/>
            <a:t>  </a:t>
          </a:r>
          <a:r>
            <a:rPr lang="en-US" sz="2400" kern="1200" dirty="0" err="1" smtClean="0"/>
            <a:t>keluar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dari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zon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selesa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dan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mencabar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daya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intelektual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mereka</a:t>
          </a:r>
          <a:r>
            <a:rPr lang="en-US" sz="2400" kern="1200" dirty="0" smtClean="0"/>
            <a:t>.</a:t>
          </a:r>
          <a:endParaRPr lang="en-US" sz="2400" kern="1200" dirty="0"/>
        </a:p>
      </dsp:txBody>
      <dsp:txXfrm rot="-5400000">
        <a:off x="1052306" y="1546643"/>
        <a:ext cx="7110959" cy="1226193"/>
      </dsp:txXfrm>
    </dsp:sp>
    <dsp:sp modelId="{24B6580A-61E7-44B8-B364-58483E030603}">
      <dsp:nvSpPr>
        <dsp:cNvPr id="0" name=""/>
        <dsp:cNvSpPr/>
      </dsp:nvSpPr>
      <dsp:spPr>
        <a:xfrm rot="5400000">
          <a:off x="-225494" y="3366480"/>
          <a:ext cx="1503294" cy="1052306"/>
        </a:xfrm>
        <a:prstGeom prst="chevron">
          <a:avLst/>
        </a:prstGeom>
        <a:solidFill>
          <a:schemeClr val="accent3">
            <a:lumMod val="5000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685" tIns="19685" rIns="19685" bIns="19685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100" kern="1200" dirty="0" smtClean="0"/>
            <a:t>3</a:t>
          </a:r>
          <a:endParaRPr lang="en-US" sz="3100" kern="1200" dirty="0"/>
        </a:p>
      </dsp:txBody>
      <dsp:txXfrm rot="-5400000">
        <a:off x="0" y="3667139"/>
        <a:ext cx="1052306" cy="450988"/>
      </dsp:txXfrm>
    </dsp:sp>
    <dsp:sp modelId="{DC634469-D68D-4183-8197-221F6ED29176}">
      <dsp:nvSpPr>
        <dsp:cNvPr id="0" name=""/>
        <dsp:cNvSpPr/>
      </dsp:nvSpPr>
      <dsp:spPr>
        <a:xfrm rot="5400000">
          <a:off x="4012612" y="40910"/>
          <a:ext cx="1256682" cy="717729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400" kern="1200" dirty="0" err="1" smtClean="0"/>
            <a:t>Anjakan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paradigma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boleh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membawa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impak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positif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dan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impak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negatif</a:t>
          </a:r>
          <a:r>
            <a:rPr lang="en-US" sz="2400" kern="1200" dirty="0" smtClean="0"/>
            <a:t>, </a:t>
          </a:r>
          <a:r>
            <a:rPr lang="en-US" sz="2400" kern="1200" dirty="0" err="1" smtClean="0"/>
            <a:t>meninggalkan</a:t>
          </a:r>
          <a:r>
            <a:rPr lang="en-US" sz="2400" kern="1200" dirty="0" smtClean="0"/>
            <a:t> dogma lama </a:t>
          </a:r>
          <a:r>
            <a:rPr lang="en-US" sz="2400" kern="1200" dirty="0" err="1" smtClean="0"/>
            <a:t>dan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memperkenalkan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kerangka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pemikiran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baru</a:t>
          </a:r>
          <a:r>
            <a:rPr lang="en-US" sz="2400" kern="1200" dirty="0" smtClean="0"/>
            <a:t>.</a:t>
          </a:r>
          <a:endParaRPr lang="en-US" sz="2400" kern="1200" dirty="0"/>
        </a:p>
      </dsp:txBody>
      <dsp:txXfrm rot="-5400000">
        <a:off x="1052307" y="3062561"/>
        <a:ext cx="7115947" cy="113399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CircleAccentTimeline">
  <dgm:title val=""/>
  <dgm:desc val=""/>
  <dgm:catLst>
    <dgm:cat type="process" pri="7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41" srcId="1" destId="11" srcOrd="0" destOrd="0"/>
        <dgm:cxn modelId="42" srcId="1" destId="12" srcOrd="1" destOrd="0"/>
        <dgm:cxn modelId="5" srcId="0" destId="2" srcOrd="0" destOrd="0"/>
        <dgm:cxn modelId="51" srcId="2" destId="21" srcOrd="0" destOrd="0"/>
        <dgm:cxn modelId="52" srcId="2" destId="2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41" srcId="1" destId="11" srcOrd="0" destOrd="0"/>
        <dgm:cxn modelId="5" srcId="0" destId="2" srcOrd="0" destOrd="0"/>
        <dgm:cxn modelId="51" srcId="2" destId="21" srcOrd="0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41" srcId="1" destId="11" srcOrd="0" destOrd="0"/>
        <dgm:cxn modelId="5" srcId="0" destId="2" srcOrd="0" destOrd="0"/>
        <dgm:cxn modelId="51" srcId="2" destId="21" srcOrd="0" destOrd="0"/>
      </dgm:cxnLst>
      <dgm:bg/>
      <dgm:whole/>
    </dgm:dataModel>
  </dgm:clrData>
  <dgm:layoutNode name="Name0">
    <dgm:varLst>
      <dgm:dir/>
    </dgm:varLst>
    <dgm:choose name="Name1">
      <dgm:if name="Name2" func="var" arg="dir" op="equ" val="norm">
        <dgm:alg type="lin">
          <dgm:param type="fallback" val="2D"/>
          <dgm:param type="nodeVertAlign" val="b"/>
        </dgm:alg>
      </dgm:if>
      <dgm:else name="Name3">
        <dgm:alg type="lin">
          <dgm:param type="fallback" val="2D"/>
          <dgm:param type="nodeVertAlign" val="b"/>
          <dgm:param type="linDir" val="fromR"/>
        </dgm:alg>
      </dgm:else>
    </dgm:choose>
    <dgm:shape xmlns:r="http://schemas.openxmlformats.org/officeDocument/2006/relationships" r:blip="">
      <dgm:adjLst/>
    </dgm:shape>
    <dgm:constrLst>
      <dgm:constr type="h" for="ch" forName="parComposite" refType="h"/>
      <dgm:constr type="w" for="ch" forName="parComposite" refType="h" refFor="ch" refForName="parComposite" fact="0.4986"/>
      <dgm:constr type="h" for="ch" forName="desComposite" refType="h" fact="0.8722"/>
      <dgm:constr type="w" for="ch" forName="desComposite" refType="h" refFor="ch" refForName="desComposite" fact="0.6056"/>
      <dgm:constr type="w" for="ch" forName="parBackupNorm" refType="w" refFor="ch" refForName="parComposite" fact="-0.3369"/>
      <dgm:constr type="w" for="ch" forName="parBackupRTL" refType="w" refFor="ch" refForName="parComposite" fact="-0.3369"/>
      <dgm:constr type="w" for="ch" forName="parBackupRev" refType="w" refFor="ch" refForName="parComposite" fact="0"/>
      <dgm:constr type="w" for="ch" forName="desBackupLeftNorm" refType="w" refFor="ch" refForName="desComposite" fact="-0.3376"/>
      <dgm:constr type="w" for="ch" forName="desBackupLeftRev" refType="w" refFor="ch" refForName="desComposite" fact="-0.3376"/>
      <dgm:constr type="w" for="ch" forName="desBackupRightNorm" refType="w" refFor="ch" refForName="desComposite" fact="-0.3376"/>
      <dgm:constr type="w" for="ch" forName="desBackupRightRev" refType="w" refFor="ch" refForName="desComposite" fact="-0.3376"/>
      <dgm:constr type="w" for="ch" forName="parSpace" refType="w" refFor="ch" refForName="parComposite" fact="0.05"/>
      <dgm:constr type="w" for="ch" forName="desSpace" refType="w" refFor="ch" refForName="parComposite" fact="0.05"/>
      <dgm:constr type="primFontSz" for="des" forName="parTx" op="equ" val="65"/>
      <dgm:constr type="primFontSz" for="des" forName="chTx" refType="primFontSz" refFor="des" refForName="parTx" op="lte" val="65"/>
      <dgm:constr type="primFontSz" for="des" forName="desTx" refType="primFontSz" refFor="des" refForName="chTx" op="lte" val="65"/>
      <dgm:constr type="primFontSz" for="des" forName="desTx" refType="primFontSz" refFor="des" refForName="parTx" op="lte"/>
    </dgm:constrLst>
    <dgm:forEach name="Name4" axis="ch" ptType="node">
      <dgm:layoutNode name="parComposite">
        <dgm:alg type="composite"/>
        <dgm:shape xmlns:r="http://schemas.openxmlformats.org/officeDocument/2006/relationships" r:blip="">
          <dgm:adjLst/>
        </dgm:shape>
        <dgm:choose name="Name5">
          <dgm:if name="Name6" func="var" arg="dir" op="equ" val="norm">
            <dgm:constrLst>
              <dgm:constr type="l" for="ch" forName="parBigCircle"/>
              <dgm:constr type="ctrY" for="ch" forName="parBigCircle" refType="h" fact="0.5639"/>
              <dgm:constr type="w" for="ch" forName="parBigCircle" refType="w" fact="0.6631"/>
              <dgm:constr type="h" for="ch" forName="parBigCircle" refType="w" refFor="ch" refForName="parBigCircle"/>
              <dgm:constr type="r" for="ch" forName="parTx" refType="w"/>
              <dgm:constr type="t" for="ch" forName="parTx"/>
              <dgm:constr type="w" for="ch" forName="parTx" refType="w" fact="0.7084"/>
              <dgm:constr type="h" for="ch" forName="parTx" refType="h" fact="0.4562"/>
              <dgm:constr type="t" for="ch" forName="bSpace" refType="ctrY" refFor="ch" refForName="parBigCircle"/>
              <dgm:constr type="b" for="ch" forName="bSpace" refType="h"/>
              <dgm:constr type="l" for="ch" forName="bSpace"/>
              <dgm:constr type="w" for="ch" forName="bSpace" val="1"/>
            </dgm:constrLst>
          </dgm:if>
          <dgm:else name="Name7">
            <dgm:constrLst>
              <dgm:constr type="r" for="ch" forName="parBigCircle" refType="w"/>
              <dgm:constr type="ctrY" for="ch" forName="parBigCircle" refType="h" fact="0.5639"/>
              <dgm:constr type="w" for="ch" forName="parBigCircle" refType="w" fact="0.6631"/>
              <dgm:constr type="h" for="ch" forName="parBigCircle" refType="w" refFor="ch" refForName="parBigCircle"/>
              <dgm:constr type="l" for="ch" forName="parTx" fact="0"/>
              <dgm:constr type="t" for="ch" forName="parTx"/>
              <dgm:constr type="w" for="ch" forName="parTx" refType="w" fact="0.7084"/>
              <dgm:constr type="h" for="ch" forName="parTx" refType="h" fact="0.4562"/>
              <dgm:constr type="t" for="ch" forName="bSpace" refType="ctrY" refFor="ch" refForName="parBigCircle"/>
              <dgm:constr type="b" for="ch" forName="bSpace" refType="h"/>
              <dgm:constr type="r" for="ch" forName="bSpace"/>
              <dgm:constr type="w" for="ch" forName="bSpace" val="1"/>
            </dgm:constrLst>
          </dgm:else>
        </dgm:choose>
        <dgm:layoutNode name="parBigCircle" styleLbl="node0">
          <dgm:alg type="sp"/>
          <dgm:shape xmlns:r="http://schemas.openxmlformats.org/officeDocument/2006/relationships" type="donut" r:blip="">
            <dgm:adjLst>
              <dgm:adj idx="1" val="0.2"/>
            </dgm:adjLst>
          </dgm:shape>
          <dgm:presOf/>
          <dgm:constrLst>
            <dgm:constr type="h" refType="w" op="equ"/>
          </dgm:constrLst>
        </dgm:layoutNode>
        <dgm:layoutNode name="parTx" styleLbl="revTx">
          <dgm:choose name="Name8">
            <dgm:if name="Name9" func="var" arg="dir" op="equ" val="norm">
              <dgm:alg type="tx">
                <dgm:param type="autoTxRot" val="grav"/>
                <dgm:param type="parTxLTRAlign" val="l"/>
              </dgm:alg>
              <dgm:shape xmlns:r="http://schemas.openxmlformats.org/officeDocument/2006/relationships" rot="295" type="rect" r:blip="">
                <dgm:adjLst/>
              </dgm:shape>
              <dgm:presOf axis="self" ptType="node"/>
              <dgm:constrLst>
                <dgm:constr type="lMarg" refType="primFontSz" fact="0.2"/>
                <dgm:constr type="rMarg"/>
                <dgm:constr type="tMarg"/>
                <dgm:constr type="bMarg"/>
              </dgm:constrLst>
            </dgm:if>
            <dgm:else name="Name10">
              <dgm:alg type="tx">
                <dgm:param type="autoTxRot" val="grav"/>
                <dgm:param type="parTxLTRAlign" val="r"/>
              </dgm:alg>
              <dgm:shape xmlns:r="http://schemas.openxmlformats.org/officeDocument/2006/relationships" rot="65" type="rect" r:blip="">
                <dgm:adjLst/>
              </dgm:shape>
              <dgm:presOf axis="self" ptType="node"/>
              <dgm:constrLst>
                <dgm:constr type="lMarg"/>
                <dgm:constr type="rMarg" refType="primFontSz" fact="0.2"/>
                <dgm:constr type="tMarg"/>
                <dgm:constr type="bMarg"/>
              </dgm:constrLst>
            </dgm:else>
          </dgm:choose>
          <dgm:ruleLst>
            <dgm:rule type="primFontSz" val="5" fact="NaN" max="NaN"/>
          </dgm:ruleLst>
        </dgm:layoutNode>
        <dgm:layoutNode name="bSpace">
          <dgm:alg type="sp"/>
          <dgm:shape xmlns:r="http://schemas.openxmlformats.org/officeDocument/2006/relationships" r:blip="">
            <dgm:adjLst/>
          </dgm:shape>
          <dgm:presOf/>
        </dgm:layoutNode>
      </dgm:layoutNode>
      <dgm:choose name="Name11">
        <dgm:if name="Name12" func="var" arg="dir" op="equ" val="norm">
          <dgm:layoutNode name="parBackupNorm">
            <dgm:alg type="sp"/>
            <dgm:shape xmlns:r="http://schemas.openxmlformats.org/officeDocument/2006/relationships" r:blip="">
              <dgm:adjLst/>
            </dgm:shape>
            <dgm:presOf/>
          </dgm:layoutNode>
        </dgm:if>
        <dgm:else name="Name13">
          <dgm:layoutNode name="parBackupRTL">
            <dgm:alg type="sp"/>
            <dgm:shape xmlns:r="http://schemas.openxmlformats.org/officeDocument/2006/relationships" r:blip="">
              <dgm:adjLst/>
            </dgm:shape>
            <dgm:presOf/>
          </dgm:layoutNode>
        </dgm:else>
      </dgm:choose>
      <dgm:forEach name="Name14" axis="followSib" ptType="sibTrans" hideLastTrans="0" cnt="1">
        <dgm:layoutNode name="parSpace">
          <dgm:alg type="sp"/>
          <dgm:shape xmlns:r="http://schemas.openxmlformats.org/officeDocument/2006/relationships" r:blip="">
            <dgm:adjLst/>
          </dgm:shape>
          <dgm:presOf/>
        </dgm:layoutNode>
      </dgm:forEach>
      <dgm:forEach name="Name15" axis="ch" ptType="node">
        <dgm:choose name="Name16">
          <dgm:if name="Name17" func="var" arg="dir" op="equ" val="norm">
            <dgm:layoutNode name="desBackupLeftNorm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if>
          <dgm:else name="Name18">
            <dgm:choose name="Name19">
              <dgm:if name="Name20" axis="self" ptType="node" func="pos" op="equ" val="1">
                <dgm:layoutNode name="desBackupRightRev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21"/>
            </dgm:choose>
          </dgm:else>
        </dgm:choose>
        <dgm:layoutNode name="desComposite">
          <dgm:alg type="composite"/>
          <dgm:shape xmlns:r="http://schemas.openxmlformats.org/officeDocument/2006/relationships" r:blip="">
            <dgm:adjLst/>
          </dgm:shape>
          <dgm:choose name="Name22">
            <dgm:if name="Name23" func="var" arg="dir" op="equ" val="norm">
              <dgm:constrLst>
                <dgm:constr type="ctrX" for="ch" forName="desCircle" refType="w" fact="0.5"/>
                <dgm:constr type="ctrY" for="ch" forName="desCircle" refType="h" fact="0.5"/>
                <dgm:constr type="w" for="ch" forName="desCircle" refType="w" fact="0.3249"/>
                <dgm:constr type="h" for="ch" forName="desCircle" refType="w" refFor="ch" refForName="desCircle"/>
                <dgm:constr type="l" for="ch" forName="chTx"/>
                <dgm:constr type="b" for="ch" forName="chTx" refType="h"/>
                <dgm:constr type="w" for="ch" forName="chTx" refType="w" fact="0.5786"/>
                <dgm:constr type="h" for="ch" forName="chTx" refType="h" fact="0.4525"/>
                <dgm:constr type="r" for="ch" forName="desTx" refType="w"/>
                <dgm:constr type="t" for="ch" forName="desTx"/>
                <dgm:constr type="w" for="ch" forName="desTx" refType="w" fact="0.5786"/>
                <dgm:constr type="h" for="ch" forName="desTx" refType="h" fact="0.4525"/>
              </dgm:constrLst>
            </dgm:if>
            <dgm:else name="Name24">
              <dgm:constrLst>
                <dgm:constr type="ctrX" for="ch" forName="desCircle" refType="w" fact="0.5"/>
                <dgm:constr type="ctrY" for="ch" forName="desCircle" refType="h" fact="0.5"/>
                <dgm:constr type="w" for="ch" forName="desCircle" refType="w" fact="0.3249"/>
                <dgm:constr type="h" for="ch" forName="desCircle" refType="w" refFor="ch" refForName="desCircle"/>
                <dgm:constr type="r" for="ch" forName="chTx" refType="w"/>
                <dgm:constr type="b" for="ch" forName="chTx" refType="h"/>
                <dgm:constr type="w" for="ch" forName="chTx" refType="w" fact="0.5786"/>
                <dgm:constr type="h" for="ch" forName="chTx" refType="h" fact="0.4525"/>
                <dgm:constr type="l" for="ch" forName="desTx"/>
                <dgm:constr type="t" for="ch" forName="desTx"/>
                <dgm:constr type="w" for="ch" forName="desTx" refType="w" fact="0.5786"/>
                <dgm:constr type="h" for="ch" forName="desTx" refType="h" fact="0.4525"/>
              </dgm:constrLst>
            </dgm:else>
          </dgm:choose>
          <dgm:layoutNode name="desCircle" styleLbl="node1">
            <dgm:alg type="sp"/>
            <dgm:shape xmlns:r="http://schemas.openxmlformats.org/officeDocument/2006/relationships" type="ellipse" r:blip="">
              <dgm:adjLst/>
            </dgm:shape>
            <dgm:presOf/>
            <dgm:constrLst>
              <dgm:constr type="h" refType="w" op="equ"/>
            </dgm:constrLst>
          </dgm:layoutNode>
          <dgm:layoutNode name="chTx" styleLbl="revTx">
            <dgm:choose name="Name25">
              <dgm:if name="Name26" func="var" arg="dir" op="equ" val="norm">
                <dgm:alg type="tx">
                  <dgm:param type="autoTxRot" val="grav"/>
                  <dgm:param type="parTxLTRAlign" val="r"/>
                  <dgm:param type="txAnchorVert" val="mid"/>
                  <dgm:param type="txAnchorVertCh" val="mid"/>
                </dgm:alg>
                <dgm:shape xmlns:r="http://schemas.openxmlformats.org/officeDocument/2006/relationships" rot="295" type="rect" r:blip="">
                  <dgm:adjLst/>
                </dgm:shape>
                <dgm:presOf axis="self" ptType="node"/>
              </dgm:if>
              <dgm:else name="Name27">
                <dgm:alg type="tx">
                  <dgm:param type="autoTxRot" val="grav"/>
                  <dgm:param type="parTxLTRAlign" val="l"/>
                  <dgm:param type="txAnchorVert" val="mid"/>
                  <dgm:param type="txAnchorVertCh" val="mid"/>
                </dgm:alg>
                <dgm:shape xmlns:r="http://schemas.openxmlformats.org/officeDocument/2006/relationships" rot="65" type="rect" r:blip="">
                  <dgm:adjLst/>
                </dgm:shape>
                <dgm:presOf axis="self" ptType="node"/>
              </dgm:else>
            </dgm:choose>
            <dgm:choose name="Name28">
              <dgm:if name="Name29" func="var" arg="dir" op="equ" val="norm">
                <dgm:constrLst>
                  <dgm:constr type="lMarg"/>
                  <dgm:constr type="rMarg" refType="primFontSz" fact="0.2"/>
                  <dgm:constr type="tMarg"/>
                  <dgm:constr type="bMarg"/>
                </dgm:constrLst>
              </dgm:if>
              <dgm:else name="Name30">
                <dgm:constrLst>
                  <dgm:constr type="rMarg"/>
                  <dgm:constr type="lMarg" refType="primFontSz" fact="0.2"/>
                  <dgm:constr type="tMarg"/>
                  <dgm:constr type="bMarg"/>
                </dgm:constrLst>
              </dgm:else>
            </dgm:choose>
            <dgm:ruleLst>
              <dgm:rule type="primFontSz" val="5" fact="NaN" max="NaN"/>
            </dgm:ruleLst>
          </dgm:layoutNode>
          <dgm:layoutNode name="desTx" styleLbl="revTx">
            <dgm:varLst>
              <dgm:bulletEnabled val="1"/>
            </dgm:varLst>
            <dgm:choose name="Name31">
              <dgm:if name="Name32" func="var" arg="dir" op="equ" val="norm">
                <dgm:alg type="tx">
                  <dgm:param type="autoTxRot" val="grav"/>
                  <dgm:param type="parTxLTRAlign" val="l"/>
                  <dgm:param type="shpTxLTRAlignCh" val="l"/>
                  <dgm:param type="stBulletLvl" val="1"/>
                  <dgm:param type="txAnchorVert" val="mid"/>
                </dgm:alg>
                <dgm:shape xmlns:r="http://schemas.openxmlformats.org/officeDocument/2006/relationships" rot="295" type="rect" r:blip="">
                  <dgm:adjLst/>
                </dgm:shape>
                <dgm:presOf axis="des" ptType="node"/>
              </dgm:if>
              <dgm:else name="Name33">
                <dgm:alg type="tx">
                  <dgm:param type="autoTxRot" val="grav"/>
                  <dgm:param type="parTxLTRAlign" val="r"/>
                  <dgm:param type="shpTxLTRAlignCh" val="r"/>
                  <dgm:param type="stBulletLvl" val="1"/>
                  <dgm:param type="txAnchorVert" val="mid"/>
                </dgm:alg>
                <dgm:shape xmlns:r="http://schemas.openxmlformats.org/officeDocument/2006/relationships" rot="65" type="rect" r:blip="">
                  <dgm:adjLst/>
                </dgm:shape>
                <dgm:presOf axis="des" ptType="node"/>
              </dgm:else>
            </dgm:choose>
            <dgm:choose name="Name34">
              <dgm:if name="Name35" func="var" arg="dir" op="equ" val="norm">
                <dgm:constrLst>
                  <dgm:constr type="rMarg"/>
                  <dgm:constr type="lMarg" refType="primFontSz" fact="0.2"/>
                  <dgm:constr type="tMarg"/>
                  <dgm:constr type="bMarg"/>
                </dgm:constrLst>
              </dgm:if>
              <dgm:else name="Name36">
                <dgm:constrLst>
                  <dgm:constr type="lMarg"/>
                  <dgm:constr type="rMarg" refType="primFontSz" fact="0.2"/>
                  <dgm:constr type="tMarg"/>
                  <dgm:constr type="bMarg"/>
                </dgm:constrLst>
              </dgm:else>
            </dgm:choose>
            <dgm:ruleLst>
              <dgm:rule type="primFontSz" val="5" fact="NaN" max="NaN"/>
            </dgm:ruleLst>
          </dgm:layoutNode>
        </dgm:layoutNode>
        <dgm:layoutNode name="desBackupRightNorm">
          <dgm:alg type="sp"/>
          <dgm:shape xmlns:r="http://schemas.openxmlformats.org/officeDocument/2006/relationships" r:blip="">
            <dgm:adjLst/>
          </dgm:shape>
          <dgm:presOf/>
        </dgm:layoutNode>
        <dgm:choose name="Name37">
          <dgm:if name="Name38" func="var" arg="dir" op="neq" val="norm">
            <dgm:choose name="Name39">
              <dgm:if name="Name40" axis="self" ptType="node" func="revPos" op="neq" val="1">
                <dgm:layoutNode name="desBackupLeftRev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41"/>
            </dgm:choose>
          </dgm:if>
          <dgm:else name="Name42"/>
        </dgm:choose>
        <dgm:forEach name="Name43" axis="followSib" ptType="sibTrans" hideLastTrans="0" cnt="1">
          <dgm:layoutNode name="desSpace">
            <dgm:alg type="sp"/>
            <dgm:shape xmlns:r="http://schemas.openxmlformats.org/officeDocument/2006/relationships" r:blip="">
              <dgm:adjLst/>
            </dgm:shape>
            <dgm:presOf/>
          </dgm:layoutNode>
        </dgm:forEach>
      </dgm:forEach>
      <dgm:choose name="Name44">
        <dgm:if name="Name45" func="var" arg="dir" op="neq" val="norm">
          <dgm:layoutNode name="parBackupRev">
            <dgm:alg type="sp"/>
            <dgm:shape xmlns:r="http://schemas.openxmlformats.org/officeDocument/2006/relationships" r:blip="">
              <dgm:adjLst/>
            </dgm:shape>
            <dgm:presOf/>
          </dgm:layoutNode>
        </dgm:if>
        <dgm:else name="Name46"/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9/3/layout/StepUpProcess">
  <dgm:title val=""/>
  <dgm:desc val=""/>
  <dgm:catLst>
    <dgm:cat type="process" pri="13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b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b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onstrLst>
      <dgm:constr type="alignOff" forName="rootnode" val="1"/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-0.765"/>
      <dgm:constr type="w" for="ch" forName="sibTrans" refType="w" fact="0.103"/>
      <dgm:constr type="h" for="ch" forName="sibTrans" refType="h" fact="0.103"/>
    </dgm:constrLst>
    <dgm:forEach name="nodesForEach" axis="ch" ptType="node">
      <dgm:layoutNode name="composite">
        <dgm:alg type="composite">
          <dgm:param type="ar" val="0.861"/>
        </dgm:alg>
        <dgm:shape xmlns:r="http://schemas.openxmlformats.org/officeDocument/2006/relationships" r:blip="">
          <dgm:adjLst/>
        </dgm:shape>
        <dgm:choose name="Name3">
          <dgm:if name="Name4" func="var" arg="dir" op="equ" val="norm">
            <dgm:constrLst>
              <dgm:constr type="l" for="ch" forName="LShape" refType="w" fact="0"/>
              <dgm:constr type="t" for="ch" forName="LShape" refType="h" fact="0.2347"/>
              <dgm:constr type="w" for="ch" forName="LShape" refType="w" fact="0.998"/>
              <dgm:constr type="h" for="ch" forName="LShape" refType="h" fact="0.5164"/>
              <dgm:constr type="r" for="ch" forName="ParentText" refType="w"/>
              <dgm:constr type="t" for="ch" forName="ParentText" refType="h" fact="0.32"/>
              <dgm:constr type="w" for="ch" forName="ParentText" refType="w" fact="0.901"/>
              <dgm:constr type="h" for="ch" forName="ParentText" refType="h" fact="0.68"/>
              <dgm:constr type="l" for="ch" forName="Triangle" refType="w" fact="0.83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if>
          <dgm:else name="Name5">
            <dgm:constrLst>
              <dgm:constr type="l" for="ch" forName="LShape" refType="w" fact="0.002"/>
              <dgm:constr type="t" for="ch" forName="LShape" refType="h" fact="0.2347"/>
              <dgm:constr type="w" for="ch" forName="LShape" refType="w"/>
              <dgm:constr type="h" for="ch" forName="LShape" refType="h" fact="0.5164"/>
              <dgm:constr type="l" for="ch" forName="ParentText" refType="w" fact="0"/>
              <dgm:constr type="t" for="ch" forName="ParentText" refType="h" fact="0.32"/>
              <dgm:constr type="w" for="ch" forName="ParentText" refType="w" fact="0.902"/>
              <dgm:constr type="h" for="ch" forName="ParentText" refType="h" fact="0.68"/>
              <dgm:constr type="l" for="ch" forName="Triangle" refType="w" fact="0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else>
        </dgm:choose>
        <dgm:layoutNode name="LShape" styleLbl="alignNode1">
          <dgm:alg type="sp"/>
          <dgm:choose name="Name6">
            <dgm:if name="Name7" func="var" arg="dir" op="equ" val="norm">
              <dgm:shape xmlns:r="http://schemas.openxmlformats.org/officeDocument/2006/relationships" rot="90" type="corner" r:blip="">
                <dgm:adjLst>
                  <dgm:adj idx="1" val="0.1612"/>
                  <dgm:adj idx="2" val="0.1611"/>
                </dgm:adjLst>
              </dgm:shape>
            </dgm:if>
            <dgm:else name="Name8">
              <dgm:shape xmlns:r="http://schemas.openxmlformats.org/officeDocument/2006/relationships" rot="180" type="corner" r:blip="">
                <dgm:adjLst>
                  <dgm:adj idx="1" val="0.1612"/>
                  <dgm:adj idx="2" val="0.1611"/>
                </dgm:adjLst>
              </dgm:shape>
            </dgm:else>
          </dgm:choose>
          <dgm:presOf/>
        </dgm:layoutNode>
        <dgm:layoutNode name="ParentText" styleLbl="revTx">
          <dgm:varLst>
            <dgm:chMax val="0"/>
            <dgm:chPref val="0"/>
            <dgm:bulletEnabled val="1"/>
          </dgm:varLst>
          <dgm:alg type="tx">
            <dgm:param type="parTxLTRAlign" val="l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9">
          <dgm:if name="Name10" axis="followSib" ptType="node" func="cnt" op="gte" val="1">
            <dgm:layoutNode name="Triangle" styleLbl="alignNode1">
              <dgm:alg type="sp"/>
              <dgm:choose name="Name11">
                <dgm:if name="Name12" func="var" arg="dir" op="equ" val="norm">
                  <dgm:shape xmlns:r="http://schemas.openxmlformats.org/officeDocument/2006/relationships" type="triangle" r:blip="">
                    <dgm:adjLst>
                      <dgm:adj idx="1" val="1"/>
                    </dgm:adjLst>
                  </dgm:shape>
                </dgm:if>
                <dgm:else name="Name13">
                  <dgm:shape xmlns:r="http://schemas.openxmlformats.org/officeDocument/2006/relationships" rot="90" type="triangle" r:blip="">
                    <dgm:adjLst>
                      <dgm:adj idx="1" val="1"/>
                    </dgm:adjLst>
                  </dgm:shape>
                </dgm:else>
              </dgm:choose>
              <dgm:presOf/>
            </dgm:layoutNode>
          </dgm:if>
          <dgm:else name="Name14"/>
        </dgm:choose>
      </dgm:layoutNode>
      <dgm:forEach name="sibTransForEach" axis="followSib" ptType="sibTrans" cnt="1">
        <dgm:layoutNode name="sibTrans">
          <dgm:alg type="composite">
            <dgm:param type="ar" val="0.861"/>
          </dgm:alg>
          <dgm:constrLst>
            <dgm:constr type="w" for="ch" forName="space" refType="w"/>
            <dgm:constr type="h" for="ch" forName="space" refType="w"/>
          </dgm:constrLst>
          <dgm:layoutNode name="space" styleLbl="alignNode1">
            <dgm:alg type="sp"/>
            <dgm:shape xmlns:r="http://schemas.openxmlformats.org/officeDocument/2006/relationships" r:blip="">
              <dgm:adjLst/>
            </dgm:shape>
            <dgm:presOf/>
          </dgm:layoutNod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98361A0-4A37-40AB-9214-45034DA1425E}" type="datetimeFigureOut">
              <a:rPr lang="en-US" smtClean="0"/>
              <a:t>12/6/18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2EC75AA-2E12-4962-ADF4-83C4D9AB1C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46367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EC75AA-2E12-4962-ADF4-83C4D9AB1C9D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05977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9144000" cy="29337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8" name="Straight Connector 17"/>
          <p:cNvCxnSpPr/>
          <p:nvPr/>
        </p:nvCxnSpPr>
        <p:spPr>
          <a:xfrm>
            <a:off x="0" y="2925286"/>
            <a:ext cx="9144000" cy="1588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2514600" y="2362200"/>
            <a:ext cx="4114800" cy="1127760"/>
          </a:xfrm>
          <a:prstGeom prst="rect">
            <a:avLst/>
          </a:prstGeom>
          <a:solidFill>
            <a:schemeClr val="tx1"/>
          </a:solidFill>
          <a:ln w="76200" cmpd="thinThick">
            <a:solidFill>
              <a:schemeClr val="tx1"/>
            </a:solidFill>
            <a:miter lim="800000"/>
          </a:ln>
        </p:spPr>
        <p:txBody>
          <a:bodyPr vert="horz" lIns="91440" tIns="45720" rIns="91440" bIns="45720" rtlCol="0" anchor="ctr" anchorCtr="0">
            <a:normAutofit/>
          </a:bodyPr>
          <a:lstStyle/>
          <a:p>
            <a:pPr algn="ctr" defTabSz="914400" rtl="0" eaLnBrk="1" latinLnBrk="0" hangingPunct="1">
              <a:spcBef>
                <a:spcPts val="400"/>
              </a:spcBef>
              <a:buNone/>
            </a:pPr>
            <a:endParaRPr lang="en-US" sz="1800" b="1" kern="1200" cap="all" spc="0" baseline="0" smtClean="0">
              <a:solidFill>
                <a:schemeClr val="bg1"/>
              </a:solidFill>
              <a:latin typeface="+mj-lt"/>
              <a:ea typeface="+mj-ea"/>
              <a:cs typeface="Tunga" pitchFamily="2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65400" y="3045460"/>
            <a:ext cx="4013200" cy="428625"/>
          </a:xfrm>
        </p:spPr>
        <p:txBody>
          <a:bodyPr tIns="0" anchor="t">
            <a:noAutofit/>
          </a:bodyPr>
          <a:lstStyle>
            <a:lvl1pPr marL="0" indent="0" algn="ctr">
              <a:buNone/>
              <a:defRPr sz="1600" b="0" i="0" cap="none" spc="0" baseline="0">
                <a:solidFill>
                  <a:schemeClr val="bg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2565400" y="2397760"/>
            <a:ext cx="4013200" cy="599440"/>
          </a:xfrm>
          <a:noFill/>
          <a:ln>
            <a:noFill/>
          </a:ln>
        </p:spPr>
        <p:txBody>
          <a:bodyPr bIns="0" anchor="b"/>
          <a:lstStyle>
            <a:lvl1pPr>
              <a:defRPr>
                <a:effectLst>
                  <a:glow rad="88900">
                    <a:schemeClr val="tx1">
                      <a:alpha val="60000"/>
                    </a:schemeClr>
                  </a:glo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10"/>
          </p:nvPr>
        </p:nvSpPr>
        <p:spPr bwMode="black"/>
        <p:txBody>
          <a:bodyPr/>
          <a:lstStyle/>
          <a:p>
            <a:fld id="{01B966FC-28FB-4DE2-8C08-C79DCD99BEB8}" type="datetime1">
              <a:rPr lang="en-US" smtClean="0"/>
              <a:t>12/6/18</a:t>
            </a:fld>
            <a:endParaRPr lang="en-US"/>
          </a:p>
        </p:txBody>
      </p:sp>
      <p:sp>
        <p:nvSpPr>
          <p:cNvPr id="17" name="Slide Number Placeholder 1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7456560-5D28-4D0E-8F70-E70CD51DD887}" type="slidenum">
              <a:rPr lang="en-US" smtClean="0"/>
              <a:t>‹#›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D0F919-7D23-42B4-B77E-2ECE8CF8AE5A}" type="datetime1">
              <a:rPr lang="en-US" smtClean="0"/>
              <a:t>12/6/18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456560-5D28-4D0E-8F70-E70CD51DD88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/>
          <p:cNvCxnSpPr/>
          <p:nvPr/>
        </p:nvCxnSpPr>
        <p:spPr>
          <a:xfrm rot="5400000">
            <a:off x="4267200" y="3429000"/>
            <a:ext cx="6858000" cy="1588"/>
          </a:xfrm>
          <a:prstGeom prst="line">
            <a:avLst/>
          </a:prstGeom>
          <a:ln w="1270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/>
          <p:cNvSpPr/>
          <p:nvPr/>
        </p:nvSpPr>
        <p:spPr bwMode="hidden">
          <a:xfrm>
            <a:off x="0" y="1"/>
            <a:ext cx="76962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629400" cy="5029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D2E449-1DE2-4F77-B2EC-A3405FB2B68E}" type="datetime1">
              <a:rPr lang="en-US" smtClean="0"/>
              <a:t>12/6/18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456560-5D28-4D0E-8F70-E70CD51DD887}" type="slidenum">
              <a:rPr lang="en-US" smtClean="0"/>
              <a:t>‹#›</a:t>
            </a:fld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239000" y="914401"/>
            <a:ext cx="926980" cy="5029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Content Placeholder 30"/>
          <p:cNvSpPr>
            <a:spLocks noGrp="1"/>
          </p:cNvSpPr>
          <p:nvPr>
            <p:ph sz="quarter" idx="13"/>
          </p:nvPr>
        </p:nvSpPr>
        <p:spPr>
          <a:xfrm>
            <a:off x="457200" y="2020824"/>
            <a:ext cx="8229600" cy="407517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F8B4DE49-C74D-4B4B-AD63-F2ECF5962B88}" type="datetime1">
              <a:rPr lang="en-US" smtClean="0"/>
              <a:t>12/6/18</a:t>
            </a:fld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17456560-5D28-4D0E-8F70-E70CD51DD887}" type="slidenum">
              <a:rPr lang="en-US" smtClean="0"/>
              <a:t>‹#›</a:t>
            </a:fld>
            <a:endParaRPr lang="en-US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922776"/>
            <a:ext cx="9144000" cy="29352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0" y="3921760"/>
            <a:ext cx="9144000" cy="1588"/>
          </a:xfrm>
          <a:prstGeom prst="line">
            <a:avLst/>
          </a:prstGeom>
          <a:ln w="1270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/>
        </p:nvSpPr>
        <p:spPr>
          <a:xfrm>
            <a:off x="2514600" y="3368040"/>
            <a:ext cx="4114800" cy="1127760"/>
          </a:xfrm>
          <a:prstGeom prst="rect">
            <a:avLst/>
          </a:prstGeom>
          <a:solidFill>
            <a:schemeClr val="tx1"/>
          </a:solidFill>
          <a:ln w="76200" cmpd="thinThick">
            <a:solidFill>
              <a:schemeClr val="tx1"/>
            </a:solidFill>
            <a:miter lim="800000"/>
          </a:ln>
        </p:spPr>
        <p:txBody>
          <a:bodyPr vert="horz" lIns="91440" tIns="45720" rIns="91440" bIns="45720" rtlCol="0" anchor="ctr" anchorCtr="0">
            <a:normAutofit/>
          </a:bodyPr>
          <a:lstStyle/>
          <a:p>
            <a:pPr algn="ctr" defTabSz="914400" rtl="0" eaLnBrk="1" latinLnBrk="0" hangingPunct="1">
              <a:spcBef>
                <a:spcPts val="400"/>
              </a:spcBef>
              <a:buNone/>
            </a:pPr>
            <a:endParaRPr lang="en-US" sz="1800" b="1" kern="1200" cap="all" spc="0" baseline="0" smtClean="0">
              <a:solidFill>
                <a:schemeClr val="bg1"/>
              </a:solidFill>
              <a:latin typeface="+mj-lt"/>
              <a:ea typeface="+mj-ea"/>
              <a:cs typeface="Tunga" pitchFamily="2"/>
            </a:endParaRPr>
          </a:p>
        </p:txBody>
      </p:sp>
      <p:sp>
        <p:nvSpPr>
          <p:cNvPr id="9" name="Title Placeholder 1"/>
          <p:cNvSpPr>
            <a:spLocks noGrp="1"/>
          </p:cNvSpPr>
          <p:nvPr>
            <p:ph type="title"/>
          </p:nvPr>
        </p:nvSpPr>
        <p:spPr bwMode="black">
          <a:xfrm>
            <a:off x="2529052" y="3367246"/>
            <a:ext cx="4085897" cy="706821"/>
          </a:xfrm>
          <a:prstGeom prst="rect">
            <a:avLst/>
          </a:prstGeom>
          <a:noFill/>
          <a:ln w="98425" cmpd="thinThick">
            <a:noFill/>
            <a:miter lim="800000"/>
          </a:ln>
        </p:spPr>
        <p:txBody>
          <a:bodyPr vert="horz" lIns="91440" tIns="45720" rIns="91440" bIns="0" rtlCol="0" anchor="b" anchorCtr="0">
            <a:normAutofit/>
          </a:bodyPr>
          <a:lstStyle>
            <a:lvl1pPr>
              <a:defRPr kumimoji="0" lang="en-US" sz="1800" b="1" i="0" u="none" strike="noStrike" kern="1200" cap="all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Tunga" pitchFamily="2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"/>
          </p:nvPr>
        </p:nvSpPr>
        <p:spPr bwMode="black">
          <a:xfrm>
            <a:off x="2518542" y="4084577"/>
            <a:ext cx="4106917" cy="397094"/>
          </a:xfrm>
        </p:spPr>
        <p:txBody>
          <a:bodyPr tIns="0" anchor="t" anchorCtr="0">
            <a:normAutofit/>
          </a:bodyPr>
          <a:lstStyle>
            <a:lvl1pPr marL="0" indent="0" algn="ctr">
              <a:buNone/>
              <a:def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Tahoma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BBD333-49F0-40AA-BAEF-1ACB0273ECF4}" type="datetime1">
              <a:rPr lang="en-US" smtClean="0"/>
              <a:t>12/6/18</a:t>
            </a:fld>
            <a:endParaRPr lang="en-US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7456560-5D28-4D0E-8F70-E70CD51DD887}" type="slidenum">
              <a:rPr lang="en-US" smtClean="0"/>
              <a:t>‹#›</a:t>
            </a:fld>
            <a:endParaRPr lang="en-US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30"/>
          <p:cNvSpPr>
            <a:spLocks noGrp="1"/>
          </p:cNvSpPr>
          <p:nvPr>
            <p:ph sz="quarter" idx="13"/>
          </p:nvPr>
        </p:nvSpPr>
        <p:spPr>
          <a:xfrm>
            <a:off x="457201" y="2020824"/>
            <a:ext cx="4023360" cy="40050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5" name="Content Placeholder 30"/>
          <p:cNvSpPr>
            <a:spLocks noGrp="1"/>
          </p:cNvSpPr>
          <p:nvPr>
            <p:ph sz="quarter" idx="14"/>
          </p:nvPr>
        </p:nvSpPr>
        <p:spPr>
          <a:xfrm>
            <a:off x="4663440" y="2020824"/>
            <a:ext cx="4023360" cy="40050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893C8C2D-D64F-439F-865D-D4E28516DDEB}" type="datetime1">
              <a:rPr lang="en-US" smtClean="0"/>
              <a:t>12/6/18</a:t>
            </a:fld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7456560-5D28-4D0E-8F70-E70CD51DD887}" type="slidenum">
              <a:rPr lang="en-US" smtClean="0"/>
              <a:t>‹#›</a:t>
            </a:fld>
            <a:endParaRPr lang="en-US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Title 1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Content Placeholder 30"/>
          <p:cNvSpPr>
            <a:spLocks noGrp="1"/>
          </p:cNvSpPr>
          <p:nvPr>
            <p:ph sz="quarter" idx="13"/>
          </p:nvPr>
        </p:nvSpPr>
        <p:spPr>
          <a:xfrm>
            <a:off x="457201" y="2819400"/>
            <a:ext cx="4023360" cy="3209544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24" name="Content Placeholder 30"/>
          <p:cNvSpPr>
            <a:spLocks noGrp="1"/>
          </p:cNvSpPr>
          <p:nvPr>
            <p:ph sz="quarter" idx="14"/>
          </p:nvPr>
        </p:nvSpPr>
        <p:spPr>
          <a:xfrm>
            <a:off x="4663440" y="2816352"/>
            <a:ext cx="4023360" cy="3209544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020824"/>
            <a:ext cx="4023360" cy="704088"/>
          </a:xfrm>
          <a:noFill/>
          <a:ln w="98425" cmpd="thinThick">
            <a:noFill/>
            <a:miter lim="800000"/>
          </a:ln>
        </p:spPr>
        <p:txBody>
          <a:bodyPr vert="horz" lIns="91440" tIns="45720" rIns="91440" bIns="45720" rtlCol="0" anchor="ctr" anchorCtr="0">
            <a:normAutofit/>
          </a:bodyPr>
          <a:lstStyle>
            <a:lvl1pPr marL="0" indent="0" algn="ctr" defTabSz="914400" rtl="0" eaLnBrk="1" latinLnBrk="0" hangingPunct="1">
              <a:spcBef>
                <a:spcPts val="400"/>
              </a:spcBef>
              <a:buNone/>
              <a:defRPr lang="en-US" sz="1800" b="1" kern="1200" cap="none" spc="200" baseline="0" smtClean="0">
                <a:solidFill>
                  <a:schemeClr val="tx1"/>
                </a:solidFill>
                <a:latin typeface="+mj-lt"/>
                <a:ea typeface="+mj-ea"/>
                <a:cs typeface="Tunga" pitchFamily="2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5"/>
          </p:nvPr>
        </p:nvSpPr>
        <p:spPr>
          <a:xfrm>
            <a:off x="4663440" y="2020824"/>
            <a:ext cx="4023360" cy="704088"/>
          </a:xfrm>
          <a:noFill/>
          <a:ln w="98425" cmpd="thinThick">
            <a:noFill/>
            <a:miter lim="800000"/>
          </a:ln>
        </p:spPr>
        <p:txBody>
          <a:bodyPr vert="horz" lIns="91440" tIns="45720" rIns="91440" bIns="45720" rtlCol="0" anchor="ctr" anchorCtr="0">
            <a:normAutofit/>
          </a:bodyPr>
          <a:lstStyle>
            <a:lvl1pPr marL="0" indent="0" algn="ctr" defTabSz="914400" rtl="0" eaLnBrk="1" latinLnBrk="0" hangingPunct="1">
              <a:spcBef>
                <a:spcPts val="400"/>
              </a:spcBef>
              <a:buNone/>
              <a:defRPr lang="en-US" sz="1800" b="1" i="0" kern="1200" cap="none" spc="200" baseline="0" dirty="0" smtClean="0">
                <a:solidFill>
                  <a:schemeClr val="tx1"/>
                </a:solidFill>
                <a:latin typeface="+mj-lt"/>
                <a:ea typeface="+mj-ea"/>
                <a:cs typeface="Tunga" pitchFamily="2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ctr" defTabSz="914400" rtl="0" eaLnBrk="1" latinLnBrk="0" hangingPunct="1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Tx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B704DA21-C911-499A-A75E-2D31149B6802}" type="datetime1">
              <a:rPr lang="en-US" smtClean="0"/>
              <a:t>12/6/18</a:t>
            </a:fld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7456560-5D28-4D0E-8F70-E70CD51DD887}" type="slidenum">
              <a:rPr lang="en-US" smtClean="0"/>
              <a:t>‹#›</a:t>
            </a:fld>
            <a:endParaRPr lang="en-US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8" name="Title 1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1C4C10-D4F7-45AC-AB96-CD254DDA4C86}" type="datetime1">
              <a:rPr lang="en-US" smtClean="0"/>
              <a:t>12/6/18</a:t>
            </a:fld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7456560-5D28-4D0E-8F70-E70CD51DD887}" type="slidenum">
              <a:rPr lang="en-US" smtClean="0"/>
              <a:t>‹#›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46D099-1F22-4EE8-80EE-6770F893FFBD}" type="datetime1">
              <a:rPr lang="en-US" smtClean="0"/>
              <a:t>12/6/18</a:t>
            </a:fld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7456560-5D28-4D0E-8F70-E70CD51DD887}" type="slidenum">
              <a:rPr lang="en-US" smtClean="0"/>
              <a:t>‹#›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30"/>
          <p:cNvSpPr>
            <a:spLocks noGrp="1"/>
          </p:cNvSpPr>
          <p:nvPr>
            <p:ph sz="quarter" idx="14"/>
          </p:nvPr>
        </p:nvSpPr>
        <p:spPr>
          <a:xfrm>
            <a:off x="1485900" y="1914525"/>
            <a:ext cx="6172200" cy="351091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2"/>
          </p:nvPr>
        </p:nvSpPr>
        <p:spPr>
          <a:xfrm>
            <a:off x="1737360" y="5513832"/>
            <a:ext cx="5669280" cy="548640"/>
          </a:xfrm>
        </p:spPr>
        <p:txBody>
          <a:bodyPr vert="horz" lIns="91440" tIns="0" rIns="9144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Font typeface="Arial" pitchFamily="34" charset="0"/>
              <a:buNone/>
              <a:defRPr lang="en-US" sz="1400" b="0" i="0" kern="1200" cap="none" spc="0" baseline="0" smtClean="0">
                <a:solidFill>
                  <a:schemeClr val="tx1"/>
                </a:solidFill>
                <a:latin typeface="+mn-lt"/>
                <a:ea typeface="+mn-ea"/>
                <a:cs typeface="Tahoma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6" name="Date Placeholder 15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5F23FACD-481C-4588-B25C-9F750D2C7B27}" type="datetime1">
              <a:rPr lang="en-US" smtClean="0"/>
              <a:t>12/6/18</a:t>
            </a:fld>
            <a:endParaRPr lang="en-US"/>
          </a:p>
        </p:txBody>
      </p:sp>
      <p:sp>
        <p:nvSpPr>
          <p:cNvPr id="19" name="Slide Number Placeholder 1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7456560-5D28-4D0E-8F70-E70CD51DD887}" type="slidenum">
              <a:rPr lang="en-US" smtClean="0"/>
              <a:t>‹#›</a:t>
            </a:fld>
            <a:endParaRPr lang="en-US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852209" y="2026918"/>
            <a:ext cx="5439582" cy="3263750"/>
          </a:xfrm>
          <a:solidFill>
            <a:schemeClr val="tx1"/>
          </a:solidFill>
          <a:ln w="69850" cmpd="dbl">
            <a:solidFill>
              <a:schemeClr val="tx1"/>
            </a:solidFill>
            <a:miter lim="800000"/>
          </a:ln>
        </p:spPr>
        <p:txBody>
          <a:bodyPr vert="horz" lIns="91440" tIns="45720" rIns="91440" bIns="45720" rtlCol="0" anchor="ctr" anchorCtr="0">
            <a:normAutofit/>
          </a:bodyPr>
          <a:lstStyle>
            <a:lvl1pPr marL="0" indent="0" algn="ctr" defTabSz="914400" rtl="0" eaLnBrk="1" latinLnBrk="0" hangingPunct="1">
              <a:spcBef>
                <a:spcPts val="400"/>
              </a:spcBef>
              <a:buNone/>
              <a:defRPr lang="en-US" sz="1800" b="0" kern="1200" cap="none" spc="0" baseline="0" dirty="0">
                <a:solidFill>
                  <a:schemeClr val="bg1"/>
                </a:solidFill>
                <a:latin typeface="+mj-lt"/>
                <a:ea typeface="+mj-ea"/>
                <a:cs typeface="Tunga" pitchFamily="2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5" name="Text Placeholder 24"/>
          <p:cNvSpPr>
            <a:spLocks noGrp="1"/>
          </p:cNvSpPr>
          <p:nvPr>
            <p:ph type="body" sz="quarter" idx="13"/>
          </p:nvPr>
        </p:nvSpPr>
        <p:spPr>
          <a:xfrm>
            <a:off x="1737360" y="5516880"/>
            <a:ext cx="5669280" cy="548640"/>
          </a:xfrm>
        </p:spPr>
        <p:txBody>
          <a:bodyPr vert="horz" lIns="91440" tIns="0" rIns="91440" bIns="0" rtlCol="0" anchor="ctr" anchorCtr="0">
            <a:normAutofit/>
          </a:bodyPr>
          <a:lstStyle>
            <a:lvl1pPr marL="0" indent="0">
              <a:spcBef>
                <a:spcPts val="0"/>
              </a:spcBef>
              <a:buNone/>
              <a:defRPr lang="en-US" sz="1400" b="0" i="0" kern="1200" cap="none" spc="30" baseline="0" smtClean="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1pPr>
            <a:lvl2pPr marL="171450" indent="1588">
              <a:buNone/>
              <a:defRPr>
                <a:solidFill>
                  <a:schemeClr val="bg2"/>
                </a:solidFill>
              </a:defRPr>
            </a:lvl2pPr>
            <a:lvl3pPr marL="344488" indent="6350">
              <a:buNone/>
              <a:defRPr>
                <a:solidFill>
                  <a:schemeClr val="bg2"/>
                </a:solidFill>
              </a:defRPr>
            </a:lvl3pPr>
            <a:lvl4pPr marL="515938" indent="3175">
              <a:buNone/>
              <a:defRPr>
                <a:solidFill>
                  <a:schemeClr val="bg2"/>
                </a:solidFill>
              </a:defRPr>
            </a:lvl4pPr>
            <a:lvl5pPr marL="688975" indent="-1588">
              <a:buNone/>
              <a:defRPr>
                <a:solidFill>
                  <a:schemeClr val="bg2"/>
                </a:solidFill>
              </a:defRPr>
            </a:lvl5pPr>
          </a:lstStyle>
          <a:p>
            <a:pPr marL="0" lvl="0" indent="0" algn="ctr" defTabSz="914400" rtl="0" eaLnBrk="1" latinLnBrk="0" hangingPunct="1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2514600" y="975360"/>
            <a:ext cx="4114800" cy="70104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4"/>
          </p:nvPr>
        </p:nvSpPr>
        <p:spPr>
          <a:xfrm>
            <a:off x="2981325" y="273180"/>
            <a:ext cx="3181350" cy="292100"/>
          </a:xfrm>
        </p:spPr>
        <p:txBody>
          <a:bodyPr/>
          <a:lstStyle/>
          <a:p>
            <a:fld id="{733F8B8E-DF9C-417B-84F7-75B21AE1744C}" type="datetime1">
              <a:rPr lang="en-US" smtClean="0"/>
              <a:t>12/6/18</a:t>
            </a:fld>
            <a:endParaRPr lang="en-US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5"/>
          </p:nvPr>
        </p:nvSpPr>
        <p:spPr>
          <a:xfrm>
            <a:off x="4038600" y="6172200"/>
            <a:ext cx="1066800" cy="304800"/>
          </a:xfrm>
        </p:spPr>
        <p:txBody>
          <a:bodyPr/>
          <a:lstStyle/>
          <a:p>
            <a:fld id="{17456560-5D28-4D0E-8F70-E70CD51DD887}" type="slidenum">
              <a:rPr lang="en-US" smtClean="0"/>
              <a:t>‹#›</a:t>
            </a:fld>
            <a:endParaRPr lang="en-US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6"/>
          </p:nvPr>
        </p:nvSpPr>
        <p:spPr>
          <a:xfrm>
            <a:off x="1447800" y="6486525"/>
            <a:ext cx="6248400" cy="292100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 bwMode="hidden">
          <a:xfrm>
            <a:off x="0" y="1335973"/>
            <a:ext cx="9144000" cy="552202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019301"/>
            <a:ext cx="8229600" cy="41173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981325" y="273180"/>
            <a:ext cx="3181350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sz="1200" b="0" cap="all" spc="300" baseline="0">
                <a:solidFill>
                  <a:schemeClr val="tx1"/>
                </a:solidFill>
              </a:defRPr>
            </a:lvl1pPr>
          </a:lstStyle>
          <a:p>
            <a:fld id="{C3BFD542-C113-42A3-88A1-B1A883AF415C}" type="datetime1">
              <a:rPr lang="en-US" smtClean="0"/>
              <a:t>12/6/18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47800" y="6486525"/>
            <a:ext cx="6248400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100" b="0" cap="all" spc="300" baseline="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038600" y="6172200"/>
            <a:ext cx="1066800" cy="304800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 anchor="ctr">
            <a:normAutofit/>
          </a:bodyPr>
          <a:lstStyle>
            <a:lvl1pPr algn="ctr">
              <a:defRPr sz="1200" b="1">
                <a:solidFill>
                  <a:schemeClr val="tx1"/>
                </a:solidFill>
              </a:defRPr>
            </a:lvl1pPr>
          </a:lstStyle>
          <a:p>
            <a:fld id="{17456560-5D28-4D0E-8F70-E70CD51DD887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1331436"/>
            <a:ext cx="9144000" cy="1588"/>
          </a:xfrm>
          <a:prstGeom prst="line">
            <a:avLst/>
          </a:prstGeom>
          <a:ln w="12700">
            <a:solidFill>
              <a:schemeClr val="tx2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14600" y="975360"/>
            <a:ext cx="4114800" cy="701040"/>
          </a:xfrm>
          <a:prstGeom prst="rect">
            <a:avLst/>
          </a:prstGeom>
          <a:solidFill>
            <a:schemeClr val="tx1"/>
          </a:solidFill>
          <a:ln w="76200" cmpd="thinThick">
            <a:solidFill>
              <a:schemeClr val="tx1"/>
            </a:solidFill>
            <a:miter lim="800000"/>
          </a:ln>
        </p:spPr>
        <p:txBody>
          <a:bodyPr vert="horz" lIns="91440" tIns="45720" rIns="91440" bIns="45720" rtlCol="0" anchor="ctr" anchorCtr="0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lvl1pPr algn="ctr" defTabSz="914400" rtl="0" eaLnBrk="1" latinLnBrk="0" hangingPunct="1">
        <a:spcBef>
          <a:spcPts val="400"/>
        </a:spcBef>
        <a:buNone/>
        <a:defRPr sz="1800" b="1" kern="1200" cap="all" spc="0" baseline="0">
          <a:solidFill>
            <a:schemeClr val="bg1">
              <a:lumMod val="75000"/>
              <a:lumOff val="25000"/>
            </a:schemeClr>
          </a:solidFill>
          <a:effectLst/>
          <a:latin typeface="+mj-lt"/>
          <a:ea typeface="+mj-ea"/>
          <a:cs typeface="Tunga" pitchFamily="2"/>
        </a:defRPr>
      </a:lvl1pPr>
    </p:titleStyle>
    <p:bodyStyle>
      <a:lvl1pPr marL="0" indent="0" algn="ctr" defTabSz="914400" rtl="0" eaLnBrk="1" latinLnBrk="0" hangingPunct="1">
        <a:lnSpc>
          <a:spcPct val="100000"/>
        </a:lnSpc>
        <a:spcBef>
          <a:spcPts val="600"/>
        </a:spcBef>
        <a:spcAft>
          <a:spcPts val="0"/>
        </a:spcAft>
        <a:buClr>
          <a:schemeClr val="accent1"/>
        </a:buClr>
        <a:buFontTx/>
        <a:buNone/>
        <a:defRPr sz="2000" b="0" i="0" kern="1200" cap="none" spc="30" baseline="0">
          <a:solidFill>
            <a:schemeClr val="tx1"/>
          </a:solidFill>
          <a:latin typeface="+mn-lt"/>
          <a:ea typeface="+mn-ea"/>
          <a:cs typeface="Tahoma" pitchFamily="34" charset="0"/>
        </a:defRPr>
      </a:lvl1pPr>
      <a:lvl2pPr marL="0" indent="0" algn="ctr" defTabSz="914400" rtl="0" eaLnBrk="1" latinLnBrk="0" hangingPunct="1">
        <a:lnSpc>
          <a:spcPct val="100000"/>
        </a:lnSpc>
        <a:spcBef>
          <a:spcPts val="1200"/>
        </a:spcBef>
        <a:buClr>
          <a:schemeClr val="accent1"/>
        </a:buClr>
        <a:buFontTx/>
        <a:buNone/>
        <a:defRPr sz="1800" kern="1200">
          <a:solidFill>
            <a:schemeClr val="tx2"/>
          </a:solidFill>
          <a:latin typeface="+mn-lt"/>
          <a:ea typeface="+mn-ea"/>
          <a:cs typeface="Tahoma" pitchFamily="34" charset="0"/>
        </a:defRPr>
      </a:lvl2pPr>
      <a:lvl3pPr marL="0" indent="0" algn="ctr" defTabSz="914400" rtl="0" eaLnBrk="1" latinLnBrk="0" hangingPunct="1">
        <a:lnSpc>
          <a:spcPct val="100000"/>
        </a:lnSpc>
        <a:spcBef>
          <a:spcPts val="1200"/>
        </a:spcBef>
        <a:buClr>
          <a:schemeClr val="accent1"/>
        </a:buClr>
        <a:buFontTx/>
        <a:buNone/>
        <a:defRPr sz="1600" kern="1200">
          <a:solidFill>
            <a:schemeClr val="tx1"/>
          </a:solidFill>
          <a:latin typeface="+mn-lt"/>
          <a:ea typeface="+mn-ea"/>
          <a:cs typeface="Tahoma" pitchFamily="34" charset="0"/>
        </a:defRPr>
      </a:lvl3pPr>
      <a:lvl4pPr marL="0" indent="0" algn="ctr" defTabSz="914400" rtl="0" eaLnBrk="1" latinLnBrk="0" hangingPunct="1">
        <a:lnSpc>
          <a:spcPct val="100000"/>
        </a:lnSpc>
        <a:spcBef>
          <a:spcPts val="1200"/>
        </a:spcBef>
        <a:buClr>
          <a:schemeClr val="accent1"/>
        </a:buClr>
        <a:buFontTx/>
        <a:buNone/>
        <a:defRPr sz="1400" kern="1200">
          <a:solidFill>
            <a:schemeClr val="tx2"/>
          </a:solidFill>
          <a:latin typeface="+mn-lt"/>
          <a:ea typeface="+mn-ea"/>
          <a:cs typeface="Tahoma" pitchFamily="34" charset="0"/>
        </a:defRPr>
      </a:lvl4pPr>
      <a:lvl5pPr marL="0" indent="0" algn="ctr" defTabSz="914400" rtl="0" eaLnBrk="1" latinLnBrk="0" hangingPunct="1">
        <a:lnSpc>
          <a:spcPct val="100000"/>
        </a:lnSpc>
        <a:spcBef>
          <a:spcPts val="1200"/>
        </a:spcBef>
        <a:buClr>
          <a:schemeClr val="accent1"/>
        </a:buClr>
        <a:buFontTx/>
        <a:buNone/>
        <a:defRPr sz="1400" kern="1200" baseline="0">
          <a:solidFill>
            <a:schemeClr val="tx1"/>
          </a:solidFill>
          <a:latin typeface="+mn-lt"/>
          <a:ea typeface="+mn-ea"/>
          <a:cs typeface="Tahoma" pitchFamily="34" charset="0"/>
        </a:defRPr>
      </a:lvl5pPr>
      <a:lvl6pPr marL="0" indent="0" algn="ctr" defTabSz="914400" rtl="0" eaLnBrk="1" latinLnBrk="0" hangingPunct="1">
        <a:lnSpc>
          <a:spcPct val="100000"/>
        </a:lnSpc>
        <a:spcBef>
          <a:spcPts val="1200"/>
        </a:spcBef>
        <a:buFont typeface="Arial" pitchFamily="34" charset="0"/>
        <a:buNone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0" indent="0" algn="ctr" defTabSz="914400" rtl="0" eaLnBrk="1" latinLnBrk="0" hangingPunct="1">
        <a:lnSpc>
          <a:spcPct val="100000"/>
        </a:lnSpc>
        <a:spcBef>
          <a:spcPts val="1200"/>
        </a:spcBef>
        <a:buFont typeface="Arial" pitchFamily="34" charset="0"/>
        <a:buNone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0" indent="0" algn="ctr" defTabSz="914400" rtl="0" eaLnBrk="1" latinLnBrk="0" hangingPunct="1">
        <a:lnSpc>
          <a:spcPct val="100000"/>
        </a:lnSpc>
        <a:spcBef>
          <a:spcPts val="1200"/>
        </a:spcBef>
        <a:buFont typeface="Arial" pitchFamily="34" charset="0"/>
        <a:buNone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0" indent="0" algn="ctr" defTabSz="914400" rtl="0" eaLnBrk="1" latinLnBrk="0" hangingPunct="1">
        <a:lnSpc>
          <a:spcPct val="100000"/>
        </a:lnSpc>
        <a:spcBef>
          <a:spcPts val="1200"/>
        </a:spcBef>
        <a:buFont typeface="Arial" pitchFamily="34" charset="0"/>
        <a:buNone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7.jp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8.jpg"/><Relationship Id="rId3" Type="http://schemas.openxmlformats.org/officeDocument/2006/relationships/image" Target="../media/image19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4" Type="http://schemas.openxmlformats.org/officeDocument/2006/relationships/diagramQuickStyle" Target="../diagrams/quickStyle6.xml"/><Relationship Id="rId5" Type="http://schemas.openxmlformats.org/officeDocument/2006/relationships/diagramColors" Target="../diagrams/colors6.xml"/><Relationship Id="rId6" Type="http://schemas.microsoft.com/office/2007/relationships/diagramDrawing" Target="../diagrams/drawing6.xml"/><Relationship Id="rId1" Type="http://schemas.openxmlformats.org/officeDocument/2006/relationships/slideLayout" Target="../slideLayouts/slideLayout6.xml"/><Relationship Id="rId2" Type="http://schemas.openxmlformats.org/officeDocument/2006/relationships/diagramData" Target="../diagrams/data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4" Type="http://schemas.openxmlformats.org/officeDocument/2006/relationships/diagramQuickStyle" Target="../diagrams/quickStyle7.xml"/><Relationship Id="rId5" Type="http://schemas.openxmlformats.org/officeDocument/2006/relationships/diagramColors" Target="../diagrams/colors7.xml"/><Relationship Id="rId6" Type="http://schemas.microsoft.com/office/2007/relationships/diagramDrawing" Target="../diagrams/drawing7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4" Type="http://schemas.openxmlformats.org/officeDocument/2006/relationships/diagramQuickStyle" Target="../diagrams/quickStyle8.xml"/><Relationship Id="rId5" Type="http://schemas.openxmlformats.org/officeDocument/2006/relationships/diagramColors" Target="../diagrams/colors8.xml"/><Relationship Id="rId6" Type="http://schemas.microsoft.com/office/2007/relationships/diagramDrawing" Target="../diagrams/drawing8.xml"/><Relationship Id="rId1" Type="http://schemas.openxmlformats.org/officeDocument/2006/relationships/slideLayout" Target="../slideLayouts/slideLayout4.xml"/><Relationship Id="rId2" Type="http://schemas.openxmlformats.org/officeDocument/2006/relationships/diagramData" Target="../diagrams/data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0.jp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1.jp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2.jpg"/><Relationship Id="rId3" Type="http://schemas.openxmlformats.org/officeDocument/2006/relationships/image" Target="../media/image23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4" Type="http://schemas.openxmlformats.org/officeDocument/2006/relationships/diagramQuickStyle" Target="../diagrams/quickStyle1.xml"/><Relationship Id="rId5" Type="http://schemas.openxmlformats.org/officeDocument/2006/relationships/diagramColors" Target="../diagrams/colors1.xml"/><Relationship Id="rId6" Type="http://schemas.microsoft.com/office/2007/relationships/diagramDrawing" Target="../diagrams/drawing1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4.jp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5.jp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6.jp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7.jp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8.jp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4" Type="http://schemas.openxmlformats.org/officeDocument/2006/relationships/image" Target="../media/image31.jpg"/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9.jp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32.jpg"/><Relationship Id="rId3" Type="http://schemas.openxmlformats.org/officeDocument/2006/relationships/image" Target="../media/image33.jp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4" Type="http://schemas.openxmlformats.org/officeDocument/2006/relationships/image" Target="../media/image36.jpg"/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34.jp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7.jp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4.jp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38.jp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9.jpg"/><Relationship Id="rId3" Type="http://schemas.openxmlformats.org/officeDocument/2006/relationships/image" Target="../media/image40.jp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1.jp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4" Type="http://schemas.openxmlformats.org/officeDocument/2006/relationships/diagramQuickStyle" Target="../diagrams/quickStyle9.xml"/><Relationship Id="rId5" Type="http://schemas.openxmlformats.org/officeDocument/2006/relationships/diagramColors" Target="../diagrams/colors9.xml"/><Relationship Id="rId6" Type="http://schemas.microsoft.com/office/2007/relationships/diagramDrawing" Target="../diagrams/drawing9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4" Type="http://schemas.openxmlformats.org/officeDocument/2006/relationships/diagramQuickStyle" Target="../diagrams/quickStyle2.xml"/><Relationship Id="rId5" Type="http://schemas.openxmlformats.org/officeDocument/2006/relationships/diagramColors" Target="../diagrams/colors2.xml"/><Relationship Id="rId6" Type="http://schemas.microsoft.com/office/2007/relationships/diagramDrawing" Target="../diagrams/drawing2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5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4" Type="http://schemas.openxmlformats.org/officeDocument/2006/relationships/diagramQuickStyle" Target="../diagrams/quickStyle3.xml"/><Relationship Id="rId5" Type="http://schemas.openxmlformats.org/officeDocument/2006/relationships/diagramColors" Target="../diagrams/colors3.xml"/><Relationship Id="rId6" Type="http://schemas.microsoft.com/office/2007/relationships/diagramDrawing" Target="../diagrams/drawing3.xml"/><Relationship Id="rId7" Type="http://schemas.openxmlformats.org/officeDocument/2006/relationships/comments" Target="../comments/comment1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4" Type="http://schemas.openxmlformats.org/officeDocument/2006/relationships/diagramQuickStyle" Target="../diagrams/quickStyle4.xml"/><Relationship Id="rId5" Type="http://schemas.openxmlformats.org/officeDocument/2006/relationships/diagramColors" Target="../diagrams/colors4.xml"/><Relationship Id="rId6" Type="http://schemas.microsoft.com/office/2007/relationships/diagramDrawing" Target="../diagrams/drawing4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4" Type="http://schemas.openxmlformats.org/officeDocument/2006/relationships/diagramQuickStyle" Target="../diagrams/quickStyle5.xml"/><Relationship Id="rId5" Type="http://schemas.openxmlformats.org/officeDocument/2006/relationships/diagramColors" Target="../diagrams/colors5.xml"/><Relationship Id="rId6" Type="http://schemas.microsoft.com/office/2007/relationships/diagramDrawing" Target="../diagrams/drawing5.xml"/><Relationship Id="rId1" Type="http://schemas.openxmlformats.org/officeDocument/2006/relationships/slideLayout" Target="../slideLayouts/slideLayout6.xml"/><Relationship Id="rId2" Type="http://schemas.openxmlformats.org/officeDocument/2006/relationships/diagramData" Target="../diagrams/data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6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2" name="Rectangle 6"/>
          <p:cNvSpPr>
            <a:spLocks noGrp="1" noChangeArrowheads="1"/>
          </p:cNvSpPr>
          <p:nvPr>
            <p:ph type="ctrTitle"/>
          </p:nvPr>
        </p:nvSpPr>
        <p:spPr>
          <a:xfrm>
            <a:off x="2248227" y="1768311"/>
            <a:ext cx="4876800" cy="1600200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UICL 2302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ubTitle" idx="1"/>
          </p:nvPr>
        </p:nvSpPr>
        <p:spPr>
          <a:xfrm>
            <a:off x="-152400" y="3869752"/>
            <a:ext cx="9144000" cy="914400"/>
          </a:xfrm>
        </p:spPr>
        <p:txBody>
          <a:bodyPr rtlCol="0"/>
          <a:lstStyle/>
          <a:p>
            <a:pPr algn="ctr" eaLnBrk="1" fontAlgn="auto" hangingPunct="1">
              <a:spcBef>
                <a:spcPts val="0"/>
              </a:spcBef>
              <a:buFont typeface="Arial"/>
              <a:buNone/>
              <a:defRPr/>
            </a:pPr>
            <a:r>
              <a:rPr lang="en-US" sz="4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PEMIKIRAN SAINS &amp; TEKNOLOGI</a:t>
            </a:r>
            <a:endParaRPr lang="en-US" sz="4800" b="1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pic>
        <p:nvPicPr>
          <p:cNvPr id="20484" name="Picture 6" descr="Image result for thinki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4875" y="33779"/>
            <a:ext cx="4794250" cy="213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7BC93BD-8667-46F1-9638-0EE7FD51C070}" type="slidenum">
              <a:rPr lang="ar-SA" altLang="en-US" smtClean="0"/>
              <a:pPr>
                <a:defRPr/>
              </a:pPr>
              <a:t>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005910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/>
          <p:cNvSpPr>
            <a:spLocks noGrp="1"/>
          </p:cNvSpPr>
          <p:nvPr>
            <p:ph sz="quarter" idx="13"/>
          </p:nvPr>
        </p:nvSpPr>
        <p:spPr>
          <a:xfrm>
            <a:off x="457201" y="2020824"/>
            <a:ext cx="4023360" cy="4837176"/>
          </a:xfrm>
        </p:spPr>
        <p:txBody>
          <a:bodyPr>
            <a:normAutofit/>
          </a:bodyPr>
          <a:lstStyle/>
          <a:p>
            <a:pPr marL="342900" indent="-342900" algn="l">
              <a:buFont typeface="Arial" pitchFamily="34" charset="0"/>
              <a:buChar char="•"/>
            </a:pPr>
            <a:r>
              <a:rPr lang="en-US" dirty="0" err="1" smtClean="0"/>
              <a:t>Ahli</a:t>
            </a:r>
            <a:r>
              <a:rPr lang="en-US" dirty="0" smtClean="0"/>
              <a:t> </a:t>
            </a:r>
            <a:r>
              <a:rPr lang="en-US" dirty="0" err="1" smtClean="0"/>
              <a:t>sains</a:t>
            </a:r>
            <a:r>
              <a:rPr lang="en-US" dirty="0" smtClean="0"/>
              <a:t> </a:t>
            </a:r>
            <a:r>
              <a:rPr lang="en-US" dirty="0" err="1" smtClean="0"/>
              <a:t>menganggap</a:t>
            </a:r>
            <a:r>
              <a:rPr lang="en-US" dirty="0" smtClean="0"/>
              <a:t> </a:t>
            </a:r>
            <a:r>
              <a:rPr lang="en-US" dirty="0" err="1" smtClean="0"/>
              <a:t>teka</a:t>
            </a:r>
            <a:r>
              <a:rPr lang="en-US" dirty="0" smtClean="0"/>
              <a:t> </a:t>
            </a:r>
            <a:r>
              <a:rPr lang="en-US" dirty="0" err="1" smtClean="0"/>
              <a:t>suai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penyelesaiannya</a:t>
            </a:r>
            <a:r>
              <a:rPr lang="en-US" dirty="0" smtClean="0"/>
              <a:t> </a:t>
            </a:r>
            <a:r>
              <a:rPr lang="en-US" dirty="0" err="1" smtClean="0"/>
              <a:t>terdapat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paradigma</a:t>
            </a:r>
            <a:endParaRPr lang="en-US" dirty="0" smtClean="0"/>
          </a:p>
          <a:p>
            <a:pPr marL="342900" indent="-342900" algn="l">
              <a:buFont typeface="Arial" pitchFamily="34" charset="0"/>
              <a:buChar char="•"/>
            </a:pPr>
            <a:r>
              <a:rPr lang="en-US" dirty="0" smtClean="0"/>
              <a:t> </a:t>
            </a:r>
            <a:r>
              <a:rPr lang="en-US" dirty="0" err="1" smtClean="0"/>
              <a:t>Teka</a:t>
            </a:r>
            <a:r>
              <a:rPr lang="en-US" dirty="0" smtClean="0"/>
              <a:t> </a:t>
            </a:r>
            <a:r>
              <a:rPr lang="en-US" dirty="0" err="1" smtClean="0"/>
              <a:t>suai</a:t>
            </a:r>
            <a:r>
              <a:rPr lang="en-US" dirty="0" smtClean="0"/>
              <a:t> yang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diselesaikan</a:t>
            </a:r>
            <a:r>
              <a:rPr lang="en-US" dirty="0" smtClean="0"/>
              <a:t> </a:t>
            </a:r>
            <a:r>
              <a:rPr lang="en-US" dirty="0" err="1" smtClean="0"/>
              <a:t>dianggap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ANOMALI (</a:t>
            </a:r>
            <a:r>
              <a:rPr lang="en-US" dirty="0" err="1" smtClean="0"/>
              <a:t>sesuatu</a:t>
            </a:r>
            <a:r>
              <a:rPr lang="en-US" dirty="0" smtClean="0"/>
              <a:t> di </a:t>
            </a:r>
            <a:r>
              <a:rPr lang="en-US" dirty="0" err="1" smtClean="0"/>
              <a:t>luar</a:t>
            </a:r>
            <a:r>
              <a:rPr lang="en-US" dirty="0" smtClean="0"/>
              <a:t> </a:t>
            </a:r>
            <a:r>
              <a:rPr lang="en-US" dirty="0" err="1" smtClean="0"/>
              <a:t>jangkaan</a:t>
            </a:r>
            <a:r>
              <a:rPr lang="en-US" dirty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standard ) </a:t>
            </a:r>
          </a:p>
          <a:p>
            <a:pPr marL="342900" indent="-342900" algn="l">
              <a:buFont typeface="Arial" pitchFamily="34" charset="0"/>
              <a:buChar char="•"/>
            </a:pP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dunia</a:t>
            </a:r>
            <a:r>
              <a:rPr lang="en-US" dirty="0" smtClean="0"/>
              <a:t> </a:t>
            </a:r>
            <a:r>
              <a:rPr lang="en-US" dirty="0" err="1" smtClean="0"/>
              <a:t>ilmu</a:t>
            </a:r>
            <a:r>
              <a:rPr lang="en-US" dirty="0" smtClean="0"/>
              <a:t>/</a:t>
            </a:r>
            <a:r>
              <a:rPr lang="en-US" dirty="0" err="1" smtClean="0"/>
              <a:t>sains</a:t>
            </a:r>
            <a:r>
              <a:rPr lang="en-US" dirty="0" smtClean="0"/>
              <a:t>; </a:t>
            </a:r>
            <a:r>
              <a:rPr lang="en-US" dirty="0" err="1" smtClean="0"/>
              <a:t>akan</a:t>
            </a:r>
            <a:r>
              <a:rPr lang="en-US" dirty="0" smtClean="0"/>
              <a:t> </a:t>
            </a:r>
            <a:r>
              <a:rPr lang="en-US" dirty="0" err="1" smtClean="0"/>
              <a:t>berlaku</a:t>
            </a:r>
            <a:r>
              <a:rPr lang="en-US" dirty="0" smtClean="0"/>
              <a:t> KRISIS </a:t>
            </a:r>
            <a:r>
              <a:rPr lang="en-US" dirty="0" err="1" smtClean="0"/>
              <a:t>apabila</a:t>
            </a:r>
            <a:r>
              <a:rPr lang="en-US" dirty="0" smtClean="0"/>
              <a:t> </a:t>
            </a:r>
            <a:r>
              <a:rPr lang="en-US" dirty="0" err="1" smtClean="0"/>
              <a:t>ahli</a:t>
            </a:r>
            <a:r>
              <a:rPr lang="en-US" dirty="0" smtClean="0"/>
              <a:t> </a:t>
            </a:r>
            <a:r>
              <a:rPr lang="en-US" dirty="0" err="1" smtClean="0"/>
              <a:t>sains</a:t>
            </a:r>
            <a:r>
              <a:rPr lang="en-US" dirty="0" smtClean="0"/>
              <a:t> normal </a:t>
            </a:r>
            <a:r>
              <a:rPr lang="en-US" dirty="0" err="1" smtClean="0"/>
              <a:t>mempersoalkan</a:t>
            </a:r>
            <a:r>
              <a:rPr lang="en-US" dirty="0" smtClean="0"/>
              <a:t> </a:t>
            </a:r>
            <a:r>
              <a:rPr lang="en-US" dirty="0" err="1" smtClean="0"/>
              <a:t>dasar</a:t>
            </a:r>
            <a:r>
              <a:rPr lang="en-US" dirty="0" smtClean="0"/>
              <a:t> </a:t>
            </a:r>
            <a:r>
              <a:rPr lang="en-US" dirty="0" err="1" smtClean="0"/>
              <a:t>sesuatu</a:t>
            </a:r>
            <a:r>
              <a:rPr lang="en-US" dirty="0" smtClean="0"/>
              <a:t> </a:t>
            </a:r>
            <a:r>
              <a:rPr lang="en-US" dirty="0" err="1" smtClean="0"/>
              <a:t>paradigma</a:t>
            </a:r>
            <a:r>
              <a:rPr lang="en-US" dirty="0" smtClean="0"/>
              <a:t>.</a:t>
            </a:r>
          </a:p>
          <a:p>
            <a:pPr marL="342900" indent="-342900" algn="l">
              <a:buFont typeface="Arial" pitchFamily="34" charset="0"/>
              <a:buChar char="•"/>
            </a:pPr>
            <a:endParaRPr lang="en-US" dirty="0"/>
          </a:p>
          <a:p>
            <a:pPr marL="342900" indent="-342900" algn="l">
              <a:buFont typeface="Arial" pitchFamily="34" charset="0"/>
              <a:buChar char="•"/>
            </a:pPr>
            <a:endParaRPr lang="en-US" dirty="0" smtClean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4"/>
          </p:nvPr>
        </p:nvSpPr>
        <p:spPr>
          <a:xfrm>
            <a:off x="4663440" y="2020824"/>
            <a:ext cx="4023360" cy="4684776"/>
          </a:xfrm>
        </p:spPr>
        <p:txBody>
          <a:bodyPr>
            <a:normAutofit lnSpcReduction="10000"/>
          </a:bodyPr>
          <a:lstStyle/>
          <a:p>
            <a:pPr marL="342900" indent="-342900" algn="l">
              <a:buFont typeface="Arial" pitchFamily="34" charset="0"/>
              <a:buChar char="•"/>
            </a:pPr>
            <a:r>
              <a:rPr lang="en-US" dirty="0" err="1"/>
              <a:t>Berlakunya</a:t>
            </a:r>
            <a:r>
              <a:rPr lang="en-US" dirty="0"/>
              <a:t> </a:t>
            </a:r>
            <a:r>
              <a:rPr lang="en-US" dirty="0" err="1"/>
              <a:t>situasi</a:t>
            </a:r>
            <a:r>
              <a:rPr lang="en-US" dirty="0"/>
              <a:t> abnormal </a:t>
            </a:r>
            <a:r>
              <a:rPr lang="en-US" dirty="0" err="1"/>
              <a:t>iaitu</a:t>
            </a:r>
            <a:r>
              <a:rPr lang="en-US" dirty="0"/>
              <a:t> </a:t>
            </a:r>
            <a:r>
              <a:rPr lang="en-US" dirty="0" err="1"/>
              <a:t>penemuan-penemuan</a:t>
            </a:r>
            <a:r>
              <a:rPr lang="en-US" dirty="0"/>
              <a:t> yang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konsensus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kalangan</a:t>
            </a:r>
            <a:r>
              <a:rPr lang="en-US" dirty="0"/>
              <a:t> </a:t>
            </a:r>
            <a:r>
              <a:rPr lang="en-US" dirty="0" err="1"/>
              <a:t>ilmuan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pertelingkahan</a:t>
            </a:r>
            <a:r>
              <a:rPr lang="en-US" dirty="0"/>
              <a:t> </a:t>
            </a:r>
            <a:r>
              <a:rPr lang="en-US" dirty="0" err="1"/>
              <a:t>berterusan</a:t>
            </a:r>
            <a:r>
              <a:rPr lang="en-US" dirty="0"/>
              <a:t> </a:t>
            </a:r>
            <a:r>
              <a:rPr lang="en-US" dirty="0" err="1"/>
              <a:t>sesama</a:t>
            </a:r>
            <a:r>
              <a:rPr lang="en-US" dirty="0"/>
              <a:t> </a:t>
            </a:r>
            <a:r>
              <a:rPr lang="en-US" dirty="0" err="1"/>
              <a:t>mereka</a:t>
            </a:r>
            <a:r>
              <a:rPr lang="en-US" dirty="0"/>
              <a:t> </a:t>
            </a:r>
            <a:r>
              <a:rPr lang="en-US" dirty="0" err="1"/>
              <a:t>hingga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mungkin</a:t>
            </a:r>
            <a:r>
              <a:rPr lang="en-US" dirty="0"/>
              <a:t> </a:t>
            </a:r>
            <a:r>
              <a:rPr lang="en-US" dirty="0" err="1"/>
              <a:t>diperolehi</a:t>
            </a:r>
            <a:r>
              <a:rPr lang="en-US" dirty="0"/>
              <a:t> </a:t>
            </a:r>
            <a:r>
              <a:rPr lang="en-US" dirty="0" err="1"/>
              <a:t>titik</a:t>
            </a:r>
            <a:r>
              <a:rPr lang="en-US" dirty="0"/>
              <a:t> </a:t>
            </a:r>
            <a:r>
              <a:rPr lang="en-US" dirty="0" err="1"/>
              <a:t>pertemuan</a:t>
            </a:r>
            <a:endParaRPr lang="en-US" dirty="0"/>
          </a:p>
          <a:p>
            <a:pPr marL="342900" indent="-342900" algn="l">
              <a:buFont typeface="Arial" pitchFamily="34" charset="0"/>
              <a:buChar char="•"/>
            </a:pPr>
            <a:r>
              <a:rPr lang="en-US" dirty="0" err="1" smtClean="0"/>
              <a:t>Paradigma</a:t>
            </a:r>
            <a:r>
              <a:rPr lang="en-US" dirty="0" smtClean="0"/>
              <a:t> </a:t>
            </a:r>
            <a:r>
              <a:rPr lang="en-US" dirty="0"/>
              <a:t>yang </a:t>
            </a:r>
            <a:r>
              <a:rPr lang="en-US" dirty="0" err="1"/>
              <a:t>semakin</a:t>
            </a:r>
            <a:r>
              <a:rPr lang="en-US" dirty="0"/>
              <a:t> </a:t>
            </a:r>
            <a:r>
              <a:rPr lang="en-US" dirty="0" err="1"/>
              <a:t>lemah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meyakinkan</a:t>
            </a:r>
            <a:r>
              <a:rPr lang="en-US" dirty="0"/>
              <a:t>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/>
              <a:t>mencetuskan</a:t>
            </a:r>
            <a:r>
              <a:rPr lang="en-US" dirty="0"/>
              <a:t> </a:t>
            </a:r>
            <a:r>
              <a:rPr lang="en-US" dirty="0" smtClean="0"/>
              <a:t>REVOLUSI </a:t>
            </a:r>
            <a:r>
              <a:rPr lang="en-US" dirty="0" err="1"/>
              <a:t>sains</a:t>
            </a:r>
            <a:r>
              <a:rPr lang="en-US" dirty="0"/>
              <a:t>  yang </a:t>
            </a:r>
            <a:r>
              <a:rPr lang="en-US" dirty="0" err="1"/>
              <a:t>berlaku</a:t>
            </a:r>
            <a:r>
              <a:rPr lang="en-US" dirty="0"/>
              <a:t> </a:t>
            </a:r>
            <a:r>
              <a:rPr lang="en-US" dirty="0" err="1"/>
              <a:t>akibat</a:t>
            </a:r>
            <a:r>
              <a:rPr lang="en-US" dirty="0"/>
              <a:t> </a:t>
            </a:r>
            <a:r>
              <a:rPr lang="en-US" dirty="0" err="1"/>
              <a:t>daripada</a:t>
            </a:r>
            <a:r>
              <a:rPr lang="en-US" dirty="0"/>
              <a:t> </a:t>
            </a:r>
            <a:r>
              <a:rPr lang="en-US" dirty="0" err="1"/>
              <a:t>pemilihan</a:t>
            </a:r>
            <a:r>
              <a:rPr lang="en-US" dirty="0"/>
              <a:t> </a:t>
            </a:r>
            <a:r>
              <a:rPr lang="en-US" dirty="0" err="1"/>
              <a:t>paradigma</a:t>
            </a:r>
            <a:r>
              <a:rPr lang="en-US" dirty="0"/>
              <a:t> </a:t>
            </a:r>
            <a:r>
              <a:rPr lang="en-US" dirty="0" err="1"/>
              <a:t>baru</a:t>
            </a:r>
            <a:r>
              <a:rPr lang="en-US" dirty="0"/>
              <a:t> yang </a:t>
            </a:r>
            <a:r>
              <a:rPr lang="en-US" dirty="0" err="1"/>
              <a:t>dilakukan</a:t>
            </a:r>
            <a:r>
              <a:rPr lang="en-US" dirty="0"/>
              <a:t> </a:t>
            </a:r>
            <a:r>
              <a:rPr lang="en-US" dirty="0" err="1"/>
              <a:t>oleh</a:t>
            </a:r>
            <a:r>
              <a:rPr lang="en-US" dirty="0"/>
              <a:t> </a:t>
            </a:r>
            <a:r>
              <a:rPr lang="en-US" dirty="0" err="1"/>
              <a:t>komuniti</a:t>
            </a:r>
            <a:r>
              <a:rPr lang="en-US" dirty="0"/>
              <a:t> </a:t>
            </a:r>
            <a:r>
              <a:rPr lang="en-US" dirty="0" err="1"/>
              <a:t>ahli</a:t>
            </a:r>
            <a:r>
              <a:rPr lang="en-US" dirty="0"/>
              <a:t> </a:t>
            </a:r>
            <a:r>
              <a:rPr lang="en-US" dirty="0" err="1"/>
              <a:t>sains</a:t>
            </a:r>
            <a:r>
              <a:rPr lang="en-US" dirty="0"/>
              <a:t>, </a:t>
            </a:r>
            <a:r>
              <a:rPr lang="en-US" dirty="0" err="1"/>
              <a:t>bukan</a:t>
            </a:r>
            <a:r>
              <a:rPr lang="en-US" dirty="0"/>
              <a:t> </a:t>
            </a:r>
            <a:r>
              <a:rPr lang="en-US" dirty="0" err="1"/>
              <a:t>pemilihan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/>
              <a:t>individu</a:t>
            </a:r>
            <a:r>
              <a:rPr lang="en-US" dirty="0"/>
              <a:t>.</a:t>
            </a:r>
          </a:p>
          <a:p>
            <a:pPr marL="342900" indent="-342900" algn="l">
              <a:buFont typeface="Arial" pitchFamily="34" charset="0"/>
              <a:buChar char="•"/>
            </a:pPr>
            <a:endParaRPr lang="en-US" dirty="0" smtClean="0"/>
          </a:p>
          <a:p>
            <a:pPr marL="342900" indent="-342900" algn="l">
              <a:buFont typeface="Arial" pitchFamily="34" charset="0"/>
              <a:buChar char="•"/>
            </a:pPr>
            <a:endParaRPr lang="en-US" dirty="0" smtClean="0"/>
          </a:p>
          <a:p>
            <a:pPr marL="342900" indent="-342900" algn="l">
              <a:buFont typeface="Arial" pitchFamily="34" charset="0"/>
              <a:buChar char="•"/>
            </a:pP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514600" y="838200"/>
            <a:ext cx="4114800" cy="838200"/>
          </a:xfrm>
        </p:spPr>
        <p:txBody>
          <a:bodyPr>
            <a:noAutofit/>
          </a:bodyPr>
          <a:lstStyle/>
          <a:p>
            <a:r>
              <a:rPr lang="en-US" dirty="0" smtClean="0"/>
              <a:t>ANJAKAN PARADIGMA </a:t>
            </a:r>
            <a:br>
              <a:rPr lang="en-US" dirty="0" smtClean="0"/>
            </a:br>
            <a:r>
              <a:rPr lang="en-US" dirty="0" smtClean="0"/>
              <a:t>(</a:t>
            </a:r>
            <a:r>
              <a:rPr lang="en-US" i="1" dirty="0" smtClean="0"/>
              <a:t>PARADIGM SHIFT</a:t>
            </a:r>
            <a:r>
              <a:rPr lang="en-US" dirty="0" smtClean="0"/>
              <a:t>) -Thomas s. Kuhn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7185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/>
          <p:cNvSpPr>
            <a:spLocks noGrp="1"/>
          </p:cNvSpPr>
          <p:nvPr>
            <p:ph sz="quarter" idx="14"/>
          </p:nvPr>
        </p:nvSpPr>
        <p:spPr>
          <a:xfrm>
            <a:off x="4663440" y="2020824"/>
            <a:ext cx="4023360" cy="4684776"/>
          </a:xfrm>
        </p:spPr>
        <p:txBody>
          <a:bodyPr>
            <a:normAutofit/>
          </a:bodyPr>
          <a:lstStyle/>
          <a:p>
            <a:pPr marL="342900" indent="-342900" algn="l">
              <a:buFont typeface="Arial" pitchFamily="34" charset="0"/>
              <a:buChar char="•"/>
            </a:pPr>
            <a:r>
              <a:rPr lang="en-US" dirty="0" err="1" smtClean="0"/>
              <a:t>Hanya</a:t>
            </a:r>
            <a:r>
              <a:rPr lang="en-US" dirty="0" smtClean="0"/>
              <a:t> </a:t>
            </a:r>
            <a:r>
              <a:rPr lang="en-US" dirty="0" err="1" smtClean="0"/>
              <a:t>menerusi</a:t>
            </a:r>
            <a:r>
              <a:rPr lang="en-US" dirty="0" smtClean="0"/>
              <a:t> ANJAKAN PARADIGMA ,</a:t>
            </a:r>
            <a:r>
              <a:rPr lang="en-US" dirty="0" err="1" smtClean="0"/>
              <a:t>situasi</a:t>
            </a:r>
            <a:r>
              <a:rPr lang="en-US" dirty="0" smtClean="0"/>
              <a:t> </a:t>
            </a:r>
            <a:r>
              <a:rPr lang="en-US" dirty="0"/>
              <a:t>abnormal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/>
              <a:t>diubah</a:t>
            </a:r>
            <a:r>
              <a:rPr lang="en-US" dirty="0"/>
              <a:t> </a:t>
            </a:r>
            <a:r>
              <a:rPr lang="en-US" dirty="0" err="1"/>
              <a:t>kembali</a:t>
            </a:r>
            <a:r>
              <a:rPr lang="en-US" dirty="0"/>
              <a:t> </a:t>
            </a:r>
            <a:r>
              <a:rPr lang="en-US" dirty="0" err="1"/>
              <a:t>kepada</a:t>
            </a:r>
            <a:r>
              <a:rPr lang="en-US" dirty="0"/>
              <a:t> normal </a:t>
            </a:r>
            <a:endParaRPr lang="en-US" dirty="0" smtClean="0"/>
          </a:p>
          <a:p>
            <a:pPr marL="342900" indent="-342900" algn="l">
              <a:buFont typeface="Arial" pitchFamily="34" charset="0"/>
              <a:buChar char="•"/>
            </a:pPr>
            <a:r>
              <a:rPr lang="en-US" dirty="0" err="1"/>
              <a:t>Paradigma</a:t>
            </a:r>
            <a:r>
              <a:rPr lang="en-US" dirty="0"/>
              <a:t> </a:t>
            </a:r>
            <a:r>
              <a:rPr lang="en-US" dirty="0" err="1"/>
              <a:t>alternatif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 </a:t>
            </a:r>
            <a:r>
              <a:rPr lang="en-US" dirty="0" err="1"/>
              <a:t>baru</a:t>
            </a:r>
            <a:r>
              <a:rPr lang="en-US" dirty="0"/>
              <a:t> </a:t>
            </a:r>
            <a:r>
              <a:rPr lang="en-US" dirty="0" err="1"/>
              <a:t>sangat</a:t>
            </a:r>
            <a:r>
              <a:rPr lang="en-US" dirty="0"/>
              <a:t> </a:t>
            </a:r>
            <a:r>
              <a:rPr lang="en-US" dirty="0" err="1"/>
              <a:t>berlainan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paradigma</a:t>
            </a:r>
            <a:r>
              <a:rPr lang="en-US" dirty="0"/>
              <a:t> lama.</a:t>
            </a:r>
          </a:p>
          <a:p>
            <a:pPr marL="342900" indent="-342900" algn="l">
              <a:buFont typeface="Arial" pitchFamily="34" charset="0"/>
              <a:buChar char="•"/>
            </a:pPr>
            <a:r>
              <a:rPr lang="en-US" dirty="0" err="1"/>
              <a:t>Contoh</a:t>
            </a:r>
            <a:r>
              <a:rPr lang="en-US" dirty="0"/>
              <a:t>: </a:t>
            </a:r>
            <a:r>
              <a:rPr lang="en-US" dirty="0" err="1"/>
              <a:t>Teori</a:t>
            </a:r>
            <a:r>
              <a:rPr lang="en-US" dirty="0"/>
              <a:t> Geocentric </a:t>
            </a:r>
            <a:r>
              <a:rPr lang="en-US" dirty="0" err="1"/>
              <a:t>Vs</a:t>
            </a:r>
            <a:r>
              <a:rPr lang="en-US" dirty="0"/>
              <a:t> </a:t>
            </a:r>
            <a:r>
              <a:rPr lang="en-US" dirty="0" err="1"/>
              <a:t>Teori</a:t>
            </a:r>
            <a:r>
              <a:rPr lang="en-US" dirty="0"/>
              <a:t> Heliocentric; </a:t>
            </a:r>
            <a:r>
              <a:rPr lang="en-US" dirty="0" err="1"/>
              <a:t>Teori</a:t>
            </a:r>
            <a:r>
              <a:rPr lang="en-US" dirty="0"/>
              <a:t> </a:t>
            </a:r>
            <a:r>
              <a:rPr lang="en-US" dirty="0" err="1"/>
              <a:t>Mekanik</a:t>
            </a:r>
            <a:r>
              <a:rPr lang="en-US" dirty="0"/>
              <a:t> </a:t>
            </a:r>
            <a:r>
              <a:rPr lang="en-US" dirty="0" err="1"/>
              <a:t>Klasik</a:t>
            </a:r>
            <a:r>
              <a:rPr lang="en-US" dirty="0"/>
              <a:t> Newton </a:t>
            </a:r>
            <a:r>
              <a:rPr lang="en-US" dirty="0" err="1"/>
              <a:t>Vs</a:t>
            </a:r>
            <a:r>
              <a:rPr lang="en-US" dirty="0"/>
              <a:t> </a:t>
            </a:r>
            <a:r>
              <a:rPr lang="en-US" dirty="0" err="1"/>
              <a:t>Teori</a:t>
            </a:r>
            <a:r>
              <a:rPr lang="en-US" dirty="0"/>
              <a:t> </a:t>
            </a:r>
            <a:r>
              <a:rPr lang="en-US" dirty="0" err="1"/>
              <a:t>Mekanik</a:t>
            </a:r>
            <a:r>
              <a:rPr lang="en-US" dirty="0"/>
              <a:t> </a:t>
            </a:r>
            <a:r>
              <a:rPr lang="en-US" dirty="0" err="1" smtClean="0"/>
              <a:t>Kuantum</a:t>
            </a:r>
            <a:r>
              <a:rPr lang="en-US" dirty="0" smtClean="0"/>
              <a:t> Einstein</a:t>
            </a:r>
            <a:endParaRPr lang="en-US" dirty="0"/>
          </a:p>
          <a:p>
            <a:pPr marL="342900" indent="-342900" algn="l">
              <a:buFont typeface="Arial" pitchFamily="34" charset="0"/>
              <a:buChar char="•"/>
            </a:pPr>
            <a:endParaRPr lang="en-US" dirty="0" smtClean="0"/>
          </a:p>
          <a:p>
            <a:pPr marL="342900" indent="-342900" algn="l">
              <a:buFont typeface="Arial" pitchFamily="34" charset="0"/>
              <a:buChar char="•"/>
            </a:pPr>
            <a:endParaRPr lang="en-US" dirty="0" smtClean="0"/>
          </a:p>
          <a:p>
            <a:pPr marL="342900" indent="-342900" algn="l">
              <a:buFont typeface="Arial" pitchFamily="34" charset="0"/>
              <a:buChar char="•"/>
            </a:pP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514600" y="685800"/>
            <a:ext cx="4114800" cy="990600"/>
          </a:xfrm>
        </p:spPr>
        <p:txBody>
          <a:bodyPr>
            <a:noAutofit/>
          </a:bodyPr>
          <a:lstStyle/>
          <a:p>
            <a:r>
              <a:rPr lang="en-US" sz="2000" dirty="0" smtClean="0"/>
              <a:t>ANJAKAN PARADIGMA </a:t>
            </a:r>
            <a:br>
              <a:rPr lang="en-US" sz="2000" dirty="0" smtClean="0"/>
            </a:br>
            <a:r>
              <a:rPr lang="en-US" sz="2000" dirty="0" smtClean="0"/>
              <a:t>(</a:t>
            </a:r>
            <a:r>
              <a:rPr lang="en-US" sz="2000" i="1" dirty="0" smtClean="0"/>
              <a:t>PARADIGM SHIFT</a:t>
            </a:r>
            <a:r>
              <a:rPr lang="en-US" sz="2000" dirty="0" smtClean="0"/>
              <a:t>) -Thomas s. Kuhn</a:t>
            </a:r>
            <a:endParaRPr lang="en-US" sz="20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2667000"/>
            <a:ext cx="4663440" cy="255488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0" y="6172200"/>
            <a:ext cx="908304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solidFill>
                  <a:schemeClr val="accent5">
                    <a:lumMod val="60000"/>
                    <a:lumOff val="40000"/>
                  </a:schemeClr>
                </a:solidFill>
              </a:rPr>
              <a:t>Istilah</a:t>
            </a:r>
            <a:r>
              <a:rPr lang="en-US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 </a:t>
            </a:r>
            <a:r>
              <a:rPr lang="en-US" i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Paradigm Shift </a:t>
            </a:r>
            <a:r>
              <a:rPr lang="en-US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diperkenalkan</a:t>
            </a:r>
            <a:r>
              <a:rPr lang="en-US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5">
                    <a:lumMod val="60000"/>
                    <a:lumOff val="40000"/>
                  </a:schemeClr>
                </a:solidFill>
              </a:rPr>
              <a:t>oleh</a:t>
            </a:r>
            <a:r>
              <a:rPr lang="en-US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 Thomas S. Kuhn </a:t>
            </a:r>
            <a:r>
              <a:rPr lang="en-US" dirty="0" err="1">
                <a:solidFill>
                  <a:schemeClr val="accent5">
                    <a:lumMod val="60000"/>
                    <a:lumOff val="40000"/>
                  </a:schemeClr>
                </a:solidFill>
              </a:rPr>
              <a:t>dalam</a:t>
            </a:r>
            <a:r>
              <a:rPr lang="en-US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5">
                    <a:lumMod val="60000"/>
                    <a:lumOff val="40000"/>
                  </a:schemeClr>
                </a:solidFill>
              </a:rPr>
              <a:t>bukunya</a:t>
            </a:r>
            <a:r>
              <a:rPr lang="en-US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 The Structure of Scientific Revolution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7408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2514600" y="685800"/>
            <a:ext cx="4114800" cy="990600"/>
          </a:xfrm>
        </p:spPr>
        <p:txBody>
          <a:bodyPr>
            <a:noAutofit/>
          </a:bodyPr>
          <a:lstStyle/>
          <a:p>
            <a:r>
              <a:rPr lang="en-US" sz="2400" dirty="0" smtClean="0"/>
              <a:t>ANJAKAN PARADIGMA DALAM SAINS (KUHN)</a:t>
            </a:r>
            <a:endParaRPr lang="en-US" sz="2400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0" y="4343400"/>
            <a:ext cx="3619500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V="1">
            <a:off x="3632010" y="2540758"/>
            <a:ext cx="1905000" cy="182880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>
            <a:off x="5537010" y="2540758"/>
            <a:ext cx="3619500" cy="0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381000" y="3886200"/>
            <a:ext cx="216610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 smtClean="0"/>
              <a:t>Paradigma</a:t>
            </a:r>
            <a:r>
              <a:rPr lang="en-US" sz="2400" dirty="0" smtClean="0"/>
              <a:t> Lama</a:t>
            </a:r>
            <a:endParaRPr lang="en-US" sz="2400" dirty="0"/>
          </a:p>
        </p:txBody>
      </p:sp>
      <p:sp>
        <p:nvSpPr>
          <p:cNvPr id="26" name="TextBox 25"/>
          <p:cNvSpPr txBox="1"/>
          <p:nvPr/>
        </p:nvSpPr>
        <p:spPr>
          <a:xfrm>
            <a:off x="3353450" y="3455157"/>
            <a:ext cx="88036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 smtClean="0"/>
              <a:t>Krisis</a:t>
            </a:r>
            <a:endParaRPr lang="en-US" sz="2400" dirty="0"/>
          </a:p>
        </p:txBody>
      </p:sp>
      <p:sp>
        <p:nvSpPr>
          <p:cNvPr id="27" name="TextBox 26"/>
          <p:cNvSpPr txBox="1"/>
          <p:nvPr/>
        </p:nvSpPr>
        <p:spPr>
          <a:xfrm>
            <a:off x="6324600" y="2101334"/>
            <a:ext cx="207986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 smtClean="0"/>
              <a:t>Paradigma</a:t>
            </a:r>
            <a:r>
              <a:rPr lang="en-US" sz="2400" dirty="0" smtClean="0"/>
              <a:t> </a:t>
            </a:r>
            <a:r>
              <a:rPr lang="en-US" sz="2400" dirty="0" err="1" smtClean="0"/>
              <a:t>Baru</a:t>
            </a:r>
            <a:endParaRPr lang="en-US" sz="2400" dirty="0"/>
          </a:p>
        </p:txBody>
      </p:sp>
      <p:cxnSp>
        <p:nvCxnSpPr>
          <p:cNvPr id="29" name="Straight Arrow Connector 28"/>
          <p:cNvCxnSpPr/>
          <p:nvPr/>
        </p:nvCxnSpPr>
        <p:spPr>
          <a:xfrm>
            <a:off x="0" y="4800600"/>
            <a:ext cx="3632010" cy="0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914898" y="4840843"/>
            <a:ext cx="14083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Sains</a:t>
            </a:r>
            <a:r>
              <a:rPr lang="en-US" dirty="0" smtClean="0"/>
              <a:t> Normal</a:t>
            </a:r>
            <a:endParaRPr lang="en-US" dirty="0"/>
          </a:p>
        </p:txBody>
      </p:sp>
      <p:sp>
        <p:nvSpPr>
          <p:cNvPr id="31" name="TextBox 30"/>
          <p:cNvSpPr txBox="1"/>
          <p:nvPr/>
        </p:nvSpPr>
        <p:spPr>
          <a:xfrm>
            <a:off x="6324600" y="3085826"/>
            <a:ext cx="19014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Sains</a:t>
            </a:r>
            <a:r>
              <a:rPr lang="en-US" dirty="0" smtClean="0"/>
              <a:t> Normal </a:t>
            </a:r>
            <a:r>
              <a:rPr lang="en-US" dirty="0" err="1" smtClean="0"/>
              <a:t>Baru</a:t>
            </a:r>
            <a:endParaRPr lang="en-US" dirty="0"/>
          </a:p>
        </p:txBody>
      </p:sp>
      <p:cxnSp>
        <p:nvCxnSpPr>
          <p:cNvPr id="32" name="Straight Arrow Connector 31"/>
          <p:cNvCxnSpPr/>
          <p:nvPr/>
        </p:nvCxnSpPr>
        <p:spPr>
          <a:xfrm>
            <a:off x="5638800" y="2895600"/>
            <a:ext cx="3429000" cy="0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36" name="Straight Arrow Connector 35"/>
          <p:cNvCxnSpPr/>
          <p:nvPr/>
        </p:nvCxnSpPr>
        <p:spPr>
          <a:xfrm flipV="1">
            <a:off x="3962400" y="3270492"/>
            <a:ext cx="1371600" cy="1301508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37" name="TextBox 36"/>
          <p:cNvSpPr txBox="1"/>
          <p:nvPr/>
        </p:nvSpPr>
        <p:spPr>
          <a:xfrm>
            <a:off x="4343400" y="4202668"/>
            <a:ext cx="14632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Revolusi</a:t>
            </a:r>
            <a:r>
              <a:rPr lang="en-US" dirty="0" smtClean="0"/>
              <a:t> </a:t>
            </a:r>
            <a:r>
              <a:rPr lang="en-US" dirty="0" err="1" smtClean="0"/>
              <a:t>Sains</a:t>
            </a:r>
            <a:endParaRPr lang="en-US" dirty="0"/>
          </a:p>
        </p:txBody>
      </p:sp>
      <p:sp>
        <p:nvSpPr>
          <p:cNvPr id="39" name="TextBox 38"/>
          <p:cNvSpPr txBox="1"/>
          <p:nvPr/>
        </p:nvSpPr>
        <p:spPr>
          <a:xfrm>
            <a:off x="6350141" y="5514201"/>
            <a:ext cx="273171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Contoh</a:t>
            </a:r>
            <a:r>
              <a:rPr lang="en-US" dirty="0" smtClean="0"/>
              <a:t>:  </a:t>
            </a:r>
            <a:r>
              <a:rPr lang="en-US" dirty="0" err="1" smtClean="0"/>
              <a:t>Teori</a:t>
            </a:r>
            <a:r>
              <a:rPr lang="en-US" dirty="0" smtClean="0"/>
              <a:t> Heliocentric-</a:t>
            </a:r>
          </a:p>
          <a:p>
            <a:r>
              <a:rPr lang="en-US" dirty="0" err="1" smtClean="0"/>
              <a:t>Bumi</a:t>
            </a:r>
            <a:r>
              <a:rPr lang="en-US" dirty="0" smtClean="0"/>
              <a:t> </a:t>
            </a:r>
            <a:r>
              <a:rPr lang="en-US" dirty="0" err="1" smtClean="0"/>
              <a:t>mengelilingi</a:t>
            </a:r>
            <a:r>
              <a:rPr lang="en-US" dirty="0" smtClean="0"/>
              <a:t> </a:t>
            </a:r>
          </a:p>
          <a:p>
            <a:r>
              <a:rPr lang="en-US" dirty="0" err="1" smtClean="0"/>
              <a:t>matahari</a:t>
            </a:r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623" y="5210175"/>
            <a:ext cx="1744071" cy="16459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TextBox 2"/>
          <p:cNvSpPr txBox="1"/>
          <p:nvPr/>
        </p:nvSpPr>
        <p:spPr>
          <a:xfrm>
            <a:off x="2603894" y="5791200"/>
            <a:ext cx="273010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Contoh</a:t>
            </a:r>
            <a:r>
              <a:rPr lang="en-US" dirty="0" smtClean="0"/>
              <a:t>:  </a:t>
            </a:r>
            <a:r>
              <a:rPr lang="en-US" dirty="0" err="1" smtClean="0"/>
              <a:t>Teori</a:t>
            </a:r>
            <a:r>
              <a:rPr lang="en-US" dirty="0" smtClean="0"/>
              <a:t> Geocentric– </a:t>
            </a:r>
          </a:p>
          <a:p>
            <a:r>
              <a:rPr lang="en-US" dirty="0" err="1" smtClean="0"/>
              <a:t>Matahari</a:t>
            </a:r>
            <a:r>
              <a:rPr lang="en-US" dirty="0"/>
              <a:t> </a:t>
            </a:r>
            <a:r>
              <a:rPr lang="en-US" dirty="0" err="1" smtClean="0"/>
              <a:t>mengelilingi</a:t>
            </a:r>
            <a:r>
              <a:rPr lang="en-US" dirty="0" smtClean="0"/>
              <a:t> </a:t>
            </a:r>
            <a:r>
              <a:rPr lang="en-US" dirty="0" err="1" smtClean="0"/>
              <a:t>bumi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8850" y="3814762"/>
            <a:ext cx="3028950" cy="1514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8164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990600" y="381000"/>
            <a:ext cx="7162800" cy="1295400"/>
          </a:xfrm>
        </p:spPr>
        <p:txBody>
          <a:bodyPr>
            <a:noAutofit/>
          </a:bodyPr>
          <a:lstStyle/>
          <a:p>
            <a:r>
              <a:rPr lang="en-US" dirty="0" smtClean="0"/>
              <a:t>TAHAP PERUBAHAN SITUASI NORMAL DALAM SAINS KEPADA SITUASI ABNORMAL</a:t>
            </a:r>
            <a:br>
              <a:rPr lang="en-US" dirty="0" smtClean="0"/>
            </a:br>
            <a:r>
              <a:rPr lang="en-US" dirty="0" smtClean="0"/>
              <a:t>(John ZIMAN</a:t>
            </a:r>
            <a:r>
              <a:rPr lang="en-US" dirty="0"/>
              <a:t>.</a:t>
            </a:r>
            <a:r>
              <a:rPr lang="en-US" dirty="0" smtClean="0"/>
              <a:t> 2004. </a:t>
            </a:r>
            <a:r>
              <a:rPr lang="en-US" i="1" dirty="0" smtClean="0"/>
              <a:t>Real science: What it is what it means</a:t>
            </a:r>
            <a:r>
              <a:rPr lang="en-US" dirty="0" smtClean="0"/>
              <a:t>)</a:t>
            </a:r>
            <a:endParaRPr lang="en-US" dirty="0"/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1971545878"/>
              </p:ext>
            </p:extLst>
          </p:nvPr>
        </p:nvGraphicFramePr>
        <p:xfrm>
          <a:off x="1600200" y="20574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086916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1267655754"/>
              </p:ext>
            </p:extLst>
          </p:nvPr>
        </p:nvGraphicFramePr>
        <p:xfrm>
          <a:off x="457200" y="2020888"/>
          <a:ext cx="8229600" cy="40751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905000" y="685800"/>
            <a:ext cx="5334000" cy="990600"/>
          </a:xfrm>
        </p:spPr>
        <p:txBody>
          <a:bodyPr>
            <a:noAutofit/>
          </a:bodyPr>
          <a:lstStyle/>
          <a:p>
            <a:r>
              <a:rPr lang="en-US" sz="2000" dirty="0" smtClean="0"/>
              <a:t>PERKEMBANGAN SAINS PADA ZAMAN PERTENGAHAN DI BARAT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4233596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>
          <a:xfrm>
            <a:off x="152400" y="1752600"/>
            <a:ext cx="4023360" cy="4953000"/>
          </a:xfrm>
        </p:spPr>
        <p:txBody>
          <a:bodyPr>
            <a:normAutofit/>
          </a:bodyPr>
          <a:lstStyle/>
          <a:p>
            <a:pPr marL="342900" indent="-342900" algn="l">
              <a:buFont typeface="Arial" pitchFamily="34" charset="0"/>
              <a:buChar char="•"/>
            </a:pPr>
            <a:r>
              <a:rPr lang="en-US" dirty="0" err="1" smtClean="0"/>
              <a:t>Institusi</a:t>
            </a:r>
            <a:r>
              <a:rPr lang="en-US" dirty="0" smtClean="0"/>
              <a:t> paling </a:t>
            </a:r>
            <a:r>
              <a:rPr lang="en-US" dirty="0" err="1" smtClean="0"/>
              <a:t>berkuasa</a:t>
            </a:r>
            <a:r>
              <a:rPr lang="en-US" dirty="0" smtClean="0"/>
              <a:t> di </a:t>
            </a:r>
            <a:r>
              <a:rPr lang="en-US" dirty="0" err="1" smtClean="0"/>
              <a:t>Eropah</a:t>
            </a:r>
            <a:r>
              <a:rPr lang="en-US" dirty="0" smtClean="0"/>
              <a:t> </a:t>
            </a:r>
            <a:r>
              <a:rPr lang="en-US" dirty="0" err="1" smtClean="0"/>
              <a:t>selepas</a:t>
            </a:r>
            <a:r>
              <a:rPr lang="en-US" dirty="0" smtClean="0"/>
              <a:t> </a:t>
            </a:r>
            <a:r>
              <a:rPr lang="en-US" dirty="0" err="1" smtClean="0"/>
              <a:t>kejatuhan</a:t>
            </a:r>
            <a:r>
              <a:rPr lang="en-US" dirty="0" smtClean="0"/>
              <a:t> </a:t>
            </a:r>
            <a:r>
              <a:rPr lang="en-US" dirty="0" err="1" smtClean="0"/>
              <a:t>Empayar</a:t>
            </a:r>
            <a:r>
              <a:rPr lang="en-US" dirty="0" smtClean="0"/>
              <a:t> Rom</a:t>
            </a:r>
          </a:p>
          <a:p>
            <a:pPr marL="342900" indent="-342900" algn="l">
              <a:buFont typeface="Arial" pitchFamily="34" charset="0"/>
              <a:buChar char="•"/>
            </a:pPr>
            <a:r>
              <a:rPr lang="en-US" dirty="0" err="1" smtClean="0"/>
              <a:t>Dipimpin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Pope, yang </a:t>
            </a:r>
            <a:r>
              <a:rPr lang="en-US" dirty="0" err="1" smtClean="0"/>
              <a:t>menjadi</a:t>
            </a:r>
            <a:r>
              <a:rPr lang="en-US" dirty="0" smtClean="0"/>
              <a:t> </a:t>
            </a:r>
            <a:r>
              <a:rPr lang="en-US" dirty="0" err="1" smtClean="0"/>
              <a:t>simbol</a:t>
            </a:r>
            <a:r>
              <a:rPr lang="en-US" dirty="0" smtClean="0"/>
              <a:t> </a:t>
            </a:r>
            <a:r>
              <a:rPr lang="en-US" dirty="0" err="1" smtClean="0"/>
              <a:t>penyatuan</a:t>
            </a:r>
            <a:endParaRPr lang="en-US" dirty="0" smtClean="0"/>
          </a:p>
          <a:p>
            <a:pPr marL="342900" indent="-342900" algn="l">
              <a:buFont typeface="Arial" pitchFamily="34" charset="0"/>
              <a:buChar char="•"/>
            </a:pPr>
            <a:r>
              <a:rPr lang="en-US" dirty="0" smtClean="0"/>
              <a:t>Canon Law </a:t>
            </a:r>
            <a:r>
              <a:rPr lang="en-US" dirty="0" err="1" smtClean="0"/>
              <a:t>digubal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</a:t>
            </a:r>
            <a:r>
              <a:rPr lang="en-US" dirty="0" err="1" smtClean="0"/>
              <a:t>pihak</a:t>
            </a:r>
            <a:r>
              <a:rPr lang="en-US" dirty="0" smtClean="0"/>
              <a:t> </a:t>
            </a:r>
            <a:r>
              <a:rPr lang="en-US" dirty="0" err="1" smtClean="0"/>
              <a:t>gereja</a:t>
            </a:r>
            <a:r>
              <a:rPr lang="en-US" dirty="0" smtClean="0"/>
              <a:t>, </a:t>
            </a:r>
            <a:r>
              <a:rPr lang="en-US" dirty="0" err="1" smtClean="0"/>
              <a:t>menjadi</a:t>
            </a:r>
            <a:r>
              <a:rPr lang="en-US" dirty="0" smtClean="0"/>
              <a:t> </a:t>
            </a:r>
            <a:r>
              <a:rPr lang="en-US" dirty="0" err="1" smtClean="0"/>
              <a:t>undang-undang</a:t>
            </a:r>
            <a:r>
              <a:rPr lang="en-US" dirty="0" smtClean="0"/>
              <a:t> </a:t>
            </a:r>
            <a:r>
              <a:rPr lang="en-US" dirty="0" err="1" smtClean="0"/>
              <a:t>utama</a:t>
            </a:r>
            <a:endParaRPr lang="en-US" dirty="0" smtClean="0"/>
          </a:p>
          <a:p>
            <a:pPr marL="342900" indent="-342900" algn="l">
              <a:buFont typeface="Arial" pitchFamily="34" charset="0"/>
              <a:buChar char="•"/>
            </a:pPr>
            <a:r>
              <a:rPr lang="en-US" dirty="0" err="1" smtClean="0"/>
              <a:t>Gereja</a:t>
            </a:r>
            <a:r>
              <a:rPr lang="en-US" dirty="0" smtClean="0"/>
              <a:t> </a:t>
            </a:r>
            <a:r>
              <a:rPr lang="en-US" dirty="0" err="1" smtClean="0"/>
              <a:t>memiliki</a:t>
            </a:r>
            <a:r>
              <a:rPr lang="en-US" dirty="0" smtClean="0"/>
              <a:t> </a:t>
            </a:r>
            <a:r>
              <a:rPr lang="en-US" dirty="0" err="1" smtClean="0"/>
              <a:t>kuasa</a:t>
            </a:r>
            <a:r>
              <a:rPr lang="en-US" dirty="0" smtClean="0"/>
              <a:t> </a:t>
            </a:r>
            <a:r>
              <a:rPr lang="en-US" dirty="0" err="1" smtClean="0"/>
              <a:t>politik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kepimpinan</a:t>
            </a:r>
            <a:r>
              <a:rPr lang="en-US" dirty="0" smtClean="0"/>
              <a:t>, </a:t>
            </a:r>
            <a:r>
              <a:rPr lang="en-US" dirty="0" err="1" smtClean="0"/>
              <a:t>harta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tanah</a:t>
            </a:r>
            <a:r>
              <a:rPr lang="en-US" dirty="0" smtClean="0"/>
              <a:t> yang </a:t>
            </a:r>
            <a:r>
              <a:rPr lang="en-US" dirty="0" err="1" smtClean="0"/>
              <a:t>banyak</a:t>
            </a:r>
            <a:r>
              <a:rPr lang="en-US" dirty="0" smtClean="0"/>
              <a:t> </a:t>
            </a:r>
          </a:p>
          <a:p>
            <a:pPr marL="342900" indent="-342900" algn="l">
              <a:buFont typeface="Arial" pitchFamily="34" charset="0"/>
              <a:buChar char="•"/>
            </a:pPr>
            <a:r>
              <a:rPr lang="en-US" dirty="0" err="1" smtClean="0"/>
              <a:t>Misi-misi</a:t>
            </a:r>
            <a:r>
              <a:rPr lang="en-US" dirty="0" smtClean="0"/>
              <a:t> </a:t>
            </a:r>
            <a:r>
              <a:rPr lang="en-US" dirty="0" err="1" smtClean="0"/>
              <a:t>penyebaran</a:t>
            </a:r>
            <a:r>
              <a:rPr lang="en-US" dirty="0" smtClean="0"/>
              <a:t> </a:t>
            </a:r>
            <a:r>
              <a:rPr lang="en-US" dirty="0" err="1" smtClean="0"/>
              <a:t>Kristian</a:t>
            </a:r>
            <a:r>
              <a:rPr lang="en-US" dirty="0" smtClean="0"/>
              <a:t> </a:t>
            </a:r>
            <a:r>
              <a:rPr lang="en-US" dirty="0" err="1" smtClean="0"/>
              <a:t>diperluas</a:t>
            </a:r>
            <a:r>
              <a:rPr lang="en-US" dirty="0" smtClean="0"/>
              <a:t> </a:t>
            </a:r>
            <a:r>
              <a:rPr lang="en-US" dirty="0" err="1" smtClean="0"/>
              <a:t>sehingga</a:t>
            </a:r>
            <a:r>
              <a:rPr lang="en-US" dirty="0" smtClean="0"/>
              <a:t> </a:t>
            </a:r>
            <a:r>
              <a:rPr lang="en-US" dirty="0" err="1" smtClean="0"/>
              <a:t>ke</a:t>
            </a:r>
            <a:r>
              <a:rPr lang="en-US" dirty="0" smtClean="0"/>
              <a:t> </a:t>
            </a:r>
            <a:r>
              <a:rPr lang="en-US" dirty="0" err="1" smtClean="0"/>
              <a:t>Jerman</a:t>
            </a:r>
            <a:r>
              <a:rPr lang="en-US" dirty="0" smtClean="0"/>
              <a:t>, England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Eropah</a:t>
            </a:r>
            <a:r>
              <a:rPr lang="en-US" dirty="0" smtClean="0"/>
              <a:t> </a:t>
            </a:r>
            <a:r>
              <a:rPr lang="en-US" dirty="0" err="1" smtClean="0"/>
              <a:t>Timur</a:t>
            </a:r>
            <a:endParaRPr lang="en-US" dirty="0" smtClean="0"/>
          </a:p>
          <a:p>
            <a:pPr algn="l"/>
            <a:endParaRPr lang="en-US" dirty="0" smtClean="0"/>
          </a:p>
          <a:p>
            <a:pPr marL="342900" indent="-342900" algn="l">
              <a:buFont typeface="Arial" pitchFamily="34" charset="0"/>
              <a:buChar char="•"/>
            </a:pPr>
            <a:endParaRPr lang="en-US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400" dirty="0" smtClean="0"/>
              <a:t>INSTITUSI GEREJA ROMAN KATOLIK</a:t>
            </a:r>
            <a:endParaRPr lang="en-US" sz="2400" dirty="0"/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3159590879"/>
              </p:ext>
            </p:extLst>
          </p:nvPr>
        </p:nvGraphicFramePr>
        <p:xfrm>
          <a:off x="4038600" y="1600200"/>
          <a:ext cx="5105400" cy="4876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559806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>
          <a:xfrm>
            <a:off x="457201" y="2020824"/>
            <a:ext cx="4023360" cy="4532376"/>
          </a:xfrm>
        </p:spPr>
        <p:txBody>
          <a:bodyPr>
            <a:normAutofit fontScale="92500" lnSpcReduction="20000"/>
          </a:bodyPr>
          <a:lstStyle/>
          <a:p>
            <a:pPr marL="342900" indent="-342900" algn="l">
              <a:buFont typeface="Arial" pitchFamily="34" charset="0"/>
              <a:buChar char="•"/>
            </a:pPr>
            <a:endParaRPr lang="en-US" dirty="0" smtClean="0"/>
          </a:p>
          <a:p>
            <a:pPr marL="342900" indent="-342900" algn="l">
              <a:buFont typeface="Arial" pitchFamily="34" charset="0"/>
              <a:buChar char="•"/>
            </a:pPr>
            <a:r>
              <a:rPr lang="en-US" sz="2200" dirty="0" smtClean="0"/>
              <a:t>392 M, Theodosius </a:t>
            </a:r>
            <a:r>
              <a:rPr lang="en-US" sz="2200" dirty="0" err="1" smtClean="0"/>
              <a:t>mengumumkan</a:t>
            </a:r>
            <a:r>
              <a:rPr lang="en-US" sz="2200" dirty="0" smtClean="0"/>
              <a:t> </a:t>
            </a:r>
            <a:r>
              <a:rPr lang="en-US" sz="2200" dirty="0" err="1" smtClean="0"/>
              <a:t>Kristian</a:t>
            </a:r>
            <a:r>
              <a:rPr lang="en-US" sz="2200" dirty="0" smtClean="0"/>
              <a:t> </a:t>
            </a:r>
            <a:r>
              <a:rPr lang="en-US" sz="2200" dirty="0" err="1" smtClean="0"/>
              <a:t>sebagai</a:t>
            </a:r>
            <a:r>
              <a:rPr lang="en-US" sz="2200" dirty="0" smtClean="0"/>
              <a:t> </a:t>
            </a:r>
            <a:r>
              <a:rPr lang="en-US" sz="2200" dirty="0" err="1" smtClean="0"/>
              <a:t>satu-satunya</a:t>
            </a:r>
            <a:r>
              <a:rPr lang="en-US" sz="2200" dirty="0" smtClean="0"/>
              <a:t> agama yang </a:t>
            </a:r>
            <a:r>
              <a:rPr lang="en-US" sz="2200" dirty="0" err="1" smtClean="0"/>
              <a:t>sah</a:t>
            </a:r>
            <a:endParaRPr lang="en-US" sz="2200" dirty="0" smtClean="0"/>
          </a:p>
          <a:p>
            <a:pPr marL="342900" indent="-342900" algn="l">
              <a:buFont typeface="Arial" pitchFamily="34" charset="0"/>
              <a:buChar char="•"/>
            </a:pPr>
            <a:r>
              <a:rPr lang="en-US" sz="2200" dirty="0" err="1" smtClean="0"/>
              <a:t>Kepercayaan</a:t>
            </a:r>
            <a:r>
              <a:rPr lang="en-US" sz="2200" dirty="0" smtClean="0"/>
              <a:t> </a:t>
            </a:r>
            <a:r>
              <a:rPr lang="en-US" sz="2200" dirty="0" err="1" smtClean="0"/>
              <a:t>politheisme</a:t>
            </a:r>
            <a:r>
              <a:rPr lang="en-US" sz="2200" dirty="0" smtClean="0"/>
              <a:t> </a:t>
            </a:r>
            <a:r>
              <a:rPr lang="en-US" sz="2200" dirty="0"/>
              <a:t>orang-orang </a:t>
            </a:r>
            <a:r>
              <a:rPr lang="en-US" sz="2200" dirty="0" err="1" smtClean="0"/>
              <a:t>Yunani</a:t>
            </a:r>
            <a:r>
              <a:rPr lang="en-US" sz="2200" dirty="0" smtClean="0"/>
              <a:t>, </a:t>
            </a:r>
            <a:r>
              <a:rPr lang="en-US" sz="2200" dirty="0" err="1" smtClean="0"/>
              <a:t>ajaran</a:t>
            </a:r>
            <a:r>
              <a:rPr lang="en-US" sz="2200" dirty="0" smtClean="0"/>
              <a:t> </a:t>
            </a:r>
            <a:r>
              <a:rPr lang="en-US" sz="2200" dirty="0"/>
              <a:t>Isis, Cybele </a:t>
            </a:r>
            <a:r>
              <a:rPr lang="en-US" sz="2200" dirty="0" err="1"/>
              <a:t>dan</a:t>
            </a:r>
            <a:r>
              <a:rPr lang="en-US" sz="2200" dirty="0"/>
              <a:t> </a:t>
            </a:r>
            <a:r>
              <a:rPr lang="en-US" sz="2200" dirty="0" err="1"/>
              <a:t>Mithra</a:t>
            </a:r>
            <a:r>
              <a:rPr lang="en-US" sz="2200" dirty="0"/>
              <a:t> yang </a:t>
            </a:r>
            <a:r>
              <a:rPr lang="en-US" sz="2200" dirty="0" err="1"/>
              <a:t>diamalkan</a:t>
            </a:r>
            <a:r>
              <a:rPr lang="en-US" sz="2200" dirty="0"/>
              <a:t> </a:t>
            </a:r>
            <a:r>
              <a:rPr lang="en-US" sz="2200" dirty="0" err="1"/>
              <a:t>oleh</a:t>
            </a:r>
            <a:r>
              <a:rPr lang="en-US" sz="2200" dirty="0"/>
              <a:t> </a:t>
            </a:r>
            <a:r>
              <a:rPr lang="en-US" sz="2200" dirty="0" err="1"/>
              <a:t>masyarakat</a:t>
            </a:r>
            <a:r>
              <a:rPr lang="en-US" sz="2200" dirty="0"/>
              <a:t> Rom </a:t>
            </a:r>
            <a:r>
              <a:rPr lang="en-US" sz="2200" dirty="0" err="1" smtClean="0"/>
              <a:t>dianggap</a:t>
            </a:r>
            <a:r>
              <a:rPr lang="en-US" sz="2200" dirty="0" smtClean="0"/>
              <a:t> </a:t>
            </a:r>
            <a:r>
              <a:rPr lang="en-US" sz="2200" dirty="0" err="1"/>
              <a:t>bertentangan</a:t>
            </a:r>
            <a:r>
              <a:rPr lang="en-US" sz="2200" dirty="0"/>
              <a:t> </a:t>
            </a:r>
            <a:r>
              <a:rPr lang="en-US" sz="2200" dirty="0" err="1"/>
              <a:t>dengan</a:t>
            </a:r>
            <a:r>
              <a:rPr lang="en-US" sz="2200" dirty="0"/>
              <a:t> </a:t>
            </a:r>
            <a:r>
              <a:rPr lang="en-US" sz="2200" dirty="0" err="1"/>
              <a:t>ajaran</a:t>
            </a:r>
            <a:r>
              <a:rPr lang="en-US" sz="2200" dirty="0"/>
              <a:t> </a:t>
            </a:r>
            <a:r>
              <a:rPr lang="en-US" sz="2200" dirty="0" err="1" smtClean="0"/>
              <a:t>gereja</a:t>
            </a:r>
            <a:endParaRPr lang="en-US" sz="2200" dirty="0" smtClean="0"/>
          </a:p>
          <a:p>
            <a:pPr marL="342900" indent="-342900" algn="l">
              <a:buFont typeface="Arial" pitchFamily="34" charset="0"/>
              <a:buChar char="•"/>
            </a:pPr>
            <a:r>
              <a:rPr lang="en-US" sz="2200" dirty="0" err="1"/>
              <a:t>Ilmu</a:t>
            </a:r>
            <a:r>
              <a:rPr lang="en-US" sz="2200" dirty="0"/>
              <a:t> –</a:t>
            </a:r>
            <a:r>
              <a:rPr lang="en-US" sz="2200" dirty="0" err="1"/>
              <a:t>ilmu</a:t>
            </a:r>
            <a:r>
              <a:rPr lang="en-US" sz="2200" dirty="0"/>
              <a:t> yang </a:t>
            </a:r>
            <a:r>
              <a:rPr lang="en-US" sz="2200" dirty="0" err="1"/>
              <a:t>diajar</a:t>
            </a:r>
            <a:r>
              <a:rPr lang="en-US" sz="2200" dirty="0"/>
              <a:t> </a:t>
            </a:r>
            <a:r>
              <a:rPr lang="en-US" sz="2200" dirty="0" err="1"/>
              <a:t>oleh</a:t>
            </a:r>
            <a:r>
              <a:rPr lang="en-US" sz="2200" dirty="0"/>
              <a:t> Socrates, </a:t>
            </a:r>
            <a:r>
              <a:rPr lang="en-US" sz="2200" dirty="0" err="1"/>
              <a:t>Parminedes</a:t>
            </a:r>
            <a:r>
              <a:rPr lang="en-US" sz="2200" dirty="0"/>
              <a:t>, Thales, Anaxagoras </a:t>
            </a:r>
            <a:r>
              <a:rPr lang="en-US" sz="2200" dirty="0" err="1"/>
              <a:t>dan</a:t>
            </a:r>
            <a:r>
              <a:rPr lang="en-US" sz="2200" dirty="0"/>
              <a:t> Plato </a:t>
            </a:r>
            <a:r>
              <a:rPr lang="en-US" sz="2200" dirty="0" err="1"/>
              <a:t>tidak</a:t>
            </a:r>
            <a:r>
              <a:rPr lang="en-US" sz="2200" dirty="0"/>
              <a:t> </a:t>
            </a:r>
            <a:r>
              <a:rPr lang="en-US" sz="2200" dirty="0" err="1"/>
              <a:t>diterima</a:t>
            </a:r>
            <a:endParaRPr lang="en-US" sz="2200" dirty="0"/>
          </a:p>
          <a:p>
            <a:pPr marL="342900" indent="-342900" algn="l">
              <a:buFont typeface="Arial" pitchFamily="34" charset="0"/>
              <a:buChar char="•"/>
            </a:pPr>
            <a:r>
              <a:rPr lang="en-US" sz="2200" dirty="0" err="1" smtClean="0"/>
              <a:t>Sebab</a:t>
            </a:r>
            <a:r>
              <a:rPr lang="en-US" sz="2200" dirty="0" smtClean="0"/>
              <a:t>: </a:t>
            </a:r>
            <a:r>
              <a:rPr lang="en-US" sz="2200" b="1" dirty="0" err="1" smtClean="0"/>
              <a:t>Institusi</a:t>
            </a:r>
            <a:r>
              <a:rPr lang="en-US" sz="2200" b="1" dirty="0" smtClean="0"/>
              <a:t> </a:t>
            </a:r>
            <a:r>
              <a:rPr lang="en-US" sz="2200" b="1" dirty="0" err="1" smtClean="0"/>
              <a:t>gereja</a:t>
            </a:r>
            <a:r>
              <a:rPr lang="en-US" sz="2200" b="1" dirty="0" smtClean="0"/>
              <a:t> </a:t>
            </a:r>
            <a:r>
              <a:rPr lang="en-US" sz="2200" b="1" dirty="0" err="1" smtClean="0"/>
              <a:t>menganggap</a:t>
            </a:r>
            <a:r>
              <a:rPr lang="en-US" sz="2200" b="1" dirty="0" smtClean="0"/>
              <a:t> </a:t>
            </a:r>
            <a:r>
              <a:rPr lang="en-US" sz="2200" b="1" dirty="0" err="1" smtClean="0"/>
              <a:t>ilmu</a:t>
            </a:r>
            <a:r>
              <a:rPr lang="en-US" sz="2200" b="1" dirty="0" smtClean="0"/>
              <a:t> yang </a:t>
            </a:r>
            <a:r>
              <a:rPr lang="en-US" sz="2200" b="1" dirty="0" err="1" smtClean="0"/>
              <a:t>bukan</a:t>
            </a:r>
            <a:r>
              <a:rPr lang="en-US" sz="2200" b="1" dirty="0" smtClean="0"/>
              <a:t> </a:t>
            </a:r>
            <a:r>
              <a:rPr lang="en-US" sz="2200" b="1" dirty="0" err="1" smtClean="0"/>
              <a:t>berasal</a:t>
            </a:r>
            <a:r>
              <a:rPr lang="en-US" sz="2200" b="1" dirty="0" smtClean="0"/>
              <a:t> </a:t>
            </a:r>
            <a:r>
              <a:rPr lang="en-US" sz="2200" b="1" dirty="0" err="1" smtClean="0"/>
              <a:t>daripada</a:t>
            </a:r>
            <a:r>
              <a:rPr lang="en-US" sz="2200" b="1" dirty="0" smtClean="0"/>
              <a:t> </a:t>
            </a:r>
            <a:r>
              <a:rPr lang="en-US" sz="2200" b="1" dirty="0" err="1" smtClean="0"/>
              <a:t>peradaban</a:t>
            </a:r>
            <a:r>
              <a:rPr lang="en-US" sz="2200" b="1" dirty="0" smtClean="0"/>
              <a:t> </a:t>
            </a:r>
            <a:r>
              <a:rPr lang="en-US" sz="2200" b="1" dirty="0" err="1" smtClean="0"/>
              <a:t>bukan</a:t>
            </a:r>
            <a:r>
              <a:rPr lang="en-US" sz="2200" b="1" dirty="0" smtClean="0"/>
              <a:t> </a:t>
            </a:r>
            <a:r>
              <a:rPr lang="en-US" sz="2200" b="1" dirty="0" err="1" smtClean="0"/>
              <a:t>Kristian</a:t>
            </a:r>
            <a:r>
              <a:rPr lang="en-US" sz="2200" b="1" dirty="0" smtClean="0"/>
              <a:t> </a:t>
            </a:r>
            <a:r>
              <a:rPr lang="en-US" sz="2200" b="1" dirty="0" err="1" smtClean="0"/>
              <a:t>sebagai</a:t>
            </a:r>
            <a:r>
              <a:rPr lang="en-US" sz="2200" b="1" dirty="0" smtClean="0"/>
              <a:t> </a:t>
            </a:r>
            <a:r>
              <a:rPr lang="en-US" sz="2200" b="1" dirty="0" err="1" smtClean="0"/>
              <a:t>sesat</a:t>
            </a:r>
            <a:endParaRPr lang="en-US" sz="2200" b="1" dirty="0" smtClean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9616" y="1752600"/>
            <a:ext cx="4190519" cy="5135880"/>
          </a:xfr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400" dirty="0" smtClean="0"/>
              <a:t>INSTITUSI GEREJA ROMAN KATOLIK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374102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>
          <a:xfrm>
            <a:off x="381000" y="1763486"/>
            <a:ext cx="4648200" cy="4684776"/>
          </a:xfrm>
        </p:spPr>
        <p:txBody>
          <a:bodyPr>
            <a:normAutofit lnSpcReduction="10000"/>
          </a:bodyPr>
          <a:lstStyle/>
          <a:p>
            <a:pPr marL="342900" indent="-342900" algn="l">
              <a:buFont typeface="Arial" pitchFamily="34" charset="0"/>
              <a:buChar char="•"/>
            </a:pPr>
            <a:endParaRPr lang="en-US" dirty="0" smtClean="0"/>
          </a:p>
          <a:p>
            <a:pPr marL="342900" indent="-342900" algn="l">
              <a:buFont typeface="Arial" pitchFamily="34" charset="0"/>
              <a:buChar char="•"/>
            </a:pPr>
            <a:r>
              <a:rPr lang="en-US" sz="2400" i="1" dirty="0" smtClean="0"/>
              <a:t>Inquisition </a:t>
            </a:r>
            <a:r>
              <a:rPr lang="en-US" sz="2400" dirty="0" err="1" smtClean="0"/>
              <a:t>ialah</a:t>
            </a:r>
            <a:r>
              <a:rPr lang="en-US" sz="2400" dirty="0" smtClean="0"/>
              <a:t> </a:t>
            </a:r>
            <a:r>
              <a:rPr lang="en-US" sz="2400" dirty="0" err="1" smtClean="0"/>
              <a:t>institusi</a:t>
            </a:r>
            <a:r>
              <a:rPr lang="en-US" sz="2400" dirty="0" smtClean="0"/>
              <a:t> </a:t>
            </a:r>
            <a:r>
              <a:rPr lang="en-US" sz="2400" dirty="0" err="1" smtClean="0"/>
              <a:t>mahkamah</a:t>
            </a:r>
            <a:r>
              <a:rPr lang="en-US" sz="2400" dirty="0" smtClean="0"/>
              <a:t> Roman </a:t>
            </a:r>
            <a:r>
              <a:rPr lang="en-US" sz="2400" dirty="0" err="1" smtClean="0"/>
              <a:t>Katolik</a:t>
            </a:r>
            <a:r>
              <a:rPr lang="en-US" sz="2400" dirty="0" smtClean="0"/>
              <a:t> yang </a:t>
            </a:r>
            <a:r>
              <a:rPr lang="en-US" sz="2400" dirty="0" err="1" smtClean="0"/>
              <a:t>bertujuan</a:t>
            </a:r>
            <a:r>
              <a:rPr lang="en-US" sz="2400" dirty="0" smtClean="0"/>
              <a:t> </a:t>
            </a:r>
            <a:r>
              <a:rPr lang="en-US" sz="2400" dirty="0" err="1" smtClean="0"/>
              <a:t>untuk</a:t>
            </a:r>
            <a:r>
              <a:rPr lang="en-US" sz="2400" dirty="0" smtClean="0"/>
              <a:t> </a:t>
            </a:r>
            <a:r>
              <a:rPr lang="en-US" sz="2400" dirty="0" err="1" smtClean="0"/>
              <a:t>membicara</a:t>
            </a:r>
            <a:r>
              <a:rPr lang="en-US" sz="2400" dirty="0" smtClean="0"/>
              <a:t>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menghukum</a:t>
            </a:r>
            <a:r>
              <a:rPr lang="en-US" sz="2400" dirty="0" smtClean="0"/>
              <a:t> </a:t>
            </a:r>
            <a:r>
              <a:rPr lang="en-US" sz="2400" dirty="0" err="1" smtClean="0"/>
              <a:t>kes-kes</a:t>
            </a:r>
            <a:r>
              <a:rPr lang="en-US" sz="2400" dirty="0" smtClean="0"/>
              <a:t> yang </a:t>
            </a:r>
            <a:r>
              <a:rPr lang="en-US" sz="2400" dirty="0" err="1" smtClean="0"/>
              <a:t>melibatkan</a:t>
            </a:r>
            <a:r>
              <a:rPr lang="en-US" sz="2400" dirty="0" smtClean="0"/>
              <a:t> </a:t>
            </a:r>
            <a:r>
              <a:rPr lang="en-US" sz="2400" dirty="0" err="1" smtClean="0"/>
              <a:t>kesesatan</a:t>
            </a:r>
            <a:r>
              <a:rPr lang="en-US" sz="2400" dirty="0" smtClean="0"/>
              <a:t> (heresy)</a:t>
            </a:r>
          </a:p>
          <a:p>
            <a:pPr marL="342900" indent="-342900" algn="l">
              <a:buFont typeface="Arial" pitchFamily="34" charset="0"/>
              <a:buChar char="•"/>
            </a:pPr>
            <a:r>
              <a:rPr lang="en-US" sz="2400" dirty="0" err="1" smtClean="0"/>
              <a:t>Contoh</a:t>
            </a:r>
            <a:r>
              <a:rPr lang="en-US" sz="2400" dirty="0" smtClean="0"/>
              <a:t>:</a:t>
            </a:r>
            <a:r>
              <a:rPr lang="en-US" sz="2400" i="1" dirty="0" smtClean="0"/>
              <a:t> Spanish Inquisition </a:t>
            </a:r>
            <a:r>
              <a:rPr lang="en-US" sz="2400" dirty="0" err="1" smtClean="0"/>
              <a:t>diperkenalkan</a:t>
            </a:r>
            <a:r>
              <a:rPr lang="en-US" sz="2400" dirty="0" smtClean="0"/>
              <a:t>  </a:t>
            </a:r>
            <a:r>
              <a:rPr lang="en-US" sz="2400" dirty="0" err="1" smtClean="0"/>
              <a:t>oleh</a:t>
            </a:r>
            <a:r>
              <a:rPr lang="en-US" sz="2400" dirty="0" smtClean="0"/>
              <a:t> Pope </a:t>
            </a:r>
            <a:r>
              <a:rPr lang="en-US" sz="2400" dirty="0" err="1" smtClean="0"/>
              <a:t>Sixtus</a:t>
            </a:r>
            <a:r>
              <a:rPr lang="en-US" sz="2400" dirty="0" smtClean="0"/>
              <a:t> IV </a:t>
            </a:r>
            <a:r>
              <a:rPr lang="en-US" sz="2400" dirty="0" err="1" smtClean="0"/>
              <a:t>pada</a:t>
            </a:r>
            <a:r>
              <a:rPr lang="en-US" sz="2400" dirty="0" smtClean="0"/>
              <a:t> 1478 M </a:t>
            </a:r>
            <a:r>
              <a:rPr lang="en-US" sz="2400" dirty="0" err="1" smtClean="0"/>
              <a:t>sewaktu</a:t>
            </a:r>
            <a:r>
              <a:rPr lang="en-US" sz="2400" dirty="0" smtClean="0"/>
              <a:t> </a:t>
            </a:r>
            <a:r>
              <a:rPr lang="en-US" sz="2400" dirty="0" err="1" smtClean="0"/>
              <a:t>pemerintahan</a:t>
            </a:r>
            <a:r>
              <a:rPr lang="en-US" sz="2400" dirty="0" smtClean="0"/>
              <a:t> Raja Ferdinand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Ratu</a:t>
            </a:r>
            <a:r>
              <a:rPr lang="en-US" sz="2400" dirty="0" smtClean="0"/>
              <a:t> Isabella di Aragon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Castille</a:t>
            </a:r>
            <a:r>
              <a:rPr lang="en-US" sz="2400" dirty="0" smtClean="0"/>
              <a:t>, </a:t>
            </a:r>
            <a:r>
              <a:rPr lang="en-US" sz="2400" dirty="0" err="1" smtClean="0"/>
              <a:t>Sepanyol</a:t>
            </a:r>
            <a:r>
              <a:rPr lang="en-US" sz="2400" dirty="0" smtClean="0"/>
              <a:t> – 2000 orang </a:t>
            </a:r>
            <a:r>
              <a:rPr lang="en-US" sz="2400" dirty="0" err="1" smtClean="0"/>
              <a:t>disalib</a:t>
            </a:r>
            <a:r>
              <a:rPr lang="en-US" sz="2400" dirty="0" smtClean="0"/>
              <a:t>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dibakar</a:t>
            </a:r>
            <a:r>
              <a:rPr lang="en-US" sz="2400" dirty="0" smtClean="0"/>
              <a:t> </a:t>
            </a:r>
            <a:r>
              <a:rPr lang="en-US" sz="2400" dirty="0" err="1" smtClean="0"/>
              <a:t>hidup-hidup</a:t>
            </a:r>
            <a:endParaRPr lang="en-US" sz="2400" dirty="0" smtClean="0"/>
          </a:p>
          <a:p>
            <a:pPr algn="l"/>
            <a:endParaRPr lang="en-US" sz="2400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i="1" dirty="0" smtClean="0"/>
              <a:t>CHURCH INQUISITION</a:t>
            </a:r>
            <a:endParaRPr lang="en-US" sz="2400" i="1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7795" y="1752600"/>
            <a:ext cx="3920006" cy="502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0569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>
          <a:xfrm>
            <a:off x="457201" y="2020824"/>
            <a:ext cx="4023360" cy="4532376"/>
          </a:xfrm>
        </p:spPr>
        <p:txBody>
          <a:bodyPr>
            <a:normAutofit fontScale="92500" lnSpcReduction="10000"/>
          </a:bodyPr>
          <a:lstStyle/>
          <a:p>
            <a:pPr marL="342900" indent="-342900" algn="l">
              <a:buFont typeface="Arial" pitchFamily="34" charset="0"/>
              <a:buChar char="•"/>
            </a:pPr>
            <a:r>
              <a:rPr lang="en-US" sz="2400" dirty="0" err="1"/>
              <a:t>Sikap</a:t>
            </a:r>
            <a:r>
              <a:rPr lang="en-US" sz="2400" dirty="0"/>
              <a:t> </a:t>
            </a:r>
            <a:r>
              <a:rPr lang="en-US" sz="2400" dirty="0" err="1"/>
              <a:t>inkonsisten</a:t>
            </a:r>
            <a:r>
              <a:rPr lang="en-US" sz="2400" dirty="0"/>
              <a:t> </a:t>
            </a:r>
            <a:r>
              <a:rPr lang="en-US" sz="2400" dirty="0" err="1"/>
              <a:t>gereja</a:t>
            </a:r>
            <a:r>
              <a:rPr lang="en-US" sz="2400" dirty="0"/>
              <a:t> </a:t>
            </a:r>
            <a:r>
              <a:rPr lang="en-US" sz="2400" dirty="0" err="1"/>
              <a:t>menjadi</a:t>
            </a:r>
            <a:r>
              <a:rPr lang="en-US" sz="2400" dirty="0"/>
              <a:t> </a:t>
            </a:r>
            <a:r>
              <a:rPr lang="en-US" sz="2400" dirty="0" err="1"/>
              <a:t>hambatan</a:t>
            </a:r>
            <a:r>
              <a:rPr lang="en-US" sz="2400" dirty="0"/>
              <a:t> </a:t>
            </a:r>
            <a:r>
              <a:rPr lang="en-US" sz="2400" dirty="0" err="1"/>
              <a:t>kepada</a:t>
            </a:r>
            <a:r>
              <a:rPr lang="en-US" sz="2400" dirty="0"/>
              <a:t> </a:t>
            </a:r>
            <a:r>
              <a:rPr lang="en-US" sz="2400" dirty="0" err="1"/>
              <a:t>perkembangan</a:t>
            </a:r>
            <a:r>
              <a:rPr lang="en-US" sz="2400" dirty="0"/>
              <a:t> </a:t>
            </a:r>
            <a:r>
              <a:rPr lang="en-US" sz="2400" dirty="0" err="1"/>
              <a:t>sains</a:t>
            </a:r>
            <a:r>
              <a:rPr lang="en-US" sz="2400" dirty="0"/>
              <a:t> </a:t>
            </a:r>
            <a:r>
              <a:rPr lang="en-US" sz="2400" dirty="0" err="1"/>
              <a:t>kerana</a:t>
            </a:r>
            <a:r>
              <a:rPr lang="en-US" sz="2400" dirty="0"/>
              <a:t> </a:t>
            </a:r>
            <a:r>
              <a:rPr lang="en-US" sz="2400" dirty="0" err="1"/>
              <a:t>hampir</a:t>
            </a:r>
            <a:r>
              <a:rPr lang="en-US" sz="2400" dirty="0"/>
              <a:t> </a:t>
            </a:r>
            <a:r>
              <a:rPr lang="en-US" sz="2400" dirty="0" err="1"/>
              <a:t>semua</a:t>
            </a:r>
            <a:r>
              <a:rPr lang="en-US" sz="2400" dirty="0"/>
              <a:t> </a:t>
            </a:r>
            <a:r>
              <a:rPr lang="en-US" sz="2400" dirty="0" err="1"/>
              <a:t>ilmu</a:t>
            </a:r>
            <a:r>
              <a:rPr lang="en-US" sz="2400" dirty="0"/>
              <a:t> </a:t>
            </a:r>
            <a:r>
              <a:rPr lang="en-US" sz="2400" dirty="0" err="1"/>
              <a:t>duniawi</a:t>
            </a:r>
            <a:r>
              <a:rPr lang="en-US" sz="2400" dirty="0"/>
              <a:t> </a:t>
            </a:r>
            <a:r>
              <a:rPr lang="en-US" sz="2400" dirty="0" err="1"/>
              <a:t>ada</a:t>
            </a:r>
            <a:r>
              <a:rPr lang="en-US" sz="2400" dirty="0"/>
              <a:t> </a:t>
            </a:r>
            <a:r>
              <a:rPr lang="en-US" sz="2400" dirty="0" err="1"/>
              <a:t>unsur</a:t>
            </a:r>
            <a:r>
              <a:rPr lang="en-US" sz="2400" dirty="0"/>
              <a:t> </a:t>
            </a:r>
            <a:r>
              <a:rPr lang="en-US" sz="2400" dirty="0" err="1" smtClean="0"/>
              <a:t>asing</a:t>
            </a:r>
            <a:endParaRPr lang="en-US" sz="2400" dirty="0" smtClean="0"/>
          </a:p>
          <a:p>
            <a:pPr marL="342900" indent="-342900" algn="l">
              <a:buFont typeface="Arial" pitchFamily="34" charset="0"/>
              <a:buChar char="•"/>
            </a:pPr>
            <a:r>
              <a:rPr lang="en-US" sz="2400" dirty="0" err="1" smtClean="0"/>
              <a:t>Pendidikan</a:t>
            </a:r>
            <a:r>
              <a:rPr lang="en-US" sz="2400" dirty="0" smtClean="0"/>
              <a:t> </a:t>
            </a:r>
            <a:r>
              <a:rPr lang="en-US" sz="2400" dirty="0" err="1" smtClean="0"/>
              <a:t>sains</a:t>
            </a:r>
            <a:r>
              <a:rPr lang="en-US" sz="2400" dirty="0" smtClean="0"/>
              <a:t> popular  </a:t>
            </a:r>
            <a:r>
              <a:rPr lang="en-US" sz="2400" dirty="0" err="1" smtClean="0"/>
              <a:t>berteraskan</a:t>
            </a:r>
            <a:r>
              <a:rPr lang="en-US" sz="2400" dirty="0" smtClean="0"/>
              <a:t> </a:t>
            </a:r>
            <a:r>
              <a:rPr lang="en-US" sz="2400" dirty="0" err="1" smtClean="0"/>
              <a:t>kurikulum</a:t>
            </a:r>
            <a:r>
              <a:rPr lang="en-US" sz="2400" dirty="0" smtClean="0"/>
              <a:t> </a:t>
            </a:r>
            <a:r>
              <a:rPr lang="en-US" sz="2400" dirty="0" err="1" smtClean="0"/>
              <a:t>quadrivium</a:t>
            </a:r>
            <a:r>
              <a:rPr lang="en-US" sz="2400" dirty="0" smtClean="0"/>
              <a:t> yang </a:t>
            </a:r>
            <a:r>
              <a:rPr lang="en-US" sz="2400" dirty="0" err="1" smtClean="0"/>
              <a:t>mengandungi</a:t>
            </a:r>
            <a:r>
              <a:rPr lang="en-US" sz="2400" dirty="0" smtClean="0"/>
              <a:t> </a:t>
            </a:r>
            <a:r>
              <a:rPr lang="en-US" sz="2400" dirty="0" err="1" smtClean="0"/>
              <a:t>subjek</a:t>
            </a:r>
            <a:r>
              <a:rPr lang="en-US" sz="2400" dirty="0" smtClean="0"/>
              <a:t> </a:t>
            </a:r>
            <a:r>
              <a:rPr lang="en-US" sz="2400" dirty="0" err="1" smtClean="0"/>
              <a:t>aritmetik</a:t>
            </a:r>
            <a:r>
              <a:rPr lang="en-US" sz="2400" dirty="0" smtClean="0"/>
              <a:t>, </a:t>
            </a:r>
            <a:r>
              <a:rPr lang="en-US" sz="2400" dirty="0" err="1" smtClean="0"/>
              <a:t>geometri</a:t>
            </a:r>
            <a:r>
              <a:rPr lang="en-US" sz="2400" dirty="0" smtClean="0"/>
              <a:t>, </a:t>
            </a:r>
            <a:r>
              <a:rPr lang="en-US" sz="2400" dirty="0" err="1" smtClean="0"/>
              <a:t>muzik</a:t>
            </a:r>
            <a:r>
              <a:rPr lang="en-US" sz="2400" dirty="0" smtClean="0"/>
              <a:t>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astronomi</a:t>
            </a:r>
            <a:endParaRPr lang="en-US" sz="2400" dirty="0" smtClean="0"/>
          </a:p>
          <a:p>
            <a:pPr marL="342900" indent="-342900" algn="l">
              <a:buFont typeface="Arial" pitchFamily="34" charset="0"/>
              <a:buChar char="•"/>
            </a:pPr>
            <a:r>
              <a:rPr lang="en-US" sz="2400" dirty="0" err="1" smtClean="0"/>
              <a:t>Sains</a:t>
            </a:r>
            <a:r>
              <a:rPr lang="en-US" sz="2400" dirty="0" smtClean="0"/>
              <a:t> </a:t>
            </a:r>
            <a:r>
              <a:rPr lang="en-US" sz="2400" dirty="0" err="1" smtClean="0"/>
              <a:t>diertikan</a:t>
            </a:r>
            <a:r>
              <a:rPr lang="en-US" sz="2400" dirty="0" smtClean="0"/>
              <a:t> </a:t>
            </a:r>
            <a:r>
              <a:rPr lang="en-US" sz="2400" dirty="0" err="1" smtClean="0"/>
              <a:t>sebagai</a:t>
            </a:r>
            <a:r>
              <a:rPr lang="en-US" sz="2400" dirty="0" smtClean="0"/>
              <a:t> </a:t>
            </a:r>
            <a:r>
              <a:rPr lang="en-US" sz="2400" dirty="0" err="1" smtClean="0"/>
              <a:t>falsafah</a:t>
            </a:r>
            <a:r>
              <a:rPr lang="en-US" sz="2400" dirty="0" smtClean="0"/>
              <a:t> yang </a:t>
            </a:r>
            <a:r>
              <a:rPr lang="en-US" sz="2400" dirty="0" err="1" smtClean="0"/>
              <a:t>lebih</a:t>
            </a:r>
            <a:r>
              <a:rPr lang="en-US" sz="2400" dirty="0" smtClean="0"/>
              <a:t> </a:t>
            </a:r>
            <a:r>
              <a:rPr lang="en-US" sz="2400" dirty="0" err="1" smtClean="0"/>
              <a:t>menekankan</a:t>
            </a:r>
            <a:r>
              <a:rPr lang="en-US" sz="2400" dirty="0" smtClean="0"/>
              <a:t> </a:t>
            </a:r>
            <a:r>
              <a:rPr lang="en-US" sz="2400" dirty="0" err="1" smtClean="0"/>
              <a:t>pendekatan</a:t>
            </a:r>
            <a:r>
              <a:rPr lang="en-US" sz="2400" dirty="0" smtClean="0"/>
              <a:t> </a:t>
            </a:r>
            <a:r>
              <a:rPr lang="en-US" sz="2400" dirty="0" err="1" smtClean="0"/>
              <a:t>kualitatif</a:t>
            </a:r>
            <a:endParaRPr lang="en-US" sz="2400" dirty="0" smtClean="0"/>
          </a:p>
          <a:p>
            <a:pPr marL="342900" indent="-342900" algn="l">
              <a:buFont typeface="Arial" pitchFamily="34" charset="0"/>
              <a:buChar char="•"/>
            </a:pPr>
            <a:endParaRPr lang="en-US" dirty="0"/>
          </a:p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4"/>
          </p:nvPr>
        </p:nvSpPr>
        <p:spPr>
          <a:xfrm>
            <a:off x="4663440" y="2020824"/>
            <a:ext cx="4023360" cy="4684776"/>
          </a:xfrm>
        </p:spPr>
        <p:txBody>
          <a:bodyPr>
            <a:normAutofit/>
          </a:bodyPr>
          <a:lstStyle/>
          <a:p>
            <a:pPr marL="342900" indent="-342900" algn="l">
              <a:buFont typeface="Arial" pitchFamily="34" charset="0"/>
              <a:buChar char="•"/>
            </a:pPr>
            <a:r>
              <a:rPr lang="en-US" sz="2400" dirty="0" err="1"/>
              <a:t>Aktiviti</a:t>
            </a:r>
            <a:r>
              <a:rPr lang="en-US" sz="2400" dirty="0"/>
              <a:t> </a:t>
            </a:r>
            <a:r>
              <a:rPr lang="en-US" sz="2400" dirty="0" err="1"/>
              <a:t>saintifik</a:t>
            </a:r>
            <a:r>
              <a:rPr lang="en-US" sz="2400" dirty="0"/>
              <a:t> </a:t>
            </a:r>
            <a:r>
              <a:rPr lang="en-US" sz="2400" dirty="0" err="1"/>
              <a:t>kurang</a:t>
            </a:r>
            <a:r>
              <a:rPr lang="en-US" sz="2400" dirty="0"/>
              <a:t> </a:t>
            </a:r>
            <a:r>
              <a:rPr lang="en-US" sz="2400" dirty="0" err="1"/>
              <a:t>diadakan</a:t>
            </a:r>
            <a:r>
              <a:rPr lang="en-US" sz="2400" dirty="0"/>
              <a:t>, </a:t>
            </a:r>
            <a:r>
              <a:rPr lang="en-US" sz="2400" dirty="0" err="1" smtClean="0"/>
              <a:t>tiada</a:t>
            </a:r>
            <a:r>
              <a:rPr lang="en-US" sz="2400" dirty="0"/>
              <a:t> </a:t>
            </a:r>
            <a:r>
              <a:rPr lang="en-US" sz="2400" dirty="0" err="1" smtClean="0"/>
              <a:t>konsep</a:t>
            </a:r>
            <a:r>
              <a:rPr lang="en-US" sz="2400" dirty="0" smtClean="0"/>
              <a:t> </a:t>
            </a:r>
            <a:r>
              <a:rPr lang="en-US" sz="2400" dirty="0" err="1" smtClean="0"/>
              <a:t>ujikaji</a:t>
            </a:r>
            <a:r>
              <a:rPr lang="en-US" sz="2400" dirty="0" smtClean="0"/>
              <a:t>, </a:t>
            </a:r>
            <a:r>
              <a:rPr lang="en-US" sz="2400" dirty="0" err="1" smtClean="0"/>
              <a:t>hipotesis</a:t>
            </a:r>
            <a:r>
              <a:rPr lang="en-US" sz="2400" dirty="0" smtClean="0"/>
              <a:t>, </a:t>
            </a:r>
            <a:r>
              <a:rPr lang="en-US" sz="2400" dirty="0" err="1" smtClean="0"/>
              <a:t>konjektur</a:t>
            </a:r>
            <a:endParaRPr lang="en-US" sz="2400" dirty="0" smtClean="0"/>
          </a:p>
          <a:p>
            <a:pPr marL="342900" indent="-342900" algn="l">
              <a:buFont typeface="Arial" pitchFamily="34" charset="0"/>
              <a:buChar char="•"/>
            </a:pPr>
            <a:r>
              <a:rPr lang="en-US" sz="2400" dirty="0" smtClean="0"/>
              <a:t>BERFIKIR: </a:t>
            </a:r>
            <a:r>
              <a:rPr lang="en-US" sz="2400" dirty="0" err="1" smtClean="0"/>
              <a:t>kaedah</a:t>
            </a:r>
            <a:r>
              <a:rPr lang="en-US" sz="2400" dirty="0" smtClean="0"/>
              <a:t> </a:t>
            </a:r>
            <a:r>
              <a:rPr lang="en-US" sz="2400" dirty="0" err="1" smtClean="0"/>
              <a:t>untuk</a:t>
            </a:r>
            <a:r>
              <a:rPr lang="en-US" sz="2400" dirty="0" smtClean="0"/>
              <a:t> </a:t>
            </a:r>
            <a:r>
              <a:rPr lang="en-US" sz="2400" dirty="0" err="1" smtClean="0"/>
              <a:t>memperolehi</a:t>
            </a:r>
            <a:r>
              <a:rPr lang="en-US" sz="2400" dirty="0" smtClean="0"/>
              <a:t> </a:t>
            </a:r>
            <a:r>
              <a:rPr lang="en-US" sz="2400" dirty="0" err="1" smtClean="0"/>
              <a:t>semua</a:t>
            </a:r>
            <a:r>
              <a:rPr lang="en-US" sz="2400" dirty="0" smtClean="0"/>
              <a:t> </a:t>
            </a:r>
            <a:r>
              <a:rPr lang="en-US" sz="2400" dirty="0" err="1" smtClean="0"/>
              <a:t>pengetahuan</a:t>
            </a:r>
            <a:r>
              <a:rPr lang="en-US" sz="2400" dirty="0" smtClean="0"/>
              <a:t> </a:t>
            </a:r>
            <a:r>
              <a:rPr lang="en-US" sz="2400" dirty="0" err="1" smtClean="0"/>
              <a:t>mengenai</a:t>
            </a:r>
            <a:r>
              <a:rPr lang="en-US" sz="2400" dirty="0" smtClean="0"/>
              <a:t> </a:t>
            </a:r>
            <a:r>
              <a:rPr lang="en-US" sz="2400" dirty="0" err="1" smtClean="0"/>
              <a:t>alam</a:t>
            </a:r>
            <a:endParaRPr lang="en-US" sz="2400" dirty="0" smtClean="0"/>
          </a:p>
          <a:p>
            <a:pPr marL="342900" indent="-342900" algn="l">
              <a:buFont typeface="Arial" pitchFamily="34" charset="0"/>
              <a:buChar char="•"/>
            </a:pPr>
            <a:r>
              <a:rPr lang="en-US" sz="2400" dirty="0" err="1" smtClean="0"/>
              <a:t>Ilmu</a:t>
            </a:r>
            <a:r>
              <a:rPr lang="en-US" sz="2400" dirty="0" smtClean="0"/>
              <a:t> </a:t>
            </a:r>
            <a:r>
              <a:rPr lang="en-US" sz="2400" dirty="0" err="1" smtClean="0"/>
              <a:t>dianggap</a:t>
            </a:r>
            <a:r>
              <a:rPr lang="en-US" sz="2400" dirty="0" smtClean="0"/>
              <a:t> </a:t>
            </a:r>
            <a:r>
              <a:rPr lang="en-US" sz="2400" dirty="0" err="1" smtClean="0"/>
              <a:t>sebagai</a:t>
            </a:r>
            <a:r>
              <a:rPr lang="en-US" sz="2400" dirty="0" smtClean="0"/>
              <a:t> </a:t>
            </a:r>
            <a:r>
              <a:rPr lang="en-US" sz="2400" dirty="0" err="1" smtClean="0"/>
              <a:t>milik</a:t>
            </a:r>
            <a:r>
              <a:rPr lang="en-US" sz="2400" dirty="0" smtClean="0"/>
              <a:t> </a:t>
            </a:r>
            <a:r>
              <a:rPr lang="en-US" sz="2400" dirty="0" err="1" smtClean="0"/>
              <a:t>institusi</a:t>
            </a:r>
            <a:r>
              <a:rPr lang="en-US" sz="2400" dirty="0" smtClean="0"/>
              <a:t> </a:t>
            </a:r>
            <a:r>
              <a:rPr lang="en-US" sz="2400" dirty="0" err="1" smtClean="0"/>
              <a:t>gereja</a:t>
            </a:r>
            <a:r>
              <a:rPr lang="en-US" sz="2400" dirty="0" smtClean="0"/>
              <a:t>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hanya</a:t>
            </a:r>
            <a:r>
              <a:rPr lang="en-US" sz="2400" dirty="0" smtClean="0"/>
              <a:t> </a:t>
            </a:r>
            <a:r>
              <a:rPr lang="en-US" sz="2400" dirty="0" err="1" smtClean="0"/>
              <a:t>gereja</a:t>
            </a:r>
            <a:r>
              <a:rPr lang="en-US" sz="2400" dirty="0" smtClean="0"/>
              <a:t> yang </a:t>
            </a:r>
            <a:r>
              <a:rPr lang="en-US" sz="2400" dirty="0" err="1" smtClean="0"/>
              <a:t>ada</a:t>
            </a:r>
            <a:r>
              <a:rPr lang="en-US" sz="2400" dirty="0" smtClean="0"/>
              <a:t> </a:t>
            </a:r>
            <a:r>
              <a:rPr lang="en-US" sz="2400" dirty="0" err="1" smtClean="0"/>
              <a:t>jawapan</a:t>
            </a:r>
            <a:r>
              <a:rPr lang="en-US" sz="2400" dirty="0" smtClean="0"/>
              <a:t> </a:t>
            </a:r>
            <a:r>
              <a:rPr lang="en-US" sz="2400" dirty="0" err="1" smtClean="0"/>
              <a:t>kepada</a:t>
            </a:r>
            <a:r>
              <a:rPr lang="en-US" sz="2400" dirty="0" smtClean="0"/>
              <a:t> </a:t>
            </a:r>
            <a:r>
              <a:rPr lang="en-US" sz="2400" dirty="0" err="1" smtClean="0"/>
              <a:t>segala</a:t>
            </a:r>
            <a:r>
              <a:rPr lang="en-US" sz="2400" dirty="0" smtClean="0"/>
              <a:t> </a:t>
            </a:r>
            <a:r>
              <a:rPr lang="en-US" sz="2400" dirty="0" err="1" smtClean="0"/>
              <a:t>fenomena</a:t>
            </a:r>
            <a:r>
              <a:rPr lang="en-US" sz="2400" dirty="0" smtClean="0"/>
              <a:t> </a:t>
            </a:r>
            <a:r>
              <a:rPr lang="en-US" sz="2400" dirty="0" err="1" smtClean="0"/>
              <a:t>alam</a:t>
            </a:r>
            <a:endParaRPr lang="en-US" sz="2400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905000" y="975360"/>
            <a:ext cx="5334000" cy="701040"/>
          </a:xfrm>
        </p:spPr>
        <p:txBody>
          <a:bodyPr>
            <a:noAutofit/>
          </a:bodyPr>
          <a:lstStyle/>
          <a:p>
            <a:r>
              <a:rPr lang="en-US" sz="2400" dirty="0" smtClean="0"/>
              <a:t>PERKEMBANGAN SAINS PADA ZAMAN PERTENGAHAN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333617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>
          <a:xfrm>
            <a:off x="457201" y="2020824"/>
            <a:ext cx="4023360" cy="4532376"/>
          </a:xfrm>
        </p:spPr>
        <p:txBody>
          <a:bodyPr>
            <a:normAutofit fontScale="92500" lnSpcReduction="20000"/>
          </a:bodyPr>
          <a:lstStyle/>
          <a:p>
            <a:pPr marL="342900" indent="-342900" algn="l">
              <a:buFont typeface="Arial" pitchFamily="34" charset="0"/>
              <a:buChar char="•"/>
            </a:pPr>
            <a:r>
              <a:rPr lang="en-US" sz="2200" dirty="0" err="1" smtClean="0"/>
              <a:t>Keperluan</a:t>
            </a:r>
            <a:r>
              <a:rPr lang="en-US" sz="2200" dirty="0" smtClean="0"/>
              <a:t> </a:t>
            </a:r>
            <a:r>
              <a:rPr lang="en-US" sz="2200" dirty="0" err="1" smtClean="0"/>
              <a:t>terhadap</a:t>
            </a:r>
            <a:r>
              <a:rPr lang="en-US" sz="2200" dirty="0" smtClean="0"/>
              <a:t> </a:t>
            </a:r>
            <a:r>
              <a:rPr lang="en-US" sz="2200" dirty="0" err="1" smtClean="0"/>
              <a:t>ilmu</a:t>
            </a:r>
            <a:r>
              <a:rPr lang="en-US" sz="2200" dirty="0" smtClean="0"/>
              <a:t> </a:t>
            </a:r>
            <a:r>
              <a:rPr lang="en-US" sz="2200" dirty="0" err="1" smtClean="0"/>
              <a:t>daripada</a:t>
            </a:r>
            <a:r>
              <a:rPr lang="en-US" sz="2200" dirty="0" smtClean="0"/>
              <a:t> </a:t>
            </a:r>
            <a:r>
              <a:rPr lang="en-US" sz="2200" dirty="0" err="1" smtClean="0"/>
              <a:t>tamadun</a:t>
            </a:r>
            <a:r>
              <a:rPr lang="en-US" sz="2200" dirty="0" smtClean="0"/>
              <a:t> </a:t>
            </a:r>
            <a:r>
              <a:rPr lang="en-US" sz="2200" dirty="0" err="1" smtClean="0"/>
              <a:t>asing</a:t>
            </a:r>
            <a:r>
              <a:rPr lang="en-US" sz="2200" dirty="0" smtClean="0"/>
              <a:t> </a:t>
            </a:r>
            <a:r>
              <a:rPr lang="en-US" sz="2200" dirty="0" err="1" smtClean="0"/>
              <a:t>menyebabkan</a:t>
            </a:r>
            <a:r>
              <a:rPr lang="en-US" sz="2200" dirty="0" smtClean="0"/>
              <a:t> </a:t>
            </a:r>
            <a:r>
              <a:rPr lang="en-US" sz="2200" dirty="0" err="1" smtClean="0"/>
              <a:t>berlaku</a:t>
            </a:r>
            <a:r>
              <a:rPr lang="en-US" sz="2200" dirty="0" smtClean="0"/>
              <a:t> </a:t>
            </a:r>
            <a:r>
              <a:rPr lang="en-US" sz="2200" dirty="0" err="1" smtClean="0"/>
              <a:t>perubahan</a:t>
            </a:r>
            <a:r>
              <a:rPr lang="en-US" sz="2200" dirty="0" smtClean="0"/>
              <a:t> </a:t>
            </a:r>
            <a:r>
              <a:rPr lang="en-US" sz="2200" dirty="0" err="1" smtClean="0"/>
              <a:t>sikap</a:t>
            </a:r>
            <a:r>
              <a:rPr lang="en-US" sz="2200" dirty="0" smtClean="0"/>
              <a:t> </a:t>
            </a:r>
            <a:r>
              <a:rPr lang="en-US" sz="2200" dirty="0" err="1" smtClean="0"/>
              <a:t>generasi</a:t>
            </a:r>
            <a:r>
              <a:rPr lang="en-US" sz="2200" dirty="0" smtClean="0"/>
              <a:t> </a:t>
            </a:r>
            <a:r>
              <a:rPr lang="en-US" sz="2200" dirty="0" err="1" smtClean="0"/>
              <a:t>baru</a:t>
            </a:r>
            <a:r>
              <a:rPr lang="en-US" sz="2200" dirty="0" smtClean="0"/>
              <a:t> </a:t>
            </a:r>
            <a:r>
              <a:rPr lang="en-US" sz="2200" dirty="0" err="1" smtClean="0"/>
              <a:t>Kristian</a:t>
            </a:r>
            <a:r>
              <a:rPr lang="en-US" sz="2200" dirty="0" smtClean="0"/>
              <a:t>. </a:t>
            </a:r>
          </a:p>
          <a:p>
            <a:pPr marL="342900" indent="-342900" algn="l">
              <a:buFont typeface="Arial" pitchFamily="34" charset="0"/>
              <a:buChar char="•"/>
            </a:pPr>
            <a:r>
              <a:rPr lang="en-US" sz="2200" dirty="0" err="1" smtClean="0"/>
              <a:t>Bermula</a:t>
            </a:r>
            <a:r>
              <a:rPr lang="en-US" sz="2200" dirty="0" smtClean="0"/>
              <a:t> </a:t>
            </a:r>
            <a:r>
              <a:rPr lang="en-US" sz="2200" dirty="0" err="1" smtClean="0"/>
              <a:t>apabila</a:t>
            </a:r>
            <a:r>
              <a:rPr lang="en-US" sz="2200" dirty="0" smtClean="0"/>
              <a:t> </a:t>
            </a:r>
            <a:r>
              <a:rPr lang="en-US" sz="2200" dirty="0" err="1" smtClean="0"/>
              <a:t>Gerbert</a:t>
            </a:r>
            <a:r>
              <a:rPr lang="en-US" sz="2200" dirty="0" smtClean="0"/>
              <a:t> of the </a:t>
            </a:r>
            <a:r>
              <a:rPr lang="en-US" sz="2200" dirty="0" err="1" smtClean="0"/>
              <a:t>Aurillac</a:t>
            </a:r>
            <a:r>
              <a:rPr lang="en-US" sz="2200" dirty="0" smtClean="0"/>
              <a:t> yang </a:t>
            </a:r>
            <a:r>
              <a:rPr lang="en-US" sz="2200" dirty="0" err="1" smtClean="0"/>
              <a:t>menjadi</a:t>
            </a:r>
            <a:r>
              <a:rPr lang="en-US" sz="2200" dirty="0" smtClean="0"/>
              <a:t> Pope </a:t>
            </a:r>
            <a:r>
              <a:rPr lang="en-US" sz="2200" dirty="0" err="1" smtClean="0"/>
              <a:t>Slyvester</a:t>
            </a:r>
            <a:r>
              <a:rPr lang="en-US" sz="2200" dirty="0" smtClean="0"/>
              <a:t> II </a:t>
            </a:r>
            <a:r>
              <a:rPr lang="en-US" sz="2200" dirty="0" err="1" smtClean="0"/>
              <a:t>mendapatkan</a:t>
            </a:r>
            <a:r>
              <a:rPr lang="en-US" sz="2200" dirty="0" smtClean="0"/>
              <a:t> </a:t>
            </a:r>
            <a:r>
              <a:rPr lang="en-US" sz="2200" dirty="0" err="1" smtClean="0"/>
              <a:t>karya-karya</a:t>
            </a:r>
            <a:r>
              <a:rPr lang="en-US" sz="2200" dirty="0" smtClean="0"/>
              <a:t> </a:t>
            </a:r>
            <a:r>
              <a:rPr lang="en-US" sz="2200" dirty="0" err="1" smtClean="0"/>
              <a:t>bahasa</a:t>
            </a:r>
            <a:r>
              <a:rPr lang="en-US" sz="2200" dirty="0" smtClean="0"/>
              <a:t> Arab yang </a:t>
            </a:r>
            <a:r>
              <a:rPr lang="en-US" sz="2200" dirty="0" err="1" smtClean="0"/>
              <a:t>telah</a:t>
            </a:r>
            <a:r>
              <a:rPr lang="en-US" sz="2200" dirty="0" smtClean="0"/>
              <a:t> </a:t>
            </a:r>
            <a:r>
              <a:rPr lang="en-US" sz="2200" dirty="0" err="1" smtClean="0"/>
              <a:t>diterjemahkan</a:t>
            </a:r>
            <a:r>
              <a:rPr lang="en-US" sz="2200" dirty="0" smtClean="0"/>
              <a:t> </a:t>
            </a:r>
            <a:r>
              <a:rPr lang="en-US" sz="2200" dirty="0" err="1" smtClean="0"/>
              <a:t>kepada</a:t>
            </a:r>
            <a:r>
              <a:rPr lang="en-US" sz="2200" dirty="0" smtClean="0"/>
              <a:t> </a:t>
            </a:r>
            <a:r>
              <a:rPr lang="en-US" sz="2200" dirty="0" err="1" smtClean="0"/>
              <a:t>bahasa</a:t>
            </a:r>
            <a:r>
              <a:rPr lang="en-US" sz="2200" dirty="0" smtClean="0"/>
              <a:t> Latin</a:t>
            </a:r>
          </a:p>
          <a:p>
            <a:pPr marL="342900" indent="-342900" algn="l">
              <a:buFont typeface="Arial" pitchFamily="34" charset="0"/>
              <a:buChar char="•"/>
            </a:pPr>
            <a:r>
              <a:rPr lang="en-US" sz="2200" dirty="0" err="1" smtClean="0"/>
              <a:t>Gerbert</a:t>
            </a:r>
            <a:r>
              <a:rPr lang="en-US" sz="2200" dirty="0" smtClean="0"/>
              <a:t> </a:t>
            </a:r>
            <a:r>
              <a:rPr lang="en-US" sz="2200" dirty="0" err="1" smtClean="0"/>
              <a:t>mendapati</a:t>
            </a:r>
            <a:r>
              <a:rPr lang="en-US" sz="2200" dirty="0" smtClean="0"/>
              <a:t>: </a:t>
            </a:r>
            <a:r>
              <a:rPr lang="en-US" sz="2200" dirty="0" err="1" smtClean="0"/>
              <a:t>kandungan</a:t>
            </a:r>
            <a:r>
              <a:rPr lang="en-US" sz="2200" dirty="0" smtClean="0"/>
              <a:t> </a:t>
            </a:r>
            <a:r>
              <a:rPr lang="en-US" sz="2200" dirty="0" err="1" smtClean="0"/>
              <a:t>buku</a:t>
            </a:r>
            <a:r>
              <a:rPr lang="en-US" sz="2200" dirty="0" smtClean="0"/>
              <a:t> </a:t>
            </a:r>
            <a:r>
              <a:rPr lang="en-US" sz="2200" dirty="0" err="1" smtClean="0"/>
              <a:t>tersebut</a:t>
            </a:r>
            <a:r>
              <a:rPr lang="en-US" sz="2200" dirty="0" smtClean="0"/>
              <a:t> </a:t>
            </a:r>
            <a:r>
              <a:rPr lang="en-US" sz="2200" dirty="0" err="1" smtClean="0"/>
              <a:t>tidak</a:t>
            </a:r>
            <a:r>
              <a:rPr lang="en-US" sz="2200" dirty="0" smtClean="0"/>
              <a:t> </a:t>
            </a:r>
            <a:r>
              <a:rPr lang="en-US" sz="2200" dirty="0" err="1" smtClean="0"/>
              <a:t>menidakkan</a:t>
            </a:r>
            <a:r>
              <a:rPr lang="en-US" sz="2200" dirty="0" smtClean="0"/>
              <a:t> </a:t>
            </a:r>
            <a:r>
              <a:rPr lang="en-US" sz="2200" dirty="0" err="1" smtClean="0"/>
              <a:t>kewujudan</a:t>
            </a:r>
            <a:r>
              <a:rPr lang="en-US" sz="2200" dirty="0" smtClean="0"/>
              <a:t> </a:t>
            </a:r>
            <a:r>
              <a:rPr lang="en-US" sz="2200" dirty="0" err="1" smtClean="0"/>
              <a:t>Tuhan</a:t>
            </a:r>
            <a:r>
              <a:rPr lang="en-US" sz="2200" dirty="0" smtClean="0"/>
              <a:t>, </a:t>
            </a:r>
            <a:r>
              <a:rPr lang="en-US" sz="2200" dirty="0" err="1" smtClean="0"/>
              <a:t>ilmu</a:t>
            </a:r>
            <a:r>
              <a:rPr lang="en-US" sz="2200" dirty="0" smtClean="0"/>
              <a:t> </a:t>
            </a:r>
            <a:r>
              <a:rPr lang="en-US" sz="2200" dirty="0" err="1" smtClean="0"/>
              <a:t>berguna</a:t>
            </a:r>
            <a:r>
              <a:rPr lang="en-US" sz="2200" dirty="0" smtClean="0"/>
              <a:t> </a:t>
            </a:r>
            <a:r>
              <a:rPr lang="en-US" sz="2200" dirty="0" err="1" smtClean="0"/>
              <a:t>untuk</a:t>
            </a:r>
            <a:r>
              <a:rPr lang="en-US" sz="2200" dirty="0" smtClean="0"/>
              <a:t> orang </a:t>
            </a:r>
            <a:r>
              <a:rPr lang="en-US" sz="2200" dirty="0" err="1" smtClean="0"/>
              <a:t>Kristian</a:t>
            </a:r>
            <a:r>
              <a:rPr lang="en-US" sz="2200" dirty="0" smtClean="0"/>
              <a:t> </a:t>
            </a:r>
            <a:r>
              <a:rPr lang="en-US" sz="2200" dirty="0" err="1" smtClean="0"/>
              <a:t>seperti</a:t>
            </a:r>
            <a:r>
              <a:rPr lang="en-US" sz="2200" dirty="0" smtClean="0"/>
              <a:t> </a:t>
            </a:r>
            <a:r>
              <a:rPr lang="en-US" sz="2200" dirty="0" err="1" smtClean="0"/>
              <a:t>ilmu</a:t>
            </a:r>
            <a:r>
              <a:rPr lang="en-US" sz="2200" dirty="0" smtClean="0"/>
              <a:t> </a:t>
            </a:r>
            <a:r>
              <a:rPr lang="en-US" sz="2200" dirty="0" err="1" smtClean="0"/>
              <a:t>tentang</a:t>
            </a:r>
            <a:r>
              <a:rPr lang="en-US" sz="2200" dirty="0" smtClean="0"/>
              <a:t> </a:t>
            </a:r>
            <a:r>
              <a:rPr lang="en-US" sz="2200" dirty="0" err="1" smtClean="0"/>
              <a:t>astrolab</a:t>
            </a:r>
            <a:r>
              <a:rPr lang="en-US" sz="2200" dirty="0" smtClean="0"/>
              <a:t> </a:t>
            </a:r>
            <a:r>
              <a:rPr lang="en-US" sz="2200" dirty="0" err="1" smtClean="0"/>
              <a:t>dan</a:t>
            </a:r>
            <a:r>
              <a:rPr lang="en-US" sz="2200" dirty="0" smtClean="0"/>
              <a:t> </a:t>
            </a:r>
            <a:r>
              <a:rPr lang="en-US" sz="2200" dirty="0" err="1" smtClean="0"/>
              <a:t>abakus</a:t>
            </a:r>
            <a:r>
              <a:rPr lang="en-US" sz="2200" dirty="0" smtClean="0"/>
              <a:t>, agama Islam </a:t>
            </a:r>
            <a:r>
              <a:rPr lang="en-US" sz="2200" dirty="0" err="1" smtClean="0"/>
              <a:t>ada</a:t>
            </a:r>
            <a:r>
              <a:rPr lang="en-US" sz="2200" dirty="0" smtClean="0"/>
              <a:t> </a:t>
            </a:r>
            <a:r>
              <a:rPr lang="en-US" sz="2200" dirty="0" err="1" smtClean="0"/>
              <a:t>banyak</a:t>
            </a:r>
            <a:r>
              <a:rPr lang="en-US" sz="2200" dirty="0" smtClean="0"/>
              <a:t> </a:t>
            </a:r>
            <a:r>
              <a:rPr lang="en-US" sz="2200" dirty="0" err="1" smtClean="0"/>
              <a:t>persamaan</a:t>
            </a:r>
            <a:r>
              <a:rPr lang="en-US" sz="2200" dirty="0" smtClean="0"/>
              <a:t> </a:t>
            </a:r>
            <a:r>
              <a:rPr lang="en-US" sz="2200" dirty="0" err="1" smtClean="0"/>
              <a:t>dengan</a:t>
            </a:r>
            <a:r>
              <a:rPr lang="en-US" sz="2200" dirty="0" smtClean="0"/>
              <a:t> </a:t>
            </a:r>
            <a:r>
              <a:rPr lang="en-US" sz="2200" dirty="0" err="1" smtClean="0"/>
              <a:t>Kristian</a:t>
            </a:r>
            <a:r>
              <a:rPr lang="en-US" sz="2200" dirty="0" smtClean="0"/>
              <a:t> </a:t>
            </a:r>
            <a:endParaRPr lang="en-US" sz="2200" dirty="0"/>
          </a:p>
          <a:p>
            <a:pPr marL="342900" indent="-342900" algn="l">
              <a:buFont typeface="Arial" pitchFamily="34" charset="0"/>
              <a:buChar char="•"/>
            </a:pPr>
            <a:endParaRPr lang="en-US" dirty="0" smtClean="0"/>
          </a:p>
          <a:p>
            <a:pPr marL="342900" indent="-342900" algn="l">
              <a:buFont typeface="Arial" pitchFamily="34" charset="0"/>
              <a:buChar char="•"/>
            </a:pPr>
            <a:endParaRPr lang="en-US" dirty="0" smtClean="0"/>
          </a:p>
          <a:p>
            <a:pPr marL="342900" indent="-342900" algn="l">
              <a:buFont typeface="Arial" pitchFamily="34" charset="0"/>
              <a:buChar char="•"/>
            </a:pP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pPr marL="342900" indent="-342900" algn="l">
              <a:buFont typeface="Arial" pitchFamily="34" charset="0"/>
              <a:buChar char="•"/>
            </a:pP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abad</a:t>
            </a:r>
            <a:r>
              <a:rPr lang="en-US" dirty="0"/>
              <a:t> ke-13 M, orang </a:t>
            </a:r>
            <a:r>
              <a:rPr lang="en-US" dirty="0" err="1"/>
              <a:t>Eropah</a:t>
            </a:r>
            <a:r>
              <a:rPr lang="en-US" dirty="0"/>
              <a:t> </a:t>
            </a:r>
            <a:r>
              <a:rPr lang="en-US" dirty="0" err="1"/>
              <a:t>telah</a:t>
            </a:r>
            <a:r>
              <a:rPr lang="en-US" dirty="0"/>
              <a:t> </a:t>
            </a:r>
            <a:r>
              <a:rPr lang="en-US" dirty="0" err="1"/>
              <a:t>menterjemahkan</a:t>
            </a:r>
            <a:r>
              <a:rPr lang="en-US" dirty="0"/>
              <a:t> </a:t>
            </a:r>
            <a:r>
              <a:rPr lang="en-US" dirty="0" err="1"/>
              <a:t>hampir</a:t>
            </a:r>
            <a:r>
              <a:rPr lang="en-US" dirty="0"/>
              <a:t> </a:t>
            </a:r>
            <a:r>
              <a:rPr lang="en-US" dirty="0" err="1"/>
              <a:t>kesemua</a:t>
            </a:r>
            <a:r>
              <a:rPr lang="en-US" dirty="0"/>
              <a:t> </a:t>
            </a:r>
            <a:r>
              <a:rPr lang="en-US" dirty="0" err="1"/>
              <a:t>buku</a:t>
            </a:r>
            <a:r>
              <a:rPr lang="en-US" dirty="0"/>
              <a:t> Aristotle, </a:t>
            </a:r>
            <a:r>
              <a:rPr lang="en-US" dirty="0" err="1"/>
              <a:t>failasuf</a:t>
            </a:r>
            <a:r>
              <a:rPr lang="en-US" dirty="0"/>
              <a:t> </a:t>
            </a:r>
            <a:r>
              <a:rPr lang="en-US" dirty="0" err="1"/>
              <a:t>Yunani</a:t>
            </a:r>
            <a:r>
              <a:rPr lang="en-US" dirty="0"/>
              <a:t> lain, </a:t>
            </a:r>
            <a:r>
              <a:rPr lang="en-US" dirty="0" err="1"/>
              <a:t>failasuf</a:t>
            </a:r>
            <a:r>
              <a:rPr lang="en-US" dirty="0"/>
              <a:t>, </a:t>
            </a:r>
            <a:r>
              <a:rPr lang="en-US" dirty="0" err="1"/>
              <a:t>ahli</a:t>
            </a:r>
            <a:r>
              <a:rPr lang="en-US" dirty="0"/>
              <a:t> </a:t>
            </a:r>
            <a:r>
              <a:rPr lang="en-US" dirty="0" err="1"/>
              <a:t>teologi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ilmuwan</a:t>
            </a:r>
            <a:r>
              <a:rPr lang="en-US" dirty="0"/>
              <a:t> Islam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bahasa</a:t>
            </a:r>
            <a:r>
              <a:rPr lang="en-US" dirty="0"/>
              <a:t> Arab </a:t>
            </a:r>
            <a:r>
              <a:rPr lang="en-US" dirty="0" err="1"/>
              <a:t>ke</a:t>
            </a:r>
            <a:r>
              <a:rPr lang="en-US" dirty="0"/>
              <a:t> Latin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905000" y="685800"/>
            <a:ext cx="5410200" cy="990600"/>
          </a:xfrm>
        </p:spPr>
        <p:txBody>
          <a:bodyPr>
            <a:noAutofit/>
          </a:bodyPr>
          <a:lstStyle/>
          <a:p>
            <a:r>
              <a:rPr lang="en-US" sz="2400" dirty="0" smtClean="0"/>
              <a:t>PERUBAHAN SIKAP GEREJA TERHADAP SAINS (1100-1400M)</a:t>
            </a:r>
            <a:endParaRPr lang="en-US" sz="24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1999" y="4114800"/>
            <a:ext cx="1781175" cy="256222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5600" y="3886200"/>
            <a:ext cx="1743075" cy="2619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2322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7812088" y="5870575"/>
            <a:ext cx="417512" cy="3778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9275C241-0B9C-4B39-976E-32822FFB0422}" type="slidenum">
              <a:rPr lang="ar-SA" altLang="en-US" smtClean="0"/>
              <a:pPr>
                <a:defRPr/>
              </a:pPr>
              <a:t>2</a:t>
            </a:fld>
            <a:endParaRPr lang="en-US" altLang="en-US"/>
          </a:p>
        </p:txBody>
      </p:sp>
      <p:graphicFrame>
        <p:nvGraphicFramePr>
          <p:cNvPr id="5" name="Content Placeholder 5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4273391527"/>
              </p:ext>
            </p:extLst>
          </p:nvPr>
        </p:nvGraphicFramePr>
        <p:xfrm>
          <a:off x="-11784" y="381000"/>
          <a:ext cx="9144000" cy="5943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735390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>
          <a:xfrm>
            <a:off x="457201" y="1524000"/>
            <a:ext cx="4023360" cy="5181600"/>
          </a:xfrm>
        </p:spPr>
        <p:txBody>
          <a:bodyPr>
            <a:normAutofit fontScale="92500"/>
          </a:bodyPr>
          <a:lstStyle/>
          <a:p>
            <a:pPr marL="342900" indent="-342900" algn="l">
              <a:buFont typeface="Arial" pitchFamily="34" charset="0"/>
              <a:buChar char="•"/>
            </a:pPr>
            <a:r>
              <a:rPr lang="en-US" sz="2400" dirty="0" err="1" smtClean="0"/>
              <a:t>Universiti</a:t>
            </a:r>
            <a:r>
              <a:rPr lang="en-US" sz="2400" dirty="0" smtClean="0"/>
              <a:t> di </a:t>
            </a:r>
            <a:r>
              <a:rPr lang="en-US" sz="2400" dirty="0" err="1" smtClean="0"/>
              <a:t>Eropah</a:t>
            </a:r>
            <a:r>
              <a:rPr lang="en-US" sz="2400" dirty="0" smtClean="0"/>
              <a:t> </a:t>
            </a:r>
            <a:r>
              <a:rPr lang="en-US" sz="2400" dirty="0" err="1" smtClean="0"/>
              <a:t>pada</a:t>
            </a:r>
            <a:r>
              <a:rPr lang="en-US" sz="2400" dirty="0" smtClean="0"/>
              <a:t> </a:t>
            </a:r>
            <a:r>
              <a:rPr lang="en-US" sz="2400" dirty="0" err="1" smtClean="0"/>
              <a:t>abad</a:t>
            </a:r>
            <a:r>
              <a:rPr lang="en-US" sz="2400" dirty="0" smtClean="0"/>
              <a:t> </a:t>
            </a:r>
            <a:r>
              <a:rPr lang="en-US" sz="2400" dirty="0" err="1" smtClean="0"/>
              <a:t>pertengahan</a:t>
            </a:r>
            <a:r>
              <a:rPr lang="en-US" sz="2400" dirty="0" smtClean="0"/>
              <a:t> </a:t>
            </a:r>
            <a:r>
              <a:rPr lang="en-US" sz="2400" dirty="0" err="1" smtClean="0"/>
              <a:t>berada</a:t>
            </a:r>
            <a:r>
              <a:rPr lang="en-US" sz="2400" dirty="0" smtClean="0"/>
              <a:t> di </a:t>
            </a:r>
            <a:r>
              <a:rPr lang="en-US" sz="2400" dirty="0" err="1" smtClean="0"/>
              <a:t>bawah</a:t>
            </a:r>
            <a:r>
              <a:rPr lang="en-US" sz="2400" dirty="0" smtClean="0"/>
              <a:t> </a:t>
            </a:r>
            <a:r>
              <a:rPr lang="en-US" sz="2400" dirty="0" err="1" smtClean="0"/>
              <a:t>kekuasaan</a:t>
            </a:r>
            <a:r>
              <a:rPr lang="en-US" sz="2400" dirty="0" smtClean="0"/>
              <a:t> </a:t>
            </a:r>
            <a:r>
              <a:rPr lang="en-US" sz="2400" dirty="0" err="1" smtClean="0"/>
              <a:t>gereja</a:t>
            </a:r>
            <a:r>
              <a:rPr lang="en-US" sz="2400" dirty="0" smtClean="0"/>
              <a:t> </a:t>
            </a:r>
          </a:p>
          <a:p>
            <a:pPr marL="342900" indent="-342900" algn="l">
              <a:buFont typeface="Arial" pitchFamily="34" charset="0"/>
              <a:buChar char="•"/>
            </a:pPr>
            <a:r>
              <a:rPr lang="en-US" sz="2400" dirty="0" err="1" smtClean="0"/>
              <a:t>Mahasiswa</a:t>
            </a:r>
            <a:r>
              <a:rPr lang="en-US" sz="2400" dirty="0" smtClean="0"/>
              <a:t> </a:t>
            </a:r>
            <a:r>
              <a:rPr lang="en-US" sz="2400" dirty="0" err="1"/>
              <a:t>dan</a:t>
            </a:r>
            <a:r>
              <a:rPr lang="en-US" sz="2400" dirty="0"/>
              <a:t> </a:t>
            </a:r>
            <a:r>
              <a:rPr lang="en-US" sz="2400" dirty="0" err="1"/>
              <a:t>pensyarah</a:t>
            </a:r>
            <a:r>
              <a:rPr lang="en-US" sz="2400" dirty="0"/>
              <a:t> </a:t>
            </a:r>
            <a:r>
              <a:rPr lang="en-US" sz="2400" dirty="0" err="1"/>
              <a:t>universiti</a:t>
            </a:r>
            <a:r>
              <a:rPr lang="en-US" sz="2400" dirty="0"/>
              <a:t> </a:t>
            </a:r>
            <a:r>
              <a:rPr lang="en-US" sz="2400" dirty="0" smtClean="0"/>
              <a:t> </a:t>
            </a:r>
            <a:r>
              <a:rPr lang="en-US" sz="2400" dirty="0" err="1" smtClean="0"/>
              <a:t>terdiri</a:t>
            </a:r>
            <a:r>
              <a:rPr lang="en-US" sz="2400" dirty="0" smtClean="0"/>
              <a:t> </a:t>
            </a:r>
            <a:r>
              <a:rPr lang="en-US" sz="2400" dirty="0" err="1"/>
              <a:t>daripada</a:t>
            </a:r>
            <a:r>
              <a:rPr lang="en-US" sz="2400" dirty="0"/>
              <a:t> </a:t>
            </a:r>
            <a:r>
              <a:rPr lang="en-US" sz="2400" dirty="0" err="1"/>
              <a:t>ahli</a:t>
            </a:r>
            <a:r>
              <a:rPr lang="en-US" sz="2400" dirty="0"/>
              <a:t> </a:t>
            </a:r>
            <a:r>
              <a:rPr lang="en-US" sz="2400" dirty="0" err="1" smtClean="0"/>
              <a:t>gereja</a:t>
            </a:r>
            <a:endParaRPr lang="en-US" sz="2400" dirty="0" smtClean="0"/>
          </a:p>
          <a:p>
            <a:pPr marL="342900" indent="-342900" algn="l">
              <a:buFont typeface="Arial" pitchFamily="34" charset="0"/>
              <a:buChar char="•"/>
            </a:pPr>
            <a:r>
              <a:rPr lang="en-US" sz="2400" dirty="0" err="1" smtClean="0"/>
              <a:t>Mereka</a:t>
            </a:r>
            <a:r>
              <a:rPr lang="en-US" sz="2400" dirty="0" smtClean="0"/>
              <a:t> </a:t>
            </a:r>
            <a:r>
              <a:rPr lang="en-US" sz="2400" dirty="0" err="1" smtClean="0"/>
              <a:t>diajar</a:t>
            </a:r>
            <a:r>
              <a:rPr lang="en-US" sz="2400" dirty="0" smtClean="0"/>
              <a:t> </a:t>
            </a:r>
            <a:r>
              <a:rPr lang="en-US" sz="2400" dirty="0" err="1" smtClean="0"/>
              <a:t>tentang</a:t>
            </a:r>
            <a:r>
              <a:rPr lang="en-US" sz="2400" dirty="0" smtClean="0"/>
              <a:t> </a:t>
            </a:r>
            <a:r>
              <a:rPr lang="en-US" sz="2400" dirty="0" err="1" smtClean="0"/>
              <a:t>tujuh</a:t>
            </a:r>
            <a:r>
              <a:rPr lang="en-US" sz="2400" dirty="0" smtClean="0"/>
              <a:t> </a:t>
            </a:r>
            <a:r>
              <a:rPr lang="en-US" sz="2400" dirty="0" err="1" smtClean="0"/>
              <a:t>perkara</a:t>
            </a:r>
            <a:r>
              <a:rPr lang="en-US" sz="2400" dirty="0" smtClean="0"/>
              <a:t> </a:t>
            </a:r>
            <a:r>
              <a:rPr lang="en-US" sz="2400" dirty="0" err="1" smtClean="0"/>
              <a:t>mengenai</a:t>
            </a:r>
            <a:r>
              <a:rPr lang="en-US" sz="2400" dirty="0" smtClean="0"/>
              <a:t> Liberal Arts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falsafah</a:t>
            </a:r>
            <a:r>
              <a:rPr lang="en-US" sz="2400" dirty="0" smtClean="0"/>
              <a:t> </a:t>
            </a:r>
            <a:r>
              <a:rPr lang="en-US" sz="2400" dirty="0" err="1" smtClean="0"/>
              <a:t>alam</a:t>
            </a:r>
            <a:r>
              <a:rPr lang="en-US" sz="2400" dirty="0" smtClean="0"/>
              <a:t> Aristotelian</a:t>
            </a:r>
          </a:p>
          <a:p>
            <a:pPr marL="342900" indent="-342900" algn="l">
              <a:buFont typeface="Arial" pitchFamily="34" charset="0"/>
              <a:buChar char="•"/>
            </a:pPr>
            <a:r>
              <a:rPr lang="en-US" sz="2400" dirty="0" smtClean="0"/>
              <a:t>Idea-idea Aristotle </a:t>
            </a:r>
            <a:r>
              <a:rPr lang="en-US" sz="2400" dirty="0" err="1" smtClean="0"/>
              <a:t>dipelajari</a:t>
            </a:r>
            <a:r>
              <a:rPr lang="en-US" sz="2400" dirty="0" smtClean="0"/>
              <a:t> </a:t>
            </a:r>
            <a:r>
              <a:rPr lang="en-US" sz="2400" dirty="0" err="1" smtClean="0"/>
              <a:t>melalui</a:t>
            </a:r>
            <a:r>
              <a:rPr lang="en-US" sz="2400" dirty="0" smtClean="0"/>
              <a:t> </a:t>
            </a:r>
            <a:r>
              <a:rPr lang="en-US" sz="2400" dirty="0" err="1" smtClean="0"/>
              <a:t>karya-karya</a:t>
            </a:r>
            <a:r>
              <a:rPr lang="en-US" sz="2400" dirty="0" smtClean="0"/>
              <a:t> </a:t>
            </a:r>
            <a:r>
              <a:rPr lang="en-US" sz="2400" dirty="0" err="1" smtClean="0"/>
              <a:t>Ibn</a:t>
            </a:r>
            <a:r>
              <a:rPr lang="en-US" sz="2400" dirty="0" smtClean="0"/>
              <a:t> </a:t>
            </a:r>
            <a:r>
              <a:rPr lang="en-US" sz="2400" dirty="0" err="1" smtClean="0"/>
              <a:t>Sina</a:t>
            </a:r>
            <a:r>
              <a:rPr lang="en-US" sz="2400" dirty="0" smtClean="0"/>
              <a:t>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Ibn</a:t>
            </a:r>
            <a:r>
              <a:rPr lang="en-US" sz="2400" dirty="0" smtClean="0"/>
              <a:t> </a:t>
            </a:r>
            <a:r>
              <a:rPr lang="en-US" sz="2400" dirty="0" err="1" smtClean="0"/>
              <a:t>Rusyd</a:t>
            </a:r>
            <a:r>
              <a:rPr lang="en-US" sz="2400" dirty="0" smtClean="0"/>
              <a:t>, </a:t>
            </a:r>
            <a:r>
              <a:rPr lang="en-US" sz="2400" dirty="0" err="1" smtClean="0"/>
              <a:t>dipelajari</a:t>
            </a:r>
            <a:r>
              <a:rPr lang="en-US" sz="2400" dirty="0" smtClean="0"/>
              <a:t> </a:t>
            </a:r>
            <a:r>
              <a:rPr lang="en-US" sz="2400" dirty="0" err="1" smtClean="0"/>
              <a:t>dengan</a:t>
            </a:r>
            <a:r>
              <a:rPr lang="en-US" sz="2400" dirty="0" smtClean="0"/>
              <a:t>  </a:t>
            </a:r>
            <a:r>
              <a:rPr lang="en-US" sz="2400" dirty="0" err="1" smtClean="0"/>
              <a:t>dengan</a:t>
            </a:r>
            <a:r>
              <a:rPr lang="en-US" sz="2400" dirty="0" smtClean="0"/>
              <a:t> </a:t>
            </a:r>
            <a:r>
              <a:rPr lang="en-US" sz="2400" dirty="0" err="1"/>
              <a:t>hati-hati</a:t>
            </a:r>
            <a:r>
              <a:rPr lang="en-US" sz="2400" dirty="0"/>
              <a:t> </a:t>
            </a:r>
            <a:r>
              <a:rPr lang="en-US" sz="2400" dirty="0" err="1"/>
              <a:t>kerana</a:t>
            </a:r>
            <a:r>
              <a:rPr lang="en-US" sz="2400" dirty="0"/>
              <a:t> </a:t>
            </a:r>
            <a:r>
              <a:rPr lang="en-US" sz="2400" dirty="0" err="1"/>
              <a:t>adanya</a:t>
            </a:r>
            <a:r>
              <a:rPr lang="en-US" sz="2400" dirty="0"/>
              <a:t> idea-idea </a:t>
            </a:r>
            <a:r>
              <a:rPr lang="en-US" sz="2400" dirty="0" err="1" smtClean="0"/>
              <a:t>heretik</a:t>
            </a:r>
            <a:endParaRPr lang="en-US" sz="2400" dirty="0" smtClean="0"/>
          </a:p>
          <a:p>
            <a:pPr marL="342900" indent="-342900" algn="l">
              <a:buFont typeface="Arial" pitchFamily="34" charset="0"/>
              <a:buChar char="•"/>
            </a:pPr>
            <a:endParaRPr lang="en-US" dirty="0" smtClean="0"/>
          </a:p>
          <a:p>
            <a:pPr algn="l"/>
            <a:endParaRPr lang="en-US" dirty="0" smtClean="0"/>
          </a:p>
          <a:p>
            <a:pPr algn="l"/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4"/>
          </p:nvPr>
        </p:nvSpPr>
        <p:spPr>
          <a:xfrm>
            <a:off x="4648200" y="2743200"/>
            <a:ext cx="4023360" cy="4005072"/>
          </a:xfrm>
        </p:spPr>
        <p:txBody>
          <a:bodyPr>
            <a:normAutofit fontScale="92500" lnSpcReduction="10000"/>
          </a:bodyPr>
          <a:lstStyle/>
          <a:p>
            <a:pPr marL="342900" indent="-342900" algn="l">
              <a:buFont typeface="Arial" pitchFamily="34" charset="0"/>
              <a:buChar char="•"/>
            </a:pPr>
            <a:r>
              <a:rPr lang="en-US" sz="2400" dirty="0" err="1"/>
              <a:t>Justeru</a:t>
            </a:r>
            <a:r>
              <a:rPr lang="en-US" sz="2400" dirty="0"/>
              <a:t> </a:t>
            </a:r>
            <a:r>
              <a:rPr lang="en-US" sz="2400" dirty="0" err="1"/>
              <a:t>mereka</a:t>
            </a:r>
            <a:r>
              <a:rPr lang="en-US" sz="2400" dirty="0"/>
              <a:t> </a:t>
            </a:r>
            <a:r>
              <a:rPr lang="en-US" sz="2400" dirty="0" err="1"/>
              <a:t>tidak</a:t>
            </a:r>
            <a:r>
              <a:rPr lang="en-US" sz="2400" dirty="0"/>
              <a:t> </a:t>
            </a:r>
            <a:r>
              <a:rPr lang="en-US" sz="2400" dirty="0" err="1"/>
              <a:t>dapat</a:t>
            </a:r>
            <a:r>
              <a:rPr lang="en-US" sz="2400" dirty="0"/>
              <a:t> </a:t>
            </a:r>
            <a:r>
              <a:rPr lang="en-US" sz="2400" dirty="0" err="1"/>
              <a:t>menerima</a:t>
            </a:r>
            <a:r>
              <a:rPr lang="en-US" sz="2400" dirty="0"/>
              <a:t> </a:t>
            </a:r>
            <a:r>
              <a:rPr lang="en-US" sz="2400" dirty="0" err="1"/>
              <a:t>falsafah</a:t>
            </a:r>
            <a:r>
              <a:rPr lang="en-US" sz="2400" dirty="0"/>
              <a:t> </a:t>
            </a:r>
            <a:r>
              <a:rPr lang="en-US" sz="2400" dirty="0" err="1"/>
              <a:t>sebagai</a:t>
            </a:r>
            <a:r>
              <a:rPr lang="en-US" sz="2400" dirty="0"/>
              <a:t> </a:t>
            </a:r>
            <a:r>
              <a:rPr lang="en-US" sz="2400" dirty="0" err="1"/>
              <a:t>satu-satunya</a:t>
            </a:r>
            <a:r>
              <a:rPr lang="en-US" sz="2400" dirty="0"/>
              <a:t> </a:t>
            </a:r>
            <a:r>
              <a:rPr lang="en-US" sz="2400" dirty="0" err="1"/>
              <a:t>sumber</a:t>
            </a:r>
            <a:r>
              <a:rPr lang="en-US" sz="2400" dirty="0"/>
              <a:t> </a:t>
            </a:r>
            <a:r>
              <a:rPr lang="en-US" sz="2400" dirty="0" err="1"/>
              <a:t>kebenaran</a:t>
            </a:r>
            <a:r>
              <a:rPr lang="en-US" sz="2400" dirty="0"/>
              <a:t>, </a:t>
            </a:r>
            <a:r>
              <a:rPr lang="en-US" sz="2400" dirty="0" err="1"/>
              <a:t>lalu</a:t>
            </a:r>
            <a:r>
              <a:rPr lang="en-US" sz="2400" dirty="0"/>
              <a:t> </a:t>
            </a:r>
            <a:r>
              <a:rPr lang="en-US" sz="2400" dirty="0" err="1"/>
              <a:t>bersifat</a:t>
            </a:r>
            <a:r>
              <a:rPr lang="en-US" sz="2400" dirty="0"/>
              <a:t> </a:t>
            </a:r>
            <a:r>
              <a:rPr lang="en-US" sz="2400" dirty="0" err="1"/>
              <a:t>skeptik</a:t>
            </a:r>
            <a:r>
              <a:rPr lang="en-US" sz="2400" dirty="0"/>
              <a:t> </a:t>
            </a:r>
            <a:r>
              <a:rPr lang="en-US" sz="2400" dirty="0" err="1"/>
              <a:t>dan</a:t>
            </a:r>
            <a:r>
              <a:rPr lang="en-US" sz="2400" dirty="0"/>
              <a:t> </a:t>
            </a:r>
            <a:r>
              <a:rPr lang="en-US" sz="2400" dirty="0" err="1"/>
              <a:t>kritis</a:t>
            </a:r>
            <a:r>
              <a:rPr lang="en-US" sz="2400" dirty="0"/>
              <a:t> </a:t>
            </a:r>
            <a:r>
              <a:rPr lang="en-US" sz="2400" dirty="0" err="1"/>
              <a:t>terhadap</a:t>
            </a:r>
            <a:r>
              <a:rPr lang="en-US" sz="2400" dirty="0"/>
              <a:t> </a:t>
            </a:r>
            <a:r>
              <a:rPr lang="en-US" sz="2400" dirty="0" err="1"/>
              <a:t>pemikiran</a:t>
            </a:r>
            <a:r>
              <a:rPr lang="en-US" sz="2400" dirty="0"/>
              <a:t> </a:t>
            </a:r>
            <a:r>
              <a:rPr lang="en-US" sz="2400" dirty="0" err="1"/>
              <a:t>Aristotelianisme</a:t>
            </a:r>
            <a:r>
              <a:rPr lang="en-US" sz="2400" dirty="0"/>
              <a:t> </a:t>
            </a:r>
            <a:r>
              <a:rPr lang="en-US" sz="2400" dirty="0" err="1"/>
              <a:t>dalam</a:t>
            </a:r>
            <a:r>
              <a:rPr lang="en-US" sz="2400" dirty="0"/>
              <a:t> </a:t>
            </a:r>
            <a:r>
              <a:rPr lang="en-US" sz="2400" dirty="0" err="1"/>
              <a:t>masalah</a:t>
            </a:r>
            <a:r>
              <a:rPr lang="en-US" sz="2400" dirty="0"/>
              <a:t> yang </a:t>
            </a:r>
            <a:r>
              <a:rPr lang="en-US" sz="2400" dirty="0" err="1"/>
              <a:t>bertentangan</a:t>
            </a:r>
            <a:r>
              <a:rPr lang="en-US" sz="2400" dirty="0"/>
              <a:t> </a:t>
            </a:r>
            <a:r>
              <a:rPr lang="en-US" sz="2400" dirty="0" err="1"/>
              <a:t>dengan</a:t>
            </a:r>
            <a:r>
              <a:rPr lang="en-US" sz="2400" dirty="0"/>
              <a:t> </a:t>
            </a:r>
            <a:r>
              <a:rPr lang="en-US" sz="2400" dirty="0" err="1"/>
              <a:t>wahyu</a:t>
            </a:r>
            <a:r>
              <a:rPr lang="en-US" sz="2400" dirty="0"/>
              <a:t>.</a:t>
            </a:r>
          </a:p>
          <a:p>
            <a:pPr marL="342900" indent="-342900" algn="l">
              <a:buFont typeface="Arial" pitchFamily="34" charset="0"/>
              <a:buChar char="•"/>
            </a:pPr>
            <a:r>
              <a:rPr lang="en-US" sz="2400" dirty="0" err="1"/>
              <a:t>Rentetan</a:t>
            </a:r>
            <a:r>
              <a:rPr lang="en-US" sz="2400" dirty="0"/>
              <a:t> </a:t>
            </a:r>
            <a:r>
              <a:rPr lang="en-US" sz="2400" dirty="0" err="1"/>
              <a:t>itu</a:t>
            </a:r>
            <a:r>
              <a:rPr lang="en-US" sz="2400" dirty="0"/>
              <a:t>, </a:t>
            </a:r>
            <a:r>
              <a:rPr lang="en-US" sz="2400" dirty="0" err="1"/>
              <a:t>Albertus</a:t>
            </a:r>
            <a:r>
              <a:rPr lang="en-US" sz="2400" dirty="0"/>
              <a:t> Magnus </a:t>
            </a:r>
            <a:r>
              <a:rPr lang="en-US" sz="2400" dirty="0" err="1"/>
              <a:t>dan</a:t>
            </a:r>
            <a:r>
              <a:rPr lang="en-US" sz="2400" dirty="0"/>
              <a:t> Thomas Aquinas </a:t>
            </a:r>
            <a:r>
              <a:rPr lang="en-US" sz="2400" dirty="0" err="1"/>
              <a:t>telah</a:t>
            </a:r>
            <a:r>
              <a:rPr lang="en-US" sz="2400" dirty="0"/>
              <a:t> </a:t>
            </a:r>
            <a:r>
              <a:rPr lang="en-US" sz="2400" dirty="0" err="1"/>
              <a:t>melakukan</a:t>
            </a:r>
            <a:r>
              <a:rPr lang="en-US" sz="2400" dirty="0"/>
              <a:t> </a:t>
            </a:r>
            <a:r>
              <a:rPr lang="en-US" sz="2400" dirty="0" err="1"/>
              <a:t>rekonsiliasi</a:t>
            </a:r>
            <a:r>
              <a:rPr lang="en-US" sz="2400" dirty="0"/>
              <a:t> </a:t>
            </a:r>
            <a:r>
              <a:rPr lang="en-US" sz="2400" dirty="0" err="1"/>
              <a:t>antara</a:t>
            </a:r>
            <a:r>
              <a:rPr lang="en-US" sz="2400" dirty="0"/>
              <a:t> </a:t>
            </a:r>
            <a:r>
              <a:rPr lang="en-US" sz="2400" dirty="0" err="1"/>
              <a:t>ilmu</a:t>
            </a:r>
            <a:r>
              <a:rPr lang="en-US" sz="2400" dirty="0"/>
              <a:t> </a:t>
            </a:r>
            <a:r>
              <a:rPr lang="en-US" sz="2400" dirty="0" err="1"/>
              <a:t>dan</a:t>
            </a:r>
            <a:r>
              <a:rPr lang="en-US" sz="2400" dirty="0"/>
              <a:t> agama</a:t>
            </a:r>
          </a:p>
          <a:p>
            <a:pPr algn="l"/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381000"/>
            <a:ext cx="4572000" cy="966651"/>
          </a:xfrm>
        </p:spPr>
        <p:txBody>
          <a:bodyPr>
            <a:noAutofit/>
          </a:bodyPr>
          <a:lstStyle/>
          <a:p>
            <a:r>
              <a:rPr lang="en-US" sz="2000" dirty="0" err="1" smtClean="0"/>
              <a:t>Gereja</a:t>
            </a:r>
            <a:r>
              <a:rPr lang="en-US" sz="2000" dirty="0" smtClean="0"/>
              <a:t>: PENENTU BENTUK PEMIKIRAN ILMIAH DI EROPAH</a:t>
            </a:r>
            <a:endParaRPr lang="en-US" sz="20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8005" y="-18143"/>
            <a:ext cx="3105995" cy="26517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555562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>
          <a:xfrm>
            <a:off x="457201" y="2020824"/>
            <a:ext cx="4023360" cy="4456176"/>
          </a:xfrm>
        </p:spPr>
        <p:txBody>
          <a:bodyPr>
            <a:normAutofit fontScale="85000" lnSpcReduction="20000"/>
          </a:bodyPr>
          <a:lstStyle/>
          <a:p>
            <a:pPr marL="342900" indent="-342900" algn="l">
              <a:buFont typeface="Arial" pitchFamily="34" charset="0"/>
              <a:buChar char="•"/>
            </a:pPr>
            <a:r>
              <a:rPr lang="en-US" sz="2600" dirty="0"/>
              <a:t>1210- </a:t>
            </a:r>
            <a:r>
              <a:rPr lang="en-US" sz="2600" dirty="0" err="1"/>
              <a:t>para</a:t>
            </a:r>
            <a:r>
              <a:rPr lang="en-US" sz="2600" dirty="0"/>
              <a:t> </a:t>
            </a:r>
            <a:r>
              <a:rPr lang="en-US" sz="2600" dirty="0" err="1"/>
              <a:t>mahasiswa</a:t>
            </a:r>
            <a:r>
              <a:rPr lang="en-US" sz="2600" dirty="0"/>
              <a:t> di </a:t>
            </a:r>
            <a:r>
              <a:rPr lang="en-US" sz="2600" dirty="0" err="1"/>
              <a:t>Fakulti</a:t>
            </a:r>
            <a:r>
              <a:rPr lang="en-US" sz="2600" dirty="0"/>
              <a:t> </a:t>
            </a:r>
            <a:r>
              <a:rPr lang="en-US" sz="2600" dirty="0" err="1"/>
              <a:t>Sastera</a:t>
            </a:r>
            <a:r>
              <a:rPr lang="en-US" sz="2600" dirty="0"/>
              <a:t> di Paris </a:t>
            </a:r>
            <a:r>
              <a:rPr lang="en-US" sz="2600" dirty="0" err="1"/>
              <a:t>dituduh</a:t>
            </a:r>
            <a:r>
              <a:rPr lang="en-US" sz="2600" dirty="0"/>
              <a:t> </a:t>
            </a:r>
            <a:r>
              <a:rPr lang="en-US" sz="2600" dirty="0" err="1"/>
              <a:t>mempelajari</a:t>
            </a:r>
            <a:r>
              <a:rPr lang="en-US" sz="2600" dirty="0"/>
              <a:t> </a:t>
            </a:r>
            <a:r>
              <a:rPr lang="en-US" sz="2600" dirty="0" err="1"/>
              <a:t>pantheisme</a:t>
            </a:r>
            <a:r>
              <a:rPr lang="en-US" sz="2600" dirty="0"/>
              <a:t> (</a:t>
            </a:r>
            <a:r>
              <a:rPr lang="en-US" sz="2600" dirty="0" err="1"/>
              <a:t>Tuhan</a:t>
            </a:r>
            <a:r>
              <a:rPr lang="en-US" sz="2600" dirty="0"/>
              <a:t> </a:t>
            </a:r>
            <a:r>
              <a:rPr lang="en-US" sz="2600" dirty="0" err="1"/>
              <a:t>adalah</a:t>
            </a:r>
            <a:r>
              <a:rPr lang="en-US" sz="2600" dirty="0"/>
              <a:t> </a:t>
            </a:r>
            <a:r>
              <a:rPr lang="en-US" sz="2600" dirty="0" err="1"/>
              <a:t>segalanya</a:t>
            </a:r>
            <a:r>
              <a:rPr lang="en-US" sz="2600" dirty="0"/>
              <a:t>, </a:t>
            </a:r>
            <a:r>
              <a:rPr lang="en-US" sz="2600" dirty="0" err="1"/>
              <a:t>dan</a:t>
            </a:r>
            <a:r>
              <a:rPr lang="en-US" sz="2600" dirty="0"/>
              <a:t> </a:t>
            </a:r>
            <a:r>
              <a:rPr lang="en-US" sz="2600" dirty="0" err="1"/>
              <a:t>segalanya</a:t>
            </a:r>
            <a:r>
              <a:rPr lang="en-US" sz="2600" dirty="0"/>
              <a:t> </a:t>
            </a:r>
            <a:r>
              <a:rPr lang="en-US" sz="2600" dirty="0" err="1"/>
              <a:t>adalah</a:t>
            </a:r>
            <a:r>
              <a:rPr lang="en-US" sz="2600" dirty="0"/>
              <a:t> </a:t>
            </a:r>
            <a:r>
              <a:rPr lang="en-US" sz="2600" dirty="0" err="1"/>
              <a:t>Tuhan</a:t>
            </a:r>
            <a:r>
              <a:rPr lang="en-US" sz="2600" dirty="0"/>
              <a:t>)</a:t>
            </a:r>
          </a:p>
          <a:p>
            <a:pPr marL="342900" indent="-342900" algn="l">
              <a:buFont typeface="Arial" pitchFamily="34" charset="0"/>
              <a:buChar char="•"/>
            </a:pPr>
            <a:r>
              <a:rPr lang="en-US" sz="2600" dirty="0" err="1"/>
              <a:t>Muktamar</a:t>
            </a:r>
            <a:r>
              <a:rPr lang="en-US" sz="2600" dirty="0"/>
              <a:t> </a:t>
            </a:r>
            <a:r>
              <a:rPr lang="en-US" sz="2600" dirty="0" err="1"/>
              <a:t>gereja</a:t>
            </a:r>
            <a:r>
              <a:rPr lang="en-US" sz="2600" dirty="0"/>
              <a:t> (</a:t>
            </a:r>
            <a:r>
              <a:rPr lang="en-US" sz="2600" dirty="0" err="1"/>
              <a:t>synode</a:t>
            </a:r>
            <a:r>
              <a:rPr lang="en-US" sz="2600" dirty="0"/>
              <a:t>) di </a:t>
            </a:r>
            <a:r>
              <a:rPr lang="en-US" sz="2600" dirty="0" err="1"/>
              <a:t>wilayah</a:t>
            </a:r>
            <a:r>
              <a:rPr lang="en-US" sz="2600" dirty="0"/>
              <a:t> </a:t>
            </a:r>
            <a:r>
              <a:rPr lang="en-US" sz="2600" dirty="0" err="1"/>
              <a:t>Sens</a:t>
            </a:r>
            <a:r>
              <a:rPr lang="en-US" sz="2600" dirty="0"/>
              <a:t> </a:t>
            </a:r>
            <a:r>
              <a:rPr lang="en-US" sz="2600" dirty="0" err="1"/>
              <a:t>menegaskan</a:t>
            </a:r>
            <a:r>
              <a:rPr lang="en-US" sz="2600" dirty="0"/>
              <a:t> </a:t>
            </a:r>
            <a:r>
              <a:rPr lang="en-US" sz="2600" dirty="0" err="1"/>
              <a:t>mana-mana</a:t>
            </a:r>
            <a:r>
              <a:rPr lang="en-US" sz="2600" dirty="0"/>
              <a:t> </a:t>
            </a:r>
            <a:r>
              <a:rPr lang="en-US" sz="2600" dirty="0" err="1"/>
              <a:t>pensyarah</a:t>
            </a:r>
            <a:r>
              <a:rPr lang="en-US" sz="2600" dirty="0"/>
              <a:t> </a:t>
            </a:r>
            <a:r>
              <a:rPr lang="en-US" sz="2600" dirty="0" err="1"/>
              <a:t>dan</a:t>
            </a:r>
            <a:r>
              <a:rPr lang="en-US" sz="2600" dirty="0"/>
              <a:t> </a:t>
            </a:r>
            <a:r>
              <a:rPr lang="en-US" sz="2600" dirty="0" err="1"/>
              <a:t>mahasiswa</a:t>
            </a:r>
            <a:r>
              <a:rPr lang="en-US" sz="2600" dirty="0"/>
              <a:t> </a:t>
            </a:r>
            <a:r>
              <a:rPr lang="en-US" sz="2600" dirty="0" err="1"/>
              <a:t>fakulti</a:t>
            </a:r>
            <a:r>
              <a:rPr lang="en-US" sz="2600" dirty="0"/>
              <a:t> </a:t>
            </a:r>
            <a:r>
              <a:rPr lang="en-US" sz="2600" dirty="0" err="1"/>
              <a:t>tersebut</a:t>
            </a:r>
            <a:r>
              <a:rPr lang="en-US" sz="2600" dirty="0"/>
              <a:t> yang </a:t>
            </a:r>
            <a:r>
              <a:rPr lang="en-US" sz="2600" dirty="0" err="1"/>
              <a:t>membaca</a:t>
            </a:r>
            <a:r>
              <a:rPr lang="en-US" sz="2600" dirty="0"/>
              <a:t> </a:t>
            </a:r>
            <a:r>
              <a:rPr lang="en-US" sz="2600" dirty="0" err="1"/>
              <a:t>buku</a:t>
            </a:r>
            <a:r>
              <a:rPr lang="en-US" sz="2600" dirty="0"/>
              <a:t> Aristotle </a:t>
            </a:r>
            <a:r>
              <a:rPr lang="en-US" sz="2600" dirty="0" err="1"/>
              <a:t>dan</a:t>
            </a:r>
            <a:r>
              <a:rPr lang="en-US" sz="2600" dirty="0"/>
              <a:t> </a:t>
            </a:r>
            <a:r>
              <a:rPr lang="en-US" sz="2600" dirty="0" err="1"/>
              <a:t>komentar</a:t>
            </a:r>
            <a:r>
              <a:rPr lang="en-US" sz="2600" dirty="0"/>
              <a:t> </a:t>
            </a:r>
            <a:r>
              <a:rPr lang="en-US" sz="2600" dirty="0" err="1"/>
              <a:t>Ibn</a:t>
            </a:r>
            <a:r>
              <a:rPr lang="en-US" sz="2600" dirty="0"/>
              <a:t> </a:t>
            </a:r>
            <a:r>
              <a:rPr lang="en-US" sz="2600" dirty="0" err="1"/>
              <a:t>Sina</a:t>
            </a:r>
            <a:r>
              <a:rPr lang="en-US" sz="2600" dirty="0"/>
              <a:t> </a:t>
            </a:r>
            <a:r>
              <a:rPr lang="en-US" sz="2600" dirty="0" err="1"/>
              <a:t>akan</a:t>
            </a:r>
            <a:r>
              <a:rPr lang="en-US" sz="2600" dirty="0"/>
              <a:t> </a:t>
            </a:r>
            <a:r>
              <a:rPr lang="en-US" sz="2600" dirty="0" err="1"/>
              <a:t>dihukum</a:t>
            </a:r>
            <a:r>
              <a:rPr lang="en-US" sz="2600" dirty="0"/>
              <a:t> </a:t>
            </a:r>
            <a:r>
              <a:rPr lang="en-US" sz="2600" dirty="0" err="1"/>
              <a:t>dengan</a:t>
            </a:r>
            <a:r>
              <a:rPr lang="en-US" sz="2600" dirty="0"/>
              <a:t> </a:t>
            </a:r>
            <a:r>
              <a:rPr lang="en-US" sz="2600" i="1" dirty="0" smtClean="0"/>
              <a:t>excommunication </a:t>
            </a:r>
            <a:r>
              <a:rPr lang="en-US" sz="2600" dirty="0" smtClean="0"/>
              <a:t>(</a:t>
            </a:r>
            <a:r>
              <a:rPr lang="en-US" sz="2600" dirty="0" err="1" smtClean="0"/>
              <a:t>penyingkiran</a:t>
            </a:r>
            <a:r>
              <a:rPr lang="en-US" sz="2600" dirty="0" smtClean="0"/>
              <a:t> </a:t>
            </a:r>
            <a:r>
              <a:rPr lang="en-US" sz="2600" dirty="0" err="1" smtClean="0"/>
              <a:t>daripada</a:t>
            </a:r>
            <a:r>
              <a:rPr lang="en-US" sz="2600" dirty="0" smtClean="0"/>
              <a:t> </a:t>
            </a:r>
            <a:r>
              <a:rPr lang="en-US" sz="2600" dirty="0" err="1" smtClean="0"/>
              <a:t>komuniti</a:t>
            </a:r>
            <a:r>
              <a:rPr lang="en-US" sz="2600" dirty="0" smtClean="0"/>
              <a:t> </a:t>
            </a:r>
            <a:r>
              <a:rPr lang="en-US" sz="2600" dirty="0" err="1" smtClean="0"/>
              <a:t>gereja</a:t>
            </a:r>
            <a:r>
              <a:rPr lang="en-US" sz="2600" dirty="0" smtClean="0"/>
              <a:t>)</a:t>
            </a:r>
            <a:endParaRPr lang="en-US" sz="2600" dirty="0"/>
          </a:p>
          <a:p>
            <a:pPr algn="l"/>
            <a:r>
              <a:rPr lang="en-US" sz="2400" dirty="0" smtClean="0"/>
              <a:t>.</a:t>
            </a:r>
            <a:endParaRPr lang="en-US" sz="2400" dirty="0"/>
          </a:p>
          <a:p>
            <a:pPr marL="342900" indent="-342900" algn="l">
              <a:buFont typeface="Arial" pitchFamily="34" charset="0"/>
              <a:buChar char="•"/>
            </a:pPr>
            <a:endParaRPr lang="en-US" sz="2300" dirty="0" smtClean="0"/>
          </a:p>
          <a:p>
            <a:pPr algn="l"/>
            <a:endParaRPr lang="en-US" dirty="0" smtClean="0"/>
          </a:p>
          <a:p>
            <a:pPr marL="342900" indent="-342900" algn="l">
              <a:buFont typeface="Arial" pitchFamily="34" charset="0"/>
              <a:buChar char="•"/>
            </a:pPr>
            <a:endParaRPr lang="en-US" dirty="0" smtClean="0"/>
          </a:p>
          <a:p>
            <a:pPr algn="l"/>
            <a:endParaRPr lang="en-US" dirty="0" smtClean="0"/>
          </a:p>
          <a:p>
            <a:pPr algn="l"/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4"/>
          </p:nvPr>
        </p:nvSpPr>
        <p:spPr>
          <a:xfrm>
            <a:off x="4663440" y="2020824"/>
            <a:ext cx="4023360" cy="4760976"/>
          </a:xfrm>
        </p:spPr>
        <p:txBody>
          <a:bodyPr>
            <a:normAutofit/>
          </a:bodyPr>
          <a:lstStyle/>
          <a:p>
            <a:pPr marL="342900" indent="-342900" algn="l">
              <a:buFont typeface="Arial" pitchFamily="34" charset="0"/>
              <a:buChar char="•"/>
            </a:pPr>
            <a:r>
              <a:rPr lang="en-US" sz="2400" dirty="0" smtClean="0"/>
              <a:t>1277- Pope John XXI </a:t>
            </a:r>
            <a:r>
              <a:rPr lang="en-US" sz="2400" dirty="0" err="1" smtClean="0"/>
              <a:t>melalui</a:t>
            </a:r>
            <a:r>
              <a:rPr lang="en-US" sz="2400" dirty="0" smtClean="0"/>
              <a:t> Bishop di Paris </a:t>
            </a:r>
            <a:r>
              <a:rPr lang="en-US" sz="2400" dirty="0" err="1" smtClean="0"/>
              <a:t>mengeluarkan</a:t>
            </a:r>
            <a:r>
              <a:rPr lang="en-US" sz="2400" dirty="0" smtClean="0"/>
              <a:t> </a:t>
            </a:r>
            <a:r>
              <a:rPr lang="en-US" sz="2400" dirty="0" err="1" smtClean="0"/>
              <a:t>senarai</a:t>
            </a:r>
            <a:r>
              <a:rPr lang="en-US" sz="2400" dirty="0" smtClean="0"/>
              <a:t> 219 </a:t>
            </a:r>
            <a:r>
              <a:rPr lang="en-US" sz="2400" dirty="0" err="1" smtClean="0"/>
              <a:t>perkara</a:t>
            </a:r>
            <a:r>
              <a:rPr lang="en-US" sz="2400" dirty="0" smtClean="0"/>
              <a:t> yang </a:t>
            </a:r>
            <a:r>
              <a:rPr lang="en-US" sz="2400" dirty="0" err="1" smtClean="0"/>
              <a:t>diharamkan</a:t>
            </a:r>
            <a:r>
              <a:rPr lang="en-US" sz="2400" dirty="0" smtClean="0"/>
              <a:t>,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kesalahan</a:t>
            </a:r>
            <a:r>
              <a:rPr lang="en-US" sz="2400" dirty="0" smtClean="0"/>
              <a:t> </a:t>
            </a:r>
            <a:r>
              <a:rPr lang="en-US" sz="2400" dirty="0" err="1" smtClean="0"/>
              <a:t>melakukannya</a:t>
            </a:r>
            <a:r>
              <a:rPr lang="en-US" sz="2400" dirty="0" smtClean="0"/>
              <a:t> </a:t>
            </a:r>
            <a:r>
              <a:rPr lang="en-US" sz="2400" dirty="0" err="1" smtClean="0"/>
              <a:t>dikenakan</a:t>
            </a:r>
            <a:r>
              <a:rPr lang="en-US" sz="2400" dirty="0" smtClean="0"/>
              <a:t> </a:t>
            </a:r>
            <a:r>
              <a:rPr lang="en-US" sz="2400" i="1" dirty="0" smtClean="0"/>
              <a:t>excommunication</a:t>
            </a:r>
          </a:p>
          <a:p>
            <a:pPr marL="342900" indent="-342900" algn="l">
              <a:buFont typeface="Arial" pitchFamily="34" charset="0"/>
              <a:buChar char="•"/>
            </a:pPr>
            <a:r>
              <a:rPr lang="en-US" sz="2400" dirty="0" err="1" smtClean="0"/>
              <a:t>Antaranya</a:t>
            </a:r>
            <a:r>
              <a:rPr lang="en-US" sz="2400" dirty="0" smtClean="0"/>
              <a:t>:</a:t>
            </a:r>
          </a:p>
          <a:p>
            <a:pPr lvl="1" algn="l"/>
            <a:r>
              <a:rPr lang="en-US" sz="2000" dirty="0" err="1" smtClean="0"/>
              <a:t>Perkara</a:t>
            </a:r>
            <a:r>
              <a:rPr lang="en-US" sz="2000" dirty="0" smtClean="0"/>
              <a:t> 35: </a:t>
            </a:r>
            <a:r>
              <a:rPr lang="en-US" sz="2000" dirty="0" err="1" smtClean="0"/>
              <a:t>Manusia</a:t>
            </a:r>
            <a:r>
              <a:rPr lang="en-US" sz="2000" dirty="0" smtClean="0"/>
              <a:t> </a:t>
            </a:r>
            <a:r>
              <a:rPr lang="en-US" sz="2000" dirty="0" err="1" smtClean="0"/>
              <a:t>tidak</a:t>
            </a:r>
            <a:r>
              <a:rPr lang="en-US" sz="2000" dirty="0" smtClean="0"/>
              <a:t> </a:t>
            </a:r>
            <a:r>
              <a:rPr lang="en-US" sz="2000" dirty="0" err="1" smtClean="0"/>
              <a:t>boleh</a:t>
            </a:r>
            <a:r>
              <a:rPr lang="en-US" sz="2000" dirty="0" smtClean="0"/>
              <a:t> </a:t>
            </a:r>
            <a:r>
              <a:rPr lang="en-US" sz="2000" dirty="0" err="1" smtClean="0"/>
              <a:t>dicipta</a:t>
            </a:r>
            <a:r>
              <a:rPr lang="en-US" sz="2000" dirty="0" smtClean="0"/>
              <a:t> </a:t>
            </a:r>
            <a:r>
              <a:rPr lang="en-US" sz="2000" dirty="0" err="1" smtClean="0"/>
              <a:t>oleh</a:t>
            </a:r>
            <a:r>
              <a:rPr lang="en-US" sz="2000" dirty="0" smtClean="0"/>
              <a:t> </a:t>
            </a:r>
            <a:r>
              <a:rPr lang="en-US" sz="2000" dirty="0" err="1" smtClean="0"/>
              <a:t>Tuhan</a:t>
            </a:r>
            <a:r>
              <a:rPr lang="en-US" sz="2000" dirty="0" smtClean="0"/>
              <a:t> </a:t>
            </a:r>
            <a:r>
              <a:rPr lang="en-US" sz="2000" dirty="0" err="1" smtClean="0"/>
              <a:t>tanpa</a:t>
            </a:r>
            <a:r>
              <a:rPr lang="en-US" sz="2000" dirty="0" smtClean="0"/>
              <a:t> </a:t>
            </a:r>
            <a:r>
              <a:rPr lang="en-US" sz="2000" dirty="0" err="1" smtClean="0"/>
              <a:t>adanya</a:t>
            </a:r>
            <a:r>
              <a:rPr lang="en-US" sz="2000" dirty="0" smtClean="0"/>
              <a:t> </a:t>
            </a:r>
            <a:r>
              <a:rPr lang="en-US" sz="2000" dirty="0" err="1" smtClean="0"/>
              <a:t>agen</a:t>
            </a:r>
            <a:r>
              <a:rPr lang="en-US" sz="2000" dirty="0" smtClean="0"/>
              <a:t> </a:t>
            </a:r>
            <a:r>
              <a:rPr lang="en-US" sz="2000" dirty="0" err="1" smtClean="0"/>
              <a:t>seperti</a:t>
            </a:r>
            <a:r>
              <a:rPr lang="en-US" sz="2000" dirty="0" smtClean="0"/>
              <a:t> </a:t>
            </a:r>
            <a:r>
              <a:rPr lang="en-US" sz="2000" dirty="0" err="1" smtClean="0"/>
              <a:t>ibu</a:t>
            </a:r>
            <a:r>
              <a:rPr lang="en-US" sz="2000" dirty="0" smtClean="0"/>
              <a:t> </a:t>
            </a:r>
            <a:r>
              <a:rPr lang="en-US" sz="2000" dirty="0" err="1" smtClean="0"/>
              <a:t>bapa</a:t>
            </a:r>
            <a:r>
              <a:rPr lang="en-US" sz="2000" dirty="0" smtClean="0"/>
              <a:t> (</a:t>
            </a:r>
            <a:r>
              <a:rPr lang="en-US" sz="2000" dirty="0" err="1" smtClean="0"/>
              <a:t>Gereja</a:t>
            </a:r>
            <a:r>
              <a:rPr lang="en-US" sz="2000" dirty="0" smtClean="0"/>
              <a:t>: Jesus Christ </a:t>
            </a:r>
            <a:r>
              <a:rPr lang="en-US" sz="2000" dirty="0" err="1" smtClean="0"/>
              <a:t>dilahirkan</a:t>
            </a:r>
            <a:r>
              <a:rPr lang="en-US" sz="2000" dirty="0" smtClean="0"/>
              <a:t> </a:t>
            </a:r>
            <a:r>
              <a:rPr lang="en-US" sz="2000" dirty="0" err="1" smtClean="0"/>
              <a:t>tanpa</a:t>
            </a:r>
            <a:r>
              <a:rPr lang="en-US" sz="2000" dirty="0" smtClean="0"/>
              <a:t> </a:t>
            </a:r>
            <a:r>
              <a:rPr lang="en-US" sz="2000" i="1" dirty="0" smtClean="0"/>
              <a:t>human father</a:t>
            </a:r>
            <a:r>
              <a:rPr lang="en-US" sz="2000" dirty="0" smtClean="0"/>
              <a:t>)</a:t>
            </a:r>
          </a:p>
          <a:p>
            <a:pPr algn="l"/>
            <a:endParaRPr lang="en-US" dirty="0" smtClean="0"/>
          </a:p>
          <a:p>
            <a:pPr algn="l"/>
            <a:endParaRPr lang="en-US" i="1" dirty="0" smtClean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514600" y="685800"/>
            <a:ext cx="4114800" cy="990600"/>
          </a:xfrm>
        </p:spPr>
        <p:txBody>
          <a:bodyPr>
            <a:noAutofit/>
          </a:bodyPr>
          <a:lstStyle/>
          <a:p>
            <a:r>
              <a:rPr lang="en-US" sz="2400" dirty="0" err="1" smtClean="0"/>
              <a:t>Gereja</a:t>
            </a:r>
            <a:r>
              <a:rPr lang="en-US" sz="2400" dirty="0" smtClean="0"/>
              <a:t>: PENENTU BENTUK PEMIKIRAN ILMIAH DI EROPAH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679479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8423" y="2469243"/>
            <a:ext cx="2828925" cy="160972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Rounded Rectangle 6"/>
          <p:cNvSpPr/>
          <p:nvPr/>
        </p:nvSpPr>
        <p:spPr>
          <a:xfrm>
            <a:off x="384628" y="696686"/>
            <a:ext cx="2286000" cy="1442357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 err="1" smtClean="0"/>
              <a:t>Istilah</a:t>
            </a:r>
            <a:r>
              <a:rPr lang="en-US" sz="2000" dirty="0" smtClean="0"/>
              <a:t> yang </a:t>
            </a:r>
            <a:r>
              <a:rPr lang="en-US" sz="2000" dirty="0" err="1" smtClean="0"/>
              <a:t>membezakan</a:t>
            </a:r>
            <a:r>
              <a:rPr lang="en-US" sz="2000" dirty="0" smtClean="0"/>
              <a:t> </a:t>
            </a:r>
            <a:r>
              <a:rPr lang="en-US" sz="2000" dirty="0" err="1" smtClean="0"/>
              <a:t>antara</a:t>
            </a:r>
            <a:r>
              <a:rPr lang="en-US" sz="2000" dirty="0" smtClean="0"/>
              <a:t> </a:t>
            </a:r>
            <a:r>
              <a:rPr lang="en-US" sz="2000" dirty="0" err="1" smtClean="0"/>
              <a:t>budaya</a:t>
            </a:r>
            <a:r>
              <a:rPr lang="en-US" sz="2000" dirty="0" smtClean="0"/>
              <a:t> </a:t>
            </a:r>
            <a:r>
              <a:rPr lang="en-US" sz="2000" dirty="0" err="1" smtClean="0"/>
              <a:t>zaman</a:t>
            </a:r>
            <a:r>
              <a:rPr lang="en-US" sz="2000" dirty="0" smtClean="0"/>
              <a:t> </a:t>
            </a:r>
            <a:r>
              <a:rPr lang="en-US" sz="2000" dirty="0" err="1" smtClean="0"/>
              <a:t>pertengahan</a:t>
            </a:r>
            <a:r>
              <a:rPr lang="en-US" sz="2000" dirty="0" smtClean="0"/>
              <a:t> </a:t>
            </a:r>
            <a:r>
              <a:rPr lang="en-US" sz="2000" dirty="0" err="1" smtClean="0"/>
              <a:t>dan</a:t>
            </a:r>
            <a:r>
              <a:rPr lang="en-US" sz="2000" dirty="0" smtClean="0"/>
              <a:t> </a:t>
            </a:r>
            <a:r>
              <a:rPr lang="en-US" sz="2000" dirty="0" err="1" smtClean="0"/>
              <a:t>klasik</a:t>
            </a:r>
            <a:endParaRPr lang="en-US" sz="2000" dirty="0"/>
          </a:p>
        </p:txBody>
      </p:sp>
      <p:sp>
        <p:nvSpPr>
          <p:cNvPr id="8" name="Rounded Rectangle 7"/>
          <p:cNvSpPr/>
          <p:nvPr/>
        </p:nvSpPr>
        <p:spPr>
          <a:xfrm>
            <a:off x="362857" y="2514600"/>
            <a:ext cx="2286000" cy="114300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 err="1" smtClean="0"/>
              <a:t>Anjakan</a:t>
            </a:r>
            <a:r>
              <a:rPr lang="en-US" sz="2000" dirty="0" smtClean="0"/>
              <a:t> </a:t>
            </a:r>
            <a:r>
              <a:rPr lang="en-US" sz="2000" dirty="0" err="1" smtClean="0"/>
              <a:t>daripada</a:t>
            </a:r>
            <a:r>
              <a:rPr lang="en-US" sz="2000" dirty="0" smtClean="0"/>
              <a:t> </a:t>
            </a:r>
            <a:r>
              <a:rPr lang="en-US" sz="2000" dirty="0" err="1" smtClean="0"/>
              <a:t>zaman</a:t>
            </a:r>
            <a:r>
              <a:rPr lang="en-US" sz="2000" dirty="0" smtClean="0"/>
              <a:t> </a:t>
            </a:r>
            <a:r>
              <a:rPr lang="en-US" sz="2000" dirty="0" err="1" smtClean="0"/>
              <a:t>pertengahan</a:t>
            </a:r>
            <a:r>
              <a:rPr lang="en-US" sz="2000" dirty="0" smtClean="0"/>
              <a:t> </a:t>
            </a:r>
            <a:r>
              <a:rPr lang="en-US" sz="2000" dirty="0" err="1" smtClean="0"/>
              <a:t>ke</a:t>
            </a:r>
            <a:r>
              <a:rPr lang="en-US" sz="2000" dirty="0" smtClean="0"/>
              <a:t> </a:t>
            </a:r>
            <a:r>
              <a:rPr lang="en-US" sz="2000" dirty="0" err="1" smtClean="0"/>
              <a:t>zaman</a:t>
            </a:r>
            <a:r>
              <a:rPr lang="en-US" sz="2000" dirty="0" smtClean="0"/>
              <a:t> </a:t>
            </a:r>
            <a:r>
              <a:rPr lang="en-US" sz="2000" dirty="0" err="1" smtClean="0"/>
              <a:t>moden</a:t>
            </a:r>
            <a:endParaRPr lang="en-US" sz="2000" dirty="0"/>
          </a:p>
        </p:txBody>
      </p:sp>
      <p:sp>
        <p:nvSpPr>
          <p:cNvPr id="9" name="Rounded Rectangle 8"/>
          <p:cNvSpPr/>
          <p:nvPr/>
        </p:nvSpPr>
        <p:spPr>
          <a:xfrm>
            <a:off x="3439885" y="5029200"/>
            <a:ext cx="2286000" cy="144780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 err="1"/>
              <a:t>Bermula</a:t>
            </a:r>
            <a:r>
              <a:rPr lang="en-US" sz="2000" dirty="0"/>
              <a:t> di </a:t>
            </a:r>
            <a:r>
              <a:rPr lang="en-US" sz="2000" dirty="0" err="1"/>
              <a:t>Itali</a:t>
            </a:r>
            <a:r>
              <a:rPr lang="en-US" sz="2000" dirty="0"/>
              <a:t> : ‘</a:t>
            </a:r>
            <a:r>
              <a:rPr lang="en-US" sz="2000" dirty="0" err="1"/>
              <a:t>jambatan</a:t>
            </a:r>
            <a:r>
              <a:rPr lang="en-US" sz="2000" dirty="0"/>
              <a:t>’ </a:t>
            </a:r>
            <a:r>
              <a:rPr lang="en-US" sz="2000" dirty="0" err="1" smtClean="0"/>
              <a:t>antara</a:t>
            </a:r>
            <a:r>
              <a:rPr lang="en-US" sz="2000" dirty="0" smtClean="0"/>
              <a:t> </a:t>
            </a:r>
            <a:r>
              <a:rPr lang="en-US" sz="2000" dirty="0" err="1"/>
              <a:t>Eropah</a:t>
            </a:r>
            <a:r>
              <a:rPr lang="en-US" sz="2000" dirty="0"/>
              <a:t> Barat, </a:t>
            </a:r>
            <a:r>
              <a:rPr lang="en-US" sz="2000" dirty="0" err="1"/>
              <a:t>kerajaan</a:t>
            </a:r>
            <a:r>
              <a:rPr lang="en-US" sz="2000" dirty="0"/>
              <a:t> Islam </a:t>
            </a:r>
            <a:r>
              <a:rPr lang="en-US" sz="2000" dirty="0" err="1"/>
              <a:t>dan</a:t>
            </a:r>
            <a:r>
              <a:rPr lang="en-US" sz="2000" dirty="0"/>
              <a:t> Byzantine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384628" y="4307114"/>
            <a:ext cx="2286000" cy="1445986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Era </a:t>
            </a:r>
            <a:r>
              <a:rPr lang="en-US" sz="2000" dirty="0" err="1" smtClean="0"/>
              <a:t>perkembangan</a:t>
            </a:r>
            <a:r>
              <a:rPr lang="en-US" sz="2000" dirty="0" smtClean="0"/>
              <a:t> </a:t>
            </a:r>
            <a:r>
              <a:rPr lang="en-US" sz="2000" dirty="0" err="1" smtClean="0"/>
              <a:t>dan</a:t>
            </a:r>
            <a:r>
              <a:rPr lang="en-US" sz="2000" dirty="0" smtClean="0"/>
              <a:t> </a:t>
            </a:r>
            <a:r>
              <a:rPr lang="en-US" sz="2000" dirty="0" err="1" smtClean="0"/>
              <a:t>kelahiran</a:t>
            </a:r>
            <a:r>
              <a:rPr lang="en-US" sz="2000" dirty="0" smtClean="0"/>
              <a:t> </a:t>
            </a:r>
            <a:r>
              <a:rPr lang="en-US" sz="2000" dirty="0" err="1" smtClean="0"/>
              <a:t>semula</a:t>
            </a:r>
            <a:r>
              <a:rPr lang="en-US" sz="2000" dirty="0" smtClean="0"/>
              <a:t> </a:t>
            </a:r>
            <a:r>
              <a:rPr lang="en-US" sz="2000" dirty="0" err="1" smtClean="0"/>
              <a:t>sains</a:t>
            </a:r>
            <a:r>
              <a:rPr lang="en-US" sz="2000" dirty="0" smtClean="0"/>
              <a:t> (REVOLUSI SAINS)</a:t>
            </a:r>
            <a:endParaRPr lang="en-US" sz="2000" dirty="0"/>
          </a:p>
        </p:txBody>
      </p:sp>
      <p:sp>
        <p:nvSpPr>
          <p:cNvPr id="11" name="Rounded Rectangle 10"/>
          <p:cNvSpPr/>
          <p:nvPr/>
        </p:nvSpPr>
        <p:spPr>
          <a:xfrm>
            <a:off x="6400800" y="4307114"/>
            <a:ext cx="2286000" cy="1445986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 err="1"/>
              <a:t>K</a:t>
            </a:r>
            <a:r>
              <a:rPr lang="en-US" sz="2000" dirty="0" err="1" smtClean="0"/>
              <a:t>elahiran</a:t>
            </a:r>
            <a:r>
              <a:rPr lang="en-US" sz="2000" dirty="0" smtClean="0"/>
              <a:t> </a:t>
            </a:r>
            <a:r>
              <a:rPr lang="en-US" sz="2000" dirty="0" err="1" smtClean="0"/>
              <a:t>semula</a:t>
            </a:r>
            <a:r>
              <a:rPr lang="en-US" sz="2000" dirty="0" smtClean="0"/>
              <a:t> </a:t>
            </a:r>
            <a:r>
              <a:rPr lang="en-US" sz="2000" dirty="0" err="1" smtClean="0"/>
              <a:t>kebudayaan</a:t>
            </a:r>
            <a:r>
              <a:rPr lang="en-US" sz="2000" dirty="0" smtClean="0"/>
              <a:t>, </a:t>
            </a:r>
            <a:r>
              <a:rPr lang="en-US" sz="2000" dirty="0" err="1" smtClean="0"/>
              <a:t>kesenian</a:t>
            </a:r>
            <a:r>
              <a:rPr lang="en-US" sz="2000" dirty="0" smtClean="0"/>
              <a:t> </a:t>
            </a:r>
            <a:r>
              <a:rPr lang="en-US" sz="2000" dirty="0" err="1" smtClean="0"/>
              <a:t>dan</a:t>
            </a:r>
            <a:r>
              <a:rPr lang="en-US" sz="2000" dirty="0" smtClean="0"/>
              <a:t> </a:t>
            </a:r>
            <a:r>
              <a:rPr lang="en-US" sz="2000" dirty="0" err="1" smtClean="0"/>
              <a:t>aktiviti</a:t>
            </a:r>
            <a:r>
              <a:rPr lang="en-US" sz="2000" dirty="0" smtClean="0"/>
              <a:t> </a:t>
            </a:r>
            <a:r>
              <a:rPr lang="en-US" sz="2000" dirty="0" err="1" smtClean="0"/>
              <a:t>keilmuan</a:t>
            </a:r>
            <a:endParaRPr lang="en-US" sz="2000" dirty="0"/>
          </a:p>
        </p:txBody>
      </p:sp>
      <p:sp>
        <p:nvSpPr>
          <p:cNvPr id="12" name="Rounded Rectangle 11"/>
          <p:cNvSpPr/>
          <p:nvPr/>
        </p:nvSpPr>
        <p:spPr>
          <a:xfrm>
            <a:off x="6400800" y="2472872"/>
            <a:ext cx="2286000" cy="114300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 err="1" smtClean="0"/>
              <a:t>Pencetus</a:t>
            </a:r>
            <a:r>
              <a:rPr lang="en-US" sz="2000" dirty="0" smtClean="0"/>
              <a:t> </a:t>
            </a:r>
            <a:r>
              <a:rPr lang="en-US" sz="2000" dirty="0" err="1" smtClean="0"/>
              <a:t>bibit</a:t>
            </a:r>
            <a:r>
              <a:rPr lang="en-US" sz="2000" dirty="0" smtClean="0"/>
              <a:t> </a:t>
            </a:r>
            <a:r>
              <a:rPr lang="en-US" sz="2000" dirty="0" err="1" smtClean="0"/>
              <a:t>modenisasi</a:t>
            </a:r>
            <a:r>
              <a:rPr lang="en-US" sz="2000" dirty="0" smtClean="0"/>
              <a:t> </a:t>
            </a:r>
            <a:r>
              <a:rPr lang="en-US" sz="2000" dirty="0" err="1" smtClean="0"/>
              <a:t>dan</a:t>
            </a:r>
            <a:r>
              <a:rPr lang="en-US" sz="2000" dirty="0" smtClean="0"/>
              <a:t> </a:t>
            </a:r>
            <a:r>
              <a:rPr lang="en-US" sz="2000" dirty="0" err="1" smtClean="0"/>
              <a:t>sains</a:t>
            </a:r>
            <a:r>
              <a:rPr lang="en-US" sz="2000" dirty="0" smtClean="0"/>
              <a:t> </a:t>
            </a:r>
            <a:r>
              <a:rPr lang="en-US" sz="2000" dirty="0" err="1" smtClean="0"/>
              <a:t>moden</a:t>
            </a:r>
            <a:r>
              <a:rPr lang="en-US" sz="2000" dirty="0" smtClean="0"/>
              <a:t> di </a:t>
            </a:r>
            <a:r>
              <a:rPr lang="en-US" sz="2000" dirty="0" err="1" smtClean="0"/>
              <a:t>Eropah</a:t>
            </a:r>
            <a:endParaRPr lang="en-US" sz="2000" dirty="0"/>
          </a:p>
        </p:txBody>
      </p:sp>
      <p:sp>
        <p:nvSpPr>
          <p:cNvPr id="13" name="Rounded Rectangle 12"/>
          <p:cNvSpPr/>
          <p:nvPr/>
        </p:nvSpPr>
        <p:spPr>
          <a:xfrm>
            <a:off x="6400800" y="653143"/>
            <a:ext cx="2286000" cy="148590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 err="1" smtClean="0"/>
              <a:t>Menekankan</a:t>
            </a:r>
            <a:r>
              <a:rPr lang="en-US" sz="2000" dirty="0" smtClean="0"/>
              <a:t> </a:t>
            </a:r>
            <a:r>
              <a:rPr lang="en-US" sz="2000" dirty="0" err="1" smtClean="0"/>
              <a:t>kepada</a:t>
            </a:r>
            <a:r>
              <a:rPr lang="en-US" sz="2000" dirty="0" smtClean="0"/>
              <a:t> </a:t>
            </a:r>
            <a:r>
              <a:rPr lang="en-US" sz="2000" dirty="0" err="1" smtClean="0"/>
              <a:t>budaya</a:t>
            </a:r>
            <a:r>
              <a:rPr lang="en-US" sz="2000" dirty="0" smtClean="0"/>
              <a:t> </a:t>
            </a:r>
            <a:r>
              <a:rPr lang="en-US" sz="2000" dirty="0" err="1" smtClean="0"/>
              <a:t>Yunani</a:t>
            </a:r>
            <a:r>
              <a:rPr lang="en-US" sz="2000" dirty="0" smtClean="0"/>
              <a:t> </a:t>
            </a:r>
            <a:r>
              <a:rPr lang="en-US" sz="2000" dirty="0" err="1" smtClean="0"/>
              <a:t>melebih</a:t>
            </a:r>
            <a:r>
              <a:rPr lang="en-US" sz="2000" dirty="0" smtClean="0"/>
              <a:t> </a:t>
            </a:r>
            <a:r>
              <a:rPr lang="en-US" sz="2000" dirty="0" err="1" smtClean="0"/>
              <a:t>teologi</a:t>
            </a:r>
            <a:r>
              <a:rPr lang="en-US" sz="2000" dirty="0" smtClean="0"/>
              <a:t> </a:t>
            </a:r>
            <a:r>
              <a:rPr lang="en-US" sz="2000" dirty="0" err="1" smtClean="0"/>
              <a:t>Kristian</a:t>
            </a:r>
            <a:endParaRPr lang="en-US" sz="2000" dirty="0"/>
          </a:p>
        </p:txBody>
      </p:sp>
      <p:sp>
        <p:nvSpPr>
          <p:cNvPr id="16" name="Rounded Rectangle 15"/>
          <p:cNvSpPr/>
          <p:nvPr/>
        </p:nvSpPr>
        <p:spPr>
          <a:xfrm>
            <a:off x="3439885" y="348343"/>
            <a:ext cx="2286000" cy="144780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 err="1" smtClean="0"/>
              <a:t>Kuasa</a:t>
            </a:r>
            <a:r>
              <a:rPr lang="en-US" sz="2000" dirty="0" smtClean="0"/>
              <a:t> </a:t>
            </a:r>
            <a:r>
              <a:rPr lang="en-US" sz="2000" dirty="0" err="1" smtClean="0"/>
              <a:t>politik</a:t>
            </a:r>
            <a:r>
              <a:rPr lang="en-US" sz="2000" dirty="0" smtClean="0"/>
              <a:t>: </a:t>
            </a:r>
            <a:r>
              <a:rPr lang="en-US" sz="2000" dirty="0" err="1" smtClean="0"/>
              <a:t>keluarga</a:t>
            </a:r>
            <a:r>
              <a:rPr lang="en-US" sz="2000" dirty="0" smtClean="0"/>
              <a:t> </a:t>
            </a:r>
            <a:r>
              <a:rPr lang="en-US" sz="2000" dirty="0" err="1" smtClean="0"/>
              <a:t>diraja</a:t>
            </a:r>
            <a:r>
              <a:rPr lang="en-US" sz="2000" dirty="0" smtClean="0"/>
              <a:t> &amp; </a:t>
            </a:r>
            <a:r>
              <a:rPr lang="en-US" sz="2000" dirty="0" err="1" smtClean="0"/>
              <a:t>pedagang</a:t>
            </a:r>
            <a:r>
              <a:rPr lang="en-US" sz="2000" dirty="0" smtClean="0"/>
              <a:t> kaya- </a:t>
            </a:r>
            <a:r>
              <a:rPr lang="en-US" sz="2000" dirty="0" err="1" smtClean="0"/>
              <a:t>penaung</a:t>
            </a:r>
            <a:r>
              <a:rPr lang="en-US" sz="2000" dirty="0" smtClean="0"/>
              <a:t>  </a:t>
            </a:r>
            <a:r>
              <a:rPr lang="en-US" sz="2000" dirty="0" err="1" smtClean="0"/>
              <a:t>aktiviti</a:t>
            </a:r>
            <a:r>
              <a:rPr lang="en-US" sz="2000" dirty="0" smtClean="0"/>
              <a:t> </a:t>
            </a:r>
            <a:r>
              <a:rPr lang="en-US" sz="2000" dirty="0" err="1" smtClean="0"/>
              <a:t>sains</a:t>
            </a:r>
            <a:r>
              <a:rPr lang="en-US" sz="2000" dirty="0" smtClean="0"/>
              <a:t> </a:t>
            </a:r>
            <a:r>
              <a:rPr lang="en-US" sz="2000" dirty="0" err="1" smtClean="0"/>
              <a:t>dan</a:t>
            </a:r>
            <a:r>
              <a:rPr lang="en-US" sz="2000" dirty="0" smtClean="0"/>
              <a:t> </a:t>
            </a:r>
            <a:r>
              <a:rPr lang="en-US" sz="2000" dirty="0" err="1" smtClean="0"/>
              <a:t>seni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824407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342900" indent="-342900" algn="l">
              <a:buFont typeface="Arial" pitchFamily="34" charset="0"/>
              <a:buChar char="•"/>
            </a:pPr>
            <a:r>
              <a:rPr lang="en-US" dirty="0" smtClean="0"/>
              <a:t>MANUSIA </a:t>
            </a:r>
            <a:r>
              <a:rPr lang="en-US" dirty="0" err="1" smtClean="0"/>
              <a:t>menjadi</a:t>
            </a:r>
            <a:r>
              <a:rPr lang="en-US" dirty="0" smtClean="0"/>
              <a:t> </a:t>
            </a:r>
            <a:r>
              <a:rPr lang="en-US" dirty="0" err="1" smtClean="0"/>
              <a:t>tema</a:t>
            </a:r>
            <a:r>
              <a:rPr lang="en-US" dirty="0" smtClean="0"/>
              <a:t> </a:t>
            </a:r>
            <a:r>
              <a:rPr lang="en-US" dirty="0" err="1" smtClean="0"/>
              <a:t>kesusasteraan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kesenian</a:t>
            </a:r>
            <a:r>
              <a:rPr lang="en-US" dirty="0" smtClean="0"/>
              <a:t> </a:t>
            </a:r>
            <a:r>
              <a:rPr lang="en-US" dirty="0" err="1" smtClean="0"/>
              <a:t>Renaisans</a:t>
            </a:r>
            <a:r>
              <a:rPr lang="en-US" dirty="0" smtClean="0"/>
              <a:t>  - </a:t>
            </a:r>
            <a:r>
              <a:rPr lang="en-US" dirty="0" err="1" smtClean="0"/>
              <a:t>manusia</a:t>
            </a:r>
            <a:r>
              <a:rPr lang="en-US" dirty="0" smtClean="0"/>
              <a:t>  </a:t>
            </a:r>
            <a:r>
              <a:rPr lang="en-US" dirty="0" err="1" smtClean="0"/>
              <a:t>boleh</a:t>
            </a:r>
            <a:r>
              <a:rPr lang="en-US" dirty="0" smtClean="0"/>
              <a:t> </a:t>
            </a:r>
            <a:r>
              <a:rPr lang="en-US" dirty="0" err="1" smtClean="0"/>
              <a:t>menentukan</a:t>
            </a:r>
            <a:r>
              <a:rPr lang="en-US" dirty="0" smtClean="0"/>
              <a:t> </a:t>
            </a:r>
            <a:r>
              <a:rPr lang="en-US" dirty="0" err="1" smtClean="0"/>
              <a:t>masa</a:t>
            </a:r>
            <a:r>
              <a:rPr lang="en-US" dirty="0" smtClean="0"/>
              <a:t> </a:t>
            </a:r>
            <a:r>
              <a:rPr lang="en-US" dirty="0" err="1" smtClean="0"/>
              <a:t>depannya</a:t>
            </a:r>
            <a:r>
              <a:rPr lang="en-US" dirty="0" smtClean="0"/>
              <a:t> </a:t>
            </a:r>
            <a:r>
              <a:rPr lang="en-US" dirty="0" err="1" smtClean="0"/>
              <a:t>sendiri</a:t>
            </a:r>
            <a:r>
              <a:rPr lang="en-US" dirty="0" smtClean="0"/>
              <a:t> </a:t>
            </a:r>
            <a:r>
              <a:rPr lang="en-US" dirty="0" err="1" smtClean="0"/>
              <a:t>tanpa</a:t>
            </a:r>
            <a:r>
              <a:rPr lang="en-US" dirty="0" smtClean="0"/>
              <a:t> </a:t>
            </a:r>
            <a:r>
              <a:rPr lang="en-US" dirty="0" err="1" smtClean="0"/>
              <a:t>bergantung</a:t>
            </a:r>
            <a:r>
              <a:rPr lang="en-US" dirty="0" smtClean="0"/>
              <a:t> </a:t>
            </a:r>
            <a:r>
              <a:rPr lang="en-US" dirty="0" err="1" smtClean="0"/>
              <a:t>kepada</a:t>
            </a:r>
            <a:r>
              <a:rPr lang="en-US" dirty="0" smtClean="0"/>
              <a:t> </a:t>
            </a:r>
            <a:r>
              <a:rPr lang="en-US" dirty="0" err="1" smtClean="0"/>
              <a:t>kuasa</a:t>
            </a:r>
            <a:r>
              <a:rPr lang="en-US" dirty="0" smtClean="0"/>
              <a:t> </a:t>
            </a:r>
            <a:r>
              <a:rPr lang="en-US" dirty="0" err="1" smtClean="0"/>
              <a:t>ghaib</a:t>
            </a:r>
            <a:endParaRPr lang="en-US" dirty="0" smtClean="0"/>
          </a:p>
          <a:p>
            <a:pPr marL="342900" indent="-342900" algn="l">
              <a:buFont typeface="Arial" pitchFamily="34" charset="0"/>
              <a:buChar char="•"/>
            </a:pPr>
            <a:r>
              <a:rPr lang="en-US" dirty="0" err="1" smtClean="0"/>
              <a:t>Menekankan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 </a:t>
            </a:r>
            <a:r>
              <a:rPr lang="en-US" dirty="0" err="1" smtClean="0"/>
              <a:t>budaya</a:t>
            </a:r>
            <a:r>
              <a:rPr lang="en-US" dirty="0" smtClean="0"/>
              <a:t> </a:t>
            </a:r>
            <a:r>
              <a:rPr lang="en-US" dirty="0" err="1" smtClean="0"/>
              <a:t>klasik</a:t>
            </a:r>
            <a:r>
              <a:rPr lang="en-US" dirty="0" smtClean="0"/>
              <a:t> (</a:t>
            </a:r>
            <a:r>
              <a:rPr lang="en-US" dirty="0" err="1" smtClean="0"/>
              <a:t>Yunani</a:t>
            </a:r>
            <a:r>
              <a:rPr lang="en-US" dirty="0" smtClean="0"/>
              <a:t>)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ciri</a:t>
            </a:r>
            <a:r>
              <a:rPr lang="en-US" dirty="0" smtClean="0"/>
              <a:t> </a:t>
            </a:r>
            <a:r>
              <a:rPr lang="en-US" dirty="0" err="1" smtClean="0"/>
              <a:t>pembentukan</a:t>
            </a:r>
            <a:r>
              <a:rPr lang="en-US" dirty="0" smtClean="0"/>
              <a:t> </a:t>
            </a:r>
            <a:r>
              <a:rPr lang="en-US" dirty="0" err="1" smtClean="0"/>
              <a:t>individu</a:t>
            </a:r>
            <a:r>
              <a:rPr lang="en-US" dirty="0" smtClean="0"/>
              <a:t>, </a:t>
            </a:r>
            <a:r>
              <a:rPr lang="en-US" dirty="0" err="1" smtClean="0"/>
              <a:t>bukan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 </a:t>
            </a:r>
            <a:r>
              <a:rPr lang="en-US" dirty="0" err="1" smtClean="0"/>
              <a:t>berteraskan</a:t>
            </a:r>
            <a:r>
              <a:rPr lang="en-US" dirty="0" smtClean="0"/>
              <a:t> </a:t>
            </a:r>
            <a:r>
              <a:rPr lang="en-US" dirty="0" err="1" smtClean="0"/>
              <a:t>ajaran</a:t>
            </a:r>
            <a:r>
              <a:rPr lang="en-US" dirty="0" smtClean="0"/>
              <a:t> </a:t>
            </a:r>
            <a:r>
              <a:rPr lang="en-US" dirty="0" err="1" smtClean="0"/>
              <a:t>gereja</a:t>
            </a:r>
            <a:endParaRPr lang="en-US" dirty="0" smtClean="0"/>
          </a:p>
          <a:p>
            <a:pPr marL="342900" indent="-342900" algn="l">
              <a:buFont typeface="Arial" pitchFamily="34" charset="0"/>
              <a:buChar char="•"/>
            </a:pPr>
            <a:r>
              <a:rPr lang="en-US" dirty="0" smtClean="0"/>
              <a:t>“Men can do all things if they will” – Leon Battista </a:t>
            </a:r>
            <a:r>
              <a:rPr lang="en-US" dirty="0" err="1" smtClean="0"/>
              <a:t>Alberti</a:t>
            </a:r>
            <a:r>
              <a:rPr lang="en-US" dirty="0" smtClean="0"/>
              <a:t> (1404-1472)</a:t>
            </a:r>
          </a:p>
          <a:p>
            <a:pPr marL="342900" indent="-342900" algn="l">
              <a:buFont typeface="Arial" pitchFamily="34" charset="0"/>
              <a:buChar char="•"/>
            </a:pPr>
            <a:r>
              <a:rPr lang="en-US" dirty="0" err="1" smtClean="0"/>
              <a:t>Leonarda</a:t>
            </a:r>
            <a:r>
              <a:rPr lang="en-US" dirty="0" smtClean="0"/>
              <a:t> Da Vinci </a:t>
            </a:r>
            <a:r>
              <a:rPr lang="en-US" dirty="0" err="1" smtClean="0"/>
              <a:t>dianggap</a:t>
            </a:r>
            <a:r>
              <a:rPr lang="en-US" dirty="0" smtClean="0"/>
              <a:t> </a:t>
            </a:r>
            <a:r>
              <a:rPr lang="en-US" dirty="0" err="1" smtClean="0"/>
              <a:t>manusia</a:t>
            </a:r>
            <a:r>
              <a:rPr lang="en-US" dirty="0" smtClean="0"/>
              <a:t> </a:t>
            </a:r>
            <a:r>
              <a:rPr lang="en-US" dirty="0" err="1" smtClean="0"/>
              <a:t>Renaisans</a:t>
            </a:r>
            <a:r>
              <a:rPr lang="en-US" dirty="0" smtClean="0"/>
              <a:t> yang </a:t>
            </a:r>
            <a:r>
              <a:rPr lang="en-US" dirty="0" err="1" smtClean="0"/>
              <a:t>unggul</a:t>
            </a:r>
            <a:r>
              <a:rPr lang="en-US" dirty="0" smtClean="0"/>
              <a:t> (</a:t>
            </a:r>
            <a:r>
              <a:rPr lang="en-US" i="1" dirty="0" err="1" smtClean="0"/>
              <a:t>Uomo</a:t>
            </a:r>
            <a:r>
              <a:rPr lang="en-US" i="1" dirty="0" smtClean="0"/>
              <a:t> </a:t>
            </a:r>
            <a:r>
              <a:rPr lang="en-US" i="1" dirty="0" err="1" smtClean="0"/>
              <a:t>Universale</a:t>
            </a:r>
            <a:r>
              <a:rPr lang="en-US" dirty="0" smtClean="0"/>
              <a:t>)  </a:t>
            </a:r>
            <a:r>
              <a:rPr lang="en-US" dirty="0" err="1" smtClean="0"/>
              <a:t>kerana</a:t>
            </a:r>
            <a:r>
              <a:rPr lang="en-US" dirty="0" smtClean="0"/>
              <a:t> </a:t>
            </a:r>
            <a:r>
              <a:rPr lang="en-US" dirty="0" err="1" smtClean="0"/>
              <a:t>banyak</a:t>
            </a:r>
            <a:r>
              <a:rPr lang="en-US" dirty="0" smtClean="0"/>
              <a:t> </a:t>
            </a:r>
            <a:r>
              <a:rPr lang="en-US" dirty="0" err="1" smtClean="0"/>
              <a:t>potensi</a:t>
            </a:r>
            <a:r>
              <a:rPr lang="en-US" dirty="0" smtClean="0"/>
              <a:t> </a:t>
            </a:r>
            <a:r>
              <a:rPr lang="en-US" dirty="0" err="1" smtClean="0"/>
              <a:t>kemanusiaanya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direalisasikan</a:t>
            </a:r>
            <a:r>
              <a:rPr lang="en-US" dirty="0"/>
              <a:t> </a:t>
            </a:r>
            <a:r>
              <a:rPr lang="en-US" dirty="0" smtClean="0"/>
              <a:t>- </a:t>
            </a:r>
            <a:r>
              <a:rPr lang="en-US" dirty="0" err="1" smtClean="0"/>
              <a:t>kebolehan</a:t>
            </a:r>
            <a:r>
              <a:rPr lang="en-US" dirty="0" smtClean="0"/>
              <a:t> </a:t>
            </a:r>
            <a:r>
              <a:rPr lang="en-US" dirty="0" err="1" smtClean="0"/>
              <a:t>beliau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falsafah</a:t>
            </a:r>
            <a:r>
              <a:rPr lang="en-US" dirty="0" smtClean="0"/>
              <a:t>, </a:t>
            </a:r>
            <a:r>
              <a:rPr lang="en-US" dirty="0" err="1" smtClean="0"/>
              <a:t>matematik</a:t>
            </a:r>
            <a:r>
              <a:rPr lang="en-US" dirty="0" smtClean="0"/>
              <a:t>, </a:t>
            </a:r>
            <a:r>
              <a:rPr lang="en-US" dirty="0" err="1" smtClean="0"/>
              <a:t>kejuruteraan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kesenian</a:t>
            </a:r>
            <a:endParaRPr lang="en-US" dirty="0" smtClean="0"/>
          </a:p>
          <a:p>
            <a:pPr marL="342900" indent="-342900" algn="l">
              <a:buFont typeface="Arial" pitchFamily="34" charset="0"/>
              <a:buChar char="•"/>
            </a:pPr>
            <a:r>
              <a:rPr lang="en-US" dirty="0" err="1" smtClean="0"/>
              <a:t>Kecenderungan</a:t>
            </a:r>
            <a:r>
              <a:rPr lang="en-US" dirty="0" smtClean="0"/>
              <a:t> </a:t>
            </a:r>
            <a:r>
              <a:rPr lang="en-US" dirty="0" err="1" smtClean="0"/>
              <a:t>para</a:t>
            </a:r>
            <a:r>
              <a:rPr lang="en-US" dirty="0" smtClean="0"/>
              <a:t> </a:t>
            </a:r>
            <a:r>
              <a:rPr lang="en-US" dirty="0" err="1" smtClean="0"/>
              <a:t>usahawan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pedagang</a:t>
            </a:r>
            <a:r>
              <a:rPr lang="en-US" dirty="0" smtClean="0"/>
              <a:t> </a:t>
            </a:r>
            <a:r>
              <a:rPr lang="en-US" dirty="0" err="1" smtClean="0"/>
              <a:t>terhadap</a:t>
            </a:r>
            <a:r>
              <a:rPr lang="en-US" dirty="0" smtClean="0"/>
              <a:t> </a:t>
            </a:r>
            <a:r>
              <a:rPr lang="en-US" dirty="0" err="1" smtClean="0"/>
              <a:t>kebendaan</a:t>
            </a:r>
            <a:r>
              <a:rPr lang="en-US" dirty="0" smtClean="0"/>
              <a:t> </a:t>
            </a:r>
            <a:r>
              <a:rPr lang="en-US" dirty="0" err="1" smtClean="0"/>
              <a:t>telah</a:t>
            </a:r>
            <a:r>
              <a:rPr lang="en-US" dirty="0" smtClean="0"/>
              <a:t> </a:t>
            </a:r>
            <a:r>
              <a:rPr lang="en-US" dirty="0" err="1" smtClean="0"/>
              <a:t>mencorakkan</a:t>
            </a:r>
            <a:r>
              <a:rPr lang="en-US" dirty="0" smtClean="0"/>
              <a:t> </a:t>
            </a:r>
            <a:r>
              <a:rPr lang="en-US" dirty="0" err="1" smtClean="0"/>
              <a:t>Renaisans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sekularisme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humanisme</a:t>
            </a:r>
            <a:endParaRPr lang="en-US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514600" y="685800"/>
            <a:ext cx="4114800" cy="990600"/>
          </a:xfrm>
        </p:spPr>
        <p:txBody>
          <a:bodyPr>
            <a:normAutofit/>
          </a:bodyPr>
          <a:lstStyle/>
          <a:p>
            <a:r>
              <a:rPr lang="en-US" sz="2400" dirty="0" smtClean="0"/>
              <a:t>ZAMAN RENAISANS (</a:t>
            </a:r>
            <a:r>
              <a:rPr lang="en-US" sz="2400" i="1" dirty="0" smtClean="0"/>
              <a:t>AGE OF GROWTH/REBIRTH</a:t>
            </a:r>
            <a:r>
              <a:rPr lang="en-US" sz="2400" dirty="0" smtClean="0"/>
              <a:t>)</a:t>
            </a:r>
            <a:endParaRPr lang="en-US" sz="24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0875" y="3629"/>
            <a:ext cx="2143125" cy="214312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567553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>
          <a:xfrm>
            <a:off x="457201" y="2020824"/>
            <a:ext cx="4023360" cy="4684776"/>
          </a:xfrm>
        </p:spPr>
        <p:txBody>
          <a:bodyPr>
            <a:normAutofit/>
          </a:bodyPr>
          <a:lstStyle/>
          <a:p>
            <a:pPr marL="342900" indent="-342900" algn="l">
              <a:buFont typeface="Arial" pitchFamily="34" charset="0"/>
              <a:buChar char="•"/>
            </a:pPr>
            <a:r>
              <a:rPr lang="en-US" dirty="0" smtClean="0"/>
              <a:t>Orang </a:t>
            </a:r>
            <a:r>
              <a:rPr lang="en-US" dirty="0" err="1" smtClean="0"/>
              <a:t>awam</a:t>
            </a:r>
            <a:r>
              <a:rPr lang="en-US" dirty="0" smtClean="0"/>
              <a:t> </a:t>
            </a:r>
            <a:r>
              <a:rPr lang="en-US" dirty="0" err="1" smtClean="0"/>
              <a:t>mempersoalkan</a:t>
            </a:r>
            <a:r>
              <a:rPr lang="en-US" dirty="0" smtClean="0"/>
              <a:t> </a:t>
            </a:r>
            <a:r>
              <a:rPr lang="en-US" dirty="0" err="1" smtClean="0"/>
              <a:t>tindakan</a:t>
            </a:r>
            <a:r>
              <a:rPr lang="en-US" dirty="0" smtClean="0"/>
              <a:t> </a:t>
            </a:r>
            <a:r>
              <a:rPr lang="en-US" dirty="0" err="1" smtClean="0"/>
              <a:t>institusi</a:t>
            </a:r>
            <a:r>
              <a:rPr lang="en-US" dirty="0" smtClean="0"/>
              <a:t> </a:t>
            </a:r>
            <a:r>
              <a:rPr lang="en-US" dirty="0" err="1" smtClean="0"/>
              <a:t>gereja</a:t>
            </a:r>
            <a:r>
              <a:rPr lang="en-US" dirty="0" smtClean="0"/>
              <a:t> yang </a:t>
            </a:r>
            <a:r>
              <a:rPr lang="en-US" dirty="0" err="1" smtClean="0"/>
              <a:t>dianggap</a:t>
            </a:r>
            <a:r>
              <a:rPr lang="en-US" dirty="0" smtClean="0"/>
              <a:t> </a:t>
            </a:r>
            <a:r>
              <a:rPr lang="en-US" dirty="0" err="1" smtClean="0"/>
              <a:t>bertentangan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ajaran</a:t>
            </a:r>
            <a:r>
              <a:rPr lang="en-US" dirty="0" smtClean="0"/>
              <a:t> </a:t>
            </a:r>
            <a:r>
              <a:rPr lang="en-US" dirty="0" err="1" smtClean="0"/>
              <a:t>Tuhan</a:t>
            </a:r>
            <a:endParaRPr lang="en-US" dirty="0" smtClean="0"/>
          </a:p>
          <a:p>
            <a:pPr marL="342900" indent="-342900" algn="l">
              <a:buFont typeface="Arial" pitchFamily="34" charset="0"/>
              <a:buChar char="•"/>
            </a:pPr>
            <a:r>
              <a:rPr lang="en-US" dirty="0" err="1" smtClean="0"/>
              <a:t>Kritikan</a:t>
            </a:r>
            <a:r>
              <a:rPr lang="en-US" dirty="0" smtClean="0"/>
              <a:t>: </a:t>
            </a:r>
            <a:r>
              <a:rPr lang="en-US" dirty="0" err="1" smtClean="0"/>
              <a:t>Paderi</a:t>
            </a:r>
            <a:r>
              <a:rPr lang="en-US" dirty="0" smtClean="0"/>
              <a:t> </a:t>
            </a:r>
            <a:r>
              <a:rPr lang="en-US" dirty="0" err="1" smtClean="0"/>
              <a:t>buta</a:t>
            </a:r>
            <a:r>
              <a:rPr lang="en-US" dirty="0" smtClean="0"/>
              <a:t> </a:t>
            </a:r>
            <a:r>
              <a:rPr lang="en-US" dirty="0" err="1" smtClean="0"/>
              <a:t>huruf</a:t>
            </a:r>
            <a:r>
              <a:rPr lang="en-US" dirty="0" smtClean="0"/>
              <a:t>, </a:t>
            </a:r>
            <a:r>
              <a:rPr lang="en-US" dirty="0" err="1" smtClean="0"/>
              <a:t>gaya</a:t>
            </a:r>
            <a:r>
              <a:rPr lang="en-US" dirty="0"/>
              <a:t> </a:t>
            </a:r>
            <a:r>
              <a:rPr lang="en-US" dirty="0" err="1" smtClean="0"/>
              <a:t>hidup</a:t>
            </a:r>
            <a:r>
              <a:rPr lang="en-US" dirty="0" smtClean="0"/>
              <a:t> Pope </a:t>
            </a:r>
            <a:r>
              <a:rPr lang="en-US" dirty="0" err="1" smtClean="0"/>
              <a:t>terlalu</a:t>
            </a:r>
            <a:r>
              <a:rPr lang="en-US" dirty="0" smtClean="0"/>
              <a:t> </a:t>
            </a:r>
            <a:r>
              <a:rPr lang="en-US" dirty="0" err="1" smtClean="0"/>
              <a:t>mewah</a:t>
            </a:r>
            <a:r>
              <a:rPr lang="en-US" dirty="0" smtClean="0"/>
              <a:t>, </a:t>
            </a:r>
            <a:r>
              <a:rPr lang="en-US" dirty="0" err="1" smtClean="0"/>
              <a:t>penjualan</a:t>
            </a:r>
            <a:r>
              <a:rPr lang="en-US" dirty="0" smtClean="0"/>
              <a:t> </a:t>
            </a:r>
            <a:r>
              <a:rPr lang="en-US" dirty="0" err="1" smtClean="0"/>
              <a:t>harta</a:t>
            </a:r>
            <a:r>
              <a:rPr lang="en-US" dirty="0" smtClean="0"/>
              <a:t> </a:t>
            </a:r>
            <a:r>
              <a:rPr lang="en-US" dirty="0" err="1" smtClean="0"/>
              <a:t>milik</a:t>
            </a:r>
            <a:r>
              <a:rPr lang="en-US" dirty="0" smtClean="0"/>
              <a:t> </a:t>
            </a:r>
            <a:r>
              <a:rPr lang="en-US" dirty="0" err="1" smtClean="0"/>
              <a:t>gereja</a:t>
            </a:r>
            <a:r>
              <a:rPr lang="en-US" dirty="0" smtClean="0"/>
              <a:t>, </a:t>
            </a:r>
            <a:r>
              <a:rPr lang="en-US" dirty="0" err="1" smtClean="0"/>
              <a:t>penjualan</a:t>
            </a:r>
            <a:r>
              <a:rPr lang="en-US" dirty="0" smtClean="0"/>
              <a:t> </a:t>
            </a:r>
            <a:r>
              <a:rPr lang="en-US" dirty="0" err="1" smtClean="0"/>
              <a:t>surat</a:t>
            </a:r>
            <a:r>
              <a:rPr lang="en-US" dirty="0" smtClean="0"/>
              <a:t> </a:t>
            </a:r>
            <a:r>
              <a:rPr lang="en-US" dirty="0" err="1" smtClean="0"/>
              <a:t>pengampunan</a:t>
            </a:r>
            <a:endParaRPr lang="en-US" dirty="0"/>
          </a:p>
          <a:p>
            <a:pPr marL="342900" indent="-342900" algn="l">
              <a:buFont typeface="Arial" pitchFamily="34" charset="0"/>
              <a:buChar char="•"/>
            </a:pPr>
            <a:r>
              <a:rPr lang="en-US" dirty="0" smtClean="0"/>
              <a:t>“</a:t>
            </a:r>
            <a:r>
              <a:rPr lang="en-US" i="1" dirty="0" smtClean="0"/>
              <a:t>Word of God lay not in the doctrine of the Church but in the Bible and the work of God cannot be received and </a:t>
            </a:r>
            <a:r>
              <a:rPr lang="en-US" i="1" dirty="0" err="1" smtClean="0"/>
              <a:t>honoured</a:t>
            </a:r>
            <a:r>
              <a:rPr lang="en-US" i="1" dirty="0" smtClean="0"/>
              <a:t> by any works but faith alone</a:t>
            </a:r>
            <a:r>
              <a:rPr lang="en-US" dirty="0" smtClean="0"/>
              <a:t>” – Martin Luther (</a:t>
            </a:r>
            <a:r>
              <a:rPr lang="en-US" dirty="0" err="1" smtClean="0"/>
              <a:t>paderi</a:t>
            </a:r>
            <a:r>
              <a:rPr lang="en-US" dirty="0" smtClean="0"/>
              <a:t> di </a:t>
            </a:r>
            <a:r>
              <a:rPr lang="en-US" dirty="0" err="1" smtClean="0"/>
              <a:t>Universiti</a:t>
            </a:r>
            <a:r>
              <a:rPr lang="en-US" dirty="0" smtClean="0"/>
              <a:t> </a:t>
            </a:r>
            <a:r>
              <a:rPr lang="en-US" dirty="0" err="1" smtClean="0"/>
              <a:t>Wittenburg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4"/>
          </p:nvPr>
        </p:nvSpPr>
        <p:spPr>
          <a:xfrm>
            <a:off x="4663440" y="2020824"/>
            <a:ext cx="4023360" cy="4837176"/>
          </a:xfrm>
        </p:spPr>
        <p:txBody>
          <a:bodyPr>
            <a:normAutofit lnSpcReduction="10000"/>
          </a:bodyPr>
          <a:lstStyle/>
          <a:p>
            <a:pPr algn="l"/>
            <a:endParaRPr lang="en-US" dirty="0" smtClean="0"/>
          </a:p>
          <a:p>
            <a:pPr marL="342900" indent="-342900" algn="l">
              <a:buFont typeface="Arial" pitchFamily="34" charset="0"/>
              <a:buChar char="•"/>
            </a:pPr>
            <a:r>
              <a:rPr lang="en-US" dirty="0" smtClean="0"/>
              <a:t>Luther </a:t>
            </a:r>
            <a:r>
              <a:rPr lang="en-US" dirty="0" err="1" smtClean="0"/>
              <a:t>menampal</a:t>
            </a:r>
            <a:r>
              <a:rPr lang="en-US" dirty="0" smtClean="0"/>
              <a:t> 95 </a:t>
            </a:r>
            <a:r>
              <a:rPr lang="en-US" dirty="0" err="1" smtClean="0"/>
              <a:t>tesis</a:t>
            </a:r>
            <a:r>
              <a:rPr lang="en-US" dirty="0" smtClean="0"/>
              <a:t> di </a:t>
            </a:r>
            <a:r>
              <a:rPr lang="en-US" dirty="0" err="1" smtClean="0"/>
              <a:t>pintu</a:t>
            </a:r>
            <a:r>
              <a:rPr lang="en-US" dirty="0" smtClean="0"/>
              <a:t> </a:t>
            </a:r>
            <a:r>
              <a:rPr lang="en-US" dirty="0" err="1" smtClean="0"/>
              <a:t>gereja</a:t>
            </a:r>
            <a:endParaRPr lang="en-US" dirty="0" smtClean="0"/>
          </a:p>
          <a:p>
            <a:pPr marL="342900" indent="-342900" algn="l">
              <a:buFont typeface="Arial" pitchFamily="34" charset="0"/>
              <a:buChar char="•"/>
            </a:pPr>
            <a:r>
              <a:rPr lang="en-US" dirty="0" err="1" smtClean="0"/>
              <a:t>Beliau</a:t>
            </a:r>
            <a:r>
              <a:rPr lang="en-US" dirty="0" smtClean="0"/>
              <a:t> </a:t>
            </a:r>
            <a:r>
              <a:rPr lang="en-US" dirty="0" err="1" smtClean="0"/>
              <a:t>mengumumkan</a:t>
            </a:r>
            <a:r>
              <a:rPr lang="en-US" dirty="0" smtClean="0"/>
              <a:t>  </a:t>
            </a:r>
            <a:r>
              <a:rPr lang="en-US" dirty="0" err="1" smtClean="0"/>
              <a:t>bahawa</a:t>
            </a:r>
            <a:r>
              <a:rPr lang="en-US" dirty="0" smtClean="0"/>
              <a:t> </a:t>
            </a:r>
            <a:r>
              <a:rPr lang="en-US" dirty="0" err="1" smtClean="0"/>
              <a:t>institusi</a:t>
            </a:r>
            <a:r>
              <a:rPr lang="en-US" dirty="0" smtClean="0"/>
              <a:t> </a:t>
            </a:r>
            <a:r>
              <a:rPr lang="en-US" dirty="0" err="1" smtClean="0"/>
              <a:t>gereja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diperlukan</a:t>
            </a:r>
            <a:r>
              <a:rPr lang="en-US" dirty="0" smtClean="0"/>
              <a:t> </a:t>
            </a:r>
            <a:r>
              <a:rPr lang="en-US" dirty="0" err="1" smtClean="0"/>
              <a:t>kerana</a:t>
            </a:r>
            <a:r>
              <a:rPr lang="en-US" dirty="0" smtClean="0"/>
              <a:t> </a:t>
            </a:r>
            <a:r>
              <a:rPr lang="en-US" dirty="0" err="1" smtClean="0"/>
              <a:t>manusia</a:t>
            </a:r>
            <a:r>
              <a:rPr lang="en-US" dirty="0" smtClean="0"/>
              <a:t> </a:t>
            </a:r>
            <a:r>
              <a:rPr lang="en-US" dirty="0" err="1" smtClean="0"/>
              <a:t>boleh</a:t>
            </a:r>
            <a:r>
              <a:rPr lang="en-US" dirty="0" smtClean="0"/>
              <a:t> </a:t>
            </a:r>
            <a:r>
              <a:rPr lang="en-US" dirty="0" err="1" smtClean="0"/>
              <a:t>berhubumg</a:t>
            </a:r>
            <a:r>
              <a:rPr lang="en-US" dirty="0" smtClean="0"/>
              <a:t> </a:t>
            </a:r>
            <a:r>
              <a:rPr lang="en-US" dirty="0" err="1" smtClean="0"/>
              <a:t>terus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Tuhan</a:t>
            </a:r>
            <a:endParaRPr lang="en-US" dirty="0" smtClean="0"/>
          </a:p>
          <a:p>
            <a:pPr marL="342900" indent="-342900" algn="l">
              <a:buFont typeface="Arial" pitchFamily="34" charset="0"/>
              <a:buChar char="•"/>
            </a:pPr>
            <a:r>
              <a:rPr lang="en-US" dirty="0" err="1" smtClean="0"/>
              <a:t>Beliau</a:t>
            </a:r>
            <a:r>
              <a:rPr lang="en-US" dirty="0" smtClean="0"/>
              <a:t> </a:t>
            </a:r>
            <a:r>
              <a:rPr lang="en-US" dirty="0" err="1" smtClean="0"/>
              <a:t>diisytiharkan</a:t>
            </a:r>
            <a:r>
              <a:rPr lang="en-US" dirty="0" smtClean="0"/>
              <a:t> </a:t>
            </a:r>
            <a:r>
              <a:rPr lang="en-US" dirty="0" err="1" smtClean="0"/>
              <a:t>sesat</a:t>
            </a:r>
            <a:r>
              <a:rPr lang="en-US" dirty="0" smtClean="0"/>
              <a:t>, </a:t>
            </a:r>
            <a:r>
              <a:rPr lang="en-US" dirty="0" err="1" smtClean="0"/>
              <a:t>melarikan</a:t>
            </a:r>
            <a:r>
              <a:rPr lang="en-US" dirty="0" smtClean="0"/>
              <a:t> </a:t>
            </a:r>
            <a:r>
              <a:rPr lang="en-US" dirty="0" err="1" smtClean="0"/>
              <a:t>diri</a:t>
            </a:r>
            <a:r>
              <a:rPr lang="en-US" dirty="0" smtClean="0"/>
              <a:t> </a:t>
            </a:r>
            <a:r>
              <a:rPr lang="en-US" dirty="0" err="1" smtClean="0"/>
              <a:t>ke</a:t>
            </a:r>
            <a:r>
              <a:rPr lang="en-US" dirty="0" smtClean="0"/>
              <a:t> </a:t>
            </a:r>
            <a:r>
              <a:rPr lang="en-US" dirty="0" err="1" smtClean="0"/>
              <a:t>Jerman</a:t>
            </a:r>
            <a:r>
              <a:rPr lang="en-US" dirty="0" smtClean="0"/>
              <a:t> </a:t>
            </a:r>
            <a:r>
              <a:rPr lang="en-US" dirty="0" err="1" smtClean="0"/>
              <a:t>serta</a:t>
            </a:r>
            <a:r>
              <a:rPr lang="en-US" dirty="0" smtClean="0"/>
              <a:t> </a:t>
            </a:r>
            <a:r>
              <a:rPr lang="en-US" dirty="0" err="1" smtClean="0"/>
              <a:t>menubuhkan</a:t>
            </a:r>
            <a:r>
              <a:rPr lang="en-US" dirty="0" smtClean="0"/>
              <a:t> </a:t>
            </a:r>
            <a:r>
              <a:rPr lang="en-US" dirty="0" err="1" smtClean="0"/>
              <a:t>gereja</a:t>
            </a:r>
            <a:r>
              <a:rPr lang="en-US" dirty="0" smtClean="0"/>
              <a:t> </a:t>
            </a:r>
            <a:r>
              <a:rPr lang="en-US" dirty="0" err="1" smtClean="0"/>
              <a:t>Protestan</a:t>
            </a:r>
            <a:r>
              <a:rPr lang="en-US" dirty="0" smtClean="0"/>
              <a:t> yang </a:t>
            </a:r>
            <a:r>
              <a:rPr lang="en-US" dirty="0" err="1" smtClean="0"/>
              <a:t>bebas</a:t>
            </a:r>
            <a:r>
              <a:rPr lang="en-US" dirty="0" smtClean="0"/>
              <a:t> </a:t>
            </a:r>
            <a:r>
              <a:rPr lang="en-US" dirty="0" err="1" smtClean="0"/>
              <a:t>daripada</a:t>
            </a:r>
            <a:r>
              <a:rPr lang="en-US" dirty="0" smtClean="0"/>
              <a:t> </a:t>
            </a:r>
            <a:r>
              <a:rPr lang="en-US" dirty="0" err="1" smtClean="0"/>
              <a:t>naungan</a:t>
            </a:r>
            <a:r>
              <a:rPr lang="en-US" dirty="0" smtClean="0"/>
              <a:t> Rom.</a:t>
            </a:r>
          </a:p>
          <a:p>
            <a:pPr marL="342900" indent="-342900" algn="l">
              <a:buFont typeface="Arial" pitchFamily="34" charset="0"/>
              <a:buChar char="•"/>
            </a:pPr>
            <a:r>
              <a:rPr lang="en-US" dirty="0" smtClean="0"/>
              <a:t>REFORMASI  </a:t>
            </a:r>
            <a:r>
              <a:rPr lang="en-US" dirty="0" err="1" smtClean="0"/>
              <a:t>menyebabkan</a:t>
            </a:r>
            <a:r>
              <a:rPr lang="en-US" dirty="0" smtClean="0"/>
              <a:t> </a:t>
            </a:r>
            <a:r>
              <a:rPr lang="en-US" dirty="0" err="1" smtClean="0"/>
              <a:t>anjakan</a:t>
            </a:r>
            <a:r>
              <a:rPr lang="en-US" dirty="0" smtClean="0"/>
              <a:t> – </a:t>
            </a:r>
            <a:r>
              <a:rPr lang="en-US" dirty="0" err="1" smtClean="0"/>
              <a:t>pemindahan</a:t>
            </a:r>
            <a:r>
              <a:rPr lang="en-US" dirty="0" smtClean="0"/>
              <a:t> </a:t>
            </a:r>
            <a:r>
              <a:rPr lang="en-US" dirty="0" err="1" smtClean="0"/>
              <a:t>kuasa</a:t>
            </a:r>
            <a:r>
              <a:rPr lang="en-US" dirty="0" smtClean="0"/>
              <a:t> </a:t>
            </a:r>
            <a:r>
              <a:rPr lang="en-US" dirty="0" err="1" smtClean="0"/>
              <a:t>daripada</a:t>
            </a:r>
            <a:r>
              <a:rPr lang="en-US" dirty="0" smtClean="0"/>
              <a:t> </a:t>
            </a:r>
            <a:r>
              <a:rPr lang="en-US" dirty="0" err="1" smtClean="0"/>
              <a:t>gereja</a:t>
            </a:r>
            <a:r>
              <a:rPr lang="en-US" dirty="0" smtClean="0"/>
              <a:t> </a:t>
            </a:r>
            <a:r>
              <a:rPr lang="en-US" dirty="0" err="1" smtClean="0"/>
              <a:t>kepada</a:t>
            </a:r>
            <a:r>
              <a:rPr lang="en-US" dirty="0" smtClean="0"/>
              <a:t> </a:t>
            </a:r>
            <a:r>
              <a:rPr lang="en-US" dirty="0" err="1" smtClean="0"/>
              <a:t>kerajaan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2200" y="0"/>
            <a:ext cx="4800600" cy="1504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9596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5029200" y="21771"/>
            <a:ext cx="4114800" cy="701040"/>
          </a:xfrm>
        </p:spPr>
        <p:txBody>
          <a:bodyPr>
            <a:noAutofit/>
          </a:bodyPr>
          <a:lstStyle/>
          <a:p>
            <a:r>
              <a:rPr lang="en-US" sz="2400" dirty="0" smtClean="0"/>
              <a:t>REVOLUSI SAINS </a:t>
            </a:r>
            <a:br>
              <a:rPr lang="en-US" sz="2400" dirty="0" smtClean="0"/>
            </a:br>
            <a:r>
              <a:rPr lang="en-US" sz="2400" dirty="0" smtClean="0"/>
              <a:t>(1550-1700)</a:t>
            </a:r>
            <a:endParaRPr lang="en-US" sz="2400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41829"/>
            <a:ext cx="9144000" cy="6016171"/>
          </a:xfrm>
          <a:prstGeom prst="rect">
            <a:avLst/>
          </a:prstGeom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</p:pic>
      <p:sp>
        <p:nvSpPr>
          <p:cNvPr id="9" name="Rounded Rectangle 8"/>
          <p:cNvSpPr/>
          <p:nvPr/>
        </p:nvSpPr>
        <p:spPr>
          <a:xfrm>
            <a:off x="152400" y="990600"/>
            <a:ext cx="4724400" cy="76200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err="1" smtClean="0"/>
              <a:t>Natijah</a:t>
            </a:r>
            <a:r>
              <a:rPr lang="en-US" sz="2400" dirty="0" smtClean="0"/>
              <a:t> </a:t>
            </a:r>
            <a:r>
              <a:rPr lang="en-US" sz="2400" dirty="0" err="1" smtClean="0"/>
              <a:t>daripada</a:t>
            </a:r>
            <a:r>
              <a:rPr lang="en-US" sz="2400" dirty="0" smtClean="0"/>
              <a:t>  </a:t>
            </a:r>
            <a:r>
              <a:rPr lang="en-US" sz="2400" dirty="0" err="1" smtClean="0"/>
              <a:t>Renaisans</a:t>
            </a:r>
            <a:r>
              <a:rPr lang="en-US" sz="2400" dirty="0" smtClean="0"/>
              <a:t>, </a:t>
            </a:r>
            <a:r>
              <a:rPr lang="en-US" sz="2400" dirty="0" err="1" smtClean="0"/>
              <a:t>berkembang</a:t>
            </a:r>
            <a:r>
              <a:rPr lang="en-US" sz="2400" dirty="0" smtClean="0"/>
              <a:t> </a:t>
            </a:r>
            <a:r>
              <a:rPr lang="en-US" sz="2400" dirty="0" err="1" smtClean="0"/>
              <a:t>pada</a:t>
            </a:r>
            <a:r>
              <a:rPr lang="en-US" sz="2400" dirty="0" smtClean="0"/>
              <a:t> </a:t>
            </a:r>
            <a:r>
              <a:rPr lang="en-US" sz="2400" dirty="0" err="1" smtClean="0"/>
              <a:t>Zaman</a:t>
            </a:r>
            <a:r>
              <a:rPr lang="en-US" sz="2400" dirty="0" smtClean="0"/>
              <a:t> </a:t>
            </a:r>
            <a:r>
              <a:rPr lang="en-US" sz="2400" dirty="0" err="1" smtClean="0"/>
              <a:t>Pencerahan</a:t>
            </a:r>
            <a:endParaRPr lang="en-US" sz="2400" dirty="0"/>
          </a:p>
        </p:txBody>
      </p:sp>
      <p:sp>
        <p:nvSpPr>
          <p:cNvPr id="10" name="Rounded Rectangle 9"/>
          <p:cNvSpPr/>
          <p:nvPr/>
        </p:nvSpPr>
        <p:spPr>
          <a:xfrm>
            <a:off x="381000" y="1785257"/>
            <a:ext cx="5003800" cy="76200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400" dirty="0" err="1" smtClean="0"/>
              <a:t>Saintis</a:t>
            </a:r>
            <a:r>
              <a:rPr lang="en-US" sz="2400" dirty="0" smtClean="0"/>
              <a:t> </a:t>
            </a:r>
            <a:r>
              <a:rPr lang="en-US" sz="2400" dirty="0" err="1" smtClean="0"/>
              <a:t>mempersoalkan</a:t>
            </a:r>
            <a:r>
              <a:rPr lang="en-US" sz="2400" dirty="0" smtClean="0"/>
              <a:t> 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mengubah</a:t>
            </a:r>
            <a:r>
              <a:rPr lang="en-US" sz="2400" dirty="0" smtClean="0"/>
              <a:t> </a:t>
            </a:r>
            <a:r>
              <a:rPr lang="en-US" sz="2400" dirty="0" err="1" smtClean="0"/>
              <a:t>pemikiran</a:t>
            </a:r>
            <a:r>
              <a:rPr lang="en-US" sz="2400" dirty="0" smtClean="0"/>
              <a:t>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kepercayaan</a:t>
            </a:r>
            <a:r>
              <a:rPr lang="en-US" sz="2400" dirty="0"/>
              <a:t> </a:t>
            </a:r>
            <a:r>
              <a:rPr lang="en-US" sz="2400" dirty="0" err="1" smtClean="0"/>
              <a:t>gereja</a:t>
            </a:r>
            <a:endParaRPr lang="en-US" sz="2400" dirty="0"/>
          </a:p>
        </p:txBody>
      </p:sp>
      <p:sp>
        <p:nvSpPr>
          <p:cNvPr id="11" name="Rounded Rectangle 10"/>
          <p:cNvSpPr/>
          <p:nvPr/>
        </p:nvSpPr>
        <p:spPr>
          <a:xfrm>
            <a:off x="609600" y="2547257"/>
            <a:ext cx="5987144" cy="76200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400" dirty="0" err="1" smtClean="0"/>
              <a:t>Kemunculan</a:t>
            </a:r>
            <a:r>
              <a:rPr lang="en-US" sz="2400" dirty="0" smtClean="0"/>
              <a:t> </a:t>
            </a:r>
            <a:r>
              <a:rPr lang="en-US" sz="2400" dirty="0" err="1" smtClean="0"/>
              <a:t>komuniti</a:t>
            </a:r>
            <a:r>
              <a:rPr lang="en-US" sz="2400" dirty="0" smtClean="0"/>
              <a:t> </a:t>
            </a:r>
            <a:r>
              <a:rPr lang="en-US" sz="2400" dirty="0" err="1" smtClean="0"/>
              <a:t>sains</a:t>
            </a:r>
            <a:r>
              <a:rPr lang="en-US" sz="2400" dirty="0" smtClean="0"/>
              <a:t> </a:t>
            </a:r>
            <a:r>
              <a:rPr lang="en-US" sz="2400" dirty="0" err="1" smtClean="0"/>
              <a:t>seperti</a:t>
            </a:r>
            <a:r>
              <a:rPr lang="en-US" sz="2400" dirty="0" smtClean="0"/>
              <a:t> Royal  Society of London, Academy of Royal Sciences</a:t>
            </a:r>
            <a:endParaRPr lang="en-US" sz="2400" dirty="0"/>
          </a:p>
        </p:txBody>
      </p:sp>
      <p:sp>
        <p:nvSpPr>
          <p:cNvPr id="12" name="Rounded Rectangle 11"/>
          <p:cNvSpPr/>
          <p:nvPr/>
        </p:nvSpPr>
        <p:spPr>
          <a:xfrm>
            <a:off x="914400" y="3280228"/>
            <a:ext cx="6019800" cy="76200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400" dirty="0" err="1" smtClean="0"/>
              <a:t>Teori</a:t>
            </a:r>
            <a:r>
              <a:rPr lang="en-US" sz="2400" dirty="0" smtClean="0"/>
              <a:t> </a:t>
            </a:r>
            <a:r>
              <a:rPr lang="en-US" sz="2400" dirty="0" err="1" smtClean="0"/>
              <a:t>Heliocentrik</a:t>
            </a:r>
            <a:r>
              <a:rPr lang="en-US" sz="2400" dirty="0" smtClean="0"/>
              <a:t> </a:t>
            </a:r>
            <a:r>
              <a:rPr lang="en-US" sz="2400" dirty="0" err="1" smtClean="0"/>
              <a:t>mencabar</a:t>
            </a:r>
            <a:r>
              <a:rPr lang="en-US" sz="2400" dirty="0" smtClean="0"/>
              <a:t> </a:t>
            </a:r>
            <a:r>
              <a:rPr lang="en-US" sz="2400" dirty="0" err="1"/>
              <a:t>T</a:t>
            </a:r>
            <a:r>
              <a:rPr lang="en-US" sz="2400" dirty="0" err="1" smtClean="0"/>
              <a:t>eori</a:t>
            </a:r>
            <a:r>
              <a:rPr lang="en-US" sz="2400" dirty="0" smtClean="0"/>
              <a:t> </a:t>
            </a:r>
            <a:r>
              <a:rPr lang="en-US" sz="2400" dirty="0" err="1" smtClean="0"/>
              <a:t>Geocentrik</a:t>
            </a:r>
            <a:r>
              <a:rPr lang="en-US" sz="2400" dirty="0"/>
              <a:t> </a:t>
            </a:r>
            <a:r>
              <a:rPr lang="en-US" sz="2400" dirty="0" smtClean="0"/>
              <a:t>– </a:t>
            </a:r>
            <a:r>
              <a:rPr lang="en-US" sz="2400" dirty="0" err="1" smtClean="0"/>
              <a:t>Coppernicus</a:t>
            </a:r>
            <a:r>
              <a:rPr lang="en-US" sz="2400" dirty="0" smtClean="0"/>
              <a:t>, Galileo, </a:t>
            </a:r>
            <a:r>
              <a:rPr lang="en-US" sz="2400" dirty="0" err="1" smtClean="0"/>
              <a:t>Keppler</a:t>
            </a:r>
            <a:r>
              <a:rPr lang="en-US" sz="2400" dirty="0" smtClean="0"/>
              <a:t>, Newton</a:t>
            </a:r>
            <a:endParaRPr lang="en-US" sz="2400" dirty="0"/>
          </a:p>
        </p:txBody>
      </p:sp>
      <p:sp>
        <p:nvSpPr>
          <p:cNvPr id="16" name="Rounded Rectangle 15"/>
          <p:cNvSpPr/>
          <p:nvPr/>
        </p:nvSpPr>
        <p:spPr>
          <a:xfrm>
            <a:off x="1208314" y="4031342"/>
            <a:ext cx="5981700" cy="76200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400" dirty="0" err="1" smtClean="0"/>
              <a:t>Muncul</a:t>
            </a:r>
            <a:r>
              <a:rPr lang="en-US" sz="2400" dirty="0" smtClean="0"/>
              <a:t> </a:t>
            </a:r>
            <a:r>
              <a:rPr lang="en-US" sz="2400" dirty="0" err="1" smtClean="0"/>
              <a:t>metode</a:t>
            </a:r>
            <a:r>
              <a:rPr lang="en-US" sz="2400" dirty="0" smtClean="0"/>
              <a:t> </a:t>
            </a:r>
            <a:r>
              <a:rPr lang="en-US" sz="2400" dirty="0" err="1" smtClean="0"/>
              <a:t>saintifik</a:t>
            </a:r>
            <a:r>
              <a:rPr lang="en-US" sz="2400" dirty="0" smtClean="0"/>
              <a:t> </a:t>
            </a:r>
            <a:r>
              <a:rPr lang="en-US" sz="2400" dirty="0" err="1" smtClean="0"/>
              <a:t>sama</a:t>
            </a:r>
            <a:r>
              <a:rPr lang="en-US" sz="2400" dirty="0" smtClean="0"/>
              <a:t> </a:t>
            </a:r>
            <a:r>
              <a:rPr lang="en-US" sz="2400" dirty="0" err="1" smtClean="0"/>
              <a:t>ada</a:t>
            </a:r>
            <a:r>
              <a:rPr lang="en-US" sz="2400" dirty="0" smtClean="0"/>
              <a:t> </a:t>
            </a:r>
            <a:r>
              <a:rPr lang="en-US" sz="2400" dirty="0" err="1" smtClean="0"/>
              <a:t>bentuk</a:t>
            </a:r>
            <a:r>
              <a:rPr lang="en-US" sz="2400" dirty="0" smtClean="0"/>
              <a:t> </a:t>
            </a:r>
            <a:r>
              <a:rPr lang="en-US" sz="2400" dirty="0" err="1" smtClean="0"/>
              <a:t>teori</a:t>
            </a:r>
            <a:r>
              <a:rPr lang="en-US" sz="2400" dirty="0" smtClean="0"/>
              <a:t> </a:t>
            </a:r>
            <a:r>
              <a:rPr lang="en-US" sz="2400" dirty="0" err="1" smtClean="0"/>
              <a:t>atau</a:t>
            </a:r>
            <a:r>
              <a:rPr lang="en-US" sz="2400" dirty="0" smtClean="0"/>
              <a:t> </a:t>
            </a:r>
            <a:r>
              <a:rPr lang="en-US" sz="2400" dirty="0" err="1" smtClean="0"/>
              <a:t>eksperimen</a:t>
            </a:r>
            <a:endParaRPr lang="en-US" sz="2400" dirty="0"/>
          </a:p>
        </p:txBody>
      </p:sp>
      <p:sp>
        <p:nvSpPr>
          <p:cNvPr id="17" name="Rounded Rectangle 16"/>
          <p:cNvSpPr/>
          <p:nvPr/>
        </p:nvSpPr>
        <p:spPr>
          <a:xfrm>
            <a:off x="1821543" y="5627911"/>
            <a:ext cx="7162800" cy="81280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400" dirty="0" err="1" smtClean="0"/>
              <a:t>Faktor</a:t>
            </a:r>
            <a:r>
              <a:rPr lang="en-US" sz="2400" dirty="0" smtClean="0"/>
              <a:t> </a:t>
            </a:r>
            <a:r>
              <a:rPr lang="en-US" sz="2400" dirty="0" err="1" smtClean="0"/>
              <a:t>utama</a:t>
            </a:r>
            <a:r>
              <a:rPr lang="en-US" sz="2400" dirty="0" smtClean="0"/>
              <a:t> yang </a:t>
            </a:r>
            <a:r>
              <a:rPr lang="en-US" sz="2400" dirty="0" err="1" smtClean="0"/>
              <a:t>membawa</a:t>
            </a:r>
            <a:r>
              <a:rPr lang="en-US" sz="2400" dirty="0" smtClean="0"/>
              <a:t> </a:t>
            </a:r>
            <a:r>
              <a:rPr lang="en-US" sz="2400" dirty="0" err="1" smtClean="0"/>
              <a:t>kepada</a:t>
            </a:r>
            <a:r>
              <a:rPr lang="en-US" sz="2400" dirty="0" smtClean="0"/>
              <a:t> </a:t>
            </a:r>
            <a:r>
              <a:rPr lang="en-US" sz="2400" dirty="0" err="1" smtClean="0"/>
              <a:t>anjakan</a:t>
            </a:r>
            <a:r>
              <a:rPr lang="en-US" sz="2400" dirty="0" smtClean="0"/>
              <a:t> </a:t>
            </a:r>
            <a:r>
              <a:rPr lang="en-US" sz="2400" dirty="0" err="1" smtClean="0"/>
              <a:t>daripada</a:t>
            </a:r>
            <a:r>
              <a:rPr lang="en-US" sz="2400" dirty="0" smtClean="0"/>
              <a:t> </a:t>
            </a:r>
            <a:r>
              <a:rPr lang="en-US" sz="2400" dirty="0" err="1" smtClean="0"/>
              <a:t>paradigma</a:t>
            </a:r>
            <a:r>
              <a:rPr lang="en-US" sz="2400" dirty="0" smtClean="0"/>
              <a:t> </a:t>
            </a:r>
            <a:r>
              <a:rPr lang="en-US" sz="2400" dirty="0" err="1" smtClean="0"/>
              <a:t>berteraskan</a:t>
            </a:r>
            <a:r>
              <a:rPr lang="en-US" sz="2400" dirty="0" smtClean="0"/>
              <a:t> agama </a:t>
            </a:r>
            <a:r>
              <a:rPr lang="en-US" sz="2400" dirty="0" err="1" smtClean="0"/>
              <a:t>kepada</a:t>
            </a:r>
            <a:r>
              <a:rPr lang="en-US" sz="2400" dirty="0" smtClean="0"/>
              <a:t> </a:t>
            </a:r>
            <a:r>
              <a:rPr lang="en-US" sz="2400" dirty="0" err="1" smtClean="0"/>
              <a:t>paradigma</a:t>
            </a:r>
            <a:r>
              <a:rPr lang="en-US" sz="2400" dirty="0" smtClean="0"/>
              <a:t> </a:t>
            </a:r>
            <a:r>
              <a:rPr lang="en-US" sz="2400" dirty="0" err="1" smtClean="0"/>
              <a:t>sekular</a:t>
            </a:r>
            <a:endParaRPr lang="en-US" sz="2400" dirty="0"/>
          </a:p>
        </p:txBody>
      </p:sp>
      <p:sp>
        <p:nvSpPr>
          <p:cNvPr id="18" name="Rounded Rectangle 17"/>
          <p:cNvSpPr/>
          <p:nvPr/>
        </p:nvSpPr>
        <p:spPr>
          <a:xfrm>
            <a:off x="1524000" y="4815111"/>
            <a:ext cx="6248400" cy="81280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400" dirty="0" err="1" smtClean="0"/>
              <a:t>Menyebabkan</a:t>
            </a:r>
            <a:r>
              <a:rPr lang="en-US" sz="2400" dirty="0" smtClean="0"/>
              <a:t> </a:t>
            </a:r>
            <a:r>
              <a:rPr lang="en-US" sz="2400" dirty="0" err="1" smtClean="0"/>
              <a:t>hegemoni</a:t>
            </a:r>
            <a:r>
              <a:rPr lang="en-US" sz="2400" dirty="0" smtClean="0"/>
              <a:t> </a:t>
            </a:r>
            <a:r>
              <a:rPr lang="en-US" sz="2400" dirty="0" err="1" smtClean="0"/>
              <a:t>Eropah</a:t>
            </a:r>
            <a:r>
              <a:rPr lang="en-US" sz="2400" dirty="0" smtClean="0"/>
              <a:t> </a:t>
            </a:r>
            <a:r>
              <a:rPr lang="en-US" sz="2400" dirty="0" err="1" smtClean="0"/>
              <a:t>ke</a:t>
            </a:r>
            <a:r>
              <a:rPr lang="en-US" sz="2400" dirty="0" smtClean="0"/>
              <a:t> </a:t>
            </a:r>
            <a:r>
              <a:rPr lang="en-US" sz="2400" dirty="0" err="1" smtClean="0"/>
              <a:t>seluruh</a:t>
            </a:r>
            <a:r>
              <a:rPr lang="en-US" sz="2400" dirty="0" smtClean="0"/>
              <a:t> </a:t>
            </a:r>
            <a:r>
              <a:rPr lang="en-US" sz="2400" dirty="0" err="1" smtClean="0"/>
              <a:t>dunia</a:t>
            </a:r>
            <a:r>
              <a:rPr lang="en-US" sz="2400" dirty="0" smtClean="0"/>
              <a:t> </a:t>
            </a:r>
            <a:r>
              <a:rPr lang="en-US" sz="2400" i="1" dirty="0" smtClean="0"/>
              <a:t>technologically possible</a:t>
            </a:r>
            <a:endParaRPr lang="en-US" sz="2400" i="1" dirty="0"/>
          </a:p>
        </p:txBody>
      </p:sp>
    </p:spTree>
    <p:extLst>
      <p:ext uri="{BB962C8B-B14F-4D97-AF65-F5344CB8AC3E}">
        <p14:creationId xmlns:p14="http://schemas.microsoft.com/office/powerpoint/2010/main" val="1660199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400" dirty="0" smtClean="0"/>
              <a:t>ANJAKAN PARADIGMA ZAMAN RENAISSAN</a:t>
            </a:r>
            <a:endParaRPr lang="en-US" sz="24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4600" y="2506639"/>
            <a:ext cx="4324181" cy="265176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838200" y="5562600"/>
            <a:ext cx="7391400" cy="838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/>
              <a:t>The Copernican Revolution </a:t>
            </a:r>
            <a:r>
              <a:rPr lang="en-US" sz="2000" dirty="0" err="1" smtClean="0"/>
              <a:t>merupakan</a:t>
            </a:r>
            <a:r>
              <a:rPr lang="en-US" sz="2000" dirty="0" smtClean="0"/>
              <a:t> </a:t>
            </a:r>
            <a:r>
              <a:rPr lang="en-US" sz="2000" dirty="0" err="1" smtClean="0"/>
              <a:t>anjakan</a:t>
            </a:r>
            <a:r>
              <a:rPr lang="en-US" sz="2000" dirty="0" smtClean="0"/>
              <a:t> </a:t>
            </a:r>
            <a:r>
              <a:rPr lang="en-US" sz="2000" dirty="0" err="1" smtClean="0"/>
              <a:t>paradigma</a:t>
            </a:r>
            <a:r>
              <a:rPr lang="en-US" sz="2000" dirty="0" smtClean="0"/>
              <a:t> </a:t>
            </a:r>
            <a:r>
              <a:rPr lang="en-US" sz="2000" dirty="0" err="1" smtClean="0"/>
              <a:t>daripada</a:t>
            </a:r>
            <a:r>
              <a:rPr lang="en-US" sz="2000" dirty="0"/>
              <a:t> </a:t>
            </a:r>
            <a:r>
              <a:rPr lang="en-US" sz="2000" dirty="0" smtClean="0"/>
              <a:t> Model  </a:t>
            </a:r>
            <a:r>
              <a:rPr lang="en-US" sz="2000" dirty="0" err="1" smtClean="0"/>
              <a:t>Geocentrik</a:t>
            </a:r>
            <a:r>
              <a:rPr lang="en-US" sz="2000" dirty="0" smtClean="0"/>
              <a:t> Claudius Ptolemy</a:t>
            </a:r>
            <a:endParaRPr lang="en-US" sz="20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2" y="2133600"/>
            <a:ext cx="1425190" cy="210312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extBox 5"/>
          <p:cNvSpPr txBox="1"/>
          <p:nvPr/>
        </p:nvSpPr>
        <p:spPr>
          <a:xfrm>
            <a:off x="228600" y="4495800"/>
            <a:ext cx="205517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Nicolaus</a:t>
            </a:r>
            <a:r>
              <a:rPr lang="en-US" dirty="0"/>
              <a:t> </a:t>
            </a:r>
            <a:r>
              <a:rPr lang="en-US" dirty="0" smtClean="0"/>
              <a:t>Copernicus</a:t>
            </a:r>
          </a:p>
          <a:p>
            <a:pPr algn="ctr"/>
            <a:r>
              <a:rPr lang="en-US" dirty="0"/>
              <a:t>(</a:t>
            </a:r>
            <a:r>
              <a:rPr lang="en-US" dirty="0" smtClean="0"/>
              <a:t>1473-1543)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2971" y="2301240"/>
            <a:ext cx="1828800" cy="219456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TextBox 7"/>
          <p:cNvSpPr txBox="1"/>
          <p:nvPr/>
        </p:nvSpPr>
        <p:spPr>
          <a:xfrm>
            <a:off x="7160779" y="4724400"/>
            <a:ext cx="175099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Claudius Ptolemy</a:t>
            </a:r>
          </a:p>
          <a:p>
            <a:pPr algn="ctr"/>
            <a:r>
              <a:rPr lang="en-US" dirty="0" smtClean="0"/>
              <a:t>(100-170 M)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4938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/>
          <p:cNvPicPr>
            <a:picLocks noGrp="1" noChangeAspect="1"/>
          </p:cNvPicPr>
          <p:nvPr>
            <p:ph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133600" cy="21336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Text Placeholder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dirty="0" smtClean="0"/>
              <a:t>GALILEO GALILEI </a:t>
            </a:r>
          </a:p>
          <a:p>
            <a:r>
              <a:rPr lang="en-US" b="0" dirty="0" smtClean="0"/>
              <a:t>(</a:t>
            </a:r>
            <a:r>
              <a:rPr lang="en-US" b="0" dirty="0"/>
              <a:t>1564-1642)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half" idx="15"/>
          </p:nvPr>
        </p:nvSpPr>
        <p:spPr>
          <a:xfrm>
            <a:off x="4343400" y="1981200"/>
            <a:ext cx="4023360" cy="704088"/>
          </a:xfrm>
        </p:spPr>
        <p:txBody>
          <a:bodyPr>
            <a:normAutofit/>
          </a:bodyPr>
          <a:lstStyle/>
          <a:p>
            <a:r>
              <a:rPr lang="en-US" b="0" dirty="0" smtClean="0"/>
              <a:t>JOHANNES </a:t>
            </a:r>
            <a:r>
              <a:rPr lang="en-US" dirty="0" smtClean="0"/>
              <a:t>KEPLER</a:t>
            </a:r>
          </a:p>
          <a:p>
            <a:r>
              <a:rPr lang="en-US" dirty="0" smtClean="0"/>
              <a:t> (1571-1630)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400" dirty="0"/>
              <a:t>ANJAKAN PARADIGMA ZAMAN </a:t>
            </a:r>
            <a:r>
              <a:rPr lang="en-US" sz="2400" dirty="0" smtClean="0"/>
              <a:t>RENAISANS</a:t>
            </a:r>
            <a:endParaRPr lang="en-US" sz="2400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4725" y="10886"/>
            <a:ext cx="1819275" cy="250507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457200" y="2819400"/>
            <a:ext cx="4038600" cy="4038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Content Placeholder 3"/>
          <p:cNvSpPr txBox="1">
            <a:spLocks/>
          </p:cNvSpPr>
          <p:nvPr/>
        </p:nvSpPr>
        <p:spPr>
          <a:xfrm>
            <a:off x="457201" y="2667000"/>
            <a:ext cx="4023360" cy="419100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FontTx/>
              <a:buNone/>
              <a:defRPr sz="2000" b="0" i="0" kern="1200" cap="none" spc="30" baseline="0">
                <a:solidFill>
                  <a:schemeClr val="tx1"/>
                </a:solidFill>
                <a:latin typeface="+mn-lt"/>
                <a:ea typeface="+mn-ea"/>
                <a:cs typeface="Tahoma" pitchFamily="34" charset="0"/>
              </a:defRPr>
            </a:lvl1pPr>
            <a:lvl2pPr marL="0" indent="0" algn="ctr" defTabSz="91440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1"/>
              </a:buClr>
              <a:buFontTx/>
              <a:buNone/>
              <a:defRPr sz="1800" kern="120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2pPr>
            <a:lvl3pPr marL="0" indent="0" algn="ctr" defTabSz="91440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1"/>
              </a:buClr>
              <a:buFontTx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Tahoma" pitchFamily="34" charset="0"/>
              </a:defRPr>
            </a:lvl3pPr>
            <a:lvl4pPr marL="0" indent="0" algn="ctr" defTabSz="91440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1"/>
              </a:buClr>
              <a:buFontTx/>
              <a:buNone/>
              <a:defRPr sz="1400" kern="120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4pPr>
            <a:lvl5pPr marL="0" indent="0" algn="ctr" defTabSz="91440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1"/>
              </a:buClr>
              <a:buFontTx/>
              <a:buNone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Tahoma" pitchFamily="34" charset="0"/>
              </a:defRPr>
            </a:lvl5pPr>
            <a:lvl6pPr marL="0" indent="0" algn="ctr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 pitchFamily="34" charset="0"/>
              <a:buNone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0" indent="0" algn="ctr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0" indent="0" algn="ctr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 pitchFamily="34" charset="0"/>
              <a:buNone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0" indent="0" algn="ctr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 pitchFamily="34" charset="0"/>
              <a:buChar char="•"/>
            </a:pPr>
            <a:r>
              <a:rPr lang="en-US" sz="2400" dirty="0" err="1" smtClean="0">
                <a:solidFill>
                  <a:schemeClr val="bg1"/>
                </a:solidFill>
              </a:rPr>
              <a:t>Percaya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kepada</a:t>
            </a:r>
            <a:r>
              <a:rPr lang="en-US" sz="2400" dirty="0" smtClean="0">
                <a:solidFill>
                  <a:schemeClr val="bg1"/>
                </a:solidFill>
              </a:rPr>
              <a:t> Model </a:t>
            </a:r>
            <a:r>
              <a:rPr lang="en-US" sz="2400" dirty="0" err="1" smtClean="0">
                <a:solidFill>
                  <a:schemeClr val="bg1"/>
                </a:solidFill>
              </a:rPr>
              <a:t>Heliocentrik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</a:p>
          <a:p>
            <a:pPr marL="342900" indent="-342900" algn="l">
              <a:buFont typeface="Arial" pitchFamily="34" charset="0"/>
              <a:buChar char="•"/>
            </a:pPr>
            <a:r>
              <a:rPr lang="en-US" sz="2400" dirty="0" err="1" smtClean="0">
                <a:solidFill>
                  <a:schemeClr val="bg1"/>
                </a:solidFill>
              </a:rPr>
              <a:t>Dijatuhi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hukuman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sesat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kerana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mempercayai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matahari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sebagai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pusat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alam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semesta</a:t>
            </a:r>
            <a:r>
              <a:rPr lang="en-US" sz="2400" dirty="0" smtClean="0">
                <a:solidFill>
                  <a:schemeClr val="bg1"/>
                </a:solidFill>
              </a:rPr>
              <a:t>, </a:t>
            </a:r>
            <a:r>
              <a:rPr lang="en-US" sz="2400" dirty="0" err="1" smtClean="0">
                <a:solidFill>
                  <a:schemeClr val="bg1"/>
                </a:solidFill>
              </a:rPr>
              <a:t>bukannya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bumi</a:t>
            </a:r>
            <a:r>
              <a:rPr lang="en-US" sz="2400" dirty="0" smtClean="0">
                <a:solidFill>
                  <a:schemeClr val="bg1"/>
                </a:solidFill>
              </a:rPr>
              <a:t>.</a:t>
            </a:r>
            <a:endParaRPr lang="en-US" sz="2400" dirty="0">
              <a:solidFill>
                <a:schemeClr val="bg1"/>
              </a:solidFill>
            </a:endParaRPr>
          </a:p>
          <a:p>
            <a:pPr marL="342900" indent="-342900" algn="l">
              <a:buFont typeface="Arial" pitchFamily="34" charset="0"/>
              <a:buChar char="•"/>
            </a:pPr>
            <a:r>
              <a:rPr lang="en-US" sz="2400" dirty="0" err="1" smtClean="0">
                <a:solidFill>
                  <a:schemeClr val="bg1"/>
                </a:solidFill>
              </a:rPr>
              <a:t>Dikenakan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tahanan</a:t>
            </a:r>
            <a:r>
              <a:rPr lang="en-US" sz="2400" dirty="0" smtClean="0">
                <a:solidFill>
                  <a:schemeClr val="bg1"/>
                </a:solidFill>
              </a:rPr>
              <a:t> di </a:t>
            </a:r>
            <a:r>
              <a:rPr lang="en-US" sz="2400" dirty="0" err="1" smtClean="0">
                <a:solidFill>
                  <a:schemeClr val="bg1"/>
                </a:solidFill>
              </a:rPr>
              <a:t>rumah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selepas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menjalani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perbicaraan</a:t>
            </a:r>
            <a:r>
              <a:rPr lang="en-US" sz="2400" dirty="0" smtClean="0">
                <a:solidFill>
                  <a:schemeClr val="bg1"/>
                </a:solidFill>
              </a:rPr>
              <a:t> di Rom</a:t>
            </a:r>
            <a:endParaRPr lang="en-US" sz="2400" dirty="0"/>
          </a:p>
        </p:txBody>
      </p:sp>
      <p:sp>
        <p:nvSpPr>
          <p:cNvPr id="13" name="Rectangle 12"/>
          <p:cNvSpPr/>
          <p:nvPr/>
        </p:nvSpPr>
        <p:spPr>
          <a:xfrm>
            <a:off x="4724400" y="2667000"/>
            <a:ext cx="4038600" cy="41910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4648200" y="2703016"/>
            <a:ext cx="4114800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US" sz="2400" dirty="0" err="1" smtClean="0"/>
              <a:t>Hukum</a:t>
            </a:r>
            <a:r>
              <a:rPr lang="en-US" sz="2400" dirty="0" smtClean="0"/>
              <a:t> </a:t>
            </a:r>
            <a:r>
              <a:rPr lang="en-US" sz="2400" dirty="0" err="1" smtClean="0"/>
              <a:t>Gerakan</a:t>
            </a:r>
            <a:r>
              <a:rPr lang="en-US" sz="2400" dirty="0" smtClean="0"/>
              <a:t> Planet  (</a:t>
            </a:r>
            <a:r>
              <a:rPr lang="en-US" sz="2400" i="1" dirty="0"/>
              <a:t>L</a:t>
            </a:r>
            <a:r>
              <a:rPr lang="en-US" sz="2400" i="1" dirty="0" smtClean="0"/>
              <a:t>aws </a:t>
            </a:r>
            <a:r>
              <a:rPr lang="en-US" sz="2400" i="1" dirty="0"/>
              <a:t>of </a:t>
            </a:r>
            <a:r>
              <a:rPr lang="en-US" sz="2400" i="1" dirty="0" smtClean="0"/>
              <a:t>Planetary </a:t>
            </a:r>
            <a:r>
              <a:rPr lang="en-US" sz="2400" i="1" dirty="0"/>
              <a:t>M</a:t>
            </a:r>
            <a:r>
              <a:rPr lang="en-US" sz="2400" i="1" dirty="0" smtClean="0"/>
              <a:t>otion</a:t>
            </a:r>
            <a:r>
              <a:rPr lang="en-US" sz="2400" dirty="0" smtClean="0"/>
              <a:t>).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2400" dirty="0" err="1" smtClean="0"/>
              <a:t>Antara</a:t>
            </a:r>
            <a:r>
              <a:rPr lang="en-US" sz="2400" dirty="0" smtClean="0"/>
              <a:t> lain, </a:t>
            </a:r>
            <a:r>
              <a:rPr lang="en-US" sz="2400" dirty="0" err="1" smtClean="0"/>
              <a:t>hukum</a:t>
            </a:r>
            <a:r>
              <a:rPr lang="en-US" sz="2400" dirty="0" smtClean="0"/>
              <a:t> </a:t>
            </a:r>
            <a:r>
              <a:rPr lang="en-US" sz="2400" dirty="0" err="1" smtClean="0"/>
              <a:t>ini</a:t>
            </a:r>
            <a:r>
              <a:rPr lang="en-US" sz="2400" dirty="0" smtClean="0"/>
              <a:t> </a:t>
            </a:r>
            <a:r>
              <a:rPr lang="en-US" sz="2400" dirty="0" err="1" smtClean="0"/>
              <a:t>menyatakan</a:t>
            </a:r>
            <a:r>
              <a:rPr lang="en-US" sz="2400" dirty="0" smtClean="0"/>
              <a:t> </a:t>
            </a:r>
            <a:r>
              <a:rPr lang="en-US" sz="2400" dirty="0" err="1" smtClean="0"/>
              <a:t>semua</a:t>
            </a:r>
            <a:r>
              <a:rPr lang="en-US" sz="2400" dirty="0" smtClean="0"/>
              <a:t> planet </a:t>
            </a:r>
            <a:r>
              <a:rPr lang="en-US" sz="2400" dirty="0" err="1" smtClean="0"/>
              <a:t>bergerak</a:t>
            </a:r>
            <a:r>
              <a:rPr lang="en-US" sz="2400" dirty="0" smtClean="0"/>
              <a:t> </a:t>
            </a:r>
            <a:r>
              <a:rPr lang="en-US" sz="2400" dirty="0" err="1" smtClean="0"/>
              <a:t>pada</a:t>
            </a:r>
            <a:r>
              <a:rPr lang="en-US" sz="2400" dirty="0" smtClean="0"/>
              <a:t> </a:t>
            </a:r>
            <a:r>
              <a:rPr lang="en-US" sz="2400" dirty="0" err="1" smtClean="0"/>
              <a:t>lintasan</a:t>
            </a:r>
            <a:r>
              <a:rPr lang="en-US" sz="2400" dirty="0" smtClean="0"/>
              <a:t> </a:t>
            </a:r>
            <a:r>
              <a:rPr lang="en-US" sz="2400" dirty="0" err="1" smtClean="0"/>
              <a:t>elips</a:t>
            </a:r>
            <a:r>
              <a:rPr lang="en-US" sz="2400" dirty="0" smtClean="0"/>
              <a:t> </a:t>
            </a:r>
            <a:r>
              <a:rPr lang="en-US" sz="2400" dirty="0" err="1" smtClean="0"/>
              <a:t>mengelilingi</a:t>
            </a:r>
            <a:r>
              <a:rPr lang="en-US" sz="2400" dirty="0" smtClean="0"/>
              <a:t> </a:t>
            </a:r>
            <a:r>
              <a:rPr lang="en-US" sz="2400" dirty="0" err="1" smtClean="0"/>
              <a:t>matahari</a:t>
            </a:r>
            <a:r>
              <a:rPr lang="en-US" sz="2400" dirty="0" smtClean="0"/>
              <a:t> </a:t>
            </a:r>
            <a:r>
              <a:rPr lang="en-US" sz="2400" dirty="0" err="1" smtClean="0"/>
              <a:t>dengan</a:t>
            </a:r>
            <a:r>
              <a:rPr lang="en-US" sz="2400" dirty="0" smtClean="0"/>
              <a:t> </a:t>
            </a:r>
            <a:r>
              <a:rPr lang="en-US" sz="2400" dirty="0" err="1" smtClean="0"/>
              <a:t>matahari</a:t>
            </a:r>
            <a:r>
              <a:rPr lang="en-US" sz="2400" dirty="0" smtClean="0"/>
              <a:t> </a:t>
            </a:r>
            <a:r>
              <a:rPr lang="en-US" sz="2400" dirty="0" err="1" smtClean="0"/>
              <a:t>berada</a:t>
            </a:r>
            <a:r>
              <a:rPr lang="en-US" sz="2400" dirty="0" smtClean="0"/>
              <a:t> di </a:t>
            </a:r>
            <a:r>
              <a:rPr lang="en-US" sz="2400" dirty="0" err="1" smtClean="0"/>
              <a:t>salah</a:t>
            </a:r>
            <a:r>
              <a:rPr lang="en-US" sz="2400" dirty="0" smtClean="0"/>
              <a:t> </a:t>
            </a:r>
            <a:r>
              <a:rPr lang="en-US" sz="2400" dirty="0" err="1" smtClean="0"/>
              <a:t>satu</a:t>
            </a:r>
            <a:r>
              <a:rPr lang="en-US" sz="2400" dirty="0" smtClean="0"/>
              <a:t> </a:t>
            </a:r>
            <a:r>
              <a:rPr lang="en-US" sz="2400" dirty="0" err="1" smtClean="0"/>
              <a:t>fokus</a:t>
            </a:r>
            <a:r>
              <a:rPr lang="en-US" sz="2400" dirty="0" smtClean="0"/>
              <a:t> </a:t>
            </a:r>
            <a:r>
              <a:rPr lang="en-US" sz="2400" dirty="0" err="1" smtClean="0"/>
              <a:t>elips</a:t>
            </a:r>
            <a:r>
              <a:rPr lang="en-US" sz="2400" dirty="0" smtClean="0"/>
              <a:t>.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2400" dirty="0" smtClean="0"/>
              <a:t>Salah </a:t>
            </a:r>
            <a:r>
              <a:rPr lang="en-US" sz="2400" dirty="0" err="1" smtClean="0"/>
              <a:t>seorang</a:t>
            </a:r>
            <a:r>
              <a:rPr lang="en-US" sz="2400" dirty="0" smtClean="0"/>
              <a:t> </a:t>
            </a:r>
            <a:r>
              <a:rPr lang="en-US" sz="2400" dirty="0" err="1" smtClean="0"/>
              <a:t>perintis</a:t>
            </a:r>
            <a:r>
              <a:rPr lang="en-US" sz="2400" dirty="0" smtClean="0"/>
              <a:t> yang </a:t>
            </a:r>
            <a:r>
              <a:rPr lang="en-US" sz="2400" dirty="0" err="1" smtClean="0"/>
              <a:t>menggabungkan</a:t>
            </a:r>
            <a:r>
              <a:rPr lang="en-US" sz="2400" dirty="0" smtClean="0"/>
              <a:t> </a:t>
            </a:r>
            <a:r>
              <a:rPr lang="en-US" sz="2400" dirty="0" err="1" smtClean="0"/>
              <a:t>bidang</a:t>
            </a:r>
            <a:r>
              <a:rPr lang="en-US" sz="2400" dirty="0" smtClean="0"/>
              <a:t> </a:t>
            </a:r>
            <a:r>
              <a:rPr lang="en-US" sz="2400" dirty="0" err="1" smtClean="0"/>
              <a:t>fizik</a:t>
            </a:r>
            <a:r>
              <a:rPr lang="en-US" sz="2400" dirty="0" smtClean="0"/>
              <a:t>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astronomi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75304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>
          <a:xfrm>
            <a:off x="457200" y="1600200"/>
            <a:ext cx="4023360" cy="5029200"/>
          </a:xfrm>
        </p:spPr>
        <p:txBody>
          <a:bodyPr>
            <a:normAutofit/>
          </a:bodyPr>
          <a:lstStyle/>
          <a:p>
            <a:pPr marL="342900" indent="-342900" algn="l">
              <a:buFont typeface="Arial" pitchFamily="34" charset="0"/>
              <a:buChar char="•"/>
            </a:pPr>
            <a:endParaRPr lang="en-US" dirty="0" smtClean="0"/>
          </a:p>
          <a:p>
            <a:pPr marL="342900" indent="-342900" algn="l">
              <a:buFont typeface="Arial" pitchFamily="34" charset="0"/>
              <a:buChar char="•"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4600" y="76200"/>
            <a:ext cx="4724400" cy="1310640"/>
          </a:xfrm>
        </p:spPr>
        <p:txBody>
          <a:bodyPr>
            <a:noAutofit/>
          </a:bodyPr>
          <a:lstStyle/>
          <a:p>
            <a:r>
              <a:rPr lang="en-US" sz="2400" dirty="0" smtClean="0"/>
              <a:t>ANJAKAN PARADIGMA ZAMAN RENAISANS – </a:t>
            </a:r>
            <a:br>
              <a:rPr lang="en-US" sz="2400" dirty="0" smtClean="0"/>
            </a:br>
            <a:r>
              <a:rPr lang="en-US" sz="2400" dirty="0" smtClean="0"/>
              <a:t>ISAAC NEWTON (1541-1642)</a:t>
            </a:r>
            <a:endParaRPr lang="en-US" sz="2400" dirty="0"/>
          </a:p>
        </p:txBody>
      </p:sp>
      <p:pic>
        <p:nvPicPr>
          <p:cNvPr id="9" name="Content Placeholder 8"/>
          <p:cNvPicPr>
            <a:picLocks noGrp="1" noChangeAspect="1"/>
          </p:cNvPicPr>
          <p:nvPr>
            <p:ph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0436" y="0"/>
            <a:ext cx="1455421" cy="201168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4" name="Rectangle 13"/>
          <p:cNvSpPr/>
          <p:nvPr/>
        </p:nvSpPr>
        <p:spPr>
          <a:xfrm>
            <a:off x="10886" y="1600200"/>
            <a:ext cx="4561114" cy="5257800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Font typeface="Arial" pitchFamily="34" charset="0"/>
              <a:buChar char="•"/>
            </a:pPr>
            <a:r>
              <a:rPr lang="en-US" sz="2000" dirty="0" err="1"/>
              <a:t>Memperkenalkan</a:t>
            </a:r>
            <a:r>
              <a:rPr lang="en-US" sz="2000" dirty="0"/>
              <a:t> </a:t>
            </a:r>
            <a:r>
              <a:rPr lang="en-US" sz="2000" dirty="0" err="1"/>
              <a:t>hukum-hukum</a:t>
            </a:r>
            <a:r>
              <a:rPr lang="en-US" sz="2000" dirty="0"/>
              <a:t> </a:t>
            </a:r>
            <a:r>
              <a:rPr lang="en-US" sz="2000" dirty="0" err="1"/>
              <a:t>pergerakan</a:t>
            </a:r>
            <a:r>
              <a:rPr lang="en-US" sz="2000" dirty="0"/>
              <a:t> </a:t>
            </a:r>
            <a:r>
              <a:rPr lang="en-US" sz="2000" dirty="0" err="1"/>
              <a:t>dan</a:t>
            </a:r>
            <a:r>
              <a:rPr lang="en-US" sz="2000" dirty="0"/>
              <a:t> </a:t>
            </a:r>
            <a:r>
              <a:rPr lang="en-US" sz="2000" dirty="0" err="1"/>
              <a:t>graviti</a:t>
            </a:r>
            <a:r>
              <a:rPr lang="en-US" sz="2000" dirty="0"/>
              <a:t> yang </a:t>
            </a:r>
            <a:r>
              <a:rPr lang="en-US" sz="2000" dirty="0" err="1"/>
              <a:t>menunjukkan</a:t>
            </a:r>
            <a:r>
              <a:rPr lang="en-US" sz="2000" dirty="0"/>
              <a:t> </a:t>
            </a:r>
            <a:r>
              <a:rPr lang="en-US" sz="2000" b="1" dirty="0" err="1"/>
              <a:t>pergerakan</a:t>
            </a:r>
            <a:r>
              <a:rPr lang="en-US" sz="2000" b="1" dirty="0"/>
              <a:t> </a:t>
            </a:r>
            <a:r>
              <a:rPr lang="en-US" sz="2000" b="1" dirty="0" err="1"/>
              <a:t>fizikal</a:t>
            </a:r>
            <a:r>
              <a:rPr lang="en-US" sz="2000" b="1" dirty="0"/>
              <a:t> di </a:t>
            </a:r>
            <a:r>
              <a:rPr lang="en-US" sz="2000" b="1" dirty="0" err="1"/>
              <a:t>alam</a:t>
            </a:r>
            <a:r>
              <a:rPr lang="en-US" sz="2000" b="1" dirty="0"/>
              <a:t> </a:t>
            </a:r>
            <a:r>
              <a:rPr lang="en-US" sz="2000" b="1" dirty="0" err="1"/>
              <a:t>ini</a:t>
            </a:r>
            <a:r>
              <a:rPr lang="en-US" sz="2000" b="1" dirty="0"/>
              <a:t> </a:t>
            </a:r>
            <a:r>
              <a:rPr lang="en-US" sz="2000" b="1" dirty="0" err="1"/>
              <a:t>boleh</a:t>
            </a:r>
            <a:r>
              <a:rPr lang="en-US" sz="2000" b="1" dirty="0"/>
              <a:t> </a:t>
            </a:r>
            <a:r>
              <a:rPr lang="en-US" sz="2000" b="1" dirty="0" err="1"/>
              <a:t>difahami</a:t>
            </a:r>
            <a:r>
              <a:rPr lang="en-US" sz="2000" b="1" dirty="0"/>
              <a:t> </a:t>
            </a:r>
            <a:r>
              <a:rPr lang="en-US" sz="2000" b="1" dirty="0" err="1"/>
              <a:t>dengan</a:t>
            </a:r>
            <a:r>
              <a:rPr lang="en-US" sz="2000" b="1" dirty="0"/>
              <a:t> </a:t>
            </a:r>
            <a:r>
              <a:rPr lang="en-US" sz="2000" b="1" dirty="0" err="1"/>
              <a:t>kaedah</a:t>
            </a:r>
            <a:r>
              <a:rPr lang="en-US" sz="2000" b="1" dirty="0"/>
              <a:t> </a:t>
            </a:r>
            <a:r>
              <a:rPr lang="en-US" sz="2000" b="1" dirty="0" err="1"/>
              <a:t>fizik</a:t>
            </a:r>
            <a:endParaRPr lang="en-US" sz="2000" b="1" dirty="0"/>
          </a:p>
          <a:p>
            <a:pPr marL="342900" indent="-342900">
              <a:buFont typeface="Arial" pitchFamily="34" charset="0"/>
              <a:buChar char="•"/>
            </a:pPr>
            <a:r>
              <a:rPr lang="en-US" sz="2000" dirty="0" err="1"/>
              <a:t>Alam</a:t>
            </a:r>
            <a:r>
              <a:rPr lang="en-US" sz="2000" dirty="0"/>
              <a:t> </a:t>
            </a:r>
            <a:r>
              <a:rPr lang="en-US" sz="2000" dirty="0" err="1"/>
              <a:t>sebagai</a:t>
            </a:r>
            <a:r>
              <a:rPr lang="en-US" sz="2000" dirty="0"/>
              <a:t> </a:t>
            </a:r>
            <a:r>
              <a:rPr lang="en-US" sz="2000" dirty="0" err="1"/>
              <a:t>satu</a:t>
            </a:r>
            <a:r>
              <a:rPr lang="en-US" sz="2000" dirty="0"/>
              <a:t> </a:t>
            </a:r>
            <a:r>
              <a:rPr lang="en-US" sz="2000" dirty="0" err="1"/>
              <a:t>objek</a:t>
            </a:r>
            <a:r>
              <a:rPr lang="en-US" sz="2000" dirty="0"/>
              <a:t> yang </a:t>
            </a:r>
            <a:r>
              <a:rPr lang="en-US" sz="2000" dirty="0" err="1"/>
              <a:t>mempunyai</a:t>
            </a:r>
            <a:r>
              <a:rPr lang="en-US" sz="2000" dirty="0"/>
              <a:t> </a:t>
            </a:r>
            <a:r>
              <a:rPr lang="en-US" sz="2000" dirty="0" err="1"/>
              <a:t>sistem</a:t>
            </a:r>
            <a:r>
              <a:rPr lang="en-US" sz="2000" dirty="0"/>
              <a:t>  yang </a:t>
            </a:r>
            <a:r>
              <a:rPr lang="en-US" sz="2000" dirty="0" err="1"/>
              <a:t>tersusun</a:t>
            </a:r>
            <a:r>
              <a:rPr lang="en-US" sz="2000" dirty="0"/>
              <a:t>, </a:t>
            </a:r>
            <a:r>
              <a:rPr lang="en-US" sz="2000" dirty="0" err="1"/>
              <a:t>boleh</a:t>
            </a:r>
            <a:r>
              <a:rPr lang="en-US" sz="2000" dirty="0"/>
              <a:t> </a:t>
            </a:r>
            <a:r>
              <a:rPr lang="en-US" sz="2000" dirty="0" err="1"/>
              <a:t>diramal</a:t>
            </a:r>
            <a:r>
              <a:rPr lang="en-US" sz="2000" dirty="0"/>
              <a:t> </a:t>
            </a:r>
            <a:r>
              <a:rPr lang="en-US" sz="2000" dirty="0" err="1"/>
              <a:t>dan</a:t>
            </a:r>
            <a:r>
              <a:rPr lang="en-US" sz="2000" dirty="0"/>
              <a:t> </a:t>
            </a:r>
            <a:r>
              <a:rPr lang="en-US" sz="2000" dirty="0" err="1"/>
              <a:t>dikawal</a:t>
            </a:r>
            <a:endParaRPr lang="en-US" sz="2000" dirty="0"/>
          </a:p>
          <a:p>
            <a:pPr marL="342900" indent="-342900">
              <a:buFont typeface="Arial" pitchFamily="34" charset="0"/>
              <a:buChar char="•"/>
            </a:pPr>
            <a:r>
              <a:rPr lang="en-US" sz="2000" dirty="0" err="1"/>
              <a:t>Sumbangan</a:t>
            </a:r>
            <a:r>
              <a:rPr lang="en-US" sz="2000" dirty="0"/>
              <a:t> Newton </a:t>
            </a:r>
            <a:r>
              <a:rPr lang="en-US" sz="2000" dirty="0" err="1"/>
              <a:t>dalam</a:t>
            </a:r>
            <a:r>
              <a:rPr lang="en-US" sz="2000" dirty="0"/>
              <a:t> </a:t>
            </a:r>
            <a:r>
              <a:rPr lang="en-US" sz="2000" dirty="0" err="1"/>
              <a:t>sains</a:t>
            </a:r>
            <a:r>
              <a:rPr lang="en-US" sz="2000" dirty="0"/>
              <a:t> </a:t>
            </a:r>
            <a:r>
              <a:rPr lang="en-US" sz="2000" dirty="0" err="1"/>
              <a:t>tabii</a:t>
            </a:r>
            <a:r>
              <a:rPr lang="en-US" sz="2000" dirty="0"/>
              <a:t> </a:t>
            </a:r>
            <a:r>
              <a:rPr lang="en-US" sz="2000" dirty="0" err="1"/>
              <a:t>mempengaruhi</a:t>
            </a:r>
            <a:r>
              <a:rPr lang="en-US" sz="2000" dirty="0"/>
              <a:t> </a:t>
            </a:r>
            <a:r>
              <a:rPr lang="en-US" sz="2000" dirty="0" err="1"/>
              <a:t>perkembangan</a:t>
            </a:r>
            <a:r>
              <a:rPr lang="en-US" sz="2000" dirty="0"/>
              <a:t> </a:t>
            </a:r>
            <a:r>
              <a:rPr lang="en-US" sz="2000" dirty="0" err="1"/>
              <a:t>sains</a:t>
            </a:r>
            <a:r>
              <a:rPr lang="en-US" sz="2000" dirty="0"/>
              <a:t> </a:t>
            </a:r>
            <a:r>
              <a:rPr lang="en-US" sz="2000" dirty="0" err="1"/>
              <a:t>sosial</a:t>
            </a:r>
            <a:r>
              <a:rPr lang="en-US" sz="2000" dirty="0"/>
              <a:t> </a:t>
            </a:r>
            <a:r>
              <a:rPr lang="en-US" sz="2000" dirty="0" err="1"/>
              <a:t>menerusi</a:t>
            </a:r>
            <a:r>
              <a:rPr lang="en-US" sz="2000" dirty="0"/>
              <a:t> </a:t>
            </a:r>
            <a:r>
              <a:rPr lang="en-US" sz="2000" dirty="0" err="1"/>
              <a:t>penggunaan</a:t>
            </a:r>
            <a:r>
              <a:rPr lang="en-US" sz="2000" dirty="0"/>
              <a:t> </a:t>
            </a:r>
            <a:r>
              <a:rPr lang="en-US" sz="2000" dirty="0" err="1"/>
              <a:t>kaedah</a:t>
            </a:r>
            <a:r>
              <a:rPr lang="en-US" sz="2000" dirty="0"/>
              <a:t> </a:t>
            </a:r>
            <a:r>
              <a:rPr lang="en-US" sz="2000" dirty="0" err="1"/>
              <a:t>kuantitatif</a:t>
            </a:r>
            <a:r>
              <a:rPr lang="en-US" sz="2000" dirty="0"/>
              <a:t> </a:t>
            </a:r>
            <a:r>
              <a:rPr lang="en-US" sz="2000" dirty="0" err="1"/>
              <a:t>dan</a:t>
            </a:r>
            <a:r>
              <a:rPr lang="en-US" sz="2000" dirty="0"/>
              <a:t>  </a:t>
            </a:r>
            <a:r>
              <a:rPr lang="en-US" sz="2000" dirty="0" err="1"/>
              <a:t>pengenalan</a:t>
            </a:r>
            <a:r>
              <a:rPr lang="en-US" sz="2000" dirty="0"/>
              <a:t> </a:t>
            </a:r>
            <a:r>
              <a:rPr lang="en-US" sz="2000" dirty="0" err="1"/>
              <a:t>konsep</a:t>
            </a:r>
            <a:r>
              <a:rPr lang="en-US" sz="2000" dirty="0"/>
              <a:t> </a:t>
            </a:r>
            <a:r>
              <a:rPr lang="en-US" sz="2000" dirty="0" err="1"/>
              <a:t>asas</a:t>
            </a:r>
            <a:r>
              <a:rPr lang="en-US" sz="2000" dirty="0"/>
              <a:t> </a:t>
            </a:r>
            <a:r>
              <a:rPr lang="en-US" sz="2000" dirty="0" err="1"/>
              <a:t>seperti</a:t>
            </a:r>
            <a:r>
              <a:rPr lang="en-US" sz="2000" dirty="0"/>
              <a:t> </a:t>
            </a:r>
            <a:r>
              <a:rPr lang="en-US" sz="2000" i="1" dirty="0"/>
              <a:t>Law</a:t>
            </a:r>
            <a:r>
              <a:rPr lang="en-US" sz="2000" dirty="0"/>
              <a:t>, Order, </a:t>
            </a:r>
            <a:r>
              <a:rPr lang="en-US" sz="2000" i="1" dirty="0"/>
              <a:t>Reason</a:t>
            </a:r>
            <a:r>
              <a:rPr lang="en-US" sz="2000" dirty="0"/>
              <a:t>, </a:t>
            </a:r>
            <a:r>
              <a:rPr lang="en-US" sz="2000" i="1" dirty="0"/>
              <a:t>Nature</a:t>
            </a:r>
            <a:r>
              <a:rPr lang="en-US" sz="2000" dirty="0"/>
              <a:t>, </a:t>
            </a:r>
            <a:r>
              <a:rPr lang="en-US" sz="2000" i="1" dirty="0"/>
              <a:t>Humanity</a:t>
            </a:r>
            <a:r>
              <a:rPr lang="en-US" sz="2000" dirty="0"/>
              <a:t>, </a:t>
            </a:r>
            <a:r>
              <a:rPr lang="en-US" sz="2000" i="1" dirty="0"/>
              <a:t>Liberty</a:t>
            </a:r>
            <a:r>
              <a:rPr lang="en-US" sz="2000" dirty="0"/>
              <a:t> </a:t>
            </a:r>
            <a:r>
              <a:rPr lang="en-US" sz="2000" dirty="0" err="1"/>
              <a:t>dan</a:t>
            </a:r>
            <a:r>
              <a:rPr lang="en-US" sz="2000" dirty="0"/>
              <a:t> </a:t>
            </a:r>
            <a:r>
              <a:rPr lang="en-US" sz="2000" i="1" dirty="0"/>
              <a:t>Perfectibility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29" y="0"/>
            <a:ext cx="2057400" cy="222885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5" name="Rectangle 14"/>
          <p:cNvSpPr/>
          <p:nvPr/>
        </p:nvSpPr>
        <p:spPr>
          <a:xfrm>
            <a:off x="4572000" y="1600200"/>
            <a:ext cx="4561114" cy="5257800"/>
          </a:xfrm>
          <a:prstGeom prst="rect">
            <a:avLst/>
          </a:prstGeom>
          <a:solidFill>
            <a:schemeClr val="accent4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Font typeface="Arial" pitchFamily="34" charset="0"/>
              <a:buChar char="•"/>
            </a:pPr>
            <a:r>
              <a:rPr lang="en-US" sz="2000" dirty="0" err="1" smtClean="0"/>
              <a:t>Walaupun</a:t>
            </a:r>
            <a:r>
              <a:rPr lang="en-US" sz="2000" dirty="0" smtClean="0"/>
              <a:t> Newton </a:t>
            </a:r>
            <a:r>
              <a:rPr lang="en-US" sz="2000" dirty="0" err="1" smtClean="0"/>
              <a:t>seorang</a:t>
            </a:r>
            <a:r>
              <a:rPr lang="en-US" sz="2000" dirty="0" smtClean="0"/>
              <a:t> yang </a:t>
            </a:r>
            <a:r>
              <a:rPr lang="en-US" sz="2000" dirty="0" err="1" smtClean="0"/>
              <a:t>berpegang</a:t>
            </a:r>
            <a:r>
              <a:rPr lang="en-US" sz="2000" dirty="0" smtClean="0"/>
              <a:t> </a:t>
            </a:r>
            <a:r>
              <a:rPr lang="en-US" sz="2000" dirty="0" err="1" smtClean="0"/>
              <a:t>kepada</a:t>
            </a:r>
            <a:r>
              <a:rPr lang="en-US" sz="2000" dirty="0" smtClean="0"/>
              <a:t> agama, </a:t>
            </a:r>
            <a:r>
              <a:rPr lang="en-US" sz="2000" dirty="0" err="1"/>
              <a:t>p</a:t>
            </a:r>
            <a:r>
              <a:rPr lang="en-US" sz="2000" dirty="0" err="1" smtClean="0"/>
              <a:t>enyelidikan</a:t>
            </a:r>
            <a:r>
              <a:rPr lang="en-US" sz="2000" dirty="0" smtClean="0"/>
              <a:t> </a:t>
            </a:r>
            <a:r>
              <a:rPr lang="en-US" sz="2000" dirty="0" err="1" smtClean="0"/>
              <a:t>dan</a:t>
            </a:r>
            <a:r>
              <a:rPr lang="en-US" sz="2000" dirty="0" smtClean="0"/>
              <a:t> </a:t>
            </a:r>
            <a:r>
              <a:rPr lang="en-US" sz="2000" dirty="0" err="1" smtClean="0"/>
              <a:t>teori</a:t>
            </a:r>
            <a:r>
              <a:rPr lang="en-US" sz="2000" dirty="0" smtClean="0"/>
              <a:t> </a:t>
            </a:r>
            <a:r>
              <a:rPr lang="en-US" sz="2000" dirty="0" err="1" smtClean="0"/>
              <a:t>beliau</a:t>
            </a:r>
            <a:r>
              <a:rPr lang="en-US" sz="2000" dirty="0" smtClean="0"/>
              <a:t> </a:t>
            </a:r>
            <a:r>
              <a:rPr lang="en-US" sz="2000" dirty="0" err="1" smtClean="0"/>
              <a:t>secara</a:t>
            </a:r>
            <a:r>
              <a:rPr lang="en-US" sz="2000" dirty="0" smtClean="0"/>
              <a:t> </a:t>
            </a:r>
            <a:r>
              <a:rPr lang="en-US" sz="2000" dirty="0" err="1" smtClean="0"/>
              <a:t>halusnya</a:t>
            </a:r>
            <a:r>
              <a:rPr lang="en-US" sz="2000" dirty="0" smtClean="0"/>
              <a:t> </a:t>
            </a:r>
            <a:r>
              <a:rPr lang="en-US" sz="2000" dirty="0" err="1" smtClean="0"/>
              <a:t>telah</a:t>
            </a:r>
            <a:r>
              <a:rPr lang="en-US" sz="2000" dirty="0" smtClean="0"/>
              <a:t> </a:t>
            </a:r>
            <a:r>
              <a:rPr lang="en-US" sz="2000" dirty="0" err="1" smtClean="0"/>
              <a:t>membawa</a:t>
            </a:r>
            <a:r>
              <a:rPr lang="en-US" sz="2000" dirty="0" smtClean="0"/>
              <a:t> </a:t>
            </a:r>
            <a:r>
              <a:rPr lang="en-US" sz="2000" dirty="0" err="1" smtClean="0"/>
              <a:t>anjakan</a:t>
            </a:r>
            <a:r>
              <a:rPr lang="en-US" sz="2000" dirty="0" smtClean="0"/>
              <a:t> </a:t>
            </a:r>
            <a:r>
              <a:rPr lang="en-US" sz="2000" dirty="0" err="1" smtClean="0"/>
              <a:t>pemikiran</a:t>
            </a:r>
            <a:r>
              <a:rPr lang="en-US" sz="2000" dirty="0" smtClean="0"/>
              <a:t> </a:t>
            </a:r>
            <a:r>
              <a:rPr lang="en-US" sz="2000" dirty="0" err="1" smtClean="0"/>
              <a:t>dan</a:t>
            </a:r>
            <a:r>
              <a:rPr lang="en-US" sz="2000" dirty="0" smtClean="0"/>
              <a:t> </a:t>
            </a:r>
            <a:r>
              <a:rPr lang="en-US" sz="2000" dirty="0" err="1" smtClean="0"/>
              <a:t>pembentukan</a:t>
            </a:r>
            <a:r>
              <a:rPr lang="en-US" sz="2000" dirty="0" smtClean="0"/>
              <a:t> </a:t>
            </a:r>
            <a:r>
              <a:rPr lang="en-US" sz="2000" dirty="0" err="1" smtClean="0"/>
              <a:t>sains</a:t>
            </a:r>
            <a:r>
              <a:rPr lang="en-US" sz="2000" dirty="0" smtClean="0"/>
              <a:t> </a:t>
            </a:r>
            <a:r>
              <a:rPr lang="en-US" sz="2000" dirty="0" err="1" smtClean="0"/>
              <a:t>moden</a:t>
            </a:r>
            <a:endParaRPr lang="en-US" sz="2000" dirty="0" smtClean="0"/>
          </a:p>
          <a:p>
            <a:pPr marL="342900" indent="-342900">
              <a:buFont typeface="Arial" pitchFamily="34" charset="0"/>
              <a:buChar char="•"/>
            </a:pPr>
            <a:r>
              <a:rPr lang="en-US" sz="2000" dirty="0" smtClean="0"/>
              <a:t>Newton </a:t>
            </a:r>
            <a:r>
              <a:rPr lang="en-US" sz="2000" dirty="0" err="1" smtClean="0"/>
              <a:t>turut</a:t>
            </a:r>
            <a:r>
              <a:rPr lang="en-US" sz="2000" dirty="0" smtClean="0"/>
              <a:t> </a:t>
            </a:r>
            <a:r>
              <a:rPr lang="en-US" sz="2000" dirty="0" err="1" smtClean="0"/>
              <a:t>menyaksikan</a:t>
            </a:r>
            <a:r>
              <a:rPr lang="en-US" sz="2000" dirty="0" smtClean="0"/>
              <a:t> </a:t>
            </a:r>
            <a:r>
              <a:rPr lang="en-US" sz="2000" dirty="0" err="1" smtClean="0"/>
              <a:t>peralihan</a:t>
            </a:r>
            <a:r>
              <a:rPr lang="en-US" sz="2000" dirty="0" smtClean="0"/>
              <a:t> </a:t>
            </a:r>
            <a:r>
              <a:rPr lang="en-US" sz="2000" dirty="0" err="1" smtClean="0"/>
              <a:t>daripada</a:t>
            </a:r>
            <a:r>
              <a:rPr lang="en-US" sz="2000" dirty="0" smtClean="0"/>
              <a:t> </a:t>
            </a:r>
            <a:r>
              <a:rPr lang="en-US" sz="2000" dirty="0" err="1" smtClean="0"/>
              <a:t>zaman</a:t>
            </a:r>
            <a:r>
              <a:rPr lang="en-US" sz="2000" dirty="0" smtClean="0"/>
              <a:t> </a:t>
            </a:r>
            <a:r>
              <a:rPr lang="en-US" sz="2000" dirty="0" err="1" smtClean="0"/>
              <a:t>Renaisans</a:t>
            </a:r>
            <a:r>
              <a:rPr lang="en-US" sz="2000" dirty="0" smtClean="0"/>
              <a:t> </a:t>
            </a:r>
            <a:r>
              <a:rPr lang="en-US" sz="2000" dirty="0" err="1" smtClean="0"/>
              <a:t>ke</a:t>
            </a:r>
            <a:r>
              <a:rPr lang="en-US" sz="2000" dirty="0" smtClean="0"/>
              <a:t> </a:t>
            </a:r>
            <a:r>
              <a:rPr lang="en-US" sz="2000" dirty="0" err="1" smtClean="0"/>
              <a:t>zaman</a:t>
            </a:r>
            <a:r>
              <a:rPr lang="en-US" sz="2000" dirty="0" smtClean="0"/>
              <a:t> </a:t>
            </a:r>
            <a:r>
              <a:rPr lang="en-US" sz="2000" dirty="0" err="1" smtClean="0"/>
              <a:t>Pencerahan</a:t>
            </a:r>
            <a:endParaRPr lang="en-US" sz="2000" dirty="0" smtClean="0"/>
          </a:p>
          <a:p>
            <a:pPr marL="342900" indent="-342900">
              <a:buFont typeface="Arial" pitchFamily="34" charset="0"/>
              <a:buChar char="•"/>
            </a:pPr>
            <a:endParaRPr lang="en-US" sz="2000" i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5295900"/>
            <a:ext cx="4561114" cy="15621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724879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9487" y="2972594"/>
            <a:ext cx="2105025" cy="2171700"/>
          </a:xfr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457200" y="5334000"/>
            <a:ext cx="8679543" cy="152400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dirty="0" smtClean="0"/>
              <a:t>“</a:t>
            </a:r>
            <a:r>
              <a:rPr lang="en-US" sz="2800" dirty="0" smtClean="0">
                <a:latin typeface="Comic Sans MS" pitchFamily="66" charset="0"/>
              </a:rPr>
              <a:t>Mankind’s </a:t>
            </a:r>
            <a:r>
              <a:rPr lang="en-US" sz="2800" dirty="0">
                <a:latin typeface="Comic Sans MS" pitchFamily="66" charset="0"/>
              </a:rPr>
              <a:t>final coming of age, the emancipation of the human consciousness from an immature state of ignorance and error</a:t>
            </a:r>
            <a:r>
              <a:rPr lang="en-US" sz="2800" dirty="0"/>
              <a:t>” </a:t>
            </a:r>
            <a:r>
              <a:rPr lang="en-US" sz="2800" dirty="0" smtClean="0">
                <a:latin typeface="Comic Sans MS" pitchFamily="66" charset="0"/>
              </a:rPr>
              <a:t>(Immanuel Kant</a:t>
            </a:r>
            <a:r>
              <a:rPr lang="en-US" sz="2800" dirty="0">
                <a:latin typeface="Comic Sans MS" pitchFamily="66" charset="0"/>
              </a:rPr>
              <a:t>, 1784)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8229600" cy="45720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i="1" dirty="0" smtClean="0">
                <a:latin typeface="Comic Sans MS" pitchFamily="66" charset="0"/>
              </a:rPr>
              <a:t>Was </a:t>
            </a:r>
            <a:r>
              <a:rPr lang="en-US" sz="2400" i="1" dirty="0" err="1" smtClean="0">
                <a:latin typeface="Comic Sans MS" pitchFamily="66" charset="0"/>
              </a:rPr>
              <a:t>ist</a:t>
            </a:r>
            <a:r>
              <a:rPr lang="en-US" sz="2400" i="1" dirty="0" smtClean="0">
                <a:latin typeface="Comic Sans MS" pitchFamily="66" charset="0"/>
              </a:rPr>
              <a:t> </a:t>
            </a:r>
            <a:r>
              <a:rPr lang="en-US" sz="2400" i="1" dirty="0" err="1" smtClean="0">
                <a:latin typeface="Comic Sans MS" pitchFamily="66" charset="0"/>
              </a:rPr>
              <a:t>Aufklar</a:t>
            </a:r>
            <a:r>
              <a:rPr lang="el-GR" sz="2400" i="1" dirty="0" smtClean="0">
                <a:latin typeface="Comic Sans MS" pitchFamily="66" charset="0"/>
              </a:rPr>
              <a:t>ϋ</a:t>
            </a:r>
            <a:r>
              <a:rPr lang="en-US" sz="2400" i="1" dirty="0" err="1" smtClean="0">
                <a:latin typeface="Comic Sans MS" pitchFamily="66" charset="0"/>
              </a:rPr>
              <a:t>ng</a:t>
            </a:r>
            <a:r>
              <a:rPr lang="en-US" sz="2400" i="1" dirty="0" smtClean="0">
                <a:latin typeface="Comic Sans MS" pitchFamily="66" charset="0"/>
              </a:rPr>
              <a:t> </a:t>
            </a:r>
            <a:r>
              <a:rPr lang="en-US" sz="2400" dirty="0" smtClean="0">
                <a:latin typeface="Comic Sans MS" pitchFamily="66" charset="0"/>
              </a:rPr>
              <a:t>(What is Enlightenment)?</a:t>
            </a:r>
            <a:endParaRPr lang="en-US" sz="2400" dirty="0"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3034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9734" y="1546860"/>
            <a:ext cx="2235200" cy="292608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4629" y="1447800"/>
            <a:ext cx="6400800" cy="3962400"/>
          </a:xfr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en-US" sz="4800" dirty="0" smtClean="0"/>
              <a:t>BAB 7</a:t>
            </a:r>
            <a:br>
              <a:rPr lang="en-US" sz="4800" dirty="0" smtClean="0"/>
            </a:br>
            <a:r>
              <a:rPr lang="en-US" sz="4800" dirty="0" smtClean="0"/>
              <a:t>PERUBAHAN PARADIGMA PEMIKIRAN SAINS BARAT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98631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>
          <a:xfrm>
            <a:off x="457200" y="1752600"/>
            <a:ext cx="8229600" cy="5105400"/>
          </a:xfrm>
        </p:spPr>
        <p:txBody>
          <a:bodyPr>
            <a:noAutofit/>
          </a:bodyPr>
          <a:lstStyle/>
          <a:p>
            <a:pPr marL="342900" indent="-342900" algn="l">
              <a:buFont typeface="Arial" pitchFamily="34" charset="0"/>
              <a:buChar char="•"/>
            </a:pPr>
            <a:r>
              <a:rPr lang="en-US" sz="2800" dirty="0" err="1" smtClean="0"/>
              <a:t>Zaman</a:t>
            </a:r>
            <a:r>
              <a:rPr lang="en-US" sz="2800" dirty="0" smtClean="0"/>
              <a:t> </a:t>
            </a:r>
            <a:r>
              <a:rPr lang="en-US" sz="2800" dirty="0" err="1" smtClean="0"/>
              <a:t>kegemilangan</a:t>
            </a:r>
            <a:r>
              <a:rPr lang="en-US" sz="2800" dirty="0" smtClean="0"/>
              <a:t> </a:t>
            </a:r>
            <a:r>
              <a:rPr lang="en-US" sz="2800" dirty="0" err="1" smtClean="0"/>
              <a:t>sains</a:t>
            </a:r>
            <a:r>
              <a:rPr lang="en-US" sz="2800" dirty="0" smtClean="0"/>
              <a:t> </a:t>
            </a:r>
            <a:r>
              <a:rPr lang="en-US" sz="2800" dirty="0" err="1" smtClean="0"/>
              <a:t>dan</a:t>
            </a:r>
            <a:r>
              <a:rPr lang="en-US" sz="2800" dirty="0" smtClean="0"/>
              <a:t> </a:t>
            </a:r>
            <a:r>
              <a:rPr lang="en-US" sz="2800" dirty="0" err="1" smtClean="0"/>
              <a:t>falsafah</a:t>
            </a:r>
            <a:r>
              <a:rPr lang="en-US" sz="2800" dirty="0" smtClean="0"/>
              <a:t> di Barat</a:t>
            </a:r>
          </a:p>
          <a:p>
            <a:pPr marL="342900" indent="-342900" algn="l">
              <a:buFont typeface="Arial" pitchFamily="34" charset="0"/>
              <a:buChar char="•"/>
            </a:pPr>
            <a:r>
              <a:rPr lang="en-US" sz="2800" dirty="0" err="1" smtClean="0"/>
              <a:t>Perkembangan</a:t>
            </a:r>
            <a:r>
              <a:rPr lang="en-US" sz="2800" dirty="0" smtClean="0"/>
              <a:t> </a:t>
            </a:r>
            <a:r>
              <a:rPr lang="en-US" sz="2800" dirty="0" err="1" smtClean="0"/>
              <a:t>penggunaan</a:t>
            </a:r>
            <a:r>
              <a:rPr lang="en-US" sz="2800" dirty="0" smtClean="0"/>
              <a:t> </a:t>
            </a:r>
            <a:r>
              <a:rPr lang="en-US" sz="2800" dirty="0" err="1" smtClean="0"/>
              <a:t>akal</a:t>
            </a:r>
            <a:r>
              <a:rPr lang="en-US" sz="2800" dirty="0" smtClean="0"/>
              <a:t>, </a:t>
            </a:r>
            <a:r>
              <a:rPr lang="en-US" sz="2800" dirty="0" err="1" smtClean="0"/>
              <a:t>metode</a:t>
            </a:r>
            <a:r>
              <a:rPr lang="en-US" sz="2800" dirty="0" smtClean="0"/>
              <a:t> </a:t>
            </a:r>
            <a:r>
              <a:rPr lang="en-US" sz="2800" dirty="0" err="1" smtClean="0"/>
              <a:t>saintifik</a:t>
            </a:r>
            <a:r>
              <a:rPr lang="en-US" sz="2800" dirty="0" smtClean="0"/>
              <a:t> </a:t>
            </a:r>
            <a:r>
              <a:rPr lang="en-US" sz="2800" dirty="0" err="1" smtClean="0"/>
              <a:t>individualisme</a:t>
            </a:r>
            <a:r>
              <a:rPr lang="en-US" sz="2800" dirty="0" smtClean="0"/>
              <a:t> , </a:t>
            </a:r>
            <a:r>
              <a:rPr lang="en-US" sz="2800" dirty="0" err="1" smtClean="0"/>
              <a:t>struktur</a:t>
            </a:r>
            <a:r>
              <a:rPr lang="en-US" sz="2800" dirty="0" smtClean="0"/>
              <a:t> agama </a:t>
            </a:r>
            <a:r>
              <a:rPr lang="en-US" sz="2800" dirty="0" err="1" smtClean="0"/>
              <a:t>dan</a:t>
            </a:r>
            <a:r>
              <a:rPr lang="en-US" sz="2800" dirty="0" smtClean="0"/>
              <a:t> </a:t>
            </a:r>
            <a:r>
              <a:rPr lang="en-US" sz="2800" dirty="0" err="1" smtClean="0"/>
              <a:t>politik</a:t>
            </a:r>
            <a:r>
              <a:rPr lang="en-US" sz="2800" dirty="0" smtClean="0"/>
              <a:t> </a:t>
            </a:r>
            <a:r>
              <a:rPr lang="en-US" sz="2800" dirty="0" err="1" smtClean="0"/>
              <a:t>sedia</a:t>
            </a:r>
            <a:r>
              <a:rPr lang="en-US" sz="2800" dirty="0" smtClean="0"/>
              <a:t> </a:t>
            </a:r>
            <a:r>
              <a:rPr lang="en-US" sz="2800" dirty="0" err="1" smtClean="0"/>
              <a:t>ada</a:t>
            </a:r>
            <a:r>
              <a:rPr lang="en-US" sz="2800" dirty="0" smtClean="0"/>
              <a:t> </a:t>
            </a:r>
            <a:r>
              <a:rPr lang="en-US" sz="2800" dirty="0" err="1" smtClean="0"/>
              <a:t>dicabar</a:t>
            </a:r>
            <a:endParaRPr lang="en-US" sz="2800" dirty="0" smtClean="0"/>
          </a:p>
          <a:p>
            <a:pPr marL="342900" indent="-342900" algn="l">
              <a:buFont typeface="Arial" pitchFamily="34" charset="0"/>
              <a:buChar char="•"/>
            </a:pPr>
            <a:r>
              <a:rPr lang="en-US" sz="2800" dirty="0" err="1" smtClean="0"/>
              <a:t>Mempengaruhi</a:t>
            </a:r>
            <a:r>
              <a:rPr lang="en-US" sz="2800" dirty="0" smtClean="0"/>
              <a:t> </a:t>
            </a:r>
            <a:r>
              <a:rPr lang="en-US" sz="2800" dirty="0" err="1" smtClean="0"/>
              <a:t>Revolusi</a:t>
            </a:r>
            <a:r>
              <a:rPr lang="en-US" sz="2800" dirty="0" smtClean="0"/>
              <a:t>  </a:t>
            </a:r>
            <a:r>
              <a:rPr lang="en-US" sz="2800" dirty="0" err="1" smtClean="0"/>
              <a:t>Amerika</a:t>
            </a:r>
            <a:r>
              <a:rPr lang="en-US" sz="2800" dirty="0" smtClean="0"/>
              <a:t> </a:t>
            </a:r>
            <a:r>
              <a:rPr lang="en-US" sz="2800" dirty="0" err="1" smtClean="0"/>
              <a:t>dan</a:t>
            </a:r>
            <a:r>
              <a:rPr lang="en-US" sz="2800" dirty="0" smtClean="0"/>
              <a:t> </a:t>
            </a:r>
            <a:r>
              <a:rPr lang="en-US" sz="2800" dirty="0" err="1" smtClean="0"/>
              <a:t>Revolusi</a:t>
            </a:r>
            <a:r>
              <a:rPr lang="en-US" sz="2800" dirty="0" smtClean="0"/>
              <a:t> </a:t>
            </a:r>
            <a:r>
              <a:rPr lang="en-US" sz="2800" dirty="0" err="1" smtClean="0"/>
              <a:t>Perancis</a:t>
            </a:r>
            <a:r>
              <a:rPr lang="en-US" sz="2800" dirty="0" smtClean="0"/>
              <a:t>. </a:t>
            </a:r>
          </a:p>
          <a:p>
            <a:pPr marL="342900" indent="-342900" algn="l">
              <a:buFont typeface="Arial" pitchFamily="34" charset="0"/>
              <a:buChar char="•"/>
            </a:pPr>
            <a:r>
              <a:rPr lang="en-US" sz="2800" dirty="0" err="1" smtClean="0"/>
              <a:t>Menghadkan</a:t>
            </a:r>
            <a:r>
              <a:rPr lang="en-US" sz="2800" dirty="0" smtClean="0"/>
              <a:t> </a:t>
            </a:r>
            <a:r>
              <a:rPr lang="en-US" sz="2800" dirty="0" err="1" smtClean="0"/>
              <a:t>kuasa</a:t>
            </a:r>
            <a:r>
              <a:rPr lang="en-US" sz="2800" dirty="0" smtClean="0"/>
              <a:t> </a:t>
            </a:r>
            <a:r>
              <a:rPr lang="en-US" sz="2800" dirty="0" err="1" smtClean="0"/>
              <a:t>autoriti</a:t>
            </a:r>
            <a:r>
              <a:rPr lang="en-US" sz="2800" dirty="0" smtClean="0"/>
              <a:t> agama, </a:t>
            </a:r>
            <a:r>
              <a:rPr lang="en-US" sz="2800" dirty="0" err="1" smtClean="0"/>
              <a:t>membebaskan</a:t>
            </a:r>
            <a:r>
              <a:rPr lang="en-US" sz="2800" dirty="0" smtClean="0"/>
              <a:t> </a:t>
            </a:r>
            <a:r>
              <a:rPr lang="en-US" sz="2800" dirty="0" err="1" smtClean="0"/>
              <a:t>diri</a:t>
            </a:r>
            <a:r>
              <a:rPr lang="en-US" sz="2800" dirty="0" smtClean="0"/>
              <a:t> </a:t>
            </a:r>
            <a:r>
              <a:rPr lang="en-US" sz="2800" dirty="0" err="1" smtClean="0"/>
              <a:t>daripada</a:t>
            </a:r>
            <a:r>
              <a:rPr lang="en-US" sz="2800" dirty="0" smtClean="0"/>
              <a:t> </a:t>
            </a:r>
            <a:r>
              <a:rPr lang="en-US" sz="2800" dirty="0" err="1" smtClean="0"/>
              <a:t>cengkaman</a:t>
            </a:r>
            <a:r>
              <a:rPr lang="en-US" sz="2800" dirty="0" smtClean="0"/>
              <a:t> dogma agama</a:t>
            </a:r>
          </a:p>
          <a:p>
            <a:pPr marL="342900" indent="-342900" algn="l">
              <a:buFont typeface="Arial" pitchFamily="34" charset="0"/>
              <a:buChar char="•"/>
            </a:pPr>
            <a:r>
              <a:rPr lang="en-US" sz="2800" dirty="0" err="1" smtClean="0"/>
              <a:t>Manifestasi</a:t>
            </a:r>
            <a:r>
              <a:rPr lang="en-US" sz="2800" dirty="0" smtClean="0"/>
              <a:t>  </a:t>
            </a:r>
            <a:r>
              <a:rPr lang="en-US" sz="2800" dirty="0" err="1" smtClean="0"/>
              <a:t>anjakan</a:t>
            </a:r>
            <a:r>
              <a:rPr lang="en-US" sz="2800" dirty="0" smtClean="0"/>
              <a:t> </a:t>
            </a:r>
            <a:r>
              <a:rPr lang="en-US" sz="2800" dirty="0" err="1" smtClean="0"/>
              <a:t>paradigma</a:t>
            </a:r>
            <a:r>
              <a:rPr lang="en-US" sz="2800" dirty="0" smtClean="0"/>
              <a:t> </a:t>
            </a:r>
            <a:r>
              <a:rPr lang="en-US" sz="2800" dirty="0" err="1" smtClean="0"/>
              <a:t>daripada</a:t>
            </a:r>
            <a:r>
              <a:rPr lang="en-US" sz="2800" dirty="0" smtClean="0"/>
              <a:t> </a:t>
            </a:r>
            <a:r>
              <a:rPr lang="en-US" sz="2800" dirty="0" err="1" smtClean="0"/>
              <a:t>zaman</a:t>
            </a:r>
            <a:r>
              <a:rPr lang="en-US" sz="2800" dirty="0" smtClean="0"/>
              <a:t> </a:t>
            </a:r>
            <a:r>
              <a:rPr lang="en-US" sz="2800" dirty="0" err="1" smtClean="0"/>
              <a:t>klasik</a:t>
            </a:r>
            <a:r>
              <a:rPr lang="en-US" sz="2800" dirty="0" smtClean="0"/>
              <a:t> </a:t>
            </a:r>
            <a:r>
              <a:rPr lang="en-US" sz="2800" dirty="0" err="1" smtClean="0"/>
              <a:t>ke</a:t>
            </a:r>
            <a:r>
              <a:rPr lang="en-US" sz="2800" dirty="0" smtClean="0"/>
              <a:t> </a:t>
            </a:r>
            <a:r>
              <a:rPr lang="en-US" sz="2800" dirty="0" err="1" smtClean="0"/>
              <a:t>zaman</a:t>
            </a:r>
            <a:r>
              <a:rPr lang="en-US" sz="2800" dirty="0" smtClean="0"/>
              <a:t> </a:t>
            </a:r>
            <a:r>
              <a:rPr lang="en-US" sz="2800" dirty="0" err="1" smtClean="0"/>
              <a:t>moden</a:t>
            </a:r>
            <a:r>
              <a:rPr lang="en-US" sz="2800" dirty="0" smtClean="0"/>
              <a:t>; </a:t>
            </a:r>
            <a:r>
              <a:rPr lang="en-US" sz="2800" dirty="0" err="1" smtClean="0"/>
              <a:t>dunia</a:t>
            </a:r>
            <a:r>
              <a:rPr lang="en-US" sz="2800" dirty="0" smtClean="0"/>
              <a:t> </a:t>
            </a:r>
            <a:r>
              <a:rPr lang="en-US" sz="2800" dirty="0" err="1" smtClean="0"/>
              <a:t>moden</a:t>
            </a:r>
            <a:r>
              <a:rPr lang="en-US" sz="2800" dirty="0" smtClean="0"/>
              <a:t> </a:t>
            </a:r>
            <a:r>
              <a:rPr lang="en-US" sz="2800" dirty="0" err="1" smtClean="0"/>
              <a:t>bermula</a:t>
            </a:r>
            <a:r>
              <a:rPr lang="en-US" sz="2800" dirty="0" smtClean="0"/>
              <a:t> </a:t>
            </a:r>
            <a:r>
              <a:rPr lang="en-US" sz="2800" dirty="0" err="1" smtClean="0"/>
              <a:t>dan</a:t>
            </a:r>
            <a:r>
              <a:rPr lang="en-US" sz="2800" dirty="0" smtClean="0"/>
              <a:t> </a:t>
            </a:r>
            <a:r>
              <a:rPr lang="en-US" sz="2800" dirty="0" err="1" smtClean="0"/>
              <a:t>sains</a:t>
            </a:r>
            <a:r>
              <a:rPr lang="en-US" sz="2800" dirty="0" smtClean="0"/>
              <a:t> </a:t>
            </a:r>
            <a:r>
              <a:rPr lang="en-US" sz="2800" dirty="0" err="1" smtClean="0"/>
              <a:t>menggantikan</a:t>
            </a:r>
            <a:r>
              <a:rPr lang="en-US" sz="2800" dirty="0" smtClean="0"/>
              <a:t> </a:t>
            </a:r>
            <a:r>
              <a:rPr lang="en-US" sz="2800" dirty="0" err="1" smtClean="0"/>
              <a:t>kepercayaan</a:t>
            </a:r>
            <a:r>
              <a:rPr lang="en-US" sz="2800" dirty="0" smtClean="0"/>
              <a:t> </a:t>
            </a:r>
            <a:r>
              <a:rPr lang="en-US" sz="2800" dirty="0" err="1" smtClean="0"/>
              <a:t>tahyul</a:t>
            </a:r>
            <a:endParaRPr lang="en-US" sz="28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400" dirty="0" smtClean="0"/>
              <a:t>ZAMAN PENCERAHAN (</a:t>
            </a:r>
            <a:r>
              <a:rPr lang="en-US" sz="2400" i="1" dirty="0" smtClean="0"/>
              <a:t>AGE OF REASON</a:t>
            </a:r>
            <a:r>
              <a:rPr lang="en-US" sz="2400" dirty="0" smtClean="0"/>
              <a:t>)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958524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342900" lvl="1" indent="-342900" algn="l">
              <a:buFont typeface="Arial" pitchFamily="34" charset="0"/>
              <a:buChar char="•"/>
            </a:pPr>
            <a:r>
              <a:rPr lang="en-US" sz="2400" dirty="0" err="1" smtClean="0"/>
              <a:t>Memandangkan</a:t>
            </a:r>
            <a:r>
              <a:rPr lang="en-US" sz="2400" dirty="0" smtClean="0"/>
              <a:t> Newton </a:t>
            </a:r>
            <a:r>
              <a:rPr lang="en-US" sz="2400" dirty="0" err="1" smtClean="0"/>
              <a:t>telah</a:t>
            </a:r>
            <a:r>
              <a:rPr lang="en-US" sz="2400" dirty="0" smtClean="0"/>
              <a:t> </a:t>
            </a:r>
            <a:r>
              <a:rPr lang="en-US" sz="2400" dirty="0" err="1" smtClean="0"/>
              <a:t>membuktikan</a:t>
            </a:r>
            <a:r>
              <a:rPr lang="en-US" sz="2400" dirty="0" smtClean="0"/>
              <a:t> </a:t>
            </a:r>
            <a:r>
              <a:rPr lang="en-US" sz="2400" dirty="0" err="1" smtClean="0"/>
              <a:t>bahawa</a:t>
            </a:r>
            <a:r>
              <a:rPr lang="en-US" sz="2400" dirty="0" smtClean="0"/>
              <a:t> </a:t>
            </a:r>
            <a:r>
              <a:rPr lang="en-US" sz="2400" dirty="0" err="1" smtClean="0"/>
              <a:t>alam</a:t>
            </a:r>
            <a:r>
              <a:rPr lang="en-US" sz="2400" dirty="0" smtClean="0"/>
              <a:t> </a:t>
            </a:r>
            <a:r>
              <a:rPr lang="en-US" sz="2400" dirty="0" err="1" smtClean="0"/>
              <a:t>bergerak</a:t>
            </a:r>
            <a:r>
              <a:rPr lang="en-US" sz="2400" dirty="0" smtClean="0"/>
              <a:t> </a:t>
            </a:r>
            <a:r>
              <a:rPr lang="en-US" sz="2400" dirty="0" err="1" smtClean="0"/>
              <a:t>mengikut</a:t>
            </a:r>
            <a:r>
              <a:rPr lang="en-US" sz="2400" dirty="0" smtClean="0"/>
              <a:t> </a:t>
            </a:r>
            <a:r>
              <a:rPr lang="en-US" sz="2400" dirty="0" err="1" smtClean="0"/>
              <a:t>peraturan</a:t>
            </a:r>
            <a:r>
              <a:rPr lang="en-US" sz="2400" dirty="0" smtClean="0"/>
              <a:t>, </a:t>
            </a:r>
            <a:r>
              <a:rPr lang="en-US" sz="2400" dirty="0" err="1" smtClean="0"/>
              <a:t>bukankah</a:t>
            </a:r>
            <a:r>
              <a:rPr lang="en-US" sz="2400" dirty="0" smtClean="0"/>
              <a:t> </a:t>
            </a:r>
            <a:r>
              <a:rPr lang="en-US" sz="2400" dirty="0" err="1" smtClean="0"/>
              <a:t>sepatutnya</a:t>
            </a:r>
            <a:r>
              <a:rPr lang="en-US" sz="2400" dirty="0" smtClean="0"/>
              <a:t> </a:t>
            </a:r>
            <a:r>
              <a:rPr lang="en-US" sz="2400" dirty="0" err="1" smtClean="0"/>
              <a:t>manusia</a:t>
            </a:r>
            <a:r>
              <a:rPr lang="en-US" sz="2400" dirty="0" smtClean="0"/>
              <a:t>, </a:t>
            </a:r>
            <a:r>
              <a:rPr lang="en-US" sz="2400" dirty="0" err="1" smtClean="0"/>
              <a:t>masyarakat</a:t>
            </a:r>
            <a:r>
              <a:rPr lang="en-US" sz="2400" dirty="0" smtClean="0"/>
              <a:t>, </a:t>
            </a:r>
            <a:r>
              <a:rPr lang="en-US" sz="2400" dirty="0" err="1" smtClean="0"/>
              <a:t>kerajaan</a:t>
            </a:r>
            <a:r>
              <a:rPr lang="en-US" sz="2400" dirty="0" smtClean="0"/>
              <a:t>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pendidkan</a:t>
            </a:r>
            <a:r>
              <a:rPr lang="en-US" sz="2400" dirty="0" smtClean="0"/>
              <a:t> </a:t>
            </a:r>
            <a:r>
              <a:rPr lang="en-US" sz="2400" dirty="0" err="1" smtClean="0"/>
              <a:t>juga</a:t>
            </a:r>
            <a:r>
              <a:rPr lang="en-US" sz="2400" dirty="0" smtClean="0"/>
              <a:t> </a:t>
            </a:r>
            <a:r>
              <a:rPr lang="en-US" sz="2400" dirty="0" err="1" smtClean="0"/>
              <a:t>perlu</a:t>
            </a:r>
            <a:r>
              <a:rPr lang="en-US" sz="2400" dirty="0" smtClean="0"/>
              <a:t> </a:t>
            </a:r>
            <a:r>
              <a:rPr lang="en-US" sz="2400" dirty="0" err="1" smtClean="0"/>
              <a:t>mengikut</a:t>
            </a:r>
            <a:r>
              <a:rPr lang="en-US" sz="2400" dirty="0" smtClean="0"/>
              <a:t> </a:t>
            </a:r>
            <a:r>
              <a:rPr lang="en-US" sz="2400" dirty="0" err="1" smtClean="0"/>
              <a:t>peraturan</a:t>
            </a:r>
            <a:r>
              <a:rPr lang="en-US" sz="2400" dirty="0" smtClean="0"/>
              <a:t>?</a:t>
            </a:r>
          </a:p>
          <a:p>
            <a:pPr marL="342900" lvl="1" indent="-342900" algn="l">
              <a:buFont typeface="Arial" pitchFamily="34" charset="0"/>
              <a:buChar char="•"/>
            </a:pPr>
            <a:r>
              <a:rPr lang="en-US" sz="2400" dirty="0" err="1" smtClean="0"/>
              <a:t>Revolusi</a:t>
            </a:r>
            <a:r>
              <a:rPr lang="en-US" sz="2400" dirty="0" smtClean="0"/>
              <a:t> </a:t>
            </a:r>
            <a:r>
              <a:rPr lang="en-US" sz="2400" dirty="0" err="1" smtClean="0"/>
              <a:t>sains</a:t>
            </a:r>
            <a:r>
              <a:rPr lang="en-US" sz="2400" dirty="0" smtClean="0"/>
              <a:t> </a:t>
            </a:r>
            <a:r>
              <a:rPr lang="en-US" sz="2400" dirty="0" err="1" smtClean="0"/>
              <a:t>telah</a:t>
            </a:r>
            <a:r>
              <a:rPr lang="en-US" sz="2400" dirty="0" smtClean="0"/>
              <a:t> </a:t>
            </a:r>
            <a:r>
              <a:rPr lang="en-US" sz="2400" dirty="0" err="1" smtClean="0"/>
              <a:t>menghapuskan</a:t>
            </a:r>
            <a:r>
              <a:rPr lang="en-US" sz="2400" dirty="0" smtClean="0"/>
              <a:t> idea-idea lama. </a:t>
            </a:r>
            <a:r>
              <a:rPr lang="en-US" sz="2400" dirty="0" err="1" smtClean="0"/>
              <a:t>Manusia</a:t>
            </a:r>
            <a:r>
              <a:rPr lang="en-US" sz="2400" dirty="0" smtClean="0"/>
              <a:t> </a:t>
            </a:r>
            <a:r>
              <a:rPr lang="en-US" sz="2400" dirty="0" err="1" smtClean="0"/>
              <a:t>memandang</a:t>
            </a:r>
            <a:r>
              <a:rPr lang="en-US" sz="2400" dirty="0" smtClean="0"/>
              <a:t> </a:t>
            </a:r>
            <a:r>
              <a:rPr lang="en-US" sz="2400" dirty="0" err="1" smtClean="0"/>
              <a:t>alam</a:t>
            </a:r>
            <a:r>
              <a:rPr lang="en-US" sz="2400" dirty="0" smtClean="0"/>
              <a:t> </a:t>
            </a:r>
            <a:r>
              <a:rPr lang="en-US" sz="2400" dirty="0" err="1" smtClean="0"/>
              <a:t>menerusi</a:t>
            </a:r>
            <a:r>
              <a:rPr lang="en-US" sz="2400" dirty="0" smtClean="0"/>
              <a:t> </a:t>
            </a:r>
            <a:r>
              <a:rPr lang="en-US" sz="2400" dirty="0" err="1" smtClean="0"/>
              <a:t>perspektif</a:t>
            </a:r>
            <a:r>
              <a:rPr lang="en-US" sz="2400" dirty="0" smtClean="0"/>
              <a:t> </a:t>
            </a:r>
            <a:r>
              <a:rPr lang="en-US" sz="2400" dirty="0" err="1" smtClean="0"/>
              <a:t>sains</a:t>
            </a:r>
            <a:r>
              <a:rPr lang="en-US" sz="2400" dirty="0" smtClean="0"/>
              <a:t>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setiap</a:t>
            </a:r>
            <a:r>
              <a:rPr lang="en-US" sz="2400" dirty="0" smtClean="0"/>
              <a:t> </a:t>
            </a:r>
            <a:r>
              <a:rPr lang="en-US" sz="2400" dirty="0" err="1" smtClean="0"/>
              <a:t>satunya</a:t>
            </a:r>
            <a:r>
              <a:rPr lang="en-US" sz="2400" dirty="0" smtClean="0"/>
              <a:t> </a:t>
            </a:r>
            <a:r>
              <a:rPr lang="en-US" sz="2400" dirty="0" err="1" smtClean="0"/>
              <a:t>dikawal</a:t>
            </a:r>
            <a:r>
              <a:rPr lang="en-US" sz="2400" dirty="0" smtClean="0"/>
              <a:t> </a:t>
            </a:r>
            <a:r>
              <a:rPr lang="en-US" sz="2400" dirty="0" err="1" smtClean="0"/>
              <a:t>oleh</a:t>
            </a:r>
            <a:r>
              <a:rPr lang="en-US" sz="2400" dirty="0" smtClean="0"/>
              <a:t> </a:t>
            </a:r>
            <a:r>
              <a:rPr lang="en-US" sz="2400" b="1" dirty="0" err="1" smtClean="0"/>
              <a:t>hukum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alam</a:t>
            </a:r>
            <a:r>
              <a:rPr lang="en-US" sz="2400" b="1" dirty="0" smtClean="0"/>
              <a:t> (</a:t>
            </a:r>
            <a:r>
              <a:rPr lang="en-US" sz="2400" b="1" i="1" dirty="0"/>
              <a:t>l</a:t>
            </a:r>
            <a:r>
              <a:rPr lang="en-US" sz="2400" b="1" i="1" dirty="0" smtClean="0"/>
              <a:t>aw of nature</a:t>
            </a:r>
            <a:r>
              <a:rPr lang="en-US" sz="2400" b="1" dirty="0" smtClean="0"/>
              <a:t>)</a:t>
            </a:r>
            <a:endParaRPr lang="en-US" sz="2400" b="1" dirty="0"/>
          </a:p>
          <a:p>
            <a:pPr marL="342900" indent="-342900" algn="l">
              <a:buFont typeface="Arial" pitchFamily="34" charset="0"/>
              <a:buChar char="•"/>
            </a:pPr>
            <a:r>
              <a:rPr lang="en-US" sz="2400" dirty="0"/>
              <a:t> </a:t>
            </a:r>
            <a:r>
              <a:rPr lang="en-US" sz="2400" dirty="0" err="1" smtClean="0"/>
              <a:t>Anjakan</a:t>
            </a:r>
            <a:r>
              <a:rPr lang="en-US" sz="2400" dirty="0" smtClean="0"/>
              <a:t> </a:t>
            </a:r>
            <a:r>
              <a:rPr lang="en-US" sz="2400" dirty="0" err="1" smtClean="0"/>
              <a:t>paradigma</a:t>
            </a:r>
            <a:r>
              <a:rPr lang="en-US" sz="2400" dirty="0" smtClean="0"/>
              <a:t> – </a:t>
            </a:r>
            <a:r>
              <a:rPr lang="en-US" sz="2400" dirty="0" err="1" smtClean="0"/>
              <a:t>perlu</a:t>
            </a:r>
            <a:r>
              <a:rPr lang="en-US" sz="2400" dirty="0" smtClean="0"/>
              <a:t> </a:t>
            </a:r>
            <a:r>
              <a:rPr lang="en-US" sz="2400" dirty="0" err="1" smtClean="0"/>
              <a:t>mengemukakan</a:t>
            </a:r>
            <a:r>
              <a:rPr lang="en-US" sz="2400" dirty="0" smtClean="0"/>
              <a:t> idea </a:t>
            </a:r>
            <a:r>
              <a:rPr lang="en-US" sz="2400" dirty="0" err="1" smtClean="0"/>
              <a:t>baru</a:t>
            </a:r>
            <a:r>
              <a:rPr lang="en-US" sz="2400" dirty="0" smtClean="0"/>
              <a:t> </a:t>
            </a:r>
            <a:r>
              <a:rPr lang="en-US" sz="2400" dirty="0" err="1" smtClean="0"/>
              <a:t>berkaitan</a:t>
            </a:r>
            <a:r>
              <a:rPr lang="en-US" sz="2400" dirty="0" smtClean="0"/>
              <a:t> </a:t>
            </a:r>
            <a:r>
              <a:rPr lang="en-US" sz="2400" dirty="0" err="1" smtClean="0"/>
              <a:t>manusia</a:t>
            </a:r>
            <a:r>
              <a:rPr lang="en-US" sz="2400" dirty="0" smtClean="0"/>
              <a:t> yang </a:t>
            </a:r>
            <a:r>
              <a:rPr lang="en-US" sz="2400" dirty="0" err="1" smtClean="0"/>
              <a:t>dipandu</a:t>
            </a:r>
            <a:r>
              <a:rPr lang="en-US" sz="2400" dirty="0" smtClean="0"/>
              <a:t> </a:t>
            </a:r>
            <a:r>
              <a:rPr lang="en-US" sz="2400" dirty="0" err="1" smtClean="0"/>
              <a:t>oleh</a:t>
            </a:r>
            <a:r>
              <a:rPr lang="en-US" sz="2400" dirty="0" smtClean="0"/>
              <a:t> </a:t>
            </a:r>
            <a:r>
              <a:rPr lang="en-US" sz="2400" dirty="0" err="1" smtClean="0"/>
              <a:t>hukum</a:t>
            </a:r>
            <a:r>
              <a:rPr lang="en-US" sz="2400" dirty="0" smtClean="0"/>
              <a:t> </a:t>
            </a:r>
            <a:r>
              <a:rPr lang="en-US" sz="2400" dirty="0" err="1" smtClean="0"/>
              <a:t>alam</a:t>
            </a:r>
            <a:r>
              <a:rPr lang="en-US" sz="2400" dirty="0" smtClean="0"/>
              <a:t>. </a:t>
            </a:r>
            <a:endParaRPr lang="en-US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400" dirty="0" smtClean="0"/>
              <a:t>ZAMAN PENCERAHAN (</a:t>
            </a:r>
            <a:r>
              <a:rPr lang="en-US" sz="2400" i="1" dirty="0" smtClean="0"/>
              <a:t>AGE OF REASON</a:t>
            </a:r>
            <a:r>
              <a:rPr lang="en-US" sz="2400" dirty="0" smtClean="0"/>
              <a:t>)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31477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1771" y="3629"/>
            <a:ext cx="4114800" cy="701040"/>
          </a:xfrm>
        </p:spPr>
        <p:txBody>
          <a:bodyPr>
            <a:noAutofit/>
          </a:bodyPr>
          <a:lstStyle/>
          <a:p>
            <a:r>
              <a:rPr lang="en-US" sz="2400" dirty="0" smtClean="0"/>
              <a:t>THE ENLIGHTENMENT </a:t>
            </a:r>
            <a:br>
              <a:rPr lang="en-US" sz="2400" dirty="0" smtClean="0"/>
            </a:br>
            <a:r>
              <a:rPr lang="en-US" sz="2400" dirty="0" smtClean="0"/>
              <a:t>(AGE OF REASON)</a:t>
            </a:r>
            <a:endParaRPr lang="en-US" sz="24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5200" y="1409700"/>
            <a:ext cx="2619682" cy="3200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Rectangle 6"/>
          <p:cNvSpPr/>
          <p:nvPr/>
        </p:nvSpPr>
        <p:spPr>
          <a:xfrm>
            <a:off x="7257" y="972457"/>
            <a:ext cx="3664857" cy="1407886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dirty="0" err="1"/>
              <a:t>Pendokong</a:t>
            </a:r>
            <a:r>
              <a:rPr lang="en-US" sz="2000" dirty="0"/>
              <a:t> </a:t>
            </a:r>
            <a:r>
              <a:rPr lang="en-US" sz="2000" dirty="0" err="1"/>
              <a:t>falsafah</a:t>
            </a:r>
            <a:r>
              <a:rPr lang="en-US" sz="2000" dirty="0"/>
              <a:t> MEKANISME – </a:t>
            </a:r>
            <a:r>
              <a:rPr lang="en-US" sz="2000" dirty="0" err="1"/>
              <a:t>fenomena</a:t>
            </a:r>
            <a:r>
              <a:rPr lang="en-US" sz="2000" dirty="0"/>
              <a:t> </a:t>
            </a:r>
            <a:r>
              <a:rPr lang="en-US" sz="2000" dirty="0" err="1"/>
              <a:t>alam</a:t>
            </a:r>
            <a:r>
              <a:rPr lang="en-US" sz="2000" dirty="0"/>
              <a:t> </a:t>
            </a:r>
            <a:r>
              <a:rPr lang="en-US" sz="2000" dirty="0" err="1"/>
              <a:t>boleh</a:t>
            </a:r>
            <a:r>
              <a:rPr lang="en-US" sz="2000" dirty="0"/>
              <a:t> </a:t>
            </a:r>
            <a:r>
              <a:rPr lang="en-US" sz="2000" dirty="0" err="1"/>
              <a:t>dan</a:t>
            </a:r>
            <a:r>
              <a:rPr lang="en-US" sz="2000" dirty="0"/>
              <a:t> </a:t>
            </a:r>
            <a:r>
              <a:rPr lang="en-US" sz="2000" dirty="0" err="1"/>
              <a:t>harus</a:t>
            </a:r>
            <a:r>
              <a:rPr lang="en-US" sz="2000" dirty="0"/>
              <a:t> </a:t>
            </a:r>
            <a:r>
              <a:rPr lang="en-US" sz="2000" dirty="0" err="1" smtClean="0"/>
              <a:t>dijelaskan</a:t>
            </a:r>
            <a:r>
              <a:rPr lang="en-US" sz="2000" dirty="0" smtClean="0"/>
              <a:t> </a:t>
            </a:r>
            <a:r>
              <a:rPr lang="en-US" sz="2000" dirty="0" err="1" smtClean="0"/>
              <a:t>dengan</a:t>
            </a:r>
            <a:r>
              <a:rPr lang="en-US" sz="2000" dirty="0" smtClean="0"/>
              <a:t> </a:t>
            </a:r>
            <a:r>
              <a:rPr lang="en-US" sz="2000" dirty="0" err="1" smtClean="0"/>
              <a:t>merujuk</a:t>
            </a:r>
            <a:r>
              <a:rPr lang="en-US" sz="2000" dirty="0" smtClean="0"/>
              <a:t> </a:t>
            </a:r>
            <a:r>
              <a:rPr lang="en-US" sz="2000" dirty="0" err="1" smtClean="0"/>
              <a:t>kepada</a:t>
            </a:r>
            <a:r>
              <a:rPr lang="en-US" sz="2000" dirty="0" smtClean="0"/>
              <a:t> </a:t>
            </a:r>
            <a:r>
              <a:rPr lang="en-US" sz="2000" dirty="0" err="1" smtClean="0"/>
              <a:t>hukum</a:t>
            </a:r>
            <a:r>
              <a:rPr lang="en-US" sz="2000" dirty="0" smtClean="0"/>
              <a:t> </a:t>
            </a:r>
            <a:r>
              <a:rPr lang="en-US" sz="2000" dirty="0" err="1" smtClean="0"/>
              <a:t>jirim</a:t>
            </a:r>
            <a:r>
              <a:rPr lang="en-US" sz="2000" dirty="0" smtClean="0"/>
              <a:t> </a:t>
            </a:r>
            <a:r>
              <a:rPr lang="en-US" sz="2000" dirty="0" err="1" smtClean="0"/>
              <a:t>dan</a:t>
            </a:r>
            <a:r>
              <a:rPr lang="en-US" sz="2000" dirty="0" smtClean="0"/>
              <a:t> </a:t>
            </a:r>
            <a:r>
              <a:rPr lang="en-US" sz="2000" dirty="0" err="1" smtClean="0"/>
              <a:t>gerakan</a:t>
            </a:r>
            <a:endParaRPr lang="en-US" sz="2000" dirty="0"/>
          </a:p>
        </p:txBody>
      </p:sp>
      <p:sp>
        <p:nvSpPr>
          <p:cNvPr id="11" name="Rectangle 10"/>
          <p:cNvSpPr/>
          <p:nvPr/>
        </p:nvSpPr>
        <p:spPr>
          <a:xfrm>
            <a:off x="14515" y="2451156"/>
            <a:ext cx="3657599" cy="2806644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dirty="0" err="1" smtClean="0"/>
              <a:t>Semua</a:t>
            </a:r>
            <a:r>
              <a:rPr lang="en-US" sz="2000" dirty="0" smtClean="0"/>
              <a:t> </a:t>
            </a:r>
            <a:r>
              <a:rPr lang="en-US" sz="2000" dirty="0" err="1" smtClean="0"/>
              <a:t>haiwan</a:t>
            </a:r>
            <a:r>
              <a:rPr lang="en-US" sz="2000" dirty="0" smtClean="0"/>
              <a:t> </a:t>
            </a:r>
            <a:r>
              <a:rPr lang="en-US" sz="2000" dirty="0" err="1" smtClean="0"/>
              <a:t>kecuali</a:t>
            </a:r>
            <a:r>
              <a:rPr lang="en-US" sz="2000" dirty="0" smtClean="0"/>
              <a:t> </a:t>
            </a:r>
            <a:r>
              <a:rPr lang="en-US" sz="2000" dirty="0" err="1" smtClean="0"/>
              <a:t>manusia</a:t>
            </a:r>
            <a:r>
              <a:rPr lang="en-US" sz="2000" dirty="0" smtClean="0"/>
              <a:t> </a:t>
            </a:r>
            <a:r>
              <a:rPr lang="en-US" sz="2000" dirty="0" err="1" smtClean="0"/>
              <a:t>adalah</a:t>
            </a:r>
            <a:r>
              <a:rPr lang="en-US" sz="2000" dirty="0" smtClean="0"/>
              <a:t> </a:t>
            </a:r>
            <a:r>
              <a:rPr lang="en-US" sz="2000" dirty="0" err="1" smtClean="0"/>
              <a:t>mesin</a:t>
            </a:r>
            <a:r>
              <a:rPr lang="en-US" sz="2000" dirty="0" smtClean="0"/>
              <a:t> (</a:t>
            </a:r>
            <a:r>
              <a:rPr lang="en-US" sz="2000" i="1" dirty="0" smtClean="0"/>
              <a:t>very complicated automata</a:t>
            </a:r>
            <a:r>
              <a:rPr lang="en-US" sz="2000" dirty="0" smtClean="0"/>
              <a:t>). </a:t>
            </a:r>
            <a:r>
              <a:rPr lang="en-US" sz="2000" dirty="0" err="1"/>
              <a:t>M</a:t>
            </a:r>
            <a:r>
              <a:rPr lang="en-US" sz="2000" dirty="0" err="1" smtClean="0"/>
              <a:t>anusia</a:t>
            </a:r>
            <a:r>
              <a:rPr lang="en-US" sz="2000" dirty="0" smtClean="0"/>
              <a:t> </a:t>
            </a:r>
            <a:r>
              <a:rPr lang="en-US" sz="2000" dirty="0" err="1" smtClean="0"/>
              <a:t>ada</a:t>
            </a:r>
            <a:r>
              <a:rPr lang="en-US" sz="2000" dirty="0" smtClean="0"/>
              <a:t> </a:t>
            </a:r>
            <a:r>
              <a:rPr lang="en-US" sz="2000" dirty="0" err="1" smtClean="0"/>
              <a:t>ruh</a:t>
            </a:r>
            <a:r>
              <a:rPr lang="en-US" sz="2000" dirty="0" smtClean="0"/>
              <a:t>, </a:t>
            </a:r>
            <a:r>
              <a:rPr lang="en-US" sz="2000" dirty="0" err="1" smtClean="0"/>
              <a:t>oleh</a:t>
            </a:r>
            <a:r>
              <a:rPr lang="en-US" sz="2000" dirty="0" smtClean="0"/>
              <a:t> </a:t>
            </a:r>
            <a:r>
              <a:rPr lang="en-US" sz="2000" dirty="0" err="1" smtClean="0"/>
              <a:t>itu</a:t>
            </a:r>
            <a:r>
              <a:rPr lang="en-US" sz="2000" dirty="0" smtClean="0"/>
              <a:t> </a:t>
            </a:r>
            <a:r>
              <a:rPr lang="en-US" sz="2000" dirty="0" err="1" smtClean="0"/>
              <a:t>dia</a:t>
            </a:r>
            <a:r>
              <a:rPr lang="en-US" sz="2000" dirty="0" smtClean="0"/>
              <a:t> </a:t>
            </a:r>
            <a:r>
              <a:rPr lang="en-US" sz="2000" dirty="0" err="1" smtClean="0"/>
              <a:t>ada</a:t>
            </a:r>
            <a:r>
              <a:rPr lang="en-US" sz="2000" dirty="0" smtClean="0"/>
              <a:t> </a:t>
            </a:r>
            <a:r>
              <a:rPr lang="en-US" sz="2000" dirty="0" err="1" smtClean="0"/>
              <a:t>kesedaran</a:t>
            </a:r>
            <a:r>
              <a:rPr lang="en-US" sz="2000" dirty="0" smtClean="0"/>
              <a:t> </a:t>
            </a:r>
            <a:r>
              <a:rPr lang="en-US" sz="2000" dirty="0" err="1" smtClean="0"/>
              <a:t>dan</a:t>
            </a:r>
            <a:r>
              <a:rPr lang="en-US" sz="2000" dirty="0" smtClean="0"/>
              <a:t> </a:t>
            </a:r>
            <a:r>
              <a:rPr lang="en-US" sz="2000" dirty="0" err="1" smtClean="0"/>
              <a:t>ada</a:t>
            </a:r>
            <a:r>
              <a:rPr lang="en-US" sz="2000" dirty="0" smtClean="0"/>
              <a:t> </a:t>
            </a:r>
            <a:r>
              <a:rPr lang="en-US" sz="2000" dirty="0" err="1" smtClean="0"/>
              <a:t>kebebasan</a:t>
            </a:r>
            <a:r>
              <a:rPr lang="en-US" sz="2000" dirty="0" smtClean="0"/>
              <a:t> </a:t>
            </a:r>
            <a:r>
              <a:rPr lang="en-US" sz="2000" dirty="0" err="1" smtClean="0"/>
              <a:t>memilih</a:t>
            </a:r>
            <a:r>
              <a:rPr lang="en-US" sz="2000" dirty="0" smtClean="0"/>
              <a:t> (</a:t>
            </a:r>
            <a:r>
              <a:rPr lang="en-US" sz="2000" i="1" dirty="0" smtClean="0"/>
              <a:t>free will</a:t>
            </a:r>
            <a:r>
              <a:rPr lang="en-US" sz="2000" dirty="0" smtClean="0"/>
              <a:t>) yang </a:t>
            </a:r>
            <a:r>
              <a:rPr lang="en-US" sz="2000" dirty="0" err="1" smtClean="0"/>
              <a:t>membolehkannya</a:t>
            </a:r>
            <a:r>
              <a:rPr lang="en-US" sz="2000" dirty="0" smtClean="0"/>
              <a:t> </a:t>
            </a:r>
            <a:r>
              <a:rPr lang="en-US" sz="2000" dirty="0" err="1" smtClean="0"/>
              <a:t>untuk</a:t>
            </a:r>
            <a:r>
              <a:rPr lang="en-US" sz="2000" dirty="0" smtClean="0"/>
              <a:t> </a:t>
            </a:r>
            <a:r>
              <a:rPr lang="en-US" sz="2000" dirty="0" err="1" smtClean="0"/>
              <a:t>jadi</a:t>
            </a:r>
            <a:r>
              <a:rPr lang="en-US" sz="2000" dirty="0" smtClean="0"/>
              <a:t> </a:t>
            </a:r>
            <a:r>
              <a:rPr lang="en-US" sz="2000" dirty="0" err="1" smtClean="0"/>
              <a:t>baik</a:t>
            </a:r>
            <a:r>
              <a:rPr lang="en-US" sz="2000" dirty="0" smtClean="0"/>
              <a:t> </a:t>
            </a:r>
            <a:r>
              <a:rPr lang="en-US" sz="2000" dirty="0" err="1" smtClean="0"/>
              <a:t>atau</a:t>
            </a:r>
            <a:r>
              <a:rPr lang="en-US" sz="2000" dirty="0" smtClean="0"/>
              <a:t> </a:t>
            </a:r>
            <a:r>
              <a:rPr lang="en-US" sz="2000" dirty="0" err="1" smtClean="0"/>
              <a:t>jahat</a:t>
            </a:r>
            <a:r>
              <a:rPr lang="en-US" sz="2000" dirty="0" smtClean="0"/>
              <a:t>. </a:t>
            </a:r>
            <a:endParaRPr lang="en-US" sz="2000" dirty="0"/>
          </a:p>
        </p:txBody>
      </p:sp>
      <p:sp>
        <p:nvSpPr>
          <p:cNvPr id="12" name="Rectangle 11"/>
          <p:cNvSpPr/>
          <p:nvPr/>
        </p:nvSpPr>
        <p:spPr>
          <a:xfrm>
            <a:off x="5483098" y="1525869"/>
            <a:ext cx="3664856" cy="1850573"/>
          </a:xfrm>
          <a:prstGeom prst="rect">
            <a:avLst/>
          </a:prstGeom>
          <a:solidFill>
            <a:schemeClr val="accent4">
              <a:lumMod val="50000"/>
            </a:schemeClr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dirty="0" smtClean="0"/>
              <a:t>“</a:t>
            </a:r>
            <a:r>
              <a:rPr lang="en-US" sz="2000" i="1" dirty="0" smtClean="0"/>
              <a:t>The soul by which I am what I am is absolutely and entirely distinct from the body, and can exist without it</a:t>
            </a:r>
            <a:r>
              <a:rPr lang="en-US" sz="2000" dirty="0" smtClean="0"/>
              <a:t>” - </a:t>
            </a:r>
            <a:r>
              <a:rPr lang="en-US" sz="2000" dirty="0" err="1"/>
              <a:t>penegasan</a:t>
            </a:r>
            <a:r>
              <a:rPr lang="en-US" sz="2000" dirty="0"/>
              <a:t> </a:t>
            </a:r>
            <a:r>
              <a:rPr lang="en-US" sz="2000" dirty="0" err="1"/>
              <a:t>terhadap</a:t>
            </a:r>
            <a:r>
              <a:rPr lang="en-US" sz="2000" dirty="0"/>
              <a:t> DUALISM E  </a:t>
            </a:r>
            <a:r>
              <a:rPr lang="en-US" sz="2000" dirty="0" err="1"/>
              <a:t>akal</a:t>
            </a:r>
            <a:r>
              <a:rPr lang="en-US" sz="2000" dirty="0"/>
              <a:t> </a:t>
            </a:r>
            <a:r>
              <a:rPr lang="en-US" sz="2000" dirty="0" err="1"/>
              <a:t>dan</a:t>
            </a:r>
            <a:r>
              <a:rPr lang="en-US" sz="2000" dirty="0"/>
              <a:t> </a:t>
            </a:r>
            <a:r>
              <a:rPr lang="en-US" sz="2000" dirty="0" err="1"/>
              <a:t>jasad</a:t>
            </a:r>
            <a:endParaRPr lang="en-US" sz="2000" dirty="0"/>
          </a:p>
        </p:txBody>
      </p:sp>
      <p:sp>
        <p:nvSpPr>
          <p:cNvPr id="13" name="Rectangle 12"/>
          <p:cNvSpPr/>
          <p:nvPr/>
        </p:nvSpPr>
        <p:spPr>
          <a:xfrm>
            <a:off x="14515" y="5345338"/>
            <a:ext cx="3631874" cy="1512661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dirty="0" smtClean="0"/>
              <a:t>“</a:t>
            </a:r>
            <a:r>
              <a:rPr lang="en-US" sz="2000" i="1" dirty="0" smtClean="0"/>
              <a:t>Cogito ergo sum </a:t>
            </a:r>
            <a:r>
              <a:rPr lang="en-US" sz="2000" dirty="0" smtClean="0"/>
              <a:t>(</a:t>
            </a:r>
            <a:r>
              <a:rPr lang="en-US" sz="2000" i="1" dirty="0" smtClean="0"/>
              <a:t>I think therefore I am</a:t>
            </a:r>
            <a:r>
              <a:rPr lang="en-US" sz="2000" dirty="0" smtClean="0"/>
              <a:t>/</a:t>
            </a:r>
            <a:r>
              <a:rPr lang="en-US" sz="2000" dirty="0" err="1" smtClean="0"/>
              <a:t>Saya</a:t>
            </a:r>
            <a:r>
              <a:rPr lang="en-US" sz="2000" dirty="0" smtClean="0"/>
              <a:t> </a:t>
            </a:r>
            <a:r>
              <a:rPr lang="en-US" sz="2000" dirty="0" err="1" smtClean="0"/>
              <a:t>berfikir</a:t>
            </a:r>
            <a:r>
              <a:rPr lang="en-US" sz="2000" dirty="0" smtClean="0"/>
              <a:t>, </a:t>
            </a:r>
            <a:r>
              <a:rPr lang="en-US" sz="2000" dirty="0" err="1" smtClean="0"/>
              <a:t>oleh</a:t>
            </a:r>
            <a:r>
              <a:rPr lang="en-US" sz="2000" dirty="0" smtClean="0"/>
              <a:t> </a:t>
            </a:r>
            <a:r>
              <a:rPr lang="en-US" sz="2000" dirty="0" err="1" smtClean="0"/>
              <a:t>itu</a:t>
            </a:r>
            <a:r>
              <a:rPr lang="en-US" sz="2000" dirty="0" smtClean="0"/>
              <a:t> </a:t>
            </a:r>
            <a:r>
              <a:rPr lang="en-US" sz="2000" dirty="0" err="1" smtClean="0"/>
              <a:t>saya</a:t>
            </a:r>
            <a:r>
              <a:rPr lang="en-US" sz="2000" dirty="0" smtClean="0"/>
              <a:t> </a:t>
            </a:r>
            <a:r>
              <a:rPr lang="en-US" sz="2000" dirty="0" err="1" smtClean="0"/>
              <a:t>ada</a:t>
            </a:r>
            <a:r>
              <a:rPr lang="en-US" sz="2000" dirty="0" smtClean="0"/>
              <a:t>)” – </a:t>
            </a:r>
            <a:r>
              <a:rPr lang="en-US" sz="2000" dirty="0" err="1" smtClean="0"/>
              <a:t>menunjukkan</a:t>
            </a:r>
            <a:r>
              <a:rPr lang="en-US" sz="2000" dirty="0" smtClean="0"/>
              <a:t> </a:t>
            </a:r>
            <a:r>
              <a:rPr lang="en-US" sz="2000" dirty="0" err="1" smtClean="0"/>
              <a:t>tentang</a:t>
            </a:r>
            <a:r>
              <a:rPr lang="en-US" sz="2000" dirty="0" smtClean="0"/>
              <a:t> </a:t>
            </a:r>
            <a:r>
              <a:rPr lang="en-US" sz="2000" dirty="0" err="1" smtClean="0"/>
              <a:t>keupayaan</a:t>
            </a:r>
            <a:r>
              <a:rPr lang="en-US" sz="2000" dirty="0" smtClean="0"/>
              <a:t> RASIONAL INDIVIDUAL</a:t>
            </a:r>
            <a:endParaRPr lang="en-US" sz="2000" dirty="0"/>
          </a:p>
        </p:txBody>
      </p:sp>
      <p:sp>
        <p:nvSpPr>
          <p:cNvPr id="14" name="Rectangle 13"/>
          <p:cNvSpPr/>
          <p:nvPr/>
        </p:nvSpPr>
        <p:spPr>
          <a:xfrm>
            <a:off x="4572000" y="457200"/>
            <a:ext cx="4572000" cy="922564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 smtClean="0"/>
              <a:t>RENÉ DESCARTES </a:t>
            </a:r>
          </a:p>
          <a:p>
            <a:pPr algn="ctr"/>
            <a:r>
              <a:rPr lang="en-US" sz="2000" b="1" dirty="0" smtClean="0"/>
              <a:t>(FATHER OF MODERN PHILOSOPHY)</a:t>
            </a:r>
            <a:endParaRPr lang="en-US" sz="2000" b="1" dirty="0"/>
          </a:p>
        </p:txBody>
      </p:sp>
      <p:sp>
        <p:nvSpPr>
          <p:cNvPr id="15" name="Rectangle 14"/>
          <p:cNvSpPr/>
          <p:nvPr/>
        </p:nvSpPr>
        <p:spPr>
          <a:xfrm>
            <a:off x="5563252" y="3581400"/>
            <a:ext cx="3580748" cy="2794907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dirty="0" err="1" smtClean="0"/>
              <a:t>Tuhan</a:t>
            </a:r>
            <a:r>
              <a:rPr lang="en-US" sz="2000" dirty="0" smtClean="0"/>
              <a:t> </a:t>
            </a:r>
            <a:r>
              <a:rPr lang="en-US" sz="2000" dirty="0" err="1" smtClean="0"/>
              <a:t>wujud</a:t>
            </a:r>
            <a:r>
              <a:rPr lang="en-US" sz="2000" dirty="0" smtClean="0"/>
              <a:t>. </a:t>
            </a:r>
            <a:r>
              <a:rPr lang="en-US" sz="2000" dirty="0" err="1" smtClean="0"/>
              <a:t>Tuhan</a:t>
            </a:r>
            <a:r>
              <a:rPr lang="en-US" sz="2000" dirty="0" smtClean="0"/>
              <a:t> </a:t>
            </a:r>
            <a:r>
              <a:rPr lang="en-US" sz="2000" dirty="0" err="1" smtClean="0"/>
              <a:t>Pencipta</a:t>
            </a:r>
            <a:r>
              <a:rPr lang="en-US" sz="2000" dirty="0" smtClean="0"/>
              <a:t> </a:t>
            </a:r>
            <a:r>
              <a:rPr lang="en-US" sz="2000" dirty="0" err="1" smtClean="0"/>
              <a:t>alam</a:t>
            </a:r>
            <a:r>
              <a:rPr lang="en-US" sz="2000" dirty="0" smtClean="0"/>
              <a:t>. </a:t>
            </a:r>
            <a:r>
              <a:rPr lang="en-US" sz="2000" dirty="0" err="1" smtClean="0"/>
              <a:t>Tetapi</a:t>
            </a:r>
            <a:r>
              <a:rPr lang="en-US" sz="2000" dirty="0" smtClean="0"/>
              <a:t> </a:t>
            </a:r>
            <a:r>
              <a:rPr lang="en-US" sz="2000" dirty="0" err="1" smtClean="0"/>
              <a:t>peranan</a:t>
            </a:r>
            <a:r>
              <a:rPr lang="en-US" sz="2000" dirty="0" smtClean="0"/>
              <a:t> </a:t>
            </a:r>
            <a:r>
              <a:rPr lang="en-US" sz="2000" dirty="0" err="1" smtClean="0"/>
              <a:t>Tuhan</a:t>
            </a:r>
            <a:r>
              <a:rPr lang="en-US" sz="2000" dirty="0" smtClean="0"/>
              <a:t> </a:t>
            </a:r>
            <a:r>
              <a:rPr lang="en-US" sz="2000" dirty="0" err="1" smtClean="0"/>
              <a:t>hanya</a:t>
            </a:r>
            <a:r>
              <a:rPr lang="en-US" sz="2000" dirty="0" smtClean="0"/>
              <a:t> </a:t>
            </a:r>
            <a:r>
              <a:rPr lang="en-US" sz="2000" dirty="0" err="1" smtClean="0"/>
              <a:t>terbatas</a:t>
            </a:r>
            <a:r>
              <a:rPr lang="en-US" sz="2000" dirty="0" smtClean="0"/>
              <a:t> </a:t>
            </a:r>
            <a:r>
              <a:rPr lang="en-US" sz="2000" dirty="0" err="1" smtClean="0"/>
              <a:t>kepada</a:t>
            </a:r>
            <a:r>
              <a:rPr lang="en-US" sz="2000" dirty="0" smtClean="0"/>
              <a:t> proses </a:t>
            </a:r>
            <a:r>
              <a:rPr lang="en-US" sz="2000" dirty="0" err="1" smtClean="0"/>
              <a:t>awal</a:t>
            </a:r>
            <a:r>
              <a:rPr lang="en-US" sz="2000" dirty="0" smtClean="0"/>
              <a:t> </a:t>
            </a:r>
            <a:r>
              <a:rPr lang="en-US" sz="2000" dirty="0" err="1" smtClean="0"/>
              <a:t>penciptaan</a:t>
            </a:r>
            <a:r>
              <a:rPr lang="en-US" sz="2000" dirty="0" smtClean="0"/>
              <a:t> </a:t>
            </a:r>
            <a:r>
              <a:rPr lang="en-US" sz="2000" dirty="0" err="1" smtClean="0"/>
              <a:t>alam</a:t>
            </a:r>
            <a:r>
              <a:rPr lang="en-US" sz="2000" dirty="0" smtClean="0"/>
              <a:t> </a:t>
            </a:r>
            <a:r>
              <a:rPr lang="en-US" sz="2000" dirty="0" err="1" smtClean="0"/>
              <a:t>dan</a:t>
            </a:r>
            <a:r>
              <a:rPr lang="en-US" sz="2000" dirty="0" smtClean="0"/>
              <a:t> </a:t>
            </a:r>
            <a:r>
              <a:rPr lang="en-US" sz="2000" dirty="0" err="1" smtClean="0"/>
              <a:t>pergerakan</a:t>
            </a:r>
            <a:r>
              <a:rPr lang="en-US" sz="2000" dirty="0" smtClean="0"/>
              <a:t> partikel2 (</a:t>
            </a:r>
            <a:r>
              <a:rPr lang="en-US" sz="2000" dirty="0" err="1" smtClean="0"/>
              <a:t>inersia</a:t>
            </a:r>
            <a:r>
              <a:rPr lang="en-US" sz="2000" dirty="0" smtClean="0"/>
              <a:t>). </a:t>
            </a:r>
            <a:r>
              <a:rPr lang="en-US" sz="2000" dirty="0" err="1" smtClean="0"/>
              <a:t>Selepas</a:t>
            </a:r>
            <a:r>
              <a:rPr lang="en-US" sz="2000" dirty="0" smtClean="0"/>
              <a:t> </a:t>
            </a:r>
            <a:r>
              <a:rPr lang="en-US" sz="2000" dirty="0" err="1" smtClean="0"/>
              <a:t>itu</a:t>
            </a:r>
            <a:r>
              <a:rPr lang="en-US" sz="2000" dirty="0" smtClean="0"/>
              <a:t>, </a:t>
            </a:r>
            <a:r>
              <a:rPr lang="en-US" sz="2000" dirty="0" err="1" smtClean="0"/>
              <a:t>Tuhan</a:t>
            </a:r>
            <a:r>
              <a:rPr lang="en-US" sz="2000" dirty="0" smtClean="0"/>
              <a:t> </a:t>
            </a:r>
            <a:r>
              <a:rPr lang="en-US" sz="2000" dirty="0" err="1" smtClean="0"/>
              <a:t>tidak</a:t>
            </a:r>
            <a:r>
              <a:rPr lang="en-US" sz="2000" dirty="0" smtClean="0"/>
              <a:t> </a:t>
            </a:r>
            <a:r>
              <a:rPr lang="en-US" sz="2000" dirty="0" err="1" smtClean="0"/>
              <a:t>lagi</a:t>
            </a:r>
            <a:r>
              <a:rPr lang="en-US" sz="2000" dirty="0" smtClean="0"/>
              <a:t> </a:t>
            </a:r>
            <a:r>
              <a:rPr lang="en-US" sz="2000" dirty="0" err="1" smtClean="0"/>
              <a:t>berperanan</a:t>
            </a:r>
            <a:r>
              <a:rPr lang="en-US" sz="2000" dirty="0" smtClean="0"/>
              <a:t> </a:t>
            </a:r>
            <a:r>
              <a:rPr lang="en-US" sz="2000" dirty="0" err="1" smtClean="0"/>
              <a:t>secara</a:t>
            </a:r>
            <a:r>
              <a:rPr lang="en-US" sz="2000" dirty="0" smtClean="0"/>
              <a:t> </a:t>
            </a:r>
            <a:r>
              <a:rPr lang="en-US" sz="2000" dirty="0" err="1" smtClean="0"/>
              <a:t>aktif</a:t>
            </a:r>
            <a:r>
              <a:rPr lang="en-US" sz="2000" dirty="0" smtClean="0"/>
              <a:t> </a:t>
            </a:r>
            <a:r>
              <a:rPr lang="en-US" sz="2000" dirty="0" err="1" smtClean="0"/>
              <a:t>terhadap</a:t>
            </a:r>
            <a:r>
              <a:rPr lang="en-US" sz="2000" dirty="0" smtClean="0"/>
              <a:t> </a:t>
            </a:r>
            <a:r>
              <a:rPr lang="en-US" sz="2000" dirty="0" err="1" smtClean="0"/>
              <a:t>alam</a:t>
            </a:r>
            <a:r>
              <a:rPr lang="en-US" sz="2000" dirty="0" smtClean="0"/>
              <a:t>.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972219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5443" y="5394960"/>
            <a:ext cx="2198557" cy="14630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>
          <a:xfrm>
            <a:off x="10886" y="1981200"/>
            <a:ext cx="8229600" cy="4456176"/>
          </a:xfrm>
        </p:spPr>
        <p:txBody>
          <a:bodyPr>
            <a:normAutofit fontScale="92500" lnSpcReduction="20000"/>
          </a:bodyPr>
          <a:lstStyle/>
          <a:p>
            <a:pPr marL="342900" indent="-342900" algn="l">
              <a:buFont typeface="Arial" pitchFamily="34" charset="0"/>
              <a:buChar char="•"/>
            </a:pPr>
            <a:r>
              <a:rPr lang="en-US" sz="2400" dirty="0" err="1" smtClean="0"/>
              <a:t>Sebelum</a:t>
            </a:r>
            <a:r>
              <a:rPr lang="en-US" sz="2400" dirty="0" smtClean="0"/>
              <a:t> </a:t>
            </a:r>
            <a:r>
              <a:rPr lang="en-US" sz="2400" dirty="0" err="1" smtClean="0"/>
              <a:t>pertengahan</a:t>
            </a:r>
            <a:r>
              <a:rPr lang="en-US" sz="2400" dirty="0" smtClean="0"/>
              <a:t> </a:t>
            </a:r>
            <a:r>
              <a:rPr lang="en-US" sz="2400" dirty="0" err="1" smtClean="0"/>
              <a:t>abad</a:t>
            </a:r>
            <a:r>
              <a:rPr lang="en-US" sz="2400" dirty="0" smtClean="0"/>
              <a:t> </a:t>
            </a:r>
            <a:r>
              <a:rPr lang="en-US" sz="2400" dirty="0" err="1" smtClean="0"/>
              <a:t>ke</a:t>
            </a:r>
            <a:r>
              <a:rPr lang="en-US" sz="2400" dirty="0" smtClean="0"/>
              <a:t> 19M- </a:t>
            </a:r>
            <a:r>
              <a:rPr lang="en-US" sz="2400" dirty="0" err="1" smtClean="0"/>
              <a:t>Sains</a:t>
            </a:r>
            <a:r>
              <a:rPr lang="en-US" sz="2400" dirty="0" smtClean="0"/>
              <a:t>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teknologi</a:t>
            </a:r>
            <a:r>
              <a:rPr lang="en-US" sz="2400" dirty="0" smtClean="0"/>
              <a:t> </a:t>
            </a:r>
            <a:r>
              <a:rPr lang="en-US" sz="2400" dirty="0" err="1" smtClean="0"/>
              <a:t>menjadi</a:t>
            </a:r>
            <a:r>
              <a:rPr lang="en-US" sz="2400" dirty="0" smtClean="0"/>
              <a:t> </a:t>
            </a:r>
            <a:r>
              <a:rPr lang="en-US" sz="2400" dirty="0" err="1" smtClean="0"/>
              <a:t>tunggak</a:t>
            </a:r>
            <a:r>
              <a:rPr lang="en-US" sz="2400" dirty="0" smtClean="0"/>
              <a:t> </a:t>
            </a:r>
            <a:r>
              <a:rPr lang="en-US" sz="2400" dirty="0" err="1" smtClean="0"/>
              <a:t>utama</a:t>
            </a:r>
            <a:r>
              <a:rPr lang="en-US" sz="2400" dirty="0" smtClean="0"/>
              <a:t> </a:t>
            </a:r>
            <a:r>
              <a:rPr lang="en-US" sz="2400" dirty="0" err="1" smtClean="0"/>
              <a:t>dalam</a:t>
            </a:r>
            <a:r>
              <a:rPr lang="en-US" sz="2400" dirty="0" smtClean="0"/>
              <a:t> </a:t>
            </a:r>
            <a:r>
              <a:rPr lang="en-US" sz="2400" dirty="0" err="1" smtClean="0"/>
              <a:t>peradaban</a:t>
            </a:r>
            <a:r>
              <a:rPr lang="en-US" sz="2400" dirty="0" smtClean="0"/>
              <a:t> </a:t>
            </a:r>
            <a:r>
              <a:rPr lang="en-US" sz="2400" dirty="0" err="1" smtClean="0"/>
              <a:t>Eropah</a:t>
            </a:r>
            <a:r>
              <a:rPr lang="en-US" sz="2400" dirty="0" smtClean="0"/>
              <a:t> </a:t>
            </a:r>
            <a:r>
              <a:rPr lang="en-US" sz="2400" dirty="0" err="1" smtClean="0"/>
              <a:t>tetapi</a:t>
            </a:r>
            <a:r>
              <a:rPr lang="en-US" sz="2400" dirty="0" smtClean="0"/>
              <a:t> </a:t>
            </a:r>
            <a:r>
              <a:rPr lang="en-US" sz="2400" dirty="0" err="1" smtClean="0"/>
              <a:t>keduanya</a:t>
            </a:r>
            <a:r>
              <a:rPr lang="en-US" sz="2400" dirty="0" smtClean="0"/>
              <a:t> </a:t>
            </a:r>
            <a:r>
              <a:rPr lang="en-US" sz="2400" dirty="0" err="1" smtClean="0"/>
              <a:t>berbeza</a:t>
            </a:r>
            <a:r>
              <a:rPr lang="en-US" sz="2400" dirty="0" smtClean="0"/>
              <a:t>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independen</a:t>
            </a:r>
            <a:r>
              <a:rPr lang="en-US" sz="2400" dirty="0" smtClean="0"/>
              <a:t>. </a:t>
            </a:r>
            <a:r>
              <a:rPr lang="en-US" sz="2400" dirty="0" err="1"/>
              <a:t>T</a:t>
            </a:r>
            <a:r>
              <a:rPr lang="en-US" sz="2400" dirty="0" err="1" smtClean="0"/>
              <a:t>eknologi</a:t>
            </a:r>
            <a:r>
              <a:rPr lang="en-US" sz="2400" dirty="0" smtClean="0"/>
              <a:t> </a:t>
            </a:r>
            <a:r>
              <a:rPr lang="en-US" sz="2400" dirty="0" err="1" smtClean="0"/>
              <a:t>berkembang</a:t>
            </a:r>
            <a:r>
              <a:rPr lang="en-US" sz="2400" dirty="0" smtClean="0"/>
              <a:t> </a:t>
            </a:r>
            <a:r>
              <a:rPr lang="en-US" sz="2400" dirty="0" err="1" smtClean="0"/>
              <a:t>tanpa</a:t>
            </a:r>
            <a:r>
              <a:rPr lang="en-US" sz="2400" dirty="0" smtClean="0"/>
              <a:t> input </a:t>
            </a:r>
            <a:r>
              <a:rPr lang="en-US" sz="2400" dirty="0" err="1" smtClean="0"/>
              <a:t>ilmiah</a:t>
            </a:r>
            <a:r>
              <a:rPr lang="en-US" sz="2400" dirty="0" smtClean="0"/>
              <a:t> (</a:t>
            </a:r>
            <a:r>
              <a:rPr lang="en-US" sz="2400" i="1" dirty="0" smtClean="0"/>
              <a:t>know how </a:t>
            </a:r>
            <a:r>
              <a:rPr lang="en-US" sz="2400" dirty="0" err="1" smtClean="0"/>
              <a:t>bukan</a:t>
            </a:r>
            <a:r>
              <a:rPr lang="en-US" sz="2400" dirty="0" smtClean="0"/>
              <a:t> </a:t>
            </a:r>
            <a:r>
              <a:rPr lang="en-US" sz="2400" i="1" dirty="0" smtClean="0"/>
              <a:t>know why</a:t>
            </a:r>
            <a:r>
              <a:rPr lang="en-US" sz="2400" dirty="0" smtClean="0"/>
              <a:t>).</a:t>
            </a:r>
          </a:p>
          <a:p>
            <a:pPr marL="342900" indent="-342900" algn="l">
              <a:buFont typeface="Arial" pitchFamily="34" charset="0"/>
              <a:buChar char="•"/>
            </a:pPr>
            <a:r>
              <a:rPr lang="en-US" sz="2400" dirty="0" err="1" smtClean="0"/>
              <a:t>Teknologi</a:t>
            </a:r>
            <a:r>
              <a:rPr lang="en-US" sz="2400" dirty="0" smtClean="0"/>
              <a:t> </a:t>
            </a:r>
            <a:r>
              <a:rPr lang="en-US" sz="2400" dirty="0" err="1" smtClean="0"/>
              <a:t>berasaskan</a:t>
            </a:r>
            <a:r>
              <a:rPr lang="en-US" sz="2400" dirty="0" smtClean="0"/>
              <a:t> </a:t>
            </a:r>
            <a:r>
              <a:rPr lang="en-US" sz="2400" dirty="0" err="1" smtClean="0"/>
              <a:t>sains</a:t>
            </a:r>
            <a:r>
              <a:rPr lang="en-US" sz="2400" dirty="0" smtClean="0"/>
              <a:t> </a:t>
            </a:r>
            <a:r>
              <a:rPr lang="en-US" sz="2400" dirty="0" err="1" smtClean="0"/>
              <a:t>menjadi</a:t>
            </a:r>
            <a:r>
              <a:rPr lang="en-US" sz="2400" dirty="0" smtClean="0"/>
              <a:t> </a:t>
            </a:r>
            <a:r>
              <a:rPr lang="en-US" sz="2400" dirty="0" err="1" smtClean="0"/>
              <a:t>faktor</a:t>
            </a:r>
            <a:r>
              <a:rPr lang="en-US" sz="2400" dirty="0" smtClean="0"/>
              <a:t> </a:t>
            </a:r>
            <a:r>
              <a:rPr lang="en-US" sz="2400" dirty="0" err="1" smtClean="0"/>
              <a:t>penting</a:t>
            </a:r>
            <a:r>
              <a:rPr lang="en-US" sz="2400" dirty="0" smtClean="0"/>
              <a:t> </a:t>
            </a:r>
            <a:r>
              <a:rPr lang="en-US" sz="2400" dirty="0" err="1" smtClean="0"/>
              <a:t>dalam</a:t>
            </a:r>
            <a:r>
              <a:rPr lang="en-US" sz="2400" dirty="0" smtClean="0"/>
              <a:t> </a:t>
            </a:r>
            <a:r>
              <a:rPr lang="en-US" sz="2400" dirty="0" err="1" smtClean="0"/>
              <a:t>mengubah</a:t>
            </a:r>
            <a:r>
              <a:rPr lang="en-US" sz="2400" dirty="0" smtClean="0"/>
              <a:t> </a:t>
            </a:r>
            <a:r>
              <a:rPr lang="en-US" sz="2400" dirty="0" err="1" smtClean="0"/>
              <a:t>masyarakat</a:t>
            </a:r>
            <a:r>
              <a:rPr lang="en-US" sz="2400" dirty="0" smtClean="0"/>
              <a:t> </a:t>
            </a:r>
            <a:r>
              <a:rPr lang="en-US" sz="2400" dirty="0" err="1" smtClean="0"/>
              <a:t>moden</a:t>
            </a:r>
            <a:r>
              <a:rPr lang="en-US" sz="2400" dirty="0" smtClean="0"/>
              <a:t> </a:t>
            </a:r>
            <a:r>
              <a:rPr lang="en-US" sz="2400" dirty="0" err="1" smtClean="0"/>
              <a:t>secara</a:t>
            </a:r>
            <a:r>
              <a:rPr lang="en-US" sz="2400" dirty="0" smtClean="0"/>
              <a:t> </a:t>
            </a:r>
            <a:r>
              <a:rPr lang="en-US" sz="2400" dirty="0" err="1" smtClean="0"/>
              <a:t>drastik</a:t>
            </a:r>
            <a:r>
              <a:rPr lang="en-US" sz="2400" dirty="0"/>
              <a:t>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menjadikan</a:t>
            </a:r>
            <a:r>
              <a:rPr lang="en-US" sz="2400" dirty="0" smtClean="0"/>
              <a:t> </a:t>
            </a:r>
            <a:r>
              <a:rPr lang="en-US" sz="2400" dirty="0" err="1" smtClean="0"/>
              <a:t>peradaban</a:t>
            </a:r>
            <a:r>
              <a:rPr lang="en-US" sz="2400" dirty="0" smtClean="0"/>
              <a:t> Barat </a:t>
            </a:r>
            <a:r>
              <a:rPr lang="en-US" sz="2400" dirty="0" err="1" smtClean="0"/>
              <a:t>mengukuhkan</a:t>
            </a:r>
            <a:r>
              <a:rPr lang="en-US" sz="2400" dirty="0" smtClean="0"/>
              <a:t> </a:t>
            </a:r>
            <a:r>
              <a:rPr lang="en-US" sz="2400" dirty="0" err="1" smtClean="0"/>
              <a:t>dominasinya</a:t>
            </a:r>
            <a:r>
              <a:rPr lang="en-US" sz="2400" dirty="0" smtClean="0"/>
              <a:t> di </a:t>
            </a:r>
            <a:r>
              <a:rPr lang="en-US" sz="2400" dirty="0" err="1" smtClean="0"/>
              <a:t>dunia</a:t>
            </a:r>
            <a:r>
              <a:rPr lang="en-US" sz="2400" dirty="0" smtClean="0"/>
              <a:t>.</a:t>
            </a:r>
          </a:p>
          <a:p>
            <a:pPr marL="342900" indent="-342900" algn="l">
              <a:buFont typeface="Arial" pitchFamily="34" charset="0"/>
              <a:buChar char="•"/>
            </a:pPr>
            <a:r>
              <a:rPr lang="en-US" sz="2400" dirty="0" err="1" smtClean="0"/>
              <a:t>Teknologi</a:t>
            </a:r>
            <a:r>
              <a:rPr lang="en-US" sz="2400" dirty="0" smtClean="0"/>
              <a:t> </a:t>
            </a:r>
            <a:r>
              <a:rPr lang="en-US" sz="2400" dirty="0" err="1" smtClean="0"/>
              <a:t>merupakan</a:t>
            </a:r>
            <a:r>
              <a:rPr lang="en-US" sz="2400" dirty="0" smtClean="0"/>
              <a:t> </a:t>
            </a:r>
            <a:r>
              <a:rPr lang="en-US" sz="2400" dirty="0" err="1" smtClean="0"/>
              <a:t>aplikasi</a:t>
            </a:r>
            <a:r>
              <a:rPr lang="en-US" sz="2400" dirty="0" smtClean="0"/>
              <a:t> </a:t>
            </a:r>
            <a:r>
              <a:rPr lang="en-US" sz="2400" dirty="0" err="1" smtClean="0"/>
              <a:t>sains</a:t>
            </a:r>
            <a:r>
              <a:rPr lang="en-US" sz="2400" dirty="0"/>
              <a:t>.</a:t>
            </a:r>
            <a:r>
              <a:rPr lang="en-US" sz="2400" dirty="0" smtClean="0"/>
              <a:t> </a:t>
            </a:r>
            <a:r>
              <a:rPr lang="en-US" sz="2400" dirty="0" err="1"/>
              <a:t>T</a:t>
            </a:r>
            <a:r>
              <a:rPr lang="en-US" sz="2400" dirty="0" err="1" smtClean="0"/>
              <a:t>anpa</a:t>
            </a:r>
            <a:r>
              <a:rPr lang="en-US" sz="2400" dirty="0" smtClean="0"/>
              <a:t> </a:t>
            </a:r>
            <a:r>
              <a:rPr lang="en-US" sz="2400" dirty="0" err="1" smtClean="0"/>
              <a:t>pemahaman</a:t>
            </a:r>
            <a:r>
              <a:rPr lang="en-US" sz="2400" dirty="0" smtClean="0"/>
              <a:t>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penguasaan</a:t>
            </a:r>
            <a:r>
              <a:rPr lang="en-US" sz="2400" dirty="0" smtClean="0"/>
              <a:t> </a:t>
            </a:r>
            <a:r>
              <a:rPr lang="en-US" sz="2400" dirty="0" err="1" smtClean="0"/>
              <a:t>landasan</a:t>
            </a:r>
            <a:r>
              <a:rPr lang="en-US" sz="2400" dirty="0" smtClean="0"/>
              <a:t> </a:t>
            </a:r>
            <a:r>
              <a:rPr lang="en-US" sz="2400" dirty="0" err="1" smtClean="0"/>
              <a:t>ilmiah</a:t>
            </a:r>
            <a:r>
              <a:rPr lang="en-US" sz="2400" dirty="0" smtClean="0"/>
              <a:t> yang </a:t>
            </a:r>
            <a:r>
              <a:rPr lang="en-US" sz="2400" dirty="0" err="1" smtClean="0"/>
              <a:t>terkandung</a:t>
            </a:r>
            <a:r>
              <a:rPr lang="en-US" sz="2400" dirty="0" smtClean="0"/>
              <a:t> </a:t>
            </a:r>
            <a:r>
              <a:rPr lang="en-US" sz="2400" dirty="0" err="1" smtClean="0"/>
              <a:t>dalam</a:t>
            </a:r>
            <a:r>
              <a:rPr lang="en-US" sz="2400" dirty="0" smtClean="0"/>
              <a:t> </a:t>
            </a:r>
            <a:r>
              <a:rPr lang="en-US" sz="2400" dirty="0" err="1" smtClean="0"/>
              <a:t>sains</a:t>
            </a:r>
            <a:r>
              <a:rPr lang="en-US" sz="2400" dirty="0" smtClean="0"/>
              <a:t>, </a:t>
            </a:r>
            <a:r>
              <a:rPr lang="en-US" sz="2400" dirty="0" err="1" smtClean="0"/>
              <a:t>penghasilan</a:t>
            </a:r>
            <a:r>
              <a:rPr lang="en-US" sz="2400" dirty="0" smtClean="0"/>
              <a:t> </a:t>
            </a:r>
            <a:r>
              <a:rPr lang="en-US" sz="2400" dirty="0" err="1" smtClean="0"/>
              <a:t>alat-alat</a:t>
            </a:r>
            <a:r>
              <a:rPr lang="en-US" sz="2400" dirty="0" smtClean="0"/>
              <a:t> </a:t>
            </a:r>
            <a:r>
              <a:rPr lang="en-US" sz="2400" dirty="0" err="1" smtClean="0"/>
              <a:t>teknologi</a:t>
            </a:r>
            <a:r>
              <a:rPr lang="en-US" sz="2400" dirty="0" smtClean="0"/>
              <a:t> </a:t>
            </a:r>
            <a:r>
              <a:rPr lang="en-US" sz="2400" dirty="0" err="1" smtClean="0"/>
              <a:t>hanyalah</a:t>
            </a:r>
            <a:r>
              <a:rPr lang="en-US" sz="2400" dirty="0" smtClean="0"/>
              <a:t> </a:t>
            </a:r>
            <a:r>
              <a:rPr lang="en-US" sz="2400" dirty="0" err="1" smtClean="0"/>
              <a:t>peniruan</a:t>
            </a:r>
            <a:r>
              <a:rPr lang="en-US" sz="2400" dirty="0" smtClean="0"/>
              <a:t> </a:t>
            </a:r>
            <a:r>
              <a:rPr lang="en-US" sz="2400" dirty="0" err="1" smtClean="0"/>
              <a:t>semata-mata</a:t>
            </a:r>
            <a:r>
              <a:rPr lang="en-US" sz="2400" dirty="0" smtClean="0"/>
              <a:t>.</a:t>
            </a:r>
          </a:p>
          <a:p>
            <a:pPr marL="342900" indent="-342900" algn="l">
              <a:buFont typeface="Arial" pitchFamily="34" charset="0"/>
              <a:buChar char="•"/>
            </a:pPr>
            <a:r>
              <a:rPr lang="en-US" sz="2400" dirty="0" err="1" smtClean="0"/>
              <a:t>Revolusi</a:t>
            </a:r>
            <a:r>
              <a:rPr lang="en-US" sz="2400" dirty="0" smtClean="0"/>
              <a:t> </a:t>
            </a:r>
            <a:r>
              <a:rPr lang="en-US" sz="2400" dirty="0" err="1" smtClean="0"/>
              <a:t>perdagangan</a:t>
            </a:r>
            <a:r>
              <a:rPr lang="en-US" sz="2400" dirty="0" smtClean="0"/>
              <a:t> (</a:t>
            </a:r>
            <a:r>
              <a:rPr lang="en-US" sz="2400" dirty="0" err="1"/>
              <a:t>k</a:t>
            </a:r>
            <a:r>
              <a:rPr lang="en-US" sz="2400" dirty="0" err="1" smtClean="0"/>
              <a:t>omersial</a:t>
            </a:r>
            <a:r>
              <a:rPr lang="en-US" sz="2400" dirty="0" smtClean="0"/>
              <a:t>) </a:t>
            </a:r>
            <a:r>
              <a:rPr lang="en-US" sz="2400" dirty="0" err="1" smtClean="0"/>
              <a:t>menyumbang</a:t>
            </a:r>
            <a:r>
              <a:rPr lang="en-US" sz="2400" dirty="0" smtClean="0"/>
              <a:t> </a:t>
            </a:r>
            <a:r>
              <a:rPr lang="en-US" sz="2400" dirty="0" err="1" smtClean="0"/>
              <a:t>kepada</a:t>
            </a:r>
            <a:r>
              <a:rPr lang="en-US" sz="2400" dirty="0" smtClean="0"/>
              <a:t> </a:t>
            </a:r>
            <a:r>
              <a:rPr lang="en-US" sz="2400" dirty="0" err="1" smtClean="0"/>
              <a:t>revolusi</a:t>
            </a:r>
            <a:r>
              <a:rPr lang="en-US" sz="2400" dirty="0" smtClean="0"/>
              <a:t> </a:t>
            </a:r>
            <a:r>
              <a:rPr lang="en-US" sz="2400" dirty="0" err="1" smtClean="0"/>
              <a:t>industri</a:t>
            </a:r>
            <a:r>
              <a:rPr lang="en-US" sz="2400" dirty="0" smtClean="0"/>
              <a:t> </a:t>
            </a:r>
            <a:r>
              <a:rPr lang="en-US" sz="2400" dirty="0" err="1" smtClean="0"/>
              <a:t>berikutan</a:t>
            </a:r>
            <a:r>
              <a:rPr lang="en-US" sz="2400" dirty="0" smtClean="0"/>
              <a:t> </a:t>
            </a:r>
            <a:r>
              <a:rPr lang="en-US" sz="2400" dirty="0" err="1" smtClean="0"/>
              <a:t>pertumbuhan</a:t>
            </a:r>
            <a:r>
              <a:rPr lang="en-US" sz="2400" dirty="0" smtClean="0"/>
              <a:t> </a:t>
            </a:r>
            <a:r>
              <a:rPr lang="en-US" sz="2400" dirty="0" err="1" smtClean="0"/>
              <a:t>ekonomi</a:t>
            </a:r>
            <a:r>
              <a:rPr lang="en-US" sz="2400" dirty="0" smtClean="0"/>
              <a:t> </a:t>
            </a:r>
            <a:r>
              <a:rPr lang="en-US" sz="2400" dirty="0" err="1" smtClean="0"/>
              <a:t>Eropah</a:t>
            </a:r>
            <a:r>
              <a:rPr lang="en-US" sz="2400" dirty="0" smtClean="0"/>
              <a:t> yang </a:t>
            </a:r>
            <a:r>
              <a:rPr lang="en-US" sz="2400" dirty="0" err="1" smtClean="0"/>
              <a:t>pesat</a:t>
            </a:r>
            <a:r>
              <a:rPr lang="en-US" sz="2400" dirty="0" smtClean="0"/>
              <a:t>.</a:t>
            </a:r>
          </a:p>
          <a:p>
            <a:pPr marL="342900" indent="-342900" algn="l">
              <a:buFont typeface="Arial" pitchFamily="34" charset="0"/>
              <a:buChar char="•"/>
            </a:pPr>
            <a:r>
              <a:rPr lang="en-US" sz="2400" dirty="0" err="1" smtClean="0"/>
              <a:t>Anjakan</a:t>
            </a:r>
            <a:r>
              <a:rPr lang="en-US" sz="2400" dirty="0" smtClean="0"/>
              <a:t> </a:t>
            </a:r>
            <a:r>
              <a:rPr lang="en-US" sz="2400" dirty="0" err="1" smtClean="0"/>
              <a:t>paradigma</a:t>
            </a:r>
            <a:r>
              <a:rPr lang="en-US" sz="2400" dirty="0" smtClean="0"/>
              <a:t> </a:t>
            </a:r>
            <a:r>
              <a:rPr lang="en-US" sz="2400" dirty="0" err="1" smtClean="0"/>
              <a:t>daripada</a:t>
            </a:r>
            <a:r>
              <a:rPr lang="en-US" sz="2400" dirty="0" smtClean="0"/>
              <a:t> </a:t>
            </a:r>
            <a:r>
              <a:rPr lang="en-US" sz="2400" dirty="0" err="1" smtClean="0"/>
              <a:t>ekonomi</a:t>
            </a:r>
            <a:r>
              <a:rPr lang="en-US" sz="2400" dirty="0" smtClean="0"/>
              <a:t> </a:t>
            </a:r>
            <a:r>
              <a:rPr lang="en-US" sz="2400" dirty="0" err="1" smtClean="0"/>
              <a:t>berasaskan</a:t>
            </a:r>
            <a:r>
              <a:rPr lang="en-US" sz="2400" dirty="0" smtClean="0"/>
              <a:t> </a:t>
            </a:r>
            <a:r>
              <a:rPr lang="en-US" sz="2400" dirty="0" err="1" smtClean="0"/>
              <a:t>pertanian</a:t>
            </a:r>
            <a:r>
              <a:rPr lang="en-US" sz="2400" dirty="0" smtClean="0"/>
              <a:t> </a:t>
            </a:r>
          </a:p>
          <a:p>
            <a:pPr marL="342900" indent="-342900" algn="l">
              <a:buFont typeface="Arial" pitchFamily="34" charset="0"/>
              <a:buChar char="•"/>
            </a:pPr>
            <a:r>
              <a:rPr lang="en-US" sz="2400" dirty="0" err="1" smtClean="0"/>
              <a:t>kepada</a:t>
            </a:r>
            <a:r>
              <a:rPr lang="en-US" sz="2400" dirty="0" smtClean="0"/>
              <a:t> </a:t>
            </a:r>
            <a:r>
              <a:rPr lang="en-US" sz="2400" dirty="0" err="1" smtClean="0"/>
              <a:t>ekonomi</a:t>
            </a:r>
            <a:r>
              <a:rPr lang="en-US" sz="2400" dirty="0" smtClean="0"/>
              <a:t> </a:t>
            </a:r>
            <a:r>
              <a:rPr lang="en-US" sz="2400" dirty="0" err="1" smtClean="0"/>
              <a:t>perindustrian</a:t>
            </a:r>
            <a:endParaRPr lang="en-US" sz="2400" dirty="0"/>
          </a:p>
          <a:p>
            <a:pPr marL="342900" indent="-342900" algn="l">
              <a:buFont typeface="Arial" pitchFamily="34" charset="0"/>
              <a:buChar char="•"/>
            </a:pPr>
            <a:endParaRPr lang="en-US" dirty="0" smtClean="0"/>
          </a:p>
          <a:p>
            <a:pPr marL="342900" indent="-342900" algn="l">
              <a:buFont typeface="Arial" pitchFamily="34" charset="0"/>
              <a:buChar char="•"/>
            </a:pP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828800" y="905510"/>
            <a:ext cx="4114800" cy="701040"/>
          </a:xfrm>
        </p:spPr>
        <p:txBody>
          <a:bodyPr>
            <a:noAutofit/>
          </a:bodyPr>
          <a:lstStyle/>
          <a:p>
            <a:r>
              <a:rPr lang="en-US" sz="2400" dirty="0" smtClean="0"/>
              <a:t>REVOLUSI INDUSTRI (AKHIR KURUN KE-18)</a:t>
            </a:r>
            <a:endParaRPr lang="en-US" sz="24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6954" y="25400"/>
            <a:ext cx="2886075" cy="158115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156525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514600" y="685800"/>
            <a:ext cx="4114800" cy="990600"/>
          </a:xfrm>
        </p:spPr>
        <p:txBody>
          <a:bodyPr>
            <a:noAutofit/>
          </a:bodyPr>
          <a:lstStyle/>
          <a:p>
            <a:r>
              <a:rPr lang="en-US" sz="2400" dirty="0" smtClean="0"/>
              <a:t>ANJAKAN PARADIGMA DALAM REVOLUSI INDUSTRI </a:t>
            </a:r>
            <a:endParaRPr lang="en-US" sz="24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34" y="2319437"/>
            <a:ext cx="9144000" cy="4511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4513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KESIMPULAN</a:t>
            </a:r>
            <a:endParaRPr lang="en-US" sz="2800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1162301145"/>
              </p:ext>
            </p:extLst>
          </p:nvPr>
        </p:nvGraphicFramePr>
        <p:xfrm>
          <a:off x="533400" y="2057400"/>
          <a:ext cx="8229600" cy="4648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396494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711572037"/>
              </p:ext>
            </p:extLst>
          </p:nvPr>
        </p:nvGraphicFramePr>
        <p:xfrm>
          <a:off x="457200" y="2438400"/>
          <a:ext cx="8229600" cy="40751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 err="1" smtClean="0"/>
              <a:t>Objektif</a:t>
            </a:r>
            <a:r>
              <a:rPr lang="en-US" sz="2800" dirty="0" smtClean="0"/>
              <a:t> </a:t>
            </a:r>
            <a:r>
              <a:rPr lang="en-US" sz="2800" dirty="0" err="1" smtClean="0"/>
              <a:t>bab</a:t>
            </a:r>
            <a:r>
              <a:rPr lang="en-US" sz="2800" dirty="0" smtClean="0"/>
              <a:t> 7</a:t>
            </a:r>
            <a:endParaRPr lang="en-US" sz="2800" dirty="0"/>
          </a:p>
        </p:txBody>
      </p:sp>
      <p:sp>
        <p:nvSpPr>
          <p:cNvPr id="2" name="TextBox 1"/>
          <p:cNvSpPr txBox="1"/>
          <p:nvPr/>
        </p:nvSpPr>
        <p:spPr>
          <a:xfrm>
            <a:off x="2286000" y="1855982"/>
            <a:ext cx="498245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MY" sz="3200" dirty="0" smtClean="0"/>
              <a:t>Di </a:t>
            </a:r>
            <a:r>
              <a:rPr lang="en-MY" sz="3200" dirty="0" err="1" smtClean="0"/>
              <a:t>akhir</a:t>
            </a:r>
            <a:r>
              <a:rPr lang="en-MY" sz="3200" dirty="0" smtClean="0"/>
              <a:t> </a:t>
            </a:r>
            <a:r>
              <a:rPr lang="en-MY" sz="3200" dirty="0" err="1" smtClean="0"/>
              <a:t>bab</a:t>
            </a:r>
            <a:r>
              <a:rPr lang="en-MY" sz="3200" dirty="0" smtClean="0"/>
              <a:t> </a:t>
            </a:r>
            <a:r>
              <a:rPr lang="en-MY" sz="3200" dirty="0" err="1" smtClean="0"/>
              <a:t>ini</a:t>
            </a:r>
            <a:r>
              <a:rPr lang="en-MY" sz="3200" dirty="0" smtClean="0"/>
              <a:t>, </a:t>
            </a:r>
            <a:r>
              <a:rPr lang="en-MY" sz="3200" dirty="0" err="1" smtClean="0"/>
              <a:t>pelajar</a:t>
            </a:r>
            <a:r>
              <a:rPr lang="en-MY" sz="3200" dirty="0" smtClean="0"/>
              <a:t> </a:t>
            </a:r>
            <a:r>
              <a:rPr lang="en-MY" sz="3200" dirty="0" err="1" smtClean="0"/>
              <a:t>dapat</a:t>
            </a:r>
            <a:r>
              <a:rPr lang="en-MY" sz="3200" dirty="0" smtClean="0"/>
              <a:t>:</a:t>
            </a:r>
            <a:endParaRPr lang="en-MY" sz="3200" dirty="0"/>
          </a:p>
        </p:txBody>
      </p:sp>
    </p:spTree>
    <p:extLst>
      <p:ext uri="{BB962C8B-B14F-4D97-AF65-F5344CB8AC3E}">
        <p14:creationId xmlns:p14="http://schemas.microsoft.com/office/powerpoint/2010/main" val="2000001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457200" y="1828800"/>
            <a:ext cx="1676400" cy="53340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 smtClean="0"/>
              <a:t>FROM NEWTON</a:t>
            </a:r>
            <a:endParaRPr lang="en-US" sz="2000" b="1" dirty="0"/>
          </a:p>
        </p:txBody>
      </p:sp>
      <p:sp>
        <p:nvSpPr>
          <p:cNvPr id="7" name="Rectangle 6"/>
          <p:cNvSpPr/>
          <p:nvPr/>
        </p:nvSpPr>
        <p:spPr>
          <a:xfrm>
            <a:off x="2133600" y="1143000"/>
            <a:ext cx="1600200" cy="533400"/>
          </a:xfrm>
          <a:prstGeom prst="rect">
            <a:avLst/>
          </a:prstGeom>
          <a:solidFill>
            <a:srgbClr val="FFCCFF"/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 smtClean="0"/>
              <a:t>TO EINSTEIN</a:t>
            </a:r>
            <a:endParaRPr lang="en-US" sz="2000" b="1" dirty="0"/>
          </a:p>
        </p:txBody>
      </p:sp>
      <p:sp>
        <p:nvSpPr>
          <p:cNvPr id="8" name="Rectangle 7"/>
          <p:cNvSpPr/>
          <p:nvPr/>
        </p:nvSpPr>
        <p:spPr>
          <a:xfrm>
            <a:off x="4608286" y="852714"/>
            <a:ext cx="1600200" cy="5334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 smtClean="0"/>
              <a:t>TO </a:t>
            </a:r>
          </a:p>
          <a:p>
            <a:pPr algn="ctr"/>
            <a:r>
              <a:rPr lang="en-US" sz="2000" b="1" dirty="0" smtClean="0"/>
              <a:t>TESLA</a:t>
            </a:r>
            <a:endParaRPr lang="en-US" sz="2000" b="1" dirty="0"/>
          </a:p>
        </p:txBody>
      </p:sp>
      <p:sp>
        <p:nvSpPr>
          <p:cNvPr id="9" name="Rectangle 8"/>
          <p:cNvSpPr/>
          <p:nvPr/>
        </p:nvSpPr>
        <p:spPr>
          <a:xfrm>
            <a:off x="7561943" y="518886"/>
            <a:ext cx="1600200" cy="53340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 smtClean="0"/>
              <a:t>TO HAWKING</a:t>
            </a:r>
            <a:endParaRPr lang="en-US" sz="2000" b="1" dirty="0"/>
          </a:p>
        </p:txBody>
      </p:sp>
      <p:sp>
        <p:nvSpPr>
          <p:cNvPr id="2" name="Rectangle 1"/>
          <p:cNvSpPr/>
          <p:nvPr/>
        </p:nvSpPr>
        <p:spPr>
          <a:xfrm>
            <a:off x="0" y="0"/>
            <a:ext cx="4191000" cy="533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/>
              <a:t>PARADIGM SHIFT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3337597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FASA UTAMA PEMIKIRAN SAINS DI BARAT</a:t>
            </a:r>
            <a:endParaRPr lang="en-US" dirty="0"/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3878796222"/>
              </p:ext>
            </p:extLst>
          </p:nvPr>
        </p:nvGraphicFramePr>
        <p:xfrm>
          <a:off x="1295400" y="2362200"/>
          <a:ext cx="66294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Rectangle 5"/>
          <p:cNvSpPr/>
          <p:nvPr/>
        </p:nvSpPr>
        <p:spPr>
          <a:xfrm>
            <a:off x="1447800" y="5854890"/>
            <a:ext cx="2743200" cy="304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PRA MODEN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4572000" y="5854890"/>
            <a:ext cx="2743200" cy="304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MODEN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8415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1620200822"/>
              </p:ext>
            </p:extLst>
          </p:nvPr>
        </p:nvGraphicFramePr>
        <p:xfrm>
          <a:off x="457200" y="1828800"/>
          <a:ext cx="8229600" cy="4648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514600" y="609600"/>
            <a:ext cx="4114800" cy="701040"/>
          </a:xfrm>
        </p:spPr>
        <p:txBody>
          <a:bodyPr>
            <a:normAutofit/>
          </a:bodyPr>
          <a:lstStyle/>
          <a:p>
            <a:r>
              <a:rPr lang="en-US" sz="2800" dirty="0" smtClean="0"/>
              <a:t>PARADIGMA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625239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514600" y="762000"/>
            <a:ext cx="4114800" cy="701040"/>
          </a:xfrm>
        </p:spPr>
        <p:txBody>
          <a:bodyPr>
            <a:normAutofit/>
          </a:bodyPr>
          <a:lstStyle/>
          <a:p>
            <a:r>
              <a:rPr lang="en-US" sz="2000" dirty="0" smtClean="0"/>
              <a:t>FASA PERKEMBANGAN SAINS (Thomas S. </a:t>
            </a:r>
            <a:r>
              <a:rPr lang="en-US" sz="2000" dirty="0" err="1" smtClean="0"/>
              <a:t>KuHN</a:t>
            </a:r>
            <a:r>
              <a:rPr lang="en-US" sz="2000" dirty="0" smtClean="0"/>
              <a:t>)</a:t>
            </a:r>
            <a:endParaRPr lang="en-US" sz="2000" dirty="0"/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2302394744"/>
              </p:ext>
            </p:extLst>
          </p:nvPr>
        </p:nvGraphicFramePr>
        <p:xfrm>
          <a:off x="1524000" y="1828800"/>
          <a:ext cx="6096000" cy="37053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Rectangle 5"/>
          <p:cNvSpPr/>
          <p:nvPr/>
        </p:nvSpPr>
        <p:spPr>
          <a:xfrm>
            <a:off x="1143000" y="5782101"/>
            <a:ext cx="7162800" cy="91440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000" dirty="0" err="1">
                <a:solidFill>
                  <a:schemeClr val="bg1"/>
                </a:solidFill>
              </a:rPr>
              <a:t>Fasa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perkembangan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sains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bermula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dengan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smtClean="0">
                <a:solidFill>
                  <a:schemeClr val="bg1"/>
                </a:solidFill>
              </a:rPr>
              <a:t>PRA SAINS </a:t>
            </a:r>
            <a:r>
              <a:rPr lang="en-US" sz="2000" dirty="0" err="1" smtClean="0">
                <a:solidFill>
                  <a:schemeClr val="bg1"/>
                </a:solidFill>
              </a:rPr>
              <a:t>membawa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kepada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sains</a:t>
            </a:r>
            <a:r>
              <a:rPr lang="en-US" sz="2000" dirty="0">
                <a:solidFill>
                  <a:schemeClr val="bg1"/>
                </a:solidFill>
              </a:rPr>
              <a:t> normal, </a:t>
            </a:r>
            <a:r>
              <a:rPr lang="en-US" sz="2000" dirty="0" err="1">
                <a:solidFill>
                  <a:schemeClr val="bg1"/>
                </a:solidFill>
              </a:rPr>
              <a:t>krisis</a:t>
            </a:r>
            <a:r>
              <a:rPr lang="en-US" sz="2000" dirty="0">
                <a:solidFill>
                  <a:schemeClr val="bg1"/>
                </a:solidFill>
              </a:rPr>
              <a:t>, </a:t>
            </a:r>
            <a:r>
              <a:rPr lang="en-US" sz="2000" dirty="0" err="1">
                <a:solidFill>
                  <a:schemeClr val="bg1"/>
                </a:solidFill>
              </a:rPr>
              <a:t>revolusi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dan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sains</a:t>
            </a:r>
            <a:r>
              <a:rPr lang="en-US" sz="2000" dirty="0">
                <a:solidFill>
                  <a:schemeClr val="bg1"/>
                </a:solidFill>
              </a:rPr>
              <a:t> normal </a:t>
            </a:r>
            <a:r>
              <a:rPr lang="en-US" sz="2000" dirty="0" err="1">
                <a:solidFill>
                  <a:schemeClr val="bg1"/>
                </a:solidFill>
              </a:rPr>
              <a:t>baru</a:t>
            </a:r>
            <a:r>
              <a:rPr lang="en-US" sz="2000" dirty="0">
                <a:solidFill>
                  <a:schemeClr val="bg1"/>
                </a:solidFill>
              </a:rPr>
              <a:t> yang </a:t>
            </a:r>
            <a:r>
              <a:rPr lang="en-US" sz="2000" dirty="0" err="1">
                <a:solidFill>
                  <a:schemeClr val="bg1"/>
                </a:solidFill>
              </a:rPr>
              <a:t>kemudiannya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mencetuskan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krisis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baru</a:t>
            </a:r>
            <a:endParaRPr lang="en-US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3262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/>
          <p:cNvSpPr>
            <a:spLocks noGrp="1"/>
          </p:cNvSpPr>
          <p:nvPr>
            <p:ph sz="quarter" idx="13"/>
          </p:nvPr>
        </p:nvSpPr>
        <p:spPr>
          <a:xfrm>
            <a:off x="457201" y="2020824"/>
            <a:ext cx="4023360" cy="4837176"/>
          </a:xfrm>
        </p:spPr>
        <p:txBody>
          <a:bodyPr>
            <a:normAutofit/>
          </a:bodyPr>
          <a:lstStyle/>
          <a:p>
            <a:pPr marL="342900" indent="-342900" algn="l">
              <a:buFont typeface="Arial" pitchFamily="34" charset="0"/>
              <a:buChar char="•"/>
            </a:pPr>
            <a:r>
              <a:rPr lang="en-US" dirty="0" err="1" smtClean="0"/>
              <a:t>Sesuatu</a:t>
            </a:r>
            <a:r>
              <a:rPr lang="en-US" dirty="0" smtClean="0"/>
              <a:t> </a:t>
            </a:r>
            <a:r>
              <a:rPr lang="en-US" dirty="0" err="1"/>
              <a:t>paradigma</a:t>
            </a:r>
            <a:r>
              <a:rPr lang="en-US" dirty="0"/>
              <a:t> </a:t>
            </a:r>
            <a:r>
              <a:rPr lang="en-US" dirty="0" err="1"/>
              <a:t>mengandungi</a:t>
            </a:r>
            <a:r>
              <a:rPr lang="en-US" dirty="0"/>
              <a:t> </a:t>
            </a:r>
            <a:r>
              <a:rPr lang="en-US" dirty="0" err="1" smtClean="0"/>
              <a:t>andaian-andaian</a:t>
            </a:r>
            <a:r>
              <a:rPr lang="en-US" dirty="0" smtClean="0"/>
              <a:t>, </a:t>
            </a:r>
            <a:r>
              <a:rPr lang="en-US" dirty="0" err="1" smtClean="0"/>
              <a:t>hukum-hukum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teknik-teknik</a:t>
            </a:r>
            <a:r>
              <a:rPr lang="en-US" dirty="0" smtClean="0"/>
              <a:t>.</a:t>
            </a:r>
          </a:p>
          <a:p>
            <a:pPr marL="342900" indent="-342900" algn="l">
              <a:buFont typeface="Arial" pitchFamily="34" charset="0"/>
              <a:buChar char="•"/>
            </a:pPr>
            <a:r>
              <a:rPr lang="en-US" dirty="0" smtClean="0"/>
              <a:t> </a:t>
            </a:r>
            <a:r>
              <a:rPr lang="en-US" dirty="0" err="1" smtClean="0"/>
              <a:t>Contoh</a:t>
            </a:r>
            <a:r>
              <a:rPr lang="en-US" dirty="0" smtClean="0"/>
              <a:t>: </a:t>
            </a:r>
            <a:r>
              <a:rPr lang="en-US" dirty="0" err="1" smtClean="0"/>
              <a:t>hukum</a:t>
            </a:r>
            <a:r>
              <a:rPr lang="en-US" dirty="0" smtClean="0"/>
              <a:t> </a:t>
            </a:r>
            <a:r>
              <a:rPr lang="en-US" dirty="0" err="1" smtClean="0"/>
              <a:t>mekanik</a:t>
            </a:r>
            <a:r>
              <a:rPr lang="en-US" dirty="0" smtClean="0"/>
              <a:t> </a:t>
            </a:r>
            <a:r>
              <a:rPr lang="en-US" dirty="0" err="1" smtClean="0"/>
              <a:t>klasik</a:t>
            </a:r>
            <a:r>
              <a:rPr lang="en-US" dirty="0" smtClean="0"/>
              <a:t> Newton  (‘</a:t>
            </a:r>
            <a:r>
              <a:rPr lang="en-US" dirty="0" err="1" smtClean="0"/>
              <a:t>Keseluruhan</a:t>
            </a:r>
            <a:r>
              <a:rPr lang="en-US" dirty="0" smtClean="0"/>
              <a:t> </a:t>
            </a:r>
            <a:r>
              <a:rPr lang="en-US" dirty="0" err="1" smtClean="0"/>
              <a:t>dunia</a:t>
            </a:r>
            <a:r>
              <a:rPr lang="en-US" dirty="0" smtClean="0"/>
              <a:t> </a:t>
            </a:r>
            <a:r>
              <a:rPr lang="en-US" dirty="0" err="1" smtClean="0"/>
              <a:t>fizikal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diterangkan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sistem</a:t>
            </a:r>
            <a:r>
              <a:rPr lang="en-US" dirty="0" smtClean="0"/>
              <a:t> </a:t>
            </a:r>
            <a:r>
              <a:rPr lang="en-US" dirty="0" err="1" smtClean="0"/>
              <a:t>mekanikal</a:t>
            </a:r>
            <a:r>
              <a:rPr lang="en-US" dirty="0" smtClean="0"/>
              <a:t> yang </a:t>
            </a:r>
            <a:r>
              <a:rPr lang="en-US" dirty="0" err="1" smtClean="0"/>
              <a:t>pergerakannya</a:t>
            </a:r>
            <a:r>
              <a:rPr lang="en-US" dirty="0" smtClean="0"/>
              <a:t> </a:t>
            </a:r>
            <a:r>
              <a:rPr lang="en-US" dirty="0" err="1" smtClean="0"/>
              <a:t>dipengaruhi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</a:t>
            </a:r>
            <a:r>
              <a:rPr lang="en-US" dirty="0" err="1" smtClean="0"/>
              <a:t>pelbagai</a:t>
            </a:r>
            <a:r>
              <a:rPr lang="en-US" dirty="0" smtClean="0"/>
              <a:t> </a:t>
            </a:r>
            <a:r>
              <a:rPr lang="en-US" dirty="0" err="1" smtClean="0"/>
              <a:t>jenis</a:t>
            </a:r>
            <a:r>
              <a:rPr lang="en-US" dirty="0" smtClean="0"/>
              <a:t> </a:t>
            </a:r>
            <a:r>
              <a:rPr lang="en-US" dirty="0" err="1" smtClean="0"/>
              <a:t>daya</a:t>
            </a:r>
            <a:r>
              <a:rPr lang="en-US" dirty="0" smtClean="0"/>
              <a:t> yang </a:t>
            </a:r>
            <a:r>
              <a:rPr lang="en-US" dirty="0" err="1" smtClean="0"/>
              <a:t>bertindak</a:t>
            </a:r>
            <a:r>
              <a:rPr lang="en-US" dirty="0" smtClean="0"/>
              <a:t> </a:t>
            </a:r>
            <a:r>
              <a:rPr lang="en-US" dirty="0" err="1" smtClean="0"/>
              <a:t>mengikut</a:t>
            </a:r>
            <a:r>
              <a:rPr lang="en-US" dirty="0" smtClean="0"/>
              <a:t> </a:t>
            </a:r>
            <a:r>
              <a:rPr lang="en-US" dirty="0" err="1" smtClean="0"/>
              <a:t>hukum</a:t>
            </a:r>
            <a:r>
              <a:rPr lang="en-US" dirty="0" smtClean="0"/>
              <a:t> </a:t>
            </a:r>
            <a:r>
              <a:rPr lang="en-US" dirty="0" err="1" smtClean="0"/>
              <a:t>gerakan</a:t>
            </a:r>
            <a:r>
              <a:rPr lang="en-US" dirty="0" smtClean="0"/>
              <a:t> Newton’)</a:t>
            </a:r>
            <a:endParaRPr lang="en-US" dirty="0"/>
          </a:p>
          <a:p>
            <a:pPr algn="l"/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4"/>
          </p:nvPr>
        </p:nvSpPr>
        <p:spPr>
          <a:xfrm>
            <a:off x="4663440" y="2020824"/>
            <a:ext cx="4023360" cy="4684776"/>
          </a:xfrm>
        </p:spPr>
        <p:txBody>
          <a:bodyPr>
            <a:normAutofit lnSpcReduction="10000"/>
          </a:bodyPr>
          <a:lstStyle/>
          <a:p>
            <a:pPr marL="342900" indent="-342900" algn="l">
              <a:buFont typeface="Arial" pitchFamily="34" charset="0"/>
              <a:buChar char="•"/>
            </a:pPr>
            <a:r>
              <a:rPr lang="en-US" dirty="0" err="1" smtClean="0"/>
              <a:t>Antara</a:t>
            </a:r>
            <a:r>
              <a:rPr lang="en-US" dirty="0" smtClean="0"/>
              <a:t> </a:t>
            </a:r>
            <a:r>
              <a:rPr lang="en-US" dirty="0" err="1" smtClean="0"/>
              <a:t>metodologi</a:t>
            </a:r>
            <a:r>
              <a:rPr lang="en-US" dirty="0" smtClean="0"/>
              <a:t> </a:t>
            </a:r>
            <a:r>
              <a:rPr lang="en-US" dirty="0" err="1" smtClean="0"/>
              <a:t>paradigma</a:t>
            </a:r>
            <a:r>
              <a:rPr lang="en-US" dirty="0" smtClean="0"/>
              <a:t>:     “ </a:t>
            </a:r>
            <a:r>
              <a:rPr lang="en-US" dirty="0" err="1" smtClean="0"/>
              <a:t>Usahakan</a:t>
            </a:r>
            <a:r>
              <a:rPr lang="en-US" dirty="0" smtClean="0"/>
              <a:t> </a:t>
            </a:r>
            <a:r>
              <a:rPr lang="en-US" dirty="0" err="1" smtClean="0"/>
              <a:t>benar-benar</a:t>
            </a:r>
            <a:r>
              <a:rPr lang="en-US" dirty="0" smtClean="0"/>
              <a:t> </a:t>
            </a:r>
            <a:r>
              <a:rPr lang="en-US" dirty="0" err="1" smtClean="0"/>
              <a:t>supaya</a:t>
            </a:r>
            <a:r>
              <a:rPr lang="en-US" dirty="0" smtClean="0"/>
              <a:t> </a:t>
            </a:r>
            <a:r>
              <a:rPr lang="en-US" dirty="0" err="1" smtClean="0"/>
              <a:t>paradigma</a:t>
            </a:r>
            <a:r>
              <a:rPr lang="en-US" dirty="0" smtClean="0"/>
              <a:t> yang </a:t>
            </a:r>
            <a:r>
              <a:rPr lang="en-US" dirty="0" err="1" smtClean="0"/>
              <a:t>diikuti</a:t>
            </a:r>
            <a:r>
              <a:rPr lang="en-US" dirty="0" smtClean="0"/>
              <a:t> </a:t>
            </a:r>
            <a:r>
              <a:rPr lang="en-US" dirty="0" err="1" smtClean="0"/>
              <a:t>serasi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alam</a:t>
            </a:r>
            <a:r>
              <a:rPr lang="en-US" dirty="0" smtClean="0"/>
              <a:t> </a:t>
            </a:r>
            <a:r>
              <a:rPr lang="en-US" dirty="0" err="1" smtClean="0"/>
              <a:t>tabii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, </a:t>
            </a:r>
            <a:r>
              <a:rPr lang="en-US" dirty="0" err="1" smtClean="0"/>
              <a:t>anggapkan</a:t>
            </a:r>
            <a:r>
              <a:rPr lang="en-US" dirty="0" smtClean="0"/>
              <a:t> </a:t>
            </a:r>
            <a:r>
              <a:rPr lang="en-US" dirty="0" err="1" smtClean="0"/>
              <a:t>bahawa</a:t>
            </a:r>
            <a:r>
              <a:rPr lang="en-US" dirty="0" smtClean="0"/>
              <a:t> </a:t>
            </a:r>
            <a:r>
              <a:rPr lang="en-US" dirty="0" err="1" smtClean="0"/>
              <a:t>kegagalan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menerapkan</a:t>
            </a:r>
            <a:r>
              <a:rPr lang="en-US" dirty="0" smtClean="0"/>
              <a:t> </a:t>
            </a:r>
            <a:r>
              <a:rPr lang="en-US" dirty="0" err="1" smtClean="0"/>
              <a:t>paradigma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alam</a:t>
            </a:r>
            <a:r>
              <a:rPr lang="en-US" dirty="0" smtClean="0"/>
              <a:t> </a:t>
            </a:r>
            <a:r>
              <a:rPr lang="en-US" dirty="0" err="1" smtClean="0"/>
              <a:t>tabii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masalah</a:t>
            </a:r>
            <a:r>
              <a:rPr lang="en-US" dirty="0" smtClean="0"/>
              <a:t> </a:t>
            </a:r>
            <a:r>
              <a:rPr lang="en-US" dirty="0" err="1" smtClean="0"/>
              <a:t>serius</a:t>
            </a:r>
            <a:r>
              <a:rPr lang="en-US" dirty="0" smtClean="0"/>
              <a:t>”</a:t>
            </a:r>
          </a:p>
          <a:p>
            <a:pPr marL="342900" indent="-342900" algn="l">
              <a:buFont typeface="Arial" pitchFamily="34" charset="0"/>
              <a:buChar char="•"/>
            </a:pP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sains</a:t>
            </a:r>
            <a:r>
              <a:rPr lang="en-US" dirty="0" smtClean="0"/>
              <a:t> normal, </a:t>
            </a:r>
            <a:r>
              <a:rPr lang="en-US" dirty="0" err="1" smtClean="0"/>
              <a:t>usaha</a:t>
            </a:r>
            <a:r>
              <a:rPr lang="en-US" dirty="0" smtClean="0"/>
              <a:t> </a:t>
            </a:r>
            <a:r>
              <a:rPr lang="en-US" dirty="0" err="1" smtClean="0"/>
              <a:t>tertumpu</a:t>
            </a:r>
            <a:r>
              <a:rPr lang="en-US" dirty="0" smtClean="0"/>
              <a:t> </a:t>
            </a:r>
            <a:r>
              <a:rPr lang="en-US" dirty="0" err="1" smtClean="0"/>
              <a:t>kepada</a:t>
            </a:r>
            <a:r>
              <a:rPr lang="en-US" dirty="0" smtClean="0"/>
              <a:t> </a:t>
            </a:r>
            <a:r>
              <a:rPr lang="en-US" dirty="0" err="1" smtClean="0"/>
              <a:t>menserasikan</a:t>
            </a:r>
            <a:r>
              <a:rPr lang="en-US" dirty="0" smtClean="0"/>
              <a:t> </a:t>
            </a:r>
            <a:r>
              <a:rPr lang="en-US" dirty="0" err="1" smtClean="0"/>
              <a:t>paradigma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alam</a:t>
            </a:r>
            <a:r>
              <a:rPr lang="en-US" dirty="0" smtClean="0"/>
              <a:t> </a:t>
            </a:r>
            <a:r>
              <a:rPr lang="en-US" dirty="0" err="1" smtClean="0"/>
              <a:t>tabii</a:t>
            </a:r>
            <a:r>
              <a:rPr lang="en-US" dirty="0" smtClean="0"/>
              <a:t>.</a:t>
            </a:r>
          </a:p>
          <a:p>
            <a:pPr marL="342900" indent="-342900" algn="l">
              <a:buFont typeface="Arial" pitchFamily="34" charset="0"/>
              <a:buChar char="•"/>
            </a:pPr>
            <a:r>
              <a:rPr lang="en-US" dirty="0" err="1" smtClean="0"/>
              <a:t>Paradigma</a:t>
            </a:r>
            <a:r>
              <a:rPr lang="en-US" dirty="0" smtClean="0"/>
              <a:t> </a:t>
            </a:r>
            <a:r>
              <a:rPr lang="en-US" dirty="0" err="1" smtClean="0"/>
              <a:t>hanya</a:t>
            </a:r>
            <a:r>
              <a:rPr lang="en-US" dirty="0" smtClean="0"/>
              <a:t> </a:t>
            </a:r>
            <a:r>
              <a:rPr lang="en-US" dirty="0" err="1" smtClean="0"/>
              <a:t>seumpama</a:t>
            </a:r>
            <a:r>
              <a:rPr lang="en-US" dirty="0" smtClean="0"/>
              <a:t> </a:t>
            </a:r>
            <a:r>
              <a:rPr lang="en-US" dirty="0" err="1" smtClean="0"/>
              <a:t>rangka</a:t>
            </a:r>
            <a:r>
              <a:rPr lang="en-US" dirty="0" smtClean="0"/>
              <a:t> </a:t>
            </a:r>
            <a:r>
              <a:rPr lang="en-US" dirty="0" err="1" smtClean="0"/>
              <a:t>rumah</a:t>
            </a:r>
            <a:r>
              <a:rPr lang="en-US" dirty="0" smtClean="0"/>
              <a:t> yang </a:t>
            </a:r>
            <a:r>
              <a:rPr lang="en-US" dirty="0" err="1" smtClean="0"/>
              <a:t>mengandungi</a:t>
            </a:r>
            <a:r>
              <a:rPr lang="en-US" dirty="0" smtClean="0"/>
              <a:t> </a:t>
            </a:r>
            <a:r>
              <a:rPr lang="en-US" dirty="0" err="1" smtClean="0"/>
              <a:t>banyak</a:t>
            </a:r>
            <a:r>
              <a:rPr lang="en-US" dirty="0" smtClean="0"/>
              <a:t> </a:t>
            </a:r>
            <a:r>
              <a:rPr lang="en-US" dirty="0" err="1" smtClean="0"/>
              <a:t>teka</a:t>
            </a:r>
            <a:r>
              <a:rPr lang="en-US" dirty="0" smtClean="0"/>
              <a:t> </a:t>
            </a:r>
            <a:r>
              <a:rPr lang="en-US" dirty="0" err="1" smtClean="0"/>
              <a:t>suai</a:t>
            </a:r>
            <a:r>
              <a:rPr lang="en-US" dirty="0" smtClean="0"/>
              <a:t> (</a:t>
            </a:r>
            <a:r>
              <a:rPr lang="en-US" i="1" dirty="0" smtClean="0"/>
              <a:t>puzzle</a:t>
            </a:r>
            <a:r>
              <a:rPr lang="en-US" dirty="0" smtClean="0"/>
              <a:t>) </a:t>
            </a:r>
            <a:r>
              <a:rPr lang="en-US" dirty="0" err="1" smtClean="0"/>
              <a:t>sama</a:t>
            </a:r>
            <a:r>
              <a:rPr lang="en-US" dirty="0" smtClean="0"/>
              <a:t> </a:t>
            </a:r>
            <a:r>
              <a:rPr lang="en-US" dirty="0" err="1" smtClean="0"/>
              <a:t>ada</a:t>
            </a:r>
            <a:r>
              <a:rPr lang="en-US" dirty="0" smtClean="0"/>
              <a:t> </a:t>
            </a:r>
            <a:r>
              <a:rPr lang="en-US" dirty="0" err="1" smtClean="0"/>
              <a:t>bersifat</a:t>
            </a:r>
            <a:r>
              <a:rPr lang="en-US" dirty="0" smtClean="0"/>
              <a:t> </a:t>
            </a:r>
            <a:r>
              <a:rPr lang="en-US" dirty="0" err="1" smtClean="0"/>
              <a:t>teoritis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praktis</a:t>
            </a:r>
            <a:endParaRPr lang="en-US" dirty="0" smtClean="0"/>
          </a:p>
          <a:p>
            <a:pPr marL="342900" indent="-342900" algn="l">
              <a:buFont typeface="Arial" pitchFamily="34" charset="0"/>
              <a:buChar char="•"/>
            </a:pPr>
            <a:endParaRPr lang="en-US" dirty="0" smtClean="0"/>
          </a:p>
          <a:p>
            <a:pPr marL="342900" indent="-342900" algn="l">
              <a:buFont typeface="Arial" pitchFamily="34" charset="0"/>
              <a:buChar char="•"/>
            </a:pPr>
            <a:endParaRPr lang="en-US" dirty="0" smtClean="0"/>
          </a:p>
          <a:p>
            <a:pPr marL="342900" indent="-342900" algn="l">
              <a:buFont typeface="Arial" pitchFamily="34" charset="0"/>
              <a:buChar char="•"/>
            </a:pP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400" dirty="0" smtClean="0"/>
              <a:t>PARADIGMA </a:t>
            </a:r>
            <a:br>
              <a:rPr lang="en-US" sz="2400" dirty="0" smtClean="0"/>
            </a:br>
            <a:r>
              <a:rPr lang="en-US" sz="2400" dirty="0" smtClean="0"/>
              <a:t>(Thomas s. Kuhn)</a:t>
            </a:r>
            <a:endParaRPr lang="en-US" sz="24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800" y="5213658"/>
            <a:ext cx="2905125" cy="15716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739221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lackTie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BlackTie">
      <a:maj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BlackTie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20000"/>
              </a:schemeClr>
            </a:gs>
            <a:gs pos="30000">
              <a:schemeClr val="phClr">
                <a:tint val="61000"/>
                <a:satMod val="220000"/>
              </a:schemeClr>
            </a:gs>
            <a:gs pos="45000">
              <a:schemeClr val="phClr">
                <a:tint val="66000"/>
                <a:satMod val="240000"/>
              </a:schemeClr>
            </a:gs>
            <a:gs pos="55000">
              <a:schemeClr val="phClr">
                <a:tint val="66000"/>
                <a:satMod val="220000"/>
              </a:schemeClr>
            </a:gs>
            <a:gs pos="73000">
              <a:schemeClr val="phClr">
                <a:tint val="61000"/>
                <a:satMod val="220000"/>
              </a:schemeClr>
            </a:gs>
            <a:gs pos="100000">
              <a:schemeClr val="phClr">
                <a:tint val="45000"/>
                <a:satMod val="22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  <a:satMod val="110000"/>
              </a:schemeClr>
            </a:gs>
            <a:gs pos="30000">
              <a:schemeClr val="phClr">
                <a:shade val="90000"/>
                <a:satMod val="120000"/>
              </a:schemeClr>
            </a:gs>
            <a:gs pos="45000">
              <a:schemeClr val="phClr">
                <a:shade val="100000"/>
                <a:satMod val="128000"/>
              </a:schemeClr>
            </a:gs>
            <a:gs pos="55000">
              <a:schemeClr val="phClr">
                <a:shade val="100000"/>
                <a:satMod val="128000"/>
              </a:schemeClr>
            </a:gs>
            <a:gs pos="73000">
              <a:schemeClr val="phClr">
                <a:shade val="90000"/>
                <a:satMod val="120000"/>
              </a:schemeClr>
            </a:gs>
            <a:gs pos="100000">
              <a:schemeClr val="phClr">
                <a:shade val="63000"/>
                <a:satMod val="110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1909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7150" dist="38100" dir="5400000" algn="br" rotWithShape="0">
              <a:srgbClr val="000000">
                <a:alpha val="57000"/>
              </a:srgbClr>
            </a:outerShdw>
          </a:effectLst>
          <a:scene3d>
            <a:camera prst="orthographicFront">
              <a:rot lat="0" lon="0" rev="0"/>
            </a:camera>
            <a:lightRig rig="twoPt" dir="t">
              <a:rot lat="0" lon="0" rev="1800000"/>
            </a:lightRig>
          </a:scene3d>
          <a:sp3d>
            <a:bevelT w="44450" h="31750" prst="coolSlant"/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20000"/>
              </a:schemeClr>
            </a:duotone>
          </a:blip>
          <a:stretch/>
        </a:blip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30000"/>
                <a:satMod val="255000"/>
              </a:schemeClr>
            </a:gs>
          </a:gsLst>
          <a:path path="circle">
            <a:fillToRect l="50000" t="-80000" r="50000" b="18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20731</TotalTime>
  <Words>2293</Words>
  <Application>Microsoft Macintosh PowerPoint</Application>
  <PresentationFormat>On-screen Show (4:3)</PresentationFormat>
  <Paragraphs>225</Paragraphs>
  <Slides>35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43" baseType="lpstr">
      <vt:lpstr>Calibri</vt:lpstr>
      <vt:lpstr>Comic Sans MS</vt:lpstr>
      <vt:lpstr>Garamond</vt:lpstr>
      <vt:lpstr>Tahoma</vt:lpstr>
      <vt:lpstr>Times New Roman</vt:lpstr>
      <vt:lpstr>Tunga</vt:lpstr>
      <vt:lpstr>Arial</vt:lpstr>
      <vt:lpstr>BlackTie</vt:lpstr>
      <vt:lpstr>UICL 2302</vt:lpstr>
      <vt:lpstr>PowerPoint Presentation</vt:lpstr>
      <vt:lpstr>BAB 7 PERUBAHAN PARADIGMA PEMIKIRAN SAINS BARAT</vt:lpstr>
      <vt:lpstr>Objektif bab 7</vt:lpstr>
      <vt:lpstr>PowerPoint Presentation</vt:lpstr>
      <vt:lpstr>FASA UTAMA PEMIKIRAN SAINS DI BARAT</vt:lpstr>
      <vt:lpstr>PARADIGMA</vt:lpstr>
      <vt:lpstr>FASA PERKEMBANGAN SAINS (Thomas S. KuHN)</vt:lpstr>
      <vt:lpstr>PARADIGMA  (Thomas s. Kuhn)</vt:lpstr>
      <vt:lpstr>ANJAKAN PARADIGMA  (PARADIGM SHIFT) -Thomas s. Kuhn</vt:lpstr>
      <vt:lpstr>ANJAKAN PARADIGMA  (PARADIGM SHIFT) -Thomas s. Kuhn</vt:lpstr>
      <vt:lpstr>ANJAKAN PARADIGMA DALAM SAINS (KUHN)</vt:lpstr>
      <vt:lpstr>TAHAP PERUBAHAN SITUASI NORMAL DALAM SAINS KEPADA SITUASI ABNORMAL (John ZIMAN. 2004. Real science: What it is what it means)</vt:lpstr>
      <vt:lpstr>PERKEMBANGAN SAINS PADA ZAMAN PERTENGAHAN DI BARAT</vt:lpstr>
      <vt:lpstr>INSTITUSI GEREJA ROMAN KATOLIK</vt:lpstr>
      <vt:lpstr>INSTITUSI GEREJA ROMAN KATOLIK</vt:lpstr>
      <vt:lpstr>CHURCH INQUISITION</vt:lpstr>
      <vt:lpstr>PERKEMBANGAN SAINS PADA ZAMAN PERTENGAHAN</vt:lpstr>
      <vt:lpstr>PERUBAHAN SIKAP GEREJA TERHADAP SAINS (1100-1400M)</vt:lpstr>
      <vt:lpstr>Gereja: PENENTU BENTUK PEMIKIRAN ILMIAH DI EROPAH</vt:lpstr>
      <vt:lpstr>Gereja: PENENTU BENTUK PEMIKIRAN ILMIAH DI EROPAH</vt:lpstr>
      <vt:lpstr>PowerPoint Presentation</vt:lpstr>
      <vt:lpstr>ZAMAN RENAISANS (AGE OF GROWTH/REBIRTH)</vt:lpstr>
      <vt:lpstr>PowerPoint Presentation</vt:lpstr>
      <vt:lpstr>REVOLUSI SAINS  (1550-1700)</vt:lpstr>
      <vt:lpstr>ANJAKAN PARADIGMA ZAMAN RENAISSAN</vt:lpstr>
      <vt:lpstr>ANJAKAN PARADIGMA ZAMAN RENAISANS</vt:lpstr>
      <vt:lpstr>ANJAKAN PARADIGMA ZAMAN RENAISANS –  ISAAC NEWTON (1541-1642)</vt:lpstr>
      <vt:lpstr>PowerPoint Presentation</vt:lpstr>
      <vt:lpstr>ZAMAN PENCERAHAN (AGE OF REASON)</vt:lpstr>
      <vt:lpstr>ZAMAN PENCERAHAN (AGE OF REASON)</vt:lpstr>
      <vt:lpstr>THE ENLIGHTENMENT  (AGE OF REASON)</vt:lpstr>
      <vt:lpstr>REVOLUSI INDUSTRI (AKHIR KURUN KE-18)</vt:lpstr>
      <vt:lpstr>ANJAKAN PARADIGMA DALAM REVOLUSI INDUSTRI </vt:lpstr>
      <vt:lpstr>KESIMPULAN</vt:lpstr>
    </vt:vector>
  </TitlesOfParts>
  <LinksUpToDate>false</LinksUpToDate>
  <SharedDoc>false</SharedDoc>
  <HyperlinksChanged>false</HyperlinksChanged>
  <AppVersion>15.0026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PERUBAHAN PARADIGMA PEMIKIRAN SAINS BARAT</dc:title>
  <dc:creator>AsusU31SD</dc:creator>
  <cp:lastModifiedBy>Mohd Fauzi Abu-Hussin</cp:lastModifiedBy>
  <cp:revision>223</cp:revision>
  <dcterms:created xsi:type="dcterms:W3CDTF">2018-02-27T06:16:38Z</dcterms:created>
  <dcterms:modified xsi:type="dcterms:W3CDTF">2018-12-06T02:38:27Z</dcterms:modified>
</cp:coreProperties>
</file>