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0651C3A-4460-11DB-9652-00E08161165F}">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4" d="100"/>
          <a:sy n="64" d="100"/>
        </p:scale>
        <p:origin x="1476" y="6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2628" y="770467"/>
            <a:ext cx="8086725" cy="3352800"/>
          </a:xfrm>
        </p:spPr>
        <p:txBody>
          <a:bodyPr anchor="b">
            <a:noAutofit/>
          </a:bodyPr>
          <a:lstStyle>
            <a:lvl1pPr algn="l">
              <a:lnSpc>
                <a:spcPct val="80000"/>
              </a:lnSpc>
              <a:defRPr sz="8000" spc="-12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500634" y="4198409"/>
            <a:ext cx="6921151" cy="1645920"/>
          </a:xfrm>
        </p:spPr>
        <p:txBody>
          <a:bodyPr>
            <a:normAutofit/>
          </a:bodyPr>
          <a:lstStyle>
            <a:lvl1pPr marL="0" indent="0" algn="l">
              <a:buNone/>
              <a:defRPr sz="2800">
                <a:solidFill>
                  <a:schemeClr val="bg1"/>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lvl1pPr>
              <a:defRPr>
                <a:solidFill>
                  <a:srgbClr val="FFFFFF">
                    <a:alpha val="75000"/>
                  </a:srgbClr>
                </a:solidFill>
              </a:defRPr>
            </a:lvl1pPr>
          </a:lstStyle>
          <a:p>
            <a:fld id="{A3723356-0499-4491-8D25-247757F938F8}" type="datetimeFigureOut">
              <a:rPr lang="en-MY" smtClean="0"/>
              <a:t>13/11/2019</a:t>
            </a:fld>
            <a:endParaRPr lang="en-MY"/>
          </a:p>
        </p:txBody>
      </p:sp>
      <p:sp>
        <p:nvSpPr>
          <p:cNvPr id="8" name="Footer Placeholder 7"/>
          <p:cNvSpPr>
            <a:spLocks noGrp="1"/>
          </p:cNvSpPr>
          <p:nvPr>
            <p:ph type="ftr" sz="quarter" idx="11"/>
          </p:nvPr>
        </p:nvSpPr>
        <p:spPr/>
        <p:txBody>
          <a:bodyPr/>
          <a:lstStyle>
            <a:lvl1pPr>
              <a:defRPr>
                <a:solidFill>
                  <a:srgbClr val="FFFFFF">
                    <a:alpha val="75000"/>
                  </a:srgbClr>
                </a:solidFill>
              </a:defRPr>
            </a:lvl1pPr>
          </a:lstStyle>
          <a:p>
            <a:endParaRPr lang="en-MY"/>
          </a:p>
        </p:txBody>
      </p:sp>
      <p:sp>
        <p:nvSpPr>
          <p:cNvPr id="9" name="Slide Number Placeholder 8"/>
          <p:cNvSpPr>
            <a:spLocks noGrp="1"/>
          </p:cNvSpPr>
          <p:nvPr>
            <p:ph type="sldNum" sz="quarter" idx="12"/>
          </p:nvPr>
        </p:nvSpPr>
        <p:spPr/>
        <p:txBody>
          <a:bodyPr/>
          <a:lstStyle>
            <a:lvl1pPr>
              <a:defRPr>
                <a:solidFill>
                  <a:srgbClr val="FFFFFF">
                    <a:alpha val="20000"/>
                  </a:srgbClr>
                </a:solidFill>
              </a:defRPr>
            </a:lvl1pPr>
          </a:lstStyle>
          <a:p>
            <a:fld id="{25A4DDD3-A306-4D24-8406-D489B9514B80}" type="slidenum">
              <a:rPr lang="en-MY" smtClean="0"/>
              <a:t>‹#›</a:t>
            </a:fld>
            <a:endParaRPr lang="en-MY"/>
          </a:p>
        </p:txBody>
      </p:sp>
    </p:spTree>
    <p:extLst>
      <p:ext uri="{BB962C8B-B14F-4D97-AF65-F5344CB8AC3E}">
        <p14:creationId xmlns:p14="http://schemas.microsoft.com/office/powerpoint/2010/main" val="34968061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3723356-0499-4491-8D25-247757F938F8}" type="datetimeFigureOut">
              <a:rPr lang="en-MY" smtClean="0"/>
              <a:t>13/11/2019</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25A4DDD3-A306-4D24-8406-D489B9514B80}" type="slidenum">
              <a:rPr lang="en-MY" smtClean="0"/>
              <a:t>‹#›</a:t>
            </a:fld>
            <a:endParaRPr lang="en-MY"/>
          </a:p>
        </p:txBody>
      </p:sp>
    </p:spTree>
    <p:extLst>
      <p:ext uri="{BB962C8B-B14F-4D97-AF65-F5344CB8AC3E}">
        <p14:creationId xmlns:p14="http://schemas.microsoft.com/office/powerpoint/2010/main" val="25456070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7963" y="695325"/>
            <a:ext cx="1971675" cy="48006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78644" y="714376"/>
            <a:ext cx="5800725" cy="54006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3723356-0499-4491-8D25-247757F938F8}" type="datetimeFigureOut">
              <a:rPr lang="en-MY" smtClean="0"/>
              <a:t>13/11/2019</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25A4DDD3-A306-4D24-8406-D489B9514B80}" type="slidenum">
              <a:rPr lang="en-MY" smtClean="0"/>
              <a:t>‹#›</a:t>
            </a:fld>
            <a:endParaRPr lang="en-MY"/>
          </a:p>
        </p:txBody>
      </p:sp>
    </p:spTree>
    <p:extLst>
      <p:ext uri="{BB962C8B-B14F-4D97-AF65-F5344CB8AC3E}">
        <p14:creationId xmlns:p14="http://schemas.microsoft.com/office/powerpoint/2010/main" val="26838284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3723356-0499-4491-8D25-247757F938F8}" type="datetimeFigureOut">
              <a:rPr lang="en-MY" smtClean="0"/>
              <a:t>13/11/2019</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25A4DDD3-A306-4D24-8406-D489B9514B80}" type="slidenum">
              <a:rPr lang="en-MY" smtClean="0"/>
              <a:t>‹#›</a:t>
            </a:fld>
            <a:endParaRPr lang="en-MY"/>
          </a:p>
        </p:txBody>
      </p:sp>
    </p:spTree>
    <p:extLst>
      <p:ext uri="{BB962C8B-B14F-4D97-AF65-F5344CB8AC3E}">
        <p14:creationId xmlns:p14="http://schemas.microsoft.com/office/powerpoint/2010/main" val="18243462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52628" y="767419"/>
            <a:ext cx="8085582" cy="3355848"/>
          </a:xfrm>
        </p:spPr>
        <p:txBody>
          <a:bodyPr anchor="b">
            <a:normAutofit/>
          </a:bodyPr>
          <a:lstStyle>
            <a:lvl1pPr>
              <a:lnSpc>
                <a:spcPct val="80000"/>
              </a:lnSpc>
              <a:defRPr sz="8000" b="0" baseline="0">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00634" y="4187275"/>
            <a:ext cx="6919722" cy="1645920"/>
          </a:xfrm>
        </p:spPr>
        <p:txBody>
          <a:bodyPr anchor="t">
            <a:normAutofit/>
          </a:bodyPr>
          <a:lstStyle>
            <a:lvl1pPr marL="0" indent="0">
              <a:buNone/>
              <a:defRPr sz="28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3723356-0499-4491-8D25-247757F938F8}" type="datetimeFigureOut">
              <a:rPr lang="en-MY" smtClean="0"/>
              <a:t>13/11/2019</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25A4DDD3-A306-4D24-8406-D489B9514B80}" type="slidenum">
              <a:rPr lang="en-MY" smtClean="0"/>
              <a:t>‹#›</a:t>
            </a:fld>
            <a:endParaRPr lang="en-MY"/>
          </a:p>
        </p:txBody>
      </p:sp>
    </p:spTree>
    <p:extLst>
      <p:ext uri="{BB962C8B-B14F-4D97-AF65-F5344CB8AC3E}">
        <p14:creationId xmlns:p14="http://schemas.microsoft.com/office/powerpoint/2010/main" val="41760051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07492" y="1993392"/>
            <a:ext cx="3806190" cy="3767328"/>
          </a:xfrm>
        </p:spPr>
        <p:txBody>
          <a:bodyPr/>
          <a:lstStyle>
            <a:lvl1pPr>
              <a:defRPr sz="2200"/>
            </a:lvl1pPr>
            <a:lvl2pPr>
              <a:defRPr sz="1900"/>
            </a:lvl2pPr>
            <a:lvl3pPr>
              <a:defRPr sz="1700"/>
            </a:lvl3pPr>
            <a:lvl4pPr>
              <a:defRPr sz="15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57738" y="1993392"/>
            <a:ext cx="3806190" cy="3767328"/>
          </a:xfrm>
        </p:spPr>
        <p:txBody>
          <a:bodyPr/>
          <a:lstStyle>
            <a:lvl1pPr>
              <a:defRPr sz="2200"/>
            </a:lvl1pPr>
            <a:lvl2pPr>
              <a:defRPr sz="1900"/>
            </a:lvl2pPr>
            <a:lvl3pPr>
              <a:defRPr sz="1700"/>
            </a:lvl3pPr>
            <a:lvl4pPr>
              <a:defRPr sz="15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3723356-0499-4491-8D25-247757F938F8}" type="datetimeFigureOut">
              <a:rPr lang="en-MY" smtClean="0"/>
              <a:t>13/11/2019</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25A4DDD3-A306-4D24-8406-D489B9514B80}" type="slidenum">
              <a:rPr lang="en-MY" smtClean="0"/>
              <a:t>‹#›</a:t>
            </a:fld>
            <a:endParaRPr lang="en-MY"/>
          </a:p>
        </p:txBody>
      </p:sp>
    </p:spTree>
    <p:extLst>
      <p:ext uri="{BB962C8B-B14F-4D97-AF65-F5344CB8AC3E}">
        <p14:creationId xmlns:p14="http://schemas.microsoft.com/office/powerpoint/2010/main" val="18216584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507492" y="2032000"/>
            <a:ext cx="3806190" cy="723400"/>
          </a:xfrm>
        </p:spPr>
        <p:txBody>
          <a:bodyPr anchor="ctr">
            <a:normAutofit/>
          </a:bodyPr>
          <a:lstStyle>
            <a:lvl1pPr marL="0" indent="0">
              <a:spcBef>
                <a:spcPts val="0"/>
              </a:spcBef>
              <a:buNone/>
              <a:defRPr sz="20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07492" y="2736150"/>
            <a:ext cx="3806190" cy="3200400"/>
          </a:xfrm>
        </p:spPr>
        <p:txBody>
          <a:bodyPr/>
          <a:lstStyle>
            <a:lvl1pPr>
              <a:defRPr sz="21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66310" y="2029968"/>
            <a:ext cx="3806190" cy="722376"/>
          </a:xfrm>
        </p:spPr>
        <p:txBody>
          <a:bodyPr anchor="ctr">
            <a:normAutofit/>
          </a:bodyPr>
          <a:lstStyle>
            <a:lvl1pPr marL="0" indent="0">
              <a:spcBef>
                <a:spcPts val="0"/>
              </a:spcBef>
              <a:buNone/>
              <a:defRPr sz="2000" b="0" cap="all" baseline="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66310" y="2734056"/>
            <a:ext cx="3806190" cy="3200400"/>
          </a:xfrm>
        </p:spPr>
        <p:txBody>
          <a:bodyPr/>
          <a:lstStyle>
            <a:lvl1pPr>
              <a:defRPr sz="21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3723356-0499-4491-8D25-247757F938F8}" type="datetimeFigureOut">
              <a:rPr lang="en-MY" smtClean="0"/>
              <a:t>13/11/2019</a:t>
            </a:fld>
            <a:endParaRPr lang="en-MY"/>
          </a:p>
        </p:txBody>
      </p:sp>
      <p:sp>
        <p:nvSpPr>
          <p:cNvPr id="8" name="Footer Placeholder 7"/>
          <p:cNvSpPr>
            <a:spLocks noGrp="1"/>
          </p:cNvSpPr>
          <p:nvPr>
            <p:ph type="ftr" sz="quarter" idx="11"/>
          </p:nvPr>
        </p:nvSpPr>
        <p:spPr/>
        <p:txBody>
          <a:bodyPr/>
          <a:lstStyle/>
          <a:p>
            <a:endParaRPr lang="en-MY"/>
          </a:p>
        </p:txBody>
      </p:sp>
      <p:sp>
        <p:nvSpPr>
          <p:cNvPr id="9" name="Slide Number Placeholder 8"/>
          <p:cNvSpPr>
            <a:spLocks noGrp="1"/>
          </p:cNvSpPr>
          <p:nvPr>
            <p:ph type="sldNum" sz="quarter" idx="12"/>
          </p:nvPr>
        </p:nvSpPr>
        <p:spPr/>
        <p:txBody>
          <a:bodyPr/>
          <a:lstStyle/>
          <a:p>
            <a:fld id="{25A4DDD3-A306-4D24-8406-D489B9514B80}" type="slidenum">
              <a:rPr lang="en-MY" smtClean="0"/>
              <a:t>‹#›</a:t>
            </a:fld>
            <a:endParaRPr lang="en-MY"/>
          </a:p>
        </p:txBody>
      </p:sp>
    </p:spTree>
    <p:extLst>
      <p:ext uri="{BB962C8B-B14F-4D97-AF65-F5344CB8AC3E}">
        <p14:creationId xmlns:p14="http://schemas.microsoft.com/office/powerpoint/2010/main" val="20340004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3723356-0499-4491-8D25-247757F938F8}" type="datetimeFigureOut">
              <a:rPr lang="en-MY" smtClean="0"/>
              <a:t>13/11/2019</a:t>
            </a:fld>
            <a:endParaRPr lang="en-MY"/>
          </a:p>
        </p:txBody>
      </p:sp>
      <p:sp>
        <p:nvSpPr>
          <p:cNvPr id="4" name="Footer Placeholder 3"/>
          <p:cNvSpPr>
            <a:spLocks noGrp="1"/>
          </p:cNvSpPr>
          <p:nvPr>
            <p:ph type="ftr" sz="quarter" idx="11"/>
          </p:nvPr>
        </p:nvSpPr>
        <p:spPr/>
        <p:txBody>
          <a:bodyPr/>
          <a:lstStyle/>
          <a:p>
            <a:endParaRPr lang="en-MY"/>
          </a:p>
        </p:txBody>
      </p:sp>
      <p:sp>
        <p:nvSpPr>
          <p:cNvPr id="5" name="Slide Number Placeholder 4"/>
          <p:cNvSpPr>
            <a:spLocks noGrp="1"/>
          </p:cNvSpPr>
          <p:nvPr>
            <p:ph type="sldNum" sz="quarter" idx="12"/>
          </p:nvPr>
        </p:nvSpPr>
        <p:spPr/>
        <p:txBody>
          <a:bodyPr/>
          <a:lstStyle/>
          <a:p>
            <a:fld id="{25A4DDD3-A306-4D24-8406-D489B9514B80}" type="slidenum">
              <a:rPr lang="en-MY" smtClean="0"/>
              <a:t>‹#›</a:t>
            </a:fld>
            <a:endParaRPr lang="en-MY"/>
          </a:p>
        </p:txBody>
      </p:sp>
    </p:spTree>
    <p:extLst>
      <p:ext uri="{BB962C8B-B14F-4D97-AF65-F5344CB8AC3E}">
        <p14:creationId xmlns:p14="http://schemas.microsoft.com/office/powerpoint/2010/main" val="34104087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3723356-0499-4491-8D25-247757F938F8}" type="datetimeFigureOut">
              <a:rPr lang="en-MY" smtClean="0"/>
              <a:t>13/11/2019</a:t>
            </a:fld>
            <a:endParaRPr lang="en-MY"/>
          </a:p>
        </p:txBody>
      </p:sp>
      <p:sp>
        <p:nvSpPr>
          <p:cNvPr id="3" name="Footer Placeholder 2"/>
          <p:cNvSpPr>
            <a:spLocks noGrp="1"/>
          </p:cNvSpPr>
          <p:nvPr>
            <p:ph type="ftr" sz="quarter" idx="11"/>
          </p:nvPr>
        </p:nvSpPr>
        <p:spPr/>
        <p:txBody>
          <a:bodyPr/>
          <a:lstStyle/>
          <a:p>
            <a:endParaRPr lang="en-MY"/>
          </a:p>
        </p:txBody>
      </p:sp>
      <p:sp>
        <p:nvSpPr>
          <p:cNvPr id="4" name="Slide Number Placeholder 3"/>
          <p:cNvSpPr>
            <a:spLocks noGrp="1"/>
          </p:cNvSpPr>
          <p:nvPr>
            <p:ph type="sldNum" sz="quarter" idx="12"/>
          </p:nvPr>
        </p:nvSpPr>
        <p:spPr/>
        <p:txBody>
          <a:bodyPr/>
          <a:lstStyle/>
          <a:p>
            <a:fld id="{25A4DDD3-A306-4D24-8406-D489B9514B80}" type="slidenum">
              <a:rPr lang="en-MY" smtClean="0"/>
              <a:t>‹#›</a:t>
            </a:fld>
            <a:endParaRPr lang="en-MY"/>
          </a:p>
        </p:txBody>
      </p:sp>
    </p:spTree>
    <p:extLst>
      <p:ext uri="{BB962C8B-B14F-4D97-AF65-F5344CB8AC3E}">
        <p14:creationId xmlns:p14="http://schemas.microsoft.com/office/powerpoint/2010/main" val="25796135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Rectangle 1"/>
          <p:cNvSpPr/>
          <p:nvPr/>
        </p:nvSpPr>
        <p:spPr>
          <a:xfrm>
            <a:off x="5715000" y="0"/>
            <a:ext cx="3429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6196053" y="542282"/>
            <a:ext cx="2537460" cy="1920240"/>
          </a:xfrm>
        </p:spPr>
        <p:txBody>
          <a:bodyPr anchor="b">
            <a:noAutofit/>
          </a:bodyPr>
          <a:lstStyle>
            <a:lvl1pPr>
              <a:lnSpc>
                <a:spcPct val="85000"/>
              </a:lnSpc>
              <a:defRPr sz="360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571500" y="762000"/>
            <a:ext cx="4572000" cy="4572000"/>
          </a:xfrm>
        </p:spPr>
        <p:txBody>
          <a:bodyPr/>
          <a:lstStyle>
            <a:lvl1pPr>
              <a:defRPr sz="2200"/>
            </a:lvl1pPr>
            <a:lvl2pPr>
              <a:defRPr sz="1900"/>
            </a:lvl2pPr>
            <a:lvl3pPr>
              <a:defRPr sz="1700"/>
            </a:lvl3pPr>
            <a:lvl4pPr>
              <a:defRPr sz="15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06987" y="2511813"/>
            <a:ext cx="254889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500">
                <a:solidFill>
                  <a:srgbClr val="404040"/>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1400"/>
              </a:spcBef>
              <a:spcAft>
                <a:spcPts val="0"/>
              </a:spcAft>
              <a:buClrTx/>
              <a:buSzTx/>
              <a:buFontTx/>
              <a:buNone/>
              <a:tabLst/>
              <a:defRPr/>
            </a:pPr>
            <a:r>
              <a:rPr lang="en-US"/>
              <a:t>Click to edit Master text styles</a:t>
            </a:r>
          </a:p>
        </p:txBody>
      </p:sp>
      <p:sp>
        <p:nvSpPr>
          <p:cNvPr id="5" name="Date Placeholder 4"/>
          <p:cNvSpPr>
            <a:spLocks noGrp="1"/>
          </p:cNvSpPr>
          <p:nvPr>
            <p:ph type="dt" sz="half" idx="10"/>
          </p:nvPr>
        </p:nvSpPr>
        <p:spPr/>
        <p:txBody>
          <a:bodyPr/>
          <a:lstStyle/>
          <a:p>
            <a:fld id="{A3723356-0499-4491-8D25-247757F938F8}" type="datetimeFigureOut">
              <a:rPr lang="en-MY" smtClean="0"/>
              <a:t>13/11/2019</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25A4DDD3-A306-4D24-8406-D489B9514B80}" type="slidenum">
              <a:rPr lang="en-MY" smtClean="0"/>
              <a:t>‹#›</a:t>
            </a:fld>
            <a:endParaRPr lang="en-MY"/>
          </a:p>
        </p:txBody>
      </p:sp>
    </p:spTree>
    <p:extLst>
      <p:ext uri="{BB962C8B-B14F-4D97-AF65-F5344CB8AC3E}">
        <p14:creationId xmlns:p14="http://schemas.microsoft.com/office/powerpoint/2010/main" val="23743591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86918" y="5418668"/>
            <a:ext cx="8085582" cy="613283"/>
          </a:xfrm>
        </p:spPr>
        <p:txBody>
          <a:bodyPr anchor="b">
            <a:normAutofit/>
          </a:bodyPr>
          <a:lstStyle>
            <a:lvl1pPr>
              <a:lnSpc>
                <a:spcPct val="85000"/>
              </a:lnSpc>
              <a:defRPr sz="28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9144000" cy="5330952"/>
          </a:xfrm>
          <a:solidFill>
            <a:schemeClr val="accent1">
              <a:lumMod val="40000"/>
              <a:lumOff val="60000"/>
            </a:schemeClr>
          </a:solidFill>
        </p:spPr>
        <p:txBody>
          <a:bodyPr anchor="t"/>
          <a:lstStyle>
            <a:lvl1pPr marL="0" indent="0" algn="ctr">
              <a:spcBef>
                <a:spcPts val="800"/>
              </a:spcBef>
              <a:buNone/>
              <a:defRPr sz="3200">
                <a:solidFill>
                  <a:srgbClr val="4D4D4D"/>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507492" y="5909735"/>
            <a:ext cx="6922008" cy="533400"/>
          </a:xfrm>
        </p:spPr>
        <p:txBody>
          <a:bodyPr>
            <a:normAutofit/>
          </a:bodyPr>
          <a:lstStyle>
            <a:lvl1pPr marL="0" indent="0">
              <a:lnSpc>
                <a:spcPct val="90000"/>
              </a:lnSpc>
              <a:spcBef>
                <a:spcPts val="1200"/>
              </a:spcBef>
              <a:buNone/>
              <a:defRPr sz="14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rgbClr val="FFFFFF">
                    <a:alpha val="75000"/>
                  </a:srgbClr>
                </a:solidFill>
              </a:defRPr>
            </a:lvl1pPr>
          </a:lstStyle>
          <a:p>
            <a:fld id="{A3723356-0499-4491-8D25-247757F938F8}" type="datetimeFigureOut">
              <a:rPr lang="en-MY" smtClean="0"/>
              <a:t>13/11/2019</a:t>
            </a:fld>
            <a:endParaRPr lang="en-MY"/>
          </a:p>
        </p:txBody>
      </p:sp>
      <p:sp>
        <p:nvSpPr>
          <p:cNvPr id="6" name="Footer Placeholder 5"/>
          <p:cNvSpPr>
            <a:spLocks noGrp="1"/>
          </p:cNvSpPr>
          <p:nvPr>
            <p:ph type="ftr" sz="quarter" idx="11"/>
          </p:nvPr>
        </p:nvSpPr>
        <p:spPr/>
        <p:txBody>
          <a:bodyPr/>
          <a:lstStyle>
            <a:lvl1pPr>
              <a:defRPr>
                <a:solidFill>
                  <a:srgbClr val="FFFFFF">
                    <a:alpha val="75000"/>
                  </a:srgbClr>
                </a:solidFill>
              </a:defRPr>
            </a:lvl1pPr>
          </a:lstStyle>
          <a:p>
            <a:endParaRPr lang="en-MY"/>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25A4DDD3-A306-4D24-8406-D489B9514B80}" type="slidenum">
              <a:rPr lang="en-MY" smtClean="0"/>
              <a:t>‹#›</a:t>
            </a:fld>
            <a:endParaRPr lang="en-MY"/>
          </a:p>
        </p:txBody>
      </p:sp>
    </p:spTree>
    <p:extLst>
      <p:ext uri="{BB962C8B-B14F-4D97-AF65-F5344CB8AC3E}">
        <p14:creationId xmlns:p14="http://schemas.microsoft.com/office/powerpoint/2010/main" val="1670260103"/>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2919" y="499533"/>
            <a:ext cx="8079581" cy="165819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07206" y="1993393"/>
            <a:ext cx="8065294" cy="376618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14350" y="6412447"/>
            <a:ext cx="3086100" cy="228600"/>
          </a:xfrm>
          <a:prstGeom prst="rect">
            <a:avLst/>
          </a:prstGeom>
        </p:spPr>
        <p:txBody>
          <a:bodyPr vert="horz" lIns="91440" tIns="45720" rIns="91440" bIns="45720" rtlCol="0" anchor="ctr"/>
          <a:lstStyle>
            <a:lvl1pPr algn="l">
              <a:defRPr sz="950">
                <a:solidFill>
                  <a:schemeClr val="tx1">
                    <a:alpha val="75000"/>
                  </a:schemeClr>
                </a:solidFill>
              </a:defRPr>
            </a:lvl1pPr>
          </a:lstStyle>
          <a:p>
            <a:fld id="{A3723356-0499-4491-8D25-247757F938F8}" type="datetimeFigureOut">
              <a:rPr lang="en-MY" smtClean="0"/>
              <a:t>13/11/2019</a:t>
            </a:fld>
            <a:endParaRPr lang="en-MY"/>
          </a:p>
        </p:txBody>
      </p:sp>
      <p:sp>
        <p:nvSpPr>
          <p:cNvPr id="5" name="Footer Placeholder 4"/>
          <p:cNvSpPr>
            <a:spLocks noGrp="1"/>
          </p:cNvSpPr>
          <p:nvPr>
            <p:ph type="ftr" sz="quarter" idx="3"/>
          </p:nvPr>
        </p:nvSpPr>
        <p:spPr>
          <a:xfrm>
            <a:off x="514350" y="6554697"/>
            <a:ext cx="3771900" cy="228600"/>
          </a:xfrm>
          <a:prstGeom prst="rect">
            <a:avLst/>
          </a:prstGeom>
        </p:spPr>
        <p:txBody>
          <a:bodyPr vert="horz" lIns="91440" tIns="45720" rIns="91440" bIns="45720" rtlCol="0" anchor="ctr"/>
          <a:lstStyle>
            <a:lvl1pPr algn="l">
              <a:defRPr sz="950" cap="all" baseline="0">
                <a:solidFill>
                  <a:schemeClr val="tx1">
                    <a:alpha val="75000"/>
                  </a:schemeClr>
                </a:solidFill>
              </a:defRPr>
            </a:lvl1pPr>
          </a:lstStyle>
          <a:p>
            <a:endParaRPr lang="en-MY"/>
          </a:p>
        </p:txBody>
      </p:sp>
      <p:sp>
        <p:nvSpPr>
          <p:cNvPr id="6" name="Slide Number Placeholder 5"/>
          <p:cNvSpPr>
            <a:spLocks noGrp="1"/>
          </p:cNvSpPr>
          <p:nvPr>
            <p:ph type="sldNum" sz="quarter" idx="4"/>
          </p:nvPr>
        </p:nvSpPr>
        <p:spPr>
          <a:xfrm>
            <a:off x="6541193" y="5829748"/>
            <a:ext cx="2194560" cy="1397039"/>
          </a:xfrm>
          <a:prstGeom prst="rect">
            <a:avLst/>
          </a:prstGeom>
        </p:spPr>
        <p:txBody>
          <a:bodyPr vert="horz" lIns="91440" tIns="45720" rIns="91440" bIns="45720" rtlCol="0" anchor="b"/>
          <a:lstStyle>
            <a:lvl1pPr algn="r">
              <a:defRPr sz="9000" b="0">
                <a:ln>
                  <a:noFill/>
                </a:ln>
                <a:solidFill>
                  <a:schemeClr val="accent1">
                    <a:alpha val="20000"/>
                  </a:schemeClr>
                </a:solidFill>
                <a:latin typeface="+mj-lt"/>
              </a:defRPr>
            </a:lvl1pPr>
          </a:lstStyle>
          <a:p>
            <a:fld id="{25A4DDD3-A306-4D24-8406-D489B9514B80}" type="slidenum">
              <a:rPr lang="en-MY" smtClean="0"/>
              <a:t>‹#›</a:t>
            </a:fld>
            <a:endParaRPr lang="en-MY"/>
          </a:p>
        </p:txBody>
      </p:sp>
    </p:spTree>
    <p:extLst>
      <p:ext uri="{BB962C8B-B14F-4D97-AF65-F5344CB8AC3E}">
        <p14:creationId xmlns:p14="http://schemas.microsoft.com/office/powerpoint/2010/main" val="294566364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800" kern="1200" spc="-120" baseline="0">
          <a:solidFill>
            <a:schemeClr val="accent1"/>
          </a:solidFill>
          <a:latin typeface="+mj-lt"/>
          <a:ea typeface="+mj-ea"/>
          <a:cs typeface="+mj-cs"/>
        </a:defRPr>
      </a:lvl1pPr>
    </p:titleStyle>
    <p:bodyStyle>
      <a:lvl1pPr marL="91440" indent="-91440" algn="l" defTabSz="914400" rtl="0"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274320" indent="-342900" algn="l" defTabSz="914400" rtl="0"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7.xml"/><Relationship Id="rId4" Type="http://schemas.openxmlformats.org/officeDocument/2006/relationships/image" Target="../media/image5.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188640"/>
            <a:ext cx="7772400" cy="3096344"/>
          </a:xfrm>
        </p:spPr>
        <p:txBody>
          <a:bodyPr>
            <a:noAutofit/>
          </a:bodyPr>
          <a:lstStyle/>
          <a:p>
            <a:r>
              <a:rPr lang="en-US" sz="4800" dirty="0"/>
              <a:t>PROPOSAL/ STORYBOARD </a:t>
            </a:r>
            <a:br>
              <a:rPr lang="en-US" sz="4800" dirty="0"/>
            </a:br>
            <a:r>
              <a:rPr lang="en-US" sz="4800" dirty="0"/>
              <a:t>PROTOTYPE</a:t>
            </a:r>
            <a:br>
              <a:rPr lang="en-US" sz="4800" dirty="0"/>
            </a:br>
            <a:r>
              <a:rPr lang="en-US" sz="4800" dirty="0"/>
              <a:t>UHIT 2302/ UICL 2302</a:t>
            </a:r>
            <a:br>
              <a:rPr lang="en-US" sz="4800" dirty="0"/>
            </a:br>
            <a:r>
              <a:rPr lang="en-US" sz="4800" dirty="0"/>
              <a:t>PEMIKIRAN SAINS DAN TEKNOLOGI</a:t>
            </a:r>
            <a:endParaRPr lang="en-MY" sz="4800" dirty="0"/>
          </a:p>
        </p:txBody>
      </p:sp>
      <p:sp>
        <p:nvSpPr>
          <p:cNvPr id="3" name="Subtitle 2"/>
          <p:cNvSpPr>
            <a:spLocks noGrp="1"/>
          </p:cNvSpPr>
          <p:nvPr>
            <p:ph type="subTitle" idx="1"/>
          </p:nvPr>
        </p:nvSpPr>
        <p:spPr>
          <a:xfrm>
            <a:off x="971600" y="3284984"/>
            <a:ext cx="7344816" cy="3384376"/>
          </a:xfrm>
        </p:spPr>
        <p:txBody>
          <a:bodyPr>
            <a:noAutofit/>
          </a:bodyPr>
          <a:lstStyle/>
          <a:p>
            <a:r>
              <a:rPr lang="en-US" sz="2000" b="1" dirty="0">
                <a:solidFill>
                  <a:schemeClr val="tx1"/>
                </a:solidFill>
              </a:rPr>
              <a:t>SEKSYEN:</a:t>
            </a:r>
          </a:p>
          <a:p>
            <a:r>
              <a:rPr lang="en-US" sz="2000" b="1" dirty="0">
                <a:solidFill>
                  <a:schemeClr val="tx1"/>
                </a:solidFill>
              </a:rPr>
              <a:t>NAMA AHLI KUMPULAN:</a:t>
            </a:r>
          </a:p>
          <a:p>
            <a:pPr algn="just"/>
            <a:r>
              <a:rPr lang="en-US" sz="2000" b="1" dirty="0">
                <a:solidFill>
                  <a:schemeClr val="tx1"/>
                </a:solidFill>
              </a:rPr>
              <a:t>1. AHMAD ZULHAKIM BIN ZAINAL                                        A19EC0179</a:t>
            </a:r>
          </a:p>
          <a:p>
            <a:pPr algn="l"/>
            <a:r>
              <a:rPr lang="en-US" sz="2000" b="1" dirty="0">
                <a:solidFill>
                  <a:schemeClr val="tx1"/>
                </a:solidFill>
              </a:rPr>
              <a:t>2. AZRIANA BINTI ZAINAL ABIDIN                                         A19EC0027</a:t>
            </a:r>
          </a:p>
          <a:p>
            <a:pPr algn="just"/>
            <a:r>
              <a:rPr lang="en-US" sz="2000" b="1" dirty="0">
                <a:solidFill>
                  <a:schemeClr val="tx1"/>
                </a:solidFill>
              </a:rPr>
              <a:t>3. ROSHINI A/P MAHENDRAN			      A19EC0307</a:t>
            </a:r>
          </a:p>
          <a:p>
            <a:pPr algn="just"/>
            <a:r>
              <a:rPr lang="en-US" sz="2000" b="1" dirty="0">
                <a:solidFill>
                  <a:schemeClr val="tx1"/>
                </a:solidFill>
              </a:rPr>
              <a:t>4. NOR HAFIYZHA BT. MD HUSNI			      A19EC0124</a:t>
            </a:r>
          </a:p>
          <a:p>
            <a:pPr algn="l"/>
            <a:r>
              <a:rPr lang="en-US" sz="2000" b="1" dirty="0">
                <a:solidFill>
                  <a:schemeClr val="tx1"/>
                </a:solidFill>
              </a:rPr>
              <a:t>5. LEE TONG MING				      A19EC0069</a:t>
            </a:r>
          </a:p>
          <a:p>
            <a:pPr algn="just"/>
            <a:r>
              <a:rPr lang="en-US" sz="2000" b="1" dirty="0">
                <a:solidFill>
                  <a:schemeClr val="tx1"/>
                </a:solidFill>
              </a:rPr>
              <a:t>6. SAHARULNIZAM HAKIMY BIN SHOBRI                            A19EC0205</a:t>
            </a:r>
          </a:p>
        </p:txBody>
      </p:sp>
    </p:spTree>
    <p:extLst>
      <p:ext uri="{BB962C8B-B14F-4D97-AF65-F5344CB8AC3E}">
        <p14:creationId xmlns:p14="http://schemas.microsoft.com/office/powerpoint/2010/main" val="32852996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ACCD6A2-B02B-493B-97EE-81BA270F4B50}"/>
              </a:ext>
            </a:extLst>
          </p:cNvPr>
          <p:cNvSpPr/>
          <p:nvPr/>
        </p:nvSpPr>
        <p:spPr>
          <a:xfrm>
            <a:off x="492918" y="499533"/>
            <a:ext cx="8079581" cy="1658198"/>
          </a:xfrm>
          <a:prstGeom prst="rect">
            <a:avLst/>
          </a:prstGeom>
        </p:spPr>
        <p:txBody>
          <a:bodyPr vert="horz" lIns="91440" tIns="45720" rIns="91440" bIns="45720" rtlCol="0" anchor="ctr">
            <a:normAutofit/>
          </a:bodyPr>
          <a:lstStyle/>
          <a:p>
            <a:pPr defTabSz="914400">
              <a:lnSpc>
                <a:spcPct val="85000"/>
              </a:lnSpc>
              <a:spcBef>
                <a:spcPct val="0"/>
              </a:spcBef>
              <a:spcAft>
                <a:spcPts val="600"/>
              </a:spcAft>
            </a:pPr>
            <a:r>
              <a:rPr lang="en-US" sz="5400" spc="-120">
                <a:ln w="0"/>
                <a:solidFill>
                  <a:schemeClr val="accent1"/>
                </a:solidFill>
                <a:effectLst>
                  <a:outerShdw blurRad="50800" dist="38100" dir="2700000" algn="tl" rotWithShape="0">
                    <a:prstClr val="black">
                      <a:alpha val="40000"/>
                    </a:prstClr>
                  </a:outerShdw>
                  <a:reflection blurRad="6350" stA="53000" endA="300" endPos="35500" dir="5400000" sy="-90000" algn="bl" rotWithShape="0"/>
                </a:effectLst>
                <a:latin typeface="+mj-lt"/>
                <a:ea typeface="+mj-ea"/>
                <a:cs typeface="+mj-cs"/>
              </a:rPr>
              <a:t>SISTEM NILAI DAN ETIKA</a:t>
            </a:r>
          </a:p>
        </p:txBody>
      </p:sp>
      <p:pic>
        <p:nvPicPr>
          <p:cNvPr id="1030" name="Picture 6" descr="Image result for toilet bowl animation">
            <a:extLst>
              <a:ext uri="{FF2B5EF4-FFF2-40B4-BE49-F238E27FC236}">
                <a16:creationId xmlns:a16="http://schemas.microsoft.com/office/drawing/2014/main" id="{C830731A-FC9D-47A8-8E58-FD3582F0A0CF}"/>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599288" y="2527208"/>
            <a:ext cx="2537952" cy="2537952"/>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3481002" y="2011680"/>
            <a:ext cx="5091783" cy="3766185"/>
          </a:xfrm>
        </p:spPr>
        <p:txBody>
          <a:bodyPr vert="horz" lIns="91440" tIns="45720" rIns="91440" bIns="45720" rtlCol="0">
            <a:normAutofit/>
          </a:bodyPr>
          <a:lstStyle/>
          <a:p>
            <a:r>
              <a:rPr lang="en-US" sz="1700"/>
              <a:t>“Kebersihan Tandas Tanggungjawab Bersama”</a:t>
            </a:r>
          </a:p>
          <a:p>
            <a:r>
              <a:rPr lang="en-US" sz="1700"/>
              <a:t>Pemupukan </a:t>
            </a:r>
            <a:r>
              <a:rPr lang="en-US" sz="1700" b="1"/>
              <a:t>nilai</a:t>
            </a:r>
            <a:r>
              <a:rPr lang="en-US" sz="1700"/>
              <a:t> </a:t>
            </a:r>
            <a:r>
              <a:rPr lang="en-US" sz="1700" b="1"/>
              <a:t>bertimbang rasa </a:t>
            </a:r>
            <a:r>
              <a:rPr lang="en-US" sz="1700"/>
              <a:t>: Kesedaran untuk mengekalkan kebersihan baik tandas agar tidak menjijikkan pengguna-pengguna lain</a:t>
            </a:r>
          </a:p>
          <a:p>
            <a:r>
              <a:rPr lang="en-US" sz="1700"/>
              <a:t>Pemupukan </a:t>
            </a:r>
            <a:r>
              <a:rPr lang="en-US" sz="1700" b="1"/>
              <a:t>nilai</a:t>
            </a:r>
            <a:r>
              <a:rPr lang="en-US" sz="1700"/>
              <a:t> </a:t>
            </a:r>
            <a:r>
              <a:rPr lang="en-US" sz="1700" b="1"/>
              <a:t>menjaga kebersihan </a:t>
            </a:r>
            <a:r>
              <a:rPr lang="en-US" sz="1700"/>
              <a:t>: Pengguna menjaga kebersihan diri dan kebersihan tandas, seterusnya dapat menjaga imej baik negara</a:t>
            </a:r>
          </a:p>
          <a:p>
            <a:r>
              <a:rPr lang="en-US" sz="1700" b="1"/>
              <a:t>Etika-etika penggunaan tandas </a:t>
            </a:r>
            <a:r>
              <a:rPr lang="en-US" sz="1700"/>
              <a:t>:</a:t>
            </a:r>
          </a:p>
          <a:p>
            <a:pPr lvl="1"/>
            <a:r>
              <a:rPr lang="en-US" sz="1700"/>
              <a:t>memastikan tidak membuang tisu, sisa makanan dan puntung rokok ke dalam mangkuk tandas</a:t>
            </a:r>
          </a:p>
          <a:p>
            <a:pPr lvl="1"/>
            <a:r>
              <a:rPr lang="en-US" sz="1700"/>
              <a:t>memastikan tandas dipam selepas digunakan</a:t>
            </a:r>
          </a:p>
          <a:p>
            <a:pPr lvl="1"/>
            <a:r>
              <a:rPr lang="en-US" sz="1700"/>
              <a:t>tidak menconteng atau melukis pintu tandas</a:t>
            </a:r>
          </a:p>
          <a:p>
            <a:pPr lvl="1"/>
            <a:r>
              <a:rPr lang="en-US" sz="1700"/>
              <a:t>menjimatkan penggunaan air</a:t>
            </a:r>
          </a:p>
        </p:txBody>
      </p:sp>
    </p:spTree>
    <p:extLst>
      <p:ext uri="{BB962C8B-B14F-4D97-AF65-F5344CB8AC3E}">
        <p14:creationId xmlns:p14="http://schemas.microsoft.com/office/powerpoint/2010/main" val="19748188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KESAN POSITIF DAN NEGATIF</a:t>
            </a:r>
            <a:endParaRPr lang="en-MY" dirty="0"/>
          </a:p>
        </p:txBody>
      </p:sp>
      <p:sp>
        <p:nvSpPr>
          <p:cNvPr id="6" name="Content Placeholder 5"/>
          <p:cNvSpPr>
            <a:spLocks noGrp="1"/>
          </p:cNvSpPr>
          <p:nvPr>
            <p:ph sz="half" idx="1"/>
          </p:nvPr>
        </p:nvSpPr>
        <p:spPr>
          <a:xfrm>
            <a:off x="533400" y="2190349"/>
            <a:ext cx="4038600" cy="4637112"/>
          </a:xfrm>
        </p:spPr>
        <p:txBody>
          <a:bodyPr/>
          <a:lstStyle/>
          <a:p>
            <a:pPr marL="0" indent="0" algn="ctr">
              <a:buNone/>
            </a:pPr>
            <a:r>
              <a:rPr lang="en-US" u="sng" dirty="0"/>
              <a:t>POSITIF</a:t>
            </a:r>
          </a:p>
          <a:p>
            <a:pPr>
              <a:buFont typeface="Courier New" panose="02070309020205020404" pitchFamily="49" charset="0"/>
              <a:buChar char="o"/>
            </a:pPr>
            <a:r>
              <a:rPr lang="en-MY" sz="1800" dirty="0" err="1"/>
              <a:t>Memudahkan</a:t>
            </a:r>
            <a:r>
              <a:rPr lang="en-MY" sz="1800" dirty="0"/>
              <a:t> </a:t>
            </a:r>
            <a:r>
              <a:rPr lang="en-MY" sz="1800" dirty="0" err="1"/>
              <a:t>urusan</a:t>
            </a:r>
            <a:r>
              <a:rPr lang="en-MY" sz="1800" dirty="0"/>
              <a:t> </a:t>
            </a:r>
            <a:r>
              <a:rPr lang="en-MY" sz="1800" dirty="0" err="1"/>
              <a:t>membuang</a:t>
            </a:r>
            <a:r>
              <a:rPr lang="en-MY" sz="1800" dirty="0"/>
              <a:t> </a:t>
            </a:r>
            <a:r>
              <a:rPr lang="en-MY" sz="1800" dirty="0" err="1"/>
              <a:t>najis</a:t>
            </a:r>
            <a:r>
              <a:rPr lang="en-MY" sz="1800" dirty="0"/>
              <a:t> di </a:t>
            </a:r>
            <a:r>
              <a:rPr lang="en-MY" sz="1800" dirty="0" err="1"/>
              <a:t>tandas</a:t>
            </a:r>
            <a:r>
              <a:rPr lang="en-MY" sz="1800" dirty="0"/>
              <a:t>.</a:t>
            </a:r>
          </a:p>
          <a:p>
            <a:pPr>
              <a:buFont typeface="Courier New" panose="02070309020205020404" pitchFamily="49" charset="0"/>
              <a:buChar char="o"/>
            </a:pPr>
            <a:r>
              <a:rPr lang="en-MY" sz="1800" dirty="0" err="1"/>
              <a:t>Menjauhi</a:t>
            </a:r>
            <a:r>
              <a:rPr lang="en-MY" sz="1800" dirty="0"/>
              <a:t> </a:t>
            </a:r>
            <a:r>
              <a:rPr lang="en-MY" sz="1800" dirty="0" err="1"/>
              <a:t>anggota</a:t>
            </a:r>
            <a:r>
              <a:rPr lang="en-MY" sz="1800" dirty="0"/>
              <a:t> </a:t>
            </a:r>
            <a:r>
              <a:rPr lang="en-MY" sz="1800" dirty="0" err="1"/>
              <a:t>tangan</a:t>
            </a:r>
            <a:r>
              <a:rPr lang="en-MY" sz="1800" dirty="0"/>
              <a:t> </a:t>
            </a:r>
            <a:r>
              <a:rPr lang="en-MY" sz="1800" dirty="0" err="1"/>
              <a:t>daripada</a:t>
            </a:r>
            <a:r>
              <a:rPr lang="en-MY" sz="1800" dirty="0"/>
              <a:t> </a:t>
            </a:r>
            <a:r>
              <a:rPr lang="en-MY" sz="1800" dirty="0" err="1"/>
              <a:t>terkena</a:t>
            </a:r>
            <a:r>
              <a:rPr lang="en-MY" sz="1800" dirty="0"/>
              <a:t> </a:t>
            </a:r>
            <a:r>
              <a:rPr lang="en-MY" sz="1800" dirty="0" err="1"/>
              <a:t>najis</a:t>
            </a:r>
            <a:r>
              <a:rPr lang="en-MY" sz="1800" dirty="0"/>
              <a:t> yang </a:t>
            </a:r>
            <a:r>
              <a:rPr lang="en-MY" sz="1800" dirty="0" err="1"/>
              <a:t>tidak</a:t>
            </a:r>
            <a:r>
              <a:rPr lang="en-MY" sz="1800" dirty="0"/>
              <a:t> </a:t>
            </a:r>
            <a:r>
              <a:rPr lang="en-MY" sz="1800" dirty="0" err="1"/>
              <a:t>diingini</a:t>
            </a:r>
            <a:r>
              <a:rPr lang="en-MY" sz="1800" dirty="0"/>
              <a:t>.</a:t>
            </a:r>
          </a:p>
          <a:p>
            <a:pPr>
              <a:buFont typeface="Courier New" panose="02070309020205020404" pitchFamily="49" charset="0"/>
              <a:buChar char="o"/>
            </a:pPr>
            <a:r>
              <a:rPr lang="en-MY" sz="1800" dirty="0" err="1"/>
              <a:t>Dapat</a:t>
            </a:r>
            <a:r>
              <a:rPr lang="en-MY" sz="1800" dirty="0"/>
              <a:t> </a:t>
            </a:r>
            <a:r>
              <a:rPr lang="en-MY" sz="1800" dirty="0" err="1"/>
              <a:t>menjaga</a:t>
            </a:r>
            <a:r>
              <a:rPr lang="en-MY" sz="1800" dirty="0"/>
              <a:t> </a:t>
            </a:r>
            <a:r>
              <a:rPr lang="en-MY" sz="1800" dirty="0" err="1"/>
              <a:t>kebersihan</a:t>
            </a:r>
            <a:r>
              <a:rPr lang="en-MY" sz="1800" dirty="0"/>
              <a:t> </a:t>
            </a:r>
            <a:r>
              <a:rPr lang="en-MY" sz="1800" dirty="0" err="1"/>
              <a:t>tandas</a:t>
            </a:r>
            <a:r>
              <a:rPr lang="en-MY" sz="1800" dirty="0"/>
              <a:t> </a:t>
            </a:r>
            <a:r>
              <a:rPr lang="en-MY" sz="1800" dirty="0" err="1"/>
              <a:t>tanpa</a:t>
            </a:r>
            <a:r>
              <a:rPr lang="en-MY" sz="1800" dirty="0"/>
              <a:t> </a:t>
            </a:r>
            <a:r>
              <a:rPr lang="en-MY" sz="1800" dirty="0" err="1"/>
              <a:t>perlu</a:t>
            </a:r>
            <a:r>
              <a:rPr lang="en-MY" sz="1800" dirty="0"/>
              <a:t> </a:t>
            </a:r>
            <a:r>
              <a:rPr lang="en-MY" sz="1800" dirty="0" err="1"/>
              <a:t>melakukan</a:t>
            </a:r>
            <a:r>
              <a:rPr lang="en-MY" sz="1800" dirty="0"/>
              <a:t> </a:t>
            </a:r>
            <a:r>
              <a:rPr lang="en-MY" sz="1800" dirty="0" err="1"/>
              <a:t>sebarang</a:t>
            </a:r>
            <a:r>
              <a:rPr lang="en-MY" sz="1800" dirty="0"/>
              <a:t> </a:t>
            </a:r>
            <a:r>
              <a:rPr lang="en-MY" sz="1800" dirty="0" err="1"/>
              <a:t>kerja-kerja</a:t>
            </a:r>
            <a:r>
              <a:rPr lang="en-MY" sz="1800" dirty="0"/>
              <a:t> </a:t>
            </a:r>
            <a:r>
              <a:rPr lang="en-MY" sz="1800" dirty="0" err="1"/>
              <a:t>pembersihan</a:t>
            </a:r>
            <a:r>
              <a:rPr lang="en-MY" sz="1800" dirty="0"/>
              <a:t>.</a:t>
            </a:r>
          </a:p>
          <a:p>
            <a:pPr>
              <a:buFont typeface="Courier New" panose="02070309020205020404" pitchFamily="49" charset="0"/>
              <a:buChar char="o"/>
            </a:pPr>
            <a:r>
              <a:rPr lang="en-MY" sz="1800" dirty="0" err="1"/>
              <a:t>Mengurangkan</a:t>
            </a:r>
            <a:r>
              <a:rPr lang="en-MY" sz="1800" dirty="0"/>
              <a:t> </a:t>
            </a:r>
            <a:r>
              <a:rPr lang="en-MY" sz="1800" dirty="0" err="1"/>
              <a:t>pembaziran</a:t>
            </a:r>
            <a:r>
              <a:rPr lang="en-MY" sz="1800" dirty="0"/>
              <a:t> air yang </a:t>
            </a:r>
            <a:r>
              <a:rPr lang="en-MY" sz="1800" dirty="0" err="1"/>
              <a:t>sering</a:t>
            </a:r>
            <a:r>
              <a:rPr lang="en-MY" sz="1800" dirty="0"/>
              <a:t> </a:t>
            </a:r>
            <a:r>
              <a:rPr lang="en-MY" sz="1800" dirty="0" err="1"/>
              <a:t>berlaku</a:t>
            </a:r>
            <a:endParaRPr lang="en-MY" sz="1800" dirty="0"/>
          </a:p>
          <a:p>
            <a:pPr>
              <a:buFont typeface="Courier New" panose="02070309020205020404" pitchFamily="49" charset="0"/>
              <a:buChar char="o"/>
            </a:pPr>
            <a:r>
              <a:rPr lang="en-MY" sz="1800" dirty="0" err="1"/>
              <a:t>Tiada</a:t>
            </a:r>
            <a:r>
              <a:rPr lang="en-MY" sz="1800" dirty="0"/>
              <a:t> </a:t>
            </a:r>
            <a:r>
              <a:rPr lang="en-MY" sz="1800" dirty="0" err="1"/>
              <a:t>penggunaan</a:t>
            </a:r>
            <a:r>
              <a:rPr lang="en-MY" sz="1800" dirty="0"/>
              <a:t> </a:t>
            </a:r>
            <a:r>
              <a:rPr lang="en-MY" sz="1800" dirty="0" err="1"/>
              <a:t>tisu</a:t>
            </a:r>
            <a:r>
              <a:rPr lang="en-MY" sz="1800" dirty="0"/>
              <a:t> yang </a:t>
            </a:r>
            <a:r>
              <a:rPr lang="en-MY" sz="1800" dirty="0" err="1"/>
              <a:t>dapat</a:t>
            </a:r>
            <a:r>
              <a:rPr lang="en-MY" sz="1800" dirty="0"/>
              <a:t> </a:t>
            </a:r>
            <a:r>
              <a:rPr lang="en-US" sz="1800" dirty="0" err="1"/>
              <a:t>membantu</a:t>
            </a:r>
            <a:r>
              <a:rPr lang="en-US" sz="1800" dirty="0"/>
              <a:t> </a:t>
            </a:r>
            <a:r>
              <a:rPr lang="en-US" sz="1800" dirty="0" err="1"/>
              <a:t>mengurangkan</a:t>
            </a:r>
            <a:r>
              <a:rPr lang="en-US" sz="1800" dirty="0"/>
              <a:t> </a:t>
            </a:r>
            <a:r>
              <a:rPr lang="en-US" sz="1800" dirty="0" err="1"/>
              <a:t>berlakunya</a:t>
            </a:r>
            <a:r>
              <a:rPr lang="en-US" sz="1800" dirty="0"/>
              <a:t> </a:t>
            </a:r>
            <a:r>
              <a:rPr lang="en-US" sz="1800" dirty="0" err="1"/>
              <a:t>penebangan</a:t>
            </a:r>
            <a:r>
              <a:rPr lang="en-US" sz="1800" dirty="0"/>
              <a:t> </a:t>
            </a:r>
            <a:r>
              <a:rPr lang="en-US" sz="1800" dirty="0" err="1"/>
              <a:t>pokok</a:t>
            </a:r>
            <a:r>
              <a:rPr lang="en-US" sz="1800" dirty="0"/>
              <a:t> dan </a:t>
            </a:r>
            <a:r>
              <a:rPr lang="en-US" sz="1800" dirty="0" err="1"/>
              <a:t>pemeliharaan</a:t>
            </a:r>
            <a:r>
              <a:rPr lang="en-US" sz="1800" dirty="0"/>
              <a:t> </a:t>
            </a:r>
            <a:r>
              <a:rPr lang="en-US" sz="1800" dirty="0" err="1"/>
              <a:t>alam</a:t>
            </a:r>
            <a:r>
              <a:rPr lang="en-US" sz="1800" dirty="0"/>
              <a:t> </a:t>
            </a:r>
            <a:r>
              <a:rPr lang="en-US" sz="1800" dirty="0" err="1"/>
              <a:t>sekitar</a:t>
            </a:r>
            <a:r>
              <a:rPr lang="en-US" sz="1800" dirty="0"/>
              <a:t> </a:t>
            </a:r>
            <a:endParaRPr lang="en-MY" sz="1800" dirty="0"/>
          </a:p>
          <a:p>
            <a:endParaRPr lang="en-MY" sz="1200" dirty="0"/>
          </a:p>
        </p:txBody>
      </p:sp>
      <p:sp>
        <p:nvSpPr>
          <p:cNvPr id="7" name="Content Placeholder 6"/>
          <p:cNvSpPr>
            <a:spLocks noGrp="1"/>
          </p:cNvSpPr>
          <p:nvPr>
            <p:ph sz="half" idx="2"/>
          </p:nvPr>
        </p:nvSpPr>
        <p:spPr>
          <a:xfrm>
            <a:off x="4940338" y="2219477"/>
            <a:ext cx="3632162" cy="4365075"/>
          </a:xfrm>
        </p:spPr>
        <p:txBody>
          <a:bodyPr/>
          <a:lstStyle/>
          <a:p>
            <a:pPr marL="0" indent="0" algn="ctr">
              <a:buNone/>
            </a:pPr>
            <a:r>
              <a:rPr lang="en-US" u="sng" dirty="0"/>
              <a:t>NEGATIF</a:t>
            </a:r>
          </a:p>
          <a:p>
            <a:pPr>
              <a:buFont typeface="Courier New" panose="02070309020205020404" pitchFamily="49" charset="0"/>
              <a:buChar char="o"/>
            </a:pPr>
            <a:r>
              <a:rPr lang="en-MY" sz="1800" dirty="0" err="1"/>
              <a:t>Memerlukan</a:t>
            </a:r>
            <a:r>
              <a:rPr lang="en-MY" sz="1800" dirty="0"/>
              <a:t> kos yang </a:t>
            </a:r>
            <a:r>
              <a:rPr lang="en-MY" sz="1800" dirty="0" err="1"/>
              <a:t>tinggi</a:t>
            </a:r>
            <a:r>
              <a:rPr lang="en-MY" sz="1800" dirty="0"/>
              <a:t> </a:t>
            </a:r>
            <a:r>
              <a:rPr lang="en-MY" sz="1800" dirty="0" err="1"/>
              <a:t>untuk</a:t>
            </a:r>
            <a:r>
              <a:rPr lang="en-MY" sz="1800" dirty="0"/>
              <a:t> </a:t>
            </a:r>
            <a:r>
              <a:rPr lang="en-MY" sz="1800" dirty="0" err="1"/>
              <a:t>servis</a:t>
            </a:r>
            <a:r>
              <a:rPr lang="en-MY" sz="1800" dirty="0"/>
              <a:t> </a:t>
            </a:r>
            <a:r>
              <a:rPr lang="en-MY" sz="1800" dirty="0" err="1"/>
              <a:t>pembaikan</a:t>
            </a:r>
            <a:r>
              <a:rPr lang="en-MY" sz="1800" dirty="0"/>
              <a:t> </a:t>
            </a:r>
            <a:r>
              <a:rPr lang="en-MY" sz="1800" dirty="0" err="1"/>
              <a:t>jika</a:t>
            </a:r>
            <a:r>
              <a:rPr lang="en-MY" sz="1800" dirty="0"/>
              <a:t> </a:t>
            </a:r>
            <a:r>
              <a:rPr lang="en-MY" sz="1800" dirty="0" err="1"/>
              <a:t>berlaku</a:t>
            </a:r>
            <a:r>
              <a:rPr lang="en-MY" sz="1800" dirty="0"/>
              <a:t> </a:t>
            </a:r>
            <a:r>
              <a:rPr lang="en-MY" sz="1800" dirty="0" err="1"/>
              <a:t>sebarang</a:t>
            </a:r>
            <a:r>
              <a:rPr lang="en-MY" sz="1800" dirty="0"/>
              <a:t> </a:t>
            </a:r>
            <a:r>
              <a:rPr lang="en-MY" sz="1800" dirty="0" err="1"/>
              <a:t>kerosakan</a:t>
            </a:r>
            <a:r>
              <a:rPr lang="en-MY" sz="1800" dirty="0"/>
              <a:t>.</a:t>
            </a:r>
          </a:p>
          <a:p>
            <a:pPr>
              <a:buFont typeface="Courier New" panose="02070309020205020404" pitchFamily="49" charset="0"/>
              <a:buChar char="o"/>
            </a:pPr>
            <a:r>
              <a:rPr lang="en-US" sz="1800" dirty="0" err="1"/>
              <a:t>Mengelirukan</a:t>
            </a:r>
            <a:r>
              <a:rPr lang="en-US" sz="1800" dirty="0"/>
              <a:t> </a:t>
            </a:r>
            <a:r>
              <a:rPr lang="en-US" sz="1800" dirty="0" err="1"/>
              <a:t>pengguna</a:t>
            </a:r>
            <a:r>
              <a:rPr lang="en-US" sz="1800" dirty="0"/>
              <a:t> </a:t>
            </a:r>
            <a:r>
              <a:rPr lang="en-US" sz="1800" dirty="0" err="1"/>
              <a:t>tentang</a:t>
            </a:r>
            <a:r>
              <a:rPr lang="en-US" sz="1800" dirty="0"/>
              <a:t> </a:t>
            </a:r>
            <a:r>
              <a:rPr lang="en-US" sz="1800" dirty="0" err="1"/>
              <a:t>cara</a:t>
            </a:r>
            <a:r>
              <a:rPr lang="en-US" sz="1800" dirty="0"/>
              <a:t> </a:t>
            </a:r>
            <a:r>
              <a:rPr lang="en-US" sz="1800" dirty="0" err="1"/>
              <a:t>penggunaan</a:t>
            </a:r>
            <a:r>
              <a:rPr lang="en-US" sz="1800" dirty="0"/>
              <a:t> </a:t>
            </a:r>
            <a:r>
              <a:rPr lang="en-US" sz="1800" dirty="0" err="1"/>
              <a:t>tandas</a:t>
            </a:r>
            <a:r>
              <a:rPr lang="en-US" sz="1800" dirty="0"/>
              <a:t>.</a:t>
            </a:r>
          </a:p>
        </p:txBody>
      </p:sp>
    </p:spTree>
    <p:extLst>
      <p:ext uri="{BB962C8B-B14F-4D97-AF65-F5344CB8AC3E}">
        <p14:creationId xmlns:p14="http://schemas.microsoft.com/office/powerpoint/2010/main" val="24767186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92918" y="499533"/>
            <a:ext cx="8079581" cy="1658198"/>
          </a:xfrm>
        </p:spPr>
        <p:txBody>
          <a:bodyPr vert="horz" lIns="91440" tIns="45720" rIns="91440" bIns="45720" rtlCol="0" anchor="ctr">
            <a:normAutofit/>
          </a:bodyPr>
          <a:lstStyle/>
          <a:p>
            <a:pPr>
              <a:lnSpc>
                <a:spcPct val="85000"/>
              </a:lnSpc>
            </a:pPr>
            <a:r>
              <a:rPr lang="en-US" sz="5400"/>
              <a:t>BELANJAWAN/ ANGGARAN KOS</a:t>
            </a:r>
          </a:p>
        </p:txBody>
      </p:sp>
      <p:graphicFrame>
        <p:nvGraphicFramePr>
          <p:cNvPr id="4" name="Content Placeholder 3"/>
          <p:cNvGraphicFramePr>
            <a:graphicFrameLocks noGrp="1"/>
          </p:cNvGraphicFramePr>
          <p:nvPr>
            <p:ph sz="half" idx="1"/>
            <p:extLst>
              <p:ext uri="{D42A27DB-BD31-4B8C-83A1-F6EECF244321}">
                <p14:modId xmlns:p14="http://schemas.microsoft.com/office/powerpoint/2010/main" val="689872488"/>
              </p:ext>
            </p:extLst>
          </p:nvPr>
        </p:nvGraphicFramePr>
        <p:xfrm>
          <a:off x="507206" y="2450623"/>
          <a:ext cx="8065295" cy="3445087"/>
        </p:xfrm>
        <a:graphic>
          <a:graphicData uri="http://schemas.openxmlformats.org/drawingml/2006/table">
            <a:tbl>
              <a:tblPr firstRow="1" bandRow="1">
                <a:tableStyleId>{3B4B98B0-60AC-42C2-AFA5-B58CD77FA1E5}</a:tableStyleId>
              </a:tblPr>
              <a:tblGrid>
                <a:gridCol w="4465952">
                  <a:extLst>
                    <a:ext uri="{9D8B030D-6E8A-4147-A177-3AD203B41FA5}">
                      <a16:colId xmlns:a16="http://schemas.microsoft.com/office/drawing/2014/main" val="20000"/>
                    </a:ext>
                  </a:extLst>
                </a:gridCol>
                <a:gridCol w="3599343">
                  <a:extLst>
                    <a:ext uri="{9D8B030D-6E8A-4147-A177-3AD203B41FA5}">
                      <a16:colId xmlns:a16="http://schemas.microsoft.com/office/drawing/2014/main" val="20001"/>
                    </a:ext>
                  </a:extLst>
                </a:gridCol>
              </a:tblGrid>
              <a:tr h="563406">
                <a:tc gridSpan="2">
                  <a:txBody>
                    <a:bodyPr/>
                    <a:lstStyle/>
                    <a:p>
                      <a:pPr algn="ctr"/>
                      <a:r>
                        <a:rPr lang="en-US" sz="2400" b="0"/>
                        <a:t>PENCIPTAAN</a:t>
                      </a:r>
                      <a:r>
                        <a:rPr lang="en-US" sz="2400" b="0" baseline="0"/>
                        <a:t> PROTOTYPE TOILET</a:t>
                      </a:r>
                    </a:p>
                  </a:txBody>
                  <a:tcPr marL="138542" marR="138542" marT="69271" marB="69271"/>
                </a:tc>
                <a:tc hMerge="1">
                  <a:txBody>
                    <a:bodyPr/>
                    <a:lstStyle/>
                    <a:p>
                      <a:endParaRPr lang="en-US" dirty="0"/>
                    </a:p>
                  </a:txBody>
                  <a:tcPr/>
                </a:tc>
                <a:extLst>
                  <a:ext uri="{0D108BD9-81ED-4DB2-BD59-A6C34878D82A}">
                    <a16:rowId xmlns:a16="http://schemas.microsoft.com/office/drawing/2014/main" val="10000"/>
                  </a:ext>
                </a:extLst>
              </a:tr>
              <a:tr h="609587">
                <a:tc>
                  <a:txBody>
                    <a:bodyPr/>
                    <a:lstStyle/>
                    <a:p>
                      <a:pPr algn="ctr"/>
                      <a:r>
                        <a:rPr lang="en-US" sz="2700"/>
                        <a:t>BARANGAN</a:t>
                      </a:r>
                    </a:p>
                  </a:txBody>
                  <a:tcPr marL="138542" marR="138542" marT="69271" marB="69271"/>
                </a:tc>
                <a:tc>
                  <a:txBody>
                    <a:bodyPr/>
                    <a:lstStyle/>
                    <a:p>
                      <a:r>
                        <a:rPr lang="en-US" sz="2700"/>
                        <a:t>ANGGARAN KOS</a:t>
                      </a:r>
                    </a:p>
                  </a:txBody>
                  <a:tcPr marL="138542" marR="138542" marT="69271" marB="69271"/>
                </a:tc>
                <a:extLst>
                  <a:ext uri="{0D108BD9-81ED-4DB2-BD59-A6C34878D82A}">
                    <a16:rowId xmlns:a16="http://schemas.microsoft.com/office/drawing/2014/main" val="10001"/>
                  </a:ext>
                </a:extLst>
              </a:tr>
              <a:tr h="2272094">
                <a:tc>
                  <a:txBody>
                    <a:bodyPr/>
                    <a:lstStyle/>
                    <a:p>
                      <a:pPr marL="285750" indent="-285750">
                        <a:buFont typeface="Wingdings" panose="05000000000000000000" pitchFamily="2" charset="2"/>
                        <a:buChar char="ü"/>
                      </a:pPr>
                      <a:r>
                        <a:rPr lang="en-US" sz="2700" baseline="0"/>
                        <a:t>Kotak</a:t>
                      </a:r>
                    </a:p>
                    <a:p>
                      <a:pPr marL="285750" indent="-285750">
                        <a:buFont typeface="Wingdings" panose="05000000000000000000" pitchFamily="2" charset="2"/>
                        <a:buChar char="ü"/>
                      </a:pPr>
                      <a:r>
                        <a:rPr lang="en-US" sz="2700" baseline="0"/>
                        <a:t>Kertas Warna</a:t>
                      </a:r>
                    </a:p>
                    <a:p>
                      <a:pPr marL="285750" indent="-285750">
                        <a:buFont typeface="Wingdings" panose="05000000000000000000" pitchFamily="2" charset="2"/>
                        <a:buChar char="ü"/>
                      </a:pPr>
                      <a:r>
                        <a:rPr lang="en-US" sz="2700" baseline="0"/>
                        <a:t>Marker</a:t>
                      </a:r>
                    </a:p>
                    <a:p>
                      <a:pPr marL="285750" indent="-285750">
                        <a:buFont typeface="Wingdings" panose="05000000000000000000" pitchFamily="2" charset="2"/>
                        <a:buChar char="ü"/>
                      </a:pPr>
                      <a:r>
                        <a:rPr lang="en-US" sz="2700" baseline="0"/>
                        <a:t>Kadbod</a:t>
                      </a:r>
                      <a:endParaRPr lang="en-US" sz="2700"/>
                    </a:p>
                  </a:txBody>
                  <a:tcPr marL="138542" marR="138542" marT="69271" marB="69271"/>
                </a:tc>
                <a:tc>
                  <a:txBody>
                    <a:bodyPr/>
                    <a:lstStyle/>
                    <a:p>
                      <a:r>
                        <a:rPr lang="en-US" sz="2700"/>
                        <a:t>PERCUMA(TERPAKAI)</a:t>
                      </a:r>
                    </a:p>
                    <a:p>
                      <a:r>
                        <a:rPr lang="en-US" sz="2700"/>
                        <a:t>RM3.00</a:t>
                      </a:r>
                    </a:p>
                    <a:p>
                      <a:r>
                        <a:rPr lang="en-US" sz="2700"/>
                        <a:t>RM4.00</a:t>
                      </a:r>
                    </a:p>
                    <a:p>
                      <a:r>
                        <a:rPr lang="en-US" sz="2700"/>
                        <a:t>RM2.00</a:t>
                      </a:r>
                    </a:p>
                  </a:txBody>
                  <a:tcPr marL="138542" marR="138542" marT="69271" marB="69271"/>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2126556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B1CCD5EF-766D-43B9-A25D-19122E5FB1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2601" y="643467"/>
            <a:ext cx="3008121" cy="5571066"/>
          </a:xfrm>
          <a:prstGeom prst="rect">
            <a:avLst/>
          </a:prstGeom>
          <a:solidFill>
            <a:schemeClr val="accent1"/>
          </a:solidFill>
          <a:ln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D9699C9-77F1-4E33-A750-CB78C7EA29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4645" y="809244"/>
            <a:ext cx="2763774" cy="5239512"/>
          </a:xfrm>
          <a:prstGeom prst="rect">
            <a:avLst/>
          </a:prstGeom>
          <a:noFill/>
          <a:ln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20969" y="1031634"/>
            <a:ext cx="2526323" cy="4844777"/>
          </a:xfrm>
        </p:spPr>
        <p:txBody>
          <a:bodyPr vert="horz" lIns="91440" tIns="45720" rIns="91440" bIns="45720" rtlCol="0" anchor="ctr">
            <a:normAutofit/>
          </a:bodyPr>
          <a:lstStyle/>
          <a:p>
            <a:pPr>
              <a:lnSpc>
                <a:spcPct val="85000"/>
              </a:lnSpc>
            </a:pPr>
            <a:r>
              <a:rPr lang="en-US" sz="3400">
                <a:solidFill>
                  <a:srgbClr val="FFFFFF"/>
                </a:solidFill>
              </a:rPr>
              <a:t>KESIMPULAN</a:t>
            </a:r>
          </a:p>
        </p:txBody>
      </p:sp>
      <p:sp>
        <p:nvSpPr>
          <p:cNvPr id="5" name="Content Placeholder 4">
            <a:extLst>
              <a:ext uri="{FF2B5EF4-FFF2-40B4-BE49-F238E27FC236}">
                <a16:creationId xmlns:a16="http://schemas.microsoft.com/office/drawing/2014/main" id="{0E7CA9A1-57C7-4AF1-9061-596BA26E69C2}"/>
              </a:ext>
            </a:extLst>
          </p:cNvPr>
          <p:cNvSpPr>
            <a:spLocks noGrp="1"/>
          </p:cNvSpPr>
          <p:nvPr>
            <p:ph sz="half" idx="1"/>
          </p:nvPr>
        </p:nvSpPr>
        <p:spPr>
          <a:xfrm>
            <a:off x="3967343" y="1031634"/>
            <a:ext cx="4605442" cy="4746232"/>
          </a:xfrm>
        </p:spPr>
        <p:txBody>
          <a:bodyPr vert="horz" lIns="91440" tIns="45720" rIns="91440" bIns="45720" rtlCol="0" anchor="ctr">
            <a:normAutofit/>
          </a:bodyPr>
          <a:lstStyle/>
          <a:p>
            <a:pPr marL="0" indent="0"/>
            <a:r>
              <a:rPr lang="en-US"/>
              <a:t>	Penerapan unsur-unsur teknologi dalam kehidupan seharian kita sememangnya tidak dapat dipisahkan. Penekanan daripada aspek agama, kesihatan, dan kebersihan mendorong manusia bersikap inovatif dalam menambah baik urusan mereka mahupun dalam isu sebegini, seterusnya melahirkan masyarakat yang beretika dan berakal. Justeru, usaha-usaha yang baik sebegini wajarlah diteruskan bagi kebaikan sejagat.</a:t>
            </a:r>
          </a:p>
        </p:txBody>
      </p:sp>
    </p:spTree>
    <p:extLst>
      <p:ext uri="{BB962C8B-B14F-4D97-AF65-F5344CB8AC3E}">
        <p14:creationId xmlns:p14="http://schemas.microsoft.com/office/powerpoint/2010/main" val="16717085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PENDAHULUAN</a:t>
            </a:r>
            <a:endParaRPr lang="en-MY" dirty="0"/>
          </a:p>
        </p:txBody>
      </p:sp>
      <p:sp>
        <p:nvSpPr>
          <p:cNvPr id="3" name="Content Placeholder 2"/>
          <p:cNvSpPr>
            <a:spLocks noGrp="1"/>
          </p:cNvSpPr>
          <p:nvPr>
            <p:ph idx="1"/>
          </p:nvPr>
        </p:nvSpPr>
        <p:spPr/>
        <p:txBody>
          <a:bodyPr>
            <a:normAutofit/>
          </a:bodyPr>
          <a:lstStyle/>
          <a:p>
            <a:r>
              <a:rPr lang="en-MY" sz="2400" dirty="0" err="1"/>
              <a:t>Seiring</a:t>
            </a:r>
            <a:r>
              <a:rPr lang="en-MY" sz="2400" dirty="0"/>
              <a:t> </a:t>
            </a:r>
            <a:r>
              <a:rPr lang="en-MY" sz="2400" dirty="0" err="1"/>
              <a:t>dengan</a:t>
            </a:r>
            <a:r>
              <a:rPr lang="en-MY" sz="2400" dirty="0"/>
              <a:t> </a:t>
            </a:r>
            <a:r>
              <a:rPr lang="en-MY" sz="2400" dirty="0" err="1"/>
              <a:t>peredaran</a:t>
            </a:r>
            <a:r>
              <a:rPr lang="en-MY" sz="2400" dirty="0"/>
              <a:t> masa dan </a:t>
            </a:r>
            <a:r>
              <a:rPr lang="en-MY" sz="2400" dirty="0" err="1"/>
              <a:t>arus</a:t>
            </a:r>
            <a:r>
              <a:rPr lang="en-MY" sz="2400" dirty="0"/>
              <a:t> </a:t>
            </a:r>
            <a:r>
              <a:rPr lang="en-MY" sz="2400" dirty="0" err="1"/>
              <a:t>pemodenan</a:t>
            </a:r>
            <a:r>
              <a:rPr lang="en-MY" sz="2400" dirty="0"/>
              <a:t>, </a:t>
            </a:r>
            <a:r>
              <a:rPr lang="en-MY" sz="2400" dirty="0" err="1"/>
              <a:t>pelbagai</a:t>
            </a:r>
            <a:r>
              <a:rPr lang="en-MY" sz="2400" dirty="0"/>
              <a:t> </a:t>
            </a:r>
            <a:r>
              <a:rPr lang="en-MY" sz="2400" dirty="0" err="1"/>
              <a:t>perkara</a:t>
            </a:r>
            <a:r>
              <a:rPr lang="en-MY" sz="2400" dirty="0"/>
              <a:t> </a:t>
            </a:r>
            <a:r>
              <a:rPr lang="en-MY" sz="2400" dirty="0" err="1"/>
              <a:t>turut</a:t>
            </a:r>
            <a:r>
              <a:rPr lang="en-MY" sz="2400" dirty="0"/>
              <a:t> </a:t>
            </a:r>
            <a:r>
              <a:rPr lang="en-MY" sz="2400" dirty="0" err="1"/>
              <a:t>sama</a:t>
            </a:r>
            <a:r>
              <a:rPr lang="en-MY" sz="2400" dirty="0"/>
              <a:t> </a:t>
            </a:r>
            <a:r>
              <a:rPr lang="en-MY" sz="2400" dirty="0" err="1"/>
              <a:t>berubah</a:t>
            </a:r>
            <a:r>
              <a:rPr lang="en-MY" sz="2400" dirty="0"/>
              <a:t> dan </a:t>
            </a:r>
            <a:r>
              <a:rPr lang="en-MY" sz="2400" dirty="0" err="1"/>
              <a:t>berevolusi</a:t>
            </a:r>
            <a:r>
              <a:rPr lang="en-MY" sz="2400" dirty="0"/>
              <a:t>. </a:t>
            </a:r>
            <a:r>
              <a:rPr lang="en-MY" sz="2400" dirty="0" err="1"/>
              <a:t>Sebagai</a:t>
            </a:r>
            <a:r>
              <a:rPr lang="en-MY" sz="2400" dirty="0"/>
              <a:t> </a:t>
            </a:r>
            <a:r>
              <a:rPr lang="en-MY" sz="2400" dirty="0" err="1"/>
              <a:t>contoh</a:t>
            </a:r>
            <a:r>
              <a:rPr lang="en-MY" sz="2400" dirty="0"/>
              <a:t> </a:t>
            </a:r>
            <a:r>
              <a:rPr lang="en-MY" sz="2400" dirty="0" err="1"/>
              <a:t>bagaimana</a:t>
            </a:r>
            <a:r>
              <a:rPr lang="en-MY" sz="2400" dirty="0"/>
              <a:t> </a:t>
            </a:r>
            <a:r>
              <a:rPr lang="en-MY" sz="2400" dirty="0" err="1"/>
              <a:t>pembangunan</a:t>
            </a:r>
            <a:r>
              <a:rPr lang="en-MY" sz="2400" dirty="0"/>
              <a:t> </a:t>
            </a:r>
            <a:r>
              <a:rPr lang="en-MY" sz="2400" dirty="0" err="1"/>
              <a:t>teknologi</a:t>
            </a:r>
            <a:r>
              <a:rPr lang="en-MY" sz="2400" dirty="0"/>
              <a:t> </a:t>
            </a:r>
            <a:r>
              <a:rPr lang="en-MY" sz="2400" dirty="0" err="1"/>
              <a:t>kenderaan</a:t>
            </a:r>
            <a:r>
              <a:rPr lang="en-MY" sz="2400" dirty="0"/>
              <a:t> </a:t>
            </a:r>
            <a:r>
              <a:rPr lang="en-MY" sz="2400" dirty="0" err="1"/>
              <a:t>bermula</a:t>
            </a:r>
            <a:r>
              <a:rPr lang="en-MY" sz="2400" dirty="0"/>
              <a:t>, </a:t>
            </a:r>
            <a:r>
              <a:rPr lang="en-MY" sz="2400" dirty="0" err="1"/>
              <a:t>dari</a:t>
            </a:r>
            <a:r>
              <a:rPr lang="en-MY" sz="2400" dirty="0"/>
              <a:t> </a:t>
            </a:r>
            <a:r>
              <a:rPr lang="en-MY" sz="2400" dirty="0" err="1"/>
              <a:t>pejalan</a:t>
            </a:r>
            <a:r>
              <a:rPr lang="en-MY" sz="2400" dirty="0"/>
              <a:t> kaki </a:t>
            </a:r>
            <a:r>
              <a:rPr lang="en-MY" sz="2400" dirty="0" err="1"/>
              <a:t>lalu</a:t>
            </a:r>
            <a:r>
              <a:rPr lang="en-MY" sz="2400" dirty="0"/>
              <a:t> </a:t>
            </a:r>
            <a:r>
              <a:rPr lang="en-MY" sz="2400" dirty="0" err="1"/>
              <a:t>menggunakan</a:t>
            </a:r>
            <a:r>
              <a:rPr lang="en-MY" sz="2400" dirty="0"/>
              <a:t> </a:t>
            </a:r>
            <a:r>
              <a:rPr lang="en-MY" sz="2400" dirty="0" err="1"/>
              <a:t>haiwan</a:t>
            </a:r>
            <a:r>
              <a:rPr lang="en-MY" sz="2400" dirty="0"/>
              <a:t>, </a:t>
            </a:r>
            <a:r>
              <a:rPr lang="en-MY" sz="2400" dirty="0" err="1"/>
              <a:t>seterusnya</a:t>
            </a:r>
            <a:r>
              <a:rPr lang="en-MY" sz="2400" dirty="0"/>
              <a:t> </a:t>
            </a:r>
            <a:r>
              <a:rPr lang="en-MY" sz="2400" dirty="0" err="1"/>
              <a:t>penciptaan</a:t>
            </a:r>
            <a:r>
              <a:rPr lang="en-MY" sz="2400" dirty="0"/>
              <a:t> </a:t>
            </a:r>
            <a:r>
              <a:rPr lang="en-MY" sz="2400" dirty="0" err="1"/>
              <a:t>roda</a:t>
            </a:r>
            <a:r>
              <a:rPr lang="en-MY" sz="2400" dirty="0"/>
              <a:t> </a:t>
            </a:r>
            <a:r>
              <a:rPr lang="en-MY" sz="2400" dirty="0" err="1"/>
              <a:t>untuk</a:t>
            </a:r>
            <a:r>
              <a:rPr lang="en-MY" sz="2400" dirty="0"/>
              <a:t> </a:t>
            </a:r>
            <a:r>
              <a:rPr lang="en-MY" sz="2400" dirty="0" err="1"/>
              <a:t>kereta</a:t>
            </a:r>
            <a:r>
              <a:rPr lang="en-MY" sz="2400" dirty="0"/>
              <a:t> </a:t>
            </a:r>
            <a:r>
              <a:rPr lang="en-MY" sz="2400" dirty="0" err="1"/>
              <a:t>kuda</a:t>
            </a:r>
            <a:r>
              <a:rPr lang="en-MY" sz="2400" dirty="0"/>
              <a:t> dan </a:t>
            </a:r>
            <a:r>
              <a:rPr lang="en-MY" sz="2400" dirty="0" err="1"/>
              <a:t>akhirnya</a:t>
            </a:r>
            <a:r>
              <a:rPr lang="en-MY" sz="2400" dirty="0"/>
              <a:t> </a:t>
            </a:r>
            <a:r>
              <a:rPr lang="en-MY" sz="2400" dirty="0" err="1"/>
              <a:t>penciptaan</a:t>
            </a:r>
            <a:r>
              <a:rPr lang="en-MY" sz="2400" dirty="0"/>
              <a:t> </a:t>
            </a:r>
            <a:r>
              <a:rPr lang="en-MY" sz="2400" dirty="0" err="1"/>
              <a:t>enjin</a:t>
            </a:r>
            <a:r>
              <a:rPr lang="en-MY" sz="2400" dirty="0"/>
              <a:t> </a:t>
            </a:r>
            <a:r>
              <a:rPr lang="en-MY" sz="2400" dirty="0" err="1"/>
              <a:t>untuk</a:t>
            </a:r>
            <a:r>
              <a:rPr lang="en-MY" sz="2400" dirty="0"/>
              <a:t> </a:t>
            </a:r>
            <a:r>
              <a:rPr lang="en-MY" sz="2400" dirty="0" err="1"/>
              <a:t>kenderaan</a:t>
            </a:r>
            <a:r>
              <a:rPr lang="en-MY" sz="2400" dirty="0"/>
              <a:t> </a:t>
            </a:r>
            <a:r>
              <a:rPr lang="en-MY" sz="2400" dirty="0" err="1"/>
              <a:t>automotif</a:t>
            </a:r>
            <a:r>
              <a:rPr lang="en-MY" sz="2400" dirty="0"/>
              <a:t>. </a:t>
            </a:r>
            <a:r>
              <a:rPr lang="en-MY" sz="2400" dirty="0" err="1"/>
              <a:t>Selain</a:t>
            </a:r>
            <a:r>
              <a:rPr lang="en-MY" sz="2400" dirty="0"/>
              <a:t> </a:t>
            </a:r>
            <a:r>
              <a:rPr lang="en-MY" sz="2400" dirty="0" err="1"/>
              <a:t>itu</a:t>
            </a:r>
            <a:r>
              <a:rPr lang="en-MY" sz="2400" dirty="0"/>
              <a:t>, </a:t>
            </a:r>
            <a:r>
              <a:rPr lang="en-MY" sz="2400" dirty="0" err="1"/>
              <a:t>perkara</a:t>
            </a:r>
            <a:r>
              <a:rPr lang="en-MY" sz="2400" dirty="0"/>
              <a:t> lain yang </a:t>
            </a:r>
            <a:r>
              <a:rPr lang="en-MY" sz="2400" dirty="0" err="1"/>
              <a:t>turut</a:t>
            </a:r>
            <a:r>
              <a:rPr lang="en-MY" sz="2400" dirty="0"/>
              <a:t> </a:t>
            </a:r>
            <a:r>
              <a:rPr lang="en-MY" sz="2400" dirty="0" err="1"/>
              <a:t>berubah</a:t>
            </a:r>
            <a:r>
              <a:rPr lang="en-MY" sz="2400" dirty="0"/>
              <a:t> </a:t>
            </a:r>
            <a:r>
              <a:rPr lang="en-MY" sz="2400" dirty="0" err="1"/>
              <a:t>adalah</a:t>
            </a:r>
            <a:r>
              <a:rPr lang="en-MY" sz="2400" dirty="0"/>
              <a:t> </a:t>
            </a:r>
            <a:r>
              <a:rPr lang="en-MY" sz="2400" dirty="0" err="1"/>
              <a:t>sistem</a:t>
            </a:r>
            <a:r>
              <a:rPr lang="en-MY" sz="2400" dirty="0"/>
              <a:t> </a:t>
            </a:r>
            <a:r>
              <a:rPr lang="en-MY" sz="2400" dirty="0" err="1"/>
              <a:t>kumbahan</a:t>
            </a:r>
            <a:r>
              <a:rPr lang="en-MY" sz="2400" dirty="0"/>
              <a:t> </a:t>
            </a:r>
            <a:r>
              <a:rPr lang="en-MY" sz="2400" dirty="0" err="1"/>
              <a:t>ataupun</a:t>
            </a:r>
            <a:r>
              <a:rPr lang="en-MY" sz="2400" dirty="0"/>
              <a:t> </a:t>
            </a:r>
            <a:r>
              <a:rPr lang="en-MY" sz="2400" dirty="0" err="1"/>
              <a:t>lebih</a:t>
            </a:r>
            <a:r>
              <a:rPr lang="en-MY" sz="2400" dirty="0"/>
              <a:t> </a:t>
            </a:r>
            <a:r>
              <a:rPr lang="en-MY" sz="2400" dirty="0" err="1"/>
              <a:t>spesifik</a:t>
            </a:r>
            <a:r>
              <a:rPr lang="en-MY" sz="2400" dirty="0"/>
              <a:t> </a:t>
            </a:r>
            <a:r>
              <a:rPr lang="en-MY" sz="2400" dirty="0" err="1"/>
              <a:t>lagi</a:t>
            </a:r>
            <a:r>
              <a:rPr lang="en-MY" sz="2400" dirty="0"/>
              <a:t> </a:t>
            </a:r>
            <a:r>
              <a:rPr lang="en-MY" sz="2400" dirty="0" err="1"/>
              <a:t>adalah</a:t>
            </a:r>
            <a:r>
              <a:rPr lang="en-MY" sz="2400" dirty="0"/>
              <a:t> </a:t>
            </a:r>
            <a:r>
              <a:rPr lang="en-MY" sz="2400" dirty="0" err="1"/>
              <a:t>pembangunan</a:t>
            </a:r>
            <a:r>
              <a:rPr lang="en-MY" sz="2400" dirty="0"/>
              <a:t> </a:t>
            </a:r>
            <a:r>
              <a:rPr lang="en-MY" sz="2400" dirty="0" err="1"/>
              <a:t>tandas</a:t>
            </a:r>
            <a:r>
              <a:rPr lang="en-MY" sz="2400" dirty="0"/>
              <a:t>. </a:t>
            </a:r>
            <a:r>
              <a:rPr lang="en-MY" sz="2400" dirty="0" err="1"/>
              <a:t>Jadi</a:t>
            </a:r>
            <a:r>
              <a:rPr lang="en-MY" sz="2400" dirty="0"/>
              <a:t>, </a:t>
            </a:r>
            <a:r>
              <a:rPr lang="en-MY" sz="2400" dirty="0" err="1"/>
              <a:t>kita</a:t>
            </a:r>
            <a:r>
              <a:rPr lang="en-MY" sz="2400" dirty="0"/>
              <a:t> </a:t>
            </a:r>
            <a:r>
              <a:rPr lang="en-MY" sz="2400" dirty="0" err="1"/>
              <a:t>akan</a:t>
            </a:r>
            <a:r>
              <a:rPr lang="en-MY" sz="2400" dirty="0"/>
              <a:t> </a:t>
            </a:r>
            <a:r>
              <a:rPr lang="en-MY" sz="2400" dirty="0" err="1"/>
              <a:t>bincangkan</a:t>
            </a:r>
            <a:r>
              <a:rPr lang="en-MY" sz="2400" dirty="0"/>
              <a:t> </a:t>
            </a:r>
            <a:r>
              <a:rPr lang="en-MY" sz="2400" dirty="0" err="1"/>
              <a:t>bagaimana</a:t>
            </a:r>
            <a:r>
              <a:rPr lang="en-MY" sz="2400" dirty="0"/>
              <a:t> </a:t>
            </a:r>
            <a:r>
              <a:rPr lang="en-MY" sz="2400" dirty="0" err="1"/>
              <a:t>tandas</a:t>
            </a:r>
            <a:r>
              <a:rPr lang="en-MY" sz="2400" dirty="0"/>
              <a:t> </a:t>
            </a:r>
            <a:r>
              <a:rPr lang="en-MY" sz="2400" dirty="0" err="1"/>
              <a:t>berevolusi</a:t>
            </a:r>
            <a:r>
              <a:rPr lang="en-MY" sz="2400" dirty="0"/>
              <a:t> dan </a:t>
            </a:r>
            <a:r>
              <a:rPr lang="en-MY" sz="2400" dirty="0" err="1"/>
              <a:t>apakah</a:t>
            </a:r>
            <a:r>
              <a:rPr lang="en-MY" sz="2400" dirty="0"/>
              <a:t> </a:t>
            </a:r>
            <a:r>
              <a:rPr lang="en-MY" sz="2400" dirty="0" err="1"/>
              <a:t>manfaat-manfaatnya</a:t>
            </a:r>
            <a:r>
              <a:rPr lang="en-MY" sz="2400" dirty="0"/>
              <a:t> </a:t>
            </a:r>
            <a:r>
              <a:rPr lang="en-MY" sz="2400" dirty="0" err="1"/>
              <a:t>kepada</a:t>
            </a:r>
            <a:r>
              <a:rPr lang="en-MY" sz="2400" dirty="0"/>
              <a:t> </a:t>
            </a:r>
            <a:r>
              <a:rPr lang="en-MY" sz="2400" dirty="0" err="1"/>
              <a:t>kaum</a:t>
            </a:r>
            <a:r>
              <a:rPr lang="en-MY" sz="2400" dirty="0"/>
              <a:t> </a:t>
            </a:r>
            <a:r>
              <a:rPr lang="en-MY" sz="2400" dirty="0" err="1"/>
              <a:t>manusia</a:t>
            </a:r>
            <a:r>
              <a:rPr lang="en-MY" sz="2400" dirty="0"/>
              <a:t> </a:t>
            </a:r>
            <a:r>
              <a:rPr lang="en-MY" sz="2400" dirty="0" err="1"/>
              <a:t>sejagat</a:t>
            </a:r>
            <a:r>
              <a:rPr lang="en-US" altLang="en" sz="2400" dirty="0"/>
              <a:t> dan </a:t>
            </a:r>
            <a:r>
              <a:rPr lang="en-US" altLang="en" sz="2400" dirty="0" err="1"/>
              <a:t>apakah</a:t>
            </a:r>
            <a:r>
              <a:rPr lang="en-US" altLang="en" sz="2400" dirty="0"/>
              <a:t> </a:t>
            </a:r>
            <a:r>
              <a:rPr lang="en-US" altLang="en" sz="2400" dirty="0" err="1"/>
              <a:t>kepentingannya</a:t>
            </a:r>
            <a:r>
              <a:rPr lang="en-US" altLang="en" sz="2400" dirty="0"/>
              <a:t>.</a:t>
            </a:r>
            <a:endParaRPr lang="en-MY" sz="2400" dirty="0"/>
          </a:p>
          <a:p>
            <a:endParaRPr lang="en-MY" dirty="0"/>
          </a:p>
        </p:txBody>
      </p:sp>
    </p:spTree>
    <p:extLst>
      <p:ext uri="{BB962C8B-B14F-4D97-AF65-F5344CB8AC3E}">
        <p14:creationId xmlns:p14="http://schemas.microsoft.com/office/powerpoint/2010/main" val="8126899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DEFINISI/SEJARAH PROTOTYPE</a:t>
            </a:r>
            <a:endParaRPr lang="en-MY" dirty="0"/>
          </a:p>
        </p:txBody>
      </p:sp>
      <p:sp>
        <p:nvSpPr>
          <p:cNvPr id="3" name="Content Placeholder 2"/>
          <p:cNvSpPr>
            <a:spLocks noGrp="1"/>
          </p:cNvSpPr>
          <p:nvPr>
            <p:ph idx="1"/>
          </p:nvPr>
        </p:nvSpPr>
        <p:spPr/>
        <p:txBody>
          <a:bodyPr>
            <a:normAutofit/>
          </a:bodyPr>
          <a:lstStyle/>
          <a:p>
            <a:pPr algn="just"/>
            <a:r>
              <a:rPr lang="en-US" sz="2400" dirty="0"/>
              <a:t>Pada zaman </a:t>
            </a:r>
            <a:r>
              <a:rPr lang="en-US" sz="2400" dirty="0" err="1"/>
              <a:t>dahulu</a:t>
            </a:r>
            <a:r>
              <a:rPr lang="en-US" sz="2400" dirty="0"/>
              <a:t>, </a:t>
            </a:r>
            <a:r>
              <a:rPr lang="en-US" sz="2400" dirty="0" err="1"/>
              <a:t>tiada</a:t>
            </a:r>
            <a:r>
              <a:rPr lang="en-US" sz="2400" dirty="0"/>
              <a:t> </a:t>
            </a:r>
            <a:r>
              <a:rPr lang="en-US" sz="2400" dirty="0" err="1"/>
              <a:t>tandas</a:t>
            </a:r>
            <a:r>
              <a:rPr lang="en-US" sz="2400" dirty="0"/>
              <a:t> </a:t>
            </a:r>
            <a:r>
              <a:rPr lang="en-US" sz="2400" dirty="0" err="1"/>
              <a:t>moden</a:t>
            </a:r>
            <a:r>
              <a:rPr lang="en-US" sz="2400" dirty="0"/>
              <a:t> </a:t>
            </a:r>
            <a:r>
              <a:rPr lang="en-US" sz="2400" dirty="0" err="1"/>
              <a:t>seperti</a:t>
            </a:r>
            <a:r>
              <a:rPr lang="en-US" sz="2400" dirty="0"/>
              <a:t> zaman </a:t>
            </a:r>
            <a:r>
              <a:rPr lang="en-US" sz="2400" dirty="0" err="1"/>
              <a:t>sekarang</a:t>
            </a:r>
            <a:r>
              <a:rPr lang="en-US" sz="2400" dirty="0"/>
              <a:t>. </a:t>
            </a:r>
            <a:r>
              <a:rPr lang="en-US" sz="2400" dirty="0" err="1"/>
              <a:t>Mereka</a:t>
            </a:r>
            <a:r>
              <a:rPr lang="en-US" sz="2400" dirty="0"/>
              <a:t> </a:t>
            </a:r>
            <a:r>
              <a:rPr lang="en-US" sz="2400" dirty="0" err="1"/>
              <a:t>menggunakan</a:t>
            </a:r>
            <a:r>
              <a:rPr lang="en-US" sz="2400" dirty="0"/>
              <a:t> </a:t>
            </a:r>
            <a:r>
              <a:rPr lang="en-US" sz="2400" dirty="0" err="1"/>
              <a:t>daun</a:t>
            </a:r>
            <a:r>
              <a:rPr lang="en-US" sz="2400" dirty="0"/>
              <a:t>, </a:t>
            </a:r>
            <a:r>
              <a:rPr lang="en-US" sz="2400" dirty="0" err="1"/>
              <a:t>kayu</a:t>
            </a:r>
            <a:r>
              <a:rPr lang="en-US" sz="2400" dirty="0"/>
              <a:t> dan </a:t>
            </a:r>
            <a:r>
              <a:rPr lang="en-US" sz="2400" dirty="0" err="1"/>
              <a:t>ada</a:t>
            </a:r>
            <a:r>
              <a:rPr lang="en-US" sz="2400" dirty="0"/>
              <a:t> yang </a:t>
            </a:r>
            <a:r>
              <a:rPr lang="en-US" sz="2400" dirty="0" err="1"/>
              <a:t>akan</a:t>
            </a:r>
            <a:r>
              <a:rPr lang="en-US" sz="2400" dirty="0"/>
              <a:t> </a:t>
            </a:r>
            <a:r>
              <a:rPr lang="en-US" sz="2400" dirty="0" err="1"/>
              <a:t>pergi</a:t>
            </a:r>
            <a:r>
              <a:rPr lang="en-US" sz="2400" dirty="0"/>
              <a:t> </a:t>
            </a:r>
            <a:r>
              <a:rPr lang="en-US" sz="2400" dirty="0" err="1"/>
              <a:t>ke</a:t>
            </a:r>
            <a:r>
              <a:rPr lang="en-US" sz="2400" dirty="0"/>
              <a:t> </a:t>
            </a:r>
            <a:r>
              <a:rPr lang="en-US" sz="2400" dirty="0" err="1"/>
              <a:t>hutan</a:t>
            </a:r>
            <a:r>
              <a:rPr lang="en-US" sz="2400" dirty="0"/>
              <a:t> </a:t>
            </a:r>
            <a:r>
              <a:rPr lang="en-US" sz="2400" dirty="0" err="1"/>
              <a:t>sebagai</a:t>
            </a:r>
            <a:r>
              <a:rPr lang="en-US" sz="2400" dirty="0"/>
              <a:t> </a:t>
            </a:r>
            <a:r>
              <a:rPr lang="en-US" sz="2400" dirty="0" err="1"/>
              <a:t>pengganti</a:t>
            </a:r>
            <a:r>
              <a:rPr lang="en-US" sz="2400" dirty="0"/>
              <a:t> </a:t>
            </a:r>
            <a:r>
              <a:rPr lang="en-US" sz="2400" dirty="0" err="1"/>
              <a:t>tandas</a:t>
            </a:r>
            <a:r>
              <a:rPr lang="en-US" sz="2400" dirty="0"/>
              <a:t>. Ada yang </a:t>
            </a:r>
            <a:r>
              <a:rPr lang="en-US" sz="2400" dirty="0" err="1"/>
              <a:t>menggali</a:t>
            </a:r>
            <a:r>
              <a:rPr lang="en-US" sz="2400" dirty="0"/>
              <a:t> </a:t>
            </a:r>
            <a:r>
              <a:rPr lang="en-US" sz="2400" dirty="0" err="1"/>
              <a:t>lubang</a:t>
            </a:r>
            <a:r>
              <a:rPr lang="en-US" sz="2400" dirty="0"/>
              <a:t> </a:t>
            </a:r>
            <a:r>
              <a:rPr lang="en-US" sz="2400" dirty="0" err="1"/>
              <a:t>tanah</a:t>
            </a:r>
            <a:r>
              <a:rPr lang="en-US" sz="2400" dirty="0"/>
              <a:t> </a:t>
            </a:r>
            <a:r>
              <a:rPr lang="en-US" sz="2400" dirty="0" err="1"/>
              <a:t>untuk</a:t>
            </a:r>
            <a:r>
              <a:rPr lang="en-US" sz="2400" dirty="0"/>
              <a:t> </a:t>
            </a:r>
            <a:r>
              <a:rPr lang="en-US" sz="2400" dirty="0" err="1"/>
              <a:t>urusan</a:t>
            </a:r>
            <a:r>
              <a:rPr lang="en-US" sz="2400" dirty="0"/>
              <a:t> </a:t>
            </a:r>
            <a:r>
              <a:rPr lang="en-US" sz="2400" dirty="0" err="1"/>
              <a:t>tandas</a:t>
            </a:r>
            <a:r>
              <a:rPr lang="en-US" sz="2400" dirty="0"/>
              <a:t> </a:t>
            </a:r>
            <a:r>
              <a:rPr lang="en-US" sz="2400" dirty="0" err="1"/>
              <a:t>mereka</a:t>
            </a:r>
            <a:r>
              <a:rPr lang="en-US" sz="2400" dirty="0"/>
              <a:t>. </a:t>
            </a:r>
            <a:r>
              <a:rPr lang="en-US" sz="2400" dirty="0" err="1"/>
              <a:t>Mereka</a:t>
            </a:r>
            <a:r>
              <a:rPr lang="en-US" sz="2400" dirty="0"/>
              <a:t> juga </a:t>
            </a:r>
            <a:r>
              <a:rPr lang="en-US" sz="2400" dirty="0" err="1"/>
              <a:t>tidak</a:t>
            </a:r>
            <a:r>
              <a:rPr lang="en-US" sz="2400" dirty="0"/>
              <a:t> </a:t>
            </a:r>
            <a:r>
              <a:rPr lang="en-US" sz="2400" dirty="0" err="1"/>
              <a:t>mempunyai</a:t>
            </a:r>
            <a:r>
              <a:rPr lang="en-US" sz="2400" dirty="0"/>
              <a:t> </a:t>
            </a:r>
            <a:r>
              <a:rPr lang="en-US" sz="2400" dirty="0" err="1"/>
              <a:t>alatan</a:t>
            </a:r>
            <a:r>
              <a:rPr lang="en-US" sz="2400" dirty="0"/>
              <a:t> </a:t>
            </a:r>
            <a:r>
              <a:rPr lang="en-US" sz="2400" dirty="0" err="1"/>
              <a:t>kebersihan</a:t>
            </a:r>
            <a:r>
              <a:rPr lang="en-US" sz="2400" dirty="0"/>
              <a:t> yang </a:t>
            </a:r>
            <a:r>
              <a:rPr lang="en-US" sz="2400" dirty="0" err="1"/>
              <a:t>memudahkan</a:t>
            </a:r>
            <a:r>
              <a:rPr lang="en-US" sz="2400" dirty="0"/>
              <a:t> </a:t>
            </a:r>
            <a:r>
              <a:rPr lang="en-US" sz="2400" dirty="0" err="1"/>
              <a:t>urusan</a:t>
            </a:r>
            <a:r>
              <a:rPr lang="en-US" sz="2400" dirty="0"/>
              <a:t> </a:t>
            </a:r>
            <a:r>
              <a:rPr lang="en-US" sz="2400" dirty="0" err="1"/>
              <a:t>tandas</a:t>
            </a:r>
            <a:r>
              <a:rPr lang="en-US" sz="2400" dirty="0"/>
              <a:t> </a:t>
            </a:r>
            <a:r>
              <a:rPr lang="en-US" sz="2400" dirty="0" err="1"/>
              <a:t>mereka</a:t>
            </a:r>
            <a:r>
              <a:rPr lang="en-US" sz="2400" dirty="0"/>
              <a:t>. </a:t>
            </a:r>
            <a:r>
              <a:rPr lang="en-US" sz="2400" dirty="0" err="1"/>
              <a:t>Mereka</a:t>
            </a:r>
            <a:r>
              <a:rPr lang="en-US" sz="2400" dirty="0"/>
              <a:t> juga </a:t>
            </a:r>
            <a:r>
              <a:rPr lang="en-US" sz="2400" dirty="0" err="1"/>
              <a:t>tidak</a:t>
            </a:r>
            <a:r>
              <a:rPr lang="en-US" sz="2400" dirty="0"/>
              <a:t> </a:t>
            </a:r>
            <a:r>
              <a:rPr lang="en-US" sz="2400" dirty="0" err="1"/>
              <a:t>mempunyai</a:t>
            </a:r>
            <a:r>
              <a:rPr lang="en-US" sz="2400" dirty="0"/>
              <a:t> </a:t>
            </a:r>
            <a:r>
              <a:rPr lang="en-US" sz="2400" dirty="0" err="1"/>
              <a:t>privasi</a:t>
            </a:r>
            <a:r>
              <a:rPr lang="en-US" sz="2400" dirty="0"/>
              <a:t> dan </a:t>
            </a:r>
            <a:r>
              <a:rPr lang="en-US" sz="2400" dirty="0" err="1"/>
              <a:t>takut</a:t>
            </a:r>
            <a:r>
              <a:rPr lang="en-US" sz="2400" dirty="0"/>
              <a:t> </a:t>
            </a:r>
            <a:r>
              <a:rPr lang="en-US" sz="2400" dirty="0" err="1"/>
              <a:t>dilihat</a:t>
            </a:r>
            <a:r>
              <a:rPr lang="en-US" sz="2400" dirty="0"/>
              <a:t> orang </a:t>
            </a:r>
            <a:r>
              <a:rPr lang="en-US" sz="2400" dirty="0" err="1"/>
              <a:t>apabila</a:t>
            </a:r>
            <a:r>
              <a:rPr lang="en-US" sz="2400" dirty="0"/>
              <a:t> di </a:t>
            </a:r>
            <a:r>
              <a:rPr lang="en-US" sz="2400" dirty="0" err="1"/>
              <a:t>hutan</a:t>
            </a:r>
            <a:r>
              <a:rPr lang="en-US" sz="2400" dirty="0"/>
              <a:t> </a:t>
            </a:r>
            <a:r>
              <a:rPr lang="en-US" sz="2400" dirty="0" err="1"/>
              <a:t>atau</a:t>
            </a:r>
            <a:r>
              <a:rPr lang="en-US" sz="2400" dirty="0"/>
              <a:t> </a:t>
            </a:r>
            <a:r>
              <a:rPr lang="en-US" sz="2400" dirty="0" err="1"/>
              <a:t>disemak-samun</a:t>
            </a:r>
            <a:r>
              <a:rPr lang="en-US" sz="2400" dirty="0"/>
              <a:t>. Pada zaman </a:t>
            </a:r>
            <a:r>
              <a:rPr lang="en-US" sz="2400" dirty="0" err="1"/>
              <a:t>sekarang</a:t>
            </a:r>
            <a:r>
              <a:rPr lang="en-US" sz="2400" dirty="0"/>
              <a:t>, </a:t>
            </a:r>
            <a:r>
              <a:rPr lang="en-US" sz="2400" dirty="0" err="1"/>
              <a:t>tandas</a:t>
            </a:r>
            <a:r>
              <a:rPr lang="en-US" sz="2400" dirty="0"/>
              <a:t> </a:t>
            </a:r>
            <a:r>
              <a:rPr lang="en-US" sz="2400" dirty="0" err="1"/>
              <a:t>moden</a:t>
            </a:r>
            <a:r>
              <a:rPr lang="en-US" sz="2400" dirty="0"/>
              <a:t> </a:t>
            </a:r>
            <a:r>
              <a:rPr lang="en-US" sz="2400" dirty="0" err="1"/>
              <a:t>sudah</a:t>
            </a:r>
            <a:r>
              <a:rPr lang="en-US" sz="2400" dirty="0"/>
              <a:t> </a:t>
            </a:r>
            <a:r>
              <a:rPr lang="en-US" sz="2400" dirty="0" err="1"/>
              <a:t>direka</a:t>
            </a:r>
            <a:r>
              <a:rPr lang="en-US" sz="2400" dirty="0"/>
              <a:t>. </a:t>
            </a:r>
            <a:r>
              <a:rPr lang="en-US" sz="2400" dirty="0" err="1"/>
              <a:t>Ia</a:t>
            </a:r>
            <a:r>
              <a:rPr lang="en-US" sz="2400" dirty="0"/>
              <a:t> </a:t>
            </a:r>
            <a:r>
              <a:rPr lang="en-US" sz="2400" dirty="0" err="1"/>
              <a:t>mempunyai</a:t>
            </a:r>
            <a:r>
              <a:rPr lang="en-US" sz="2400" dirty="0"/>
              <a:t> </a:t>
            </a:r>
            <a:r>
              <a:rPr lang="en-US" sz="2400" dirty="0" err="1"/>
              <a:t>keselamatan,kebersihan</a:t>
            </a:r>
            <a:r>
              <a:rPr lang="en-US" sz="2400" dirty="0"/>
              <a:t> </a:t>
            </a:r>
            <a:r>
              <a:rPr lang="en-US" sz="2400" dirty="0" err="1"/>
              <a:t>serta</a:t>
            </a:r>
            <a:r>
              <a:rPr lang="en-US" sz="2400" dirty="0"/>
              <a:t> </a:t>
            </a:r>
            <a:r>
              <a:rPr lang="en-US" sz="2400" dirty="0" err="1"/>
              <a:t>mempunyai</a:t>
            </a:r>
            <a:r>
              <a:rPr lang="en-US" sz="2400" dirty="0"/>
              <a:t> </a:t>
            </a:r>
            <a:r>
              <a:rPr lang="en-US" sz="2400" dirty="0" err="1"/>
              <a:t>privasi</a:t>
            </a:r>
            <a:r>
              <a:rPr lang="en-US" sz="2400" dirty="0"/>
              <a:t>. Masyarakat </a:t>
            </a:r>
            <a:r>
              <a:rPr lang="en-US" sz="2400" dirty="0" err="1"/>
              <a:t>tidak</a:t>
            </a:r>
            <a:r>
              <a:rPr lang="en-US" sz="2400" dirty="0"/>
              <a:t> </a:t>
            </a:r>
            <a:r>
              <a:rPr lang="en-US" sz="2400" dirty="0" err="1"/>
              <a:t>perlu</a:t>
            </a:r>
            <a:r>
              <a:rPr lang="en-US" sz="2400" dirty="0"/>
              <a:t> </a:t>
            </a:r>
            <a:r>
              <a:rPr lang="en-US" sz="2400" dirty="0" err="1"/>
              <a:t>takut</a:t>
            </a:r>
            <a:r>
              <a:rPr lang="en-US" sz="2400" dirty="0"/>
              <a:t> </a:t>
            </a:r>
            <a:r>
              <a:rPr lang="en-US" sz="2400" dirty="0" err="1"/>
              <a:t>dilihat</a:t>
            </a:r>
            <a:r>
              <a:rPr lang="en-US" sz="2400" dirty="0"/>
              <a:t> oleh orang lain. </a:t>
            </a:r>
            <a:endParaRPr lang="en-MY" sz="2400" dirty="0"/>
          </a:p>
        </p:txBody>
      </p:sp>
    </p:spTree>
    <p:extLst>
      <p:ext uri="{BB962C8B-B14F-4D97-AF65-F5344CB8AC3E}">
        <p14:creationId xmlns:p14="http://schemas.microsoft.com/office/powerpoint/2010/main" val="33692934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92918" y="499533"/>
            <a:ext cx="8079581" cy="1658198"/>
          </a:xfrm>
        </p:spPr>
        <p:txBody>
          <a:bodyPr>
            <a:normAutofit/>
          </a:bodyPr>
          <a:lstStyle/>
          <a:p>
            <a:r>
              <a:rPr lang="en-US"/>
              <a:t>DEFINISI/SEJARAH PROTOTYPE</a:t>
            </a:r>
            <a:endParaRPr lang="en-MY" dirty="0"/>
          </a:p>
        </p:txBody>
      </p:sp>
      <p:pic>
        <p:nvPicPr>
          <p:cNvPr id="7" name="Graphic 6" descr="Robot">
            <a:extLst>
              <a:ext uri="{FF2B5EF4-FFF2-40B4-BE49-F238E27FC236}">
                <a16:creationId xmlns:a16="http://schemas.microsoft.com/office/drawing/2014/main" id="{0DB2ED71-BB4B-438B-A955-30C1217B157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99288" y="2527208"/>
            <a:ext cx="2537952" cy="2537952"/>
          </a:xfrm>
          <a:prstGeom prst="rect">
            <a:avLst/>
          </a:prstGeom>
        </p:spPr>
      </p:pic>
      <p:sp>
        <p:nvSpPr>
          <p:cNvPr id="3" name="Content Placeholder 2"/>
          <p:cNvSpPr>
            <a:spLocks noGrp="1"/>
          </p:cNvSpPr>
          <p:nvPr>
            <p:ph idx="1"/>
          </p:nvPr>
        </p:nvSpPr>
        <p:spPr>
          <a:xfrm>
            <a:off x="3481002" y="2011680"/>
            <a:ext cx="5091783" cy="3766185"/>
          </a:xfrm>
        </p:spPr>
        <p:txBody>
          <a:bodyPr>
            <a:normAutofit/>
          </a:bodyPr>
          <a:lstStyle/>
          <a:p>
            <a:r>
              <a:rPr lang="en-US"/>
              <a:t>Akan </a:t>
            </a:r>
            <a:r>
              <a:rPr lang="en-US" err="1"/>
              <a:t>tetapi</a:t>
            </a:r>
            <a:r>
              <a:rPr lang="en-US"/>
              <a:t>, </a:t>
            </a:r>
            <a:r>
              <a:rPr lang="en-US" err="1"/>
              <a:t>tandas</a:t>
            </a:r>
            <a:r>
              <a:rPr lang="en-US"/>
              <a:t> </a:t>
            </a:r>
            <a:r>
              <a:rPr lang="en-US" err="1"/>
              <a:t>awam</a:t>
            </a:r>
            <a:r>
              <a:rPr lang="en-US"/>
              <a:t> zaman </a:t>
            </a:r>
            <a:r>
              <a:rPr lang="en-US" err="1"/>
              <a:t>sekarang</a:t>
            </a:r>
            <a:r>
              <a:rPr lang="en-US"/>
              <a:t> </a:t>
            </a:r>
            <a:r>
              <a:rPr lang="en-US" err="1"/>
              <a:t>sentiasa</a:t>
            </a:r>
            <a:r>
              <a:rPr lang="en-US"/>
              <a:t> </a:t>
            </a:r>
            <a:r>
              <a:rPr lang="en-US" err="1"/>
              <a:t>kotor</a:t>
            </a:r>
            <a:r>
              <a:rPr lang="en-US"/>
              <a:t> dan </a:t>
            </a:r>
            <a:r>
              <a:rPr lang="en-US" err="1"/>
              <a:t>kurang</a:t>
            </a:r>
            <a:r>
              <a:rPr lang="en-US"/>
              <a:t> </a:t>
            </a:r>
            <a:r>
              <a:rPr lang="en-US" err="1"/>
              <a:t>tahap</a:t>
            </a:r>
            <a:r>
              <a:rPr lang="en-US"/>
              <a:t> </a:t>
            </a:r>
            <a:r>
              <a:rPr lang="en-US" err="1"/>
              <a:t>kebersihannya</a:t>
            </a:r>
            <a:r>
              <a:rPr lang="en-US"/>
              <a:t>. </a:t>
            </a:r>
            <a:r>
              <a:rPr lang="en-US" err="1"/>
              <a:t>Tandas</a:t>
            </a:r>
            <a:r>
              <a:rPr lang="en-US"/>
              <a:t> </a:t>
            </a:r>
            <a:r>
              <a:rPr lang="en-US" err="1"/>
              <a:t>awam</a:t>
            </a:r>
            <a:r>
              <a:rPr lang="en-US"/>
              <a:t> juga </a:t>
            </a:r>
            <a:r>
              <a:rPr lang="en-US" err="1"/>
              <a:t>sering</a:t>
            </a:r>
            <a:r>
              <a:rPr lang="en-US"/>
              <a:t> </a:t>
            </a:r>
            <a:r>
              <a:rPr lang="en-US" err="1"/>
              <a:t>rosak</a:t>
            </a:r>
            <a:r>
              <a:rPr lang="en-US"/>
              <a:t> dan </a:t>
            </a:r>
            <a:r>
              <a:rPr lang="en-US" err="1"/>
              <a:t>lambat</a:t>
            </a:r>
            <a:r>
              <a:rPr lang="en-US"/>
              <a:t> </a:t>
            </a:r>
            <a:r>
              <a:rPr lang="en-US" err="1"/>
              <a:t>dibaik</a:t>
            </a:r>
            <a:r>
              <a:rPr lang="en-US"/>
              <a:t> </a:t>
            </a:r>
            <a:r>
              <a:rPr lang="en-US" err="1"/>
              <a:t>pulih</a:t>
            </a:r>
            <a:r>
              <a:rPr lang="en-US"/>
              <a:t>. Oleh </a:t>
            </a:r>
            <a:r>
              <a:rPr lang="en-US" err="1"/>
              <a:t>itu</a:t>
            </a:r>
            <a:r>
              <a:rPr lang="en-US"/>
              <a:t>, </a:t>
            </a:r>
            <a:r>
              <a:rPr lang="en-US" err="1"/>
              <a:t>tandas-tandas</a:t>
            </a:r>
            <a:r>
              <a:rPr lang="en-US"/>
              <a:t> </a:t>
            </a:r>
            <a:r>
              <a:rPr lang="en-US" err="1"/>
              <a:t>awam</a:t>
            </a:r>
            <a:r>
              <a:rPr lang="en-US"/>
              <a:t> </a:t>
            </a:r>
            <a:r>
              <a:rPr lang="en-US" err="1"/>
              <a:t>selalu</a:t>
            </a:r>
            <a:r>
              <a:rPr lang="en-US"/>
              <a:t> </a:t>
            </a:r>
            <a:r>
              <a:rPr lang="en-US" err="1"/>
              <a:t>busuk</a:t>
            </a:r>
            <a:r>
              <a:rPr lang="en-US"/>
              <a:t> dan </a:t>
            </a:r>
            <a:r>
              <a:rPr lang="en-US" err="1"/>
              <a:t>kotor</a:t>
            </a:r>
            <a:r>
              <a:rPr lang="en-US"/>
              <a:t>. </a:t>
            </a:r>
            <a:r>
              <a:rPr lang="en-US" err="1"/>
              <a:t>Pengguna</a:t>
            </a:r>
            <a:r>
              <a:rPr lang="en-US"/>
              <a:t> </a:t>
            </a:r>
            <a:r>
              <a:rPr lang="en-US" err="1"/>
              <a:t>tandas</a:t>
            </a:r>
            <a:r>
              <a:rPr lang="en-US"/>
              <a:t> juga </a:t>
            </a:r>
            <a:r>
              <a:rPr lang="en-US" err="1"/>
              <a:t>sering</a:t>
            </a:r>
            <a:r>
              <a:rPr lang="en-US"/>
              <a:t> </a:t>
            </a:r>
            <a:r>
              <a:rPr lang="en-US" err="1"/>
              <a:t>tidak</a:t>
            </a:r>
            <a:r>
              <a:rPr lang="en-US"/>
              <a:t> </a:t>
            </a:r>
            <a:r>
              <a:rPr lang="en-US" err="1"/>
              <a:t>menjaga</a:t>
            </a:r>
            <a:r>
              <a:rPr lang="en-US"/>
              <a:t> </a:t>
            </a:r>
            <a:r>
              <a:rPr lang="en-US" err="1"/>
              <a:t>kebersihan</a:t>
            </a:r>
            <a:r>
              <a:rPr lang="en-US"/>
              <a:t> </a:t>
            </a:r>
            <a:r>
              <a:rPr lang="en-US" err="1"/>
              <a:t>tandas</a:t>
            </a:r>
            <a:r>
              <a:rPr lang="en-US"/>
              <a:t>. Banyak </a:t>
            </a:r>
            <a:r>
              <a:rPr lang="en-US" err="1"/>
              <a:t>kuman</a:t>
            </a:r>
            <a:r>
              <a:rPr lang="en-US"/>
              <a:t> yang </a:t>
            </a:r>
            <a:r>
              <a:rPr lang="en-US" err="1"/>
              <a:t>terdedah</a:t>
            </a:r>
            <a:r>
              <a:rPr lang="en-US"/>
              <a:t> dan </a:t>
            </a:r>
            <a:r>
              <a:rPr lang="en-US" err="1"/>
              <a:t>masyarakat</a:t>
            </a:r>
            <a:r>
              <a:rPr lang="en-US"/>
              <a:t> </a:t>
            </a:r>
            <a:r>
              <a:rPr lang="en-US" err="1"/>
              <a:t>mudah</a:t>
            </a:r>
            <a:r>
              <a:rPr lang="en-US"/>
              <a:t> </a:t>
            </a:r>
            <a:r>
              <a:rPr lang="en-US" err="1"/>
              <a:t>dijangkiti</a:t>
            </a:r>
            <a:r>
              <a:rPr lang="en-US"/>
              <a:t>.</a:t>
            </a:r>
            <a:endParaRPr lang="en-MY"/>
          </a:p>
        </p:txBody>
      </p:sp>
    </p:spTree>
    <p:extLst>
      <p:ext uri="{BB962C8B-B14F-4D97-AF65-F5344CB8AC3E}">
        <p14:creationId xmlns:p14="http://schemas.microsoft.com/office/powerpoint/2010/main" val="14637182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9">
            <a:extLst>
              <a:ext uri="{FF2B5EF4-FFF2-40B4-BE49-F238E27FC236}">
                <a16:creationId xmlns:a16="http://schemas.microsoft.com/office/drawing/2014/main" id="{485B976C-17EF-415B-B03C-BAF9443B9D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1">
            <a:extLst>
              <a:ext uri="{FF2B5EF4-FFF2-40B4-BE49-F238E27FC236}">
                <a16:creationId xmlns:a16="http://schemas.microsoft.com/office/drawing/2014/main" id="{D1B4E201-164F-4793-895E-C149B2F2FC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765F4110-C0FC-4D61-ACD2-A7C950EAE9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495533" y="3509963"/>
            <a:ext cx="5408002" cy="2967839"/>
          </a:xfrm>
          <a:prstGeom prst="rect">
            <a:avLst/>
          </a:prstGeom>
          <a:solidFill>
            <a:srgbClr val="666743"/>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p:cNvSpPr txBox="1"/>
          <p:nvPr/>
        </p:nvSpPr>
        <p:spPr>
          <a:xfrm>
            <a:off x="3766365" y="3812954"/>
            <a:ext cx="4848966" cy="1516014"/>
          </a:xfrm>
          <a:prstGeom prst="rect">
            <a:avLst/>
          </a:prstGeom>
        </p:spPr>
        <p:txBody>
          <a:bodyPr vert="horz" lIns="91440" tIns="45720" rIns="91440" bIns="45720" rtlCol="0" anchor="b">
            <a:normAutofit/>
          </a:bodyPr>
          <a:lstStyle/>
          <a:p>
            <a:pPr defTabSz="914400">
              <a:lnSpc>
                <a:spcPct val="80000"/>
              </a:lnSpc>
              <a:spcBef>
                <a:spcPct val="0"/>
              </a:spcBef>
              <a:spcAft>
                <a:spcPts val="600"/>
              </a:spcAft>
            </a:pPr>
            <a:r>
              <a:rPr lang="en-US" sz="4700" spc="-120">
                <a:solidFill>
                  <a:srgbClr val="FFFFFF"/>
                </a:solidFill>
                <a:latin typeface="+mj-lt"/>
                <a:ea typeface="+mj-ea"/>
                <a:cs typeface="+mj-cs"/>
              </a:rPr>
              <a:t>TANDAS ZAMAN DAHULU</a:t>
            </a:r>
          </a:p>
        </p:txBody>
      </p:sp>
      <p:pic>
        <p:nvPicPr>
          <p:cNvPr id="3" name="Picture 2"/>
          <p:cNvPicPr>
            <a:picLocks noChangeAspect="1"/>
          </p:cNvPicPr>
          <p:nvPr/>
        </p:nvPicPr>
        <p:blipFill rotWithShape="1">
          <a:blip r:embed="rId2">
            <a:extLst>
              <a:ext uri="{28A0092B-C50C-407E-A947-70E740481C1C}">
                <a14:useLocalDpi xmlns:a14="http://schemas.microsoft.com/office/drawing/2010/main" val="0"/>
              </a:ext>
            </a:extLst>
          </a:blip>
          <a:srcRect r="23250"/>
          <a:stretch/>
        </p:blipFill>
        <p:spPr>
          <a:xfrm>
            <a:off x="238226" y="299363"/>
            <a:ext cx="3120339" cy="3049204"/>
          </a:xfrm>
          <a:prstGeom prst="rect">
            <a:avLst/>
          </a:prstGeom>
        </p:spPr>
      </p:pic>
      <p:pic>
        <p:nvPicPr>
          <p:cNvPr id="5" name="Picture 4"/>
          <p:cNvPicPr>
            <a:picLocks noChangeAspect="1"/>
          </p:cNvPicPr>
          <p:nvPr/>
        </p:nvPicPr>
        <p:blipFill rotWithShape="1">
          <a:blip r:embed="rId3">
            <a:extLst>
              <a:ext uri="{28A0092B-C50C-407E-A947-70E740481C1C}">
                <a14:useLocalDpi xmlns:a14="http://schemas.microsoft.com/office/drawing/2010/main" val="0"/>
              </a:ext>
            </a:extLst>
          </a:blip>
          <a:srcRect t="23344"/>
          <a:stretch/>
        </p:blipFill>
        <p:spPr>
          <a:xfrm>
            <a:off x="3490722" y="299363"/>
            <a:ext cx="5412813" cy="3008188"/>
          </a:xfrm>
          <a:prstGeom prst="rect">
            <a:avLst/>
          </a:prstGeom>
        </p:spPr>
      </p:pic>
      <p:pic>
        <p:nvPicPr>
          <p:cNvPr id="4" name="Picture 3"/>
          <p:cNvPicPr>
            <a:picLocks noChangeAspect="1"/>
          </p:cNvPicPr>
          <p:nvPr/>
        </p:nvPicPr>
        <p:blipFill rotWithShape="1">
          <a:blip r:embed="rId4">
            <a:extLst>
              <a:ext uri="{28A0092B-C50C-407E-A947-70E740481C1C}">
                <a14:useLocalDpi xmlns:a14="http://schemas.microsoft.com/office/drawing/2010/main" val="0"/>
              </a:ext>
            </a:extLst>
          </a:blip>
          <a:srcRect l="5804" r="21264" b="4"/>
          <a:stretch/>
        </p:blipFill>
        <p:spPr>
          <a:xfrm>
            <a:off x="238226" y="3509433"/>
            <a:ext cx="3120339" cy="3026833"/>
          </a:xfrm>
          <a:prstGeom prst="rect">
            <a:avLst/>
          </a:prstGeom>
        </p:spPr>
      </p:pic>
    </p:spTree>
    <p:extLst>
      <p:ext uri="{BB962C8B-B14F-4D97-AF65-F5344CB8AC3E}">
        <p14:creationId xmlns:p14="http://schemas.microsoft.com/office/powerpoint/2010/main" val="39104429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7">
            <a:extLst>
              <a:ext uri="{FF2B5EF4-FFF2-40B4-BE49-F238E27FC236}">
                <a16:creationId xmlns:a16="http://schemas.microsoft.com/office/drawing/2014/main" id="{B1CCD5EF-766D-43B9-A25D-19122E5FB1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2600" y="643467"/>
            <a:ext cx="8178799" cy="1989682"/>
          </a:xfrm>
          <a:prstGeom prst="rect">
            <a:avLst/>
          </a:prstGeom>
          <a:solidFill>
            <a:schemeClr val="accent1"/>
          </a:solidFill>
          <a:ln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9">
            <a:extLst>
              <a:ext uri="{FF2B5EF4-FFF2-40B4-BE49-F238E27FC236}">
                <a16:creationId xmlns:a16="http://schemas.microsoft.com/office/drawing/2014/main" id="{FD9699C9-77F1-4E33-A750-CB78C7EA29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4646" y="806204"/>
            <a:ext cx="7934706" cy="1664208"/>
          </a:xfrm>
          <a:prstGeom prst="rect">
            <a:avLst/>
          </a:prstGeom>
          <a:noFill/>
          <a:ln cap="sq">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03884" y="1059736"/>
            <a:ext cx="7530175" cy="1228130"/>
          </a:xfrm>
        </p:spPr>
        <p:txBody>
          <a:bodyPr>
            <a:normAutofit/>
          </a:bodyPr>
          <a:lstStyle/>
          <a:p>
            <a:r>
              <a:rPr lang="en-US">
                <a:solidFill>
                  <a:srgbClr val="FFFFFF"/>
                </a:solidFill>
              </a:rPr>
              <a:t>CARA DAN FUNGSI PROTOTYPE</a:t>
            </a:r>
            <a:endParaRPr lang="en-MY">
              <a:solidFill>
                <a:srgbClr val="FFFFFF"/>
              </a:solidFill>
            </a:endParaRPr>
          </a:p>
        </p:txBody>
      </p:sp>
      <p:sp>
        <p:nvSpPr>
          <p:cNvPr id="3" name="Content Placeholder 2"/>
          <p:cNvSpPr>
            <a:spLocks noGrp="1"/>
          </p:cNvSpPr>
          <p:nvPr>
            <p:ph idx="1"/>
          </p:nvPr>
        </p:nvSpPr>
        <p:spPr>
          <a:xfrm>
            <a:off x="803884" y="2973313"/>
            <a:ext cx="7530175" cy="2903099"/>
          </a:xfrm>
        </p:spPr>
        <p:txBody>
          <a:bodyPr>
            <a:normAutofit/>
          </a:bodyPr>
          <a:lstStyle/>
          <a:p>
            <a:r>
              <a:rPr lang="en-MY"/>
              <a:t>Kami </a:t>
            </a:r>
            <a:r>
              <a:rPr lang="en-MY" err="1"/>
              <a:t>akan</a:t>
            </a:r>
            <a:r>
              <a:rPr lang="en-MY"/>
              <a:t> </a:t>
            </a:r>
            <a:r>
              <a:rPr lang="en-MY" err="1"/>
              <a:t>mereka</a:t>
            </a:r>
            <a:r>
              <a:rPr lang="en-MY"/>
              <a:t> </a:t>
            </a:r>
            <a:r>
              <a:rPr lang="en-MY" err="1"/>
              <a:t>tandas</a:t>
            </a:r>
            <a:r>
              <a:rPr lang="en-MY"/>
              <a:t> yang </a:t>
            </a:r>
            <a:r>
              <a:rPr lang="en-MY" err="1"/>
              <a:t>lebih</a:t>
            </a:r>
            <a:r>
              <a:rPr lang="en-MY"/>
              <a:t> </a:t>
            </a:r>
            <a:r>
              <a:rPr lang="en-MY" err="1"/>
              <a:t>mudah</a:t>
            </a:r>
            <a:r>
              <a:rPr lang="en-MY"/>
              <a:t> </a:t>
            </a:r>
            <a:r>
              <a:rPr lang="en-MY" err="1"/>
              <a:t>serta</a:t>
            </a:r>
            <a:r>
              <a:rPr lang="en-MY"/>
              <a:t> </a:t>
            </a:r>
            <a:r>
              <a:rPr lang="en-MY" err="1"/>
              <a:t>lebih</a:t>
            </a:r>
            <a:r>
              <a:rPr lang="en-MY"/>
              <a:t> </a:t>
            </a:r>
            <a:r>
              <a:rPr lang="en-MY" err="1"/>
              <a:t>moden</a:t>
            </a:r>
            <a:r>
              <a:rPr lang="en-MY"/>
              <a:t> dan </a:t>
            </a:r>
            <a:r>
              <a:rPr lang="en-MY" err="1"/>
              <a:t>berteknologi</a:t>
            </a:r>
            <a:r>
              <a:rPr lang="en-MY"/>
              <a:t> </a:t>
            </a:r>
            <a:r>
              <a:rPr lang="en-MY" err="1"/>
              <a:t>seperti</a:t>
            </a:r>
            <a:r>
              <a:rPr lang="en-MY"/>
              <a:t> </a:t>
            </a:r>
            <a:r>
              <a:rPr lang="en-MY" err="1"/>
              <a:t>mereka</a:t>
            </a:r>
            <a:r>
              <a:rPr lang="en-MY"/>
              <a:t> apps </a:t>
            </a:r>
            <a:r>
              <a:rPr lang="en-MY" err="1"/>
              <a:t>untuk</a:t>
            </a:r>
            <a:r>
              <a:rPr lang="en-MY"/>
              <a:t> </a:t>
            </a:r>
            <a:r>
              <a:rPr lang="en-MY" err="1"/>
              <a:t>mencari</a:t>
            </a:r>
            <a:r>
              <a:rPr lang="en-MY"/>
              <a:t> </a:t>
            </a:r>
            <a:r>
              <a:rPr lang="en-MY" err="1"/>
              <a:t>tandas</a:t>
            </a:r>
            <a:r>
              <a:rPr lang="en-MY"/>
              <a:t> yang </a:t>
            </a:r>
            <a:r>
              <a:rPr lang="en-MY" err="1"/>
              <a:t>terdekat</a:t>
            </a:r>
            <a:r>
              <a:rPr lang="en-MY"/>
              <a:t> </a:t>
            </a:r>
            <a:r>
              <a:rPr lang="en-MY" err="1"/>
              <a:t>serta</a:t>
            </a:r>
            <a:r>
              <a:rPr lang="en-MY"/>
              <a:t> </a:t>
            </a:r>
            <a:r>
              <a:rPr lang="en-MY" err="1"/>
              <a:t>pengguna</a:t>
            </a:r>
            <a:r>
              <a:rPr lang="en-MY"/>
              <a:t> </a:t>
            </a:r>
            <a:r>
              <a:rPr lang="en-MY" err="1"/>
              <a:t>tandas</a:t>
            </a:r>
            <a:r>
              <a:rPr lang="en-MY"/>
              <a:t> </a:t>
            </a:r>
            <a:r>
              <a:rPr lang="en-MY" err="1"/>
              <a:t>dapat</a:t>
            </a:r>
            <a:r>
              <a:rPr lang="en-MY"/>
              <a:t> </a:t>
            </a:r>
            <a:r>
              <a:rPr lang="en-MY" err="1"/>
              <a:t>memilih</a:t>
            </a:r>
            <a:r>
              <a:rPr lang="en-MY"/>
              <a:t> </a:t>
            </a:r>
            <a:r>
              <a:rPr lang="en-MY" err="1"/>
              <a:t>jenis</a:t>
            </a:r>
            <a:r>
              <a:rPr lang="en-MY"/>
              <a:t> </a:t>
            </a:r>
            <a:r>
              <a:rPr lang="en-MY" err="1"/>
              <a:t>sabun</a:t>
            </a:r>
            <a:r>
              <a:rPr lang="en-MY"/>
              <a:t> yang </a:t>
            </a:r>
            <a:r>
              <a:rPr lang="en-MY" err="1"/>
              <a:t>diingini</a:t>
            </a:r>
            <a:r>
              <a:rPr lang="en-MY"/>
              <a:t>, </a:t>
            </a:r>
            <a:r>
              <a:rPr lang="en-MY" err="1"/>
              <a:t>dapat</a:t>
            </a:r>
            <a:r>
              <a:rPr lang="en-MY"/>
              <a:t> </a:t>
            </a:r>
            <a:r>
              <a:rPr lang="en-MY" err="1"/>
              <a:t>mengawal</a:t>
            </a:r>
            <a:r>
              <a:rPr lang="en-MY"/>
              <a:t> </a:t>
            </a:r>
            <a:r>
              <a:rPr lang="en-MY" err="1"/>
              <a:t>pancuran</a:t>
            </a:r>
            <a:r>
              <a:rPr lang="en-MY"/>
              <a:t> air </a:t>
            </a:r>
            <a:r>
              <a:rPr lang="en-MY" err="1"/>
              <a:t>serta</a:t>
            </a:r>
            <a:r>
              <a:rPr lang="en-MY"/>
              <a:t> </a:t>
            </a:r>
            <a:r>
              <a:rPr lang="en-MY" err="1"/>
              <a:t>jenis</a:t>
            </a:r>
            <a:r>
              <a:rPr lang="en-MY"/>
              <a:t> </a:t>
            </a:r>
            <a:r>
              <a:rPr lang="en-MY" err="1"/>
              <a:t>kain</a:t>
            </a:r>
            <a:r>
              <a:rPr lang="en-MY"/>
              <a:t> lap yang </a:t>
            </a:r>
            <a:r>
              <a:rPr lang="en-MY" err="1"/>
              <a:t>diingin</a:t>
            </a:r>
            <a:r>
              <a:rPr lang="en-MY"/>
              <a:t>. </a:t>
            </a:r>
            <a:r>
              <a:rPr lang="en-MY" err="1"/>
              <a:t>Dengan</a:t>
            </a:r>
            <a:r>
              <a:rPr lang="en-MY"/>
              <a:t> </a:t>
            </a:r>
            <a:r>
              <a:rPr lang="en-MY" err="1"/>
              <a:t>ini</a:t>
            </a:r>
            <a:r>
              <a:rPr lang="en-MY"/>
              <a:t>, </a:t>
            </a:r>
            <a:r>
              <a:rPr lang="en-MY" err="1"/>
              <a:t>masyarakat</a:t>
            </a:r>
            <a:r>
              <a:rPr lang="en-MY"/>
              <a:t> </a:t>
            </a:r>
            <a:r>
              <a:rPr lang="en-MY" err="1"/>
              <a:t>tidak</a:t>
            </a:r>
            <a:r>
              <a:rPr lang="en-MY"/>
              <a:t> </a:t>
            </a:r>
            <a:r>
              <a:rPr lang="en-MY" err="1"/>
              <a:t>perlu</a:t>
            </a:r>
            <a:r>
              <a:rPr lang="en-MY"/>
              <a:t> </a:t>
            </a:r>
            <a:r>
              <a:rPr lang="en-MY" err="1"/>
              <a:t>membazir</a:t>
            </a:r>
            <a:r>
              <a:rPr lang="en-MY"/>
              <a:t> </a:t>
            </a:r>
            <a:r>
              <a:rPr lang="en-MY" err="1"/>
              <a:t>tisu</a:t>
            </a:r>
            <a:r>
              <a:rPr lang="en-MY"/>
              <a:t> </a:t>
            </a:r>
            <a:r>
              <a:rPr lang="en-MY" err="1"/>
              <a:t>tandas</a:t>
            </a:r>
            <a:r>
              <a:rPr lang="en-MY"/>
              <a:t> dan </a:t>
            </a:r>
            <a:r>
              <a:rPr lang="en-MY" err="1"/>
              <a:t>membuang</a:t>
            </a:r>
            <a:r>
              <a:rPr lang="en-MY"/>
              <a:t> </a:t>
            </a:r>
            <a:r>
              <a:rPr lang="en-MY" err="1"/>
              <a:t>merata</a:t>
            </a:r>
            <a:r>
              <a:rPr lang="en-MY"/>
              <a:t>-rata kerana </a:t>
            </a:r>
            <a:r>
              <a:rPr lang="en-MY" err="1"/>
              <a:t>tandas</a:t>
            </a:r>
            <a:r>
              <a:rPr lang="en-MY"/>
              <a:t> </a:t>
            </a:r>
            <a:r>
              <a:rPr lang="en-MY" err="1"/>
              <a:t>tersebut</a:t>
            </a:r>
            <a:r>
              <a:rPr lang="en-MY"/>
              <a:t> yang </a:t>
            </a:r>
            <a:r>
              <a:rPr lang="en-MY" err="1"/>
              <a:t>akan</a:t>
            </a:r>
            <a:r>
              <a:rPr lang="en-MY"/>
              <a:t> </a:t>
            </a:r>
            <a:r>
              <a:rPr lang="en-MY" err="1"/>
              <a:t>mengawal</a:t>
            </a:r>
            <a:r>
              <a:rPr lang="en-MY"/>
              <a:t> </a:t>
            </a:r>
            <a:r>
              <a:rPr lang="en-MY" err="1"/>
              <a:t>tisu</a:t>
            </a:r>
            <a:r>
              <a:rPr lang="en-MY"/>
              <a:t> </a:t>
            </a:r>
            <a:r>
              <a:rPr lang="en-MY" err="1"/>
              <a:t>atau</a:t>
            </a:r>
            <a:r>
              <a:rPr lang="en-MY"/>
              <a:t> </a:t>
            </a:r>
            <a:r>
              <a:rPr lang="en-MY" err="1"/>
              <a:t>kain</a:t>
            </a:r>
            <a:r>
              <a:rPr lang="en-MY"/>
              <a:t> lap.</a:t>
            </a:r>
          </a:p>
        </p:txBody>
      </p:sp>
    </p:spTree>
    <p:extLst>
      <p:ext uri="{BB962C8B-B14F-4D97-AF65-F5344CB8AC3E}">
        <p14:creationId xmlns:p14="http://schemas.microsoft.com/office/powerpoint/2010/main" val="11186557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1CCD5EF-766D-43B9-A25D-19122E5FB1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2600" y="643467"/>
            <a:ext cx="8178799" cy="1989682"/>
          </a:xfrm>
          <a:prstGeom prst="rect">
            <a:avLst/>
          </a:prstGeom>
          <a:solidFill>
            <a:schemeClr val="accent1"/>
          </a:solidFill>
          <a:ln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FD9699C9-77F1-4E33-A750-CB78C7EA29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4646" y="806204"/>
            <a:ext cx="7934706" cy="1664208"/>
          </a:xfrm>
          <a:prstGeom prst="rect">
            <a:avLst/>
          </a:prstGeom>
          <a:noFill/>
          <a:ln cap="sq">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03884" y="1059736"/>
            <a:ext cx="7530175" cy="1228130"/>
          </a:xfrm>
        </p:spPr>
        <p:txBody>
          <a:bodyPr>
            <a:normAutofit/>
          </a:bodyPr>
          <a:lstStyle/>
          <a:p>
            <a:r>
              <a:rPr lang="en-US">
                <a:solidFill>
                  <a:srgbClr val="FFFFFF"/>
                </a:solidFill>
              </a:rPr>
              <a:t>CARA DAN FUNGSI PROTOTYPE</a:t>
            </a:r>
            <a:endParaRPr lang="en-MY">
              <a:solidFill>
                <a:srgbClr val="FFFFFF"/>
              </a:solidFill>
            </a:endParaRPr>
          </a:p>
        </p:txBody>
      </p:sp>
      <p:sp>
        <p:nvSpPr>
          <p:cNvPr id="3" name="Content Placeholder 2"/>
          <p:cNvSpPr>
            <a:spLocks noGrp="1"/>
          </p:cNvSpPr>
          <p:nvPr>
            <p:ph idx="1"/>
          </p:nvPr>
        </p:nvSpPr>
        <p:spPr>
          <a:xfrm>
            <a:off x="803884" y="2973313"/>
            <a:ext cx="7530175" cy="2903099"/>
          </a:xfrm>
        </p:spPr>
        <p:txBody>
          <a:bodyPr>
            <a:normAutofit/>
          </a:bodyPr>
          <a:lstStyle/>
          <a:p>
            <a:r>
              <a:rPr lang="en-MY" sz="2200" err="1"/>
              <a:t>Dengan</a:t>
            </a:r>
            <a:r>
              <a:rPr lang="en-MY" sz="2200"/>
              <a:t> </a:t>
            </a:r>
            <a:r>
              <a:rPr lang="en-MY" sz="2200" err="1"/>
              <a:t>ini</a:t>
            </a:r>
            <a:r>
              <a:rPr lang="en-MY" sz="2200"/>
              <a:t>, </a:t>
            </a:r>
            <a:r>
              <a:rPr lang="en-MY" sz="2200" err="1"/>
              <a:t>pengguna</a:t>
            </a:r>
            <a:r>
              <a:rPr lang="en-MY" sz="2200"/>
              <a:t> </a:t>
            </a:r>
            <a:r>
              <a:rPr lang="en-MY" sz="2200" err="1"/>
              <a:t>tandas</a:t>
            </a:r>
            <a:r>
              <a:rPr lang="en-MY" sz="2200"/>
              <a:t> </a:t>
            </a:r>
            <a:r>
              <a:rPr lang="en-MY" sz="2200" err="1"/>
              <a:t>tidak</a:t>
            </a:r>
            <a:r>
              <a:rPr lang="en-MY" sz="2200"/>
              <a:t> </a:t>
            </a:r>
            <a:r>
              <a:rPr lang="en-MY" sz="2200" err="1"/>
              <a:t>perlu</a:t>
            </a:r>
            <a:r>
              <a:rPr lang="en-MY" sz="2200"/>
              <a:t> </a:t>
            </a:r>
            <a:r>
              <a:rPr lang="en-MY" sz="2200" err="1"/>
              <a:t>membuat</a:t>
            </a:r>
            <a:r>
              <a:rPr lang="en-MY" sz="2200"/>
              <a:t> </a:t>
            </a:r>
            <a:r>
              <a:rPr lang="en-MY" sz="2200" err="1"/>
              <a:t>apa-apa</a:t>
            </a:r>
            <a:r>
              <a:rPr lang="en-MY" sz="2200"/>
              <a:t> </a:t>
            </a:r>
            <a:r>
              <a:rPr lang="en-MY" sz="2200" err="1"/>
              <a:t>selain</a:t>
            </a:r>
            <a:r>
              <a:rPr lang="en-MY" sz="2200"/>
              <a:t> </a:t>
            </a:r>
            <a:r>
              <a:rPr lang="en-MY" sz="2200" err="1"/>
              <a:t>daripada</a:t>
            </a:r>
            <a:r>
              <a:rPr lang="en-MY" sz="2200"/>
              <a:t> </a:t>
            </a:r>
            <a:r>
              <a:rPr lang="en-MY" sz="2200" err="1"/>
              <a:t>mengawal</a:t>
            </a:r>
            <a:r>
              <a:rPr lang="en-MY" sz="2200"/>
              <a:t> </a:t>
            </a:r>
            <a:r>
              <a:rPr lang="en-MY" sz="2200" err="1"/>
              <a:t>tandas</a:t>
            </a:r>
            <a:r>
              <a:rPr lang="en-MY" sz="2200"/>
              <a:t> </a:t>
            </a:r>
            <a:r>
              <a:rPr lang="en-MY" sz="2200" err="1"/>
              <a:t>tersebut</a:t>
            </a:r>
            <a:r>
              <a:rPr lang="en-MY" sz="2200"/>
              <a:t> </a:t>
            </a:r>
            <a:r>
              <a:rPr lang="en-MY" sz="2200" err="1"/>
              <a:t>daripada</a:t>
            </a:r>
            <a:r>
              <a:rPr lang="en-MY" sz="2200"/>
              <a:t> apps </a:t>
            </a:r>
            <a:r>
              <a:rPr lang="en-MY" sz="2200" err="1"/>
              <a:t>sahaja</a:t>
            </a:r>
            <a:r>
              <a:rPr lang="en-MY" sz="2200"/>
              <a:t>. </a:t>
            </a:r>
            <a:r>
              <a:rPr lang="en-MY" sz="2200" err="1"/>
              <a:t>Tandas</a:t>
            </a:r>
            <a:r>
              <a:rPr lang="en-MY" sz="2200"/>
              <a:t> </a:t>
            </a:r>
            <a:r>
              <a:rPr lang="en-MY" sz="2200" err="1"/>
              <a:t>tersebut</a:t>
            </a:r>
            <a:r>
              <a:rPr lang="en-MY" sz="2200"/>
              <a:t> </a:t>
            </a:r>
            <a:r>
              <a:rPr lang="en-MY" sz="2200" err="1"/>
              <a:t>amat</a:t>
            </a:r>
            <a:r>
              <a:rPr lang="en-MY" sz="2200"/>
              <a:t> </a:t>
            </a:r>
            <a:r>
              <a:rPr lang="en-MY" sz="2200" err="1"/>
              <a:t>bersih</a:t>
            </a:r>
            <a:r>
              <a:rPr lang="en-MY" sz="2200"/>
              <a:t> kerana </a:t>
            </a:r>
            <a:r>
              <a:rPr lang="en-MY" sz="2200" err="1"/>
              <a:t>selepas</a:t>
            </a:r>
            <a:r>
              <a:rPr lang="en-MY" sz="2200"/>
              <a:t> </a:t>
            </a:r>
            <a:r>
              <a:rPr lang="en-MY" sz="2200" err="1"/>
              <a:t>mengguna</a:t>
            </a:r>
            <a:r>
              <a:rPr lang="en-MY" sz="2200"/>
              <a:t> </a:t>
            </a:r>
            <a:r>
              <a:rPr lang="en-MY" sz="2200" err="1"/>
              <a:t>tandas</a:t>
            </a:r>
            <a:r>
              <a:rPr lang="en-MY" sz="2200"/>
              <a:t> </a:t>
            </a:r>
            <a:r>
              <a:rPr lang="en-MY" sz="2200" err="1"/>
              <a:t>itu</a:t>
            </a:r>
            <a:r>
              <a:rPr lang="en-MY" sz="2200"/>
              <a:t>, </a:t>
            </a:r>
            <a:r>
              <a:rPr lang="en-MY" sz="2200" err="1"/>
              <a:t>tandas</a:t>
            </a:r>
            <a:r>
              <a:rPr lang="en-MY" sz="2200"/>
              <a:t> </a:t>
            </a:r>
            <a:r>
              <a:rPr lang="en-MY" sz="2200" err="1"/>
              <a:t>tersebut</a:t>
            </a:r>
            <a:r>
              <a:rPr lang="en-MY" sz="2200"/>
              <a:t> </a:t>
            </a:r>
            <a:r>
              <a:rPr lang="en-MY" sz="2200" err="1"/>
              <a:t>akan</a:t>
            </a:r>
            <a:r>
              <a:rPr lang="en-MY" sz="2200"/>
              <a:t> </a:t>
            </a:r>
            <a:r>
              <a:rPr lang="en-MY" sz="2200" err="1"/>
              <a:t>mencuci</a:t>
            </a:r>
            <a:r>
              <a:rPr lang="en-MY" sz="2200"/>
              <a:t> dan </a:t>
            </a:r>
            <a:r>
              <a:rPr lang="en-MY" sz="2200" err="1"/>
              <a:t>mengeringkan</a:t>
            </a:r>
            <a:r>
              <a:rPr lang="en-MY" sz="2200"/>
              <a:t> </a:t>
            </a:r>
            <a:r>
              <a:rPr lang="en-MY" sz="2200" err="1"/>
              <a:t>dirinya</a:t>
            </a:r>
            <a:r>
              <a:rPr lang="en-MY" sz="2200"/>
              <a:t> </a:t>
            </a:r>
            <a:r>
              <a:rPr lang="en-MY" sz="2200" err="1"/>
              <a:t>sendiri</a:t>
            </a:r>
            <a:r>
              <a:rPr lang="en-MY" sz="2200"/>
              <a:t> </a:t>
            </a:r>
            <a:r>
              <a:rPr lang="en-MY" sz="2200" err="1"/>
              <a:t>apabila</a:t>
            </a:r>
            <a:r>
              <a:rPr lang="en-MY" sz="2200"/>
              <a:t> </a:t>
            </a:r>
            <a:r>
              <a:rPr lang="en-MY" sz="2200" err="1"/>
              <a:t>selesai</a:t>
            </a:r>
            <a:r>
              <a:rPr lang="en-MY" sz="2200"/>
              <a:t> </a:t>
            </a:r>
            <a:r>
              <a:rPr lang="en-MY" sz="2200" err="1"/>
              <a:t>menggunakan</a:t>
            </a:r>
            <a:r>
              <a:rPr lang="en-MY" sz="2200"/>
              <a:t> </a:t>
            </a:r>
            <a:r>
              <a:rPr lang="en-MY" sz="2200" err="1"/>
              <a:t>tandas</a:t>
            </a:r>
            <a:r>
              <a:rPr lang="en-MY" sz="2200"/>
              <a:t> kerana </a:t>
            </a:r>
            <a:r>
              <a:rPr lang="en-MY" sz="2200" err="1"/>
              <a:t>tandas</a:t>
            </a:r>
            <a:r>
              <a:rPr lang="en-MY" sz="2200"/>
              <a:t> </a:t>
            </a:r>
            <a:r>
              <a:rPr lang="en-MY" sz="2200" err="1"/>
              <a:t>ini</a:t>
            </a:r>
            <a:r>
              <a:rPr lang="en-MY" sz="2200"/>
              <a:t> </a:t>
            </a:r>
            <a:r>
              <a:rPr lang="en-MY" sz="2200" err="1"/>
              <a:t>mempunyai</a:t>
            </a:r>
            <a:r>
              <a:rPr lang="en-MY" sz="2200"/>
              <a:t> sensor </a:t>
            </a:r>
            <a:r>
              <a:rPr lang="en-MY" sz="2200" err="1"/>
              <a:t>untuk</a:t>
            </a:r>
            <a:r>
              <a:rPr lang="en-MY" sz="2200"/>
              <a:t> </a:t>
            </a:r>
            <a:r>
              <a:rPr lang="en-MY" sz="2200" err="1"/>
              <a:t>mengetahui</a:t>
            </a:r>
            <a:r>
              <a:rPr lang="en-MY" sz="2200"/>
              <a:t> </a:t>
            </a:r>
            <a:r>
              <a:rPr lang="en-MY" sz="2200" err="1"/>
              <a:t>jika</a:t>
            </a:r>
            <a:r>
              <a:rPr lang="en-MY" sz="2200"/>
              <a:t> </a:t>
            </a:r>
            <a:r>
              <a:rPr lang="en-MY" sz="2200" err="1"/>
              <a:t>kita</a:t>
            </a:r>
            <a:r>
              <a:rPr lang="en-MY" sz="2200"/>
              <a:t> </a:t>
            </a:r>
            <a:r>
              <a:rPr lang="en-MY" sz="2200" err="1"/>
              <a:t>selesai</a:t>
            </a:r>
            <a:r>
              <a:rPr lang="en-MY" sz="2200"/>
              <a:t> </a:t>
            </a:r>
            <a:r>
              <a:rPr lang="en-MY" sz="2200" err="1"/>
              <a:t>menggunakan</a:t>
            </a:r>
            <a:r>
              <a:rPr lang="en-MY" sz="2200"/>
              <a:t> </a:t>
            </a:r>
            <a:r>
              <a:rPr lang="en-MY" sz="2200" err="1"/>
              <a:t>tandas</a:t>
            </a:r>
            <a:r>
              <a:rPr lang="en-MY" sz="2200"/>
              <a:t> </a:t>
            </a:r>
            <a:r>
              <a:rPr lang="en-MY" sz="2200" err="1"/>
              <a:t>itu</a:t>
            </a:r>
            <a:r>
              <a:rPr lang="en-MY" sz="2200"/>
              <a:t> </a:t>
            </a:r>
            <a:r>
              <a:rPr lang="en-MY" sz="2200" err="1"/>
              <a:t>tanpa</a:t>
            </a:r>
            <a:r>
              <a:rPr lang="en-MY" sz="2200"/>
              <a:t> </a:t>
            </a:r>
            <a:r>
              <a:rPr lang="en-MY" sz="2200" err="1"/>
              <a:t>mengharapkan</a:t>
            </a:r>
            <a:r>
              <a:rPr lang="en-MY" sz="2200"/>
              <a:t> </a:t>
            </a:r>
            <a:r>
              <a:rPr lang="en-MY" sz="2200" err="1"/>
              <a:t>pencuci</a:t>
            </a:r>
            <a:r>
              <a:rPr lang="en-MY" sz="2200"/>
              <a:t> </a:t>
            </a:r>
            <a:r>
              <a:rPr lang="en-MY" sz="2200" err="1"/>
              <a:t>tandas</a:t>
            </a:r>
            <a:r>
              <a:rPr lang="en-MY" sz="2200"/>
              <a:t>. </a:t>
            </a:r>
            <a:r>
              <a:rPr lang="en-MY" sz="2200" err="1"/>
              <a:t>Dengan</a:t>
            </a:r>
            <a:r>
              <a:rPr lang="en-MY" sz="2200"/>
              <a:t> </a:t>
            </a:r>
            <a:r>
              <a:rPr lang="en-MY" sz="2200" err="1"/>
              <a:t>ini</a:t>
            </a:r>
            <a:r>
              <a:rPr lang="en-MY" sz="2200"/>
              <a:t>, </a:t>
            </a:r>
            <a:r>
              <a:rPr lang="en-MY" sz="2200" err="1"/>
              <a:t>tandas</a:t>
            </a:r>
            <a:r>
              <a:rPr lang="en-MY" sz="2200"/>
              <a:t> </a:t>
            </a:r>
            <a:r>
              <a:rPr lang="en-MY" sz="2200" err="1"/>
              <a:t>akan</a:t>
            </a:r>
            <a:r>
              <a:rPr lang="en-MY" sz="2200"/>
              <a:t> </a:t>
            </a:r>
            <a:r>
              <a:rPr lang="en-MY" sz="2200" err="1"/>
              <a:t>sentiasa</a:t>
            </a:r>
            <a:r>
              <a:rPr lang="en-MY" sz="2200"/>
              <a:t> </a:t>
            </a:r>
            <a:r>
              <a:rPr lang="en-MY" sz="2200" err="1"/>
              <a:t>bersih</a:t>
            </a:r>
            <a:r>
              <a:rPr lang="en-MY" sz="2200"/>
              <a:t>, </a:t>
            </a:r>
            <a:r>
              <a:rPr lang="en-MY" sz="2200" err="1"/>
              <a:t>bebas</a:t>
            </a:r>
            <a:r>
              <a:rPr lang="en-MY" sz="2200"/>
              <a:t> </a:t>
            </a:r>
            <a:r>
              <a:rPr lang="en-MY" sz="2200" err="1"/>
              <a:t>kuman</a:t>
            </a:r>
            <a:r>
              <a:rPr lang="en-MY" sz="2200"/>
              <a:t> dan </a:t>
            </a:r>
            <a:r>
              <a:rPr lang="en-MY" sz="2200" err="1"/>
              <a:t>wangi</a:t>
            </a:r>
            <a:r>
              <a:rPr lang="en-MY" sz="2200"/>
              <a:t>. Masyarakat </a:t>
            </a:r>
            <a:r>
              <a:rPr lang="en-MY" sz="2200" err="1"/>
              <a:t>akan</a:t>
            </a:r>
            <a:r>
              <a:rPr lang="en-MY" sz="2200"/>
              <a:t> </a:t>
            </a:r>
            <a:r>
              <a:rPr lang="en-MY" sz="2200" err="1"/>
              <a:t>selesa</a:t>
            </a:r>
            <a:r>
              <a:rPr lang="en-MY" sz="2200"/>
              <a:t> </a:t>
            </a:r>
            <a:r>
              <a:rPr lang="en-MY" sz="2200" err="1"/>
              <a:t>menggunakan</a:t>
            </a:r>
            <a:r>
              <a:rPr lang="en-MY" sz="2200"/>
              <a:t> </a:t>
            </a:r>
            <a:r>
              <a:rPr lang="en-MY" sz="2200" err="1"/>
              <a:t>tandas</a:t>
            </a:r>
            <a:r>
              <a:rPr lang="en-MY" sz="2200"/>
              <a:t> </a:t>
            </a:r>
            <a:r>
              <a:rPr lang="en-MY" sz="2200" err="1"/>
              <a:t>tersebut</a:t>
            </a:r>
            <a:r>
              <a:rPr lang="en-MY" sz="2200"/>
              <a:t>.</a:t>
            </a:r>
          </a:p>
          <a:p>
            <a:endParaRPr lang="en-MY" sz="2200"/>
          </a:p>
        </p:txBody>
      </p:sp>
    </p:spTree>
    <p:extLst>
      <p:ext uri="{BB962C8B-B14F-4D97-AF65-F5344CB8AC3E}">
        <p14:creationId xmlns:p14="http://schemas.microsoft.com/office/powerpoint/2010/main" val="21616755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1CCD5EF-766D-43B9-A25D-19122E5FB1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2600" y="643467"/>
            <a:ext cx="8178799" cy="1989682"/>
          </a:xfrm>
          <a:prstGeom prst="rect">
            <a:avLst/>
          </a:prstGeom>
          <a:solidFill>
            <a:schemeClr val="accent1"/>
          </a:solidFill>
          <a:ln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FD9699C9-77F1-4E33-A750-CB78C7EA29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4646" y="806204"/>
            <a:ext cx="7934706" cy="1664208"/>
          </a:xfrm>
          <a:prstGeom prst="rect">
            <a:avLst/>
          </a:prstGeom>
          <a:noFill/>
          <a:ln cap="sq">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03884" y="1059736"/>
            <a:ext cx="7530175" cy="1228130"/>
          </a:xfrm>
        </p:spPr>
        <p:txBody>
          <a:bodyPr>
            <a:normAutofit/>
          </a:bodyPr>
          <a:lstStyle/>
          <a:p>
            <a:r>
              <a:rPr lang="en-US">
                <a:solidFill>
                  <a:srgbClr val="FFFFFF"/>
                </a:solidFill>
              </a:rPr>
              <a:t>HUBUNGAN DENGAN AGAMA</a:t>
            </a:r>
            <a:endParaRPr lang="en-MY">
              <a:solidFill>
                <a:srgbClr val="FFFFFF"/>
              </a:solidFill>
            </a:endParaRPr>
          </a:p>
        </p:txBody>
      </p:sp>
      <p:sp>
        <p:nvSpPr>
          <p:cNvPr id="3" name="Content Placeholder 2"/>
          <p:cNvSpPr>
            <a:spLocks noGrp="1"/>
          </p:cNvSpPr>
          <p:nvPr>
            <p:ph idx="1"/>
          </p:nvPr>
        </p:nvSpPr>
        <p:spPr>
          <a:xfrm>
            <a:off x="803884" y="2973313"/>
            <a:ext cx="7530175" cy="2903099"/>
          </a:xfrm>
        </p:spPr>
        <p:txBody>
          <a:bodyPr>
            <a:normAutofit/>
          </a:bodyPr>
          <a:lstStyle/>
          <a:p>
            <a:pPr lvl="0">
              <a:buFont typeface="Wingdings" panose="05000000000000000000" pitchFamily="2" charset="2"/>
              <a:buChar char="v"/>
            </a:pPr>
            <a:r>
              <a:rPr lang="en-MY" sz="2000" b="1" err="1"/>
              <a:t>Tuntutan</a:t>
            </a:r>
            <a:r>
              <a:rPr lang="en-MY" sz="2000" b="1"/>
              <a:t> </a:t>
            </a:r>
            <a:r>
              <a:rPr lang="en-MY" sz="2000" b="1" err="1"/>
              <a:t>setiap</a:t>
            </a:r>
            <a:r>
              <a:rPr lang="en-MY" sz="2000" b="1"/>
              <a:t> agama </a:t>
            </a:r>
            <a:r>
              <a:rPr lang="en-MY" sz="2000" b="1" err="1"/>
              <a:t>dalam</a:t>
            </a:r>
            <a:r>
              <a:rPr lang="en-MY" sz="2000" b="1"/>
              <a:t> </a:t>
            </a:r>
            <a:r>
              <a:rPr lang="en-MY" sz="2000" b="1" err="1"/>
              <a:t>menjaga</a:t>
            </a:r>
            <a:r>
              <a:rPr lang="en-MY" sz="2000" b="1"/>
              <a:t> </a:t>
            </a:r>
            <a:r>
              <a:rPr lang="en-MY" sz="2000" b="1" err="1"/>
              <a:t>kebersihan</a:t>
            </a:r>
            <a:r>
              <a:rPr lang="en-MY" sz="2000"/>
              <a:t> - </a:t>
            </a:r>
            <a:r>
              <a:rPr lang="en-MY" sz="2000" err="1"/>
              <a:t>Setiap</a:t>
            </a:r>
            <a:r>
              <a:rPr lang="en-MY" sz="2000"/>
              <a:t> agama </a:t>
            </a:r>
            <a:r>
              <a:rPr lang="en-MY" sz="2000" err="1"/>
              <a:t>mahupun</a:t>
            </a:r>
            <a:r>
              <a:rPr lang="en-MY" sz="2000"/>
              <a:t> </a:t>
            </a:r>
            <a:r>
              <a:rPr lang="en-MY" sz="2000" err="1"/>
              <a:t>budaya</a:t>
            </a:r>
            <a:r>
              <a:rPr lang="en-MY" sz="2000"/>
              <a:t> </a:t>
            </a:r>
            <a:r>
              <a:rPr lang="en-MY" sz="2000" err="1"/>
              <a:t>amat</a:t>
            </a:r>
            <a:r>
              <a:rPr lang="en-MY" sz="2000"/>
              <a:t> </a:t>
            </a:r>
            <a:r>
              <a:rPr lang="en-MY" sz="2000" err="1"/>
              <a:t>menitik</a:t>
            </a:r>
            <a:r>
              <a:rPr lang="en-MY" sz="2000"/>
              <a:t> </a:t>
            </a:r>
            <a:r>
              <a:rPr lang="en-MY" sz="2000" err="1"/>
              <a:t>berat</a:t>
            </a:r>
            <a:r>
              <a:rPr lang="en-MY" sz="2000"/>
              <a:t> </a:t>
            </a:r>
            <a:r>
              <a:rPr lang="en-MY" sz="2000" err="1"/>
              <a:t>tentang</a:t>
            </a:r>
            <a:r>
              <a:rPr lang="en-MY" sz="2000"/>
              <a:t> </a:t>
            </a:r>
            <a:r>
              <a:rPr lang="en-MY" sz="2000" err="1"/>
              <a:t>kebersihan</a:t>
            </a:r>
            <a:r>
              <a:rPr lang="en-MY" sz="2000"/>
              <a:t> </a:t>
            </a:r>
            <a:r>
              <a:rPr lang="en-MY" sz="2000" err="1"/>
              <a:t>diri</a:t>
            </a:r>
            <a:r>
              <a:rPr lang="en-MY" sz="2000"/>
              <a:t> </a:t>
            </a:r>
            <a:r>
              <a:rPr lang="en-MY" sz="2000" err="1"/>
              <a:t>mahupun</a:t>
            </a:r>
            <a:r>
              <a:rPr lang="en-MY" sz="2000"/>
              <a:t> </a:t>
            </a:r>
            <a:r>
              <a:rPr lang="en-MY" sz="2000" err="1"/>
              <a:t>persekitaran</a:t>
            </a:r>
            <a:r>
              <a:rPr lang="en-MY" sz="2000"/>
              <a:t>. Islam </a:t>
            </a:r>
            <a:r>
              <a:rPr lang="en-MY" sz="2000" err="1"/>
              <a:t>mensyariatkan</a:t>
            </a:r>
            <a:r>
              <a:rPr lang="en-MY" sz="2000"/>
              <a:t> </a:t>
            </a:r>
            <a:r>
              <a:rPr lang="en-MY" sz="2000" err="1"/>
              <a:t>umatnya</a:t>
            </a:r>
            <a:r>
              <a:rPr lang="en-MY" sz="2000"/>
              <a:t> </a:t>
            </a:r>
            <a:r>
              <a:rPr lang="en-MY" sz="2000" err="1"/>
              <a:t>untuk</a:t>
            </a:r>
            <a:r>
              <a:rPr lang="en-MY" sz="2000"/>
              <a:t> </a:t>
            </a:r>
            <a:r>
              <a:rPr lang="en-MY" sz="2000" err="1"/>
              <a:t>menjaga</a:t>
            </a:r>
            <a:r>
              <a:rPr lang="en-MY" sz="2000"/>
              <a:t> </a:t>
            </a:r>
            <a:r>
              <a:rPr lang="en-MY" sz="2000" err="1"/>
              <a:t>kebersihan</a:t>
            </a:r>
            <a:r>
              <a:rPr lang="en-MY" sz="2000"/>
              <a:t> </a:t>
            </a:r>
            <a:r>
              <a:rPr lang="en-MY" sz="2000" err="1"/>
              <a:t>diri</a:t>
            </a:r>
            <a:r>
              <a:rPr lang="en-MY" sz="2000"/>
              <a:t> </a:t>
            </a:r>
            <a:r>
              <a:rPr lang="en-MY" sz="2000" err="1"/>
              <a:t>dan</a:t>
            </a:r>
            <a:r>
              <a:rPr lang="en-MY" sz="2000"/>
              <a:t> </a:t>
            </a:r>
            <a:r>
              <a:rPr lang="en-MY" sz="2000" err="1"/>
              <a:t>persekitaran</a:t>
            </a:r>
            <a:r>
              <a:rPr lang="en-MY" sz="2000"/>
              <a:t> </a:t>
            </a:r>
            <a:r>
              <a:rPr lang="en-MY" sz="2000" err="1"/>
              <a:t>kerana</a:t>
            </a:r>
            <a:r>
              <a:rPr lang="en-MY" sz="2000"/>
              <a:t> </a:t>
            </a:r>
            <a:r>
              <a:rPr lang="en-MY" sz="2000" err="1"/>
              <a:t>kebersihan</a:t>
            </a:r>
            <a:r>
              <a:rPr lang="en-MY" sz="2000"/>
              <a:t> </a:t>
            </a:r>
            <a:r>
              <a:rPr lang="en-MY" sz="2000" err="1"/>
              <a:t>merupakan</a:t>
            </a:r>
            <a:r>
              <a:rPr lang="en-MY" sz="2000"/>
              <a:t> </a:t>
            </a:r>
            <a:r>
              <a:rPr lang="en-MY" sz="2000" err="1"/>
              <a:t>syarat</a:t>
            </a:r>
            <a:r>
              <a:rPr lang="en-MY" sz="2000"/>
              <a:t> </a:t>
            </a:r>
            <a:r>
              <a:rPr lang="en-MY" sz="2000" err="1"/>
              <a:t>utama</a:t>
            </a:r>
            <a:r>
              <a:rPr lang="en-MY" sz="2000"/>
              <a:t> </a:t>
            </a:r>
            <a:r>
              <a:rPr lang="en-MY" sz="2000" err="1"/>
              <a:t>amal</a:t>
            </a:r>
            <a:r>
              <a:rPr lang="en-MY" sz="2000"/>
              <a:t> </a:t>
            </a:r>
            <a:r>
              <a:rPr lang="en-MY" sz="2000" err="1"/>
              <a:t>ibadah</a:t>
            </a:r>
            <a:r>
              <a:rPr lang="en-MY" sz="2000"/>
              <a:t> </a:t>
            </a:r>
            <a:r>
              <a:rPr lang="en-MY" sz="2000" err="1"/>
              <a:t>dan</a:t>
            </a:r>
            <a:r>
              <a:rPr lang="en-MY" sz="2000"/>
              <a:t> </a:t>
            </a:r>
            <a:r>
              <a:rPr lang="en-MY" sz="2000" err="1"/>
              <a:t>doa</a:t>
            </a:r>
            <a:r>
              <a:rPr lang="en-MY" sz="2000"/>
              <a:t> </a:t>
            </a:r>
            <a:r>
              <a:rPr lang="en-MY" sz="2000" err="1"/>
              <a:t>diterima</a:t>
            </a:r>
            <a:r>
              <a:rPr lang="en-MY" sz="2000"/>
              <a:t> Allah S.W.T.</a:t>
            </a:r>
          </a:p>
          <a:p>
            <a:pPr lvl="0">
              <a:buFont typeface="Wingdings" panose="05000000000000000000" pitchFamily="2" charset="2"/>
              <a:buChar char="v"/>
            </a:pPr>
            <a:r>
              <a:rPr lang="en-MY" sz="2000"/>
              <a:t> </a:t>
            </a:r>
            <a:r>
              <a:rPr lang="en-MY" sz="2000" b="1"/>
              <a:t>Pembangunan </a:t>
            </a:r>
            <a:r>
              <a:rPr lang="en-MY" sz="2000" b="1" err="1"/>
              <a:t>teknologi</a:t>
            </a:r>
            <a:r>
              <a:rPr lang="en-MY" sz="2000" b="1"/>
              <a:t> </a:t>
            </a:r>
            <a:r>
              <a:rPr lang="en-MY" sz="2000" b="1" err="1"/>
              <a:t>berpaksikan</a:t>
            </a:r>
            <a:r>
              <a:rPr lang="en-MY" sz="2000" b="1"/>
              <a:t> </a:t>
            </a:r>
            <a:r>
              <a:rPr lang="en-MY" sz="2000" b="1" err="1"/>
              <a:t>tauhid</a:t>
            </a:r>
            <a:r>
              <a:rPr lang="en-MY" sz="2000"/>
              <a:t> – Islam </a:t>
            </a:r>
            <a:r>
              <a:rPr lang="en-MY" sz="2000" err="1"/>
              <a:t>menggalakkan</a:t>
            </a:r>
            <a:r>
              <a:rPr lang="en-MY" sz="2000"/>
              <a:t> </a:t>
            </a:r>
            <a:r>
              <a:rPr lang="en-MY" sz="2000" err="1"/>
              <a:t>umatnya</a:t>
            </a:r>
            <a:r>
              <a:rPr lang="en-MY" sz="2000"/>
              <a:t> </a:t>
            </a:r>
            <a:r>
              <a:rPr lang="en-MY" sz="2000" err="1"/>
              <a:t>melipatgandakan</a:t>
            </a:r>
            <a:r>
              <a:rPr lang="en-MY" sz="2000"/>
              <a:t> </a:t>
            </a:r>
            <a:r>
              <a:rPr lang="en-MY" sz="2000" err="1"/>
              <a:t>usaha</a:t>
            </a:r>
            <a:r>
              <a:rPr lang="en-MY" sz="2000"/>
              <a:t> </a:t>
            </a:r>
            <a:r>
              <a:rPr lang="en-MY" sz="2000" err="1"/>
              <a:t>dalam</a:t>
            </a:r>
            <a:r>
              <a:rPr lang="en-MY" sz="2000"/>
              <a:t> </a:t>
            </a:r>
            <a:r>
              <a:rPr lang="en-MY" sz="2000" err="1"/>
              <a:t>membangunkan</a:t>
            </a:r>
            <a:r>
              <a:rPr lang="en-MY" sz="2000"/>
              <a:t> </a:t>
            </a:r>
            <a:r>
              <a:rPr lang="en-MY" sz="2000" err="1"/>
              <a:t>teknologi</a:t>
            </a:r>
            <a:r>
              <a:rPr lang="en-MY" sz="2000"/>
              <a:t> </a:t>
            </a:r>
            <a:r>
              <a:rPr lang="en-MY" sz="2000" err="1"/>
              <a:t>mengikut</a:t>
            </a:r>
            <a:r>
              <a:rPr lang="en-MY" sz="2000"/>
              <a:t> </a:t>
            </a:r>
            <a:r>
              <a:rPr lang="en-MY" sz="2000" err="1"/>
              <a:t>perubahan</a:t>
            </a:r>
            <a:r>
              <a:rPr lang="en-MY" sz="2000"/>
              <a:t> masa </a:t>
            </a:r>
            <a:r>
              <a:rPr lang="en-MY" sz="2000" err="1"/>
              <a:t>namun</a:t>
            </a:r>
            <a:r>
              <a:rPr lang="en-MY" sz="2000"/>
              <a:t> </a:t>
            </a:r>
            <a:r>
              <a:rPr lang="en-MY" sz="2000" err="1"/>
              <a:t>berpaksikan</a:t>
            </a:r>
            <a:r>
              <a:rPr lang="en-MY" sz="2000"/>
              <a:t> </a:t>
            </a:r>
            <a:r>
              <a:rPr lang="en-MY" sz="2000" err="1"/>
              <a:t>tauhid</a:t>
            </a:r>
            <a:r>
              <a:rPr lang="en-MY" sz="2000"/>
              <a:t>.</a:t>
            </a:r>
          </a:p>
          <a:p>
            <a:endParaRPr lang="en-MY" sz="2000"/>
          </a:p>
        </p:txBody>
      </p:sp>
    </p:spTree>
    <p:extLst>
      <p:ext uri="{BB962C8B-B14F-4D97-AF65-F5344CB8AC3E}">
        <p14:creationId xmlns:p14="http://schemas.microsoft.com/office/powerpoint/2010/main" val="33414638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1CCD5EF-766D-43B9-A25D-19122E5FB1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2600" y="643467"/>
            <a:ext cx="8178799" cy="1989682"/>
          </a:xfrm>
          <a:prstGeom prst="rect">
            <a:avLst/>
          </a:prstGeom>
          <a:solidFill>
            <a:schemeClr val="accent1"/>
          </a:solidFill>
          <a:ln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FD9699C9-77F1-4E33-A750-CB78C7EA29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4646" y="806204"/>
            <a:ext cx="7934706" cy="1664208"/>
          </a:xfrm>
          <a:prstGeom prst="rect">
            <a:avLst/>
          </a:prstGeom>
          <a:noFill/>
          <a:ln cap="sq">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03884" y="1059736"/>
            <a:ext cx="7530175" cy="1228130"/>
          </a:xfrm>
        </p:spPr>
        <p:txBody>
          <a:bodyPr>
            <a:normAutofit/>
          </a:bodyPr>
          <a:lstStyle/>
          <a:p>
            <a:r>
              <a:rPr lang="en-US" sz="4400">
                <a:solidFill>
                  <a:srgbClr val="FFFFFF"/>
                </a:solidFill>
              </a:rPr>
              <a:t>HUBUNGAN DENGAN MANUSIA</a:t>
            </a:r>
            <a:endParaRPr lang="en-MY" sz="4400">
              <a:solidFill>
                <a:srgbClr val="FFFFFF"/>
              </a:solidFill>
            </a:endParaRPr>
          </a:p>
        </p:txBody>
      </p:sp>
      <p:sp>
        <p:nvSpPr>
          <p:cNvPr id="3" name="Content Placeholder 2"/>
          <p:cNvSpPr>
            <a:spLocks noGrp="1"/>
          </p:cNvSpPr>
          <p:nvPr>
            <p:ph idx="1"/>
          </p:nvPr>
        </p:nvSpPr>
        <p:spPr>
          <a:xfrm>
            <a:off x="803884" y="2973313"/>
            <a:ext cx="7530175" cy="2903099"/>
          </a:xfrm>
        </p:spPr>
        <p:txBody>
          <a:bodyPr>
            <a:normAutofit/>
          </a:bodyPr>
          <a:lstStyle/>
          <a:p>
            <a:pPr lvl="0">
              <a:buFont typeface="Wingdings" panose="05000000000000000000" pitchFamily="2" charset="2"/>
              <a:buChar char="v"/>
            </a:pPr>
            <a:r>
              <a:rPr lang="en-MY" sz="1900" b="1" err="1"/>
              <a:t>Memupuk</a:t>
            </a:r>
            <a:r>
              <a:rPr lang="en-MY" sz="1900" b="1"/>
              <a:t> </a:t>
            </a:r>
            <a:r>
              <a:rPr lang="en-MY" sz="1900" b="1" err="1"/>
              <a:t>sikap</a:t>
            </a:r>
            <a:r>
              <a:rPr lang="en-MY" sz="1900" b="1"/>
              <a:t> </a:t>
            </a:r>
            <a:r>
              <a:rPr lang="en-MY" sz="1900" b="1" err="1"/>
              <a:t>bertanggungjawab</a:t>
            </a:r>
            <a:r>
              <a:rPr lang="en-MY" sz="1900"/>
              <a:t> – </a:t>
            </a:r>
            <a:r>
              <a:rPr lang="en-MY" sz="1900" err="1"/>
              <a:t>Pengguna</a:t>
            </a:r>
            <a:r>
              <a:rPr lang="en-MY" sz="1900"/>
              <a:t> </a:t>
            </a:r>
            <a:r>
              <a:rPr lang="en-MY" sz="1900" err="1"/>
              <a:t>akan</a:t>
            </a:r>
            <a:r>
              <a:rPr lang="en-MY" sz="1900"/>
              <a:t> </a:t>
            </a:r>
            <a:r>
              <a:rPr lang="en-MY" sz="1900" err="1"/>
              <a:t>lebih</a:t>
            </a:r>
            <a:r>
              <a:rPr lang="en-MY" sz="1900"/>
              <a:t> </a:t>
            </a:r>
            <a:r>
              <a:rPr lang="en-MY" sz="1900" err="1"/>
              <a:t>bertanggungjawab</a:t>
            </a:r>
            <a:r>
              <a:rPr lang="en-MY" sz="1900"/>
              <a:t> </a:t>
            </a:r>
            <a:r>
              <a:rPr lang="en-MY" sz="1900" err="1"/>
              <a:t>dalam</a:t>
            </a:r>
            <a:r>
              <a:rPr lang="en-MY" sz="1900"/>
              <a:t> </a:t>
            </a:r>
            <a:r>
              <a:rPr lang="en-MY" sz="1900" err="1"/>
              <a:t>menjaga</a:t>
            </a:r>
            <a:r>
              <a:rPr lang="en-MY" sz="1900"/>
              <a:t> </a:t>
            </a:r>
            <a:r>
              <a:rPr lang="en-MY" sz="1900" err="1"/>
              <a:t>kebersihan</a:t>
            </a:r>
            <a:r>
              <a:rPr lang="en-MY" sz="1900"/>
              <a:t> </a:t>
            </a:r>
            <a:r>
              <a:rPr lang="en-MY" sz="1900" err="1"/>
              <a:t>persekitaran</a:t>
            </a:r>
            <a:r>
              <a:rPr lang="en-MY" sz="1900"/>
              <a:t> </a:t>
            </a:r>
            <a:r>
              <a:rPr lang="en-MY" sz="1900" err="1"/>
              <a:t>termasuklah</a:t>
            </a:r>
            <a:r>
              <a:rPr lang="en-MY" sz="1900"/>
              <a:t> </a:t>
            </a:r>
            <a:r>
              <a:rPr lang="en-MY" sz="1900" err="1"/>
              <a:t>tempat-tempat</a:t>
            </a:r>
            <a:r>
              <a:rPr lang="en-MY" sz="1900"/>
              <a:t> </a:t>
            </a:r>
            <a:r>
              <a:rPr lang="en-MY" sz="1900" err="1"/>
              <a:t>awam</a:t>
            </a:r>
            <a:r>
              <a:rPr lang="en-MY" sz="1900"/>
              <a:t> </a:t>
            </a:r>
            <a:r>
              <a:rPr lang="en-MY" sz="1900" err="1"/>
              <a:t>seperti</a:t>
            </a:r>
            <a:r>
              <a:rPr lang="en-MY" sz="1900"/>
              <a:t> </a:t>
            </a:r>
            <a:r>
              <a:rPr lang="en-MY" sz="1900" err="1"/>
              <a:t>tandas</a:t>
            </a:r>
            <a:r>
              <a:rPr lang="en-MY" sz="1900"/>
              <a:t>.</a:t>
            </a:r>
          </a:p>
          <a:p>
            <a:pPr lvl="0">
              <a:buFont typeface="Wingdings" panose="05000000000000000000" pitchFamily="2" charset="2"/>
              <a:buChar char="v"/>
            </a:pPr>
            <a:r>
              <a:rPr lang="en-MY" sz="1900" b="1" err="1"/>
              <a:t>Melahirkan</a:t>
            </a:r>
            <a:r>
              <a:rPr lang="en-MY" sz="1900" b="1"/>
              <a:t> </a:t>
            </a:r>
            <a:r>
              <a:rPr lang="en-MY" sz="1900" b="1" err="1"/>
              <a:t>manusia</a:t>
            </a:r>
            <a:r>
              <a:rPr lang="en-MY" sz="1900" b="1"/>
              <a:t> </a:t>
            </a:r>
            <a:r>
              <a:rPr lang="en-MY" sz="1900" b="1" err="1"/>
              <a:t>pembersih</a:t>
            </a:r>
            <a:r>
              <a:rPr lang="en-MY" sz="1900"/>
              <a:t> – </a:t>
            </a:r>
            <a:r>
              <a:rPr lang="en-MY" sz="1900" err="1"/>
              <a:t>Peningkatan</a:t>
            </a:r>
            <a:r>
              <a:rPr lang="en-MY" sz="1900"/>
              <a:t> </a:t>
            </a:r>
            <a:r>
              <a:rPr lang="en-MY" sz="1900" err="1"/>
              <a:t>rakyat</a:t>
            </a:r>
            <a:r>
              <a:rPr lang="en-MY" sz="1900"/>
              <a:t> yang </a:t>
            </a:r>
            <a:r>
              <a:rPr lang="en-MY" sz="1900" err="1"/>
              <a:t>mementingkan</a:t>
            </a:r>
            <a:r>
              <a:rPr lang="en-MY" sz="1900"/>
              <a:t> </a:t>
            </a:r>
            <a:r>
              <a:rPr lang="en-MY" sz="1900" err="1"/>
              <a:t>kebersihan</a:t>
            </a:r>
            <a:r>
              <a:rPr lang="en-MY" sz="1900"/>
              <a:t> </a:t>
            </a:r>
            <a:r>
              <a:rPr lang="en-MY" sz="1900" err="1"/>
              <a:t>dapat</a:t>
            </a:r>
            <a:r>
              <a:rPr lang="en-MY" sz="1900"/>
              <a:t> </a:t>
            </a:r>
            <a:r>
              <a:rPr lang="en-MY" sz="1900" err="1"/>
              <a:t>mengurangkan</a:t>
            </a:r>
            <a:r>
              <a:rPr lang="en-MY" sz="1900"/>
              <a:t> </a:t>
            </a:r>
            <a:r>
              <a:rPr lang="en-MY" sz="1900" err="1"/>
              <a:t>kadar</a:t>
            </a:r>
            <a:r>
              <a:rPr lang="en-MY" sz="1900"/>
              <a:t> </a:t>
            </a:r>
            <a:r>
              <a:rPr lang="en-MY" sz="1900" err="1"/>
              <a:t>jangkitan</a:t>
            </a:r>
            <a:r>
              <a:rPr lang="en-MY" sz="1900"/>
              <a:t> </a:t>
            </a:r>
            <a:r>
              <a:rPr lang="en-MY" sz="1900" err="1"/>
              <a:t>penyakit</a:t>
            </a:r>
            <a:r>
              <a:rPr lang="en-MY" sz="1900"/>
              <a:t> yang </a:t>
            </a:r>
            <a:r>
              <a:rPr lang="en-MY" sz="1900" err="1"/>
              <a:t>merbahaya</a:t>
            </a:r>
            <a:r>
              <a:rPr lang="en-MY" sz="1900"/>
              <a:t> </a:t>
            </a:r>
            <a:r>
              <a:rPr lang="en-MY" sz="1900" err="1"/>
              <a:t>seperti</a:t>
            </a:r>
            <a:r>
              <a:rPr lang="en-MY" sz="1900"/>
              <a:t> Hepatitis A, </a:t>
            </a:r>
            <a:r>
              <a:rPr lang="en-MY" sz="1900" err="1"/>
              <a:t>keracunan</a:t>
            </a:r>
            <a:r>
              <a:rPr lang="en-MY" sz="1900"/>
              <a:t> </a:t>
            </a:r>
            <a:r>
              <a:rPr lang="en-MY" sz="1900" err="1"/>
              <a:t>makanan</a:t>
            </a:r>
            <a:r>
              <a:rPr lang="en-MY" sz="1900"/>
              <a:t> </a:t>
            </a:r>
            <a:r>
              <a:rPr lang="en-MY" sz="1900" err="1"/>
              <a:t>dan</a:t>
            </a:r>
            <a:r>
              <a:rPr lang="en-MY" sz="1900"/>
              <a:t> </a:t>
            </a:r>
            <a:r>
              <a:rPr lang="en-MY" sz="1900" err="1"/>
              <a:t>kolera</a:t>
            </a:r>
            <a:r>
              <a:rPr lang="en-MY" sz="1900"/>
              <a:t>.</a:t>
            </a:r>
            <a:endParaRPr lang="en-MY" sz="1900" b="1"/>
          </a:p>
          <a:p>
            <a:pPr lvl="0">
              <a:buFont typeface="Wingdings" panose="05000000000000000000" pitchFamily="2" charset="2"/>
              <a:buChar char="v"/>
            </a:pPr>
            <a:r>
              <a:rPr lang="en-MY" sz="1900" b="1" err="1"/>
              <a:t>Mengawal</a:t>
            </a:r>
            <a:r>
              <a:rPr lang="en-MY" sz="1900" b="1"/>
              <a:t> </a:t>
            </a:r>
            <a:r>
              <a:rPr lang="en-MY" sz="1900" b="1" err="1"/>
              <a:t>minda</a:t>
            </a:r>
            <a:r>
              <a:rPr lang="en-MY" sz="1900" b="1"/>
              <a:t> </a:t>
            </a:r>
            <a:r>
              <a:rPr lang="en-MY" sz="1900" b="1" err="1"/>
              <a:t>dan</a:t>
            </a:r>
            <a:r>
              <a:rPr lang="en-MY" sz="1900" b="1"/>
              <a:t> </a:t>
            </a:r>
            <a:r>
              <a:rPr lang="en-MY" sz="1900" b="1" err="1"/>
              <a:t>emosi</a:t>
            </a:r>
            <a:r>
              <a:rPr lang="en-MY" sz="1900" b="1"/>
              <a:t> </a:t>
            </a:r>
            <a:r>
              <a:rPr lang="en-MY" sz="1900" b="1" err="1"/>
              <a:t>manusia</a:t>
            </a:r>
            <a:r>
              <a:rPr lang="en-MY" sz="1900"/>
              <a:t> – </a:t>
            </a:r>
            <a:r>
              <a:rPr lang="en-MY" sz="1900" err="1"/>
              <a:t>Pengguna</a:t>
            </a:r>
            <a:r>
              <a:rPr lang="en-MY" sz="1900"/>
              <a:t> </a:t>
            </a:r>
            <a:r>
              <a:rPr lang="en-MY" sz="1900" err="1"/>
              <a:t>berasa</a:t>
            </a:r>
            <a:r>
              <a:rPr lang="en-MY" sz="1900"/>
              <a:t> </a:t>
            </a:r>
            <a:r>
              <a:rPr lang="en-MY" sz="1900" err="1"/>
              <a:t>lebih</a:t>
            </a:r>
            <a:r>
              <a:rPr lang="en-MY" sz="1900"/>
              <a:t> </a:t>
            </a:r>
            <a:r>
              <a:rPr lang="en-MY" sz="1900" err="1"/>
              <a:t>selesa</a:t>
            </a:r>
            <a:r>
              <a:rPr lang="en-MY" sz="1900"/>
              <a:t> </a:t>
            </a:r>
            <a:r>
              <a:rPr lang="en-MY" sz="1900" err="1"/>
              <a:t>menggunakan</a:t>
            </a:r>
            <a:r>
              <a:rPr lang="en-MY" sz="1900"/>
              <a:t> </a:t>
            </a:r>
            <a:r>
              <a:rPr lang="en-MY" sz="1900" err="1"/>
              <a:t>tandas</a:t>
            </a:r>
            <a:r>
              <a:rPr lang="en-MY" sz="1900"/>
              <a:t> yang </a:t>
            </a:r>
            <a:r>
              <a:rPr lang="en-MY" sz="1900" err="1"/>
              <a:t>bersih</a:t>
            </a:r>
            <a:r>
              <a:rPr lang="en-MY" sz="1900"/>
              <a:t> </a:t>
            </a:r>
            <a:r>
              <a:rPr lang="en-MY" sz="1900" err="1"/>
              <a:t>dan</a:t>
            </a:r>
            <a:r>
              <a:rPr lang="en-MY" sz="1900"/>
              <a:t> </a:t>
            </a:r>
            <a:r>
              <a:rPr lang="en-MY" sz="1900" err="1"/>
              <a:t>memiliki</a:t>
            </a:r>
            <a:r>
              <a:rPr lang="en-MY" sz="1900"/>
              <a:t> </a:t>
            </a:r>
            <a:r>
              <a:rPr lang="en-MY" sz="1900" err="1"/>
              <a:t>emosi</a:t>
            </a:r>
            <a:r>
              <a:rPr lang="en-MY" sz="1900"/>
              <a:t> yang </a:t>
            </a:r>
            <a:r>
              <a:rPr lang="en-MY" sz="1900" err="1"/>
              <a:t>baik</a:t>
            </a:r>
            <a:r>
              <a:rPr lang="en-MY" sz="1900"/>
              <a:t> </a:t>
            </a:r>
            <a:r>
              <a:rPr lang="en-MY" sz="1900" err="1"/>
              <a:t>semasa</a:t>
            </a:r>
            <a:r>
              <a:rPr lang="en-MY" sz="1900"/>
              <a:t> </a:t>
            </a:r>
            <a:r>
              <a:rPr lang="en-MY" sz="1900" err="1"/>
              <a:t>menggunakan</a:t>
            </a:r>
            <a:r>
              <a:rPr lang="en-MY" sz="1900"/>
              <a:t> </a:t>
            </a:r>
            <a:r>
              <a:rPr lang="en-MY" sz="1900" err="1"/>
              <a:t>perkhidmatan</a:t>
            </a:r>
            <a:r>
              <a:rPr lang="en-MY" sz="1900"/>
              <a:t> </a:t>
            </a:r>
            <a:r>
              <a:rPr lang="en-MY" sz="1900" err="1"/>
              <a:t>tandas</a:t>
            </a:r>
            <a:r>
              <a:rPr lang="en-MY" sz="1900"/>
              <a:t> yang </a:t>
            </a:r>
            <a:r>
              <a:rPr lang="en-MY" sz="1900" err="1"/>
              <a:t>lebih</a:t>
            </a:r>
            <a:r>
              <a:rPr lang="en-MY" sz="1900"/>
              <a:t> </a:t>
            </a:r>
            <a:r>
              <a:rPr lang="en-MY" sz="1900" err="1"/>
              <a:t>baik</a:t>
            </a:r>
            <a:r>
              <a:rPr lang="en-MY" sz="1900"/>
              <a:t>.</a:t>
            </a:r>
            <a:endParaRPr lang="en-MY" sz="1900" b="1"/>
          </a:p>
          <a:p>
            <a:endParaRPr lang="en-MY" sz="1900"/>
          </a:p>
        </p:txBody>
      </p:sp>
    </p:spTree>
    <p:extLst>
      <p:ext uri="{BB962C8B-B14F-4D97-AF65-F5344CB8AC3E}">
        <p14:creationId xmlns:p14="http://schemas.microsoft.com/office/powerpoint/2010/main" val="784206240"/>
      </p:ext>
    </p:extLst>
  </p:cSld>
  <p:clrMapOvr>
    <a:masterClrMapping/>
  </p:clrMapOvr>
</p:sld>
</file>

<file path=ppt/theme/theme1.xml><?xml version="1.0" encoding="utf-8"?>
<a:theme xmlns:a="http://schemas.openxmlformats.org/drawingml/2006/main" name="Metropolitan">
  <a:themeElements>
    <a:clrScheme name="Metropolitan">
      <a:dk1>
        <a:sysClr val="windowText" lastClr="000000"/>
      </a:dk1>
      <a:lt1>
        <a:sysClr val="window" lastClr="FFFFFF"/>
      </a:lt1>
      <a:dk2>
        <a:srgbClr val="162F33"/>
      </a:dk2>
      <a:lt2>
        <a:srgbClr val="EAF0E0"/>
      </a:lt2>
      <a:accent1>
        <a:srgbClr val="50B4C8"/>
      </a:accent1>
      <a:accent2>
        <a:srgbClr val="A8B97F"/>
      </a:accent2>
      <a:accent3>
        <a:srgbClr val="9B9256"/>
      </a:accent3>
      <a:accent4>
        <a:srgbClr val="657689"/>
      </a:accent4>
      <a:accent5>
        <a:srgbClr val="7A855D"/>
      </a:accent5>
      <a:accent6>
        <a:srgbClr val="84AC9D"/>
      </a:accent6>
      <a:hlink>
        <a:srgbClr val="2370CD"/>
      </a:hlink>
      <a:folHlink>
        <a:srgbClr val="877589"/>
      </a:folHlink>
    </a:clrScheme>
    <a:fontScheme name="Metropolitan">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etropolitan">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thm15="http://schemas.microsoft.com/office/thememl/2012/main" name="Metropolitan" id="{4C5440D6-04D2-4954-96CF-F251137069B2}" vid="{79CFCA13-9412-4290-BB4B-85112F88857B}"/>
    </a:ext>
  </a:extLst>
</a:theme>
</file>

<file path=docProps/app.xml><?xml version="1.0" encoding="utf-8"?>
<Properties xmlns="http://schemas.openxmlformats.org/officeDocument/2006/extended-properties" xmlns:vt="http://schemas.openxmlformats.org/officeDocument/2006/docPropsVTypes">
  <TotalTime>5</TotalTime>
  <Words>839</Words>
  <Application>Microsoft Office PowerPoint</Application>
  <PresentationFormat>On-screen Show (4:3)</PresentationFormat>
  <Paragraphs>60</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 Light</vt:lpstr>
      <vt:lpstr>Courier New</vt:lpstr>
      <vt:lpstr>Wingdings</vt:lpstr>
      <vt:lpstr>Metropolitan</vt:lpstr>
      <vt:lpstr>PROPOSAL/ STORYBOARD  PROTOTYPE UHIT 2302/ UICL 2302 PEMIKIRAN SAINS DAN TEKNOLOGI</vt:lpstr>
      <vt:lpstr>PENDAHULUAN</vt:lpstr>
      <vt:lpstr>DEFINISI/SEJARAH PROTOTYPE</vt:lpstr>
      <vt:lpstr>DEFINISI/SEJARAH PROTOTYPE</vt:lpstr>
      <vt:lpstr>PowerPoint Presentation</vt:lpstr>
      <vt:lpstr>CARA DAN FUNGSI PROTOTYPE</vt:lpstr>
      <vt:lpstr>CARA DAN FUNGSI PROTOTYPE</vt:lpstr>
      <vt:lpstr>HUBUNGAN DENGAN AGAMA</vt:lpstr>
      <vt:lpstr>HUBUNGAN DENGAN MANUSIA</vt:lpstr>
      <vt:lpstr>PowerPoint Presentation</vt:lpstr>
      <vt:lpstr>KESAN POSITIF DAN NEGATIF</vt:lpstr>
      <vt:lpstr>BELANJAWAN/ ANGGARAN KOS</vt:lpstr>
      <vt:lpstr>KESIMPULAN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PROPOSAL/ STORYBOARD  PROTOTYPE UHIT 2302/ UICL 2302 PEMIKIRAN SAINS DAN TEKNOLOGI</dc:title>
  <dc:creator>Ahmad Zulhakim</dc:creator>
  <cp:lastModifiedBy>Ahmad Zulhakim</cp:lastModifiedBy>
  <cp:revision>1</cp:revision>
  <dcterms:created xsi:type="dcterms:W3CDTF">2019-11-13T05:37:57Z</dcterms:created>
  <dcterms:modified xsi:type="dcterms:W3CDTF">2019-11-13T05:43:29Z</dcterms:modified>
</cp:coreProperties>
</file>