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60" r:id="rId4"/>
    <p:sldId id="262" r:id="rId5"/>
    <p:sldId id="263" r:id="rId6"/>
    <p:sldId id="261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C14E7-DC09-4F82-B685-574E7AC9A06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8059A-43E8-48B8-8664-3F6687A9A6A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MY"/>
            <a:t>Domain</a:t>
          </a:r>
          <a:endParaRPr lang="en-US"/>
        </a:p>
      </dgm:t>
    </dgm:pt>
    <dgm:pt modelId="{26F2C6EA-B158-4627-B9A8-7A41E3D00311}" type="parTrans" cxnId="{7995C5B1-2928-40E3-8C8D-40D90012AAAC}">
      <dgm:prSet/>
      <dgm:spPr/>
      <dgm:t>
        <a:bodyPr/>
        <a:lstStyle/>
        <a:p>
          <a:endParaRPr lang="en-US"/>
        </a:p>
      </dgm:t>
    </dgm:pt>
    <dgm:pt modelId="{238E0287-333D-4BC2-84B7-E57781624CC5}" type="sibTrans" cxnId="{7995C5B1-2928-40E3-8C8D-40D90012AAAC}">
      <dgm:prSet/>
      <dgm:spPr/>
      <dgm:t>
        <a:bodyPr/>
        <a:lstStyle/>
        <a:p>
          <a:endParaRPr lang="en-US"/>
        </a:p>
      </dgm:t>
    </dgm:pt>
    <dgm:pt modelId="{9D209DE2-B2D9-44DD-9A80-6F71E83CD8EE}">
      <dgm:prSet/>
      <dgm:spPr/>
      <dgm:t>
        <a:bodyPr/>
        <a:lstStyle/>
        <a:p>
          <a:pPr>
            <a:lnSpc>
              <a:spcPct val="100000"/>
            </a:lnSpc>
          </a:pPr>
          <a:r>
            <a:rPr lang="en-MY"/>
            <a:t>Case Study: 2u2i Final Year Project with Industry (FYP-I) Management System</a:t>
          </a:r>
          <a:endParaRPr lang="en-US"/>
        </a:p>
      </dgm:t>
    </dgm:pt>
    <dgm:pt modelId="{74D982E8-BCF2-4A85-B791-6F2DC7293D24}" type="parTrans" cxnId="{D9E9DA31-5F66-463B-B706-08CE7AF26440}">
      <dgm:prSet/>
      <dgm:spPr/>
      <dgm:t>
        <a:bodyPr/>
        <a:lstStyle/>
        <a:p>
          <a:endParaRPr lang="en-US"/>
        </a:p>
      </dgm:t>
    </dgm:pt>
    <dgm:pt modelId="{E263B22F-88A5-4D0F-B9A2-AE2BFDF89884}" type="sibTrans" cxnId="{D9E9DA31-5F66-463B-B706-08CE7AF26440}">
      <dgm:prSet/>
      <dgm:spPr/>
      <dgm:t>
        <a:bodyPr/>
        <a:lstStyle/>
        <a:p>
          <a:endParaRPr lang="en-US"/>
        </a:p>
      </dgm:t>
    </dgm:pt>
    <dgm:pt modelId="{942CE2EB-D5B3-42D3-822D-E243D13335EF}">
      <dgm:prSet/>
      <dgm:spPr/>
      <dgm:t>
        <a:bodyPr/>
        <a:lstStyle/>
        <a:p>
          <a:pPr>
            <a:lnSpc>
              <a:spcPct val="100000"/>
            </a:lnSpc>
          </a:pPr>
          <a:r>
            <a:rPr lang="en-MY"/>
            <a:t>Problem statement: Process Management of PSM-I is redundant. </a:t>
          </a:r>
          <a:endParaRPr lang="en-US"/>
        </a:p>
      </dgm:t>
    </dgm:pt>
    <dgm:pt modelId="{9E57E05F-430A-4FEF-AD2D-D155B23FDFBA}" type="parTrans" cxnId="{620E56E6-AB08-4EB6-8969-79BC65774F4F}">
      <dgm:prSet/>
      <dgm:spPr/>
      <dgm:t>
        <a:bodyPr/>
        <a:lstStyle/>
        <a:p>
          <a:endParaRPr lang="en-US"/>
        </a:p>
      </dgm:t>
    </dgm:pt>
    <dgm:pt modelId="{B710B27E-0286-46AB-AA3A-845175AB95D6}" type="sibTrans" cxnId="{620E56E6-AB08-4EB6-8969-79BC65774F4F}">
      <dgm:prSet/>
      <dgm:spPr/>
      <dgm:t>
        <a:bodyPr/>
        <a:lstStyle/>
        <a:p>
          <a:endParaRPr lang="en-US"/>
        </a:p>
      </dgm:t>
    </dgm:pt>
    <dgm:pt modelId="{5ADB4AE8-F470-401C-A081-AA2D1C706F7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MY"/>
            <a:t>System</a:t>
          </a:r>
          <a:endParaRPr lang="en-US"/>
        </a:p>
      </dgm:t>
    </dgm:pt>
    <dgm:pt modelId="{15AAEF31-41BB-417C-AD48-5A62F19FA023}" type="parTrans" cxnId="{D9365951-10D8-45D6-8044-5C4110A57228}">
      <dgm:prSet/>
      <dgm:spPr/>
      <dgm:t>
        <a:bodyPr/>
        <a:lstStyle/>
        <a:p>
          <a:endParaRPr lang="en-US"/>
        </a:p>
      </dgm:t>
    </dgm:pt>
    <dgm:pt modelId="{DB849EFD-AE60-4C0C-8FD0-13C088FB1492}" type="sibTrans" cxnId="{D9365951-10D8-45D6-8044-5C4110A57228}">
      <dgm:prSet/>
      <dgm:spPr/>
      <dgm:t>
        <a:bodyPr/>
        <a:lstStyle/>
        <a:p>
          <a:endParaRPr lang="en-US"/>
        </a:p>
      </dgm:t>
    </dgm:pt>
    <dgm:pt modelId="{5FCF78EC-1484-4F69-922F-632CF47321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platform that allows different users to communicate and share tasks or information about final year projects.</a:t>
          </a:r>
        </a:p>
      </dgm:t>
    </dgm:pt>
    <dgm:pt modelId="{F2280350-F13C-4E95-90DF-6272386BAFC0}" type="parTrans" cxnId="{5A28F676-8149-41A7-A247-2127CDF0167F}">
      <dgm:prSet/>
      <dgm:spPr/>
      <dgm:t>
        <a:bodyPr/>
        <a:lstStyle/>
        <a:p>
          <a:endParaRPr lang="en-US"/>
        </a:p>
      </dgm:t>
    </dgm:pt>
    <dgm:pt modelId="{80C2C357-F3B5-4254-9985-9FB0302AE036}" type="sibTrans" cxnId="{5A28F676-8149-41A7-A247-2127CDF0167F}">
      <dgm:prSet/>
      <dgm:spPr/>
      <dgm:t>
        <a:bodyPr/>
        <a:lstStyle/>
        <a:p>
          <a:endParaRPr lang="en-US"/>
        </a:p>
      </dgm:t>
    </dgm:pt>
    <dgm:pt modelId="{44C7823F-0499-41EF-874C-14A1C43C1B8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MY"/>
            <a:t>Stakeholders</a:t>
          </a:r>
          <a:endParaRPr lang="en-US"/>
        </a:p>
      </dgm:t>
    </dgm:pt>
    <dgm:pt modelId="{02429C4A-09DB-4957-BCE7-DEBAA63CA0EF}" type="parTrans" cxnId="{3826D8C7-9DDB-4863-90A4-20014EF65A4A}">
      <dgm:prSet/>
      <dgm:spPr/>
      <dgm:t>
        <a:bodyPr/>
        <a:lstStyle/>
        <a:p>
          <a:endParaRPr lang="en-US"/>
        </a:p>
      </dgm:t>
    </dgm:pt>
    <dgm:pt modelId="{88C89E08-8AC9-4DB1-8EDC-3DC2C3531F69}" type="sibTrans" cxnId="{3826D8C7-9DDB-4863-90A4-20014EF65A4A}">
      <dgm:prSet/>
      <dgm:spPr/>
      <dgm:t>
        <a:bodyPr/>
        <a:lstStyle/>
        <a:p>
          <a:endParaRPr lang="en-US"/>
        </a:p>
      </dgm:t>
    </dgm:pt>
    <dgm:pt modelId="{953BEDA6-56B0-4AC2-B8A4-4DCB2401768F}">
      <dgm:prSet/>
      <dgm:spPr/>
      <dgm:t>
        <a:bodyPr/>
        <a:lstStyle/>
        <a:p>
          <a:pPr>
            <a:lnSpc>
              <a:spcPct val="100000"/>
            </a:lnSpc>
          </a:pPr>
          <a:r>
            <a:rPr lang="en-MY"/>
            <a:t>UTM’s Students</a:t>
          </a:r>
          <a:endParaRPr lang="en-US"/>
        </a:p>
      </dgm:t>
    </dgm:pt>
    <dgm:pt modelId="{5A7D7B51-BCC0-4F68-93BD-EBFECCBB8A30}" type="parTrans" cxnId="{7B539DFF-827A-4428-93B3-8BCFCECABD67}">
      <dgm:prSet/>
      <dgm:spPr/>
      <dgm:t>
        <a:bodyPr/>
        <a:lstStyle/>
        <a:p>
          <a:endParaRPr lang="en-US"/>
        </a:p>
      </dgm:t>
    </dgm:pt>
    <dgm:pt modelId="{291A3182-422E-4E36-A9D2-9C13F096F1F9}" type="sibTrans" cxnId="{7B539DFF-827A-4428-93B3-8BCFCECABD67}">
      <dgm:prSet/>
      <dgm:spPr/>
      <dgm:t>
        <a:bodyPr/>
        <a:lstStyle/>
        <a:p>
          <a:endParaRPr lang="en-US"/>
        </a:p>
      </dgm:t>
    </dgm:pt>
    <dgm:pt modelId="{3EA2C353-BA04-4FA2-8C38-7B0FA0EAC87F}">
      <dgm:prSet/>
      <dgm:spPr/>
      <dgm:t>
        <a:bodyPr/>
        <a:lstStyle/>
        <a:p>
          <a:pPr>
            <a:lnSpc>
              <a:spcPct val="100000"/>
            </a:lnSpc>
          </a:pPr>
          <a:r>
            <a:rPr lang="en-MY"/>
            <a:t>Coordinator</a:t>
          </a:r>
          <a:endParaRPr lang="en-US"/>
        </a:p>
      </dgm:t>
    </dgm:pt>
    <dgm:pt modelId="{AB15AF40-AD2F-49C4-9950-061EB8996DB5}" type="parTrans" cxnId="{12D9CE60-1FAE-42DD-BA76-9DFBCBD0F347}">
      <dgm:prSet/>
      <dgm:spPr/>
      <dgm:t>
        <a:bodyPr/>
        <a:lstStyle/>
        <a:p>
          <a:endParaRPr lang="en-US"/>
        </a:p>
      </dgm:t>
    </dgm:pt>
    <dgm:pt modelId="{FCD0CD03-8131-49A3-B0C7-F4A4FB3C953A}" type="sibTrans" cxnId="{12D9CE60-1FAE-42DD-BA76-9DFBCBD0F347}">
      <dgm:prSet/>
      <dgm:spPr/>
      <dgm:t>
        <a:bodyPr/>
        <a:lstStyle/>
        <a:p>
          <a:endParaRPr lang="en-US"/>
        </a:p>
      </dgm:t>
    </dgm:pt>
    <dgm:pt modelId="{B6587E62-FFA9-43EA-9A31-80B6F4668FA2}">
      <dgm:prSet/>
      <dgm:spPr/>
      <dgm:t>
        <a:bodyPr/>
        <a:lstStyle/>
        <a:p>
          <a:pPr>
            <a:lnSpc>
              <a:spcPct val="100000"/>
            </a:lnSpc>
          </a:pPr>
          <a:r>
            <a:rPr lang="en-MY"/>
            <a:t>Industrial Supervisor</a:t>
          </a:r>
          <a:endParaRPr lang="en-US"/>
        </a:p>
      </dgm:t>
    </dgm:pt>
    <dgm:pt modelId="{DE41E053-A397-4BC2-B6D2-DE09C9EBFF5E}" type="parTrans" cxnId="{7A600F37-2F84-4C15-B6D9-2CC171A09545}">
      <dgm:prSet/>
      <dgm:spPr/>
      <dgm:t>
        <a:bodyPr/>
        <a:lstStyle/>
        <a:p>
          <a:endParaRPr lang="en-US"/>
        </a:p>
      </dgm:t>
    </dgm:pt>
    <dgm:pt modelId="{2F065ABB-5175-46C4-99D0-ED815A65A0C6}" type="sibTrans" cxnId="{7A600F37-2F84-4C15-B6D9-2CC171A09545}">
      <dgm:prSet/>
      <dgm:spPr/>
      <dgm:t>
        <a:bodyPr/>
        <a:lstStyle/>
        <a:p>
          <a:endParaRPr lang="en-US"/>
        </a:p>
      </dgm:t>
    </dgm:pt>
    <dgm:pt modelId="{492DC090-302D-43F4-B019-021B3C30962F}">
      <dgm:prSet/>
      <dgm:spPr/>
      <dgm:t>
        <a:bodyPr/>
        <a:lstStyle/>
        <a:p>
          <a:pPr>
            <a:lnSpc>
              <a:spcPct val="100000"/>
            </a:lnSpc>
          </a:pPr>
          <a:r>
            <a:rPr lang="en-MY"/>
            <a:t>UTM’s Lecturers</a:t>
          </a:r>
          <a:endParaRPr lang="en-US"/>
        </a:p>
      </dgm:t>
    </dgm:pt>
    <dgm:pt modelId="{CC3B7E6B-28E1-4EBF-87C5-E8488163B479}" type="parTrans" cxnId="{EEFD8BB3-5D9D-4076-860B-588E8FB04490}">
      <dgm:prSet/>
      <dgm:spPr/>
      <dgm:t>
        <a:bodyPr/>
        <a:lstStyle/>
        <a:p>
          <a:endParaRPr lang="en-US"/>
        </a:p>
      </dgm:t>
    </dgm:pt>
    <dgm:pt modelId="{6A9F2EE6-EAC7-4F44-9973-A2F4B165C6F2}" type="sibTrans" cxnId="{EEFD8BB3-5D9D-4076-860B-588E8FB04490}">
      <dgm:prSet/>
      <dgm:spPr/>
      <dgm:t>
        <a:bodyPr/>
        <a:lstStyle/>
        <a:p>
          <a:endParaRPr lang="en-US"/>
        </a:p>
      </dgm:t>
    </dgm:pt>
    <dgm:pt modelId="{24DD3F41-D856-4574-A033-DA5A002ED608}" type="pres">
      <dgm:prSet presAssocID="{09DC14E7-DC09-4F82-B685-574E7AC9A066}" presName="root" presStyleCnt="0">
        <dgm:presLayoutVars>
          <dgm:dir/>
          <dgm:resizeHandles val="exact"/>
        </dgm:presLayoutVars>
      </dgm:prSet>
      <dgm:spPr/>
    </dgm:pt>
    <dgm:pt modelId="{DFCF6FCC-23E0-405E-8679-2488670512B1}" type="pres">
      <dgm:prSet presAssocID="{3938059A-43E8-48B8-8664-3F6687A9A6A6}" presName="compNode" presStyleCnt="0"/>
      <dgm:spPr/>
    </dgm:pt>
    <dgm:pt modelId="{0B0C24BF-2477-4009-BC79-63A9E8E23604}" type="pres">
      <dgm:prSet presAssocID="{3938059A-43E8-48B8-8664-3F6687A9A6A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6312EF8B-0430-4B23-B5DC-9057D10B4C1B}" type="pres">
      <dgm:prSet presAssocID="{3938059A-43E8-48B8-8664-3F6687A9A6A6}" presName="iconSpace" presStyleCnt="0"/>
      <dgm:spPr/>
    </dgm:pt>
    <dgm:pt modelId="{8EBFBDF9-623A-4568-84DD-7F19FC0FC0A9}" type="pres">
      <dgm:prSet presAssocID="{3938059A-43E8-48B8-8664-3F6687A9A6A6}" presName="parTx" presStyleLbl="revTx" presStyleIdx="0" presStyleCnt="6">
        <dgm:presLayoutVars>
          <dgm:chMax val="0"/>
          <dgm:chPref val="0"/>
        </dgm:presLayoutVars>
      </dgm:prSet>
      <dgm:spPr/>
    </dgm:pt>
    <dgm:pt modelId="{1A2D672E-FF93-4344-809D-2285BFEB6CB7}" type="pres">
      <dgm:prSet presAssocID="{3938059A-43E8-48B8-8664-3F6687A9A6A6}" presName="txSpace" presStyleCnt="0"/>
      <dgm:spPr/>
    </dgm:pt>
    <dgm:pt modelId="{8A724E63-6F6A-4678-90AB-29FEC4C7A79D}" type="pres">
      <dgm:prSet presAssocID="{3938059A-43E8-48B8-8664-3F6687A9A6A6}" presName="desTx" presStyleLbl="revTx" presStyleIdx="1" presStyleCnt="6">
        <dgm:presLayoutVars/>
      </dgm:prSet>
      <dgm:spPr/>
    </dgm:pt>
    <dgm:pt modelId="{EEB6B0C8-1907-40A9-BA13-F96E876C9FCC}" type="pres">
      <dgm:prSet presAssocID="{238E0287-333D-4BC2-84B7-E57781624CC5}" presName="sibTrans" presStyleCnt="0"/>
      <dgm:spPr/>
    </dgm:pt>
    <dgm:pt modelId="{A4299678-F019-478B-9839-114EE52F2884}" type="pres">
      <dgm:prSet presAssocID="{5ADB4AE8-F470-401C-A081-AA2D1C706F73}" presName="compNode" presStyleCnt="0"/>
      <dgm:spPr/>
    </dgm:pt>
    <dgm:pt modelId="{BC3BB051-B7E8-4095-8722-085A3936386C}" type="pres">
      <dgm:prSet presAssocID="{5ADB4AE8-F470-401C-A081-AA2D1C706F7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CF12F95A-2894-4C82-AA3D-8E3471E2A20D}" type="pres">
      <dgm:prSet presAssocID="{5ADB4AE8-F470-401C-A081-AA2D1C706F73}" presName="iconSpace" presStyleCnt="0"/>
      <dgm:spPr/>
    </dgm:pt>
    <dgm:pt modelId="{044A961B-6446-4F7D-A62B-4801DE5B38DE}" type="pres">
      <dgm:prSet presAssocID="{5ADB4AE8-F470-401C-A081-AA2D1C706F73}" presName="parTx" presStyleLbl="revTx" presStyleIdx="2" presStyleCnt="6">
        <dgm:presLayoutVars>
          <dgm:chMax val="0"/>
          <dgm:chPref val="0"/>
        </dgm:presLayoutVars>
      </dgm:prSet>
      <dgm:spPr/>
    </dgm:pt>
    <dgm:pt modelId="{495FEE24-EBE3-4392-92D5-3EAF6E571D26}" type="pres">
      <dgm:prSet presAssocID="{5ADB4AE8-F470-401C-A081-AA2D1C706F73}" presName="txSpace" presStyleCnt="0"/>
      <dgm:spPr/>
    </dgm:pt>
    <dgm:pt modelId="{1C1B2DF3-4748-4CC9-815F-6E53F946C031}" type="pres">
      <dgm:prSet presAssocID="{5ADB4AE8-F470-401C-A081-AA2D1C706F73}" presName="desTx" presStyleLbl="revTx" presStyleIdx="3" presStyleCnt="6">
        <dgm:presLayoutVars/>
      </dgm:prSet>
      <dgm:spPr/>
    </dgm:pt>
    <dgm:pt modelId="{BD1D8237-BD4A-486C-A1F3-5EFCF08DA6D9}" type="pres">
      <dgm:prSet presAssocID="{DB849EFD-AE60-4C0C-8FD0-13C088FB1492}" presName="sibTrans" presStyleCnt="0"/>
      <dgm:spPr/>
    </dgm:pt>
    <dgm:pt modelId="{1422C25A-9FA9-4B2A-ADD0-972F4C899880}" type="pres">
      <dgm:prSet presAssocID="{44C7823F-0499-41EF-874C-14A1C43C1B8B}" presName="compNode" presStyleCnt="0"/>
      <dgm:spPr/>
    </dgm:pt>
    <dgm:pt modelId="{3AE93FF8-0C0C-4102-8BB8-931D00890BC0}" type="pres">
      <dgm:prSet presAssocID="{44C7823F-0499-41EF-874C-14A1C43C1B8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A0CD5C7-A73E-43AB-A6E7-16CE76FE1214}" type="pres">
      <dgm:prSet presAssocID="{44C7823F-0499-41EF-874C-14A1C43C1B8B}" presName="iconSpace" presStyleCnt="0"/>
      <dgm:spPr/>
    </dgm:pt>
    <dgm:pt modelId="{83A80CCF-F4C8-4063-BDFF-A8DCBF49A592}" type="pres">
      <dgm:prSet presAssocID="{44C7823F-0499-41EF-874C-14A1C43C1B8B}" presName="parTx" presStyleLbl="revTx" presStyleIdx="4" presStyleCnt="6">
        <dgm:presLayoutVars>
          <dgm:chMax val="0"/>
          <dgm:chPref val="0"/>
        </dgm:presLayoutVars>
      </dgm:prSet>
      <dgm:spPr/>
    </dgm:pt>
    <dgm:pt modelId="{64F209F2-F29D-4E56-9ABC-46C3C3A4FBED}" type="pres">
      <dgm:prSet presAssocID="{44C7823F-0499-41EF-874C-14A1C43C1B8B}" presName="txSpace" presStyleCnt="0"/>
      <dgm:spPr/>
    </dgm:pt>
    <dgm:pt modelId="{920D64B3-C744-4F37-841D-2BA507BF19C3}" type="pres">
      <dgm:prSet presAssocID="{44C7823F-0499-41EF-874C-14A1C43C1B8B}" presName="desTx" presStyleLbl="revTx" presStyleIdx="5" presStyleCnt="6">
        <dgm:presLayoutVars/>
      </dgm:prSet>
      <dgm:spPr/>
    </dgm:pt>
  </dgm:ptLst>
  <dgm:cxnLst>
    <dgm:cxn modelId="{C8997222-D2E9-4AEC-B06E-A030E8E6AF84}" type="presOf" srcId="{3938059A-43E8-48B8-8664-3F6687A9A6A6}" destId="{8EBFBDF9-623A-4568-84DD-7F19FC0FC0A9}" srcOrd="0" destOrd="0" presId="urn:microsoft.com/office/officeart/2018/2/layout/IconLabelDescriptionList"/>
    <dgm:cxn modelId="{653D202C-2A29-4843-B3CA-8EF1CB053689}" type="presOf" srcId="{5ADB4AE8-F470-401C-A081-AA2D1C706F73}" destId="{044A961B-6446-4F7D-A62B-4801DE5B38DE}" srcOrd="0" destOrd="0" presId="urn:microsoft.com/office/officeart/2018/2/layout/IconLabelDescriptionList"/>
    <dgm:cxn modelId="{06016931-B9F0-42BD-9D02-63417080C43A}" type="presOf" srcId="{953BEDA6-56B0-4AC2-B8A4-4DCB2401768F}" destId="{920D64B3-C744-4F37-841D-2BA507BF19C3}" srcOrd="0" destOrd="0" presId="urn:microsoft.com/office/officeart/2018/2/layout/IconLabelDescriptionList"/>
    <dgm:cxn modelId="{D9E9DA31-5F66-463B-B706-08CE7AF26440}" srcId="{3938059A-43E8-48B8-8664-3F6687A9A6A6}" destId="{9D209DE2-B2D9-44DD-9A80-6F71E83CD8EE}" srcOrd="0" destOrd="0" parTransId="{74D982E8-BCF2-4A85-B791-6F2DC7293D24}" sibTransId="{E263B22F-88A5-4D0F-B9A2-AE2BFDF89884}"/>
    <dgm:cxn modelId="{7A600F37-2F84-4C15-B6D9-2CC171A09545}" srcId="{44C7823F-0499-41EF-874C-14A1C43C1B8B}" destId="{B6587E62-FFA9-43EA-9A31-80B6F4668FA2}" srcOrd="2" destOrd="0" parTransId="{DE41E053-A397-4BC2-B6D2-DE09C9EBFF5E}" sibTransId="{2F065ABB-5175-46C4-99D0-ED815A65A0C6}"/>
    <dgm:cxn modelId="{E55B7F37-8D74-4451-AB9F-7B3BDFF97242}" type="presOf" srcId="{9D209DE2-B2D9-44DD-9A80-6F71E83CD8EE}" destId="{8A724E63-6F6A-4678-90AB-29FEC4C7A79D}" srcOrd="0" destOrd="0" presId="urn:microsoft.com/office/officeart/2018/2/layout/IconLabelDescriptionList"/>
    <dgm:cxn modelId="{12D9CE60-1FAE-42DD-BA76-9DFBCBD0F347}" srcId="{44C7823F-0499-41EF-874C-14A1C43C1B8B}" destId="{3EA2C353-BA04-4FA2-8C38-7B0FA0EAC87F}" srcOrd="1" destOrd="0" parTransId="{AB15AF40-AD2F-49C4-9950-061EB8996DB5}" sibTransId="{FCD0CD03-8131-49A3-B0C7-F4A4FB3C953A}"/>
    <dgm:cxn modelId="{2362B145-F750-40E2-92D2-EA831C16100C}" type="presOf" srcId="{492DC090-302D-43F4-B019-021B3C30962F}" destId="{920D64B3-C744-4F37-841D-2BA507BF19C3}" srcOrd="0" destOrd="3" presId="urn:microsoft.com/office/officeart/2018/2/layout/IconLabelDescriptionList"/>
    <dgm:cxn modelId="{D9365951-10D8-45D6-8044-5C4110A57228}" srcId="{09DC14E7-DC09-4F82-B685-574E7AC9A066}" destId="{5ADB4AE8-F470-401C-A081-AA2D1C706F73}" srcOrd="1" destOrd="0" parTransId="{15AAEF31-41BB-417C-AD48-5A62F19FA023}" sibTransId="{DB849EFD-AE60-4C0C-8FD0-13C088FB1492}"/>
    <dgm:cxn modelId="{5A28F676-8149-41A7-A247-2127CDF0167F}" srcId="{5ADB4AE8-F470-401C-A081-AA2D1C706F73}" destId="{5FCF78EC-1484-4F69-922F-632CF47321C2}" srcOrd="0" destOrd="0" parTransId="{F2280350-F13C-4E95-90DF-6272386BAFC0}" sibTransId="{80C2C357-F3B5-4254-9985-9FB0302AE036}"/>
    <dgm:cxn modelId="{55C96F7C-EF25-4D7D-ABE0-384C222CF218}" type="presOf" srcId="{B6587E62-FFA9-43EA-9A31-80B6F4668FA2}" destId="{920D64B3-C744-4F37-841D-2BA507BF19C3}" srcOrd="0" destOrd="2" presId="urn:microsoft.com/office/officeart/2018/2/layout/IconLabelDescriptionList"/>
    <dgm:cxn modelId="{D1151C94-5BB8-46F0-B9A0-C02F067BF244}" type="presOf" srcId="{44C7823F-0499-41EF-874C-14A1C43C1B8B}" destId="{83A80CCF-F4C8-4063-BDFF-A8DCBF49A592}" srcOrd="0" destOrd="0" presId="urn:microsoft.com/office/officeart/2018/2/layout/IconLabelDescriptionList"/>
    <dgm:cxn modelId="{7995C5B1-2928-40E3-8C8D-40D90012AAAC}" srcId="{09DC14E7-DC09-4F82-B685-574E7AC9A066}" destId="{3938059A-43E8-48B8-8664-3F6687A9A6A6}" srcOrd="0" destOrd="0" parTransId="{26F2C6EA-B158-4627-B9A8-7A41E3D00311}" sibTransId="{238E0287-333D-4BC2-84B7-E57781624CC5}"/>
    <dgm:cxn modelId="{EEFD8BB3-5D9D-4076-860B-588E8FB04490}" srcId="{44C7823F-0499-41EF-874C-14A1C43C1B8B}" destId="{492DC090-302D-43F4-B019-021B3C30962F}" srcOrd="3" destOrd="0" parTransId="{CC3B7E6B-28E1-4EBF-87C5-E8488163B479}" sibTransId="{6A9F2EE6-EAC7-4F44-9973-A2F4B165C6F2}"/>
    <dgm:cxn modelId="{4382DDC1-9ED6-4E5D-BFDD-D2B3F9E93E6B}" type="presOf" srcId="{942CE2EB-D5B3-42D3-822D-E243D13335EF}" destId="{8A724E63-6F6A-4678-90AB-29FEC4C7A79D}" srcOrd="0" destOrd="1" presId="urn:microsoft.com/office/officeart/2018/2/layout/IconLabelDescriptionList"/>
    <dgm:cxn modelId="{3826D8C7-9DDB-4863-90A4-20014EF65A4A}" srcId="{09DC14E7-DC09-4F82-B685-574E7AC9A066}" destId="{44C7823F-0499-41EF-874C-14A1C43C1B8B}" srcOrd="2" destOrd="0" parTransId="{02429C4A-09DB-4957-BCE7-DEBAA63CA0EF}" sibTransId="{88C89E08-8AC9-4DB1-8EDC-3DC2C3531F69}"/>
    <dgm:cxn modelId="{58F57CDC-671B-4D2A-834E-B0C5E66AB4EE}" type="presOf" srcId="{09DC14E7-DC09-4F82-B685-574E7AC9A066}" destId="{24DD3F41-D856-4574-A033-DA5A002ED608}" srcOrd="0" destOrd="0" presId="urn:microsoft.com/office/officeart/2018/2/layout/IconLabelDescriptionList"/>
    <dgm:cxn modelId="{620E56E6-AB08-4EB6-8969-79BC65774F4F}" srcId="{3938059A-43E8-48B8-8664-3F6687A9A6A6}" destId="{942CE2EB-D5B3-42D3-822D-E243D13335EF}" srcOrd="1" destOrd="0" parTransId="{9E57E05F-430A-4FEF-AD2D-D155B23FDFBA}" sibTransId="{B710B27E-0286-46AB-AA3A-845175AB95D6}"/>
    <dgm:cxn modelId="{AC9D1BFB-9A78-47C3-A0D6-CC55BFBAC34B}" type="presOf" srcId="{3EA2C353-BA04-4FA2-8C38-7B0FA0EAC87F}" destId="{920D64B3-C744-4F37-841D-2BA507BF19C3}" srcOrd="0" destOrd="1" presId="urn:microsoft.com/office/officeart/2018/2/layout/IconLabelDescriptionList"/>
    <dgm:cxn modelId="{EAAEC0FC-F148-44F3-8122-B984FE5579C5}" type="presOf" srcId="{5FCF78EC-1484-4F69-922F-632CF47321C2}" destId="{1C1B2DF3-4748-4CC9-815F-6E53F946C031}" srcOrd="0" destOrd="0" presId="urn:microsoft.com/office/officeart/2018/2/layout/IconLabelDescriptionList"/>
    <dgm:cxn modelId="{7B539DFF-827A-4428-93B3-8BCFCECABD67}" srcId="{44C7823F-0499-41EF-874C-14A1C43C1B8B}" destId="{953BEDA6-56B0-4AC2-B8A4-4DCB2401768F}" srcOrd="0" destOrd="0" parTransId="{5A7D7B51-BCC0-4F68-93BD-EBFECCBB8A30}" sibTransId="{291A3182-422E-4E36-A9D2-9C13F096F1F9}"/>
    <dgm:cxn modelId="{6CC7544E-5658-437A-B418-EDFDFA73BFE8}" type="presParOf" srcId="{24DD3F41-D856-4574-A033-DA5A002ED608}" destId="{DFCF6FCC-23E0-405E-8679-2488670512B1}" srcOrd="0" destOrd="0" presId="urn:microsoft.com/office/officeart/2018/2/layout/IconLabelDescriptionList"/>
    <dgm:cxn modelId="{35FFDC1B-921D-4D4B-BFF5-E787F73D84E7}" type="presParOf" srcId="{DFCF6FCC-23E0-405E-8679-2488670512B1}" destId="{0B0C24BF-2477-4009-BC79-63A9E8E23604}" srcOrd="0" destOrd="0" presId="urn:microsoft.com/office/officeart/2018/2/layout/IconLabelDescriptionList"/>
    <dgm:cxn modelId="{A3A82C73-1F6A-4F1A-96C7-534F511119F7}" type="presParOf" srcId="{DFCF6FCC-23E0-405E-8679-2488670512B1}" destId="{6312EF8B-0430-4B23-B5DC-9057D10B4C1B}" srcOrd="1" destOrd="0" presId="urn:microsoft.com/office/officeart/2018/2/layout/IconLabelDescriptionList"/>
    <dgm:cxn modelId="{C971C668-B4DC-448D-BAD2-6A3407087A31}" type="presParOf" srcId="{DFCF6FCC-23E0-405E-8679-2488670512B1}" destId="{8EBFBDF9-623A-4568-84DD-7F19FC0FC0A9}" srcOrd="2" destOrd="0" presId="urn:microsoft.com/office/officeart/2018/2/layout/IconLabelDescriptionList"/>
    <dgm:cxn modelId="{568B5AD7-CD62-4E53-9FB2-4E6C623F85A1}" type="presParOf" srcId="{DFCF6FCC-23E0-405E-8679-2488670512B1}" destId="{1A2D672E-FF93-4344-809D-2285BFEB6CB7}" srcOrd="3" destOrd="0" presId="urn:microsoft.com/office/officeart/2018/2/layout/IconLabelDescriptionList"/>
    <dgm:cxn modelId="{A8013ADB-DB5A-4DE9-85E1-C0B7B097FCDF}" type="presParOf" srcId="{DFCF6FCC-23E0-405E-8679-2488670512B1}" destId="{8A724E63-6F6A-4678-90AB-29FEC4C7A79D}" srcOrd="4" destOrd="0" presId="urn:microsoft.com/office/officeart/2018/2/layout/IconLabelDescriptionList"/>
    <dgm:cxn modelId="{4BD72FA9-14EE-4E70-9200-A3DA8BBD89BE}" type="presParOf" srcId="{24DD3F41-D856-4574-A033-DA5A002ED608}" destId="{EEB6B0C8-1907-40A9-BA13-F96E876C9FCC}" srcOrd="1" destOrd="0" presId="urn:microsoft.com/office/officeart/2018/2/layout/IconLabelDescriptionList"/>
    <dgm:cxn modelId="{B9BC6BAF-5905-49A3-88CC-3484D658CEDA}" type="presParOf" srcId="{24DD3F41-D856-4574-A033-DA5A002ED608}" destId="{A4299678-F019-478B-9839-114EE52F2884}" srcOrd="2" destOrd="0" presId="urn:microsoft.com/office/officeart/2018/2/layout/IconLabelDescriptionList"/>
    <dgm:cxn modelId="{DC66752D-45E6-48D7-8C01-251E1E6120C8}" type="presParOf" srcId="{A4299678-F019-478B-9839-114EE52F2884}" destId="{BC3BB051-B7E8-4095-8722-085A3936386C}" srcOrd="0" destOrd="0" presId="urn:microsoft.com/office/officeart/2018/2/layout/IconLabelDescriptionList"/>
    <dgm:cxn modelId="{099257F2-7420-4B2B-B56E-5ED0E6E6C132}" type="presParOf" srcId="{A4299678-F019-478B-9839-114EE52F2884}" destId="{CF12F95A-2894-4C82-AA3D-8E3471E2A20D}" srcOrd="1" destOrd="0" presId="urn:microsoft.com/office/officeart/2018/2/layout/IconLabelDescriptionList"/>
    <dgm:cxn modelId="{CD8E633A-DA80-4CE1-A0C5-F5A14BE26FB5}" type="presParOf" srcId="{A4299678-F019-478B-9839-114EE52F2884}" destId="{044A961B-6446-4F7D-A62B-4801DE5B38DE}" srcOrd="2" destOrd="0" presId="urn:microsoft.com/office/officeart/2018/2/layout/IconLabelDescriptionList"/>
    <dgm:cxn modelId="{613A8998-AA98-417B-BDC6-76A04F94F5C1}" type="presParOf" srcId="{A4299678-F019-478B-9839-114EE52F2884}" destId="{495FEE24-EBE3-4392-92D5-3EAF6E571D26}" srcOrd="3" destOrd="0" presId="urn:microsoft.com/office/officeart/2018/2/layout/IconLabelDescriptionList"/>
    <dgm:cxn modelId="{77A99887-2527-4F9D-B10B-7B2A7442411B}" type="presParOf" srcId="{A4299678-F019-478B-9839-114EE52F2884}" destId="{1C1B2DF3-4748-4CC9-815F-6E53F946C031}" srcOrd="4" destOrd="0" presId="urn:microsoft.com/office/officeart/2018/2/layout/IconLabelDescriptionList"/>
    <dgm:cxn modelId="{574FB01B-D0AB-4F1A-A35C-2F4C2CF6CF08}" type="presParOf" srcId="{24DD3F41-D856-4574-A033-DA5A002ED608}" destId="{BD1D8237-BD4A-486C-A1F3-5EFCF08DA6D9}" srcOrd="3" destOrd="0" presId="urn:microsoft.com/office/officeart/2018/2/layout/IconLabelDescriptionList"/>
    <dgm:cxn modelId="{F3C02FDF-AF4A-4189-9109-10B48D03B8A9}" type="presParOf" srcId="{24DD3F41-D856-4574-A033-DA5A002ED608}" destId="{1422C25A-9FA9-4B2A-ADD0-972F4C899880}" srcOrd="4" destOrd="0" presId="urn:microsoft.com/office/officeart/2018/2/layout/IconLabelDescriptionList"/>
    <dgm:cxn modelId="{8098A70B-7A4C-496E-98E4-922DFB671075}" type="presParOf" srcId="{1422C25A-9FA9-4B2A-ADD0-972F4C899880}" destId="{3AE93FF8-0C0C-4102-8BB8-931D00890BC0}" srcOrd="0" destOrd="0" presId="urn:microsoft.com/office/officeart/2018/2/layout/IconLabelDescriptionList"/>
    <dgm:cxn modelId="{FE57B9B8-3BEF-4466-A343-F8FDEBC406A8}" type="presParOf" srcId="{1422C25A-9FA9-4B2A-ADD0-972F4C899880}" destId="{9A0CD5C7-A73E-43AB-A6E7-16CE76FE1214}" srcOrd="1" destOrd="0" presId="urn:microsoft.com/office/officeart/2018/2/layout/IconLabelDescriptionList"/>
    <dgm:cxn modelId="{3F707206-D17A-4424-87B7-69204EDE8D27}" type="presParOf" srcId="{1422C25A-9FA9-4B2A-ADD0-972F4C899880}" destId="{83A80CCF-F4C8-4063-BDFF-A8DCBF49A592}" srcOrd="2" destOrd="0" presId="urn:microsoft.com/office/officeart/2018/2/layout/IconLabelDescriptionList"/>
    <dgm:cxn modelId="{859105EC-AE38-4EA2-9110-0B17E5E29313}" type="presParOf" srcId="{1422C25A-9FA9-4B2A-ADD0-972F4C899880}" destId="{64F209F2-F29D-4E56-9ABC-46C3C3A4FBED}" srcOrd="3" destOrd="0" presId="urn:microsoft.com/office/officeart/2018/2/layout/IconLabelDescriptionList"/>
    <dgm:cxn modelId="{294FD51C-BF50-4803-BAD7-C8326E9FE1F2}" type="presParOf" srcId="{1422C25A-9FA9-4B2A-ADD0-972F4C899880}" destId="{920D64B3-C744-4F37-841D-2BA507BF19C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E106E-1E54-4EF0-BF15-707F7D39DA3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22D482B-2FE3-4FE4-94D1-42987E0D1413}">
      <dgm:prSet/>
      <dgm:spPr/>
      <dgm:t>
        <a:bodyPr/>
        <a:lstStyle/>
        <a:p>
          <a:r>
            <a:rPr lang="en-MY"/>
            <a:t>Clear Communication</a:t>
          </a:r>
          <a:endParaRPr lang="en-US"/>
        </a:p>
      </dgm:t>
    </dgm:pt>
    <dgm:pt modelId="{07259844-94B8-4E9D-A101-1656AF0FA4E1}" type="parTrans" cxnId="{4E83E0FB-A2BA-430D-A6C0-2B946FC9FCC6}">
      <dgm:prSet/>
      <dgm:spPr/>
      <dgm:t>
        <a:bodyPr/>
        <a:lstStyle/>
        <a:p>
          <a:endParaRPr lang="en-US"/>
        </a:p>
      </dgm:t>
    </dgm:pt>
    <dgm:pt modelId="{5061B1FE-0A86-4273-B9A4-417F6F141E5F}" type="sibTrans" cxnId="{4E83E0FB-A2BA-430D-A6C0-2B946FC9FCC6}">
      <dgm:prSet/>
      <dgm:spPr/>
      <dgm:t>
        <a:bodyPr/>
        <a:lstStyle/>
        <a:p>
          <a:endParaRPr lang="en-US"/>
        </a:p>
      </dgm:t>
    </dgm:pt>
    <dgm:pt modelId="{96CC98E3-B513-457C-AD78-D34C6CAC7327}">
      <dgm:prSet/>
      <dgm:spPr/>
      <dgm:t>
        <a:bodyPr/>
        <a:lstStyle/>
        <a:p>
          <a:r>
            <a:rPr lang="en-MY"/>
            <a:t>Organization</a:t>
          </a:r>
          <a:endParaRPr lang="en-US"/>
        </a:p>
      </dgm:t>
    </dgm:pt>
    <dgm:pt modelId="{E3B348CE-06A3-40CC-A5E9-B66A9B6F842F}" type="parTrans" cxnId="{DF3522D3-0561-4757-AF5D-8391EAF10115}">
      <dgm:prSet/>
      <dgm:spPr/>
      <dgm:t>
        <a:bodyPr/>
        <a:lstStyle/>
        <a:p>
          <a:endParaRPr lang="en-US"/>
        </a:p>
      </dgm:t>
    </dgm:pt>
    <dgm:pt modelId="{C052C357-0527-40F5-96A6-DB095163482C}" type="sibTrans" cxnId="{DF3522D3-0561-4757-AF5D-8391EAF10115}">
      <dgm:prSet/>
      <dgm:spPr/>
      <dgm:t>
        <a:bodyPr/>
        <a:lstStyle/>
        <a:p>
          <a:endParaRPr lang="en-US"/>
        </a:p>
      </dgm:t>
    </dgm:pt>
    <dgm:pt modelId="{9C4DADC1-A766-447E-ACF0-0FF08CEBE7CC}" type="pres">
      <dgm:prSet presAssocID="{268E106E-1E54-4EF0-BF15-707F7D39DA35}" presName="root" presStyleCnt="0">
        <dgm:presLayoutVars>
          <dgm:dir/>
          <dgm:resizeHandles val="exact"/>
        </dgm:presLayoutVars>
      </dgm:prSet>
      <dgm:spPr/>
    </dgm:pt>
    <dgm:pt modelId="{CE38183C-C15F-4506-B1C7-947A2971D704}" type="pres">
      <dgm:prSet presAssocID="{268E106E-1E54-4EF0-BF15-707F7D39DA35}" presName="container" presStyleCnt="0">
        <dgm:presLayoutVars>
          <dgm:dir/>
          <dgm:resizeHandles val="exact"/>
        </dgm:presLayoutVars>
      </dgm:prSet>
      <dgm:spPr/>
    </dgm:pt>
    <dgm:pt modelId="{F971CBD5-BEBC-4EAE-A367-B33528BD97DB}" type="pres">
      <dgm:prSet presAssocID="{322D482B-2FE3-4FE4-94D1-42987E0D1413}" presName="compNode" presStyleCnt="0"/>
      <dgm:spPr/>
    </dgm:pt>
    <dgm:pt modelId="{9243D896-81E4-4CDE-9DCF-9C826958FD4C}" type="pres">
      <dgm:prSet presAssocID="{322D482B-2FE3-4FE4-94D1-42987E0D1413}" presName="iconBgRect" presStyleLbl="bgShp" presStyleIdx="0" presStyleCnt="2"/>
      <dgm:spPr/>
    </dgm:pt>
    <dgm:pt modelId="{DA56A5B3-E201-483F-B2E5-BD57D037A061}" type="pres">
      <dgm:prSet presAssocID="{322D482B-2FE3-4FE4-94D1-42987E0D14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B782C3F-ADF2-4F48-A188-15DCBAF0EA1D}" type="pres">
      <dgm:prSet presAssocID="{322D482B-2FE3-4FE4-94D1-42987E0D1413}" presName="spaceRect" presStyleCnt="0"/>
      <dgm:spPr/>
    </dgm:pt>
    <dgm:pt modelId="{3C2CBA16-0B01-4F18-A968-610E26BBF2FA}" type="pres">
      <dgm:prSet presAssocID="{322D482B-2FE3-4FE4-94D1-42987E0D1413}" presName="textRect" presStyleLbl="revTx" presStyleIdx="0" presStyleCnt="2">
        <dgm:presLayoutVars>
          <dgm:chMax val="1"/>
          <dgm:chPref val="1"/>
        </dgm:presLayoutVars>
      </dgm:prSet>
      <dgm:spPr/>
    </dgm:pt>
    <dgm:pt modelId="{1783DE6C-7E85-44C8-829E-8C782D6D92D0}" type="pres">
      <dgm:prSet presAssocID="{5061B1FE-0A86-4273-B9A4-417F6F141E5F}" presName="sibTrans" presStyleLbl="sibTrans2D1" presStyleIdx="0" presStyleCnt="0"/>
      <dgm:spPr/>
    </dgm:pt>
    <dgm:pt modelId="{84F1E86E-711B-4CEA-BB11-A68B211EFA11}" type="pres">
      <dgm:prSet presAssocID="{96CC98E3-B513-457C-AD78-D34C6CAC7327}" presName="compNode" presStyleCnt="0"/>
      <dgm:spPr/>
    </dgm:pt>
    <dgm:pt modelId="{708DABBC-760A-4345-A4F6-F786885FA737}" type="pres">
      <dgm:prSet presAssocID="{96CC98E3-B513-457C-AD78-D34C6CAC7327}" presName="iconBgRect" presStyleLbl="bgShp" presStyleIdx="1" presStyleCnt="2"/>
      <dgm:spPr/>
    </dgm:pt>
    <dgm:pt modelId="{D50859CB-B661-407D-99B2-F85607ADC83D}" type="pres">
      <dgm:prSet presAssocID="{96CC98E3-B513-457C-AD78-D34C6CAC732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Org Chart"/>
        </a:ext>
      </dgm:extLst>
    </dgm:pt>
    <dgm:pt modelId="{83406E4B-6715-4573-9C86-AC0CDB4A1C1C}" type="pres">
      <dgm:prSet presAssocID="{96CC98E3-B513-457C-AD78-D34C6CAC7327}" presName="spaceRect" presStyleCnt="0"/>
      <dgm:spPr/>
    </dgm:pt>
    <dgm:pt modelId="{928FFD33-937B-4E84-ABE0-39F33C1B72FD}" type="pres">
      <dgm:prSet presAssocID="{96CC98E3-B513-457C-AD78-D34C6CAC732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8D99723-B65A-4BBE-9A2B-B3ADEBF46E09}" type="presOf" srcId="{96CC98E3-B513-457C-AD78-D34C6CAC7327}" destId="{928FFD33-937B-4E84-ABE0-39F33C1B72FD}" srcOrd="0" destOrd="0" presId="urn:microsoft.com/office/officeart/2018/2/layout/IconCircleList"/>
    <dgm:cxn modelId="{DEF24657-ED33-4CC4-B8A9-9CDB3A702C66}" type="presOf" srcId="{268E106E-1E54-4EF0-BF15-707F7D39DA35}" destId="{9C4DADC1-A766-447E-ACF0-0FF08CEBE7CC}" srcOrd="0" destOrd="0" presId="urn:microsoft.com/office/officeart/2018/2/layout/IconCircleList"/>
    <dgm:cxn modelId="{DF3522D3-0561-4757-AF5D-8391EAF10115}" srcId="{268E106E-1E54-4EF0-BF15-707F7D39DA35}" destId="{96CC98E3-B513-457C-AD78-D34C6CAC7327}" srcOrd="1" destOrd="0" parTransId="{E3B348CE-06A3-40CC-A5E9-B66A9B6F842F}" sibTransId="{C052C357-0527-40F5-96A6-DB095163482C}"/>
    <dgm:cxn modelId="{A4E86CD6-E1E2-4C92-8B21-F85F5A457460}" type="presOf" srcId="{5061B1FE-0A86-4273-B9A4-417F6F141E5F}" destId="{1783DE6C-7E85-44C8-829E-8C782D6D92D0}" srcOrd="0" destOrd="0" presId="urn:microsoft.com/office/officeart/2018/2/layout/IconCircleList"/>
    <dgm:cxn modelId="{4E83E0FB-A2BA-430D-A6C0-2B946FC9FCC6}" srcId="{268E106E-1E54-4EF0-BF15-707F7D39DA35}" destId="{322D482B-2FE3-4FE4-94D1-42987E0D1413}" srcOrd="0" destOrd="0" parTransId="{07259844-94B8-4E9D-A101-1656AF0FA4E1}" sibTransId="{5061B1FE-0A86-4273-B9A4-417F6F141E5F}"/>
    <dgm:cxn modelId="{01009AFF-9A95-45C3-80B5-67519390632A}" type="presOf" srcId="{322D482B-2FE3-4FE4-94D1-42987E0D1413}" destId="{3C2CBA16-0B01-4F18-A968-610E26BBF2FA}" srcOrd="0" destOrd="0" presId="urn:microsoft.com/office/officeart/2018/2/layout/IconCircleList"/>
    <dgm:cxn modelId="{767B22B6-F4CF-46A4-B1E0-4EEA5834E779}" type="presParOf" srcId="{9C4DADC1-A766-447E-ACF0-0FF08CEBE7CC}" destId="{CE38183C-C15F-4506-B1C7-947A2971D704}" srcOrd="0" destOrd="0" presId="urn:microsoft.com/office/officeart/2018/2/layout/IconCircleList"/>
    <dgm:cxn modelId="{FA6CD4FD-E259-44E5-B57B-94E85EFD89E3}" type="presParOf" srcId="{CE38183C-C15F-4506-B1C7-947A2971D704}" destId="{F971CBD5-BEBC-4EAE-A367-B33528BD97DB}" srcOrd="0" destOrd="0" presId="urn:microsoft.com/office/officeart/2018/2/layout/IconCircleList"/>
    <dgm:cxn modelId="{EE780082-CC14-4569-A6A1-C3FE3855E1DC}" type="presParOf" srcId="{F971CBD5-BEBC-4EAE-A367-B33528BD97DB}" destId="{9243D896-81E4-4CDE-9DCF-9C826958FD4C}" srcOrd="0" destOrd="0" presId="urn:microsoft.com/office/officeart/2018/2/layout/IconCircleList"/>
    <dgm:cxn modelId="{61DA6121-1B42-4D73-8203-359F969353BC}" type="presParOf" srcId="{F971CBD5-BEBC-4EAE-A367-B33528BD97DB}" destId="{DA56A5B3-E201-483F-B2E5-BD57D037A061}" srcOrd="1" destOrd="0" presId="urn:microsoft.com/office/officeart/2018/2/layout/IconCircleList"/>
    <dgm:cxn modelId="{24D6C527-DE68-4E91-B62C-B99AF033D2BF}" type="presParOf" srcId="{F971CBD5-BEBC-4EAE-A367-B33528BD97DB}" destId="{2B782C3F-ADF2-4F48-A188-15DCBAF0EA1D}" srcOrd="2" destOrd="0" presId="urn:microsoft.com/office/officeart/2018/2/layout/IconCircleList"/>
    <dgm:cxn modelId="{E309E43B-90BB-4043-B191-EEA24BD0EB91}" type="presParOf" srcId="{F971CBD5-BEBC-4EAE-A367-B33528BD97DB}" destId="{3C2CBA16-0B01-4F18-A968-610E26BBF2FA}" srcOrd="3" destOrd="0" presId="urn:microsoft.com/office/officeart/2018/2/layout/IconCircleList"/>
    <dgm:cxn modelId="{AE81290C-D3E6-4E1D-B568-D045EE5A6B41}" type="presParOf" srcId="{CE38183C-C15F-4506-B1C7-947A2971D704}" destId="{1783DE6C-7E85-44C8-829E-8C782D6D92D0}" srcOrd="1" destOrd="0" presId="urn:microsoft.com/office/officeart/2018/2/layout/IconCircleList"/>
    <dgm:cxn modelId="{A672C248-6A9C-45CC-85A1-A1E282CB08C4}" type="presParOf" srcId="{CE38183C-C15F-4506-B1C7-947A2971D704}" destId="{84F1E86E-711B-4CEA-BB11-A68B211EFA11}" srcOrd="2" destOrd="0" presId="urn:microsoft.com/office/officeart/2018/2/layout/IconCircleList"/>
    <dgm:cxn modelId="{175E97AE-D253-40E1-8F27-702932A575F4}" type="presParOf" srcId="{84F1E86E-711B-4CEA-BB11-A68B211EFA11}" destId="{708DABBC-760A-4345-A4F6-F786885FA737}" srcOrd="0" destOrd="0" presId="urn:microsoft.com/office/officeart/2018/2/layout/IconCircleList"/>
    <dgm:cxn modelId="{963F796D-FEB4-4C0B-B57A-2FF7346076E0}" type="presParOf" srcId="{84F1E86E-711B-4CEA-BB11-A68B211EFA11}" destId="{D50859CB-B661-407D-99B2-F85607ADC83D}" srcOrd="1" destOrd="0" presId="urn:microsoft.com/office/officeart/2018/2/layout/IconCircleList"/>
    <dgm:cxn modelId="{6882404D-1C7D-4E6C-976B-1448E4C56000}" type="presParOf" srcId="{84F1E86E-711B-4CEA-BB11-A68B211EFA11}" destId="{83406E4B-6715-4573-9C86-AC0CDB4A1C1C}" srcOrd="2" destOrd="0" presId="urn:microsoft.com/office/officeart/2018/2/layout/IconCircleList"/>
    <dgm:cxn modelId="{3FF7E37C-2374-45BC-BB8F-EB6B1F651869}" type="presParOf" srcId="{84F1E86E-711B-4CEA-BB11-A68B211EFA11}" destId="{928FFD33-937B-4E84-ABE0-39F33C1B72F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9CEC54-2F16-45F3-9EA8-25BF95C2F55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8C4197D-292D-4A6E-AA73-F2983EB25C5A}">
      <dgm:prSet/>
      <dgm:spPr/>
      <dgm:t>
        <a:bodyPr/>
        <a:lstStyle/>
        <a:p>
          <a:r>
            <a:rPr lang="en-MY"/>
            <a:t>Make Decisions</a:t>
          </a:r>
          <a:endParaRPr lang="en-US"/>
        </a:p>
      </dgm:t>
    </dgm:pt>
    <dgm:pt modelId="{25E5C831-7790-4DBA-8458-637FD2A39D62}" type="parTrans" cxnId="{700FF4DF-AE8F-4CD6-857C-A61DA7CAC3E4}">
      <dgm:prSet/>
      <dgm:spPr/>
      <dgm:t>
        <a:bodyPr/>
        <a:lstStyle/>
        <a:p>
          <a:endParaRPr lang="en-US"/>
        </a:p>
      </dgm:t>
    </dgm:pt>
    <dgm:pt modelId="{B67CDD1F-41CE-49BF-89FD-F2774A454E77}" type="sibTrans" cxnId="{700FF4DF-AE8F-4CD6-857C-A61DA7CAC3E4}">
      <dgm:prSet/>
      <dgm:spPr/>
      <dgm:t>
        <a:bodyPr/>
        <a:lstStyle/>
        <a:p>
          <a:endParaRPr lang="en-US"/>
        </a:p>
      </dgm:t>
    </dgm:pt>
    <dgm:pt modelId="{D158D23D-C061-40F4-A181-5CB1225588C2}">
      <dgm:prSet/>
      <dgm:spPr/>
      <dgm:t>
        <a:bodyPr/>
        <a:lstStyle/>
        <a:p>
          <a:r>
            <a:rPr lang="en-MY"/>
            <a:t>Long Term Thinker</a:t>
          </a:r>
          <a:endParaRPr lang="en-US"/>
        </a:p>
      </dgm:t>
    </dgm:pt>
    <dgm:pt modelId="{9E9331F1-6886-4774-A839-C19358718D63}" type="parTrans" cxnId="{C4FA2436-309F-4918-9A21-DBEDF1BB1185}">
      <dgm:prSet/>
      <dgm:spPr/>
      <dgm:t>
        <a:bodyPr/>
        <a:lstStyle/>
        <a:p>
          <a:endParaRPr lang="en-US"/>
        </a:p>
      </dgm:t>
    </dgm:pt>
    <dgm:pt modelId="{12F91C8F-CDDE-4E1F-B48F-D2D72DC47322}" type="sibTrans" cxnId="{C4FA2436-309F-4918-9A21-DBEDF1BB1185}">
      <dgm:prSet/>
      <dgm:spPr/>
      <dgm:t>
        <a:bodyPr/>
        <a:lstStyle/>
        <a:p>
          <a:endParaRPr lang="en-US"/>
        </a:p>
      </dgm:t>
    </dgm:pt>
    <dgm:pt modelId="{F9D9E79C-0110-4B99-A7EE-C1DBEF8155B5}" type="pres">
      <dgm:prSet presAssocID="{AE9CEC54-2F16-45F3-9EA8-25BF95C2F55B}" presName="root" presStyleCnt="0">
        <dgm:presLayoutVars>
          <dgm:dir/>
          <dgm:resizeHandles val="exact"/>
        </dgm:presLayoutVars>
      </dgm:prSet>
      <dgm:spPr/>
    </dgm:pt>
    <dgm:pt modelId="{037D33AB-FF91-4FCA-93D1-129AE382F790}" type="pres">
      <dgm:prSet presAssocID="{B8C4197D-292D-4A6E-AA73-F2983EB25C5A}" presName="compNode" presStyleCnt="0"/>
      <dgm:spPr/>
    </dgm:pt>
    <dgm:pt modelId="{2470A202-3D36-4734-B882-026C8CC88155}" type="pres">
      <dgm:prSet presAssocID="{B8C4197D-292D-4A6E-AA73-F2983EB25C5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76C8D82-44A3-4683-856E-ED4D60700CE3}" type="pres">
      <dgm:prSet presAssocID="{B8C4197D-292D-4A6E-AA73-F2983EB25C5A}" presName="spaceRect" presStyleCnt="0"/>
      <dgm:spPr/>
    </dgm:pt>
    <dgm:pt modelId="{64DEE44D-A0D0-41BE-BDD1-89A473D005BB}" type="pres">
      <dgm:prSet presAssocID="{B8C4197D-292D-4A6E-AA73-F2983EB25C5A}" presName="textRect" presStyleLbl="revTx" presStyleIdx="0" presStyleCnt="2">
        <dgm:presLayoutVars>
          <dgm:chMax val="1"/>
          <dgm:chPref val="1"/>
        </dgm:presLayoutVars>
      </dgm:prSet>
      <dgm:spPr/>
    </dgm:pt>
    <dgm:pt modelId="{F1CA76CC-E04F-43EA-B117-58BEBCD52A9E}" type="pres">
      <dgm:prSet presAssocID="{B67CDD1F-41CE-49BF-89FD-F2774A454E77}" presName="sibTrans" presStyleCnt="0"/>
      <dgm:spPr/>
    </dgm:pt>
    <dgm:pt modelId="{BF1A2E15-B656-46F9-94D6-D4FA562FA5A7}" type="pres">
      <dgm:prSet presAssocID="{D158D23D-C061-40F4-A181-5CB1225588C2}" presName="compNode" presStyleCnt="0"/>
      <dgm:spPr/>
    </dgm:pt>
    <dgm:pt modelId="{C7C74A5E-EE1B-42CC-9D9E-55BC54BB5D28}" type="pres">
      <dgm:prSet presAssocID="{D158D23D-C061-40F4-A181-5CB1225588C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FFE07148-6BEA-4026-AEB2-454024AE3C72}" type="pres">
      <dgm:prSet presAssocID="{D158D23D-C061-40F4-A181-5CB1225588C2}" presName="spaceRect" presStyleCnt="0"/>
      <dgm:spPr/>
    </dgm:pt>
    <dgm:pt modelId="{30613A1F-543A-40A6-877C-6650543DAE8E}" type="pres">
      <dgm:prSet presAssocID="{D158D23D-C061-40F4-A181-5CB1225588C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6143931-97BF-46A1-97AD-4B6F5361A6A8}" type="presOf" srcId="{AE9CEC54-2F16-45F3-9EA8-25BF95C2F55B}" destId="{F9D9E79C-0110-4B99-A7EE-C1DBEF8155B5}" srcOrd="0" destOrd="0" presId="urn:microsoft.com/office/officeart/2018/2/layout/IconLabelList"/>
    <dgm:cxn modelId="{C4FA2436-309F-4918-9A21-DBEDF1BB1185}" srcId="{AE9CEC54-2F16-45F3-9EA8-25BF95C2F55B}" destId="{D158D23D-C061-40F4-A181-5CB1225588C2}" srcOrd="1" destOrd="0" parTransId="{9E9331F1-6886-4774-A839-C19358718D63}" sibTransId="{12F91C8F-CDDE-4E1F-B48F-D2D72DC47322}"/>
    <dgm:cxn modelId="{01C9F544-DDA0-4695-B9C1-CD595A30DC2F}" type="presOf" srcId="{B8C4197D-292D-4A6E-AA73-F2983EB25C5A}" destId="{64DEE44D-A0D0-41BE-BDD1-89A473D005BB}" srcOrd="0" destOrd="0" presId="urn:microsoft.com/office/officeart/2018/2/layout/IconLabelList"/>
    <dgm:cxn modelId="{2F3838C1-71CC-4D9F-9DEC-64C464822BF1}" type="presOf" srcId="{D158D23D-C061-40F4-A181-5CB1225588C2}" destId="{30613A1F-543A-40A6-877C-6650543DAE8E}" srcOrd="0" destOrd="0" presId="urn:microsoft.com/office/officeart/2018/2/layout/IconLabelList"/>
    <dgm:cxn modelId="{700FF4DF-AE8F-4CD6-857C-A61DA7CAC3E4}" srcId="{AE9CEC54-2F16-45F3-9EA8-25BF95C2F55B}" destId="{B8C4197D-292D-4A6E-AA73-F2983EB25C5A}" srcOrd="0" destOrd="0" parTransId="{25E5C831-7790-4DBA-8458-637FD2A39D62}" sibTransId="{B67CDD1F-41CE-49BF-89FD-F2774A454E77}"/>
    <dgm:cxn modelId="{FE31B7A6-F320-4B32-9AFE-26AFA7E84159}" type="presParOf" srcId="{F9D9E79C-0110-4B99-A7EE-C1DBEF8155B5}" destId="{037D33AB-FF91-4FCA-93D1-129AE382F790}" srcOrd="0" destOrd="0" presId="urn:microsoft.com/office/officeart/2018/2/layout/IconLabelList"/>
    <dgm:cxn modelId="{21BA5AC8-B7DC-49A9-ABAF-FA074FA3358E}" type="presParOf" srcId="{037D33AB-FF91-4FCA-93D1-129AE382F790}" destId="{2470A202-3D36-4734-B882-026C8CC88155}" srcOrd="0" destOrd="0" presId="urn:microsoft.com/office/officeart/2018/2/layout/IconLabelList"/>
    <dgm:cxn modelId="{42DFD4DF-92B2-4A57-9953-22721D0A9742}" type="presParOf" srcId="{037D33AB-FF91-4FCA-93D1-129AE382F790}" destId="{F76C8D82-44A3-4683-856E-ED4D60700CE3}" srcOrd="1" destOrd="0" presId="urn:microsoft.com/office/officeart/2018/2/layout/IconLabelList"/>
    <dgm:cxn modelId="{586B2979-5CB3-475D-AE7E-9EFF5FF8CF4E}" type="presParOf" srcId="{037D33AB-FF91-4FCA-93D1-129AE382F790}" destId="{64DEE44D-A0D0-41BE-BDD1-89A473D005BB}" srcOrd="2" destOrd="0" presId="urn:microsoft.com/office/officeart/2018/2/layout/IconLabelList"/>
    <dgm:cxn modelId="{9D43325F-192D-4EBC-8869-8952E2A77B83}" type="presParOf" srcId="{F9D9E79C-0110-4B99-A7EE-C1DBEF8155B5}" destId="{F1CA76CC-E04F-43EA-B117-58BEBCD52A9E}" srcOrd="1" destOrd="0" presId="urn:microsoft.com/office/officeart/2018/2/layout/IconLabelList"/>
    <dgm:cxn modelId="{9894A33F-AEED-4361-BE71-8FF98156612D}" type="presParOf" srcId="{F9D9E79C-0110-4B99-A7EE-C1DBEF8155B5}" destId="{BF1A2E15-B656-46F9-94D6-D4FA562FA5A7}" srcOrd="2" destOrd="0" presId="urn:microsoft.com/office/officeart/2018/2/layout/IconLabelList"/>
    <dgm:cxn modelId="{36F5AE0C-1352-49E2-9D0B-7B3056036160}" type="presParOf" srcId="{BF1A2E15-B656-46F9-94D6-D4FA562FA5A7}" destId="{C7C74A5E-EE1B-42CC-9D9E-55BC54BB5D28}" srcOrd="0" destOrd="0" presId="urn:microsoft.com/office/officeart/2018/2/layout/IconLabelList"/>
    <dgm:cxn modelId="{8530D41E-9300-4772-B887-41AFDC3F77FA}" type="presParOf" srcId="{BF1A2E15-B656-46F9-94D6-D4FA562FA5A7}" destId="{FFE07148-6BEA-4026-AEB2-454024AE3C72}" srcOrd="1" destOrd="0" presId="urn:microsoft.com/office/officeart/2018/2/layout/IconLabelList"/>
    <dgm:cxn modelId="{CF5C3695-D773-40BF-8199-8C14889E4B30}" type="presParOf" srcId="{BF1A2E15-B656-46F9-94D6-D4FA562FA5A7}" destId="{30613A1F-543A-40A6-877C-6650543DAE8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C24BF-2477-4009-BC79-63A9E8E23604}">
      <dsp:nvSpPr>
        <dsp:cNvPr id="0" name=""/>
        <dsp:cNvSpPr/>
      </dsp:nvSpPr>
      <dsp:spPr>
        <a:xfrm>
          <a:off x="5380" y="308433"/>
          <a:ext cx="1176820" cy="11768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FBDF9-623A-4568-84DD-7F19FC0FC0A9}">
      <dsp:nvSpPr>
        <dsp:cNvPr id="0" name=""/>
        <dsp:cNvSpPr/>
      </dsp:nvSpPr>
      <dsp:spPr>
        <a:xfrm>
          <a:off x="5380" y="163914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MY" sz="3200" kern="1200"/>
            <a:t>Domain</a:t>
          </a:r>
          <a:endParaRPr lang="en-US" sz="3200" kern="1200"/>
        </a:p>
      </dsp:txBody>
      <dsp:txXfrm>
        <a:off x="5380" y="1639146"/>
        <a:ext cx="3362343" cy="504351"/>
      </dsp:txXfrm>
    </dsp:sp>
    <dsp:sp modelId="{8A724E63-6F6A-4678-90AB-29FEC4C7A79D}">
      <dsp:nvSpPr>
        <dsp:cNvPr id="0" name=""/>
        <dsp:cNvSpPr/>
      </dsp:nvSpPr>
      <dsp:spPr>
        <a:xfrm>
          <a:off x="5380" y="2215075"/>
          <a:ext cx="3362343" cy="167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/>
            <a:t>Case Study: 2u2i Final Year Project with Industry (FYP-I) Management System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/>
            <a:t>Problem statement: Process Management of PSM-I is redundant. </a:t>
          </a:r>
          <a:endParaRPr lang="en-US" sz="1700" kern="1200"/>
        </a:p>
      </dsp:txBody>
      <dsp:txXfrm>
        <a:off x="5380" y="2215075"/>
        <a:ext cx="3362343" cy="1672253"/>
      </dsp:txXfrm>
    </dsp:sp>
    <dsp:sp modelId="{BC3BB051-B7E8-4095-8722-085A3936386C}">
      <dsp:nvSpPr>
        <dsp:cNvPr id="0" name=""/>
        <dsp:cNvSpPr/>
      </dsp:nvSpPr>
      <dsp:spPr>
        <a:xfrm>
          <a:off x="3956134" y="308433"/>
          <a:ext cx="1176820" cy="11768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A961B-6446-4F7D-A62B-4801DE5B38DE}">
      <dsp:nvSpPr>
        <dsp:cNvPr id="0" name=""/>
        <dsp:cNvSpPr/>
      </dsp:nvSpPr>
      <dsp:spPr>
        <a:xfrm>
          <a:off x="3956134" y="163914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MY" sz="3200" kern="1200"/>
            <a:t>System</a:t>
          </a:r>
          <a:endParaRPr lang="en-US" sz="3200" kern="1200"/>
        </a:p>
      </dsp:txBody>
      <dsp:txXfrm>
        <a:off x="3956134" y="1639146"/>
        <a:ext cx="3362343" cy="504351"/>
      </dsp:txXfrm>
    </dsp:sp>
    <dsp:sp modelId="{1C1B2DF3-4748-4CC9-815F-6E53F946C031}">
      <dsp:nvSpPr>
        <dsp:cNvPr id="0" name=""/>
        <dsp:cNvSpPr/>
      </dsp:nvSpPr>
      <dsp:spPr>
        <a:xfrm>
          <a:off x="3956134" y="2215075"/>
          <a:ext cx="3362343" cy="167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platform that allows different users to communicate and share tasks or information about final year projects.</a:t>
          </a:r>
        </a:p>
      </dsp:txBody>
      <dsp:txXfrm>
        <a:off x="3956134" y="2215075"/>
        <a:ext cx="3362343" cy="1672253"/>
      </dsp:txXfrm>
    </dsp:sp>
    <dsp:sp modelId="{3AE93FF8-0C0C-4102-8BB8-931D00890BC0}">
      <dsp:nvSpPr>
        <dsp:cNvPr id="0" name=""/>
        <dsp:cNvSpPr/>
      </dsp:nvSpPr>
      <dsp:spPr>
        <a:xfrm>
          <a:off x="7906888" y="308433"/>
          <a:ext cx="1176820" cy="11768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80CCF-F4C8-4063-BDFF-A8DCBF49A592}">
      <dsp:nvSpPr>
        <dsp:cNvPr id="0" name=""/>
        <dsp:cNvSpPr/>
      </dsp:nvSpPr>
      <dsp:spPr>
        <a:xfrm>
          <a:off x="7906888" y="163914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MY" sz="3200" kern="1200"/>
            <a:t>Stakeholders</a:t>
          </a:r>
          <a:endParaRPr lang="en-US" sz="3200" kern="1200"/>
        </a:p>
      </dsp:txBody>
      <dsp:txXfrm>
        <a:off x="7906888" y="1639146"/>
        <a:ext cx="3362343" cy="504351"/>
      </dsp:txXfrm>
    </dsp:sp>
    <dsp:sp modelId="{920D64B3-C744-4F37-841D-2BA507BF19C3}">
      <dsp:nvSpPr>
        <dsp:cNvPr id="0" name=""/>
        <dsp:cNvSpPr/>
      </dsp:nvSpPr>
      <dsp:spPr>
        <a:xfrm>
          <a:off x="7906888" y="2215075"/>
          <a:ext cx="3362343" cy="1672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/>
            <a:t>UTM’s Students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/>
            <a:t>Coordinator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/>
            <a:t>Industrial Supervisor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/>
            <a:t>UTM’s Lecturers</a:t>
          </a:r>
          <a:endParaRPr lang="en-US" sz="1700" kern="1200"/>
        </a:p>
      </dsp:txBody>
      <dsp:txXfrm>
        <a:off x="7906888" y="2215075"/>
        <a:ext cx="3362343" cy="1672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3D896-81E4-4CDE-9DCF-9C826958FD4C}">
      <dsp:nvSpPr>
        <dsp:cNvPr id="0" name=""/>
        <dsp:cNvSpPr/>
      </dsp:nvSpPr>
      <dsp:spPr>
        <a:xfrm>
          <a:off x="212335" y="1163223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6A5B3-E201-483F-B2E5-BD57D037A061}">
      <dsp:nvSpPr>
        <dsp:cNvPr id="0" name=""/>
        <dsp:cNvSpPr/>
      </dsp:nvSpPr>
      <dsp:spPr>
        <a:xfrm>
          <a:off x="492877" y="1443766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CBA16-0B01-4F18-A968-610E26BBF2FA}">
      <dsp:nvSpPr>
        <dsp:cNvPr id="0" name=""/>
        <dsp:cNvSpPr/>
      </dsp:nvSpPr>
      <dsp:spPr>
        <a:xfrm>
          <a:off x="1834517" y="116322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/>
            <a:t>Clear Communication</a:t>
          </a:r>
          <a:endParaRPr lang="en-US" sz="2400" kern="1200"/>
        </a:p>
      </dsp:txBody>
      <dsp:txXfrm>
        <a:off x="1834517" y="1163223"/>
        <a:ext cx="3148942" cy="1335915"/>
      </dsp:txXfrm>
    </dsp:sp>
    <dsp:sp modelId="{708DABBC-760A-4345-A4F6-F786885FA737}">
      <dsp:nvSpPr>
        <dsp:cNvPr id="0" name=""/>
        <dsp:cNvSpPr/>
      </dsp:nvSpPr>
      <dsp:spPr>
        <a:xfrm>
          <a:off x="5532139" y="1163223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859CB-B661-407D-99B2-F85607ADC83D}">
      <dsp:nvSpPr>
        <dsp:cNvPr id="0" name=""/>
        <dsp:cNvSpPr/>
      </dsp:nvSpPr>
      <dsp:spPr>
        <a:xfrm>
          <a:off x="5812681" y="1443766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FFD33-937B-4E84-ABE0-39F33C1B72FD}">
      <dsp:nvSpPr>
        <dsp:cNvPr id="0" name=""/>
        <dsp:cNvSpPr/>
      </dsp:nvSpPr>
      <dsp:spPr>
        <a:xfrm>
          <a:off x="7154322" y="116322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/>
            <a:t>Organization</a:t>
          </a:r>
          <a:endParaRPr lang="en-US" sz="2400" kern="1200"/>
        </a:p>
      </dsp:txBody>
      <dsp:txXfrm>
        <a:off x="7154322" y="1163223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0A202-3D36-4734-B882-026C8CC88155}">
      <dsp:nvSpPr>
        <dsp:cNvPr id="0" name=""/>
        <dsp:cNvSpPr/>
      </dsp:nvSpPr>
      <dsp:spPr>
        <a:xfrm>
          <a:off x="1747800" y="26398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EE44D-A0D0-41BE-BDD1-89A473D005BB}">
      <dsp:nvSpPr>
        <dsp:cNvPr id="0" name=""/>
        <dsp:cNvSpPr/>
      </dsp:nvSpPr>
      <dsp:spPr>
        <a:xfrm>
          <a:off x="559800" y="267837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000" kern="1200"/>
            <a:t>Make Decisions</a:t>
          </a:r>
          <a:endParaRPr lang="en-US" sz="4000" kern="1200"/>
        </a:p>
      </dsp:txBody>
      <dsp:txXfrm>
        <a:off x="559800" y="2678373"/>
        <a:ext cx="4320000" cy="720000"/>
      </dsp:txXfrm>
    </dsp:sp>
    <dsp:sp modelId="{C7C74A5E-EE1B-42CC-9D9E-55BC54BB5D28}">
      <dsp:nvSpPr>
        <dsp:cNvPr id="0" name=""/>
        <dsp:cNvSpPr/>
      </dsp:nvSpPr>
      <dsp:spPr>
        <a:xfrm>
          <a:off x="6823800" y="26398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13A1F-543A-40A6-877C-6650543DAE8E}">
      <dsp:nvSpPr>
        <dsp:cNvPr id="0" name=""/>
        <dsp:cNvSpPr/>
      </dsp:nvSpPr>
      <dsp:spPr>
        <a:xfrm>
          <a:off x="5635800" y="267837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000" kern="1200"/>
            <a:t>Long Term Thinker</a:t>
          </a:r>
          <a:endParaRPr lang="en-US" sz="4000" kern="1200"/>
        </a:p>
      </dsp:txBody>
      <dsp:txXfrm>
        <a:off x="5635800" y="267837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7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0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6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8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4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3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7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9" name="Group 16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0" name="Picture 18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D4AC0B-38CC-5F75-2C0E-7CCF52E7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111" y="272834"/>
            <a:ext cx="6226151" cy="315616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600" dirty="0"/>
              <a:t>SECJ 2203 Software Engineering</a:t>
            </a:r>
            <a:br>
              <a:rPr lang="en-US" sz="3600" dirty="0"/>
            </a:br>
            <a:br>
              <a:rPr lang="en-US" sz="3400" dirty="0"/>
            </a:br>
            <a:br>
              <a:rPr lang="en-US" sz="3400" dirty="0"/>
            </a:br>
            <a:r>
              <a:rPr lang="en-US" sz="5300" dirty="0"/>
              <a:t>Self-Reflection Video: Leadership</a:t>
            </a:r>
            <a:endParaRPr lang="en-US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B4AFE-F27C-B8D0-8F07-4775A2322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306" y="3473231"/>
            <a:ext cx="5638437" cy="31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Gui Yu Xuan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A20EC0039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01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Group 9 Drama Queen</a:t>
            </a:r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id="{CE878FB7-EEB1-8C6A-E755-F8712BE36D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85" r="10721" b="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8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7E7A-8447-FFE5-9941-D6AA938C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One Touch FYP System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E73797-5D52-DD17-1A2C-2E5B1232A2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8694" y="1949450"/>
          <a:ext cx="11274612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95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6932E6-5BA9-4C85-82EA-A307011BB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2E8D2-E10D-695B-00FB-0E4405107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FFFF"/>
                </a:solidFill>
              </a:rPr>
              <a:t>Skill &amp; Knowledge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CF48F3-174D-4CC4-A545-AA409E3FC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448016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240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3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8395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3B148-3F7A-F08C-46AB-E823D1A0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4785546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Clear Communication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79AECD-175A-4F8E-98CE-F42417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4486F97-4C7D-4D9F-9D44-D94D553A4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4DFF9E9-1483-4F2A-AC73-917348B9A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B798E57-0FAC-04CF-02D9-36AAD11F4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2" y="567942"/>
            <a:ext cx="2629756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7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5394E9-D225-43D7-9663-F27655BF9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131" y="0"/>
            <a:ext cx="60319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8B297-3E64-2BAA-12CD-521DCE94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4800600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Organization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67B5BB-22C6-4BD3-9F8F-0E0545D40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6F06372-9CD6-4CD5-9168-5EA973F1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6B13F8A-4773-4693-9469-E9DD71014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053C801-188B-F9EB-31D4-CA7C1B0F0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55" y="744908"/>
            <a:ext cx="2699981" cy="5869527"/>
          </a:xfrm>
          <a:prstGeom prst="rect">
            <a:avLst/>
          </a:prstGeom>
        </p:spPr>
      </p:pic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281D92-AFFC-8797-F70F-BA588C7E7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2" y="744409"/>
            <a:ext cx="2699980" cy="58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2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62BDA-C66F-7707-AC48-B44FEAD9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91" y="381000"/>
            <a:ext cx="10003218" cy="2057400"/>
          </a:xfrm>
        </p:spPr>
        <p:txBody>
          <a:bodyPr>
            <a:normAutofit/>
          </a:bodyPr>
          <a:lstStyle/>
          <a:p>
            <a:pPr algn="ctr"/>
            <a:r>
              <a:rPr lang="en-MY" dirty="0"/>
              <a:t>Quality</a:t>
            </a:r>
            <a:endParaRPr lang="en-MY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1DAC3E-E0AD-835E-0F27-0E8F64C5C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055755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347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3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8396" y="0"/>
            <a:ext cx="62305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EC755-7CE4-FD5C-2B9F-A4351B90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4785546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Make Decisions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E3C9681-4A32-1DAF-C004-1BE07C4E58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6460" y="341343"/>
            <a:ext cx="5123649" cy="2580761"/>
          </a:xfrm>
          <a:prstGeom prst="rect">
            <a:avLst/>
          </a:prstGeom>
        </p:spPr>
      </p:pic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1FF0EE-D952-D8B8-4CBC-ADED96583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" b="2"/>
          <a:stretch/>
        </p:blipFill>
        <p:spPr>
          <a:xfrm>
            <a:off x="6616461" y="3696828"/>
            <a:ext cx="5123650" cy="29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6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5394E9-D225-43D7-9663-F27655BF9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131" y="0"/>
            <a:ext cx="60319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607DF-4723-4CB1-FAC6-C8C9CB98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4800600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Long-Term Thinkers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67B5BB-22C6-4BD3-9F8F-0E0545D40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6F06372-9CD6-4CD5-9168-5EA973F1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6B13F8A-4773-4693-9469-E9DD71014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0ECE58-5B20-5FC0-CCE1-92BF4BE91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903" t="13276" r="13451" b="16456"/>
          <a:stretch/>
        </p:blipFill>
        <p:spPr>
          <a:xfrm>
            <a:off x="6313296" y="387990"/>
            <a:ext cx="5706464" cy="3021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8C857-B18B-1CD5-F284-48A38A6305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03" t="15744" r="13451" b="13989"/>
          <a:stretch/>
        </p:blipFill>
        <p:spPr>
          <a:xfrm>
            <a:off x="6313296" y="3618486"/>
            <a:ext cx="5706462" cy="30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2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Aerial view of a highway near the ocean">
            <a:extLst>
              <a:ext uri="{FF2B5EF4-FFF2-40B4-BE49-F238E27FC236}">
                <a16:creationId xmlns:a16="http://schemas.microsoft.com/office/drawing/2014/main" id="{B1046993-B37E-2FC9-43B2-A5832B53D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1831" r="-1" b="13164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A844A8-283B-F645-E9DE-41DFD1BD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744909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77744544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_2SEEDS">
      <a:dk1>
        <a:srgbClr val="000000"/>
      </a:dk1>
      <a:lt1>
        <a:srgbClr val="FFFFFF"/>
      </a:lt1>
      <a:dk2>
        <a:srgbClr val="3D3423"/>
      </a:dk2>
      <a:lt2>
        <a:srgbClr val="E2E8E8"/>
      </a:lt2>
      <a:accent1>
        <a:srgbClr val="BA837F"/>
      </a:accent1>
      <a:accent2>
        <a:srgbClr val="C696A7"/>
      </a:accent2>
      <a:accent3>
        <a:srgbClr val="BC9F82"/>
      </a:accent3>
      <a:accent4>
        <a:srgbClr val="76ACA4"/>
      </a:accent4>
      <a:accent5>
        <a:srgbClr val="80ABBA"/>
      </a:accent5>
      <a:accent6>
        <a:srgbClr val="7F91BA"/>
      </a:accent6>
      <a:hlink>
        <a:srgbClr val="588C91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97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AvenirNext LT Pro Medium</vt:lpstr>
      <vt:lpstr>Arial</vt:lpstr>
      <vt:lpstr>Avenir Next LT Pro</vt:lpstr>
      <vt:lpstr>Sabon Next LT</vt:lpstr>
      <vt:lpstr>DappledVTI</vt:lpstr>
      <vt:lpstr>SECJ 2203 Software Engineering   Self-Reflection Video: Leadership</vt:lpstr>
      <vt:lpstr>One Touch FYP System</vt:lpstr>
      <vt:lpstr>Skill &amp; Knowledge</vt:lpstr>
      <vt:lpstr>Clear Communication</vt:lpstr>
      <vt:lpstr>Organization</vt:lpstr>
      <vt:lpstr>Quality</vt:lpstr>
      <vt:lpstr>Make Decisions</vt:lpstr>
      <vt:lpstr>Long-Term Thinkers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SECJ 2203 Software Engineering   Self-Reflection Video: Leadership</dc:title>
  <dc:creator>Gui Yu Xuan A20EC0039</dc:creator>
  <cp:lastModifiedBy>Gui Yu Xuan A20EC0039</cp:lastModifiedBy>
  <cp:revision>1</cp:revision>
  <dcterms:created xsi:type="dcterms:W3CDTF">2022-07-01T12:26:03Z</dcterms:created>
  <dcterms:modified xsi:type="dcterms:W3CDTF">2022-07-01T14:32:12Z</dcterms:modified>
</cp:coreProperties>
</file>