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69" r:id="rId13"/>
    <p:sldId id="268" r:id="rId14"/>
    <p:sldId id="270" r:id="rId15"/>
    <p:sldId id="271" r:id="rId16"/>
  </p:sldIdLst>
  <p:sldSz cx="9144000" cy="5143500" type="screen16x9"/>
  <p:notesSz cx="6858000" cy="9144000"/>
  <p:embeddedFontLs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2bd0db2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92bd0db2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2bd0db2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2bd0db2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2bd0db2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92bd0db2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intellego.com.m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intellego.com.m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Pengenalan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INTELLIGO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Sebuah syarikat yang menawarkan servis penjagaan atau keselamatan data syarikat-syarikat lain.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Revolusi 4.0</a:t>
            </a:r>
            <a:endParaRPr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FD3D1-E61D-43FF-A7DE-00FC813220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0" y="3487479"/>
            <a:ext cx="3126416" cy="1485900"/>
          </a:xfrm>
          <a:prstGeom prst="rect">
            <a:avLst/>
          </a:prstGeom>
        </p:spPr>
      </p:pic>
      <p:pic>
        <p:nvPicPr>
          <p:cNvPr id="5" name="Picture 4" descr="相关图片">
            <a:extLst>
              <a:ext uri="{FF2B5EF4-FFF2-40B4-BE49-F238E27FC236}">
                <a16:creationId xmlns:a16="http://schemas.microsoft.com/office/drawing/2014/main" id="{08044C52-2B5F-4F5F-920C-995615EA03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36" y="3246474"/>
            <a:ext cx="1867521" cy="160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C70F-B732-46C0-9662-72A43F35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4.2 </a:t>
            </a:r>
            <a:r>
              <a:rPr lang="en-US" b="0" i="1" dirty="0" err="1"/>
              <a:t>Pencapain-pencapaian</a:t>
            </a:r>
            <a:r>
              <a:rPr lang="en-US" b="0" i="1" dirty="0"/>
              <a:t> dan </a:t>
            </a:r>
            <a:r>
              <a:rPr lang="en-US" b="0" i="1" dirty="0" err="1"/>
              <a:t>Kejayaan</a:t>
            </a:r>
            <a:endParaRPr lang="en-US" b="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E3CFA-D3D4-489C-969D-15A6BE590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MyKad</a:t>
            </a:r>
            <a:r>
              <a:rPr lang="en-US" dirty="0"/>
              <a:t> (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dna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JPN)</a:t>
            </a:r>
          </a:p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kewangan</a:t>
            </a:r>
            <a:r>
              <a:rPr lang="en-US" dirty="0"/>
              <a:t>, </a:t>
            </a:r>
            <a:r>
              <a:rPr lang="en-US" dirty="0" err="1"/>
              <a:t>agensi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dan lain-lain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Mr</a:t>
            </a:r>
            <a:r>
              <a:rPr lang="en-US" dirty="0"/>
              <a:t> Alan Tan, </a:t>
            </a:r>
            <a:r>
              <a:rPr lang="en-US" dirty="0" err="1"/>
              <a:t>pasukan</a:t>
            </a:r>
            <a:r>
              <a:rPr lang="en-US" dirty="0"/>
              <a:t> 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juga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penapaian</a:t>
            </a:r>
            <a:r>
              <a:rPr lang="en-US" dirty="0"/>
              <a:t> yang significant</a:t>
            </a:r>
          </a:p>
          <a:p>
            <a:r>
              <a:rPr lang="en-US" dirty="0" err="1"/>
              <a:t>Rakan</a:t>
            </a:r>
            <a:r>
              <a:rPr lang="en-US" dirty="0"/>
              <a:t> Utama Syarikat-</a:t>
            </a:r>
            <a:r>
              <a:rPr lang="en-US" dirty="0" err="1"/>
              <a:t>syarikat</a:t>
            </a:r>
            <a:r>
              <a:rPr lang="en-US" dirty="0"/>
              <a:t> Kelas Dunia (e.g. </a:t>
            </a:r>
            <a:r>
              <a:rPr lang="en-US" dirty="0" err="1"/>
              <a:t>Jumo</a:t>
            </a:r>
            <a:r>
              <a:rPr lang="en-US" dirty="0"/>
              <a:t>. Nexus, </a:t>
            </a:r>
            <a:r>
              <a:rPr lang="en-US" dirty="0" err="1"/>
              <a:t>OpSec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41178-39A6-422F-8002-933257AB96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en-US" b="1" dirty="0" err="1"/>
              <a:t>Sebab-sebab</a:t>
            </a:r>
            <a:endParaRPr lang="en-US" b="1" dirty="0"/>
          </a:p>
          <a:p>
            <a:endParaRPr lang="en-US" dirty="0"/>
          </a:p>
          <a:p>
            <a:r>
              <a:rPr lang="en-US" dirty="0" err="1"/>
              <a:t>Teknologi</a:t>
            </a:r>
            <a:r>
              <a:rPr lang="en-US" dirty="0"/>
              <a:t> yang paling </a:t>
            </a:r>
            <a:r>
              <a:rPr lang="en-US" dirty="0" err="1"/>
              <a:t>baru</a:t>
            </a:r>
            <a:r>
              <a:rPr lang="en-US" dirty="0"/>
              <a:t> dan </a:t>
            </a:r>
            <a:r>
              <a:rPr lang="en-US" dirty="0" err="1"/>
              <a:t>lengkap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,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kebolehan</a:t>
            </a:r>
            <a:r>
              <a:rPr lang="en-US" dirty="0"/>
              <a:t> </a:t>
            </a:r>
            <a:r>
              <a:rPr lang="en-US" dirty="0" err="1"/>
              <a:t>kolektif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50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43A83B-3DFE-4944-8E68-9FF6D8F1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4.2.1 </a:t>
            </a:r>
            <a:r>
              <a:rPr lang="en-US" b="0" i="1" dirty="0" err="1"/>
              <a:t>Alat</a:t>
            </a:r>
            <a:r>
              <a:rPr lang="en-US" b="0" i="1" dirty="0"/>
              <a:t>- </a:t>
            </a:r>
            <a:r>
              <a:rPr lang="en-US" b="0" i="1" dirty="0" err="1"/>
              <a:t>Alat</a:t>
            </a:r>
            <a:r>
              <a:rPr lang="en-US" b="0" i="1" dirty="0"/>
              <a:t> </a:t>
            </a:r>
            <a:r>
              <a:rPr lang="en-US" b="0" i="1" dirty="0" err="1"/>
              <a:t>Elektronik</a:t>
            </a:r>
            <a:r>
              <a:rPr lang="en-US" b="0" i="1" dirty="0"/>
              <a:t> </a:t>
            </a:r>
            <a:r>
              <a:rPr lang="en-US" b="0" i="1" dirty="0" err="1"/>
              <a:t>Sekuriti</a:t>
            </a:r>
            <a:r>
              <a:rPr lang="en-US" b="0" i="1" dirty="0"/>
              <a:t> dan Data</a:t>
            </a:r>
            <a:endParaRPr lang="en-US" b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6F0213-3B1C-40D8-9B66-C59300C3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5"/>
            <a:ext cx="3077006" cy="2261100"/>
          </a:xfrm>
        </p:spPr>
        <p:txBody>
          <a:bodyPr/>
          <a:lstStyle/>
          <a:p>
            <a:r>
              <a:rPr lang="en-US" dirty="0"/>
              <a:t>Siri </a:t>
            </a:r>
            <a:r>
              <a:rPr lang="en-US" dirty="0" err="1"/>
              <a:t>IDBridge</a:t>
            </a:r>
            <a:endParaRPr lang="en-US" dirty="0"/>
          </a:p>
          <a:p>
            <a:r>
              <a:rPr lang="en-US" dirty="0"/>
              <a:t>AT9000-MK2 Document Reader </a:t>
            </a:r>
          </a:p>
          <a:p>
            <a:r>
              <a:rPr lang="en-US" dirty="0"/>
              <a:t>ID BOX One–Desktop </a:t>
            </a:r>
          </a:p>
        </p:txBody>
      </p:sp>
      <p:pic>
        <p:nvPicPr>
          <p:cNvPr id="10" name="Picture 9" descr="相关图片">
            <a:extLst>
              <a:ext uri="{FF2B5EF4-FFF2-40B4-BE49-F238E27FC236}">
                <a16:creationId xmlns:a16="http://schemas.microsoft.com/office/drawing/2014/main" id="{2CF35F8B-DB0D-4074-B628-B4A9B325A5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2" y="1880874"/>
            <a:ext cx="2202180" cy="165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“intellego solutions sdn bhd”的图片搜索结果">
            <a:extLst>
              <a:ext uri="{FF2B5EF4-FFF2-40B4-BE49-F238E27FC236}">
                <a16:creationId xmlns:a16="http://schemas.microsoft.com/office/drawing/2014/main" id="{97EEF29D-5C99-45D0-8C21-0F7E622893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31" y="2900968"/>
            <a:ext cx="2588851" cy="1651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08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9650-1D51-4EBE-BA38-A680D4BE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4.2.2 </a:t>
            </a:r>
            <a:r>
              <a:rPr lang="en-US" b="0" i="1" dirty="0" err="1"/>
              <a:t>Servis</a:t>
            </a:r>
            <a:r>
              <a:rPr lang="en-US" b="0" i="1" dirty="0"/>
              <a:t> IT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4B720-C0AD-4DCD-B647-F34DBB0C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50" y="2078874"/>
            <a:ext cx="4693155" cy="2797925"/>
          </a:xfrm>
        </p:spPr>
        <p:txBody>
          <a:bodyPr/>
          <a:lstStyle/>
          <a:p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perisian</a:t>
            </a:r>
            <a:r>
              <a:rPr lang="en-US" dirty="0"/>
              <a:t> dan Web</a:t>
            </a:r>
          </a:p>
          <a:p>
            <a:pPr lvl="1"/>
            <a:r>
              <a:rPr lang="en-US" dirty="0"/>
              <a:t>C, C++, Java, Dotnet, AngularJS, PHP dan Android</a:t>
            </a:r>
          </a:p>
          <a:p>
            <a:pPr marL="146050" indent="0">
              <a:buNone/>
            </a:pPr>
            <a:endParaRPr lang="en-US" dirty="0"/>
          </a:p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Terbuka</a:t>
            </a:r>
          </a:p>
          <a:p>
            <a:pPr lvl="1"/>
            <a:r>
              <a:rPr lang="en-US" dirty="0"/>
              <a:t>Centos, Nginx, Tomcat, Apache, Zabbix, MariaDB, </a:t>
            </a:r>
            <a:r>
              <a:rPr lang="en-US" dirty="0" err="1"/>
              <a:t>Gallera</a:t>
            </a:r>
            <a:r>
              <a:rPr lang="en-US" dirty="0"/>
              <a:t> Cluster, MongoDB, and Liferay</a:t>
            </a:r>
          </a:p>
          <a:p>
            <a:r>
              <a:rPr lang="en-US" dirty="0" err="1"/>
              <a:t>Perkhidmatan</a:t>
            </a:r>
            <a:r>
              <a:rPr lang="en-US" dirty="0"/>
              <a:t> </a:t>
            </a:r>
            <a:r>
              <a:rPr lang="en-US" dirty="0" err="1"/>
              <a:t>perundingan</a:t>
            </a:r>
            <a:r>
              <a:rPr lang="en-US" dirty="0"/>
              <a:t> IT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projek</a:t>
            </a:r>
            <a:endParaRPr lang="en-US" dirty="0"/>
          </a:p>
          <a:p>
            <a:pPr lvl="1"/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syarikat</a:t>
            </a:r>
            <a:r>
              <a:rPr lang="en-US" dirty="0"/>
              <a:t> lain yang </a:t>
            </a:r>
            <a:r>
              <a:rPr lang="en-US" dirty="0" err="1"/>
              <a:t>menhadapi</a:t>
            </a:r>
            <a:r>
              <a:rPr lang="en-US" dirty="0"/>
              <a:t> </a:t>
            </a:r>
            <a:r>
              <a:rPr lang="en-US" dirty="0" err="1"/>
              <a:t>maslah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E4969-A29A-45C0-99E9-137C0A8F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61" y="20788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82F7-18AD-4F80-9187-6DAFA6CF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50" y="1113087"/>
            <a:ext cx="7688700" cy="535200"/>
          </a:xfrm>
        </p:spPr>
        <p:txBody>
          <a:bodyPr/>
          <a:lstStyle/>
          <a:p>
            <a:r>
              <a:rPr lang="en-US" b="0" i="1" dirty="0"/>
              <a:t>4.2.3 </a:t>
            </a:r>
            <a:r>
              <a:rPr lang="en-US" b="0" i="1" dirty="0" err="1"/>
              <a:t>Sekuriti</a:t>
            </a:r>
            <a:r>
              <a:rPr lang="en-US" b="0" i="1" dirty="0"/>
              <a:t> dan Data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A614B-D1D7-4577-8880-97A47169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655" y="1648287"/>
            <a:ext cx="7688700" cy="3363192"/>
          </a:xfrm>
        </p:spPr>
        <p:txBody>
          <a:bodyPr/>
          <a:lstStyle/>
          <a:p>
            <a:pPr marL="488950" indent="-342900">
              <a:buFont typeface="+mj-lt"/>
              <a:buAutoNum type="arabicPeriod"/>
            </a:pPr>
            <a:r>
              <a:rPr lang="en-US" dirty="0" err="1"/>
              <a:t>sekuriti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pPr marL="946150" lvl="1" indent="-342900"/>
            <a:r>
              <a:rPr lang="ms-MY" dirty="0"/>
              <a:t>penyelesaian Identiti dan Pengurusan Akses (IAM) </a:t>
            </a:r>
            <a:endParaRPr lang="en-US" dirty="0"/>
          </a:p>
          <a:p>
            <a:pPr marL="488950" indent="-342900">
              <a:buFont typeface="+mj-lt"/>
              <a:buAutoNum type="arabicPeriod"/>
            </a:pPr>
            <a:endParaRPr lang="en-US" dirty="0"/>
          </a:p>
          <a:p>
            <a:pPr marL="48895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alih</a:t>
            </a:r>
            <a:endParaRPr lang="en-US" dirty="0"/>
          </a:p>
          <a:p>
            <a:pPr lvl="1"/>
            <a:r>
              <a:rPr lang="en-US" dirty="0" err="1"/>
              <a:t>Pengesahan</a:t>
            </a:r>
            <a:r>
              <a:rPr lang="en-US" dirty="0"/>
              <a:t> Root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JailBreak</a:t>
            </a:r>
            <a:r>
              <a:rPr lang="en-US" dirty="0"/>
              <a:t> yang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balas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sewajarnya</a:t>
            </a:r>
            <a:r>
              <a:rPr lang="en-US" dirty="0"/>
              <a:t>		</a:t>
            </a:r>
          </a:p>
          <a:p>
            <a:pPr marL="488950" indent="-342900">
              <a:buFont typeface="+mj-lt"/>
              <a:buAutoNum type="arabicPeriod"/>
            </a:pPr>
            <a:r>
              <a:rPr lang="en-US" dirty="0"/>
              <a:t>IoT(internet of things) </a:t>
            </a:r>
          </a:p>
          <a:p>
            <a:pPr marL="946150" lvl="1" indent="-342900"/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IoT dan </a:t>
            </a: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gazet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 CLOUD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internet</a:t>
            </a:r>
          </a:p>
          <a:p>
            <a:pPr marL="488950" indent="-342900">
              <a:buFont typeface="+mj-lt"/>
              <a:buAutoNum type="arabicPeriod"/>
            </a:pP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raya</a:t>
            </a:r>
            <a:endParaRPr lang="en-US" dirty="0"/>
          </a:p>
          <a:p>
            <a:pPr marL="946150" lvl="1" indent="-342900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6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8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8CE9-73C0-405C-8147-D5B4D2FB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4.5 </a:t>
            </a:r>
            <a:r>
              <a:rPr lang="en-US" i="1" dirty="0" err="1"/>
              <a:t>Prospek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D5169-F05D-4AD4-9F05-B22227207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kemajuan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kemajuan</a:t>
            </a:r>
            <a:r>
              <a:rPr lang="en-US" sz="1400" dirty="0"/>
              <a:t> yang </a:t>
            </a:r>
            <a:r>
              <a:rPr lang="en-US" sz="1400" dirty="0" err="1"/>
              <a:t>stabil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inspirasi</a:t>
            </a:r>
            <a:r>
              <a:rPr lang="en-US" sz="1400" dirty="0"/>
              <a:t> dan </a:t>
            </a:r>
            <a:r>
              <a:rPr lang="en-US" sz="1400" dirty="0" err="1"/>
              <a:t>pembangunan</a:t>
            </a:r>
            <a:r>
              <a:rPr lang="en-US" sz="1400" dirty="0"/>
              <a:t> modal </a:t>
            </a:r>
            <a:r>
              <a:rPr lang="en-US" sz="1400" dirty="0" err="1"/>
              <a:t>insan</a:t>
            </a:r>
            <a:endParaRPr lang="en-US" sz="1400" dirty="0"/>
          </a:p>
          <a:p>
            <a:r>
              <a:rPr lang="en-US" sz="1400" dirty="0" err="1"/>
              <a:t>Mulakan</a:t>
            </a:r>
            <a:r>
              <a:rPr lang="en-US" sz="1400" dirty="0"/>
              <a:t> dana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menghulurkan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peniaga</a:t>
            </a:r>
            <a:r>
              <a:rPr lang="en-US" sz="1400" dirty="0"/>
              <a:t> </a:t>
            </a:r>
            <a:r>
              <a:rPr lang="en-US" sz="1400" dirty="0" err="1"/>
              <a:t>tempatan</a:t>
            </a:r>
            <a:r>
              <a:rPr lang="en-US" sz="1400" dirty="0"/>
              <a:t> yang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berjaya</a:t>
            </a:r>
            <a:endParaRPr lang="en-US" sz="1400" dirty="0"/>
          </a:p>
          <a:p>
            <a:r>
              <a:rPr lang="en-US" sz="1400" dirty="0" err="1"/>
              <a:t>Mementingkan</a:t>
            </a:r>
            <a:r>
              <a:rPr lang="en-US" sz="1400" dirty="0"/>
              <a:t> </a:t>
            </a:r>
            <a:r>
              <a:rPr lang="en-US" sz="1400" dirty="0" err="1"/>
              <a:t>kepuasan</a:t>
            </a:r>
            <a:r>
              <a:rPr lang="en-US" sz="1400" dirty="0"/>
              <a:t> para </a:t>
            </a:r>
            <a:r>
              <a:rPr lang="en-US" sz="1400" dirty="0" err="1"/>
              <a:t>pelanggan</a:t>
            </a:r>
            <a:endParaRPr lang="en-US" sz="1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FC0F4-FD5C-4EAB-B755-177D256C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17" y="3466214"/>
            <a:ext cx="2615166" cy="13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62395A-6634-4BD9-81EC-7109685E5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0" y="2304150"/>
            <a:ext cx="7688400" cy="535200"/>
          </a:xfrm>
        </p:spPr>
        <p:txBody>
          <a:bodyPr/>
          <a:lstStyle/>
          <a:p>
            <a:pPr algn="ctr"/>
            <a:r>
              <a:rPr lang="en-US" dirty="0"/>
              <a:t>5.0 Kesimpulan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2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Sorotan Literatur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Dinamika: bertenaga dan berkekuatan serta mampu membuat penyesuaian serta menerbitkan pembaharuan dan kemajuan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Terbahagi kepada 3: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Individu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Masyarakat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Negara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780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Sorotan Literatur: Dinamika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2496600" cy="2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Individu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Seseorang atau individu yang mampu menyesuaikan diri dengan keadaan persekitaran dan sentiasa memperbaiki diri untuk menjadi lebih baik.</a:t>
            </a:r>
            <a:endParaRPr sz="14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6020225" y="2045725"/>
            <a:ext cx="2397600" cy="2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Negara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Keupayaan negara untuk mengadaptasi dengan perubahan dunia dan mampu bersaing dengan negara lain secara sihat untuk kemajuan</a:t>
            </a:r>
            <a:endParaRPr sz="14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3424275" y="2045725"/>
            <a:ext cx="2397600" cy="26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Masyarakat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Interaksi antara dua atau lebih dalam suatu kehidupan yang mempunyai hubungan psikologi secara jelas dalam situasi yang dialami.</a:t>
            </a:r>
            <a:endParaRPr sz="1400"/>
          </a:p>
        </p:txBody>
      </p:sp>
      <p:cxnSp>
        <p:nvCxnSpPr>
          <p:cNvPr id="102" name="Google Shape;102;p15"/>
          <p:cNvCxnSpPr/>
          <p:nvPr/>
        </p:nvCxnSpPr>
        <p:spPr>
          <a:xfrm>
            <a:off x="3358475" y="2012225"/>
            <a:ext cx="0" cy="28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5973700" y="2012225"/>
            <a:ext cx="0" cy="284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B020-D150-4E64-AFCE-048DC908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 KAEDAH KAJIAN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07B6-A206-4197-A36B-34828434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25" y="2078875"/>
            <a:ext cx="7688400" cy="2261100"/>
          </a:xfrm>
        </p:spPr>
        <p:txBody>
          <a:bodyPr/>
          <a:lstStyle/>
          <a:p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pengkajian</a:t>
            </a:r>
            <a:r>
              <a:rPr lang="en-MY" dirty="0"/>
              <a:t> </a:t>
            </a:r>
            <a:r>
              <a:rPr lang="en-MY" dirty="0" err="1"/>
              <a:t>sesuatu</a:t>
            </a:r>
            <a:r>
              <a:rPr lang="en-MY" dirty="0"/>
              <a:t> </a:t>
            </a:r>
            <a:r>
              <a:rPr lang="en-MY" dirty="0" err="1"/>
              <a:t>perkara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mengumpul</a:t>
            </a:r>
            <a:r>
              <a:rPr lang="en-MY" dirty="0"/>
              <a:t> data dan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perkara</a:t>
            </a:r>
            <a:r>
              <a:rPr lang="en-MY" dirty="0"/>
              <a:t> yang </a:t>
            </a:r>
            <a:r>
              <a:rPr lang="en-MY" dirty="0" err="1"/>
              <a:t>dikaji</a:t>
            </a:r>
            <a:r>
              <a:rPr lang="en-MY" dirty="0"/>
              <a:t>.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Kajian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merangkumi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kualitatif</a:t>
            </a:r>
            <a:r>
              <a:rPr lang="en-MY" dirty="0"/>
              <a:t> dan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jawab</a:t>
            </a:r>
            <a:r>
              <a:rPr lang="en-MY" dirty="0"/>
              <a:t>. 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Kajian yang </a:t>
            </a:r>
            <a:r>
              <a:rPr lang="en-MY" dirty="0" err="1"/>
              <a:t>sistematik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pengkaji</a:t>
            </a:r>
            <a:r>
              <a:rPr lang="en-MY" dirty="0"/>
              <a:t> </a:t>
            </a:r>
            <a:r>
              <a:rPr lang="en-MY" dirty="0" err="1"/>
              <a:t>mendapatkan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yang </a:t>
            </a:r>
            <a:r>
              <a:rPr lang="en-MY" dirty="0" err="1"/>
              <a:t>tepat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kesimpulan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perkara</a:t>
            </a:r>
            <a:r>
              <a:rPr lang="en-MY" dirty="0"/>
              <a:t> yang </a:t>
            </a:r>
            <a:r>
              <a:rPr lang="en-MY" dirty="0" err="1"/>
              <a:t>dikaji</a:t>
            </a:r>
            <a:r>
              <a:rPr lang="en-MY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C6E81-6BC1-4D9F-BA85-8605D121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23" y="630865"/>
            <a:ext cx="1500077" cy="15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DD09-A37C-479B-876E-E9502C96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KAEDAH PENGUMPULAN DATA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CC96A-62B5-45D7-8DEC-6FE79D11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324" y="2078875"/>
            <a:ext cx="8041451" cy="2261100"/>
          </a:xfrm>
        </p:spPr>
        <p:txBody>
          <a:bodyPr/>
          <a:lstStyle/>
          <a:p>
            <a:r>
              <a:rPr lang="en-MY" dirty="0"/>
              <a:t>Kajian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mengenai</a:t>
            </a:r>
            <a:r>
              <a:rPr lang="en-MY" dirty="0"/>
              <a:t> </a:t>
            </a:r>
            <a:r>
              <a:rPr lang="en-MY" dirty="0" err="1"/>
              <a:t>dinamika</a:t>
            </a:r>
            <a:r>
              <a:rPr lang="en-MY" dirty="0"/>
              <a:t> </a:t>
            </a:r>
            <a:r>
              <a:rPr lang="en-MY" dirty="0" err="1"/>
              <a:t>sebuah</a:t>
            </a:r>
            <a:r>
              <a:rPr lang="en-MY" dirty="0"/>
              <a:t> </a:t>
            </a:r>
            <a:r>
              <a:rPr lang="en-MY" dirty="0" err="1"/>
              <a:t>organisasi</a:t>
            </a:r>
            <a:r>
              <a:rPr lang="en-MY" dirty="0"/>
              <a:t>. 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Data- data </a:t>
            </a:r>
            <a:r>
              <a:rPr lang="en-MY" dirty="0" err="1"/>
              <a:t>dikumpul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sumber-sumber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buku</a:t>
            </a:r>
            <a:r>
              <a:rPr lang="en-MY" dirty="0"/>
              <a:t>, </a:t>
            </a:r>
            <a:r>
              <a:rPr lang="en-MY" dirty="0" err="1"/>
              <a:t>majalah</a:t>
            </a:r>
            <a:r>
              <a:rPr lang="en-MY" dirty="0"/>
              <a:t> dan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bercetak</a:t>
            </a:r>
            <a:r>
              <a:rPr lang="en-MY" dirty="0"/>
              <a:t> yang lain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sumber-sumber</a:t>
            </a:r>
            <a:r>
              <a:rPr lang="en-MY" dirty="0"/>
              <a:t> yang </a:t>
            </a:r>
            <a:r>
              <a:rPr lang="en-MY" dirty="0" err="1"/>
              <a:t>diambil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talian</a:t>
            </a:r>
            <a:r>
              <a:rPr lang="en-MY" dirty="0"/>
              <a:t>. 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 err="1"/>
              <a:t>Sumber</a:t>
            </a:r>
            <a:r>
              <a:rPr lang="en-MY" dirty="0"/>
              <a:t> juga </a:t>
            </a:r>
            <a:r>
              <a:rPr lang="en-MY" dirty="0" err="1"/>
              <a:t>diperolehi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kaedah</a:t>
            </a:r>
            <a:r>
              <a:rPr lang="en-MY" dirty="0"/>
              <a:t> </a:t>
            </a:r>
            <a:r>
              <a:rPr lang="en-MY" dirty="0" err="1"/>
              <a:t>temutanya</a:t>
            </a:r>
            <a:r>
              <a:rPr lang="en-MY" dirty="0"/>
              <a:t>. </a:t>
            </a:r>
            <a:r>
              <a:rPr lang="en-MY" dirty="0" err="1"/>
              <a:t>Sesi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jawab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Alan Tan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diadakan</a:t>
            </a:r>
            <a:r>
              <a:rPr lang="en-MY" dirty="0"/>
              <a:t> pada 4 November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alamat</a:t>
            </a:r>
            <a:r>
              <a:rPr lang="en-MY" dirty="0"/>
              <a:t> email </a:t>
            </a:r>
            <a:r>
              <a:rPr lang="en-MY" dirty="0" err="1"/>
              <a:t>beliau</a:t>
            </a:r>
            <a:r>
              <a:rPr lang="en-MY" dirty="0"/>
              <a:t> di alan@intellego.com.my. Satu set </a:t>
            </a:r>
            <a:r>
              <a:rPr lang="en-MY" dirty="0" err="1"/>
              <a:t>soalan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persediaan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sesi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jawab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dibuat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9 </a:t>
            </a:r>
            <a:r>
              <a:rPr lang="en-MY" dirty="0" err="1"/>
              <a:t>soalan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di </a:t>
            </a:r>
            <a:r>
              <a:rPr lang="en-MY" dirty="0" err="1"/>
              <a:t>sebelah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80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3B24-EB20-4053-B26D-590D806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E6C93-1063-483F-84CC-C8303385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378"/>
          <a:stretch/>
        </p:blipFill>
        <p:spPr>
          <a:xfrm>
            <a:off x="395765" y="1482167"/>
            <a:ext cx="2890838" cy="3066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2AA339-95C0-408A-944C-A500BD72F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26"/>
          <a:stretch/>
        </p:blipFill>
        <p:spPr>
          <a:xfrm>
            <a:off x="3169129" y="2001493"/>
            <a:ext cx="2883658" cy="21057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664B32-2357-4314-A955-75E459A8F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421"/>
          <a:stretch/>
        </p:blipFill>
        <p:spPr>
          <a:xfrm>
            <a:off x="5935312" y="2062231"/>
            <a:ext cx="2888648" cy="19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31CD4-0C5D-4522-B3F1-B62F86C6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46" y="1171052"/>
            <a:ext cx="2889754" cy="3243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A2BB42-F092-4BD5-A92E-9B6003CE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43" y="1396623"/>
            <a:ext cx="2889754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3215-BF5D-436D-9F51-57EF955A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KAEDAH ANALISIS DATA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317D-5C14-4821-A585-C63199A13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Data yang </a:t>
            </a:r>
            <a:r>
              <a:rPr lang="en-MY" dirty="0" err="1"/>
              <a:t>diperolehi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dianalisis</a:t>
            </a:r>
            <a:r>
              <a:rPr lang="en-MY" dirty="0"/>
              <a:t> dan </a:t>
            </a:r>
            <a:r>
              <a:rPr lang="en-MY" dirty="0" err="1"/>
              <a:t>dibuat</a:t>
            </a:r>
            <a:r>
              <a:rPr lang="en-MY" dirty="0"/>
              <a:t>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pembahagian</a:t>
            </a:r>
            <a:r>
              <a:rPr lang="en-MY" dirty="0"/>
              <a:t> dan </a:t>
            </a:r>
            <a:r>
              <a:rPr lang="en-MY" dirty="0" err="1"/>
              <a:t>ulasan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deskriptif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dimuat</a:t>
            </a:r>
            <a:r>
              <a:rPr lang="en-MY" dirty="0"/>
              <a:t> di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Bahagian</a:t>
            </a:r>
            <a:r>
              <a:rPr lang="en-MY" dirty="0"/>
              <a:t> 4.0 </a:t>
            </a:r>
            <a:r>
              <a:rPr lang="en-MY" dirty="0" err="1"/>
              <a:t>iaitu</a:t>
            </a:r>
            <a:r>
              <a:rPr lang="en-MY" dirty="0"/>
              <a:t> Hasil Kajian.</a:t>
            </a:r>
          </a:p>
        </p:txBody>
      </p:sp>
    </p:spTree>
    <p:extLst>
      <p:ext uri="{BB962C8B-B14F-4D97-AF65-F5344CB8AC3E}">
        <p14:creationId xmlns:p14="http://schemas.microsoft.com/office/powerpoint/2010/main" val="163115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3579-CC58-411D-86BA-F7351CD3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318650"/>
            <a:ext cx="3774175" cy="535200"/>
          </a:xfrm>
        </p:spPr>
        <p:txBody>
          <a:bodyPr/>
          <a:lstStyle/>
          <a:p>
            <a:r>
              <a:rPr lang="en-US" dirty="0"/>
              <a:t>4.0 HASIL KAJIAN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AE641-74DD-4355-B29E-352C89308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6050" indent="0">
              <a:buNone/>
            </a:pPr>
            <a:r>
              <a:rPr lang="en-MY" dirty="0"/>
              <a:t>4.1 PROFIL ORGANISASI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D95D9-B663-48FC-B2E7-417447D20EA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0377" y="870858"/>
            <a:ext cx="3774300" cy="4061927"/>
          </a:xfrm>
        </p:spPr>
        <p:txBody>
          <a:bodyPr/>
          <a:lstStyle/>
          <a:p>
            <a:r>
              <a:rPr lang="en-MY" dirty="0"/>
              <a:t>Nama Syarikat: </a:t>
            </a:r>
            <a:r>
              <a:rPr lang="en-MY" dirty="0" err="1"/>
              <a:t>Intellego</a:t>
            </a:r>
            <a:r>
              <a:rPr lang="en-MY" dirty="0"/>
              <a:t> Solutions </a:t>
            </a:r>
            <a:r>
              <a:rPr lang="en-MY" dirty="0" err="1"/>
              <a:t>Sdn</a:t>
            </a:r>
            <a:r>
              <a:rPr lang="en-MY" dirty="0"/>
              <a:t> </a:t>
            </a:r>
            <a:r>
              <a:rPr lang="en-MY" dirty="0" err="1"/>
              <a:t>Bhd</a:t>
            </a:r>
            <a:endParaRPr lang="en-MY" dirty="0"/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Tarikh </a:t>
            </a:r>
            <a:r>
              <a:rPr lang="en-MY" dirty="0" err="1"/>
              <a:t>ditubuhkan</a:t>
            </a:r>
            <a:r>
              <a:rPr lang="en-MY" dirty="0"/>
              <a:t>: 2007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Alamat </a:t>
            </a:r>
            <a:r>
              <a:rPr lang="en-MY" dirty="0" err="1"/>
              <a:t>Pejabat</a:t>
            </a:r>
            <a:r>
              <a:rPr lang="en-MY" dirty="0"/>
              <a:t>: 5-2, </a:t>
            </a:r>
            <a:r>
              <a:rPr lang="en-MY" dirty="0" err="1"/>
              <a:t>Jln</a:t>
            </a:r>
            <a:r>
              <a:rPr lang="en-MY" dirty="0"/>
              <a:t> </a:t>
            </a:r>
            <a:r>
              <a:rPr lang="en-MY" dirty="0" err="1"/>
              <a:t>Radin</a:t>
            </a:r>
            <a:r>
              <a:rPr lang="en-MY" dirty="0"/>
              <a:t> </a:t>
            </a:r>
            <a:r>
              <a:rPr lang="en-MY" dirty="0" err="1"/>
              <a:t>Bagus</a:t>
            </a:r>
            <a:r>
              <a:rPr lang="en-MY" dirty="0"/>
              <a:t> 5, Sri </a:t>
            </a:r>
            <a:r>
              <a:rPr lang="en-MY" dirty="0" err="1"/>
              <a:t>Petaling</a:t>
            </a:r>
            <a:r>
              <a:rPr lang="en-MY" dirty="0"/>
              <a:t>, 57000 Kuala Lumpur, Wilayah Persekutuan Kuala Lumpur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 err="1"/>
              <a:t>Nombor</a:t>
            </a:r>
            <a:r>
              <a:rPr lang="en-MY" dirty="0"/>
              <a:t> </a:t>
            </a:r>
            <a:r>
              <a:rPr lang="en-MY" dirty="0" err="1"/>
              <a:t>telefon</a:t>
            </a:r>
            <a:r>
              <a:rPr lang="en-MY" dirty="0"/>
              <a:t>: 03-9054 3381</a:t>
            </a:r>
          </a:p>
          <a:p>
            <a:pPr marL="146050" indent="0">
              <a:buNone/>
            </a:pPr>
            <a:endParaRPr lang="en-MY" dirty="0"/>
          </a:p>
          <a:p>
            <a:r>
              <a:rPr lang="en-MY" dirty="0"/>
              <a:t>Email: </a:t>
            </a:r>
            <a:r>
              <a:rPr lang="en-MY" dirty="0">
                <a:hlinkClick r:id="rId3"/>
              </a:rPr>
              <a:t>sales@intellego.com.my</a:t>
            </a:r>
            <a:endParaRPr lang="en-MY" dirty="0"/>
          </a:p>
          <a:p>
            <a:pPr marL="146050" indent="0">
              <a:buNone/>
            </a:pPr>
            <a:endParaRPr lang="en-MY" dirty="0"/>
          </a:p>
          <a:p>
            <a:r>
              <a:rPr lang="en-MY" dirty="0" err="1"/>
              <a:t>Laman</a:t>
            </a:r>
            <a:r>
              <a:rPr lang="en-MY" dirty="0"/>
              <a:t> </a:t>
            </a:r>
            <a:r>
              <a:rPr lang="en-MY" dirty="0" err="1"/>
              <a:t>sesawang</a:t>
            </a:r>
            <a:r>
              <a:rPr lang="en-MY" dirty="0"/>
              <a:t>: </a:t>
            </a:r>
            <a:r>
              <a:rPr lang="en-MY" dirty="0">
                <a:hlinkClick r:id="rId4"/>
              </a:rPr>
              <a:t>https://intellego.com.my/</a:t>
            </a:r>
            <a:endParaRPr lang="en-MY" dirty="0"/>
          </a:p>
          <a:p>
            <a:pPr marL="146050" indent="0">
              <a:buNone/>
            </a:pPr>
            <a:endParaRPr lang="en-MY" dirty="0"/>
          </a:p>
          <a:p>
            <a:r>
              <a:rPr lang="en-MY" dirty="0" err="1"/>
              <a:t>Bidang</a:t>
            </a:r>
            <a:r>
              <a:rPr lang="en-MY" dirty="0"/>
              <a:t> </a:t>
            </a:r>
            <a:r>
              <a:rPr lang="en-MY" dirty="0" err="1"/>
              <a:t>perniagaan</a:t>
            </a:r>
            <a:r>
              <a:rPr lang="en-MY" dirty="0"/>
              <a:t>: </a:t>
            </a:r>
            <a:r>
              <a:rPr lang="en-MY" dirty="0" err="1"/>
              <a:t>Menjamin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 </a:t>
            </a:r>
            <a:r>
              <a:rPr lang="en-MY" dirty="0" err="1"/>
              <a:t>identiti</a:t>
            </a:r>
            <a:r>
              <a:rPr lang="en-MY" dirty="0"/>
              <a:t> dan data </a:t>
            </a:r>
            <a:r>
              <a:rPr lang="en-MY" dirty="0" err="1"/>
              <a:t>dalam</a:t>
            </a:r>
            <a:r>
              <a:rPr lang="en-MY" dirty="0"/>
              <a:t> industry</a:t>
            </a:r>
          </a:p>
          <a:p>
            <a:pPr marL="146050" indent="0">
              <a:buNone/>
            </a:pPr>
            <a:endParaRPr lang="en-MY" dirty="0"/>
          </a:p>
        </p:txBody>
      </p:sp>
      <p:pic>
        <p:nvPicPr>
          <p:cNvPr id="5" name="Picture 4" descr="相关图片">
            <a:extLst>
              <a:ext uri="{FF2B5EF4-FFF2-40B4-BE49-F238E27FC236}">
                <a16:creationId xmlns:a16="http://schemas.microsoft.com/office/drawing/2014/main" id="{2634529E-61C9-4948-AD10-D91357E30D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5" y="2571750"/>
            <a:ext cx="1831340" cy="185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74621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592</Words>
  <Application>Microsoft Office PowerPoint</Application>
  <PresentationFormat>On-screen Show (16:9)</PresentationFormat>
  <Paragraphs>86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Raleway</vt:lpstr>
      <vt:lpstr>Arial</vt:lpstr>
      <vt:lpstr>Lato</vt:lpstr>
      <vt:lpstr>Streamline</vt:lpstr>
      <vt:lpstr>Pengenalan</vt:lpstr>
      <vt:lpstr>Sorotan Literatur</vt:lpstr>
      <vt:lpstr>Sorotan Literatur: Dinamika</vt:lpstr>
      <vt:lpstr>3.0 KAEDAH KAJIAN</vt:lpstr>
      <vt:lpstr>3.2 KAEDAH PENGUMPULAN DATA</vt:lpstr>
      <vt:lpstr> </vt:lpstr>
      <vt:lpstr>PowerPoint Presentation</vt:lpstr>
      <vt:lpstr>3.3 KAEDAH ANALISIS DATA</vt:lpstr>
      <vt:lpstr>4.0 HASIL KAJIAN</vt:lpstr>
      <vt:lpstr>4.2 Pencapain-pencapaian dan Kejayaan</vt:lpstr>
      <vt:lpstr>4.2.1 Alat- Alat Elektronik Sekuriti dan Data</vt:lpstr>
      <vt:lpstr>4.2.2 Servis IT  </vt:lpstr>
      <vt:lpstr>4.2.3 Sekuriti dan Data  </vt:lpstr>
      <vt:lpstr>4.5 Prospek </vt:lpstr>
      <vt:lpstr>5.0 Kesimpulan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</dc:title>
  <dc:creator>Mirza</dc:creator>
  <cp:lastModifiedBy>Sze Yuan Lee</cp:lastModifiedBy>
  <cp:revision>11</cp:revision>
  <dcterms:modified xsi:type="dcterms:W3CDTF">2019-11-26T16:24:01Z</dcterms:modified>
</cp:coreProperties>
</file>