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
      <p:font typeface="Playfair Display"/>
      <p:regular r:id="rId28"/>
      <p:bold r:id="rId29"/>
      <p:italic r:id="rId30"/>
      <p:boldItalic r:id="rId31"/>
    </p:embeddedFont>
    <p:embeddedFont>
      <p:font typeface="Lato"/>
      <p:regular r:id="rId32"/>
      <p:bold r:id="rId33"/>
      <p:italic r:id="rId34"/>
      <p:boldItalic r:id="rId35"/>
    </p:embeddedFont>
    <p:embeddedFont>
      <p:font typeface="Mali"/>
      <p:regular r:id="rId36"/>
      <p:bold r:id="rId37"/>
      <p:italic r:id="rId38"/>
      <p:boldItalic r:id="rId39"/>
    </p:embeddedFont>
    <p:embeddedFont>
      <p:font typeface="Permanent Marker"/>
      <p:regular r:id="rId40"/>
    </p:embeddedFont>
    <p:embeddedFont>
      <p:font typeface="Ranchers"/>
      <p:regular r:id="rId41"/>
    </p:embeddedFont>
    <p:embeddedFont>
      <p:font typeface="Pacifico"/>
      <p:regular r:id="rId42"/>
    </p:embeddedFont>
    <p:embeddedFont>
      <p:font typeface="Spectral"/>
      <p:regular r:id="rId43"/>
      <p:bold r:id="rId44"/>
      <p:italic r:id="rId45"/>
      <p:boldItalic r:id="rId46"/>
    </p:embeddedFont>
    <p:embeddedFont>
      <p:font typeface="Merriweather"/>
      <p:regular r:id="rId47"/>
      <p:bold r:id="rId48"/>
      <p:italic r:id="rId49"/>
      <p:boldItalic r:id="rId50"/>
    </p:embeddedFont>
    <p:embeddedFont>
      <p:font typeface="Comfortaa"/>
      <p:regular r:id="rId51"/>
      <p:bold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ermanentMarker-regular.fntdata"/><Relationship Id="rId42" Type="http://schemas.openxmlformats.org/officeDocument/2006/relationships/font" Target="fonts/Pacifico-regular.fntdata"/><Relationship Id="rId41" Type="http://schemas.openxmlformats.org/officeDocument/2006/relationships/font" Target="fonts/Ranchers-regular.fntdata"/><Relationship Id="rId44" Type="http://schemas.openxmlformats.org/officeDocument/2006/relationships/font" Target="fonts/Spectral-bold.fntdata"/><Relationship Id="rId43" Type="http://schemas.openxmlformats.org/officeDocument/2006/relationships/font" Target="fonts/Spectral-regular.fntdata"/><Relationship Id="rId46" Type="http://schemas.openxmlformats.org/officeDocument/2006/relationships/font" Target="fonts/Spectral-boldItalic.fntdata"/><Relationship Id="rId45" Type="http://schemas.openxmlformats.org/officeDocument/2006/relationships/font" Target="fonts/Spectral-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erriweather-bold.fntdata"/><Relationship Id="rId47" Type="http://schemas.openxmlformats.org/officeDocument/2006/relationships/font" Target="fonts/Merriweather-regular.fntdata"/><Relationship Id="rId49"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boldItalic.fntdata"/><Relationship Id="rId30" Type="http://schemas.openxmlformats.org/officeDocument/2006/relationships/font" Target="fonts/PlayfairDisplay-italic.fntdata"/><Relationship Id="rId33" Type="http://schemas.openxmlformats.org/officeDocument/2006/relationships/font" Target="fonts/Lato-bold.fntdata"/><Relationship Id="rId32" Type="http://schemas.openxmlformats.org/officeDocument/2006/relationships/font" Target="fonts/Lato-regular.fntdata"/><Relationship Id="rId35" Type="http://schemas.openxmlformats.org/officeDocument/2006/relationships/font" Target="fonts/Lato-boldItalic.fntdata"/><Relationship Id="rId34" Type="http://schemas.openxmlformats.org/officeDocument/2006/relationships/font" Target="fonts/Lato-italic.fntdata"/><Relationship Id="rId37" Type="http://schemas.openxmlformats.org/officeDocument/2006/relationships/font" Target="fonts/Mali-bold.fntdata"/><Relationship Id="rId36" Type="http://schemas.openxmlformats.org/officeDocument/2006/relationships/font" Target="fonts/Mali-regular.fntdata"/><Relationship Id="rId39" Type="http://schemas.openxmlformats.org/officeDocument/2006/relationships/font" Target="fonts/Mali-boldItalic.fntdata"/><Relationship Id="rId38" Type="http://schemas.openxmlformats.org/officeDocument/2006/relationships/font" Target="fonts/Mali-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PlayfairDisplay-regular.fntdata"/><Relationship Id="rId27" Type="http://schemas.openxmlformats.org/officeDocument/2006/relationships/font" Target="fonts/Roboto-boldItalic.fntdata"/><Relationship Id="rId29" Type="http://schemas.openxmlformats.org/officeDocument/2006/relationships/font" Target="fonts/PlayfairDisplay-bold.fntdata"/><Relationship Id="rId51" Type="http://schemas.openxmlformats.org/officeDocument/2006/relationships/font" Target="fonts/Comfortaa-regular.fntdata"/><Relationship Id="rId50" Type="http://schemas.openxmlformats.org/officeDocument/2006/relationships/font" Target="fonts/Merriweather-boldItalic.fntdata"/><Relationship Id="rId53" Type="http://schemas.openxmlformats.org/officeDocument/2006/relationships/font" Target="fonts/OpenSans-regular.fntdata"/><Relationship Id="rId52" Type="http://schemas.openxmlformats.org/officeDocument/2006/relationships/font" Target="fonts/Comfortaa-bold.fntdata"/><Relationship Id="rId11" Type="http://schemas.openxmlformats.org/officeDocument/2006/relationships/slide" Target="slides/slide6.xml"/><Relationship Id="rId55" Type="http://schemas.openxmlformats.org/officeDocument/2006/relationships/font" Target="fonts/OpenSans-italic.fntdata"/><Relationship Id="rId10" Type="http://schemas.openxmlformats.org/officeDocument/2006/relationships/slide" Target="slides/slide5.xml"/><Relationship Id="rId54"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b084b5eb31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b084b5eb31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a371fb65cd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a371fb65cd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b084b5eb3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b084b5eb3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b084b5eb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b084b5eb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b084b5eb3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b084b5eb3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b084b5eb3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b084b5eb3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b084b5eb3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b084b5eb3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a371fb65cd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a371fb65cd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a371fb65cd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a371fb65cd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a785ba3a24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a785ba3a24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785ba3a24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a785ba3a24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a371fb65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a371fb65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a371fb65cd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a371fb65cd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a371fb65c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a371fb65c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a371fb65cd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a371fb65cd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b084b5eb3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b084b5eb3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78880e3a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78880e3a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787200" y="1588308"/>
            <a:ext cx="3244800" cy="1789500"/>
          </a:xfrm>
          <a:prstGeom prst="rect">
            <a:avLst/>
          </a:prstGeom>
        </p:spPr>
        <p:txBody>
          <a:bodyPr anchorCtr="0" anchor="ctr" bIns="91425" lIns="91425" spcFirstLastPara="1" rIns="91425" wrap="square" tIns="91425">
            <a:noAutofit/>
          </a:bodyPr>
          <a:lstStyle>
            <a:lvl1pPr lvl="0">
              <a:lnSpc>
                <a:spcPct val="90000"/>
              </a:lnSpc>
              <a:spcBef>
                <a:spcPts val="0"/>
              </a:spcBef>
              <a:spcAft>
                <a:spcPts val="0"/>
              </a:spcAft>
              <a:buSzPts val="4300"/>
              <a:buNone/>
              <a:defRPr sz="4300"/>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p:txBody>
      </p:sp>
      <p:sp>
        <p:nvSpPr>
          <p:cNvPr id="11" name="Google Shape;11;p2"/>
          <p:cNvSpPr txBox="1"/>
          <p:nvPr>
            <p:ph idx="1" type="subTitle"/>
          </p:nvPr>
        </p:nvSpPr>
        <p:spPr>
          <a:xfrm>
            <a:off x="787200" y="3305593"/>
            <a:ext cx="3244800" cy="402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000000"/>
              </a:buClr>
              <a:buSzPts val="2800"/>
              <a:buNone/>
              <a:defRPr>
                <a:solidFill>
                  <a:schemeClr val="accent5"/>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6"/>
        </a:solidFill>
      </p:bgPr>
    </p:bg>
    <p:spTree>
      <p:nvGrpSpPr>
        <p:cNvPr id="59" name="Shape 59"/>
        <p:cNvGrpSpPr/>
        <p:nvPr/>
      </p:nvGrpSpPr>
      <p:grpSpPr>
        <a:xfrm>
          <a:off x="0" y="0"/>
          <a:ext cx="0" cy="0"/>
          <a:chOff x="0" y="0"/>
          <a:chExt cx="0" cy="0"/>
        </a:xfrm>
      </p:grpSpPr>
      <p:sp>
        <p:nvSpPr>
          <p:cNvPr id="60" name="Google Shape;60;p11"/>
          <p:cNvSpPr txBox="1"/>
          <p:nvPr>
            <p:ph hasCustomPrompt="1" type="title"/>
          </p:nvPr>
        </p:nvSpPr>
        <p:spPr>
          <a:xfrm>
            <a:off x="3019300" y="1082038"/>
            <a:ext cx="5529600" cy="1710600"/>
          </a:xfrm>
          <a:prstGeom prst="rect">
            <a:avLst/>
          </a:prstGeom>
        </p:spPr>
        <p:txBody>
          <a:bodyPr anchorCtr="0" anchor="b" bIns="91425" lIns="91425" spcFirstLastPara="1" rIns="91425" wrap="square" tIns="91425">
            <a:noAutofit/>
          </a:bodyPr>
          <a:lstStyle>
            <a:lvl1pPr lvl="0" algn="r">
              <a:spcBef>
                <a:spcPts val="0"/>
              </a:spcBef>
              <a:spcAft>
                <a:spcPts val="0"/>
              </a:spcAft>
              <a:buClr>
                <a:srgbClr val="000000"/>
              </a:buClr>
              <a:buSzPts val="12000"/>
              <a:buNone/>
              <a:defRPr sz="9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1" name="Google Shape;61;p11"/>
          <p:cNvSpPr txBox="1"/>
          <p:nvPr>
            <p:ph idx="1" type="subTitle"/>
          </p:nvPr>
        </p:nvSpPr>
        <p:spPr>
          <a:xfrm>
            <a:off x="0" y="2811213"/>
            <a:ext cx="9145200" cy="478800"/>
          </a:xfrm>
          <a:prstGeom prst="rect">
            <a:avLst/>
          </a:prstGeom>
          <a:solidFill>
            <a:schemeClr val="accent5"/>
          </a:solidFill>
        </p:spPr>
        <p:txBody>
          <a:bodyPr anchorCtr="0" anchor="ctr" bIns="91425" lIns="91425" spcFirstLastPara="1" rIns="91425" wrap="square" tIns="91425">
            <a:noAutofit/>
          </a:bodyPr>
          <a:lstStyle>
            <a:lvl1pPr lvl="0" rtl="0" algn="r">
              <a:lnSpc>
                <a:spcPct val="100000"/>
              </a:lnSpc>
              <a:spcBef>
                <a:spcPts val="0"/>
              </a:spcBef>
              <a:spcAft>
                <a:spcPts val="0"/>
              </a:spcAft>
              <a:buClr>
                <a:srgbClr val="000000"/>
              </a:buClr>
              <a:buSzPts val="2100"/>
              <a:buNone/>
              <a:defRPr sz="1400">
                <a:solidFill>
                  <a:schemeClr val="lt2"/>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2" name="Shape 62"/>
        <p:cNvGrpSpPr/>
        <p:nvPr/>
      </p:nvGrpSpPr>
      <p:grpSpPr>
        <a:xfrm>
          <a:off x="0" y="0"/>
          <a:ext cx="0" cy="0"/>
          <a:chOff x="0" y="0"/>
          <a:chExt cx="0" cy="0"/>
        </a:xfrm>
      </p:grpSpPr>
      <p:sp>
        <p:nvSpPr>
          <p:cNvPr id="63" name="Google Shape;63;p12"/>
          <p:cNvSpPr/>
          <p:nvPr/>
        </p:nvSpPr>
        <p:spPr>
          <a:xfrm>
            <a:off x="-16800" y="-12000"/>
            <a:ext cx="9144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1">
    <p:bg>
      <p:bgPr>
        <a:solidFill>
          <a:schemeClr val="accent2"/>
        </a:solidFill>
      </p:bgPr>
    </p:bg>
    <p:spTree>
      <p:nvGrpSpPr>
        <p:cNvPr id="64" name="Shape 64"/>
        <p:cNvGrpSpPr/>
        <p:nvPr/>
      </p:nvGrpSpPr>
      <p:grpSpPr>
        <a:xfrm>
          <a:off x="0" y="0"/>
          <a:ext cx="0" cy="0"/>
          <a:chOff x="0" y="0"/>
          <a:chExt cx="0" cy="0"/>
        </a:xfrm>
      </p:grpSpPr>
      <p:sp>
        <p:nvSpPr>
          <p:cNvPr id="65" name="Google Shape;65;p13"/>
          <p:cNvSpPr txBox="1"/>
          <p:nvPr>
            <p:ph idx="1" type="subTitle"/>
          </p:nvPr>
        </p:nvSpPr>
        <p:spPr>
          <a:xfrm>
            <a:off x="1037275" y="1832700"/>
            <a:ext cx="1890900" cy="1017300"/>
          </a:xfrm>
          <a:prstGeom prst="rect">
            <a:avLst/>
          </a:prstGeom>
          <a:solidFill>
            <a:schemeClr val="accent4"/>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2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 name="Google Shape;66;p13"/>
          <p:cNvSpPr txBox="1"/>
          <p:nvPr>
            <p:ph idx="2" type="subTitle"/>
          </p:nvPr>
        </p:nvSpPr>
        <p:spPr>
          <a:xfrm>
            <a:off x="3626555" y="1832700"/>
            <a:ext cx="1890900" cy="1017300"/>
          </a:xfrm>
          <a:prstGeom prst="rect">
            <a:avLst/>
          </a:prstGeom>
          <a:solidFill>
            <a:schemeClr val="accent2"/>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2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7" name="Google Shape;67;p13"/>
          <p:cNvSpPr txBox="1"/>
          <p:nvPr>
            <p:ph idx="3" type="subTitle"/>
          </p:nvPr>
        </p:nvSpPr>
        <p:spPr>
          <a:xfrm>
            <a:off x="6215825" y="1832700"/>
            <a:ext cx="1890900" cy="1017300"/>
          </a:xfrm>
          <a:prstGeom prst="rect">
            <a:avLst/>
          </a:prstGeom>
          <a:solidFill>
            <a:schemeClr val="accent6"/>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2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8" name="Google Shape;68;p13"/>
          <p:cNvSpPr txBox="1"/>
          <p:nvPr>
            <p:ph idx="4" type="subTitle"/>
          </p:nvPr>
        </p:nvSpPr>
        <p:spPr>
          <a:xfrm>
            <a:off x="1037275" y="3231275"/>
            <a:ext cx="1890900" cy="1017300"/>
          </a:xfrm>
          <a:prstGeom prst="rect">
            <a:avLst/>
          </a:prstGeom>
          <a:solidFill>
            <a:schemeClr val="accent2"/>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2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9" name="Google Shape;69;p13"/>
          <p:cNvSpPr txBox="1"/>
          <p:nvPr>
            <p:ph idx="5" type="subTitle"/>
          </p:nvPr>
        </p:nvSpPr>
        <p:spPr>
          <a:xfrm>
            <a:off x="3626555" y="3231275"/>
            <a:ext cx="1890900" cy="1017300"/>
          </a:xfrm>
          <a:prstGeom prst="rect">
            <a:avLst/>
          </a:prstGeom>
          <a:solidFill>
            <a:schemeClr val="accent6"/>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2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 name="Google Shape;70;p13"/>
          <p:cNvSpPr txBox="1"/>
          <p:nvPr>
            <p:ph idx="6" type="subTitle"/>
          </p:nvPr>
        </p:nvSpPr>
        <p:spPr>
          <a:xfrm>
            <a:off x="6215825" y="3231275"/>
            <a:ext cx="1890900" cy="1017300"/>
          </a:xfrm>
          <a:prstGeom prst="rect">
            <a:avLst/>
          </a:prstGeom>
          <a:solidFill>
            <a:schemeClr val="accent4"/>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2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 name="Google Shape;71;p13"/>
          <p:cNvSpPr txBox="1"/>
          <p:nvPr>
            <p:ph type="title"/>
          </p:nvPr>
        </p:nvSpPr>
        <p:spPr>
          <a:xfrm>
            <a:off x="713225" y="745879"/>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72" name="Google Shape;72;p13"/>
          <p:cNvSpPr txBox="1"/>
          <p:nvPr>
            <p:ph idx="7" type="title"/>
          </p:nvPr>
        </p:nvSpPr>
        <p:spPr>
          <a:xfrm>
            <a:off x="844400" y="1919708"/>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73" name="Google Shape;73;p13"/>
          <p:cNvSpPr txBox="1"/>
          <p:nvPr>
            <p:ph idx="8" type="title"/>
          </p:nvPr>
        </p:nvSpPr>
        <p:spPr>
          <a:xfrm>
            <a:off x="3433643" y="1919708"/>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74" name="Google Shape;74;p13"/>
          <p:cNvSpPr txBox="1"/>
          <p:nvPr>
            <p:ph idx="9" type="title"/>
          </p:nvPr>
        </p:nvSpPr>
        <p:spPr>
          <a:xfrm>
            <a:off x="6022897" y="1919708"/>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75" name="Google Shape;75;p13"/>
          <p:cNvSpPr txBox="1"/>
          <p:nvPr>
            <p:ph idx="13" type="title"/>
          </p:nvPr>
        </p:nvSpPr>
        <p:spPr>
          <a:xfrm>
            <a:off x="844400" y="3318133"/>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76" name="Google Shape;76;p13"/>
          <p:cNvSpPr txBox="1"/>
          <p:nvPr>
            <p:ph idx="14" type="title"/>
          </p:nvPr>
        </p:nvSpPr>
        <p:spPr>
          <a:xfrm>
            <a:off x="3433643" y="3318133"/>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77" name="Google Shape;77;p13"/>
          <p:cNvSpPr txBox="1"/>
          <p:nvPr>
            <p:ph idx="15" type="title"/>
          </p:nvPr>
        </p:nvSpPr>
        <p:spPr>
          <a:xfrm>
            <a:off x="6022897" y="3318133"/>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2">
    <p:bg>
      <p:bgPr>
        <a:solidFill>
          <a:schemeClr val="accent4"/>
        </a:solid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787200" y="747890"/>
            <a:ext cx="7596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80" name="Google Shape;80;p14"/>
          <p:cNvSpPr txBox="1"/>
          <p:nvPr>
            <p:ph idx="2" type="title"/>
          </p:nvPr>
        </p:nvSpPr>
        <p:spPr>
          <a:xfrm>
            <a:off x="1277350" y="1961518"/>
            <a:ext cx="2183700" cy="5508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3"/>
              </a:buClr>
              <a:buSzPts val="2500"/>
              <a:buNone/>
              <a:defRPr sz="2000">
                <a:solidFill>
                  <a:schemeClr val="accent3"/>
                </a:solidFill>
              </a:defRPr>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p:txBody>
      </p:sp>
      <p:sp>
        <p:nvSpPr>
          <p:cNvPr id="81" name="Google Shape;81;p14"/>
          <p:cNvSpPr txBox="1"/>
          <p:nvPr>
            <p:ph idx="1" type="subTitle"/>
          </p:nvPr>
        </p:nvSpPr>
        <p:spPr>
          <a:xfrm>
            <a:off x="1538950" y="2300906"/>
            <a:ext cx="1922100" cy="53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2" name="Google Shape;82;p14"/>
          <p:cNvSpPr txBox="1"/>
          <p:nvPr>
            <p:ph idx="3" type="title"/>
          </p:nvPr>
        </p:nvSpPr>
        <p:spPr>
          <a:xfrm>
            <a:off x="1277350" y="3283536"/>
            <a:ext cx="2183700" cy="5508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3"/>
              </a:buClr>
              <a:buSzPts val="2500"/>
              <a:buNone/>
              <a:defRPr sz="2000"/>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p:txBody>
      </p:sp>
      <p:sp>
        <p:nvSpPr>
          <p:cNvPr id="83" name="Google Shape;83;p14"/>
          <p:cNvSpPr txBox="1"/>
          <p:nvPr>
            <p:ph idx="4" type="subTitle"/>
          </p:nvPr>
        </p:nvSpPr>
        <p:spPr>
          <a:xfrm>
            <a:off x="1538950" y="3770323"/>
            <a:ext cx="1922100" cy="53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4" name="Google Shape;84;p14"/>
          <p:cNvSpPr txBox="1"/>
          <p:nvPr>
            <p:ph idx="5" type="title"/>
          </p:nvPr>
        </p:nvSpPr>
        <p:spPr>
          <a:xfrm>
            <a:off x="5683025" y="1809112"/>
            <a:ext cx="2183700" cy="550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3"/>
              </a:buClr>
              <a:buSzPts val="2500"/>
              <a:buNone/>
              <a:defRPr sz="2000">
                <a:solidFill>
                  <a:schemeClr val="accent5"/>
                </a:solidFill>
              </a:defRPr>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p:txBody>
      </p:sp>
      <p:sp>
        <p:nvSpPr>
          <p:cNvPr id="85" name="Google Shape;85;p14"/>
          <p:cNvSpPr txBox="1"/>
          <p:nvPr>
            <p:ph idx="6" type="subTitle"/>
          </p:nvPr>
        </p:nvSpPr>
        <p:spPr>
          <a:xfrm>
            <a:off x="5683025" y="2300900"/>
            <a:ext cx="19221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6" name="Google Shape;86;p14"/>
          <p:cNvSpPr txBox="1"/>
          <p:nvPr>
            <p:ph idx="7" type="title"/>
          </p:nvPr>
        </p:nvSpPr>
        <p:spPr>
          <a:xfrm>
            <a:off x="5683025" y="3435936"/>
            <a:ext cx="2183700" cy="550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3"/>
              </a:buClr>
              <a:buSzPts val="2500"/>
              <a:buNone/>
              <a:defRPr sz="2000">
                <a:solidFill>
                  <a:schemeClr val="accent3"/>
                </a:solidFill>
              </a:defRPr>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p:txBody>
      </p:sp>
      <p:sp>
        <p:nvSpPr>
          <p:cNvPr id="87" name="Google Shape;87;p14"/>
          <p:cNvSpPr txBox="1"/>
          <p:nvPr>
            <p:ph idx="8" type="subTitle"/>
          </p:nvPr>
        </p:nvSpPr>
        <p:spPr>
          <a:xfrm>
            <a:off x="5683025" y="3770323"/>
            <a:ext cx="19221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4">
    <p:bg>
      <p:bgPr>
        <a:solidFill>
          <a:schemeClr val="accent6"/>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787200" y="750562"/>
            <a:ext cx="7596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
        <p:nvSpPr>
          <p:cNvPr id="90" name="Google Shape;90;p15"/>
          <p:cNvSpPr txBox="1"/>
          <p:nvPr>
            <p:ph idx="2" type="title"/>
          </p:nvPr>
        </p:nvSpPr>
        <p:spPr>
          <a:xfrm>
            <a:off x="852700" y="3371415"/>
            <a:ext cx="2320800" cy="50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0"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91" name="Google Shape;91;p15"/>
          <p:cNvSpPr txBox="1"/>
          <p:nvPr>
            <p:ph idx="1" type="subTitle"/>
          </p:nvPr>
        </p:nvSpPr>
        <p:spPr>
          <a:xfrm>
            <a:off x="852700" y="3775946"/>
            <a:ext cx="2320800" cy="56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2" name="Google Shape;92;p15"/>
          <p:cNvSpPr txBox="1"/>
          <p:nvPr>
            <p:ph idx="3" type="title"/>
          </p:nvPr>
        </p:nvSpPr>
        <p:spPr>
          <a:xfrm>
            <a:off x="3411597" y="3371415"/>
            <a:ext cx="2320800" cy="50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0"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93" name="Google Shape;93;p15"/>
          <p:cNvSpPr txBox="1"/>
          <p:nvPr>
            <p:ph idx="4" type="subTitle"/>
          </p:nvPr>
        </p:nvSpPr>
        <p:spPr>
          <a:xfrm>
            <a:off x="3411595" y="3775946"/>
            <a:ext cx="2320800" cy="56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4" name="Google Shape;94;p15"/>
          <p:cNvSpPr txBox="1"/>
          <p:nvPr>
            <p:ph idx="5" type="title"/>
          </p:nvPr>
        </p:nvSpPr>
        <p:spPr>
          <a:xfrm>
            <a:off x="5970504" y="3371415"/>
            <a:ext cx="2320800" cy="50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0"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95" name="Google Shape;95;p15"/>
          <p:cNvSpPr txBox="1"/>
          <p:nvPr>
            <p:ph idx="6" type="subTitle"/>
          </p:nvPr>
        </p:nvSpPr>
        <p:spPr>
          <a:xfrm>
            <a:off x="5970500" y="3775946"/>
            <a:ext cx="2320800" cy="56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5">
    <p:bg>
      <p:bgPr>
        <a:solidFill>
          <a:schemeClr val="accent2"/>
        </a:solidFill>
      </p:bgPr>
    </p:bg>
    <p:spTree>
      <p:nvGrpSpPr>
        <p:cNvPr id="96" name="Shape 96"/>
        <p:cNvGrpSpPr/>
        <p:nvPr/>
      </p:nvGrpSpPr>
      <p:grpSpPr>
        <a:xfrm>
          <a:off x="0" y="0"/>
          <a:ext cx="0" cy="0"/>
          <a:chOff x="0" y="0"/>
          <a:chExt cx="0" cy="0"/>
        </a:xfrm>
      </p:grpSpPr>
      <p:sp>
        <p:nvSpPr>
          <p:cNvPr id="97" name="Google Shape;97;p16"/>
          <p:cNvSpPr txBox="1"/>
          <p:nvPr>
            <p:ph type="title"/>
          </p:nvPr>
        </p:nvSpPr>
        <p:spPr>
          <a:xfrm>
            <a:off x="787200" y="830295"/>
            <a:ext cx="3784800" cy="5382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Clr>
                <a:srgbClr val="000000"/>
              </a:buClr>
              <a:buSzPts val="3500"/>
              <a:buNone/>
              <a:defRPr/>
            </a:lvl1pPr>
            <a:lvl2pPr lvl="1" rtl="0">
              <a:spcBef>
                <a:spcPts val="0"/>
              </a:spcBef>
              <a:spcAft>
                <a:spcPts val="0"/>
              </a:spcAft>
              <a:buClr>
                <a:srgbClr val="000000"/>
              </a:buClr>
              <a:buSzPts val="3800"/>
              <a:buNone/>
              <a:defRPr>
                <a:solidFill>
                  <a:srgbClr val="000000"/>
                </a:solidFill>
              </a:defRPr>
            </a:lvl2pPr>
            <a:lvl3pPr lvl="2" rtl="0">
              <a:spcBef>
                <a:spcPts val="0"/>
              </a:spcBef>
              <a:spcAft>
                <a:spcPts val="0"/>
              </a:spcAft>
              <a:buClr>
                <a:srgbClr val="000000"/>
              </a:buClr>
              <a:buSzPts val="3800"/>
              <a:buNone/>
              <a:defRPr>
                <a:solidFill>
                  <a:srgbClr val="000000"/>
                </a:solidFill>
              </a:defRPr>
            </a:lvl3pPr>
            <a:lvl4pPr lvl="3" rtl="0">
              <a:spcBef>
                <a:spcPts val="0"/>
              </a:spcBef>
              <a:spcAft>
                <a:spcPts val="0"/>
              </a:spcAft>
              <a:buClr>
                <a:srgbClr val="000000"/>
              </a:buClr>
              <a:buSzPts val="3800"/>
              <a:buNone/>
              <a:defRPr>
                <a:solidFill>
                  <a:srgbClr val="000000"/>
                </a:solidFill>
              </a:defRPr>
            </a:lvl4pPr>
            <a:lvl5pPr lvl="4" rtl="0">
              <a:spcBef>
                <a:spcPts val="0"/>
              </a:spcBef>
              <a:spcAft>
                <a:spcPts val="0"/>
              </a:spcAft>
              <a:buClr>
                <a:srgbClr val="000000"/>
              </a:buClr>
              <a:buSzPts val="3800"/>
              <a:buNone/>
              <a:defRPr>
                <a:solidFill>
                  <a:srgbClr val="000000"/>
                </a:solidFill>
              </a:defRPr>
            </a:lvl5pPr>
            <a:lvl6pPr lvl="5" rtl="0">
              <a:spcBef>
                <a:spcPts val="0"/>
              </a:spcBef>
              <a:spcAft>
                <a:spcPts val="0"/>
              </a:spcAft>
              <a:buClr>
                <a:srgbClr val="000000"/>
              </a:buClr>
              <a:buSzPts val="3800"/>
              <a:buNone/>
              <a:defRPr>
                <a:solidFill>
                  <a:srgbClr val="000000"/>
                </a:solidFill>
              </a:defRPr>
            </a:lvl6pPr>
            <a:lvl7pPr lvl="6" rtl="0">
              <a:spcBef>
                <a:spcPts val="0"/>
              </a:spcBef>
              <a:spcAft>
                <a:spcPts val="0"/>
              </a:spcAft>
              <a:buClr>
                <a:srgbClr val="000000"/>
              </a:buClr>
              <a:buSzPts val="3800"/>
              <a:buNone/>
              <a:defRPr>
                <a:solidFill>
                  <a:srgbClr val="000000"/>
                </a:solidFill>
              </a:defRPr>
            </a:lvl7pPr>
            <a:lvl8pPr lvl="7" rtl="0">
              <a:spcBef>
                <a:spcPts val="0"/>
              </a:spcBef>
              <a:spcAft>
                <a:spcPts val="0"/>
              </a:spcAft>
              <a:buClr>
                <a:srgbClr val="000000"/>
              </a:buClr>
              <a:buSzPts val="3800"/>
              <a:buNone/>
              <a:defRPr>
                <a:solidFill>
                  <a:srgbClr val="000000"/>
                </a:solidFill>
              </a:defRPr>
            </a:lvl8pPr>
            <a:lvl9pPr lvl="8" rtl="0">
              <a:spcBef>
                <a:spcPts val="0"/>
              </a:spcBef>
              <a:spcAft>
                <a:spcPts val="0"/>
              </a:spcAft>
              <a:buClr>
                <a:srgbClr val="000000"/>
              </a:buClr>
              <a:buSzPts val="3800"/>
              <a:buNone/>
              <a:defRPr>
                <a:solidFill>
                  <a:srgbClr val="000000"/>
                </a:solidFill>
              </a:defRPr>
            </a:lvl9pPr>
          </a:lstStyle>
          <a:p/>
        </p:txBody>
      </p:sp>
      <p:sp>
        <p:nvSpPr>
          <p:cNvPr id="98" name="Google Shape;98;p16"/>
          <p:cNvSpPr txBox="1"/>
          <p:nvPr>
            <p:ph idx="2" type="title"/>
          </p:nvPr>
        </p:nvSpPr>
        <p:spPr>
          <a:xfrm>
            <a:off x="1278065" y="1782736"/>
            <a:ext cx="2531700" cy="420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1800"/>
              <a:buNone/>
              <a:defRPr sz="2500"/>
            </a:lvl1pPr>
            <a:lvl2pPr lvl="1" rtl="0" algn="ctr">
              <a:spcBef>
                <a:spcPts val="0"/>
              </a:spcBef>
              <a:spcAft>
                <a:spcPts val="0"/>
              </a:spcAft>
              <a:buClr>
                <a:srgbClr val="000000"/>
              </a:buClr>
              <a:buSzPts val="3800"/>
              <a:buNone/>
              <a:defRPr>
                <a:solidFill>
                  <a:srgbClr val="000000"/>
                </a:solidFill>
              </a:defRPr>
            </a:lvl2pPr>
            <a:lvl3pPr lvl="2" rtl="0" algn="ctr">
              <a:spcBef>
                <a:spcPts val="0"/>
              </a:spcBef>
              <a:spcAft>
                <a:spcPts val="0"/>
              </a:spcAft>
              <a:buClr>
                <a:srgbClr val="000000"/>
              </a:buClr>
              <a:buSzPts val="3800"/>
              <a:buNone/>
              <a:defRPr>
                <a:solidFill>
                  <a:srgbClr val="000000"/>
                </a:solidFill>
              </a:defRPr>
            </a:lvl3pPr>
            <a:lvl4pPr lvl="3" rtl="0" algn="ctr">
              <a:spcBef>
                <a:spcPts val="0"/>
              </a:spcBef>
              <a:spcAft>
                <a:spcPts val="0"/>
              </a:spcAft>
              <a:buClr>
                <a:srgbClr val="000000"/>
              </a:buClr>
              <a:buSzPts val="3800"/>
              <a:buNone/>
              <a:defRPr>
                <a:solidFill>
                  <a:srgbClr val="000000"/>
                </a:solidFill>
              </a:defRPr>
            </a:lvl4pPr>
            <a:lvl5pPr lvl="4" rtl="0" algn="ctr">
              <a:spcBef>
                <a:spcPts val="0"/>
              </a:spcBef>
              <a:spcAft>
                <a:spcPts val="0"/>
              </a:spcAft>
              <a:buClr>
                <a:srgbClr val="000000"/>
              </a:buClr>
              <a:buSzPts val="3800"/>
              <a:buNone/>
              <a:defRPr>
                <a:solidFill>
                  <a:srgbClr val="000000"/>
                </a:solidFill>
              </a:defRPr>
            </a:lvl5pPr>
            <a:lvl6pPr lvl="5" rtl="0" algn="ctr">
              <a:spcBef>
                <a:spcPts val="0"/>
              </a:spcBef>
              <a:spcAft>
                <a:spcPts val="0"/>
              </a:spcAft>
              <a:buClr>
                <a:srgbClr val="000000"/>
              </a:buClr>
              <a:buSzPts val="3800"/>
              <a:buNone/>
              <a:defRPr>
                <a:solidFill>
                  <a:srgbClr val="000000"/>
                </a:solidFill>
              </a:defRPr>
            </a:lvl6pPr>
            <a:lvl7pPr lvl="6" rtl="0" algn="ctr">
              <a:spcBef>
                <a:spcPts val="0"/>
              </a:spcBef>
              <a:spcAft>
                <a:spcPts val="0"/>
              </a:spcAft>
              <a:buClr>
                <a:srgbClr val="000000"/>
              </a:buClr>
              <a:buSzPts val="3800"/>
              <a:buNone/>
              <a:defRPr>
                <a:solidFill>
                  <a:srgbClr val="000000"/>
                </a:solidFill>
              </a:defRPr>
            </a:lvl7pPr>
            <a:lvl8pPr lvl="7" rtl="0" algn="ctr">
              <a:spcBef>
                <a:spcPts val="0"/>
              </a:spcBef>
              <a:spcAft>
                <a:spcPts val="0"/>
              </a:spcAft>
              <a:buClr>
                <a:srgbClr val="000000"/>
              </a:buClr>
              <a:buSzPts val="3800"/>
              <a:buNone/>
              <a:defRPr>
                <a:solidFill>
                  <a:srgbClr val="000000"/>
                </a:solidFill>
              </a:defRPr>
            </a:lvl8pPr>
            <a:lvl9pPr lvl="8" rtl="0" algn="ctr">
              <a:spcBef>
                <a:spcPts val="0"/>
              </a:spcBef>
              <a:spcAft>
                <a:spcPts val="0"/>
              </a:spcAft>
              <a:buClr>
                <a:srgbClr val="000000"/>
              </a:buClr>
              <a:buSzPts val="3800"/>
              <a:buNone/>
              <a:defRPr>
                <a:solidFill>
                  <a:srgbClr val="000000"/>
                </a:solidFill>
              </a:defRPr>
            </a:lvl9pPr>
          </a:lstStyle>
          <a:p/>
        </p:txBody>
      </p:sp>
      <p:sp>
        <p:nvSpPr>
          <p:cNvPr id="99" name="Google Shape;99;p16"/>
          <p:cNvSpPr txBox="1"/>
          <p:nvPr>
            <p:ph idx="1" type="subTitle"/>
          </p:nvPr>
        </p:nvSpPr>
        <p:spPr>
          <a:xfrm>
            <a:off x="1278050" y="2203031"/>
            <a:ext cx="28368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0" name="Google Shape;100;p16"/>
          <p:cNvSpPr txBox="1"/>
          <p:nvPr>
            <p:ph idx="3" type="title"/>
          </p:nvPr>
        </p:nvSpPr>
        <p:spPr>
          <a:xfrm>
            <a:off x="1278055" y="2684585"/>
            <a:ext cx="2531700" cy="420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1800"/>
              <a:buNone/>
              <a:defRPr sz="2500"/>
            </a:lvl1pPr>
            <a:lvl2pPr lvl="1" rtl="0" algn="ctr">
              <a:spcBef>
                <a:spcPts val="0"/>
              </a:spcBef>
              <a:spcAft>
                <a:spcPts val="0"/>
              </a:spcAft>
              <a:buClr>
                <a:srgbClr val="000000"/>
              </a:buClr>
              <a:buSzPts val="3800"/>
              <a:buNone/>
              <a:defRPr>
                <a:solidFill>
                  <a:srgbClr val="000000"/>
                </a:solidFill>
              </a:defRPr>
            </a:lvl2pPr>
            <a:lvl3pPr lvl="2" rtl="0" algn="ctr">
              <a:spcBef>
                <a:spcPts val="0"/>
              </a:spcBef>
              <a:spcAft>
                <a:spcPts val="0"/>
              </a:spcAft>
              <a:buClr>
                <a:srgbClr val="000000"/>
              </a:buClr>
              <a:buSzPts val="3800"/>
              <a:buNone/>
              <a:defRPr>
                <a:solidFill>
                  <a:srgbClr val="000000"/>
                </a:solidFill>
              </a:defRPr>
            </a:lvl3pPr>
            <a:lvl4pPr lvl="3" rtl="0" algn="ctr">
              <a:spcBef>
                <a:spcPts val="0"/>
              </a:spcBef>
              <a:spcAft>
                <a:spcPts val="0"/>
              </a:spcAft>
              <a:buClr>
                <a:srgbClr val="000000"/>
              </a:buClr>
              <a:buSzPts val="3800"/>
              <a:buNone/>
              <a:defRPr>
                <a:solidFill>
                  <a:srgbClr val="000000"/>
                </a:solidFill>
              </a:defRPr>
            </a:lvl4pPr>
            <a:lvl5pPr lvl="4" rtl="0" algn="ctr">
              <a:spcBef>
                <a:spcPts val="0"/>
              </a:spcBef>
              <a:spcAft>
                <a:spcPts val="0"/>
              </a:spcAft>
              <a:buClr>
                <a:srgbClr val="000000"/>
              </a:buClr>
              <a:buSzPts val="3800"/>
              <a:buNone/>
              <a:defRPr>
                <a:solidFill>
                  <a:srgbClr val="000000"/>
                </a:solidFill>
              </a:defRPr>
            </a:lvl5pPr>
            <a:lvl6pPr lvl="5" rtl="0" algn="ctr">
              <a:spcBef>
                <a:spcPts val="0"/>
              </a:spcBef>
              <a:spcAft>
                <a:spcPts val="0"/>
              </a:spcAft>
              <a:buClr>
                <a:srgbClr val="000000"/>
              </a:buClr>
              <a:buSzPts val="3800"/>
              <a:buNone/>
              <a:defRPr>
                <a:solidFill>
                  <a:srgbClr val="000000"/>
                </a:solidFill>
              </a:defRPr>
            </a:lvl6pPr>
            <a:lvl7pPr lvl="6" rtl="0" algn="ctr">
              <a:spcBef>
                <a:spcPts val="0"/>
              </a:spcBef>
              <a:spcAft>
                <a:spcPts val="0"/>
              </a:spcAft>
              <a:buClr>
                <a:srgbClr val="000000"/>
              </a:buClr>
              <a:buSzPts val="3800"/>
              <a:buNone/>
              <a:defRPr>
                <a:solidFill>
                  <a:srgbClr val="000000"/>
                </a:solidFill>
              </a:defRPr>
            </a:lvl7pPr>
            <a:lvl8pPr lvl="7" rtl="0" algn="ctr">
              <a:spcBef>
                <a:spcPts val="0"/>
              </a:spcBef>
              <a:spcAft>
                <a:spcPts val="0"/>
              </a:spcAft>
              <a:buClr>
                <a:srgbClr val="000000"/>
              </a:buClr>
              <a:buSzPts val="3800"/>
              <a:buNone/>
              <a:defRPr>
                <a:solidFill>
                  <a:srgbClr val="000000"/>
                </a:solidFill>
              </a:defRPr>
            </a:lvl8pPr>
            <a:lvl9pPr lvl="8" rtl="0" algn="ctr">
              <a:spcBef>
                <a:spcPts val="0"/>
              </a:spcBef>
              <a:spcAft>
                <a:spcPts val="0"/>
              </a:spcAft>
              <a:buClr>
                <a:srgbClr val="000000"/>
              </a:buClr>
              <a:buSzPts val="3800"/>
              <a:buNone/>
              <a:defRPr>
                <a:solidFill>
                  <a:srgbClr val="000000"/>
                </a:solidFill>
              </a:defRPr>
            </a:lvl9pPr>
          </a:lstStyle>
          <a:p/>
        </p:txBody>
      </p:sp>
      <p:sp>
        <p:nvSpPr>
          <p:cNvPr id="101" name="Google Shape;101;p16"/>
          <p:cNvSpPr txBox="1"/>
          <p:nvPr>
            <p:ph idx="4" type="subTitle"/>
          </p:nvPr>
        </p:nvSpPr>
        <p:spPr>
          <a:xfrm>
            <a:off x="1278050" y="3082875"/>
            <a:ext cx="28368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2" name="Google Shape;102;p16"/>
          <p:cNvSpPr txBox="1"/>
          <p:nvPr>
            <p:ph idx="5" type="title"/>
          </p:nvPr>
        </p:nvSpPr>
        <p:spPr>
          <a:xfrm>
            <a:off x="1278065" y="3564437"/>
            <a:ext cx="2531700" cy="420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1800"/>
              <a:buNone/>
              <a:defRPr sz="2500"/>
            </a:lvl1pPr>
            <a:lvl2pPr lvl="1" rtl="0" algn="ctr">
              <a:spcBef>
                <a:spcPts val="0"/>
              </a:spcBef>
              <a:spcAft>
                <a:spcPts val="0"/>
              </a:spcAft>
              <a:buClr>
                <a:srgbClr val="000000"/>
              </a:buClr>
              <a:buSzPts val="3800"/>
              <a:buNone/>
              <a:defRPr>
                <a:solidFill>
                  <a:srgbClr val="000000"/>
                </a:solidFill>
              </a:defRPr>
            </a:lvl2pPr>
            <a:lvl3pPr lvl="2" rtl="0" algn="ctr">
              <a:spcBef>
                <a:spcPts val="0"/>
              </a:spcBef>
              <a:spcAft>
                <a:spcPts val="0"/>
              </a:spcAft>
              <a:buClr>
                <a:srgbClr val="000000"/>
              </a:buClr>
              <a:buSzPts val="3800"/>
              <a:buNone/>
              <a:defRPr>
                <a:solidFill>
                  <a:srgbClr val="000000"/>
                </a:solidFill>
              </a:defRPr>
            </a:lvl3pPr>
            <a:lvl4pPr lvl="3" rtl="0" algn="ctr">
              <a:spcBef>
                <a:spcPts val="0"/>
              </a:spcBef>
              <a:spcAft>
                <a:spcPts val="0"/>
              </a:spcAft>
              <a:buClr>
                <a:srgbClr val="000000"/>
              </a:buClr>
              <a:buSzPts val="3800"/>
              <a:buNone/>
              <a:defRPr>
                <a:solidFill>
                  <a:srgbClr val="000000"/>
                </a:solidFill>
              </a:defRPr>
            </a:lvl4pPr>
            <a:lvl5pPr lvl="4" rtl="0" algn="ctr">
              <a:spcBef>
                <a:spcPts val="0"/>
              </a:spcBef>
              <a:spcAft>
                <a:spcPts val="0"/>
              </a:spcAft>
              <a:buClr>
                <a:srgbClr val="000000"/>
              </a:buClr>
              <a:buSzPts val="3800"/>
              <a:buNone/>
              <a:defRPr>
                <a:solidFill>
                  <a:srgbClr val="000000"/>
                </a:solidFill>
              </a:defRPr>
            </a:lvl5pPr>
            <a:lvl6pPr lvl="5" rtl="0" algn="ctr">
              <a:spcBef>
                <a:spcPts val="0"/>
              </a:spcBef>
              <a:spcAft>
                <a:spcPts val="0"/>
              </a:spcAft>
              <a:buClr>
                <a:srgbClr val="000000"/>
              </a:buClr>
              <a:buSzPts val="3800"/>
              <a:buNone/>
              <a:defRPr>
                <a:solidFill>
                  <a:srgbClr val="000000"/>
                </a:solidFill>
              </a:defRPr>
            </a:lvl6pPr>
            <a:lvl7pPr lvl="6" rtl="0" algn="ctr">
              <a:spcBef>
                <a:spcPts val="0"/>
              </a:spcBef>
              <a:spcAft>
                <a:spcPts val="0"/>
              </a:spcAft>
              <a:buClr>
                <a:srgbClr val="000000"/>
              </a:buClr>
              <a:buSzPts val="3800"/>
              <a:buNone/>
              <a:defRPr>
                <a:solidFill>
                  <a:srgbClr val="000000"/>
                </a:solidFill>
              </a:defRPr>
            </a:lvl7pPr>
            <a:lvl8pPr lvl="7" rtl="0" algn="ctr">
              <a:spcBef>
                <a:spcPts val="0"/>
              </a:spcBef>
              <a:spcAft>
                <a:spcPts val="0"/>
              </a:spcAft>
              <a:buClr>
                <a:srgbClr val="000000"/>
              </a:buClr>
              <a:buSzPts val="3800"/>
              <a:buNone/>
              <a:defRPr>
                <a:solidFill>
                  <a:srgbClr val="000000"/>
                </a:solidFill>
              </a:defRPr>
            </a:lvl8pPr>
            <a:lvl9pPr lvl="8" rtl="0" algn="ctr">
              <a:spcBef>
                <a:spcPts val="0"/>
              </a:spcBef>
              <a:spcAft>
                <a:spcPts val="0"/>
              </a:spcAft>
              <a:buClr>
                <a:srgbClr val="000000"/>
              </a:buClr>
              <a:buSzPts val="3800"/>
              <a:buNone/>
              <a:defRPr>
                <a:solidFill>
                  <a:srgbClr val="000000"/>
                </a:solidFill>
              </a:defRPr>
            </a:lvl9pPr>
          </a:lstStyle>
          <a:p/>
        </p:txBody>
      </p:sp>
      <p:sp>
        <p:nvSpPr>
          <p:cNvPr id="103" name="Google Shape;103;p16"/>
          <p:cNvSpPr txBox="1"/>
          <p:nvPr>
            <p:ph idx="6" type="subTitle"/>
          </p:nvPr>
        </p:nvSpPr>
        <p:spPr>
          <a:xfrm>
            <a:off x="1278050" y="3984731"/>
            <a:ext cx="28368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p:cSld name="CUSTOM_6">
    <p:bg>
      <p:bgPr>
        <a:solidFill>
          <a:schemeClr val="accent6"/>
        </a:solidFill>
      </p:bgPr>
    </p:bg>
    <p:spTree>
      <p:nvGrpSpPr>
        <p:cNvPr id="104" name="Shape 104"/>
        <p:cNvGrpSpPr/>
        <p:nvPr/>
      </p:nvGrpSpPr>
      <p:grpSpPr>
        <a:xfrm>
          <a:off x="0" y="0"/>
          <a:ext cx="0" cy="0"/>
          <a:chOff x="0" y="0"/>
          <a:chExt cx="0" cy="0"/>
        </a:xfrm>
      </p:grpSpPr>
      <p:sp>
        <p:nvSpPr>
          <p:cNvPr id="105" name="Google Shape;105;p17"/>
          <p:cNvSpPr txBox="1"/>
          <p:nvPr>
            <p:ph type="title"/>
          </p:nvPr>
        </p:nvSpPr>
        <p:spPr>
          <a:xfrm>
            <a:off x="1278625" y="2773059"/>
            <a:ext cx="2729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500">
                <a:solidFill>
                  <a:schemeClr val="lt2"/>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106" name="Google Shape;106;p17"/>
          <p:cNvSpPr txBox="1"/>
          <p:nvPr>
            <p:ph idx="2" type="title"/>
          </p:nvPr>
        </p:nvSpPr>
        <p:spPr>
          <a:xfrm>
            <a:off x="5144725" y="2773066"/>
            <a:ext cx="2784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500">
                <a:solidFill>
                  <a:schemeClr val="lt2"/>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107" name="Google Shape;107;p17"/>
          <p:cNvSpPr txBox="1"/>
          <p:nvPr>
            <p:ph idx="1" type="subTitle"/>
          </p:nvPr>
        </p:nvSpPr>
        <p:spPr>
          <a:xfrm>
            <a:off x="1236975" y="2592559"/>
            <a:ext cx="2784900" cy="1653000"/>
          </a:xfrm>
          <a:prstGeom prst="rect">
            <a:avLst/>
          </a:prstGeom>
          <a:solidFill>
            <a:schemeClr val="accent6"/>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a:solidFill>
                  <a:srgbClr val="FFFFFF"/>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 name="Google Shape;108;p17"/>
          <p:cNvSpPr txBox="1"/>
          <p:nvPr>
            <p:ph idx="3" type="subTitle"/>
          </p:nvPr>
        </p:nvSpPr>
        <p:spPr>
          <a:xfrm>
            <a:off x="5130375" y="2592566"/>
            <a:ext cx="2784900" cy="1653000"/>
          </a:xfrm>
          <a:prstGeom prst="rect">
            <a:avLst/>
          </a:prstGeom>
          <a:solidFill>
            <a:schemeClr val="accent6"/>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a:solidFill>
                  <a:srgbClr val="FFFFFF"/>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9" name="Google Shape;109;p17"/>
          <p:cNvSpPr txBox="1"/>
          <p:nvPr>
            <p:ph idx="4" type="title"/>
          </p:nvPr>
        </p:nvSpPr>
        <p:spPr>
          <a:xfrm>
            <a:off x="774000" y="828175"/>
            <a:ext cx="75960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7">
    <p:bg>
      <p:bgPr>
        <a:solidFill>
          <a:schemeClr val="accent2"/>
        </a:solidFill>
      </p:bgPr>
    </p:bg>
    <p:spTree>
      <p:nvGrpSpPr>
        <p:cNvPr id="110" name="Shape 110"/>
        <p:cNvGrpSpPr/>
        <p:nvPr/>
      </p:nvGrpSpPr>
      <p:grpSpPr>
        <a:xfrm>
          <a:off x="0" y="0"/>
          <a:ext cx="0" cy="0"/>
          <a:chOff x="0" y="0"/>
          <a:chExt cx="0" cy="0"/>
        </a:xfrm>
      </p:grpSpPr>
      <p:sp>
        <p:nvSpPr>
          <p:cNvPr id="111" name="Google Shape;111;p18"/>
          <p:cNvSpPr txBox="1"/>
          <p:nvPr>
            <p:ph idx="1" type="subTitle"/>
          </p:nvPr>
        </p:nvSpPr>
        <p:spPr>
          <a:xfrm>
            <a:off x="1864500" y="1815375"/>
            <a:ext cx="2121900" cy="1755300"/>
          </a:xfrm>
          <a:prstGeom prst="rect">
            <a:avLst/>
          </a:prstGeom>
          <a:solidFill>
            <a:schemeClr val="accent4"/>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2" name="Google Shape;112;p18"/>
          <p:cNvSpPr txBox="1"/>
          <p:nvPr>
            <p:ph idx="2" type="subTitle"/>
          </p:nvPr>
        </p:nvSpPr>
        <p:spPr>
          <a:xfrm>
            <a:off x="5157600" y="2492945"/>
            <a:ext cx="2121900" cy="1755300"/>
          </a:xfrm>
          <a:prstGeom prst="rect">
            <a:avLst/>
          </a:prstGeom>
          <a:solidFill>
            <a:schemeClr val="accent6"/>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3" name="Google Shape;113;p18"/>
          <p:cNvSpPr txBox="1"/>
          <p:nvPr>
            <p:ph type="title"/>
          </p:nvPr>
        </p:nvSpPr>
        <p:spPr>
          <a:xfrm>
            <a:off x="787200" y="748600"/>
            <a:ext cx="7596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
        <p:nvSpPr>
          <p:cNvPr id="114" name="Google Shape;114;p18"/>
          <p:cNvSpPr txBox="1"/>
          <p:nvPr>
            <p:ph idx="3" type="title"/>
          </p:nvPr>
        </p:nvSpPr>
        <p:spPr>
          <a:xfrm>
            <a:off x="2089489" y="1967769"/>
            <a:ext cx="1752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3"/>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115" name="Google Shape;115;p18"/>
          <p:cNvSpPr txBox="1"/>
          <p:nvPr>
            <p:ph idx="4" type="title"/>
          </p:nvPr>
        </p:nvSpPr>
        <p:spPr>
          <a:xfrm>
            <a:off x="5363100" y="2645334"/>
            <a:ext cx="1752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bg>
      <p:bgPr>
        <a:solidFill>
          <a:schemeClr val="accent4"/>
        </a:solidFill>
      </p:bgPr>
    </p:bg>
    <p:spTree>
      <p:nvGrpSpPr>
        <p:cNvPr id="116" name="Shape 116"/>
        <p:cNvGrpSpPr/>
        <p:nvPr/>
      </p:nvGrpSpPr>
      <p:grpSpPr>
        <a:xfrm>
          <a:off x="0" y="0"/>
          <a:ext cx="0" cy="0"/>
          <a:chOff x="0" y="0"/>
          <a:chExt cx="0" cy="0"/>
        </a:xfrm>
      </p:grpSpPr>
      <p:sp>
        <p:nvSpPr>
          <p:cNvPr id="117" name="Google Shape;117;p19"/>
          <p:cNvSpPr txBox="1"/>
          <p:nvPr>
            <p:ph type="title"/>
          </p:nvPr>
        </p:nvSpPr>
        <p:spPr>
          <a:xfrm>
            <a:off x="3032925" y="3873337"/>
            <a:ext cx="3078300" cy="465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2300"/>
            </a:lvl1pPr>
            <a:lvl2pPr lvl="1" rtl="0" algn="ctr">
              <a:spcBef>
                <a:spcPts val="0"/>
              </a:spcBef>
              <a:spcAft>
                <a:spcPts val="0"/>
              </a:spcAft>
              <a:buNone/>
              <a:defRPr b="0" sz="2300"/>
            </a:lvl2pPr>
            <a:lvl3pPr lvl="2" rtl="0" algn="ctr">
              <a:spcBef>
                <a:spcPts val="0"/>
              </a:spcBef>
              <a:spcAft>
                <a:spcPts val="0"/>
              </a:spcAft>
              <a:buNone/>
              <a:defRPr b="0" sz="2300"/>
            </a:lvl3pPr>
            <a:lvl4pPr lvl="3" rtl="0" algn="ctr">
              <a:spcBef>
                <a:spcPts val="0"/>
              </a:spcBef>
              <a:spcAft>
                <a:spcPts val="0"/>
              </a:spcAft>
              <a:buNone/>
              <a:defRPr b="0" sz="2300"/>
            </a:lvl4pPr>
            <a:lvl5pPr lvl="4" rtl="0" algn="ctr">
              <a:spcBef>
                <a:spcPts val="0"/>
              </a:spcBef>
              <a:spcAft>
                <a:spcPts val="0"/>
              </a:spcAft>
              <a:buNone/>
              <a:defRPr b="0" sz="2300"/>
            </a:lvl5pPr>
            <a:lvl6pPr lvl="5" rtl="0" algn="ctr">
              <a:spcBef>
                <a:spcPts val="0"/>
              </a:spcBef>
              <a:spcAft>
                <a:spcPts val="0"/>
              </a:spcAft>
              <a:buNone/>
              <a:defRPr b="0" sz="2300"/>
            </a:lvl6pPr>
            <a:lvl7pPr lvl="6" rtl="0" algn="ctr">
              <a:spcBef>
                <a:spcPts val="0"/>
              </a:spcBef>
              <a:spcAft>
                <a:spcPts val="0"/>
              </a:spcAft>
              <a:buNone/>
              <a:defRPr b="0" sz="2300"/>
            </a:lvl7pPr>
            <a:lvl8pPr lvl="7" rtl="0" algn="ctr">
              <a:spcBef>
                <a:spcPts val="0"/>
              </a:spcBef>
              <a:spcAft>
                <a:spcPts val="0"/>
              </a:spcAft>
              <a:buNone/>
              <a:defRPr b="0" sz="2300"/>
            </a:lvl8pPr>
            <a:lvl9pPr lvl="8" rtl="0" algn="ctr">
              <a:spcBef>
                <a:spcPts val="0"/>
              </a:spcBef>
              <a:spcAft>
                <a:spcPts val="0"/>
              </a:spcAft>
              <a:buNone/>
              <a:defRPr b="0" sz="2300"/>
            </a:lvl9pPr>
          </a:lstStyle>
          <a:p/>
        </p:txBody>
      </p:sp>
      <p:sp>
        <p:nvSpPr>
          <p:cNvPr id="118" name="Google Shape;118;p19"/>
          <p:cNvSpPr txBox="1"/>
          <p:nvPr>
            <p:ph idx="1" type="subTitle"/>
          </p:nvPr>
        </p:nvSpPr>
        <p:spPr>
          <a:xfrm>
            <a:off x="2271225" y="1713691"/>
            <a:ext cx="4601700" cy="168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9">
    <p:bg>
      <p:bgPr>
        <a:solidFill>
          <a:schemeClr val="accent6"/>
        </a:solidFill>
      </p:bgPr>
    </p:bg>
    <p:spTree>
      <p:nvGrpSpPr>
        <p:cNvPr id="119" name="Shape 119"/>
        <p:cNvGrpSpPr/>
        <p:nvPr/>
      </p:nvGrpSpPr>
      <p:grpSpPr>
        <a:xfrm>
          <a:off x="0" y="0"/>
          <a:ext cx="0" cy="0"/>
          <a:chOff x="0" y="0"/>
          <a:chExt cx="0" cy="0"/>
        </a:xfrm>
      </p:grpSpPr>
      <p:sp>
        <p:nvSpPr>
          <p:cNvPr id="120" name="Google Shape;120;p20"/>
          <p:cNvSpPr txBox="1"/>
          <p:nvPr>
            <p:ph type="title"/>
          </p:nvPr>
        </p:nvSpPr>
        <p:spPr>
          <a:xfrm>
            <a:off x="2392100" y="746469"/>
            <a:ext cx="4386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1" name="Google Shape;121;p20"/>
          <p:cNvSpPr txBox="1"/>
          <p:nvPr>
            <p:ph idx="1" type="subTitle"/>
          </p:nvPr>
        </p:nvSpPr>
        <p:spPr>
          <a:xfrm>
            <a:off x="4644935" y="3432753"/>
            <a:ext cx="1754100" cy="63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2" name="Google Shape;122;p20"/>
          <p:cNvSpPr txBox="1"/>
          <p:nvPr>
            <p:ph idx="2" type="subTitle"/>
          </p:nvPr>
        </p:nvSpPr>
        <p:spPr>
          <a:xfrm>
            <a:off x="6563530" y="3432753"/>
            <a:ext cx="1754100" cy="63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3" name="Google Shape;123;p20"/>
          <p:cNvSpPr txBox="1"/>
          <p:nvPr>
            <p:ph hasCustomPrompt="1" idx="3" type="title"/>
          </p:nvPr>
        </p:nvSpPr>
        <p:spPr>
          <a:xfrm>
            <a:off x="941960" y="2304533"/>
            <a:ext cx="1549800" cy="41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400"/>
              <a:buNone/>
              <a:defRPr>
                <a:solidFill>
                  <a:schemeClr val="accent5"/>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4" name="Google Shape;124;p20"/>
          <p:cNvSpPr txBox="1"/>
          <p:nvPr>
            <p:ph hasCustomPrompt="1" idx="4" type="title"/>
          </p:nvPr>
        </p:nvSpPr>
        <p:spPr>
          <a:xfrm>
            <a:off x="2838614" y="2303046"/>
            <a:ext cx="1549800" cy="41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400"/>
              <a:buNone/>
              <a:defRPr>
                <a:solidFill>
                  <a:schemeClr val="accent5"/>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5" name="Google Shape;125;p20"/>
          <p:cNvSpPr txBox="1"/>
          <p:nvPr>
            <p:ph hasCustomPrompt="1" idx="5" type="title"/>
          </p:nvPr>
        </p:nvSpPr>
        <p:spPr>
          <a:xfrm>
            <a:off x="4733228" y="2304537"/>
            <a:ext cx="1549800" cy="41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400"/>
              <a:buNone/>
              <a:defRPr>
                <a:solidFill>
                  <a:schemeClr val="accent5"/>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6" name="Google Shape;126;p20"/>
          <p:cNvSpPr txBox="1"/>
          <p:nvPr>
            <p:ph hasCustomPrompt="1" idx="6" type="title"/>
          </p:nvPr>
        </p:nvSpPr>
        <p:spPr>
          <a:xfrm>
            <a:off x="6652735" y="2304537"/>
            <a:ext cx="1549800" cy="41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400"/>
              <a:buNone/>
              <a:defRPr>
                <a:solidFill>
                  <a:schemeClr val="accent5"/>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7" name="Google Shape;127;p20"/>
          <p:cNvSpPr txBox="1"/>
          <p:nvPr>
            <p:ph idx="7" type="subTitle"/>
          </p:nvPr>
        </p:nvSpPr>
        <p:spPr>
          <a:xfrm>
            <a:off x="787197" y="3026340"/>
            <a:ext cx="18852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solidFill>
                  <a:schemeClr val="accent1"/>
                </a:solidFill>
                <a:latin typeface="Ranchers"/>
                <a:ea typeface="Ranchers"/>
                <a:cs typeface="Ranchers"/>
                <a:sym typeface="Ranchers"/>
              </a:defRPr>
            </a:lvl1pPr>
            <a:lvl2pPr lvl="1" rtl="0" algn="ctr">
              <a:lnSpc>
                <a:spcPct val="100000"/>
              </a:lnSpc>
              <a:spcBef>
                <a:spcPts val="0"/>
              </a:spcBef>
              <a:spcAft>
                <a:spcPts val="0"/>
              </a:spcAft>
              <a:buNone/>
              <a:defRPr sz="1800">
                <a:solidFill>
                  <a:schemeClr val="accent1"/>
                </a:solidFill>
                <a:latin typeface="Ranchers"/>
                <a:ea typeface="Ranchers"/>
                <a:cs typeface="Ranchers"/>
                <a:sym typeface="Ranchers"/>
              </a:defRPr>
            </a:lvl2pPr>
            <a:lvl3pPr lvl="2" rtl="0" algn="ctr">
              <a:lnSpc>
                <a:spcPct val="100000"/>
              </a:lnSpc>
              <a:spcBef>
                <a:spcPts val="0"/>
              </a:spcBef>
              <a:spcAft>
                <a:spcPts val="0"/>
              </a:spcAft>
              <a:buNone/>
              <a:defRPr sz="1800">
                <a:solidFill>
                  <a:schemeClr val="accent1"/>
                </a:solidFill>
                <a:latin typeface="Ranchers"/>
                <a:ea typeface="Ranchers"/>
                <a:cs typeface="Ranchers"/>
                <a:sym typeface="Ranchers"/>
              </a:defRPr>
            </a:lvl3pPr>
            <a:lvl4pPr lvl="3" rtl="0" algn="ctr">
              <a:lnSpc>
                <a:spcPct val="100000"/>
              </a:lnSpc>
              <a:spcBef>
                <a:spcPts val="0"/>
              </a:spcBef>
              <a:spcAft>
                <a:spcPts val="0"/>
              </a:spcAft>
              <a:buNone/>
              <a:defRPr sz="1800">
                <a:solidFill>
                  <a:schemeClr val="accent1"/>
                </a:solidFill>
                <a:latin typeface="Ranchers"/>
                <a:ea typeface="Ranchers"/>
                <a:cs typeface="Ranchers"/>
                <a:sym typeface="Ranchers"/>
              </a:defRPr>
            </a:lvl4pPr>
            <a:lvl5pPr lvl="4" rtl="0" algn="ctr">
              <a:lnSpc>
                <a:spcPct val="100000"/>
              </a:lnSpc>
              <a:spcBef>
                <a:spcPts val="0"/>
              </a:spcBef>
              <a:spcAft>
                <a:spcPts val="0"/>
              </a:spcAft>
              <a:buNone/>
              <a:defRPr sz="1800">
                <a:solidFill>
                  <a:schemeClr val="accent1"/>
                </a:solidFill>
                <a:latin typeface="Ranchers"/>
                <a:ea typeface="Ranchers"/>
                <a:cs typeface="Ranchers"/>
                <a:sym typeface="Ranchers"/>
              </a:defRPr>
            </a:lvl5pPr>
            <a:lvl6pPr lvl="5" rtl="0" algn="ctr">
              <a:lnSpc>
                <a:spcPct val="100000"/>
              </a:lnSpc>
              <a:spcBef>
                <a:spcPts val="0"/>
              </a:spcBef>
              <a:spcAft>
                <a:spcPts val="0"/>
              </a:spcAft>
              <a:buNone/>
              <a:defRPr sz="1800">
                <a:solidFill>
                  <a:schemeClr val="accent1"/>
                </a:solidFill>
                <a:latin typeface="Ranchers"/>
                <a:ea typeface="Ranchers"/>
                <a:cs typeface="Ranchers"/>
                <a:sym typeface="Ranchers"/>
              </a:defRPr>
            </a:lvl6pPr>
            <a:lvl7pPr lvl="6" rtl="0" algn="ctr">
              <a:lnSpc>
                <a:spcPct val="100000"/>
              </a:lnSpc>
              <a:spcBef>
                <a:spcPts val="0"/>
              </a:spcBef>
              <a:spcAft>
                <a:spcPts val="0"/>
              </a:spcAft>
              <a:buNone/>
              <a:defRPr sz="1800">
                <a:solidFill>
                  <a:schemeClr val="accent1"/>
                </a:solidFill>
                <a:latin typeface="Ranchers"/>
                <a:ea typeface="Ranchers"/>
                <a:cs typeface="Ranchers"/>
                <a:sym typeface="Ranchers"/>
              </a:defRPr>
            </a:lvl7pPr>
            <a:lvl8pPr lvl="7" rtl="0" algn="ctr">
              <a:lnSpc>
                <a:spcPct val="100000"/>
              </a:lnSpc>
              <a:spcBef>
                <a:spcPts val="0"/>
              </a:spcBef>
              <a:spcAft>
                <a:spcPts val="0"/>
              </a:spcAft>
              <a:buNone/>
              <a:defRPr sz="1800">
                <a:solidFill>
                  <a:schemeClr val="accent1"/>
                </a:solidFill>
                <a:latin typeface="Ranchers"/>
                <a:ea typeface="Ranchers"/>
                <a:cs typeface="Ranchers"/>
                <a:sym typeface="Ranchers"/>
              </a:defRPr>
            </a:lvl8pPr>
            <a:lvl9pPr lvl="8" rtl="0" algn="ctr">
              <a:lnSpc>
                <a:spcPct val="100000"/>
              </a:lnSpc>
              <a:spcBef>
                <a:spcPts val="0"/>
              </a:spcBef>
              <a:spcAft>
                <a:spcPts val="0"/>
              </a:spcAft>
              <a:buNone/>
              <a:defRPr sz="1800">
                <a:solidFill>
                  <a:schemeClr val="accent1"/>
                </a:solidFill>
                <a:latin typeface="Ranchers"/>
                <a:ea typeface="Ranchers"/>
                <a:cs typeface="Ranchers"/>
                <a:sym typeface="Ranchers"/>
              </a:defRPr>
            </a:lvl9pPr>
          </a:lstStyle>
          <a:p/>
        </p:txBody>
      </p:sp>
      <p:sp>
        <p:nvSpPr>
          <p:cNvPr id="128" name="Google Shape;128;p20"/>
          <p:cNvSpPr txBox="1"/>
          <p:nvPr>
            <p:ph idx="8" type="subTitle"/>
          </p:nvPr>
        </p:nvSpPr>
        <p:spPr>
          <a:xfrm>
            <a:off x="2705791" y="3026340"/>
            <a:ext cx="18402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solidFill>
                  <a:schemeClr val="accent1"/>
                </a:solidFill>
                <a:latin typeface="Ranchers"/>
                <a:ea typeface="Ranchers"/>
                <a:cs typeface="Ranchers"/>
                <a:sym typeface="Ranchers"/>
              </a:defRPr>
            </a:lvl1pPr>
            <a:lvl2pPr lvl="1" rtl="0" algn="ctr">
              <a:lnSpc>
                <a:spcPct val="100000"/>
              </a:lnSpc>
              <a:spcBef>
                <a:spcPts val="0"/>
              </a:spcBef>
              <a:spcAft>
                <a:spcPts val="0"/>
              </a:spcAft>
              <a:buNone/>
              <a:defRPr sz="1800">
                <a:solidFill>
                  <a:schemeClr val="accent1"/>
                </a:solidFill>
                <a:latin typeface="Ranchers"/>
                <a:ea typeface="Ranchers"/>
                <a:cs typeface="Ranchers"/>
                <a:sym typeface="Ranchers"/>
              </a:defRPr>
            </a:lvl2pPr>
            <a:lvl3pPr lvl="2" rtl="0" algn="ctr">
              <a:lnSpc>
                <a:spcPct val="100000"/>
              </a:lnSpc>
              <a:spcBef>
                <a:spcPts val="0"/>
              </a:spcBef>
              <a:spcAft>
                <a:spcPts val="0"/>
              </a:spcAft>
              <a:buNone/>
              <a:defRPr sz="1800">
                <a:solidFill>
                  <a:schemeClr val="accent1"/>
                </a:solidFill>
                <a:latin typeface="Ranchers"/>
                <a:ea typeface="Ranchers"/>
                <a:cs typeface="Ranchers"/>
                <a:sym typeface="Ranchers"/>
              </a:defRPr>
            </a:lvl3pPr>
            <a:lvl4pPr lvl="3" rtl="0" algn="ctr">
              <a:lnSpc>
                <a:spcPct val="100000"/>
              </a:lnSpc>
              <a:spcBef>
                <a:spcPts val="0"/>
              </a:spcBef>
              <a:spcAft>
                <a:spcPts val="0"/>
              </a:spcAft>
              <a:buNone/>
              <a:defRPr sz="1800">
                <a:solidFill>
                  <a:schemeClr val="accent1"/>
                </a:solidFill>
                <a:latin typeface="Ranchers"/>
                <a:ea typeface="Ranchers"/>
                <a:cs typeface="Ranchers"/>
                <a:sym typeface="Ranchers"/>
              </a:defRPr>
            </a:lvl4pPr>
            <a:lvl5pPr lvl="4" rtl="0" algn="ctr">
              <a:lnSpc>
                <a:spcPct val="100000"/>
              </a:lnSpc>
              <a:spcBef>
                <a:spcPts val="0"/>
              </a:spcBef>
              <a:spcAft>
                <a:spcPts val="0"/>
              </a:spcAft>
              <a:buNone/>
              <a:defRPr sz="1800">
                <a:solidFill>
                  <a:schemeClr val="accent1"/>
                </a:solidFill>
                <a:latin typeface="Ranchers"/>
                <a:ea typeface="Ranchers"/>
                <a:cs typeface="Ranchers"/>
                <a:sym typeface="Ranchers"/>
              </a:defRPr>
            </a:lvl5pPr>
            <a:lvl6pPr lvl="5" rtl="0" algn="ctr">
              <a:lnSpc>
                <a:spcPct val="100000"/>
              </a:lnSpc>
              <a:spcBef>
                <a:spcPts val="0"/>
              </a:spcBef>
              <a:spcAft>
                <a:spcPts val="0"/>
              </a:spcAft>
              <a:buNone/>
              <a:defRPr sz="1800">
                <a:solidFill>
                  <a:schemeClr val="accent1"/>
                </a:solidFill>
                <a:latin typeface="Ranchers"/>
                <a:ea typeface="Ranchers"/>
                <a:cs typeface="Ranchers"/>
                <a:sym typeface="Ranchers"/>
              </a:defRPr>
            </a:lvl6pPr>
            <a:lvl7pPr lvl="6" rtl="0" algn="ctr">
              <a:lnSpc>
                <a:spcPct val="100000"/>
              </a:lnSpc>
              <a:spcBef>
                <a:spcPts val="0"/>
              </a:spcBef>
              <a:spcAft>
                <a:spcPts val="0"/>
              </a:spcAft>
              <a:buNone/>
              <a:defRPr sz="1800">
                <a:solidFill>
                  <a:schemeClr val="accent1"/>
                </a:solidFill>
                <a:latin typeface="Ranchers"/>
                <a:ea typeface="Ranchers"/>
                <a:cs typeface="Ranchers"/>
                <a:sym typeface="Ranchers"/>
              </a:defRPr>
            </a:lvl7pPr>
            <a:lvl8pPr lvl="7" rtl="0" algn="ctr">
              <a:lnSpc>
                <a:spcPct val="100000"/>
              </a:lnSpc>
              <a:spcBef>
                <a:spcPts val="0"/>
              </a:spcBef>
              <a:spcAft>
                <a:spcPts val="0"/>
              </a:spcAft>
              <a:buNone/>
              <a:defRPr sz="1800">
                <a:solidFill>
                  <a:schemeClr val="accent1"/>
                </a:solidFill>
                <a:latin typeface="Ranchers"/>
                <a:ea typeface="Ranchers"/>
                <a:cs typeface="Ranchers"/>
                <a:sym typeface="Ranchers"/>
              </a:defRPr>
            </a:lvl8pPr>
            <a:lvl9pPr lvl="8" rtl="0" algn="ctr">
              <a:lnSpc>
                <a:spcPct val="100000"/>
              </a:lnSpc>
              <a:spcBef>
                <a:spcPts val="0"/>
              </a:spcBef>
              <a:spcAft>
                <a:spcPts val="0"/>
              </a:spcAft>
              <a:buNone/>
              <a:defRPr sz="1800">
                <a:solidFill>
                  <a:schemeClr val="accent1"/>
                </a:solidFill>
                <a:latin typeface="Ranchers"/>
                <a:ea typeface="Ranchers"/>
                <a:cs typeface="Ranchers"/>
                <a:sym typeface="Ranchers"/>
              </a:defRPr>
            </a:lvl9pPr>
          </a:lstStyle>
          <a:p/>
        </p:txBody>
      </p:sp>
      <p:sp>
        <p:nvSpPr>
          <p:cNvPr id="129" name="Google Shape;129;p20"/>
          <p:cNvSpPr txBox="1"/>
          <p:nvPr>
            <p:ph idx="9" type="subTitle"/>
          </p:nvPr>
        </p:nvSpPr>
        <p:spPr>
          <a:xfrm>
            <a:off x="6497980" y="3030949"/>
            <a:ext cx="18852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solidFill>
                  <a:schemeClr val="accent1"/>
                </a:solidFill>
                <a:latin typeface="Ranchers"/>
                <a:ea typeface="Ranchers"/>
                <a:cs typeface="Ranchers"/>
                <a:sym typeface="Ranchers"/>
              </a:defRPr>
            </a:lvl1pPr>
            <a:lvl2pPr lvl="1" rtl="0" algn="ctr">
              <a:lnSpc>
                <a:spcPct val="100000"/>
              </a:lnSpc>
              <a:spcBef>
                <a:spcPts val="0"/>
              </a:spcBef>
              <a:spcAft>
                <a:spcPts val="0"/>
              </a:spcAft>
              <a:buNone/>
              <a:defRPr sz="1800">
                <a:solidFill>
                  <a:schemeClr val="accent1"/>
                </a:solidFill>
                <a:latin typeface="Ranchers"/>
                <a:ea typeface="Ranchers"/>
                <a:cs typeface="Ranchers"/>
                <a:sym typeface="Ranchers"/>
              </a:defRPr>
            </a:lvl2pPr>
            <a:lvl3pPr lvl="2" rtl="0" algn="ctr">
              <a:lnSpc>
                <a:spcPct val="100000"/>
              </a:lnSpc>
              <a:spcBef>
                <a:spcPts val="0"/>
              </a:spcBef>
              <a:spcAft>
                <a:spcPts val="0"/>
              </a:spcAft>
              <a:buNone/>
              <a:defRPr sz="1800">
                <a:solidFill>
                  <a:schemeClr val="accent1"/>
                </a:solidFill>
                <a:latin typeface="Ranchers"/>
                <a:ea typeface="Ranchers"/>
                <a:cs typeface="Ranchers"/>
                <a:sym typeface="Ranchers"/>
              </a:defRPr>
            </a:lvl3pPr>
            <a:lvl4pPr lvl="3" rtl="0" algn="ctr">
              <a:lnSpc>
                <a:spcPct val="100000"/>
              </a:lnSpc>
              <a:spcBef>
                <a:spcPts val="0"/>
              </a:spcBef>
              <a:spcAft>
                <a:spcPts val="0"/>
              </a:spcAft>
              <a:buNone/>
              <a:defRPr sz="1800">
                <a:solidFill>
                  <a:schemeClr val="accent1"/>
                </a:solidFill>
                <a:latin typeface="Ranchers"/>
                <a:ea typeface="Ranchers"/>
                <a:cs typeface="Ranchers"/>
                <a:sym typeface="Ranchers"/>
              </a:defRPr>
            </a:lvl4pPr>
            <a:lvl5pPr lvl="4" rtl="0" algn="ctr">
              <a:lnSpc>
                <a:spcPct val="100000"/>
              </a:lnSpc>
              <a:spcBef>
                <a:spcPts val="0"/>
              </a:spcBef>
              <a:spcAft>
                <a:spcPts val="0"/>
              </a:spcAft>
              <a:buNone/>
              <a:defRPr sz="1800">
                <a:solidFill>
                  <a:schemeClr val="accent1"/>
                </a:solidFill>
                <a:latin typeface="Ranchers"/>
                <a:ea typeface="Ranchers"/>
                <a:cs typeface="Ranchers"/>
                <a:sym typeface="Ranchers"/>
              </a:defRPr>
            </a:lvl5pPr>
            <a:lvl6pPr lvl="5" rtl="0" algn="ctr">
              <a:lnSpc>
                <a:spcPct val="100000"/>
              </a:lnSpc>
              <a:spcBef>
                <a:spcPts val="0"/>
              </a:spcBef>
              <a:spcAft>
                <a:spcPts val="0"/>
              </a:spcAft>
              <a:buNone/>
              <a:defRPr sz="1800">
                <a:solidFill>
                  <a:schemeClr val="accent1"/>
                </a:solidFill>
                <a:latin typeface="Ranchers"/>
                <a:ea typeface="Ranchers"/>
                <a:cs typeface="Ranchers"/>
                <a:sym typeface="Ranchers"/>
              </a:defRPr>
            </a:lvl6pPr>
            <a:lvl7pPr lvl="6" rtl="0" algn="ctr">
              <a:lnSpc>
                <a:spcPct val="100000"/>
              </a:lnSpc>
              <a:spcBef>
                <a:spcPts val="0"/>
              </a:spcBef>
              <a:spcAft>
                <a:spcPts val="0"/>
              </a:spcAft>
              <a:buNone/>
              <a:defRPr sz="1800">
                <a:solidFill>
                  <a:schemeClr val="accent1"/>
                </a:solidFill>
                <a:latin typeface="Ranchers"/>
                <a:ea typeface="Ranchers"/>
                <a:cs typeface="Ranchers"/>
                <a:sym typeface="Ranchers"/>
              </a:defRPr>
            </a:lvl7pPr>
            <a:lvl8pPr lvl="7" rtl="0" algn="ctr">
              <a:lnSpc>
                <a:spcPct val="100000"/>
              </a:lnSpc>
              <a:spcBef>
                <a:spcPts val="0"/>
              </a:spcBef>
              <a:spcAft>
                <a:spcPts val="0"/>
              </a:spcAft>
              <a:buNone/>
              <a:defRPr sz="1800">
                <a:solidFill>
                  <a:schemeClr val="accent1"/>
                </a:solidFill>
                <a:latin typeface="Ranchers"/>
                <a:ea typeface="Ranchers"/>
                <a:cs typeface="Ranchers"/>
                <a:sym typeface="Ranchers"/>
              </a:defRPr>
            </a:lvl8pPr>
            <a:lvl9pPr lvl="8" rtl="0" algn="ctr">
              <a:lnSpc>
                <a:spcPct val="100000"/>
              </a:lnSpc>
              <a:spcBef>
                <a:spcPts val="0"/>
              </a:spcBef>
              <a:spcAft>
                <a:spcPts val="0"/>
              </a:spcAft>
              <a:buNone/>
              <a:defRPr sz="1800">
                <a:solidFill>
                  <a:schemeClr val="accent1"/>
                </a:solidFill>
                <a:latin typeface="Ranchers"/>
                <a:ea typeface="Ranchers"/>
                <a:cs typeface="Ranchers"/>
                <a:sym typeface="Ranchers"/>
              </a:defRPr>
            </a:lvl9pPr>
          </a:lstStyle>
          <a:p/>
        </p:txBody>
      </p:sp>
      <p:sp>
        <p:nvSpPr>
          <p:cNvPr id="130" name="Google Shape;130;p20"/>
          <p:cNvSpPr txBox="1"/>
          <p:nvPr>
            <p:ph idx="13" type="subTitle"/>
          </p:nvPr>
        </p:nvSpPr>
        <p:spPr>
          <a:xfrm>
            <a:off x="852747" y="3439146"/>
            <a:ext cx="1754100" cy="63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1" name="Google Shape;131;p20"/>
          <p:cNvSpPr txBox="1"/>
          <p:nvPr>
            <p:ph idx="14" type="subTitle"/>
          </p:nvPr>
        </p:nvSpPr>
        <p:spPr>
          <a:xfrm>
            <a:off x="2748841" y="3439146"/>
            <a:ext cx="1754100" cy="63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2" name="Google Shape;132;p20"/>
          <p:cNvSpPr txBox="1"/>
          <p:nvPr>
            <p:ph idx="15" type="subTitle"/>
          </p:nvPr>
        </p:nvSpPr>
        <p:spPr>
          <a:xfrm>
            <a:off x="4579385" y="3030949"/>
            <a:ext cx="18852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solidFill>
                  <a:schemeClr val="accent1"/>
                </a:solidFill>
                <a:latin typeface="Ranchers"/>
                <a:ea typeface="Ranchers"/>
                <a:cs typeface="Ranchers"/>
                <a:sym typeface="Ranchers"/>
              </a:defRPr>
            </a:lvl1pPr>
            <a:lvl2pPr lvl="1" rtl="0" algn="ctr">
              <a:lnSpc>
                <a:spcPct val="100000"/>
              </a:lnSpc>
              <a:spcBef>
                <a:spcPts val="0"/>
              </a:spcBef>
              <a:spcAft>
                <a:spcPts val="0"/>
              </a:spcAft>
              <a:buNone/>
              <a:defRPr sz="1800">
                <a:solidFill>
                  <a:schemeClr val="accent1"/>
                </a:solidFill>
                <a:latin typeface="Ranchers"/>
                <a:ea typeface="Ranchers"/>
                <a:cs typeface="Ranchers"/>
                <a:sym typeface="Ranchers"/>
              </a:defRPr>
            </a:lvl2pPr>
            <a:lvl3pPr lvl="2" rtl="0" algn="ctr">
              <a:lnSpc>
                <a:spcPct val="100000"/>
              </a:lnSpc>
              <a:spcBef>
                <a:spcPts val="0"/>
              </a:spcBef>
              <a:spcAft>
                <a:spcPts val="0"/>
              </a:spcAft>
              <a:buNone/>
              <a:defRPr sz="1800">
                <a:solidFill>
                  <a:schemeClr val="accent1"/>
                </a:solidFill>
                <a:latin typeface="Ranchers"/>
                <a:ea typeface="Ranchers"/>
                <a:cs typeface="Ranchers"/>
                <a:sym typeface="Ranchers"/>
              </a:defRPr>
            </a:lvl3pPr>
            <a:lvl4pPr lvl="3" rtl="0" algn="ctr">
              <a:lnSpc>
                <a:spcPct val="100000"/>
              </a:lnSpc>
              <a:spcBef>
                <a:spcPts val="0"/>
              </a:spcBef>
              <a:spcAft>
                <a:spcPts val="0"/>
              </a:spcAft>
              <a:buNone/>
              <a:defRPr sz="1800">
                <a:solidFill>
                  <a:schemeClr val="accent1"/>
                </a:solidFill>
                <a:latin typeface="Ranchers"/>
                <a:ea typeface="Ranchers"/>
                <a:cs typeface="Ranchers"/>
                <a:sym typeface="Ranchers"/>
              </a:defRPr>
            </a:lvl4pPr>
            <a:lvl5pPr lvl="4" rtl="0" algn="ctr">
              <a:lnSpc>
                <a:spcPct val="100000"/>
              </a:lnSpc>
              <a:spcBef>
                <a:spcPts val="0"/>
              </a:spcBef>
              <a:spcAft>
                <a:spcPts val="0"/>
              </a:spcAft>
              <a:buNone/>
              <a:defRPr sz="1800">
                <a:solidFill>
                  <a:schemeClr val="accent1"/>
                </a:solidFill>
                <a:latin typeface="Ranchers"/>
                <a:ea typeface="Ranchers"/>
                <a:cs typeface="Ranchers"/>
                <a:sym typeface="Ranchers"/>
              </a:defRPr>
            </a:lvl5pPr>
            <a:lvl6pPr lvl="5" rtl="0" algn="ctr">
              <a:lnSpc>
                <a:spcPct val="100000"/>
              </a:lnSpc>
              <a:spcBef>
                <a:spcPts val="0"/>
              </a:spcBef>
              <a:spcAft>
                <a:spcPts val="0"/>
              </a:spcAft>
              <a:buNone/>
              <a:defRPr sz="1800">
                <a:solidFill>
                  <a:schemeClr val="accent1"/>
                </a:solidFill>
                <a:latin typeface="Ranchers"/>
                <a:ea typeface="Ranchers"/>
                <a:cs typeface="Ranchers"/>
                <a:sym typeface="Ranchers"/>
              </a:defRPr>
            </a:lvl6pPr>
            <a:lvl7pPr lvl="6" rtl="0" algn="ctr">
              <a:lnSpc>
                <a:spcPct val="100000"/>
              </a:lnSpc>
              <a:spcBef>
                <a:spcPts val="0"/>
              </a:spcBef>
              <a:spcAft>
                <a:spcPts val="0"/>
              </a:spcAft>
              <a:buNone/>
              <a:defRPr sz="1800">
                <a:solidFill>
                  <a:schemeClr val="accent1"/>
                </a:solidFill>
                <a:latin typeface="Ranchers"/>
                <a:ea typeface="Ranchers"/>
                <a:cs typeface="Ranchers"/>
                <a:sym typeface="Ranchers"/>
              </a:defRPr>
            </a:lvl7pPr>
            <a:lvl8pPr lvl="7" rtl="0" algn="ctr">
              <a:lnSpc>
                <a:spcPct val="100000"/>
              </a:lnSpc>
              <a:spcBef>
                <a:spcPts val="0"/>
              </a:spcBef>
              <a:spcAft>
                <a:spcPts val="0"/>
              </a:spcAft>
              <a:buNone/>
              <a:defRPr sz="1800">
                <a:solidFill>
                  <a:schemeClr val="accent1"/>
                </a:solidFill>
                <a:latin typeface="Ranchers"/>
                <a:ea typeface="Ranchers"/>
                <a:cs typeface="Ranchers"/>
                <a:sym typeface="Ranchers"/>
              </a:defRPr>
            </a:lvl8pPr>
            <a:lvl9pPr lvl="8" rtl="0" algn="ctr">
              <a:lnSpc>
                <a:spcPct val="100000"/>
              </a:lnSpc>
              <a:spcBef>
                <a:spcPts val="0"/>
              </a:spcBef>
              <a:spcAft>
                <a:spcPts val="0"/>
              </a:spcAft>
              <a:buNone/>
              <a:defRPr sz="1800">
                <a:solidFill>
                  <a:schemeClr val="accent1"/>
                </a:solidFill>
                <a:latin typeface="Ranchers"/>
                <a:ea typeface="Ranchers"/>
                <a:cs typeface="Ranchers"/>
                <a:sym typeface="Ranchers"/>
              </a:defRPr>
            </a:lvl9pPr>
          </a:lstStyle>
          <a:p/>
        </p:txBody>
      </p:sp>
      <p:grpSp>
        <p:nvGrpSpPr>
          <p:cNvPr id="133" name="Google Shape;133;p20"/>
          <p:cNvGrpSpPr/>
          <p:nvPr/>
        </p:nvGrpSpPr>
        <p:grpSpPr>
          <a:xfrm>
            <a:off x="578802" y="793500"/>
            <a:ext cx="750223" cy="600349"/>
            <a:chOff x="578802" y="793500"/>
            <a:chExt cx="750223" cy="600349"/>
          </a:xfrm>
        </p:grpSpPr>
        <p:sp>
          <p:nvSpPr>
            <p:cNvPr id="134" name="Google Shape;134;p20"/>
            <p:cNvSpPr/>
            <p:nvPr/>
          </p:nvSpPr>
          <p:spPr>
            <a:xfrm>
              <a:off x="578802" y="821152"/>
              <a:ext cx="572560" cy="572698"/>
            </a:xfrm>
            <a:custGeom>
              <a:rect b="b" l="l" r="r" t="t"/>
              <a:pathLst>
                <a:path extrusionOk="0" h="4165" w="4164">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a:off x="1086325" y="793500"/>
              <a:ext cx="242700" cy="242700"/>
            </a:xfrm>
            <a:prstGeom prst="diamon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 name="Google Shape;136;p20"/>
          <p:cNvGrpSpPr/>
          <p:nvPr/>
        </p:nvGrpSpPr>
        <p:grpSpPr>
          <a:xfrm rot="10800000">
            <a:off x="7841477" y="732650"/>
            <a:ext cx="750223" cy="600349"/>
            <a:chOff x="578802" y="793500"/>
            <a:chExt cx="750223" cy="600349"/>
          </a:xfrm>
        </p:grpSpPr>
        <p:sp>
          <p:nvSpPr>
            <p:cNvPr id="137" name="Google Shape;137;p20"/>
            <p:cNvSpPr/>
            <p:nvPr/>
          </p:nvSpPr>
          <p:spPr>
            <a:xfrm>
              <a:off x="578802" y="821152"/>
              <a:ext cx="572560" cy="572698"/>
            </a:xfrm>
            <a:custGeom>
              <a:rect b="b" l="l" r="r" t="t"/>
              <a:pathLst>
                <a:path extrusionOk="0" h="4165" w="4164">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p:nvPr/>
          </p:nvSpPr>
          <p:spPr>
            <a:xfrm>
              <a:off x="1086325" y="793500"/>
              <a:ext cx="242700" cy="2427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12" name="Shape 12"/>
        <p:cNvGrpSpPr/>
        <p:nvPr/>
      </p:nvGrpSpPr>
      <p:grpSpPr>
        <a:xfrm>
          <a:off x="0" y="0"/>
          <a:ext cx="0" cy="0"/>
          <a:chOff x="0" y="0"/>
          <a:chExt cx="0" cy="0"/>
        </a:xfrm>
      </p:grpSpPr>
      <p:sp>
        <p:nvSpPr>
          <p:cNvPr id="13" name="Google Shape;13;p3"/>
          <p:cNvSpPr/>
          <p:nvPr/>
        </p:nvSpPr>
        <p:spPr>
          <a:xfrm>
            <a:off x="889525" y="1397300"/>
            <a:ext cx="747300" cy="747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p:nvPr/>
        </p:nvSpPr>
        <p:spPr>
          <a:xfrm>
            <a:off x="7980425" y="1334375"/>
            <a:ext cx="275400" cy="275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7440575" y="3955875"/>
            <a:ext cx="492000" cy="492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a:off x="2872600" y="585100"/>
            <a:ext cx="492000" cy="492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1636825" y="3028950"/>
            <a:ext cx="275400" cy="275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7636175" y="1795950"/>
            <a:ext cx="747300" cy="747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6457825" y="901050"/>
            <a:ext cx="275400" cy="275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751825" y="3832950"/>
            <a:ext cx="412800" cy="412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ph type="title"/>
          </p:nvPr>
        </p:nvSpPr>
        <p:spPr>
          <a:xfrm>
            <a:off x="2872600" y="2952750"/>
            <a:ext cx="33987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Clr>
                <a:schemeClr val="accent1"/>
              </a:buClr>
              <a:buSzPts val="4200"/>
              <a:buNone/>
              <a:defRPr sz="4200">
                <a:solidFill>
                  <a:schemeClr val="accent1"/>
                </a:solidFill>
              </a:defRPr>
            </a:lvl2pPr>
            <a:lvl3pPr lvl="2" rtl="0" algn="ctr">
              <a:spcBef>
                <a:spcPts val="0"/>
              </a:spcBef>
              <a:spcAft>
                <a:spcPts val="0"/>
              </a:spcAft>
              <a:buClr>
                <a:schemeClr val="accent1"/>
              </a:buClr>
              <a:buSzPts val="4200"/>
              <a:buNone/>
              <a:defRPr sz="4200">
                <a:solidFill>
                  <a:schemeClr val="accent1"/>
                </a:solidFill>
              </a:defRPr>
            </a:lvl3pPr>
            <a:lvl4pPr lvl="3" rtl="0" algn="ctr">
              <a:spcBef>
                <a:spcPts val="0"/>
              </a:spcBef>
              <a:spcAft>
                <a:spcPts val="0"/>
              </a:spcAft>
              <a:buClr>
                <a:schemeClr val="accent1"/>
              </a:buClr>
              <a:buSzPts val="4200"/>
              <a:buNone/>
              <a:defRPr sz="4200">
                <a:solidFill>
                  <a:schemeClr val="accent1"/>
                </a:solidFill>
              </a:defRPr>
            </a:lvl4pPr>
            <a:lvl5pPr lvl="4" rtl="0" algn="ctr">
              <a:spcBef>
                <a:spcPts val="0"/>
              </a:spcBef>
              <a:spcAft>
                <a:spcPts val="0"/>
              </a:spcAft>
              <a:buClr>
                <a:schemeClr val="accent1"/>
              </a:buClr>
              <a:buSzPts val="4200"/>
              <a:buNone/>
              <a:defRPr sz="4200">
                <a:solidFill>
                  <a:schemeClr val="accent1"/>
                </a:solidFill>
              </a:defRPr>
            </a:lvl5pPr>
            <a:lvl6pPr lvl="5" rtl="0" algn="ctr">
              <a:spcBef>
                <a:spcPts val="0"/>
              </a:spcBef>
              <a:spcAft>
                <a:spcPts val="0"/>
              </a:spcAft>
              <a:buClr>
                <a:schemeClr val="accent1"/>
              </a:buClr>
              <a:buSzPts val="4200"/>
              <a:buNone/>
              <a:defRPr sz="4200">
                <a:solidFill>
                  <a:schemeClr val="accent1"/>
                </a:solidFill>
              </a:defRPr>
            </a:lvl6pPr>
            <a:lvl7pPr lvl="6" rtl="0" algn="ctr">
              <a:spcBef>
                <a:spcPts val="0"/>
              </a:spcBef>
              <a:spcAft>
                <a:spcPts val="0"/>
              </a:spcAft>
              <a:buClr>
                <a:schemeClr val="accent1"/>
              </a:buClr>
              <a:buSzPts val="4200"/>
              <a:buNone/>
              <a:defRPr sz="4200">
                <a:solidFill>
                  <a:schemeClr val="accent1"/>
                </a:solidFill>
              </a:defRPr>
            </a:lvl7pPr>
            <a:lvl8pPr lvl="7" rtl="0" algn="ctr">
              <a:spcBef>
                <a:spcPts val="0"/>
              </a:spcBef>
              <a:spcAft>
                <a:spcPts val="0"/>
              </a:spcAft>
              <a:buClr>
                <a:schemeClr val="accent1"/>
              </a:buClr>
              <a:buSzPts val="4200"/>
              <a:buNone/>
              <a:defRPr sz="4200">
                <a:solidFill>
                  <a:schemeClr val="accent1"/>
                </a:solidFill>
              </a:defRPr>
            </a:lvl8pPr>
            <a:lvl9pPr lvl="8" rtl="0" algn="ctr">
              <a:spcBef>
                <a:spcPts val="0"/>
              </a:spcBef>
              <a:spcAft>
                <a:spcPts val="0"/>
              </a:spcAft>
              <a:buClr>
                <a:schemeClr val="accent1"/>
              </a:buClr>
              <a:buSzPts val="4200"/>
              <a:buNone/>
              <a:defRPr sz="4200">
                <a:solidFill>
                  <a:schemeClr val="accent1"/>
                </a:solidFill>
              </a:defRPr>
            </a:lvl9pPr>
          </a:lstStyle>
          <a:p/>
        </p:txBody>
      </p:sp>
      <p:sp>
        <p:nvSpPr>
          <p:cNvPr id="22" name="Google Shape;22;p3"/>
          <p:cNvSpPr txBox="1"/>
          <p:nvPr>
            <p:ph idx="1" type="subTitle"/>
          </p:nvPr>
        </p:nvSpPr>
        <p:spPr>
          <a:xfrm>
            <a:off x="3431325" y="3775977"/>
            <a:ext cx="2281200" cy="59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400">
                <a:solidFill>
                  <a:schemeClr val="dk1"/>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23" name="Google Shape;23;p3"/>
          <p:cNvSpPr txBox="1"/>
          <p:nvPr>
            <p:ph hasCustomPrompt="1" idx="2" type="title"/>
          </p:nvPr>
        </p:nvSpPr>
        <p:spPr>
          <a:xfrm>
            <a:off x="3770175" y="1795950"/>
            <a:ext cx="1603500" cy="123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000"/>
            </a:lvl1pPr>
            <a:lvl2pPr lvl="1" rtl="0" algn="ctr">
              <a:spcBef>
                <a:spcPts val="0"/>
              </a:spcBef>
              <a:spcAft>
                <a:spcPts val="0"/>
              </a:spcAft>
              <a:buClr>
                <a:schemeClr val="accent1"/>
              </a:buClr>
              <a:buSzPts val="12000"/>
              <a:buNone/>
              <a:defRPr sz="12000">
                <a:solidFill>
                  <a:schemeClr val="accent1"/>
                </a:solidFill>
              </a:defRPr>
            </a:lvl2pPr>
            <a:lvl3pPr lvl="2" rtl="0" algn="ctr">
              <a:spcBef>
                <a:spcPts val="0"/>
              </a:spcBef>
              <a:spcAft>
                <a:spcPts val="0"/>
              </a:spcAft>
              <a:buClr>
                <a:schemeClr val="accent1"/>
              </a:buClr>
              <a:buSzPts val="12000"/>
              <a:buNone/>
              <a:defRPr sz="12000">
                <a:solidFill>
                  <a:schemeClr val="accent1"/>
                </a:solidFill>
              </a:defRPr>
            </a:lvl3pPr>
            <a:lvl4pPr lvl="3" rtl="0" algn="ctr">
              <a:spcBef>
                <a:spcPts val="0"/>
              </a:spcBef>
              <a:spcAft>
                <a:spcPts val="0"/>
              </a:spcAft>
              <a:buClr>
                <a:schemeClr val="accent1"/>
              </a:buClr>
              <a:buSzPts val="12000"/>
              <a:buNone/>
              <a:defRPr sz="12000">
                <a:solidFill>
                  <a:schemeClr val="accent1"/>
                </a:solidFill>
              </a:defRPr>
            </a:lvl4pPr>
            <a:lvl5pPr lvl="4" rtl="0" algn="ctr">
              <a:spcBef>
                <a:spcPts val="0"/>
              </a:spcBef>
              <a:spcAft>
                <a:spcPts val="0"/>
              </a:spcAft>
              <a:buClr>
                <a:schemeClr val="accent1"/>
              </a:buClr>
              <a:buSzPts val="12000"/>
              <a:buNone/>
              <a:defRPr sz="12000">
                <a:solidFill>
                  <a:schemeClr val="accent1"/>
                </a:solidFill>
              </a:defRPr>
            </a:lvl5pPr>
            <a:lvl6pPr lvl="5" rtl="0" algn="ctr">
              <a:spcBef>
                <a:spcPts val="0"/>
              </a:spcBef>
              <a:spcAft>
                <a:spcPts val="0"/>
              </a:spcAft>
              <a:buClr>
                <a:schemeClr val="accent1"/>
              </a:buClr>
              <a:buSzPts val="12000"/>
              <a:buNone/>
              <a:defRPr sz="12000">
                <a:solidFill>
                  <a:schemeClr val="accent1"/>
                </a:solidFill>
              </a:defRPr>
            </a:lvl6pPr>
            <a:lvl7pPr lvl="6" rtl="0" algn="ctr">
              <a:spcBef>
                <a:spcPts val="0"/>
              </a:spcBef>
              <a:spcAft>
                <a:spcPts val="0"/>
              </a:spcAft>
              <a:buClr>
                <a:schemeClr val="accent1"/>
              </a:buClr>
              <a:buSzPts val="12000"/>
              <a:buNone/>
              <a:defRPr sz="12000">
                <a:solidFill>
                  <a:schemeClr val="accent1"/>
                </a:solidFill>
              </a:defRPr>
            </a:lvl7pPr>
            <a:lvl8pPr lvl="7" rtl="0" algn="ctr">
              <a:spcBef>
                <a:spcPts val="0"/>
              </a:spcBef>
              <a:spcAft>
                <a:spcPts val="0"/>
              </a:spcAft>
              <a:buClr>
                <a:schemeClr val="accent1"/>
              </a:buClr>
              <a:buSzPts val="12000"/>
              <a:buNone/>
              <a:defRPr sz="12000">
                <a:solidFill>
                  <a:schemeClr val="accent1"/>
                </a:solidFill>
              </a:defRPr>
            </a:lvl8pPr>
            <a:lvl9pPr lvl="8" rtl="0" algn="ctr">
              <a:spcBef>
                <a:spcPts val="0"/>
              </a:spcBef>
              <a:spcAft>
                <a:spcPts val="0"/>
              </a:spcAft>
              <a:buClr>
                <a:schemeClr val="accent1"/>
              </a:buClr>
              <a:buSzPts val="12000"/>
              <a:buNone/>
              <a:defRPr sz="12000">
                <a:solidFill>
                  <a:schemeClr val="accent1"/>
                </a:solidFill>
              </a:defRPr>
            </a:lvl9pPr>
          </a:lstStyle>
          <a:p>
            <a:r>
              <a:t>xx%</a:t>
            </a:r>
          </a:p>
        </p:txBody>
      </p:sp>
      <p:grpSp>
        <p:nvGrpSpPr>
          <p:cNvPr id="24" name="Google Shape;24;p3"/>
          <p:cNvGrpSpPr/>
          <p:nvPr/>
        </p:nvGrpSpPr>
        <p:grpSpPr>
          <a:xfrm>
            <a:off x="769245" y="613803"/>
            <a:ext cx="7564105" cy="3519171"/>
            <a:chOff x="769245" y="613803"/>
            <a:chExt cx="7564105" cy="3519171"/>
          </a:xfrm>
        </p:grpSpPr>
        <p:grpSp>
          <p:nvGrpSpPr>
            <p:cNvPr id="25" name="Google Shape;25;p3"/>
            <p:cNvGrpSpPr/>
            <p:nvPr/>
          </p:nvGrpSpPr>
          <p:grpSpPr>
            <a:xfrm>
              <a:off x="1115120" y="613803"/>
              <a:ext cx="7218230" cy="3519171"/>
              <a:chOff x="1115120" y="613803"/>
              <a:chExt cx="7218230" cy="3519171"/>
            </a:xfrm>
          </p:grpSpPr>
          <p:sp>
            <p:nvSpPr>
              <p:cNvPr id="26" name="Google Shape;26;p3"/>
              <p:cNvSpPr/>
              <p:nvPr/>
            </p:nvSpPr>
            <p:spPr>
              <a:xfrm>
                <a:off x="1115120" y="2595653"/>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7316875" y="3436662"/>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8216950" y="2952750"/>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2313850" y="1064387"/>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7697995" y="613803"/>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1580750" y="4016575"/>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3"/>
            <p:cNvSpPr/>
            <p:nvPr/>
          </p:nvSpPr>
          <p:spPr>
            <a:xfrm>
              <a:off x="769245" y="841053"/>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rot="5400000">
              <a:off x="7011850" y="1768012"/>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5086000" y="739825"/>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orient="horz" pos="730">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numbers">
  <p:cSld name="CUSTOM_10">
    <p:bg>
      <p:bgPr>
        <a:solidFill>
          <a:schemeClr val="accent6"/>
        </a:solidFill>
      </p:bgPr>
    </p:bg>
    <p:spTree>
      <p:nvGrpSpPr>
        <p:cNvPr id="139" name="Shape 139"/>
        <p:cNvGrpSpPr/>
        <p:nvPr/>
      </p:nvGrpSpPr>
      <p:grpSpPr>
        <a:xfrm>
          <a:off x="0" y="0"/>
          <a:ext cx="0" cy="0"/>
          <a:chOff x="0" y="0"/>
          <a:chExt cx="0" cy="0"/>
        </a:xfrm>
      </p:grpSpPr>
      <p:sp>
        <p:nvSpPr>
          <p:cNvPr id="140" name="Google Shape;140;p21"/>
          <p:cNvSpPr txBox="1"/>
          <p:nvPr>
            <p:ph hasCustomPrompt="1" type="title"/>
          </p:nvPr>
        </p:nvSpPr>
        <p:spPr>
          <a:xfrm>
            <a:off x="1277589" y="891562"/>
            <a:ext cx="3008100" cy="692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000"/>
              <a:buNone/>
              <a:defRPr sz="4000"/>
            </a:lvl1pPr>
            <a:lvl2pPr lvl="1" rtl="0" algn="ctr">
              <a:spcBef>
                <a:spcPts val="0"/>
              </a:spcBef>
              <a:spcAft>
                <a:spcPts val="0"/>
              </a:spcAft>
              <a:buClr>
                <a:srgbClr val="000000"/>
              </a:buClr>
              <a:buSzPts val="12000"/>
              <a:buNone/>
              <a:defRPr sz="12000">
                <a:solidFill>
                  <a:srgbClr val="000000"/>
                </a:solidFill>
              </a:defRPr>
            </a:lvl2pPr>
            <a:lvl3pPr lvl="2" rtl="0" algn="ctr">
              <a:spcBef>
                <a:spcPts val="0"/>
              </a:spcBef>
              <a:spcAft>
                <a:spcPts val="0"/>
              </a:spcAft>
              <a:buClr>
                <a:srgbClr val="000000"/>
              </a:buClr>
              <a:buSzPts val="12000"/>
              <a:buNone/>
              <a:defRPr sz="12000">
                <a:solidFill>
                  <a:srgbClr val="000000"/>
                </a:solidFill>
              </a:defRPr>
            </a:lvl3pPr>
            <a:lvl4pPr lvl="3" rtl="0" algn="ctr">
              <a:spcBef>
                <a:spcPts val="0"/>
              </a:spcBef>
              <a:spcAft>
                <a:spcPts val="0"/>
              </a:spcAft>
              <a:buClr>
                <a:srgbClr val="000000"/>
              </a:buClr>
              <a:buSzPts val="12000"/>
              <a:buNone/>
              <a:defRPr sz="12000">
                <a:solidFill>
                  <a:srgbClr val="000000"/>
                </a:solidFill>
              </a:defRPr>
            </a:lvl4pPr>
            <a:lvl5pPr lvl="4" rtl="0" algn="ctr">
              <a:spcBef>
                <a:spcPts val="0"/>
              </a:spcBef>
              <a:spcAft>
                <a:spcPts val="0"/>
              </a:spcAft>
              <a:buClr>
                <a:srgbClr val="000000"/>
              </a:buClr>
              <a:buSzPts val="12000"/>
              <a:buNone/>
              <a:defRPr sz="12000">
                <a:solidFill>
                  <a:srgbClr val="000000"/>
                </a:solidFill>
              </a:defRPr>
            </a:lvl5pPr>
            <a:lvl6pPr lvl="5" rtl="0" algn="ctr">
              <a:spcBef>
                <a:spcPts val="0"/>
              </a:spcBef>
              <a:spcAft>
                <a:spcPts val="0"/>
              </a:spcAft>
              <a:buClr>
                <a:srgbClr val="000000"/>
              </a:buClr>
              <a:buSzPts val="12000"/>
              <a:buNone/>
              <a:defRPr sz="12000">
                <a:solidFill>
                  <a:srgbClr val="000000"/>
                </a:solidFill>
              </a:defRPr>
            </a:lvl6pPr>
            <a:lvl7pPr lvl="6" rtl="0" algn="ctr">
              <a:spcBef>
                <a:spcPts val="0"/>
              </a:spcBef>
              <a:spcAft>
                <a:spcPts val="0"/>
              </a:spcAft>
              <a:buClr>
                <a:srgbClr val="000000"/>
              </a:buClr>
              <a:buSzPts val="12000"/>
              <a:buNone/>
              <a:defRPr sz="12000">
                <a:solidFill>
                  <a:srgbClr val="000000"/>
                </a:solidFill>
              </a:defRPr>
            </a:lvl7pPr>
            <a:lvl8pPr lvl="7" rtl="0" algn="ctr">
              <a:spcBef>
                <a:spcPts val="0"/>
              </a:spcBef>
              <a:spcAft>
                <a:spcPts val="0"/>
              </a:spcAft>
              <a:buClr>
                <a:srgbClr val="000000"/>
              </a:buClr>
              <a:buSzPts val="12000"/>
              <a:buNone/>
              <a:defRPr sz="12000">
                <a:solidFill>
                  <a:srgbClr val="000000"/>
                </a:solidFill>
              </a:defRPr>
            </a:lvl8pPr>
            <a:lvl9pPr lvl="8" rtl="0" algn="ctr">
              <a:spcBef>
                <a:spcPts val="0"/>
              </a:spcBef>
              <a:spcAft>
                <a:spcPts val="0"/>
              </a:spcAft>
              <a:buClr>
                <a:srgbClr val="000000"/>
              </a:buClr>
              <a:buSzPts val="12000"/>
              <a:buNone/>
              <a:defRPr sz="12000">
                <a:solidFill>
                  <a:srgbClr val="000000"/>
                </a:solidFill>
              </a:defRPr>
            </a:lvl9pPr>
          </a:lstStyle>
          <a:p>
            <a:r>
              <a:t>xx%</a:t>
            </a:r>
          </a:p>
        </p:txBody>
      </p:sp>
      <p:sp>
        <p:nvSpPr>
          <p:cNvPr id="141" name="Google Shape;141;p21"/>
          <p:cNvSpPr txBox="1"/>
          <p:nvPr>
            <p:ph idx="1" type="subTitle"/>
          </p:nvPr>
        </p:nvSpPr>
        <p:spPr>
          <a:xfrm>
            <a:off x="1277597" y="1404791"/>
            <a:ext cx="3008100" cy="37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600">
                <a:solidFill>
                  <a:schemeClr val="dk1"/>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142" name="Google Shape;142;p21"/>
          <p:cNvSpPr txBox="1"/>
          <p:nvPr>
            <p:ph hasCustomPrompt="1" idx="2" type="title"/>
          </p:nvPr>
        </p:nvSpPr>
        <p:spPr>
          <a:xfrm>
            <a:off x="3257963" y="2096675"/>
            <a:ext cx="3008100" cy="692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000"/>
              <a:buNone/>
              <a:defRPr sz="4000"/>
            </a:lvl1pPr>
            <a:lvl2pPr lvl="1" rtl="0" algn="ctr">
              <a:spcBef>
                <a:spcPts val="0"/>
              </a:spcBef>
              <a:spcAft>
                <a:spcPts val="0"/>
              </a:spcAft>
              <a:buClr>
                <a:srgbClr val="000000"/>
              </a:buClr>
              <a:buSzPts val="12000"/>
              <a:buNone/>
              <a:defRPr sz="12000">
                <a:solidFill>
                  <a:srgbClr val="000000"/>
                </a:solidFill>
              </a:defRPr>
            </a:lvl2pPr>
            <a:lvl3pPr lvl="2" rtl="0" algn="ctr">
              <a:spcBef>
                <a:spcPts val="0"/>
              </a:spcBef>
              <a:spcAft>
                <a:spcPts val="0"/>
              </a:spcAft>
              <a:buClr>
                <a:srgbClr val="000000"/>
              </a:buClr>
              <a:buSzPts val="12000"/>
              <a:buNone/>
              <a:defRPr sz="12000">
                <a:solidFill>
                  <a:srgbClr val="000000"/>
                </a:solidFill>
              </a:defRPr>
            </a:lvl3pPr>
            <a:lvl4pPr lvl="3" rtl="0" algn="ctr">
              <a:spcBef>
                <a:spcPts val="0"/>
              </a:spcBef>
              <a:spcAft>
                <a:spcPts val="0"/>
              </a:spcAft>
              <a:buClr>
                <a:srgbClr val="000000"/>
              </a:buClr>
              <a:buSzPts val="12000"/>
              <a:buNone/>
              <a:defRPr sz="12000">
                <a:solidFill>
                  <a:srgbClr val="000000"/>
                </a:solidFill>
              </a:defRPr>
            </a:lvl4pPr>
            <a:lvl5pPr lvl="4" rtl="0" algn="ctr">
              <a:spcBef>
                <a:spcPts val="0"/>
              </a:spcBef>
              <a:spcAft>
                <a:spcPts val="0"/>
              </a:spcAft>
              <a:buClr>
                <a:srgbClr val="000000"/>
              </a:buClr>
              <a:buSzPts val="12000"/>
              <a:buNone/>
              <a:defRPr sz="12000">
                <a:solidFill>
                  <a:srgbClr val="000000"/>
                </a:solidFill>
              </a:defRPr>
            </a:lvl5pPr>
            <a:lvl6pPr lvl="5" rtl="0" algn="ctr">
              <a:spcBef>
                <a:spcPts val="0"/>
              </a:spcBef>
              <a:spcAft>
                <a:spcPts val="0"/>
              </a:spcAft>
              <a:buClr>
                <a:srgbClr val="000000"/>
              </a:buClr>
              <a:buSzPts val="12000"/>
              <a:buNone/>
              <a:defRPr sz="12000">
                <a:solidFill>
                  <a:srgbClr val="000000"/>
                </a:solidFill>
              </a:defRPr>
            </a:lvl6pPr>
            <a:lvl7pPr lvl="6" rtl="0" algn="ctr">
              <a:spcBef>
                <a:spcPts val="0"/>
              </a:spcBef>
              <a:spcAft>
                <a:spcPts val="0"/>
              </a:spcAft>
              <a:buClr>
                <a:srgbClr val="000000"/>
              </a:buClr>
              <a:buSzPts val="12000"/>
              <a:buNone/>
              <a:defRPr sz="12000">
                <a:solidFill>
                  <a:srgbClr val="000000"/>
                </a:solidFill>
              </a:defRPr>
            </a:lvl7pPr>
            <a:lvl8pPr lvl="7" rtl="0" algn="ctr">
              <a:spcBef>
                <a:spcPts val="0"/>
              </a:spcBef>
              <a:spcAft>
                <a:spcPts val="0"/>
              </a:spcAft>
              <a:buClr>
                <a:srgbClr val="000000"/>
              </a:buClr>
              <a:buSzPts val="12000"/>
              <a:buNone/>
              <a:defRPr sz="12000">
                <a:solidFill>
                  <a:srgbClr val="000000"/>
                </a:solidFill>
              </a:defRPr>
            </a:lvl8pPr>
            <a:lvl9pPr lvl="8" rtl="0" algn="ctr">
              <a:spcBef>
                <a:spcPts val="0"/>
              </a:spcBef>
              <a:spcAft>
                <a:spcPts val="0"/>
              </a:spcAft>
              <a:buClr>
                <a:srgbClr val="000000"/>
              </a:buClr>
              <a:buSzPts val="12000"/>
              <a:buNone/>
              <a:defRPr sz="12000">
                <a:solidFill>
                  <a:srgbClr val="000000"/>
                </a:solidFill>
              </a:defRPr>
            </a:lvl9pPr>
          </a:lstStyle>
          <a:p>
            <a:r>
              <a:t>xx%</a:t>
            </a:r>
          </a:p>
        </p:txBody>
      </p:sp>
      <p:sp>
        <p:nvSpPr>
          <p:cNvPr id="143" name="Google Shape;143;p21"/>
          <p:cNvSpPr txBox="1"/>
          <p:nvPr>
            <p:ph idx="3" type="subTitle"/>
          </p:nvPr>
        </p:nvSpPr>
        <p:spPr>
          <a:xfrm>
            <a:off x="3257935" y="2609803"/>
            <a:ext cx="3008100" cy="37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600">
                <a:solidFill>
                  <a:schemeClr val="dk1"/>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144" name="Google Shape;144;p21"/>
          <p:cNvSpPr txBox="1"/>
          <p:nvPr>
            <p:ph hasCustomPrompt="1" idx="4" type="title"/>
          </p:nvPr>
        </p:nvSpPr>
        <p:spPr>
          <a:xfrm>
            <a:off x="5080612" y="3359625"/>
            <a:ext cx="3008100" cy="692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000"/>
              <a:buNone/>
              <a:defRPr sz="4000"/>
            </a:lvl1pPr>
            <a:lvl2pPr lvl="1" rtl="0" algn="ctr">
              <a:spcBef>
                <a:spcPts val="0"/>
              </a:spcBef>
              <a:spcAft>
                <a:spcPts val="0"/>
              </a:spcAft>
              <a:buClr>
                <a:srgbClr val="000000"/>
              </a:buClr>
              <a:buSzPts val="12000"/>
              <a:buNone/>
              <a:defRPr sz="12000">
                <a:solidFill>
                  <a:srgbClr val="000000"/>
                </a:solidFill>
              </a:defRPr>
            </a:lvl2pPr>
            <a:lvl3pPr lvl="2" rtl="0" algn="ctr">
              <a:spcBef>
                <a:spcPts val="0"/>
              </a:spcBef>
              <a:spcAft>
                <a:spcPts val="0"/>
              </a:spcAft>
              <a:buClr>
                <a:srgbClr val="000000"/>
              </a:buClr>
              <a:buSzPts val="12000"/>
              <a:buNone/>
              <a:defRPr sz="12000">
                <a:solidFill>
                  <a:srgbClr val="000000"/>
                </a:solidFill>
              </a:defRPr>
            </a:lvl3pPr>
            <a:lvl4pPr lvl="3" rtl="0" algn="ctr">
              <a:spcBef>
                <a:spcPts val="0"/>
              </a:spcBef>
              <a:spcAft>
                <a:spcPts val="0"/>
              </a:spcAft>
              <a:buClr>
                <a:srgbClr val="000000"/>
              </a:buClr>
              <a:buSzPts val="12000"/>
              <a:buNone/>
              <a:defRPr sz="12000">
                <a:solidFill>
                  <a:srgbClr val="000000"/>
                </a:solidFill>
              </a:defRPr>
            </a:lvl4pPr>
            <a:lvl5pPr lvl="4" rtl="0" algn="ctr">
              <a:spcBef>
                <a:spcPts val="0"/>
              </a:spcBef>
              <a:spcAft>
                <a:spcPts val="0"/>
              </a:spcAft>
              <a:buClr>
                <a:srgbClr val="000000"/>
              </a:buClr>
              <a:buSzPts val="12000"/>
              <a:buNone/>
              <a:defRPr sz="12000">
                <a:solidFill>
                  <a:srgbClr val="000000"/>
                </a:solidFill>
              </a:defRPr>
            </a:lvl5pPr>
            <a:lvl6pPr lvl="5" rtl="0" algn="ctr">
              <a:spcBef>
                <a:spcPts val="0"/>
              </a:spcBef>
              <a:spcAft>
                <a:spcPts val="0"/>
              </a:spcAft>
              <a:buClr>
                <a:srgbClr val="000000"/>
              </a:buClr>
              <a:buSzPts val="12000"/>
              <a:buNone/>
              <a:defRPr sz="12000">
                <a:solidFill>
                  <a:srgbClr val="000000"/>
                </a:solidFill>
              </a:defRPr>
            </a:lvl6pPr>
            <a:lvl7pPr lvl="6" rtl="0" algn="ctr">
              <a:spcBef>
                <a:spcPts val="0"/>
              </a:spcBef>
              <a:spcAft>
                <a:spcPts val="0"/>
              </a:spcAft>
              <a:buClr>
                <a:srgbClr val="000000"/>
              </a:buClr>
              <a:buSzPts val="12000"/>
              <a:buNone/>
              <a:defRPr sz="12000">
                <a:solidFill>
                  <a:srgbClr val="000000"/>
                </a:solidFill>
              </a:defRPr>
            </a:lvl7pPr>
            <a:lvl8pPr lvl="7" rtl="0" algn="ctr">
              <a:spcBef>
                <a:spcPts val="0"/>
              </a:spcBef>
              <a:spcAft>
                <a:spcPts val="0"/>
              </a:spcAft>
              <a:buClr>
                <a:srgbClr val="000000"/>
              </a:buClr>
              <a:buSzPts val="12000"/>
              <a:buNone/>
              <a:defRPr sz="12000">
                <a:solidFill>
                  <a:srgbClr val="000000"/>
                </a:solidFill>
              </a:defRPr>
            </a:lvl8pPr>
            <a:lvl9pPr lvl="8" rtl="0" algn="ctr">
              <a:spcBef>
                <a:spcPts val="0"/>
              </a:spcBef>
              <a:spcAft>
                <a:spcPts val="0"/>
              </a:spcAft>
              <a:buClr>
                <a:srgbClr val="000000"/>
              </a:buClr>
              <a:buSzPts val="12000"/>
              <a:buNone/>
              <a:defRPr sz="12000">
                <a:solidFill>
                  <a:srgbClr val="000000"/>
                </a:solidFill>
              </a:defRPr>
            </a:lvl9pPr>
          </a:lstStyle>
          <a:p>
            <a:r>
              <a:t>xx%</a:t>
            </a:r>
          </a:p>
        </p:txBody>
      </p:sp>
      <p:sp>
        <p:nvSpPr>
          <p:cNvPr id="145" name="Google Shape;145;p21"/>
          <p:cNvSpPr txBox="1"/>
          <p:nvPr>
            <p:ph idx="5" type="subTitle"/>
          </p:nvPr>
        </p:nvSpPr>
        <p:spPr>
          <a:xfrm>
            <a:off x="5080610" y="3872750"/>
            <a:ext cx="3008100" cy="37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600">
                <a:solidFill>
                  <a:schemeClr val="dk1"/>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of Text 1">
  <p:cSld name="CUSTOM_11">
    <p:bg>
      <p:bgPr>
        <a:solidFill>
          <a:schemeClr val="accent2"/>
        </a:solidFill>
      </p:bgPr>
    </p:bg>
    <p:spTree>
      <p:nvGrpSpPr>
        <p:cNvPr id="146" name="Shape 146"/>
        <p:cNvGrpSpPr/>
        <p:nvPr/>
      </p:nvGrpSpPr>
      <p:grpSpPr>
        <a:xfrm>
          <a:off x="0" y="0"/>
          <a:ext cx="0" cy="0"/>
          <a:chOff x="0" y="0"/>
          <a:chExt cx="0" cy="0"/>
        </a:xfrm>
      </p:grpSpPr>
      <p:sp>
        <p:nvSpPr>
          <p:cNvPr id="147" name="Google Shape;147;p22"/>
          <p:cNvSpPr txBox="1"/>
          <p:nvPr>
            <p:ph type="title"/>
          </p:nvPr>
        </p:nvSpPr>
        <p:spPr>
          <a:xfrm>
            <a:off x="787200" y="1661289"/>
            <a:ext cx="3029700" cy="12423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SzPts val="3500"/>
              <a:buNone/>
              <a:defRPr>
                <a:solidFill>
                  <a:schemeClr val="accent5"/>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8" name="Google Shape;148;p22"/>
          <p:cNvSpPr txBox="1"/>
          <p:nvPr>
            <p:ph idx="1" type="body"/>
          </p:nvPr>
        </p:nvSpPr>
        <p:spPr>
          <a:xfrm>
            <a:off x="787200" y="2852507"/>
            <a:ext cx="3029700" cy="8208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a:solidFill>
                  <a:schemeClr val="dk1"/>
                </a:solidFill>
              </a:defRPr>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and Credits">
  <p:cSld name="CUSTOM_12">
    <p:spTree>
      <p:nvGrpSpPr>
        <p:cNvPr id="149" name="Shape 149"/>
        <p:cNvGrpSpPr/>
        <p:nvPr/>
      </p:nvGrpSpPr>
      <p:grpSpPr>
        <a:xfrm>
          <a:off x="0" y="0"/>
          <a:ext cx="0" cy="0"/>
          <a:chOff x="0" y="0"/>
          <a:chExt cx="0" cy="0"/>
        </a:xfrm>
      </p:grpSpPr>
      <p:sp>
        <p:nvSpPr>
          <p:cNvPr id="150" name="Google Shape;150;p23"/>
          <p:cNvSpPr txBox="1"/>
          <p:nvPr>
            <p:ph type="title"/>
          </p:nvPr>
        </p:nvSpPr>
        <p:spPr>
          <a:xfrm>
            <a:off x="789425" y="844372"/>
            <a:ext cx="3503100" cy="841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Clr>
                <a:srgbClr val="000000"/>
              </a:buClr>
              <a:buSzPts val="4800"/>
              <a:buNone/>
              <a:defRPr sz="6000"/>
            </a:lvl1pPr>
            <a:lvl2pPr lvl="1" rtl="0" algn="ctr">
              <a:spcBef>
                <a:spcPts val="0"/>
              </a:spcBef>
              <a:spcAft>
                <a:spcPts val="0"/>
              </a:spcAft>
              <a:buClr>
                <a:srgbClr val="000000"/>
              </a:buClr>
              <a:buSzPts val="3600"/>
              <a:buNone/>
              <a:defRPr sz="3600">
                <a:solidFill>
                  <a:srgbClr val="000000"/>
                </a:solidFill>
              </a:defRPr>
            </a:lvl2pPr>
            <a:lvl3pPr lvl="2" rtl="0" algn="ctr">
              <a:spcBef>
                <a:spcPts val="0"/>
              </a:spcBef>
              <a:spcAft>
                <a:spcPts val="0"/>
              </a:spcAft>
              <a:buClr>
                <a:srgbClr val="000000"/>
              </a:buClr>
              <a:buSzPts val="3600"/>
              <a:buNone/>
              <a:defRPr sz="3600">
                <a:solidFill>
                  <a:srgbClr val="000000"/>
                </a:solidFill>
              </a:defRPr>
            </a:lvl3pPr>
            <a:lvl4pPr lvl="3" rtl="0" algn="ctr">
              <a:spcBef>
                <a:spcPts val="0"/>
              </a:spcBef>
              <a:spcAft>
                <a:spcPts val="0"/>
              </a:spcAft>
              <a:buClr>
                <a:srgbClr val="000000"/>
              </a:buClr>
              <a:buSzPts val="3600"/>
              <a:buNone/>
              <a:defRPr sz="3600">
                <a:solidFill>
                  <a:srgbClr val="000000"/>
                </a:solidFill>
              </a:defRPr>
            </a:lvl4pPr>
            <a:lvl5pPr lvl="4" rtl="0" algn="ctr">
              <a:spcBef>
                <a:spcPts val="0"/>
              </a:spcBef>
              <a:spcAft>
                <a:spcPts val="0"/>
              </a:spcAft>
              <a:buClr>
                <a:srgbClr val="000000"/>
              </a:buClr>
              <a:buSzPts val="3600"/>
              <a:buNone/>
              <a:defRPr sz="3600">
                <a:solidFill>
                  <a:srgbClr val="000000"/>
                </a:solidFill>
              </a:defRPr>
            </a:lvl5pPr>
            <a:lvl6pPr lvl="5" rtl="0" algn="ctr">
              <a:spcBef>
                <a:spcPts val="0"/>
              </a:spcBef>
              <a:spcAft>
                <a:spcPts val="0"/>
              </a:spcAft>
              <a:buClr>
                <a:srgbClr val="000000"/>
              </a:buClr>
              <a:buSzPts val="3600"/>
              <a:buNone/>
              <a:defRPr sz="3600">
                <a:solidFill>
                  <a:srgbClr val="000000"/>
                </a:solidFill>
              </a:defRPr>
            </a:lvl6pPr>
            <a:lvl7pPr lvl="6" rtl="0" algn="ctr">
              <a:spcBef>
                <a:spcPts val="0"/>
              </a:spcBef>
              <a:spcAft>
                <a:spcPts val="0"/>
              </a:spcAft>
              <a:buClr>
                <a:srgbClr val="000000"/>
              </a:buClr>
              <a:buSzPts val="3600"/>
              <a:buNone/>
              <a:defRPr sz="3600">
                <a:solidFill>
                  <a:srgbClr val="000000"/>
                </a:solidFill>
              </a:defRPr>
            </a:lvl7pPr>
            <a:lvl8pPr lvl="7" rtl="0" algn="ctr">
              <a:spcBef>
                <a:spcPts val="0"/>
              </a:spcBef>
              <a:spcAft>
                <a:spcPts val="0"/>
              </a:spcAft>
              <a:buClr>
                <a:srgbClr val="000000"/>
              </a:buClr>
              <a:buSzPts val="3600"/>
              <a:buNone/>
              <a:defRPr sz="3600">
                <a:solidFill>
                  <a:srgbClr val="000000"/>
                </a:solidFill>
              </a:defRPr>
            </a:lvl8pPr>
            <a:lvl9pPr lvl="8" rtl="0" algn="ctr">
              <a:spcBef>
                <a:spcPts val="0"/>
              </a:spcBef>
              <a:spcAft>
                <a:spcPts val="0"/>
              </a:spcAft>
              <a:buClr>
                <a:srgbClr val="000000"/>
              </a:buClr>
              <a:buSzPts val="3600"/>
              <a:buNone/>
              <a:defRPr sz="3600">
                <a:solidFill>
                  <a:srgbClr val="000000"/>
                </a:solidFill>
              </a:defRPr>
            </a:lvl9pPr>
          </a:lstStyle>
          <a:p/>
        </p:txBody>
      </p:sp>
      <p:sp>
        <p:nvSpPr>
          <p:cNvPr id="151" name="Google Shape;151;p23"/>
          <p:cNvSpPr txBox="1"/>
          <p:nvPr>
            <p:ph idx="1" type="subTitle"/>
          </p:nvPr>
        </p:nvSpPr>
        <p:spPr>
          <a:xfrm>
            <a:off x="787200" y="1686168"/>
            <a:ext cx="2876400" cy="1051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52" name="Google Shape;152;p23"/>
          <p:cNvSpPr txBox="1"/>
          <p:nvPr/>
        </p:nvSpPr>
        <p:spPr>
          <a:xfrm>
            <a:off x="791784" y="3485700"/>
            <a:ext cx="3148800" cy="7155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latin typeface="Open Sans"/>
                <a:ea typeface="Open Sans"/>
                <a:cs typeface="Open Sans"/>
                <a:sym typeface="Open Sans"/>
              </a:rPr>
              <a:t>CREDITS: This presentation template was created by </a:t>
            </a:r>
            <a:r>
              <a:rPr b="1" lang="en" sz="1000">
                <a:uFill>
                  <a:noFill/>
                </a:uFill>
                <a:latin typeface="Open Sans"/>
                <a:ea typeface="Open Sans"/>
                <a:cs typeface="Open Sans"/>
                <a:sym typeface="Open Sans"/>
                <a:hlinkClick r:id="rId2"/>
              </a:rPr>
              <a:t>Slidesgo</a:t>
            </a:r>
            <a:r>
              <a:rPr lang="en" sz="1000">
                <a:latin typeface="Open Sans"/>
                <a:ea typeface="Open Sans"/>
                <a:cs typeface="Open Sans"/>
                <a:sym typeface="Open Sans"/>
              </a:rPr>
              <a:t>, including icons by </a:t>
            </a:r>
            <a:r>
              <a:rPr b="1" lang="en" sz="1000">
                <a:uFill>
                  <a:noFill/>
                </a:uFill>
                <a:latin typeface="Open Sans"/>
                <a:ea typeface="Open Sans"/>
                <a:cs typeface="Open Sans"/>
                <a:sym typeface="Open Sans"/>
                <a:hlinkClick r:id="rId3"/>
              </a:rPr>
              <a:t>Flaticon</a:t>
            </a:r>
            <a:r>
              <a:rPr lang="en" sz="1000">
                <a:latin typeface="Open Sans"/>
                <a:ea typeface="Open Sans"/>
                <a:cs typeface="Open Sans"/>
                <a:sym typeface="Open Sans"/>
              </a:rPr>
              <a:t>, and infographics &amp; images by </a:t>
            </a:r>
            <a:r>
              <a:rPr b="1" lang="en" sz="1000">
                <a:uFill>
                  <a:noFill/>
                </a:uFill>
                <a:latin typeface="Open Sans"/>
                <a:ea typeface="Open Sans"/>
                <a:cs typeface="Open Sans"/>
                <a:sym typeface="Open Sans"/>
                <a:hlinkClick r:id="rId4"/>
              </a:rPr>
              <a:t>Freepik</a:t>
            </a:r>
            <a:r>
              <a:rPr lang="en" sz="1000">
                <a:latin typeface="Open Sans"/>
                <a:ea typeface="Open Sans"/>
                <a:cs typeface="Open Sans"/>
                <a:sym typeface="Open Sans"/>
              </a:rPr>
              <a:t>. </a:t>
            </a:r>
            <a:endParaRPr sz="1000">
              <a:latin typeface="Open Sans"/>
              <a:ea typeface="Open Sans"/>
              <a:cs typeface="Open Sans"/>
              <a:sym typeface="Open Sans"/>
            </a:endParaRPr>
          </a:p>
          <a:p>
            <a:pPr indent="0" lvl="0" marL="0" rtl="0" algn="l">
              <a:spcBef>
                <a:spcPts val="300"/>
              </a:spcBef>
              <a:spcAft>
                <a:spcPts val="0"/>
              </a:spcAft>
              <a:buNone/>
            </a:pPr>
            <a:r>
              <a:t/>
            </a:r>
            <a:endParaRPr b="1" sz="1000">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CUSTOM_13">
    <p:bg>
      <p:bgPr>
        <a:solidFill>
          <a:schemeClr val="accent2"/>
        </a:solidFill>
      </p:bgPr>
    </p:bg>
    <p:spTree>
      <p:nvGrpSpPr>
        <p:cNvPr id="153" name="Shape 153"/>
        <p:cNvGrpSpPr/>
        <p:nvPr/>
      </p:nvGrpSpPr>
      <p:grpSpPr>
        <a:xfrm>
          <a:off x="0" y="0"/>
          <a:ext cx="0" cy="0"/>
          <a:chOff x="0" y="0"/>
          <a:chExt cx="0" cy="0"/>
        </a:xfrm>
      </p:grpSpPr>
      <p:sp>
        <p:nvSpPr>
          <p:cNvPr id="154" name="Google Shape;154;p24"/>
          <p:cNvSpPr txBox="1"/>
          <p:nvPr>
            <p:ph type="title"/>
          </p:nvPr>
        </p:nvSpPr>
        <p:spPr>
          <a:xfrm>
            <a:off x="2414250" y="2368484"/>
            <a:ext cx="4315500" cy="1384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500"/>
              <a:buNone/>
              <a:defRPr sz="8000">
                <a:solidFill>
                  <a:schemeClr val="accent2"/>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p:txBody>
      </p:sp>
      <p:sp>
        <p:nvSpPr>
          <p:cNvPr id="155" name="Google Shape;155;p24"/>
          <p:cNvSpPr txBox="1"/>
          <p:nvPr>
            <p:ph idx="1" type="subTitle"/>
          </p:nvPr>
        </p:nvSpPr>
        <p:spPr>
          <a:xfrm>
            <a:off x="2500400" y="3618384"/>
            <a:ext cx="4143300" cy="630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solidFill>
                  <a:schemeClr val="lt2"/>
                </a:solidFill>
              </a:defRPr>
            </a:lvl1pPr>
            <a:lvl2pPr lvl="1" rtl="0" algn="ctr">
              <a:lnSpc>
                <a:spcPct val="100000"/>
              </a:lnSpc>
              <a:spcBef>
                <a:spcPts val="160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156" name="Google Shape;156;p24"/>
          <p:cNvGrpSpPr/>
          <p:nvPr/>
        </p:nvGrpSpPr>
        <p:grpSpPr>
          <a:xfrm>
            <a:off x="603289" y="562457"/>
            <a:ext cx="8022032" cy="3804345"/>
            <a:chOff x="603289" y="562457"/>
            <a:chExt cx="8022032" cy="3804345"/>
          </a:xfrm>
        </p:grpSpPr>
        <p:sp>
          <p:nvSpPr>
            <p:cNvPr id="157" name="Google Shape;157;p24"/>
            <p:cNvSpPr/>
            <p:nvPr/>
          </p:nvSpPr>
          <p:spPr>
            <a:xfrm>
              <a:off x="6562317" y="763432"/>
              <a:ext cx="416806" cy="416906"/>
            </a:xfrm>
            <a:custGeom>
              <a:rect b="b" l="l" r="r" t="t"/>
              <a:pathLst>
                <a:path extrusionOk="0" h="4165" w="4164">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4"/>
            <p:cNvSpPr/>
            <p:nvPr/>
          </p:nvSpPr>
          <p:spPr>
            <a:xfrm>
              <a:off x="7992950" y="2287350"/>
              <a:ext cx="252000" cy="252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4"/>
            <p:cNvSpPr/>
            <p:nvPr/>
          </p:nvSpPr>
          <p:spPr>
            <a:xfrm>
              <a:off x="603289" y="562457"/>
              <a:ext cx="294000" cy="294000"/>
            </a:xfrm>
            <a:prstGeom prst="diamon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4"/>
            <p:cNvSpPr/>
            <p:nvPr/>
          </p:nvSpPr>
          <p:spPr>
            <a:xfrm rot="5400000">
              <a:off x="2065925" y="1193400"/>
              <a:ext cx="194700" cy="1686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4"/>
            <p:cNvSpPr/>
            <p:nvPr/>
          </p:nvSpPr>
          <p:spPr>
            <a:xfrm>
              <a:off x="8358595" y="562462"/>
              <a:ext cx="226800" cy="226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4"/>
            <p:cNvSpPr/>
            <p:nvPr/>
          </p:nvSpPr>
          <p:spPr>
            <a:xfrm>
              <a:off x="1200125" y="1893728"/>
              <a:ext cx="137100" cy="1371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4"/>
            <p:cNvSpPr/>
            <p:nvPr/>
          </p:nvSpPr>
          <p:spPr>
            <a:xfrm>
              <a:off x="867867" y="1926857"/>
              <a:ext cx="416806" cy="416906"/>
            </a:xfrm>
            <a:custGeom>
              <a:rect b="b" l="l" r="r" t="t"/>
              <a:pathLst>
                <a:path extrusionOk="0" h="4165" w="4164">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4"/>
            <p:cNvSpPr/>
            <p:nvPr/>
          </p:nvSpPr>
          <p:spPr>
            <a:xfrm>
              <a:off x="8244950" y="2657428"/>
              <a:ext cx="137100" cy="1371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4"/>
            <p:cNvSpPr/>
            <p:nvPr/>
          </p:nvSpPr>
          <p:spPr>
            <a:xfrm>
              <a:off x="3511200" y="674248"/>
              <a:ext cx="226800" cy="226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4"/>
            <p:cNvSpPr/>
            <p:nvPr/>
          </p:nvSpPr>
          <p:spPr>
            <a:xfrm>
              <a:off x="8431521" y="4173002"/>
              <a:ext cx="193800" cy="193800"/>
            </a:xfrm>
            <a:prstGeom prst="diamon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4"/>
            <p:cNvSpPr/>
            <p:nvPr/>
          </p:nvSpPr>
          <p:spPr>
            <a:xfrm rot="5400000">
              <a:off x="777875" y="3740675"/>
              <a:ext cx="148500" cy="1284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p:nvPr/>
          </p:nvSpPr>
          <p:spPr>
            <a:xfrm>
              <a:off x="4966369" y="893654"/>
              <a:ext cx="145500" cy="145500"/>
            </a:xfrm>
            <a:prstGeom prst="diamon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8">
    <p:bg>
      <p:bgPr>
        <a:solidFill>
          <a:schemeClr val="accent1"/>
        </a:solidFill>
      </p:bgPr>
    </p:bg>
    <p:spTree>
      <p:nvGrpSpPr>
        <p:cNvPr id="169" name="Shape 169"/>
        <p:cNvGrpSpPr/>
        <p:nvPr/>
      </p:nvGrpSpPr>
      <p:grpSpPr>
        <a:xfrm>
          <a:off x="0" y="0"/>
          <a:ext cx="0" cy="0"/>
          <a:chOff x="0" y="0"/>
          <a:chExt cx="0" cy="0"/>
        </a:xfrm>
      </p:grpSpPr>
      <p:sp>
        <p:nvSpPr>
          <p:cNvPr id="170" name="Google Shape;170;p25"/>
          <p:cNvSpPr txBox="1"/>
          <p:nvPr>
            <p:ph type="title"/>
          </p:nvPr>
        </p:nvSpPr>
        <p:spPr>
          <a:xfrm>
            <a:off x="2930825" y="2952750"/>
            <a:ext cx="32826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Clr>
                <a:schemeClr val="accent1"/>
              </a:buClr>
              <a:buSzPts val="4200"/>
              <a:buNone/>
              <a:defRPr sz="4200">
                <a:solidFill>
                  <a:schemeClr val="accent1"/>
                </a:solidFill>
              </a:defRPr>
            </a:lvl2pPr>
            <a:lvl3pPr lvl="2" rtl="0" algn="ctr">
              <a:spcBef>
                <a:spcPts val="0"/>
              </a:spcBef>
              <a:spcAft>
                <a:spcPts val="0"/>
              </a:spcAft>
              <a:buClr>
                <a:schemeClr val="accent1"/>
              </a:buClr>
              <a:buSzPts val="4200"/>
              <a:buNone/>
              <a:defRPr sz="4200">
                <a:solidFill>
                  <a:schemeClr val="accent1"/>
                </a:solidFill>
              </a:defRPr>
            </a:lvl3pPr>
            <a:lvl4pPr lvl="3" rtl="0" algn="ctr">
              <a:spcBef>
                <a:spcPts val="0"/>
              </a:spcBef>
              <a:spcAft>
                <a:spcPts val="0"/>
              </a:spcAft>
              <a:buClr>
                <a:schemeClr val="accent1"/>
              </a:buClr>
              <a:buSzPts val="4200"/>
              <a:buNone/>
              <a:defRPr sz="4200">
                <a:solidFill>
                  <a:schemeClr val="accent1"/>
                </a:solidFill>
              </a:defRPr>
            </a:lvl4pPr>
            <a:lvl5pPr lvl="4" rtl="0" algn="ctr">
              <a:spcBef>
                <a:spcPts val="0"/>
              </a:spcBef>
              <a:spcAft>
                <a:spcPts val="0"/>
              </a:spcAft>
              <a:buClr>
                <a:schemeClr val="accent1"/>
              </a:buClr>
              <a:buSzPts val="4200"/>
              <a:buNone/>
              <a:defRPr sz="4200">
                <a:solidFill>
                  <a:schemeClr val="accent1"/>
                </a:solidFill>
              </a:defRPr>
            </a:lvl5pPr>
            <a:lvl6pPr lvl="5" rtl="0" algn="ctr">
              <a:spcBef>
                <a:spcPts val="0"/>
              </a:spcBef>
              <a:spcAft>
                <a:spcPts val="0"/>
              </a:spcAft>
              <a:buClr>
                <a:schemeClr val="accent1"/>
              </a:buClr>
              <a:buSzPts val="4200"/>
              <a:buNone/>
              <a:defRPr sz="4200">
                <a:solidFill>
                  <a:schemeClr val="accent1"/>
                </a:solidFill>
              </a:defRPr>
            </a:lvl6pPr>
            <a:lvl7pPr lvl="6" rtl="0" algn="ctr">
              <a:spcBef>
                <a:spcPts val="0"/>
              </a:spcBef>
              <a:spcAft>
                <a:spcPts val="0"/>
              </a:spcAft>
              <a:buClr>
                <a:schemeClr val="accent1"/>
              </a:buClr>
              <a:buSzPts val="4200"/>
              <a:buNone/>
              <a:defRPr sz="4200">
                <a:solidFill>
                  <a:schemeClr val="accent1"/>
                </a:solidFill>
              </a:defRPr>
            </a:lvl7pPr>
            <a:lvl8pPr lvl="7" rtl="0" algn="ctr">
              <a:spcBef>
                <a:spcPts val="0"/>
              </a:spcBef>
              <a:spcAft>
                <a:spcPts val="0"/>
              </a:spcAft>
              <a:buClr>
                <a:schemeClr val="accent1"/>
              </a:buClr>
              <a:buSzPts val="4200"/>
              <a:buNone/>
              <a:defRPr sz="4200">
                <a:solidFill>
                  <a:schemeClr val="accent1"/>
                </a:solidFill>
              </a:defRPr>
            </a:lvl8pPr>
            <a:lvl9pPr lvl="8" rtl="0" algn="ctr">
              <a:spcBef>
                <a:spcPts val="0"/>
              </a:spcBef>
              <a:spcAft>
                <a:spcPts val="0"/>
              </a:spcAft>
              <a:buClr>
                <a:schemeClr val="accent1"/>
              </a:buClr>
              <a:buSzPts val="4200"/>
              <a:buNone/>
              <a:defRPr sz="4200">
                <a:solidFill>
                  <a:schemeClr val="accent1"/>
                </a:solidFill>
              </a:defRPr>
            </a:lvl9pPr>
          </a:lstStyle>
          <a:p/>
        </p:txBody>
      </p:sp>
      <p:sp>
        <p:nvSpPr>
          <p:cNvPr id="171" name="Google Shape;171;p25"/>
          <p:cNvSpPr txBox="1"/>
          <p:nvPr>
            <p:ph idx="1" type="subTitle"/>
          </p:nvPr>
        </p:nvSpPr>
        <p:spPr>
          <a:xfrm>
            <a:off x="3431325" y="3775977"/>
            <a:ext cx="2281200" cy="59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400">
                <a:solidFill>
                  <a:schemeClr val="dk1"/>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172" name="Google Shape;172;p25"/>
          <p:cNvSpPr/>
          <p:nvPr/>
        </p:nvSpPr>
        <p:spPr>
          <a:xfrm>
            <a:off x="889525" y="1158100"/>
            <a:ext cx="731100" cy="731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p:nvPr/>
        </p:nvSpPr>
        <p:spPr>
          <a:xfrm>
            <a:off x="7854350" y="700350"/>
            <a:ext cx="401400" cy="401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7071525" y="2170350"/>
            <a:ext cx="258900" cy="258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691991" y="4103250"/>
            <a:ext cx="285000" cy="28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a:off x="1729800" y="2759100"/>
            <a:ext cx="511500" cy="511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7652100" y="3791950"/>
            <a:ext cx="731100" cy="731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a:off x="3625900" y="642150"/>
            <a:ext cx="258900" cy="258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txBox="1"/>
          <p:nvPr>
            <p:ph hasCustomPrompt="1" idx="2" type="title"/>
          </p:nvPr>
        </p:nvSpPr>
        <p:spPr>
          <a:xfrm>
            <a:off x="3770175" y="1795950"/>
            <a:ext cx="1603500" cy="123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000"/>
            </a:lvl1pPr>
            <a:lvl2pPr lvl="1" rtl="0" algn="ctr">
              <a:spcBef>
                <a:spcPts val="0"/>
              </a:spcBef>
              <a:spcAft>
                <a:spcPts val="0"/>
              </a:spcAft>
              <a:buClr>
                <a:schemeClr val="accent1"/>
              </a:buClr>
              <a:buSzPts val="12000"/>
              <a:buNone/>
              <a:defRPr sz="12000">
                <a:solidFill>
                  <a:schemeClr val="accent1"/>
                </a:solidFill>
              </a:defRPr>
            </a:lvl2pPr>
            <a:lvl3pPr lvl="2" rtl="0" algn="ctr">
              <a:spcBef>
                <a:spcPts val="0"/>
              </a:spcBef>
              <a:spcAft>
                <a:spcPts val="0"/>
              </a:spcAft>
              <a:buClr>
                <a:schemeClr val="accent1"/>
              </a:buClr>
              <a:buSzPts val="12000"/>
              <a:buNone/>
              <a:defRPr sz="12000">
                <a:solidFill>
                  <a:schemeClr val="accent1"/>
                </a:solidFill>
              </a:defRPr>
            </a:lvl3pPr>
            <a:lvl4pPr lvl="3" rtl="0" algn="ctr">
              <a:spcBef>
                <a:spcPts val="0"/>
              </a:spcBef>
              <a:spcAft>
                <a:spcPts val="0"/>
              </a:spcAft>
              <a:buClr>
                <a:schemeClr val="accent1"/>
              </a:buClr>
              <a:buSzPts val="12000"/>
              <a:buNone/>
              <a:defRPr sz="12000">
                <a:solidFill>
                  <a:schemeClr val="accent1"/>
                </a:solidFill>
              </a:defRPr>
            </a:lvl4pPr>
            <a:lvl5pPr lvl="4" rtl="0" algn="ctr">
              <a:spcBef>
                <a:spcPts val="0"/>
              </a:spcBef>
              <a:spcAft>
                <a:spcPts val="0"/>
              </a:spcAft>
              <a:buClr>
                <a:schemeClr val="accent1"/>
              </a:buClr>
              <a:buSzPts val="12000"/>
              <a:buNone/>
              <a:defRPr sz="12000">
                <a:solidFill>
                  <a:schemeClr val="accent1"/>
                </a:solidFill>
              </a:defRPr>
            </a:lvl5pPr>
            <a:lvl6pPr lvl="5" rtl="0" algn="ctr">
              <a:spcBef>
                <a:spcPts val="0"/>
              </a:spcBef>
              <a:spcAft>
                <a:spcPts val="0"/>
              </a:spcAft>
              <a:buClr>
                <a:schemeClr val="accent1"/>
              </a:buClr>
              <a:buSzPts val="12000"/>
              <a:buNone/>
              <a:defRPr sz="12000">
                <a:solidFill>
                  <a:schemeClr val="accent1"/>
                </a:solidFill>
              </a:defRPr>
            </a:lvl6pPr>
            <a:lvl7pPr lvl="6" rtl="0" algn="ctr">
              <a:spcBef>
                <a:spcPts val="0"/>
              </a:spcBef>
              <a:spcAft>
                <a:spcPts val="0"/>
              </a:spcAft>
              <a:buClr>
                <a:schemeClr val="accent1"/>
              </a:buClr>
              <a:buSzPts val="12000"/>
              <a:buNone/>
              <a:defRPr sz="12000">
                <a:solidFill>
                  <a:schemeClr val="accent1"/>
                </a:solidFill>
              </a:defRPr>
            </a:lvl7pPr>
            <a:lvl8pPr lvl="7" rtl="0" algn="ctr">
              <a:spcBef>
                <a:spcPts val="0"/>
              </a:spcBef>
              <a:spcAft>
                <a:spcPts val="0"/>
              </a:spcAft>
              <a:buClr>
                <a:schemeClr val="accent1"/>
              </a:buClr>
              <a:buSzPts val="12000"/>
              <a:buNone/>
              <a:defRPr sz="12000">
                <a:solidFill>
                  <a:schemeClr val="accent1"/>
                </a:solidFill>
              </a:defRPr>
            </a:lvl8pPr>
            <a:lvl9pPr lvl="8" rtl="0" algn="ctr">
              <a:spcBef>
                <a:spcPts val="0"/>
              </a:spcBef>
              <a:spcAft>
                <a:spcPts val="0"/>
              </a:spcAft>
              <a:buClr>
                <a:schemeClr val="accent1"/>
              </a:buClr>
              <a:buSzPts val="12000"/>
              <a:buNone/>
              <a:defRPr sz="12000">
                <a:solidFill>
                  <a:schemeClr val="accent1"/>
                </a:solidFill>
              </a:defRPr>
            </a:lvl9pPr>
          </a:lstStyle>
          <a:p>
            <a:r>
              <a:t>xx%</a:t>
            </a:r>
          </a:p>
        </p:txBody>
      </p:sp>
      <p:grpSp>
        <p:nvGrpSpPr>
          <p:cNvPr id="180" name="Google Shape;180;p25"/>
          <p:cNvGrpSpPr/>
          <p:nvPr/>
        </p:nvGrpSpPr>
        <p:grpSpPr>
          <a:xfrm>
            <a:off x="759975" y="595778"/>
            <a:ext cx="7450925" cy="3540534"/>
            <a:chOff x="759975" y="595778"/>
            <a:chExt cx="7450925" cy="3540534"/>
          </a:xfrm>
        </p:grpSpPr>
        <p:sp>
          <p:nvSpPr>
            <p:cNvPr id="181" name="Google Shape;181;p25"/>
            <p:cNvSpPr/>
            <p:nvPr/>
          </p:nvSpPr>
          <p:spPr>
            <a:xfrm>
              <a:off x="1115120" y="2595653"/>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rot="5400000">
              <a:off x="7061550" y="3688287"/>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rot="5400000">
              <a:off x="2037600" y="1730737"/>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2930820" y="595778"/>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759975" y="792129"/>
              <a:ext cx="121500" cy="12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a:off x="8089400" y="2799404"/>
              <a:ext cx="121500" cy="12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a:off x="7440670" y="1322403"/>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p:nvPr/>
          </p:nvSpPr>
          <p:spPr>
            <a:xfrm>
              <a:off x="5642250" y="814654"/>
              <a:ext cx="121500" cy="12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p:nvPr/>
          </p:nvSpPr>
          <p:spPr>
            <a:xfrm rot="5400000">
              <a:off x="1641775" y="3997562"/>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9">
    <p:bg>
      <p:bgPr>
        <a:solidFill>
          <a:schemeClr val="accent1"/>
        </a:solidFill>
      </p:bgPr>
    </p:bg>
    <p:spTree>
      <p:nvGrpSpPr>
        <p:cNvPr id="190" name="Shape 190"/>
        <p:cNvGrpSpPr/>
        <p:nvPr/>
      </p:nvGrpSpPr>
      <p:grpSpPr>
        <a:xfrm>
          <a:off x="0" y="0"/>
          <a:ext cx="0" cy="0"/>
          <a:chOff x="0" y="0"/>
          <a:chExt cx="0" cy="0"/>
        </a:xfrm>
      </p:grpSpPr>
      <p:grpSp>
        <p:nvGrpSpPr>
          <p:cNvPr id="191" name="Google Shape;191;p26"/>
          <p:cNvGrpSpPr/>
          <p:nvPr/>
        </p:nvGrpSpPr>
        <p:grpSpPr>
          <a:xfrm>
            <a:off x="787200" y="569100"/>
            <a:ext cx="7475375" cy="3711175"/>
            <a:chOff x="787200" y="569100"/>
            <a:chExt cx="7475375" cy="3711175"/>
          </a:xfrm>
        </p:grpSpPr>
        <p:sp>
          <p:nvSpPr>
            <p:cNvPr id="192" name="Google Shape;192;p26"/>
            <p:cNvSpPr/>
            <p:nvPr/>
          </p:nvSpPr>
          <p:spPr>
            <a:xfrm>
              <a:off x="787200" y="775125"/>
              <a:ext cx="942600" cy="9426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6"/>
            <p:cNvSpPr/>
            <p:nvPr/>
          </p:nvSpPr>
          <p:spPr>
            <a:xfrm>
              <a:off x="787200" y="3586800"/>
              <a:ext cx="411000" cy="4110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6"/>
            <p:cNvSpPr/>
            <p:nvPr/>
          </p:nvSpPr>
          <p:spPr>
            <a:xfrm>
              <a:off x="7168950" y="2053625"/>
              <a:ext cx="942600" cy="9426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6"/>
            <p:cNvSpPr/>
            <p:nvPr/>
          </p:nvSpPr>
          <p:spPr>
            <a:xfrm>
              <a:off x="5554825" y="569100"/>
              <a:ext cx="666600" cy="6666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6"/>
            <p:cNvSpPr/>
            <p:nvPr/>
          </p:nvSpPr>
          <p:spPr>
            <a:xfrm>
              <a:off x="7851575" y="3869275"/>
              <a:ext cx="411000" cy="4110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6"/>
            <p:cNvSpPr/>
            <p:nvPr/>
          </p:nvSpPr>
          <p:spPr>
            <a:xfrm>
              <a:off x="7638050" y="937050"/>
              <a:ext cx="411000" cy="4110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6"/>
            <p:cNvSpPr/>
            <p:nvPr/>
          </p:nvSpPr>
          <p:spPr>
            <a:xfrm>
              <a:off x="1313350" y="2532400"/>
              <a:ext cx="608700" cy="6087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6"/>
            <p:cNvSpPr/>
            <p:nvPr/>
          </p:nvSpPr>
          <p:spPr>
            <a:xfrm>
              <a:off x="2581450" y="1306725"/>
              <a:ext cx="411000" cy="4110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26"/>
          <p:cNvSpPr txBox="1"/>
          <p:nvPr>
            <p:ph type="title"/>
          </p:nvPr>
        </p:nvSpPr>
        <p:spPr>
          <a:xfrm>
            <a:off x="3043125" y="2952750"/>
            <a:ext cx="30579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Clr>
                <a:schemeClr val="accent1"/>
              </a:buClr>
              <a:buSzPts val="4200"/>
              <a:buNone/>
              <a:defRPr sz="4200">
                <a:solidFill>
                  <a:schemeClr val="accent1"/>
                </a:solidFill>
              </a:defRPr>
            </a:lvl2pPr>
            <a:lvl3pPr lvl="2" rtl="0" algn="ctr">
              <a:spcBef>
                <a:spcPts val="0"/>
              </a:spcBef>
              <a:spcAft>
                <a:spcPts val="0"/>
              </a:spcAft>
              <a:buClr>
                <a:schemeClr val="accent1"/>
              </a:buClr>
              <a:buSzPts val="4200"/>
              <a:buNone/>
              <a:defRPr sz="4200">
                <a:solidFill>
                  <a:schemeClr val="accent1"/>
                </a:solidFill>
              </a:defRPr>
            </a:lvl3pPr>
            <a:lvl4pPr lvl="3" rtl="0" algn="ctr">
              <a:spcBef>
                <a:spcPts val="0"/>
              </a:spcBef>
              <a:spcAft>
                <a:spcPts val="0"/>
              </a:spcAft>
              <a:buClr>
                <a:schemeClr val="accent1"/>
              </a:buClr>
              <a:buSzPts val="4200"/>
              <a:buNone/>
              <a:defRPr sz="4200">
                <a:solidFill>
                  <a:schemeClr val="accent1"/>
                </a:solidFill>
              </a:defRPr>
            </a:lvl4pPr>
            <a:lvl5pPr lvl="4" rtl="0" algn="ctr">
              <a:spcBef>
                <a:spcPts val="0"/>
              </a:spcBef>
              <a:spcAft>
                <a:spcPts val="0"/>
              </a:spcAft>
              <a:buClr>
                <a:schemeClr val="accent1"/>
              </a:buClr>
              <a:buSzPts val="4200"/>
              <a:buNone/>
              <a:defRPr sz="4200">
                <a:solidFill>
                  <a:schemeClr val="accent1"/>
                </a:solidFill>
              </a:defRPr>
            </a:lvl5pPr>
            <a:lvl6pPr lvl="5" rtl="0" algn="ctr">
              <a:spcBef>
                <a:spcPts val="0"/>
              </a:spcBef>
              <a:spcAft>
                <a:spcPts val="0"/>
              </a:spcAft>
              <a:buClr>
                <a:schemeClr val="accent1"/>
              </a:buClr>
              <a:buSzPts val="4200"/>
              <a:buNone/>
              <a:defRPr sz="4200">
                <a:solidFill>
                  <a:schemeClr val="accent1"/>
                </a:solidFill>
              </a:defRPr>
            </a:lvl6pPr>
            <a:lvl7pPr lvl="6" rtl="0" algn="ctr">
              <a:spcBef>
                <a:spcPts val="0"/>
              </a:spcBef>
              <a:spcAft>
                <a:spcPts val="0"/>
              </a:spcAft>
              <a:buClr>
                <a:schemeClr val="accent1"/>
              </a:buClr>
              <a:buSzPts val="4200"/>
              <a:buNone/>
              <a:defRPr sz="4200">
                <a:solidFill>
                  <a:schemeClr val="accent1"/>
                </a:solidFill>
              </a:defRPr>
            </a:lvl7pPr>
            <a:lvl8pPr lvl="7" rtl="0" algn="ctr">
              <a:spcBef>
                <a:spcPts val="0"/>
              </a:spcBef>
              <a:spcAft>
                <a:spcPts val="0"/>
              </a:spcAft>
              <a:buClr>
                <a:schemeClr val="accent1"/>
              </a:buClr>
              <a:buSzPts val="4200"/>
              <a:buNone/>
              <a:defRPr sz="4200">
                <a:solidFill>
                  <a:schemeClr val="accent1"/>
                </a:solidFill>
              </a:defRPr>
            </a:lvl8pPr>
            <a:lvl9pPr lvl="8" rtl="0" algn="ctr">
              <a:spcBef>
                <a:spcPts val="0"/>
              </a:spcBef>
              <a:spcAft>
                <a:spcPts val="0"/>
              </a:spcAft>
              <a:buClr>
                <a:schemeClr val="accent1"/>
              </a:buClr>
              <a:buSzPts val="4200"/>
              <a:buNone/>
              <a:defRPr sz="4200">
                <a:solidFill>
                  <a:schemeClr val="accent1"/>
                </a:solidFill>
              </a:defRPr>
            </a:lvl9pPr>
          </a:lstStyle>
          <a:p/>
        </p:txBody>
      </p:sp>
      <p:sp>
        <p:nvSpPr>
          <p:cNvPr id="201" name="Google Shape;201;p26"/>
          <p:cNvSpPr txBox="1"/>
          <p:nvPr>
            <p:ph idx="1" type="subTitle"/>
          </p:nvPr>
        </p:nvSpPr>
        <p:spPr>
          <a:xfrm>
            <a:off x="3431325" y="3775977"/>
            <a:ext cx="2281200" cy="59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400">
                <a:solidFill>
                  <a:schemeClr val="dk1"/>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202" name="Google Shape;202;p26"/>
          <p:cNvSpPr txBox="1"/>
          <p:nvPr>
            <p:ph hasCustomPrompt="1" idx="2" type="title"/>
          </p:nvPr>
        </p:nvSpPr>
        <p:spPr>
          <a:xfrm>
            <a:off x="3770175" y="1795950"/>
            <a:ext cx="1603500" cy="123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000"/>
            </a:lvl1pPr>
            <a:lvl2pPr lvl="1" rtl="0" algn="ctr">
              <a:spcBef>
                <a:spcPts val="0"/>
              </a:spcBef>
              <a:spcAft>
                <a:spcPts val="0"/>
              </a:spcAft>
              <a:buClr>
                <a:schemeClr val="accent1"/>
              </a:buClr>
              <a:buSzPts val="12000"/>
              <a:buNone/>
              <a:defRPr sz="12000">
                <a:solidFill>
                  <a:schemeClr val="accent1"/>
                </a:solidFill>
              </a:defRPr>
            </a:lvl2pPr>
            <a:lvl3pPr lvl="2" rtl="0" algn="ctr">
              <a:spcBef>
                <a:spcPts val="0"/>
              </a:spcBef>
              <a:spcAft>
                <a:spcPts val="0"/>
              </a:spcAft>
              <a:buClr>
                <a:schemeClr val="accent1"/>
              </a:buClr>
              <a:buSzPts val="12000"/>
              <a:buNone/>
              <a:defRPr sz="12000">
                <a:solidFill>
                  <a:schemeClr val="accent1"/>
                </a:solidFill>
              </a:defRPr>
            </a:lvl3pPr>
            <a:lvl4pPr lvl="3" rtl="0" algn="ctr">
              <a:spcBef>
                <a:spcPts val="0"/>
              </a:spcBef>
              <a:spcAft>
                <a:spcPts val="0"/>
              </a:spcAft>
              <a:buClr>
                <a:schemeClr val="accent1"/>
              </a:buClr>
              <a:buSzPts val="12000"/>
              <a:buNone/>
              <a:defRPr sz="12000">
                <a:solidFill>
                  <a:schemeClr val="accent1"/>
                </a:solidFill>
              </a:defRPr>
            </a:lvl4pPr>
            <a:lvl5pPr lvl="4" rtl="0" algn="ctr">
              <a:spcBef>
                <a:spcPts val="0"/>
              </a:spcBef>
              <a:spcAft>
                <a:spcPts val="0"/>
              </a:spcAft>
              <a:buClr>
                <a:schemeClr val="accent1"/>
              </a:buClr>
              <a:buSzPts val="12000"/>
              <a:buNone/>
              <a:defRPr sz="12000">
                <a:solidFill>
                  <a:schemeClr val="accent1"/>
                </a:solidFill>
              </a:defRPr>
            </a:lvl5pPr>
            <a:lvl6pPr lvl="5" rtl="0" algn="ctr">
              <a:spcBef>
                <a:spcPts val="0"/>
              </a:spcBef>
              <a:spcAft>
                <a:spcPts val="0"/>
              </a:spcAft>
              <a:buClr>
                <a:schemeClr val="accent1"/>
              </a:buClr>
              <a:buSzPts val="12000"/>
              <a:buNone/>
              <a:defRPr sz="12000">
                <a:solidFill>
                  <a:schemeClr val="accent1"/>
                </a:solidFill>
              </a:defRPr>
            </a:lvl6pPr>
            <a:lvl7pPr lvl="6" rtl="0" algn="ctr">
              <a:spcBef>
                <a:spcPts val="0"/>
              </a:spcBef>
              <a:spcAft>
                <a:spcPts val="0"/>
              </a:spcAft>
              <a:buClr>
                <a:schemeClr val="accent1"/>
              </a:buClr>
              <a:buSzPts val="12000"/>
              <a:buNone/>
              <a:defRPr sz="12000">
                <a:solidFill>
                  <a:schemeClr val="accent1"/>
                </a:solidFill>
              </a:defRPr>
            </a:lvl7pPr>
            <a:lvl8pPr lvl="7" rtl="0" algn="ctr">
              <a:spcBef>
                <a:spcPts val="0"/>
              </a:spcBef>
              <a:spcAft>
                <a:spcPts val="0"/>
              </a:spcAft>
              <a:buClr>
                <a:schemeClr val="accent1"/>
              </a:buClr>
              <a:buSzPts val="12000"/>
              <a:buNone/>
              <a:defRPr sz="12000">
                <a:solidFill>
                  <a:schemeClr val="accent1"/>
                </a:solidFill>
              </a:defRPr>
            </a:lvl8pPr>
            <a:lvl9pPr lvl="8" rtl="0" algn="ctr">
              <a:spcBef>
                <a:spcPts val="0"/>
              </a:spcBef>
              <a:spcAft>
                <a:spcPts val="0"/>
              </a:spcAft>
              <a:buClr>
                <a:schemeClr val="accent1"/>
              </a:buClr>
              <a:buSzPts val="12000"/>
              <a:buNone/>
              <a:defRPr sz="12000">
                <a:solidFill>
                  <a:schemeClr val="accent1"/>
                </a:solidFill>
              </a:defRPr>
            </a:lvl9pPr>
          </a:lstStyle>
          <a:p>
            <a:r>
              <a:t>xx%</a:t>
            </a:r>
          </a:p>
        </p:txBody>
      </p:sp>
      <p:grpSp>
        <p:nvGrpSpPr>
          <p:cNvPr id="203" name="Google Shape;203;p26"/>
          <p:cNvGrpSpPr/>
          <p:nvPr/>
        </p:nvGrpSpPr>
        <p:grpSpPr>
          <a:xfrm>
            <a:off x="1022475" y="768737"/>
            <a:ext cx="7373450" cy="3473742"/>
            <a:chOff x="1022475" y="768737"/>
            <a:chExt cx="7373450" cy="3473742"/>
          </a:xfrm>
        </p:grpSpPr>
        <p:sp>
          <p:nvSpPr>
            <p:cNvPr id="204" name="Google Shape;204;p26"/>
            <p:cNvSpPr/>
            <p:nvPr/>
          </p:nvSpPr>
          <p:spPr>
            <a:xfrm rot="5400000">
              <a:off x="8257175" y="3383562"/>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6"/>
            <p:cNvSpPr/>
            <p:nvPr/>
          </p:nvSpPr>
          <p:spPr>
            <a:xfrm>
              <a:off x="7115925" y="1938125"/>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rot="5400000">
              <a:off x="2340900" y="778787"/>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
            <p:cNvSpPr/>
            <p:nvPr/>
          </p:nvSpPr>
          <p:spPr>
            <a:xfrm>
              <a:off x="1598800" y="4088725"/>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
            <p:cNvSpPr/>
            <p:nvPr/>
          </p:nvSpPr>
          <p:spPr>
            <a:xfrm>
              <a:off x="1022475" y="2357704"/>
              <a:ext cx="109500" cy="10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6"/>
            <p:cNvSpPr/>
            <p:nvPr/>
          </p:nvSpPr>
          <p:spPr>
            <a:xfrm>
              <a:off x="5495625" y="1323004"/>
              <a:ext cx="109500" cy="10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6"/>
            <p:cNvSpPr/>
            <p:nvPr/>
          </p:nvSpPr>
          <p:spPr>
            <a:xfrm>
              <a:off x="7289450" y="4132979"/>
              <a:ext cx="109500" cy="10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6"/>
            <p:cNvSpPr/>
            <p:nvPr/>
          </p:nvSpPr>
          <p:spPr>
            <a:xfrm>
              <a:off x="2456425" y="2178625"/>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6"/>
            <p:cNvSpPr/>
            <p:nvPr/>
          </p:nvSpPr>
          <p:spPr>
            <a:xfrm rot="5400000">
              <a:off x="7158900" y="882462"/>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orient="horz" pos="730">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20">
    <p:bg>
      <p:bgPr>
        <a:solidFill>
          <a:schemeClr val="accent1"/>
        </a:solidFill>
      </p:bgPr>
    </p:bg>
    <p:spTree>
      <p:nvGrpSpPr>
        <p:cNvPr id="213" name="Shape 213"/>
        <p:cNvGrpSpPr/>
        <p:nvPr/>
      </p:nvGrpSpPr>
      <p:grpSpPr>
        <a:xfrm>
          <a:off x="0" y="0"/>
          <a:ext cx="0" cy="0"/>
          <a:chOff x="0" y="0"/>
          <a:chExt cx="0" cy="0"/>
        </a:xfrm>
      </p:grpSpPr>
      <p:grpSp>
        <p:nvGrpSpPr>
          <p:cNvPr id="214" name="Google Shape;214;p27"/>
          <p:cNvGrpSpPr/>
          <p:nvPr/>
        </p:nvGrpSpPr>
        <p:grpSpPr>
          <a:xfrm>
            <a:off x="1113950" y="661175"/>
            <a:ext cx="7196800" cy="3861775"/>
            <a:chOff x="1113950" y="661175"/>
            <a:chExt cx="7196800" cy="3861775"/>
          </a:xfrm>
        </p:grpSpPr>
        <p:sp>
          <p:nvSpPr>
            <p:cNvPr id="215" name="Google Shape;215;p27"/>
            <p:cNvSpPr/>
            <p:nvPr/>
          </p:nvSpPr>
          <p:spPr>
            <a:xfrm rot="5400000">
              <a:off x="1041500" y="733625"/>
              <a:ext cx="1072200" cy="9273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7"/>
            <p:cNvSpPr/>
            <p:nvPr/>
          </p:nvSpPr>
          <p:spPr>
            <a:xfrm rot="5400000">
              <a:off x="2043900" y="2083900"/>
              <a:ext cx="762300" cy="6594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7"/>
            <p:cNvSpPr/>
            <p:nvPr/>
          </p:nvSpPr>
          <p:spPr>
            <a:xfrm rot="5400000">
              <a:off x="7055250" y="733625"/>
              <a:ext cx="762300" cy="6594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7"/>
            <p:cNvSpPr/>
            <p:nvPr/>
          </p:nvSpPr>
          <p:spPr>
            <a:xfrm rot="5400000">
              <a:off x="6773700" y="2056450"/>
              <a:ext cx="357000" cy="3090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7"/>
            <p:cNvSpPr/>
            <p:nvPr/>
          </p:nvSpPr>
          <p:spPr>
            <a:xfrm rot="5400000">
              <a:off x="7505700" y="3717900"/>
              <a:ext cx="863400" cy="7467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7"/>
            <p:cNvSpPr/>
            <p:nvPr/>
          </p:nvSpPr>
          <p:spPr>
            <a:xfrm rot="5400000">
              <a:off x="1272475" y="2944900"/>
              <a:ext cx="357000" cy="3090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7"/>
            <p:cNvSpPr/>
            <p:nvPr/>
          </p:nvSpPr>
          <p:spPr>
            <a:xfrm rot="5400000">
              <a:off x="4319488" y="734900"/>
              <a:ext cx="357000" cy="3090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 name="Google Shape;222;p27"/>
          <p:cNvSpPr txBox="1"/>
          <p:nvPr>
            <p:ph type="title"/>
          </p:nvPr>
        </p:nvSpPr>
        <p:spPr>
          <a:xfrm>
            <a:off x="2557875" y="2952750"/>
            <a:ext cx="40284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Clr>
                <a:schemeClr val="accent1"/>
              </a:buClr>
              <a:buSzPts val="4200"/>
              <a:buNone/>
              <a:defRPr sz="4200">
                <a:solidFill>
                  <a:schemeClr val="accent1"/>
                </a:solidFill>
              </a:defRPr>
            </a:lvl2pPr>
            <a:lvl3pPr lvl="2" rtl="0" algn="ctr">
              <a:spcBef>
                <a:spcPts val="0"/>
              </a:spcBef>
              <a:spcAft>
                <a:spcPts val="0"/>
              </a:spcAft>
              <a:buClr>
                <a:schemeClr val="accent1"/>
              </a:buClr>
              <a:buSzPts val="4200"/>
              <a:buNone/>
              <a:defRPr sz="4200">
                <a:solidFill>
                  <a:schemeClr val="accent1"/>
                </a:solidFill>
              </a:defRPr>
            </a:lvl3pPr>
            <a:lvl4pPr lvl="3" rtl="0" algn="ctr">
              <a:spcBef>
                <a:spcPts val="0"/>
              </a:spcBef>
              <a:spcAft>
                <a:spcPts val="0"/>
              </a:spcAft>
              <a:buClr>
                <a:schemeClr val="accent1"/>
              </a:buClr>
              <a:buSzPts val="4200"/>
              <a:buNone/>
              <a:defRPr sz="4200">
                <a:solidFill>
                  <a:schemeClr val="accent1"/>
                </a:solidFill>
              </a:defRPr>
            </a:lvl4pPr>
            <a:lvl5pPr lvl="4" rtl="0" algn="ctr">
              <a:spcBef>
                <a:spcPts val="0"/>
              </a:spcBef>
              <a:spcAft>
                <a:spcPts val="0"/>
              </a:spcAft>
              <a:buClr>
                <a:schemeClr val="accent1"/>
              </a:buClr>
              <a:buSzPts val="4200"/>
              <a:buNone/>
              <a:defRPr sz="4200">
                <a:solidFill>
                  <a:schemeClr val="accent1"/>
                </a:solidFill>
              </a:defRPr>
            </a:lvl5pPr>
            <a:lvl6pPr lvl="5" rtl="0" algn="ctr">
              <a:spcBef>
                <a:spcPts val="0"/>
              </a:spcBef>
              <a:spcAft>
                <a:spcPts val="0"/>
              </a:spcAft>
              <a:buClr>
                <a:schemeClr val="accent1"/>
              </a:buClr>
              <a:buSzPts val="4200"/>
              <a:buNone/>
              <a:defRPr sz="4200">
                <a:solidFill>
                  <a:schemeClr val="accent1"/>
                </a:solidFill>
              </a:defRPr>
            </a:lvl6pPr>
            <a:lvl7pPr lvl="6" rtl="0" algn="ctr">
              <a:spcBef>
                <a:spcPts val="0"/>
              </a:spcBef>
              <a:spcAft>
                <a:spcPts val="0"/>
              </a:spcAft>
              <a:buClr>
                <a:schemeClr val="accent1"/>
              </a:buClr>
              <a:buSzPts val="4200"/>
              <a:buNone/>
              <a:defRPr sz="4200">
                <a:solidFill>
                  <a:schemeClr val="accent1"/>
                </a:solidFill>
              </a:defRPr>
            </a:lvl7pPr>
            <a:lvl8pPr lvl="7" rtl="0" algn="ctr">
              <a:spcBef>
                <a:spcPts val="0"/>
              </a:spcBef>
              <a:spcAft>
                <a:spcPts val="0"/>
              </a:spcAft>
              <a:buClr>
                <a:schemeClr val="accent1"/>
              </a:buClr>
              <a:buSzPts val="4200"/>
              <a:buNone/>
              <a:defRPr sz="4200">
                <a:solidFill>
                  <a:schemeClr val="accent1"/>
                </a:solidFill>
              </a:defRPr>
            </a:lvl8pPr>
            <a:lvl9pPr lvl="8" rtl="0" algn="ctr">
              <a:spcBef>
                <a:spcPts val="0"/>
              </a:spcBef>
              <a:spcAft>
                <a:spcPts val="0"/>
              </a:spcAft>
              <a:buClr>
                <a:schemeClr val="accent1"/>
              </a:buClr>
              <a:buSzPts val="4200"/>
              <a:buNone/>
              <a:defRPr sz="4200">
                <a:solidFill>
                  <a:schemeClr val="accent1"/>
                </a:solidFill>
              </a:defRPr>
            </a:lvl9pPr>
          </a:lstStyle>
          <a:p/>
        </p:txBody>
      </p:sp>
      <p:sp>
        <p:nvSpPr>
          <p:cNvPr id="223" name="Google Shape;223;p27"/>
          <p:cNvSpPr txBox="1"/>
          <p:nvPr>
            <p:ph idx="1" type="subTitle"/>
          </p:nvPr>
        </p:nvSpPr>
        <p:spPr>
          <a:xfrm>
            <a:off x="3431325" y="3781009"/>
            <a:ext cx="2281200" cy="59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400">
                <a:solidFill>
                  <a:schemeClr val="dk1"/>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224" name="Google Shape;224;p27"/>
          <p:cNvSpPr txBox="1"/>
          <p:nvPr>
            <p:ph hasCustomPrompt="1" idx="2" type="title"/>
          </p:nvPr>
        </p:nvSpPr>
        <p:spPr>
          <a:xfrm>
            <a:off x="3770175" y="1795950"/>
            <a:ext cx="1603500" cy="123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000"/>
            </a:lvl1pPr>
            <a:lvl2pPr lvl="1" rtl="0" algn="ctr">
              <a:spcBef>
                <a:spcPts val="0"/>
              </a:spcBef>
              <a:spcAft>
                <a:spcPts val="0"/>
              </a:spcAft>
              <a:buClr>
                <a:schemeClr val="accent1"/>
              </a:buClr>
              <a:buSzPts val="12000"/>
              <a:buNone/>
              <a:defRPr sz="12000">
                <a:solidFill>
                  <a:schemeClr val="accent1"/>
                </a:solidFill>
              </a:defRPr>
            </a:lvl2pPr>
            <a:lvl3pPr lvl="2" rtl="0" algn="ctr">
              <a:spcBef>
                <a:spcPts val="0"/>
              </a:spcBef>
              <a:spcAft>
                <a:spcPts val="0"/>
              </a:spcAft>
              <a:buClr>
                <a:schemeClr val="accent1"/>
              </a:buClr>
              <a:buSzPts val="12000"/>
              <a:buNone/>
              <a:defRPr sz="12000">
                <a:solidFill>
                  <a:schemeClr val="accent1"/>
                </a:solidFill>
              </a:defRPr>
            </a:lvl3pPr>
            <a:lvl4pPr lvl="3" rtl="0" algn="ctr">
              <a:spcBef>
                <a:spcPts val="0"/>
              </a:spcBef>
              <a:spcAft>
                <a:spcPts val="0"/>
              </a:spcAft>
              <a:buClr>
                <a:schemeClr val="accent1"/>
              </a:buClr>
              <a:buSzPts val="12000"/>
              <a:buNone/>
              <a:defRPr sz="12000">
                <a:solidFill>
                  <a:schemeClr val="accent1"/>
                </a:solidFill>
              </a:defRPr>
            </a:lvl4pPr>
            <a:lvl5pPr lvl="4" rtl="0" algn="ctr">
              <a:spcBef>
                <a:spcPts val="0"/>
              </a:spcBef>
              <a:spcAft>
                <a:spcPts val="0"/>
              </a:spcAft>
              <a:buClr>
                <a:schemeClr val="accent1"/>
              </a:buClr>
              <a:buSzPts val="12000"/>
              <a:buNone/>
              <a:defRPr sz="12000">
                <a:solidFill>
                  <a:schemeClr val="accent1"/>
                </a:solidFill>
              </a:defRPr>
            </a:lvl5pPr>
            <a:lvl6pPr lvl="5" rtl="0" algn="ctr">
              <a:spcBef>
                <a:spcPts val="0"/>
              </a:spcBef>
              <a:spcAft>
                <a:spcPts val="0"/>
              </a:spcAft>
              <a:buClr>
                <a:schemeClr val="accent1"/>
              </a:buClr>
              <a:buSzPts val="12000"/>
              <a:buNone/>
              <a:defRPr sz="12000">
                <a:solidFill>
                  <a:schemeClr val="accent1"/>
                </a:solidFill>
              </a:defRPr>
            </a:lvl6pPr>
            <a:lvl7pPr lvl="6" rtl="0" algn="ctr">
              <a:spcBef>
                <a:spcPts val="0"/>
              </a:spcBef>
              <a:spcAft>
                <a:spcPts val="0"/>
              </a:spcAft>
              <a:buClr>
                <a:schemeClr val="accent1"/>
              </a:buClr>
              <a:buSzPts val="12000"/>
              <a:buNone/>
              <a:defRPr sz="12000">
                <a:solidFill>
                  <a:schemeClr val="accent1"/>
                </a:solidFill>
              </a:defRPr>
            </a:lvl7pPr>
            <a:lvl8pPr lvl="7" rtl="0" algn="ctr">
              <a:spcBef>
                <a:spcPts val="0"/>
              </a:spcBef>
              <a:spcAft>
                <a:spcPts val="0"/>
              </a:spcAft>
              <a:buClr>
                <a:schemeClr val="accent1"/>
              </a:buClr>
              <a:buSzPts val="12000"/>
              <a:buNone/>
              <a:defRPr sz="12000">
                <a:solidFill>
                  <a:schemeClr val="accent1"/>
                </a:solidFill>
              </a:defRPr>
            </a:lvl8pPr>
            <a:lvl9pPr lvl="8" rtl="0" algn="ctr">
              <a:spcBef>
                <a:spcPts val="0"/>
              </a:spcBef>
              <a:spcAft>
                <a:spcPts val="0"/>
              </a:spcAft>
              <a:buClr>
                <a:schemeClr val="accent1"/>
              </a:buClr>
              <a:buSzPts val="12000"/>
              <a:buNone/>
              <a:defRPr sz="12000">
                <a:solidFill>
                  <a:schemeClr val="accent1"/>
                </a:solidFill>
              </a:defRPr>
            </a:lvl9pPr>
          </a:lstStyle>
          <a:p>
            <a:r>
              <a:t>xx%</a:t>
            </a:r>
          </a:p>
        </p:txBody>
      </p:sp>
      <p:sp>
        <p:nvSpPr>
          <p:cNvPr id="225" name="Google Shape;225;p27"/>
          <p:cNvSpPr/>
          <p:nvPr/>
        </p:nvSpPr>
        <p:spPr>
          <a:xfrm rot="5400000">
            <a:off x="5484825" y="1210875"/>
            <a:ext cx="762300" cy="6594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7"/>
          <p:cNvSpPr/>
          <p:nvPr/>
        </p:nvSpPr>
        <p:spPr>
          <a:xfrm rot="5400000">
            <a:off x="735750" y="3534900"/>
            <a:ext cx="762300" cy="6594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7"/>
          <p:cNvSpPr/>
          <p:nvPr/>
        </p:nvSpPr>
        <p:spPr>
          <a:xfrm rot="5400000">
            <a:off x="7977750" y="2695950"/>
            <a:ext cx="357000" cy="3090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 name="Google Shape;228;p27"/>
          <p:cNvGrpSpPr/>
          <p:nvPr/>
        </p:nvGrpSpPr>
        <p:grpSpPr>
          <a:xfrm>
            <a:off x="906150" y="613803"/>
            <a:ext cx="7440225" cy="3674875"/>
            <a:chOff x="906150" y="613803"/>
            <a:chExt cx="7440225" cy="3674875"/>
          </a:xfrm>
        </p:grpSpPr>
        <p:sp>
          <p:nvSpPr>
            <p:cNvPr id="229" name="Google Shape;229;p27"/>
            <p:cNvSpPr/>
            <p:nvPr/>
          </p:nvSpPr>
          <p:spPr>
            <a:xfrm>
              <a:off x="2402270" y="3321878"/>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7"/>
            <p:cNvSpPr/>
            <p:nvPr/>
          </p:nvSpPr>
          <p:spPr>
            <a:xfrm>
              <a:off x="7685125" y="1795950"/>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7"/>
            <p:cNvSpPr/>
            <p:nvPr/>
          </p:nvSpPr>
          <p:spPr>
            <a:xfrm>
              <a:off x="5275770" y="613803"/>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7"/>
            <p:cNvSpPr/>
            <p:nvPr/>
          </p:nvSpPr>
          <p:spPr>
            <a:xfrm>
              <a:off x="1580750" y="4016575"/>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7"/>
            <p:cNvSpPr/>
            <p:nvPr/>
          </p:nvSpPr>
          <p:spPr>
            <a:xfrm>
              <a:off x="2402275" y="1159425"/>
              <a:ext cx="116400" cy="116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7"/>
            <p:cNvSpPr/>
            <p:nvPr/>
          </p:nvSpPr>
          <p:spPr>
            <a:xfrm>
              <a:off x="8229975" y="882050"/>
              <a:ext cx="116400" cy="116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7"/>
            <p:cNvSpPr/>
            <p:nvPr/>
          </p:nvSpPr>
          <p:spPr>
            <a:xfrm>
              <a:off x="6430570" y="4132978"/>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7"/>
            <p:cNvSpPr/>
            <p:nvPr/>
          </p:nvSpPr>
          <p:spPr>
            <a:xfrm>
              <a:off x="906150" y="2245150"/>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orient="horz" pos="73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f section + Description 1">
  <p:cSld name="CUSTOM_14">
    <p:bg>
      <p:bgPr>
        <a:solidFill>
          <a:schemeClr val="accent2"/>
        </a:solidFill>
      </p:bgPr>
    </p:bg>
    <p:spTree>
      <p:nvGrpSpPr>
        <p:cNvPr id="237" name="Shape 237"/>
        <p:cNvGrpSpPr/>
        <p:nvPr/>
      </p:nvGrpSpPr>
      <p:grpSpPr>
        <a:xfrm>
          <a:off x="0" y="0"/>
          <a:ext cx="0" cy="0"/>
          <a:chOff x="0" y="0"/>
          <a:chExt cx="0" cy="0"/>
        </a:xfrm>
      </p:grpSpPr>
      <p:sp>
        <p:nvSpPr>
          <p:cNvPr id="238" name="Google Shape;238;p28"/>
          <p:cNvSpPr txBox="1"/>
          <p:nvPr>
            <p:ph type="title"/>
          </p:nvPr>
        </p:nvSpPr>
        <p:spPr>
          <a:xfrm>
            <a:off x="792125" y="2406782"/>
            <a:ext cx="2850600" cy="12708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SzPts val="2500"/>
              <a:buNone/>
              <a:defRPr sz="25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39" name="Google Shape;239;p28"/>
          <p:cNvSpPr txBox="1"/>
          <p:nvPr>
            <p:ph idx="1" type="subTitle"/>
          </p:nvPr>
        </p:nvSpPr>
        <p:spPr>
          <a:xfrm>
            <a:off x="796372" y="3562473"/>
            <a:ext cx="2850600" cy="88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solidFill>
                  <a:schemeClr val="dk1"/>
                </a:solidFill>
              </a:defRPr>
            </a:lvl1pPr>
            <a:lvl2pPr lvl="1" rtl="0" algn="ctr">
              <a:lnSpc>
                <a:spcPct val="100000"/>
              </a:lnSpc>
              <a:spcBef>
                <a:spcPts val="160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f section + Description 2">
  <p:cSld name="CUSTOM_15">
    <p:bg>
      <p:bgPr>
        <a:solidFill>
          <a:schemeClr val="accent6"/>
        </a:solidFill>
      </p:bgPr>
    </p:bg>
    <p:spTree>
      <p:nvGrpSpPr>
        <p:cNvPr id="240" name="Shape 240"/>
        <p:cNvGrpSpPr/>
        <p:nvPr/>
      </p:nvGrpSpPr>
      <p:grpSpPr>
        <a:xfrm>
          <a:off x="0" y="0"/>
          <a:ext cx="0" cy="0"/>
          <a:chOff x="0" y="0"/>
          <a:chExt cx="0" cy="0"/>
        </a:xfrm>
      </p:grpSpPr>
      <p:sp>
        <p:nvSpPr>
          <p:cNvPr id="241" name="Google Shape;241;p29"/>
          <p:cNvSpPr txBox="1"/>
          <p:nvPr>
            <p:ph type="title"/>
          </p:nvPr>
        </p:nvSpPr>
        <p:spPr>
          <a:xfrm>
            <a:off x="787200" y="747850"/>
            <a:ext cx="3784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
        <p:nvSpPr>
          <p:cNvPr id="242" name="Google Shape;242;p29"/>
          <p:cNvSpPr txBox="1"/>
          <p:nvPr>
            <p:ph idx="1" type="body"/>
          </p:nvPr>
        </p:nvSpPr>
        <p:spPr>
          <a:xfrm>
            <a:off x="787200" y="1964013"/>
            <a:ext cx="2964000" cy="1541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000000"/>
              </a:buClr>
              <a:buSzPts val="1400"/>
              <a:buChar char="●"/>
              <a:defRPr sz="1600">
                <a:solidFill>
                  <a:schemeClr val="dk1"/>
                </a:solidFill>
              </a:defRPr>
            </a:lvl1pPr>
            <a:lvl2pPr indent="-317500" lvl="1" marL="914400" rtl="0">
              <a:spcBef>
                <a:spcPts val="1600"/>
              </a:spcBef>
              <a:spcAft>
                <a:spcPts val="0"/>
              </a:spcAft>
              <a:buClr>
                <a:srgbClr val="000000"/>
              </a:buClr>
              <a:buSzPts val="1400"/>
              <a:buChar char="○"/>
              <a:defRPr>
                <a:solidFill>
                  <a:srgbClr val="000000"/>
                </a:solidFill>
              </a:defRPr>
            </a:lvl2pPr>
            <a:lvl3pPr indent="-317500" lvl="2" marL="1371600" rtl="0">
              <a:spcBef>
                <a:spcPts val="1600"/>
              </a:spcBef>
              <a:spcAft>
                <a:spcPts val="0"/>
              </a:spcAft>
              <a:buClr>
                <a:srgbClr val="000000"/>
              </a:buClr>
              <a:buSzPts val="1400"/>
              <a:buChar char="■"/>
              <a:defRPr>
                <a:solidFill>
                  <a:srgbClr val="000000"/>
                </a:solidFill>
              </a:defRPr>
            </a:lvl3pPr>
            <a:lvl4pPr indent="-317500" lvl="3" marL="1828800" rtl="0">
              <a:spcBef>
                <a:spcPts val="1600"/>
              </a:spcBef>
              <a:spcAft>
                <a:spcPts val="0"/>
              </a:spcAft>
              <a:buClr>
                <a:srgbClr val="000000"/>
              </a:buClr>
              <a:buSzPts val="1400"/>
              <a:buChar char="●"/>
              <a:defRPr>
                <a:solidFill>
                  <a:srgbClr val="000000"/>
                </a:solidFill>
              </a:defRPr>
            </a:lvl4pPr>
            <a:lvl5pPr indent="-317500" lvl="4" marL="2286000" rtl="0">
              <a:spcBef>
                <a:spcPts val="1600"/>
              </a:spcBef>
              <a:spcAft>
                <a:spcPts val="0"/>
              </a:spcAft>
              <a:buClr>
                <a:srgbClr val="000000"/>
              </a:buClr>
              <a:buSzPts val="1400"/>
              <a:buChar char="○"/>
              <a:defRPr>
                <a:solidFill>
                  <a:srgbClr val="000000"/>
                </a:solidFill>
              </a:defRPr>
            </a:lvl5pPr>
            <a:lvl6pPr indent="-317500" lvl="5" marL="2743200" rtl="0">
              <a:spcBef>
                <a:spcPts val="1600"/>
              </a:spcBef>
              <a:spcAft>
                <a:spcPts val="0"/>
              </a:spcAft>
              <a:buClr>
                <a:srgbClr val="000000"/>
              </a:buClr>
              <a:buSzPts val="1400"/>
              <a:buChar char="■"/>
              <a:defRPr>
                <a:solidFill>
                  <a:srgbClr val="000000"/>
                </a:solidFill>
              </a:defRPr>
            </a:lvl6pPr>
            <a:lvl7pPr indent="-317500" lvl="6" marL="3200400" rtl="0">
              <a:spcBef>
                <a:spcPts val="1600"/>
              </a:spcBef>
              <a:spcAft>
                <a:spcPts val="0"/>
              </a:spcAft>
              <a:buClr>
                <a:srgbClr val="000000"/>
              </a:buClr>
              <a:buSzPts val="1400"/>
              <a:buChar char="●"/>
              <a:defRPr>
                <a:solidFill>
                  <a:srgbClr val="000000"/>
                </a:solidFill>
              </a:defRPr>
            </a:lvl7pPr>
            <a:lvl8pPr indent="-317500" lvl="7" marL="3657600" rtl="0">
              <a:spcBef>
                <a:spcPts val="1600"/>
              </a:spcBef>
              <a:spcAft>
                <a:spcPts val="0"/>
              </a:spcAft>
              <a:buClr>
                <a:srgbClr val="000000"/>
              </a:buClr>
              <a:buSzPts val="1400"/>
              <a:buChar char="○"/>
              <a:defRPr>
                <a:solidFill>
                  <a:srgbClr val="000000"/>
                </a:solidFill>
              </a:defRPr>
            </a:lvl8pPr>
            <a:lvl9pPr indent="-317500" lvl="8" marL="4114800" rtl="0">
              <a:spcBef>
                <a:spcPts val="1600"/>
              </a:spcBef>
              <a:spcAft>
                <a:spcPts val="1600"/>
              </a:spcAft>
              <a:buClr>
                <a:srgbClr val="000000"/>
              </a:buClr>
              <a:buSzPts val="1400"/>
              <a:buChar char="■"/>
              <a:defRPr>
                <a:solidFill>
                  <a:srgbClr val="000000"/>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17">
    <p:bg>
      <p:bgPr>
        <a:solidFill>
          <a:schemeClr val="accent2"/>
        </a:solidFill>
      </p:bgPr>
    </p:bg>
    <p:spTree>
      <p:nvGrpSpPr>
        <p:cNvPr id="243" name="Shape 243"/>
        <p:cNvGrpSpPr/>
        <p:nvPr/>
      </p:nvGrpSpPr>
      <p:grpSpPr>
        <a:xfrm>
          <a:off x="0" y="0"/>
          <a:ext cx="0" cy="0"/>
          <a:chOff x="0" y="0"/>
          <a:chExt cx="0" cy="0"/>
        </a:xfrm>
      </p:grpSpPr>
      <p:sp>
        <p:nvSpPr>
          <p:cNvPr id="244" name="Google Shape;244;p30"/>
          <p:cNvSpPr txBox="1"/>
          <p:nvPr>
            <p:ph type="title"/>
          </p:nvPr>
        </p:nvSpPr>
        <p:spPr>
          <a:xfrm>
            <a:off x="787200" y="745837"/>
            <a:ext cx="7596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4"/>
        </a:solidFill>
      </p:bgPr>
    </p:bg>
    <p:spTree>
      <p:nvGrpSpPr>
        <p:cNvPr id="35" name="Shape 35"/>
        <p:cNvGrpSpPr/>
        <p:nvPr/>
      </p:nvGrpSpPr>
      <p:grpSpPr>
        <a:xfrm>
          <a:off x="0" y="0"/>
          <a:ext cx="0" cy="0"/>
          <a:chOff x="0" y="0"/>
          <a:chExt cx="0" cy="0"/>
        </a:xfrm>
      </p:grpSpPr>
      <p:sp>
        <p:nvSpPr>
          <p:cNvPr id="36" name="Google Shape;36;p4"/>
          <p:cNvSpPr txBox="1"/>
          <p:nvPr>
            <p:ph type="title"/>
          </p:nvPr>
        </p:nvSpPr>
        <p:spPr>
          <a:xfrm>
            <a:off x="788325" y="750831"/>
            <a:ext cx="7560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
        <p:nvSpPr>
          <p:cNvPr id="37" name="Google Shape;37;p4"/>
          <p:cNvSpPr txBox="1"/>
          <p:nvPr>
            <p:ph idx="1" type="body"/>
          </p:nvPr>
        </p:nvSpPr>
        <p:spPr>
          <a:xfrm>
            <a:off x="788325" y="1485095"/>
            <a:ext cx="7717500" cy="29205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Char char="●"/>
              <a:defRPr sz="1050">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grpSp>
        <p:nvGrpSpPr>
          <p:cNvPr id="38" name="Google Shape;38;p4"/>
          <p:cNvGrpSpPr/>
          <p:nvPr/>
        </p:nvGrpSpPr>
        <p:grpSpPr>
          <a:xfrm>
            <a:off x="7376300" y="680125"/>
            <a:ext cx="1006897" cy="699158"/>
            <a:chOff x="7376300" y="680125"/>
            <a:chExt cx="1006897" cy="699158"/>
          </a:xfrm>
        </p:grpSpPr>
        <p:sp>
          <p:nvSpPr>
            <p:cNvPr id="39" name="Google Shape;39;p4"/>
            <p:cNvSpPr/>
            <p:nvPr/>
          </p:nvSpPr>
          <p:spPr>
            <a:xfrm>
              <a:off x="7684228" y="680125"/>
              <a:ext cx="698969" cy="699158"/>
            </a:xfrm>
            <a:custGeom>
              <a:rect b="b" l="l" r="r" t="t"/>
              <a:pathLst>
                <a:path extrusionOk="0" h="4165" w="4164">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7376300" y="680128"/>
              <a:ext cx="413142" cy="413262"/>
            </a:xfrm>
            <a:custGeom>
              <a:rect b="b" l="l" r="r" t="t"/>
              <a:pathLst>
                <a:path extrusionOk="0" h="4165" w="4164">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 name="Google Shape;41;p4"/>
          <p:cNvSpPr/>
          <p:nvPr/>
        </p:nvSpPr>
        <p:spPr>
          <a:xfrm>
            <a:off x="8278400" y="4338404"/>
            <a:ext cx="134100" cy="134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17_1">
    <p:bg>
      <p:bgPr>
        <a:solidFill>
          <a:schemeClr val="accent6"/>
        </a:solidFill>
      </p:bgPr>
    </p:bg>
    <p:spTree>
      <p:nvGrpSpPr>
        <p:cNvPr id="245" name="Shape 245"/>
        <p:cNvGrpSpPr/>
        <p:nvPr/>
      </p:nvGrpSpPr>
      <p:grpSpPr>
        <a:xfrm>
          <a:off x="0" y="0"/>
          <a:ext cx="0" cy="0"/>
          <a:chOff x="0" y="0"/>
          <a:chExt cx="0" cy="0"/>
        </a:xfrm>
      </p:grpSpPr>
      <p:sp>
        <p:nvSpPr>
          <p:cNvPr id="246" name="Google Shape;246;p31"/>
          <p:cNvSpPr txBox="1"/>
          <p:nvPr>
            <p:ph type="title"/>
          </p:nvPr>
        </p:nvSpPr>
        <p:spPr>
          <a:xfrm>
            <a:off x="787200" y="789881"/>
            <a:ext cx="7596000" cy="5727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1">
    <p:spTree>
      <p:nvGrpSpPr>
        <p:cNvPr id="247" name="Shape 247"/>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2">
    <p:bg>
      <p:bgPr>
        <a:solidFill>
          <a:schemeClr val="accent2"/>
        </a:solidFill>
      </p:bgPr>
    </p:bg>
    <p:spTree>
      <p:nvGrpSpPr>
        <p:cNvPr id="248" name="Shape 248"/>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3">
    <p:bg>
      <p:bgPr>
        <a:solidFill>
          <a:schemeClr val="accent6"/>
        </a:solidFill>
      </p:bgPr>
    </p:bg>
    <p:spTree>
      <p:nvGrpSpPr>
        <p:cNvPr id="249" name="Shape 24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6"/>
        </a:solidFill>
      </p:bgPr>
    </p:bg>
    <p:spTree>
      <p:nvGrpSpPr>
        <p:cNvPr id="42" name="Shape 42"/>
        <p:cNvGrpSpPr/>
        <p:nvPr/>
      </p:nvGrpSpPr>
      <p:grpSpPr>
        <a:xfrm>
          <a:off x="0" y="0"/>
          <a:ext cx="0" cy="0"/>
          <a:chOff x="0" y="0"/>
          <a:chExt cx="0" cy="0"/>
        </a:xfrm>
      </p:grpSpPr>
      <p:sp>
        <p:nvSpPr>
          <p:cNvPr id="43" name="Google Shape;43;p5"/>
          <p:cNvSpPr txBox="1"/>
          <p:nvPr>
            <p:ph idx="1" type="body"/>
          </p:nvPr>
        </p:nvSpPr>
        <p:spPr>
          <a:xfrm>
            <a:off x="4572000" y="2114075"/>
            <a:ext cx="3784800" cy="2377800"/>
          </a:xfrm>
          <a:prstGeom prst="rect">
            <a:avLst/>
          </a:prstGeom>
        </p:spPr>
        <p:txBody>
          <a:bodyPr anchorCtr="0" anchor="t" bIns="91425" lIns="91425" spcFirstLastPara="1" rIns="91425" wrap="square" tIns="91425">
            <a:noAutofit/>
          </a:bodyPr>
          <a:lstStyle>
            <a:lvl1pPr indent="-311150" lvl="0" marL="457200" marR="50800" rtl="0">
              <a:lnSpc>
                <a:spcPct val="100000"/>
              </a:lnSpc>
              <a:spcBef>
                <a:spcPts val="0"/>
              </a:spcBef>
              <a:spcAft>
                <a:spcPts val="0"/>
              </a:spcAft>
              <a:buClr>
                <a:schemeClr val="dk1"/>
              </a:buClr>
              <a:buSzPts val="1300"/>
              <a:buChar char="●"/>
              <a:defRPr sz="1050"/>
            </a:lvl1pPr>
            <a:lvl2pPr indent="-311150" lvl="1" marL="914400" rtl="0">
              <a:spcBef>
                <a:spcPts val="0"/>
              </a:spcBef>
              <a:spcAft>
                <a:spcPts val="0"/>
              </a:spcAft>
              <a:buSzPts val="1300"/>
              <a:buChar char="○"/>
              <a:defRPr sz="1300"/>
            </a:lvl2pPr>
            <a:lvl3pPr indent="-311150" lvl="2" marL="1371600" rtl="0">
              <a:spcBef>
                <a:spcPts val="1600"/>
              </a:spcBef>
              <a:spcAft>
                <a:spcPts val="0"/>
              </a:spcAft>
              <a:buSzPts val="1300"/>
              <a:buChar char="■"/>
              <a:defRPr sz="1300"/>
            </a:lvl3pPr>
            <a:lvl4pPr indent="-311150" lvl="3" marL="1828800" rtl="0">
              <a:spcBef>
                <a:spcPts val="1600"/>
              </a:spcBef>
              <a:spcAft>
                <a:spcPts val="0"/>
              </a:spcAft>
              <a:buSzPts val="1300"/>
              <a:buChar char="●"/>
              <a:defRPr sz="1300"/>
            </a:lvl4pPr>
            <a:lvl5pPr indent="-311150" lvl="4" marL="2286000" rtl="0">
              <a:spcBef>
                <a:spcPts val="1600"/>
              </a:spcBef>
              <a:spcAft>
                <a:spcPts val="0"/>
              </a:spcAft>
              <a:buSzPts val="1300"/>
              <a:buChar char="○"/>
              <a:defRPr sz="1300"/>
            </a:lvl5pPr>
            <a:lvl6pPr indent="-311150" lvl="5" marL="2743200" rtl="0">
              <a:spcBef>
                <a:spcPts val="1600"/>
              </a:spcBef>
              <a:spcAft>
                <a:spcPts val="0"/>
              </a:spcAft>
              <a:buSzPts val="1300"/>
              <a:buChar char="■"/>
              <a:defRPr sz="1300"/>
            </a:lvl6pPr>
            <a:lvl7pPr indent="-311150" lvl="6" marL="3200400" rtl="0">
              <a:spcBef>
                <a:spcPts val="1600"/>
              </a:spcBef>
              <a:spcAft>
                <a:spcPts val="0"/>
              </a:spcAft>
              <a:buSzPts val="1300"/>
              <a:buChar char="●"/>
              <a:defRPr sz="1300"/>
            </a:lvl7pPr>
            <a:lvl8pPr indent="-311150" lvl="7" marL="3657600" rtl="0">
              <a:spcBef>
                <a:spcPts val="1600"/>
              </a:spcBef>
              <a:spcAft>
                <a:spcPts val="0"/>
              </a:spcAft>
              <a:buSzPts val="1300"/>
              <a:buChar char="○"/>
              <a:defRPr sz="1300"/>
            </a:lvl8pPr>
            <a:lvl9pPr indent="-311150" lvl="8" marL="4114800" rtl="0">
              <a:spcBef>
                <a:spcPts val="1600"/>
              </a:spcBef>
              <a:spcAft>
                <a:spcPts val="1600"/>
              </a:spcAft>
              <a:buSzPts val="1300"/>
              <a:buChar char="■"/>
              <a:defRPr sz="1300"/>
            </a:lvl9pPr>
          </a:lstStyle>
          <a:p/>
        </p:txBody>
      </p:sp>
      <p:sp>
        <p:nvSpPr>
          <p:cNvPr id="44" name="Google Shape;44;p5"/>
          <p:cNvSpPr txBox="1"/>
          <p:nvPr>
            <p:ph idx="2" type="body"/>
          </p:nvPr>
        </p:nvSpPr>
        <p:spPr>
          <a:xfrm>
            <a:off x="787200" y="2951025"/>
            <a:ext cx="3595800" cy="1540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Char char="●"/>
              <a:defRPr sz="1300"/>
            </a:lvl1pPr>
            <a:lvl2pPr indent="-311150" lvl="1" marL="914400" rtl="0">
              <a:spcBef>
                <a:spcPts val="1600"/>
              </a:spcBef>
              <a:spcAft>
                <a:spcPts val="0"/>
              </a:spcAft>
              <a:buClr>
                <a:schemeClr val="dk1"/>
              </a:buClr>
              <a:buSzPts val="1300"/>
              <a:buChar char="○"/>
              <a:defRPr sz="1300"/>
            </a:lvl2pPr>
            <a:lvl3pPr indent="-311150" lvl="2" marL="1371600" rtl="0">
              <a:spcBef>
                <a:spcPts val="1600"/>
              </a:spcBef>
              <a:spcAft>
                <a:spcPts val="0"/>
              </a:spcAft>
              <a:buClr>
                <a:schemeClr val="dk1"/>
              </a:buClr>
              <a:buSzPts val="1300"/>
              <a:buChar char="■"/>
              <a:defRPr sz="1300"/>
            </a:lvl3pPr>
            <a:lvl4pPr indent="-311150" lvl="3" marL="1828800" rtl="0">
              <a:spcBef>
                <a:spcPts val="1600"/>
              </a:spcBef>
              <a:spcAft>
                <a:spcPts val="0"/>
              </a:spcAft>
              <a:buClr>
                <a:schemeClr val="dk1"/>
              </a:buClr>
              <a:buSzPts val="1300"/>
              <a:buChar char="●"/>
              <a:defRPr sz="1300"/>
            </a:lvl4pPr>
            <a:lvl5pPr indent="-311150" lvl="4" marL="2286000" rtl="0">
              <a:spcBef>
                <a:spcPts val="1600"/>
              </a:spcBef>
              <a:spcAft>
                <a:spcPts val="0"/>
              </a:spcAft>
              <a:buClr>
                <a:schemeClr val="dk1"/>
              </a:buClr>
              <a:buSzPts val="1300"/>
              <a:buChar char="○"/>
              <a:defRPr sz="1300"/>
            </a:lvl5pPr>
            <a:lvl6pPr indent="-311150" lvl="5" marL="2743200" rtl="0">
              <a:spcBef>
                <a:spcPts val="1600"/>
              </a:spcBef>
              <a:spcAft>
                <a:spcPts val="0"/>
              </a:spcAft>
              <a:buClr>
                <a:schemeClr val="dk1"/>
              </a:buClr>
              <a:buSzPts val="1300"/>
              <a:buChar char="■"/>
              <a:defRPr sz="1300"/>
            </a:lvl6pPr>
            <a:lvl7pPr indent="-311150" lvl="6" marL="3200400" rtl="0">
              <a:spcBef>
                <a:spcPts val="1600"/>
              </a:spcBef>
              <a:spcAft>
                <a:spcPts val="0"/>
              </a:spcAft>
              <a:buClr>
                <a:schemeClr val="dk1"/>
              </a:buClr>
              <a:buSzPts val="1300"/>
              <a:buChar char="●"/>
              <a:defRPr sz="1300"/>
            </a:lvl7pPr>
            <a:lvl8pPr indent="-311150" lvl="7" marL="3657600" rtl="0">
              <a:spcBef>
                <a:spcPts val="1600"/>
              </a:spcBef>
              <a:spcAft>
                <a:spcPts val="0"/>
              </a:spcAft>
              <a:buClr>
                <a:schemeClr val="dk1"/>
              </a:buClr>
              <a:buSzPts val="1300"/>
              <a:buChar char="○"/>
              <a:defRPr sz="1300"/>
            </a:lvl8pPr>
            <a:lvl9pPr indent="-311150" lvl="8" marL="4114800" rtl="0">
              <a:spcBef>
                <a:spcPts val="1600"/>
              </a:spcBef>
              <a:spcAft>
                <a:spcPts val="1600"/>
              </a:spcAft>
              <a:buClr>
                <a:schemeClr val="dk1"/>
              </a:buClr>
              <a:buSzPts val="1300"/>
              <a:buChar char="■"/>
              <a:defRPr sz="1300"/>
            </a:lvl9pPr>
          </a:lstStyle>
          <a:p/>
        </p:txBody>
      </p:sp>
      <p:sp>
        <p:nvSpPr>
          <p:cNvPr id="45" name="Google Shape;45;p5"/>
          <p:cNvSpPr txBox="1"/>
          <p:nvPr>
            <p:ph type="title"/>
          </p:nvPr>
        </p:nvSpPr>
        <p:spPr>
          <a:xfrm>
            <a:off x="596850" y="495434"/>
            <a:ext cx="7941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4"/>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87200" y="745626"/>
            <a:ext cx="7596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4"/>
        </a:solidFill>
      </p:bgPr>
    </p:bg>
    <p:spTree>
      <p:nvGrpSpPr>
        <p:cNvPr id="48" name="Shape 48"/>
        <p:cNvGrpSpPr/>
        <p:nvPr/>
      </p:nvGrpSpPr>
      <p:grpSpPr>
        <a:xfrm>
          <a:off x="0" y="0"/>
          <a:ext cx="0" cy="0"/>
          <a:chOff x="0" y="0"/>
          <a:chExt cx="0" cy="0"/>
        </a:xfrm>
      </p:grpSpPr>
      <p:sp>
        <p:nvSpPr>
          <p:cNvPr id="49" name="Google Shape;49;p7"/>
          <p:cNvSpPr txBox="1"/>
          <p:nvPr>
            <p:ph type="title"/>
          </p:nvPr>
        </p:nvSpPr>
        <p:spPr>
          <a:xfrm>
            <a:off x="5353500" y="1669251"/>
            <a:ext cx="3029700" cy="12423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0" name="Google Shape;50;p7"/>
          <p:cNvSpPr txBox="1"/>
          <p:nvPr>
            <p:ph idx="1" type="body"/>
          </p:nvPr>
        </p:nvSpPr>
        <p:spPr>
          <a:xfrm>
            <a:off x="5353500" y="2860469"/>
            <a:ext cx="3029700" cy="8208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Char char="●"/>
              <a:defRPr>
                <a:solidFill>
                  <a:schemeClr val="dk1"/>
                </a:solidFill>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51" name="Shape 51"/>
        <p:cNvGrpSpPr/>
        <p:nvPr/>
      </p:nvGrpSpPr>
      <p:grpSpPr>
        <a:xfrm>
          <a:off x="0" y="0"/>
          <a:ext cx="0" cy="0"/>
          <a:chOff x="0" y="0"/>
          <a:chExt cx="0" cy="0"/>
        </a:xfrm>
      </p:grpSpPr>
      <p:sp>
        <p:nvSpPr>
          <p:cNvPr id="52" name="Google Shape;52;p8"/>
          <p:cNvSpPr txBox="1"/>
          <p:nvPr>
            <p:ph type="title"/>
          </p:nvPr>
        </p:nvSpPr>
        <p:spPr>
          <a:xfrm>
            <a:off x="708950" y="0"/>
            <a:ext cx="2563800" cy="3341700"/>
          </a:xfrm>
          <a:prstGeom prst="rect">
            <a:avLst/>
          </a:prstGeom>
          <a:solidFill>
            <a:schemeClr val="accent5"/>
          </a:solidFill>
        </p:spPr>
        <p:txBody>
          <a:bodyPr anchorCtr="0" anchor="ctr" bIns="91425" lIns="91425" spcFirstLastPara="1" rIns="91425" wrap="square" tIns="91425">
            <a:noAutofit/>
          </a:bodyPr>
          <a:lstStyle>
            <a:lvl1pPr lvl="0" algn="ctr">
              <a:spcBef>
                <a:spcPts val="0"/>
              </a:spcBef>
              <a:spcAft>
                <a:spcPts val="0"/>
              </a:spcAft>
              <a:buClr>
                <a:srgbClr val="000000"/>
              </a:buClr>
              <a:buSzPts val="2500"/>
              <a:buNone/>
              <a:defRPr b="0" sz="33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4"/>
        </a:solidFill>
      </p:bgPr>
    </p:bg>
    <p:spTree>
      <p:nvGrpSpPr>
        <p:cNvPr id="53" name="Shape 53"/>
        <p:cNvGrpSpPr/>
        <p:nvPr/>
      </p:nvGrpSpPr>
      <p:grpSpPr>
        <a:xfrm>
          <a:off x="0" y="0"/>
          <a:ext cx="0" cy="0"/>
          <a:chOff x="0" y="0"/>
          <a:chExt cx="0" cy="0"/>
        </a:xfrm>
      </p:grpSpPr>
      <p:sp>
        <p:nvSpPr>
          <p:cNvPr id="54" name="Google Shape;54;p9"/>
          <p:cNvSpPr txBox="1"/>
          <p:nvPr>
            <p:ph type="title"/>
          </p:nvPr>
        </p:nvSpPr>
        <p:spPr>
          <a:xfrm>
            <a:off x="1228788" y="1505575"/>
            <a:ext cx="3012300" cy="789000"/>
          </a:xfrm>
          <a:prstGeom prst="rect">
            <a:avLst/>
          </a:prstGeom>
        </p:spPr>
        <p:txBody>
          <a:bodyPr anchorCtr="0" anchor="b" bIns="91425" lIns="91425" spcFirstLastPara="1" rIns="91425" wrap="square" tIns="91425">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5" name="Google Shape;55;p9"/>
          <p:cNvSpPr txBox="1"/>
          <p:nvPr>
            <p:ph idx="1" type="subTitle"/>
          </p:nvPr>
        </p:nvSpPr>
        <p:spPr>
          <a:xfrm>
            <a:off x="1222713" y="2281750"/>
            <a:ext cx="3018300" cy="137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6"/>
        </a:solidFill>
      </p:bgPr>
    </p:bg>
    <p:spTree>
      <p:nvGrpSpPr>
        <p:cNvPr id="56" name="Shape 56"/>
        <p:cNvGrpSpPr/>
        <p:nvPr/>
      </p:nvGrpSpPr>
      <p:grpSpPr>
        <a:xfrm>
          <a:off x="0" y="0"/>
          <a:ext cx="0" cy="0"/>
          <a:chOff x="0" y="0"/>
          <a:chExt cx="0" cy="0"/>
        </a:xfrm>
      </p:grpSpPr>
      <p:sp>
        <p:nvSpPr>
          <p:cNvPr id="57" name="Google Shape;57;p10"/>
          <p:cNvSpPr txBox="1"/>
          <p:nvPr>
            <p:ph type="title"/>
          </p:nvPr>
        </p:nvSpPr>
        <p:spPr>
          <a:xfrm>
            <a:off x="1737291" y="1976437"/>
            <a:ext cx="5669400" cy="90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4500"/>
              <a:buNone/>
              <a:defRPr sz="6000">
                <a:solidFill>
                  <a:schemeClr val="dk2"/>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p:txBody>
      </p:sp>
      <p:sp>
        <p:nvSpPr>
          <p:cNvPr id="58" name="Google Shape;58;p10"/>
          <p:cNvSpPr txBox="1"/>
          <p:nvPr>
            <p:ph idx="1" type="subTitle"/>
          </p:nvPr>
        </p:nvSpPr>
        <p:spPr>
          <a:xfrm>
            <a:off x="2679714" y="2806888"/>
            <a:ext cx="3820500" cy="36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accent3"/>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3"/>
        </a:solidFill>
      </p:bgPr>
    </p:bg>
    <p:spTree>
      <p:nvGrpSpPr>
        <p:cNvPr id="5" name="Shape 5"/>
        <p:cNvGrpSpPr/>
        <p:nvPr/>
      </p:nvGrpSpPr>
      <p:grpSpPr>
        <a:xfrm>
          <a:off x="0" y="0"/>
          <a:ext cx="0" cy="0"/>
          <a:chOff x="0" y="0"/>
          <a:chExt cx="0" cy="0"/>
        </a:xfrm>
      </p:grpSpPr>
      <p:sp>
        <p:nvSpPr>
          <p:cNvPr id="6" name="Google Shape;6;p1"/>
          <p:cNvSpPr/>
          <p:nvPr/>
        </p:nvSpPr>
        <p:spPr>
          <a:xfrm>
            <a:off x="355200" y="353250"/>
            <a:ext cx="8433600" cy="4437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787200" y="541025"/>
            <a:ext cx="7596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500"/>
              <a:buFont typeface="Ranchers"/>
              <a:buNone/>
              <a:defRPr sz="3500">
                <a:solidFill>
                  <a:schemeClr val="accent1"/>
                </a:solidFill>
                <a:latin typeface="Ranchers"/>
                <a:ea typeface="Ranchers"/>
                <a:cs typeface="Ranchers"/>
                <a:sym typeface="Ranchers"/>
              </a:defRPr>
            </a:lvl1pPr>
            <a:lvl2pPr lvl="1">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2pPr>
            <a:lvl3pPr lvl="2">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3pPr>
            <a:lvl4pPr lvl="3">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4pPr>
            <a:lvl5pPr lvl="4">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5pPr>
            <a:lvl6pPr lvl="5">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6pPr>
            <a:lvl7pPr lvl="6">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7pPr>
            <a:lvl8pPr lvl="7">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8pPr>
            <a:lvl9pPr lvl="8">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9pPr>
          </a:lstStyle>
          <a:p/>
        </p:txBody>
      </p:sp>
      <p:sp>
        <p:nvSpPr>
          <p:cNvPr id="8" name="Google Shape;8;p1"/>
          <p:cNvSpPr txBox="1"/>
          <p:nvPr>
            <p:ph idx="1" type="body"/>
          </p:nvPr>
        </p:nvSpPr>
        <p:spPr>
          <a:xfrm>
            <a:off x="727200" y="1152475"/>
            <a:ext cx="76899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Font typeface="Lato"/>
              <a:buChar char="●"/>
              <a:defRPr>
                <a:latin typeface="Lato"/>
                <a:ea typeface="Lato"/>
                <a:cs typeface="Lato"/>
                <a:sym typeface="Lato"/>
              </a:defRPr>
            </a:lvl1pPr>
            <a:lvl2pPr indent="-317500" lvl="1" marL="914400">
              <a:lnSpc>
                <a:spcPct val="115000"/>
              </a:lnSpc>
              <a:spcBef>
                <a:spcPts val="1600"/>
              </a:spcBef>
              <a:spcAft>
                <a:spcPts val="0"/>
              </a:spcAft>
              <a:buSzPts val="1400"/>
              <a:buFont typeface="Lato"/>
              <a:buChar char="○"/>
              <a:defRPr>
                <a:latin typeface="Lato"/>
                <a:ea typeface="Lato"/>
                <a:cs typeface="Lato"/>
                <a:sym typeface="Lato"/>
              </a:defRPr>
            </a:lvl2pPr>
            <a:lvl3pPr indent="-317500" lvl="2" marL="1371600">
              <a:lnSpc>
                <a:spcPct val="115000"/>
              </a:lnSpc>
              <a:spcBef>
                <a:spcPts val="1600"/>
              </a:spcBef>
              <a:spcAft>
                <a:spcPts val="0"/>
              </a:spcAft>
              <a:buSzPts val="1400"/>
              <a:buFont typeface="Lato"/>
              <a:buChar char="■"/>
              <a:defRPr>
                <a:latin typeface="Lato"/>
                <a:ea typeface="Lato"/>
                <a:cs typeface="Lato"/>
                <a:sym typeface="Lato"/>
              </a:defRPr>
            </a:lvl3pPr>
            <a:lvl4pPr indent="-317500" lvl="3" marL="1828800">
              <a:lnSpc>
                <a:spcPct val="115000"/>
              </a:lnSpc>
              <a:spcBef>
                <a:spcPts val="1600"/>
              </a:spcBef>
              <a:spcAft>
                <a:spcPts val="0"/>
              </a:spcAft>
              <a:buSzPts val="1400"/>
              <a:buFont typeface="Lato"/>
              <a:buChar char="●"/>
              <a:defRPr>
                <a:latin typeface="Lato"/>
                <a:ea typeface="Lato"/>
                <a:cs typeface="Lato"/>
                <a:sym typeface="Lato"/>
              </a:defRPr>
            </a:lvl4pPr>
            <a:lvl5pPr indent="-317500" lvl="4" marL="2286000">
              <a:lnSpc>
                <a:spcPct val="115000"/>
              </a:lnSpc>
              <a:spcBef>
                <a:spcPts val="1600"/>
              </a:spcBef>
              <a:spcAft>
                <a:spcPts val="0"/>
              </a:spcAft>
              <a:buSzPts val="1400"/>
              <a:buFont typeface="Lato"/>
              <a:buChar char="○"/>
              <a:defRPr>
                <a:latin typeface="Lato"/>
                <a:ea typeface="Lato"/>
                <a:cs typeface="Lato"/>
                <a:sym typeface="Lato"/>
              </a:defRPr>
            </a:lvl5pPr>
            <a:lvl6pPr indent="-317500" lvl="5" marL="2743200">
              <a:lnSpc>
                <a:spcPct val="115000"/>
              </a:lnSpc>
              <a:spcBef>
                <a:spcPts val="1600"/>
              </a:spcBef>
              <a:spcAft>
                <a:spcPts val="0"/>
              </a:spcAft>
              <a:buSzPts val="1400"/>
              <a:buFont typeface="Lato"/>
              <a:buChar char="■"/>
              <a:defRPr>
                <a:latin typeface="Lato"/>
                <a:ea typeface="Lato"/>
                <a:cs typeface="Lato"/>
                <a:sym typeface="Lato"/>
              </a:defRPr>
            </a:lvl6pPr>
            <a:lvl7pPr indent="-317500" lvl="6" marL="3200400">
              <a:lnSpc>
                <a:spcPct val="115000"/>
              </a:lnSpc>
              <a:spcBef>
                <a:spcPts val="1600"/>
              </a:spcBef>
              <a:spcAft>
                <a:spcPts val="0"/>
              </a:spcAft>
              <a:buSzPts val="1400"/>
              <a:buFont typeface="Lato"/>
              <a:buChar char="●"/>
              <a:defRPr>
                <a:latin typeface="Lato"/>
                <a:ea typeface="Lato"/>
                <a:cs typeface="Lato"/>
                <a:sym typeface="Lato"/>
              </a:defRPr>
            </a:lvl7pPr>
            <a:lvl8pPr indent="-317500" lvl="7" marL="3657600">
              <a:lnSpc>
                <a:spcPct val="115000"/>
              </a:lnSpc>
              <a:spcBef>
                <a:spcPts val="1600"/>
              </a:spcBef>
              <a:spcAft>
                <a:spcPts val="0"/>
              </a:spcAft>
              <a:buSzPts val="1400"/>
              <a:buFont typeface="Lato"/>
              <a:buChar char="○"/>
              <a:defRPr>
                <a:latin typeface="Lato"/>
                <a:ea typeface="Lato"/>
                <a:cs typeface="Lato"/>
                <a:sym typeface="Lato"/>
              </a:defRPr>
            </a:lvl8pPr>
            <a:lvl9pPr indent="-317500" lvl="8" marL="4114800">
              <a:lnSpc>
                <a:spcPct val="115000"/>
              </a:lnSpc>
              <a:spcBef>
                <a:spcPts val="1600"/>
              </a:spcBef>
              <a:spcAft>
                <a:spcPts val="1600"/>
              </a:spcAft>
              <a:buSzPts val="1400"/>
              <a:buFont typeface="Lato"/>
              <a:buChar char="■"/>
              <a:defRPr>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idx="1" type="subTitle"/>
          </p:nvPr>
        </p:nvSpPr>
        <p:spPr>
          <a:xfrm>
            <a:off x="4359525" y="2622325"/>
            <a:ext cx="8520600" cy="7926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Clr>
                <a:schemeClr val="dk1"/>
              </a:buClr>
              <a:buSzPts val="1100"/>
              <a:buFont typeface="Arial"/>
              <a:buNone/>
            </a:pPr>
            <a:r>
              <a:rPr lang="en" sz="1400">
                <a:solidFill>
                  <a:schemeClr val="dk1"/>
                </a:solidFill>
              </a:rPr>
              <a:t>KOD KURSUS:</a:t>
            </a:r>
            <a:endParaRPr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b="1" lang="en" sz="1400">
                <a:solidFill>
                  <a:schemeClr val="dk1"/>
                </a:solidFill>
              </a:rPr>
              <a:t>UHIS1022-73 FALSAFAH DAN ISU SEMASA</a:t>
            </a:r>
            <a:endParaRPr b="1"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b="1" lang="en" sz="1400">
                <a:solidFill>
                  <a:schemeClr val="dk1"/>
                </a:solidFill>
              </a:rPr>
              <a:t>SEMESTER 1, 2020/2021</a:t>
            </a:r>
            <a:endParaRPr b="1"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FAKULTI:</a:t>
            </a:r>
            <a:endParaRPr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b="1" lang="en" sz="1400">
                <a:solidFill>
                  <a:schemeClr val="dk1"/>
                </a:solidFill>
              </a:rPr>
              <a:t>FAKULTI KEJURUTERAAN,</a:t>
            </a:r>
            <a:endParaRPr b="1"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b="1" lang="en" sz="1400">
                <a:solidFill>
                  <a:schemeClr val="dk1"/>
                </a:solidFill>
              </a:rPr>
              <a:t>SEKOLAH KOMPUTERAN</a:t>
            </a:r>
            <a:endParaRPr b="1"/>
          </a:p>
        </p:txBody>
      </p:sp>
      <p:sp>
        <p:nvSpPr>
          <p:cNvPr id="255" name="Google Shape;255;p35"/>
          <p:cNvSpPr txBox="1"/>
          <p:nvPr>
            <p:ph type="ctrTitle"/>
          </p:nvPr>
        </p:nvSpPr>
        <p:spPr>
          <a:xfrm>
            <a:off x="787200" y="674077"/>
            <a:ext cx="3244800" cy="3816900"/>
          </a:xfrm>
          <a:prstGeom prst="rect">
            <a:avLst/>
          </a:prstGeom>
        </p:spPr>
        <p:txBody>
          <a:bodyPr anchorCtr="0" anchor="ctr" bIns="91425" lIns="91425" spcFirstLastPara="1" rIns="91425" wrap="square" tIns="91425">
            <a:noAutofit/>
          </a:bodyPr>
          <a:lstStyle/>
          <a:p>
            <a:pPr indent="457200" lvl="0" marL="0" rtl="0" algn="ctr">
              <a:lnSpc>
                <a:spcPct val="115000"/>
              </a:lnSpc>
              <a:spcBef>
                <a:spcPts val="0"/>
              </a:spcBef>
              <a:spcAft>
                <a:spcPts val="0"/>
              </a:spcAft>
              <a:buClr>
                <a:schemeClr val="dk1"/>
              </a:buClr>
              <a:buSzPts val="1100"/>
              <a:buFont typeface="Arial"/>
              <a:buNone/>
            </a:pPr>
            <a:r>
              <a:rPr lang="en" sz="3700"/>
              <a:t>KAJIAN KEBERKESANAN KAEDAH PEMBELAJARAN ATAS TALIAN</a:t>
            </a:r>
            <a:endParaRPr sz="7500"/>
          </a:p>
        </p:txBody>
      </p:sp>
      <p:pic>
        <p:nvPicPr>
          <p:cNvPr id="256" name="Google Shape;256;p35"/>
          <p:cNvPicPr preferRelativeResize="0"/>
          <p:nvPr/>
        </p:nvPicPr>
        <p:blipFill>
          <a:blip r:embed="rId3">
            <a:alphaModFix/>
          </a:blip>
          <a:stretch>
            <a:fillRect/>
          </a:stretch>
        </p:blipFill>
        <p:spPr>
          <a:xfrm>
            <a:off x="3990300" y="674075"/>
            <a:ext cx="4599200" cy="954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447" name="Shape 447"/>
        <p:cNvGrpSpPr/>
        <p:nvPr/>
      </p:nvGrpSpPr>
      <p:grpSpPr>
        <a:xfrm>
          <a:off x="0" y="0"/>
          <a:ext cx="0" cy="0"/>
          <a:chOff x="0" y="0"/>
          <a:chExt cx="0" cy="0"/>
        </a:xfrm>
      </p:grpSpPr>
      <p:sp>
        <p:nvSpPr>
          <p:cNvPr id="448" name="Google Shape;448;p44"/>
          <p:cNvSpPr/>
          <p:nvPr/>
        </p:nvSpPr>
        <p:spPr>
          <a:xfrm>
            <a:off x="803675" y="1476750"/>
            <a:ext cx="3365400" cy="833700"/>
          </a:xfrm>
          <a:prstGeom prst="rect">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4"/>
          <p:cNvSpPr txBox="1"/>
          <p:nvPr>
            <p:ph idx="2" type="body"/>
          </p:nvPr>
        </p:nvSpPr>
        <p:spPr>
          <a:xfrm>
            <a:off x="835625" y="1506900"/>
            <a:ext cx="3301500" cy="773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Borang soal selidik disediakan dengan menggunakan ‘Google Form’ dan disebarkan melalui aplikasi ‘WhatsApps’. </a:t>
            </a:r>
            <a:endParaRPr/>
          </a:p>
        </p:txBody>
      </p:sp>
      <p:sp>
        <p:nvSpPr>
          <p:cNvPr id="450" name="Google Shape;450;p44"/>
          <p:cNvSpPr txBox="1"/>
          <p:nvPr>
            <p:ph idx="1" type="body"/>
          </p:nvPr>
        </p:nvSpPr>
        <p:spPr>
          <a:xfrm>
            <a:off x="2130850" y="2571750"/>
            <a:ext cx="3665700" cy="1582800"/>
          </a:xfrm>
          <a:prstGeom prst="rect">
            <a:avLst/>
          </a:prstGeom>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Borang dibahagikan kepada 5 bahagian:</a:t>
            </a:r>
            <a:endParaRPr/>
          </a:p>
          <a:p>
            <a:pPr indent="0" lvl="0" marL="0" rtl="0" algn="l">
              <a:spcBef>
                <a:spcPts val="0"/>
              </a:spcBef>
              <a:spcAft>
                <a:spcPts val="0"/>
              </a:spcAft>
              <a:buNone/>
            </a:pPr>
            <a:r>
              <a:t/>
            </a:r>
            <a:endParaRPr/>
          </a:p>
          <a:p>
            <a:pPr indent="-311150" lvl="0" marL="457200" rtl="0" algn="l">
              <a:spcBef>
                <a:spcPts val="0"/>
              </a:spcBef>
              <a:spcAft>
                <a:spcPts val="0"/>
              </a:spcAft>
              <a:buSzPts val="1300"/>
              <a:buAutoNum type="arabicPeriod"/>
            </a:pPr>
            <a:r>
              <a:rPr lang="en"/>
              <a:t>Soalan berbentuk sosiodemografi</a:t>
            </a:r>
            <a:endParaRPr/>
          </a:p>
          <a:p>
            <a:pPr indent="-311150" lvl="0" marL="457200" rtl="0" algn="l">
              <a:spcBef>
                <a:spcPts val="0"/>
              </a:spcBef>
              <a:spcAft>
                <a:spcPts val="0"/>
              </a:spcAft>
              <a:buSzPts val="1300"/>
              <a:buAutoNum type="arabicPeriod"/>
            </a:pPr>
            <a:r>
              <a:rPr lang="en"/>
              <a:t>Kaedah Pembelajaran</a:t>
            </a:r>
            <a:endParaRPr/>
          </a:p>
          <a:p>
            <a:pPr indent="-311150" lvl="0" marL="457200" rtl="0" algn="l">
              <a:spcBef>
                <a:spcPts val="0"/>
              </a:spcBef>
              <a:spcAft>
                <a:spcPts val="0"/>
              </a:spcAft>
              <a:buSzPts val="1300"/>
              <a:buAutoNum type="arabicPeriod"/>
            </a:pPr>
            <a:r>
              <a:rPr lang="en"/>
              <a:t>Gangguan ketika pembelajaran secara atas talian</a:t>
            </a:r>
            <a:endParaRPr/>
          </a:p>
          <a:p>
            <a:pPr indent="-311150" lvl="0" marL="457200" rtl="0" algn="l">
              <a:spcBef>
                <a:spcPts val="0"/>
              </a:spcBef>
              <a:spcAft>
                <a:spcPts val="0"/>
              </a:spcAft>
              <a:buSzPts val="1300"/>
              <a:buAutoNum type="arabicPeriod"/>
            </a:pPr>
            <a:r>
              <a:rPr lang="en"/>
              <a:t>Tahap keberkesanan pembelajaran atas talian</a:t>
            </a:r>
            <a:endParaRPr/>
          </a:p>
          <a:p>
            <a:pPr indent="-311150" lvl="0" marL="457200" rtl="0" algn="l">
              <a:spcBef>
                <a:spcPts val="0"/>
              </a:spcBef>
              <a:spcAft>
                <a:spcPts val="0"/>
              </a:spcAft>
              <a:buSzPts val="1300"/>
              <a:buAutoNum type="arabicPeriod"/>
            </a:pPr>
            <a:r>
              <a:rPr lang="en"/>
              <a:t>Cadangan untuk menyelesaikan masalah</a:t>
            </a:r>
            <a:endParaRPr/>
          </a:p>
          <a:p>
            <a:pPr indent="0" lvl="0" marL="0" rtl="0" algn="l">
              <a:spcBef>
                <a:spcPts val="0"/>
              </a:spcBef>
              <a:spcAft>
                <a:spcPts val="0"/>
              </a:spcAft>
              <a:buNone/>
            </a:pPr>
            <a:r>
              <a:t/>
            </a:r>
            <a:endParaRPr/>
          </a:p>
        </p:txBody>
      </p:sp>
      <p:sp>
        <p:nvSpPr>
          <p:cNvPr id="451" name="Google Shape;451;p44"/>
          <p:cNvSpPr txBox="1"/>
          <p:nvPr>
            <p:ph type="title"/>
          </p:nvPr>
        </p:nvSpPr>
        <p:spPr>
          <a:xfrm>
            <a:off x="596850" y="495434"/>
            <a:ext cx="7941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Penyediaan Borang Soal Selidik</a:t>
            </a:r>
            <a:endParaRPr/>
          </a:p>
        </p:txBody>
      </p:sp>
      <p:sp>
        <p:nvSpPr>
          <p:cNvPr id="452" name="Google Shape;452;p44"/>
          <p:cNvSpPr txBox="1"/>
          <p:nvPr/>
        </p:nvSpPr>
        <p:spPr>
          <a:xfrm>
            <a:off x="542450" y="1265774"/>
            <a:ext cx="2823000" cy="4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F9900"/>
                </a:solidFill>
                <a:latin typeface="Ranchers"/>
                <a:ea typeface="Ranchers"/>
                <a:cs typeface="Ranchers"/>
                <a:sym typeface="Ranchers"/>
              </a:rPr>
              <a:t>1</a:t>
            </a:r>
            <a:endParaRPr sz="1900">
              <a:solidFill>
                <a:srgbClr val="FF9900"/>
              </a:solidFill>
              <a:latin typeface="Ranchers"/>
              <a:ea typeface="Ranchers"/>
              <a:cs typeface="Ranchers"/>
              <a:sym typeface="Ranchers"/>
            </a:endParaRPr>
          </a:p>
        </p:txBody>
      </p:sp>
      <p:sp>
        <p:nvSpPr>
          <p:cNvPr id="453" name="Google Shape;453;p44"/>
          <p:cNvSpPr txBox="1"/>
          <p:nvPr/>
        </p:nvSpPr>
        <p:spPr>
          <a:xfrm>
            <a:off x="1749000" y="2571750"/>
            <a:ext cx="2823000" cy="4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F9900"/>
                </a:solidFill>
                <a:latin typeface="Ranchers"/>
                <a:ea typeface="Ranchers"/>
                <a:cs typeface="Ranchers"/>
                <a:sym typeface="Ranchers"/>
              </a:rPr>
              <a:t>2</a:t>
            </a:r>
            <a:endParaRPr sz="1900">
              <a:solidFill>
                <a:srgbClr val="FF9900"/>
              </a:solidFill>
              <a:latin typeface="Ranchers"/>
              <a:ea typeface="Ranchers"/>
              <a:cs typeface="Ranchers"/>
              <a:sym typeface="Ranchers"/>
            </a:endParaRPr>
          </a:p>
        </p:txBody>
      </p:sp>
      <p:pic>
        <p:nvPicPr>
          <p:cNvPr id="454" name="Google Shape;454;p44"/>
          <p:cNvPicPr preferRelativeResize="0"/>
          <p:nvPr/>
        </p:nvPicPr>
        <p:blipFill>
          <a:blip r:embed="rId3">
            <a:alphaModFix/>
          </a:blip>
          <a:stretch>
            <a:fillRect/>
          </a:stretch>
        </p:blipFill>
        <p:spPr>
          <a:xfrm>
            <a:off x="6514208" y="980250"/>
            <a:ext cx="2024243" cy="1330200"/>
          </a:xfrm>
          <a:prstGeom prst="rect">
            <a:avLst/>
          </a:prstGeom>
          <a:noFill/>
          <a:ln>
            <a:noFill/>
          </a:ln>
        </p:spPr>
      </p:pic>
      <p:pic>
        <p:nvPicPr>
          <p:cNvPr id="455" name="Google Shape;455;p44"/>
          <p:cNvPicPr preferRelativeResize="0"/>
          <p:nvPr/>
        </p:nvPicPr>
        <p:blipFill>
          <a:blip r:embed="rId4">
            <a:alphaModFix/>
          </a:blip>
          <a:stretch>
            <a:fillRect/>
          </a:stretch>
        </p:blipFill>
        <p:spPr>
          <a:xfrm>
            <a:off x="6414800" y="2655275"/>
            <a:ext cx="1898768" cy="1582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5"/>
          <p:cNvSpPr txBox="1"/>
          <p:nvPr>
            <p:ph idx="4294967295" type="subTitle"/>
          </p:nvPr>
        </p:nvSpPr>
        <p:spPr>
          <a:xfrm>
            <a:off x="826850" y="1968675"/>
            <a:ext cx="2121900" cy="1296900"/>
          </a:xfrm>
          <a:prstGeom prst="rect">
            <a:avLst/>
          </a:prstGeom>
          <a:solidFill>
            <a:schemeClr val="dk2"/>
          </a:solidFill>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Tidak dapat bertemu secara fizikal</a:t>
            </a:r>
            <a:endParaRPr sz="1600"/>
          </a:p>
        </p:txBody>
      </p:sp>
      <p:sp>
        <p:nvSpPr>
          <p:cNvPr id="461" name="Google Shape;461;p45"/>
          <p:cNvSpPr txBox="1"/>
          <p:nvPr>
            <p:ph idx="4294967295" type="subTitle"/>
          </p:nvPr>
        </p:nvSpPr>
        <p:spPr>
          <a:xfrm>
            <a:off x="3354300" y="2016223"/>
            <a:ext cx="2121900" cy="1014000"/>
          </a:xfrm>
          <a:prstGeom prst="rect">
            <a:avLst/>
          </a:prstGeom>
          <a:solidFill>
            <a:schemeClr val="accent6"/>
          </a:solidFill>
        </p:spPr>
        <p:txBody>
          <a:bodyPr anchorCtr="0" anchor="t" bIns="91425" lIns="91425" spcFirstLastPara="1" rIns="91425" wrap="square" tIns="91425">
            <a:noAutofit/>
          </a:bodyPr>
          <a:lstStyle/>
          <a:p>
            <a:pPr indent="0" lvl="0" marL="0" rtl="0" algn="ctr">
              <a:spcBef>
                <a:spcPts val="0"/>
              </a:spcBef>
              <a:spcAft>
                <a:spcPts val="1600"/>
              </a:spcAft>
              <a:buNone/>
            </a:pPr>
            <a:r>
              <a:rPr lang="en"/>
              <a:t>2.</a:t>
            </a:r>
            <a:r>
              <a:rPr lang="en" sz="1600"/>
              <a:t> Masalah rangkaian internet</a:t>
            </a:r>
            <a:endParaRPr sz="1600"/>
          </a:p>
        </p:txBody>
      </p:sp>
      <p:sp>
        <p:nvSpPr>
          <p:cNvPr id="462" name="Google Shape;462;p45"/>
          <p:cNvSpPr txBox="1"/>
          <p:nvPr>
            <p:ph idx="4294967295" type="title"/>
          </p:nvPr>
        </p:nvSpPr>
        <p:spPr>
          <a:xfrm>
            <a:off x="787200" y="748600"/>
            <a:ext cx="7596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PERMASALAHAN    KAJIAN</a:t>
            </a:r>
            <a:endParaRPr/>
          </a:p>
        </p:txBody>
      </p:sp>
      <p:sp>
        <p:nvSpPr>
          <p:cNvPr id="463" name="Google Shape;463;p45"/>
          <p:cNvSpPr txBox="1"/>
          <p:nvPr>
            <p:ph idx="4294967295" type="subTitle"/>
          </p:nvPr>
        </p:nvSpPr>
        <p:spPr>
          <a:xfrm>
            <a:off x="6167975" y="1674100"/>
            <a:ext cx="2121900" cy="1359600"/>
          </a:xfrm>
          <a:prstGeom prst="rect">
            <a:avLst/>
          </a:prstGeom>
          <a:solidFill>
            <a:schemeClr val="accent1"/>
          </a:solidFill>
        </p:spPr>
        <p:txBody>
          <a:bodyPr anchorCtr="0" anchor="t" bIns="91425" lIns="91425" spcFirstLastPara="1" rIns="91425" wrap="square" tIns="91425">
            <a:noAutofit/>
          </a:bodyPr>
          <a:lstStyle/>
          <a:p>
            <a:pPr indent="0" lvl="0" marL="0" rtl="0" algn="ctr">
              <a:spcBef>
                <a:spcPts val="0"/>
              </a:spcBef>
              <a:spcAft>
                <a:spcPts val="1600"/>
              </a:spcAft>
              <a:buNone/>
            </a:pPr>
            <a:r>
              <a:rPr lang="en"/>
              <a:t>3. </a:t>
            </a:r>
            <a:r>
              <a:rPr lang="en" sz="1600"/>
              <a:t>Masa yang terhad dan persekitaran kurang kondusif</a:t>
            </a:r>
            <a:endParaRPr sz="1600"/>
          </a:p>
        </p:txBody>
      </p:sp>
      <p:grpSp>
        <p:nvGrpSpPr>
          <p:cNvPr id="464" name="Google Shape;464;p45"/>
          <p:cNvGrpSpPr/>
          <p:nvPr/>
        </p:nvGrpSpPr>
        <p:grpSpPr>
          <a:xfrm>
            <a:off x="4866055" y="2536634"/>
            <a:ext cx="421927" cy="419371"/>
            <a:chOff x="-6689825" y="3992050"/>
            <a:chExt cx="293025" cy="291250"/>
          </a:xfrm>
        </p:grpSpPr>
        <p:sp>
          <p:nvSpPr>
            <p:cNvPr id="465" name="Google Shape;465;p45"/>
            <p:cNvSpPr/>
            <p:nvPr/>
          </p:nvSpPr>
          <p:spPr>
            <a:xfrm>
              <a:off x="-6547275" y="3992050"/>
              <a:ext cx="30750" cy="65400"/>
            </a:xfrm>
            <a:custGeom>
              <a:rect b="b" l="l" r="r" t="t"/>
              <a:pathLst>
                <a:path extrusionOk="0" h="2616" w="1230">
                  <a:moveTo>
                    <a:pt x="1229" y="1"/>
                  </a:moveTo>
                  <a:cubicBezTo>
                    <a:pt x="757" y="379"/>
                    <a:pt x="284" y="1355"/>
                    <a:pt x="1" y="2616"/>
                  </a:cubicBezTo>
                  <a:lnTo>
                    <a:pt x="1229" y="2616"/>
                  </a:lnTo>
                  <a:lnTo>
                    <a:pt x="122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5"/>
            <p:cNvSpPr/>
            <p:nvPr/>
          </p:nvSpPr>
          <p:spPr>
            <a:xfrm>
              <a:off x="-6547275" y="4143275"/>
              <a:ext cx="30750" cy="64600"/>
            </a:xfrm>
            <a:custGeom>
              <a:rect b="b" l="l" r="r" t="t"/>
              <a:pathLst>
                <a:path extrusionOk="0" h="2584" w="1230">
                  <a:moveTo>
                    <a:pt x="1" y="1"/>
                  </a:moveTo>
                  <a:cubicBezTo>
                    <a:pt x="284" y="1261"/>
                    <a:pt x="757" y="2237"/>
                    <a:pt x="1229" y="2584"/>
                  </a:cubicBezTo>
                  <a:lnTo>
                    <a:pt x="122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5"/>
            <p:cNvSpPr/>
            <p:nvPr/>
          </p:nvSpPr>
          <p:spPr>
            <a:xfrm>
              <a:off x="-6551200" y="4073975"/>
              <a:ext cx="34675" cy="51200"/>
            </a:xfrm>
            <a:custGeom>
              <a:rect b="b" l="l" r="r" t="t"/>
              <a:pathLst>
                <a:path extrusionOk="0" h="2048" w="1387">
                  <a:moveTo>
                    <a:pt x="63" y="0"/>
                  </a:moveTo>
                  <a:cubicBezTo>
                    <a:pt x="0" y="725"/>
                    <a:pt x="0" y="1355"/>
                    <a:pt x="63" y="2048"/>
                  </a:cubicBezTo>
                  <a:lnTo>
                    <a:pt x="1386" y="2048"/>
                  </a:lnTo>
                  <a:lnTo>
                    <a:pt x="138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5"/>
            <p:cNvSpPr/>
            <p:nvPr/>
          </p:nvSpPr>
          <p:spPr>
            <a:xfrm>
              <a:off x="-6475600" y="3994425"/>
              <a:ext cx="70125" cy="63025"/>
            </a:xfrm>
            <a:custGeom>
              <a:rect b="b" l="l" r="r" t="t"/>
              <a:pathLst>
                <a:path extrusionOk="0" h="2521" w="2805">
                  <a:moveTo>
                    <a:pt x="1" y="0"/>
                  </a:moveTo>
                  <a:cubicBezTo>
                    <a:pt x="442" y="630"/>
                    <a:pt x="757" y="1512"/>
                    <a:pt x="946" y="2521"/>
                  </a:cubicBezTo>
                  <a:lnTo>
                    <a:pt x="2805" y="2521"/>
                  </a:lnTo>
                  <a:cubicBezTo>
                    <a:pt x="2301" y="1292"/>
                    <a:pt x="1261" y="347"/>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5"/>
            <p:cNvSpPr/>
            <p:nvPr/>
          </p:nvSpPr>
          <p:spPr>
            <a:xfrm>
              <a:off x="-6449600" y="4073975"/>
              <a:ext cx="52800" cy="51200"/>
            </a:xfrm>
            <a:custGeom>
              <a:rect b="b" l="l" r="r" t="t"/>
              <a:pathLst>
                <a:path extrusionOk="0" h="2048" w="2112">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5"/>
            <p:cNvSpPr/>
            <p:nvPr/>
          </p:nvSpPr>
          <p:spPr>
            <a:xfrm>
              <a:off x="-6500000" y="3992050"/>
              <a:ext cx="30725" cy="65400"/>
            </a:xfrm>
            <a:custGeom>
              <a:rect b="b" l="l" r="r" t="t"/>
              <a:pathLst>
                <a:path extrusionOk="0" h="2616" w="1229">
                  <a:moveTo>
                    <a:pt x="0" y="1"/>
                  </a:moveTo>
                  <a:lnTo>
                    <a:pt x="0" y="2616"/>
                  </a:lnTo>
                  <a:lnTo>
                    <a:pt x="1229" y="2616"/>
                  </a:lnTo>
                  <a:cubicBezTo>
                    <a:pt x="977" y="1355"/>
                    <a:pt x="473" y="379"/>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5"/>
            <p:cNvSpPr/>
            <p:nvPr/>
          </p:nvSpPr>
          <p:spPr>
            <a:xfrm>
              <a:off x="-6500000" y="4143275"/>
              <a:ext cx="30725" cy="64600"/>
            </a:xfrm>
            <a:custGeom>
              <a:rect b="b" l="l" r="r" t="t"/>
              <a:pathLst>
                <a:path extrusionOk="0" h="2584" w="1229">
                  <a:moveTo>
                    <a:pt x="0" y="1"/>
                  </a:moveTo>
                  <a:lnTo>
                    <a:pt x="0" y="2584"/>
                  </a:lnTo>
                  <a:cubicBezTo>
                    <a:pt x="473" y="2237"/>
                    <a:pt x="945" y="1261"/>
                    <a:pt x="12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5"/>
            <p:cNvSpPr/>
            <p:nvPr/>
          </p:nvSpPr>
          <p:spPr>
            <a:xfrm>
              <a:off x="-6689825" y="4141700"/>
              <a:ext cx="149675" cy="141600"/>
            </a:xfrm>
            <a:custGeom>
              <a:rect b="b" l="l" r="r" t="t"/>
              <a:pathLst>
                <a:path extrusionOk="0" h="5664" w="5987">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5"/>
            <p:cNvSpPr/>
            <p:nvPr/>
          </p:nvSpPr>
          <p:spPr>
            <a:xfrm>
              <a:off x="-6475600" y="4141700"/>
              <a:ext cx="70125" cy="64600"/>
            </a:xfrm>
            <a:custGeom>
              <a:rect b="b" l="l" r="r" t="t"/>
              <a:pathLst>
                <a:path extrusionOk="0" h="2584" w="2805">
                  <a:moveTo>
                    <a:pt x="946" y="1"/>
                  </a:moveTo>
                  <a:cubicBezTo>
                    <a:pt x="757" y="1040"/>
                    <a:pt x="442" y="1954"/>
                    <a:pt x="1" y="2584"/>
                  </a:cubicBezTo>
                  <a:cubicBezTo>
                    <a:pt x="1261" y="2174"/>
                    <a:pt x="2301" y="1229"/>
                    <a:pt x="280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5"/>
            <p:cNvSpPr/>
            <p:nvPr/>
          </p:nvSpPr>
          <p:spPr>
            <a:xfrm>
              <a:off x="-6618950" y="4073975"/>
              <a:ext cx="52025" cy="51200"/>
            </a:xfrm>
            <a:custGeom>
              <a:rect b="b" l="l" r="r" t="t"/>
              <a:pathLst>
                <a:path extrusionOk="0" h="2048" w="2081">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5"/>
            <p:cNvSpPr/>
            <p:nvPr/>
          </p:nvSpPr>
          <p:spPr>
            <a:xfrm>
              <a:off x="-6610275" y="3992850"/>
              <a:ext cx="70125" cy="63025"/>
            </a:xfrm>
            <a:custGeom>
              <a:rect b="b" l="l" r="r" t="t"/>
              <a:pathLst>
                <a:path extrusionOk="0" h="2521" w="2805">
                  <a:moveTo>
                    <a:pt x="2804" y="0"/>
                  </a:moveTo>
                  <a:lnTo>
                    <a:pt x="2804" y="0"/>
                  </a:lnTo>
                  <a:cubicBezTo>
                    <a:pt x="1544" y="410"/>
                    <a:pt x="504" y="1355"/>
                    <a:pt x="0" y="2521"/>
                  </a:cubicBezTo>
                  <a:lnTo>
                    <a:pt x="1859" y="2521"/>
                  </a:lnTo>
                  <a:cubicBezTo>
                    <a:pt x="2017" y="1575"/>
                    <a:pt x="2363" y="693"/>
                    <a:pt x="28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5"/>
            <p:cNvSpPr/>
            <p:nvPr/>
          </p:nvSpPr>
          <p:spPr>
            <a:xfrm>
              <a:off x="-6500000" y="4073975"/>
              <a:ext cx="35450" cy="51200"/>
            </a:xfrm>
            <a:custGeom>
              <a:rect b="b" l="l" r="r" t="t"/>
              <a:pathLst>
                <a:path extrusionOk="0" h="2048" w="1418">
                  <a:moveTo>
                    <a:pt x="0" y="0"/>
                  </a:moveTo>
                  <a:lnTo>
                    <a:pt x="0" y="2048"/>
                  </a:lnTo>
                  <a:lnTo>
                    <a:pt x="1292" y="2048"/>
                  </a:lnTo>
                  <a:cubicBezTo>
                    <a:pt x="1418" y="1355"/>
                    <a:pt x="1418" y="725"/>
                    <a:pt x="12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 name="Google Shape;477;p45"/>
          <p:cNvGrpSpPr/>
          <p:nvPr/>
        </p:nvGrpSpPr>
        <p:grpSpPr>
          <a:xfrm>
            <a:off x="7784531" y="2606870"/>
            <a:ext cx="348188" cy="349133"/>
            <a:chOff x="1674750" y="3254050"/>
            <a:chExt cx="294575" cy="295375"/>
          </a:xfrm>
        </p:grpSpPr>
        <p:sp>
          <p:nvSpPr>
            <p:cNvPr id="478" name="Google Shape;478;p45"/>
            <p:cNvSpPr/>
            <p:nvPr/>
          </p:nvSpPr>
          <p:spPr>
            <a:xfrm>
              <a:off x="1691275" y="3351700"/>
              <a:ext cx="278050" cy="197725"/>
            </a:xfrm>
            <a:custGeom>
              <a:rect b="b" l="l" r="r" t="t"/>
              <a:pathLst>
                <a:path extrusionOk="0" h="7909" w="11122">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5"/>
            <p:cNvSpPr/>
            <p:nvPr/>
          </p:nvSpPr>
          <p:spPr>
            <a:xfrm>
              <a:off x="1674750" y="3254050"/>
              <a:ext cx="277250" cy="197900"/>
            </a:xfrm>
            <a:custGeom>
              <a:rect b="b" l="l" r="r" t="t"/>
              <a:pathLst>
                <a:path extrusionOk="0" h="7916" w="1109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5"/>
            <p:cNvSpPr/>
            <p:nvPr/>
          </p:nvSpPr>
          <p:spPr>
            <a:xfrm>
              <a:off x="1727500" y="3306825"/>
              <a:ext cx="189075" cy="189050"/>
            </a:xfrm>
            <a:custGeom>
              <a:rect b="b" l="l" r="r" t="t"/>
              <a:pathLst>
                <a:path extrusionOk="0" h="7562" w="7563">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 name="Google Shape;481;p45"/>
          <p:cNvGrpSpPr/>
          <p:nvPr/>
        </p:nvGrpSpPr>
        <p:grpSpPr>
          <a:xfrm>
            <a:off x="2470005" y="2848703"/>
            <a:ext cx="353802" cy="351497"/>
            <a:chOff x="580725" y="3617925"/>
            <a:chExt cx="299325" cy="297375"/>
          </a:xfrm>
        </p:grpSpPr>
        <p:sp>
          <p:nvSpPr>
            <p:cNvPr id="482" name="Google Shape;482;p45"/>
            <p:cNvSpPr/>
            <p:nvPr/>
          </p:nvSpPr>
          <p:spPr>
            <a:xfrm>
              <a:off x="609075" y="3662050"/>
              <a:ext cx="51225" cy="51200"/>
            </a:xfrm>
            <a:custGeom>
              <a:rect b="b" l="l" r="r" t="t"/>
              <a:pathLst>
                <a:path extrusionOk="0" h="2048" w="2049">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5"/>
            <p:cNvSpPr/>
            <p:nvPr/>
          </p:nvSpPr>
          <p:spPr>
            <a:xfrm>
              <a:off x="668950" y="3617925"/>
              <a:ext cx="122875" cy="104475"/>
            </a:xfrm>
            <a:custGeom>
              <a:rect b="b" l="l" r="r" t="t"/>
              <a:pathLst>
                <a:path extrusionOk="0" h="4179" w="4915">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5"/>
            <p:cNvSpPr/>
            <p:nvPr/>
          </p:nvSpPr>
          <p:spPr>
            <a:xfrm>
              <a:off x="580725" y="3721900"/>
              <a:ext cx="141800" cy="192025"/>
            </a:xfrm>
            <a:custGeom>
              <a:rect b="b" l="l" r="r" t="t"/>
              <a:pathLst>
                <a:path extrusionOk="0" h="7681" w="5672">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5"/>
            <p:cNvSpPr/>
            <p:nvPr/>
          </p:nvSpPr>
          <p:spPr>
            <a:xfrm>
              <a:off x="800475" y="3662050"/>
              <a:ext cx="51225" cy="51200"/>
            </a:xfrm>
            <a:custGeom>
              <a:rect b="b" l="l" r="r" t="t"/>
              <a:pathLst>
                <a:path extrusionOk="0" h="2048" w="2049">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5"/>
            <p:cNvSpPr/>
            <p:nvPr/>
          </p:nvSpPr>
          <p:spPr>
            <a:xfrm>
              <a:off x="738250" y="3722700"/>
              <a:ext cx="141800" cy="192600"/>
            </a:xfrm>
            <a:custGeom>
              <a:rect b="b" l="l" r="r" t="t"/>
              <a:pathLst>
                <a:path extrusionOk="0" h="7704" w="5672">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87" name="Google Shape;487;p45"/>
          <p:cNvPicPr preferRelativeResize="0"/>
          <p:nvPr/>
        </p:nvPicPr>
        <p:blipFill>
          <a:blip r:embed="rId3">
            <a:alphaModFix/>
          </a:blip>
          <a:stretch>
            <a:fillRect/>
          </a:stretch>
        </p:blipFill>
        <p:spPr>
          <a:xfrm>
            <a:off x="6986325" y="3369475"/>
            <a:ext cx="1793000" cy="140855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6"/>
          <p:cNvSpPr txBox="1"/>
          <p:nvPr>
            <p:ph idx="2" type="title"/>
          </p:nvPr>
        </p:nvSpPr>
        <p:spPr>
          <a:xfrm>
            <a:off x="1704900" y="1809300"/>
            <a:ext cx="5734200" cy="1524900"/>
          </a:xfrm>
          <a:prstGeom prst="rect">
            <a:avLst/>
          </a:prstGeom>
          <a:solidFill>
            <a:srgbClr val="FFD966"/>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7600">
                <a:solidFill>
                  <a:srgbClr val="EA9999"/>
                </a:solidFill>
              </a:rPr>
              <a:t>DAPATAN KAJIAN</a:t>
            </a:r>
            <a:endParaRPr sz="7600">
              <a:solidFill>
                <a:srgbClr val="EA999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7"/>
          <p:cNvSpPr/>
          <p:nvPr/>
        </p:nvSpPr>
        <p:spPr>
          <a:xfrm>
            <a:off x="2921175" y="2501875"/>
            <a:ext cx="642900" cy="572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7"/>
          <p:cNvSpPr txBox="1"/>
          <p:nvPr/>
        </p:nvSpPr>
        <p:spPr>
          <a:xfrm>
            <a:off x="1412175" y="2177950"/>
            <a:ext cx="21519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TELEfON PINTAR (75)</a:t>
            </a:r>
            <a:endParaRPr>
              <a:latin typeface="Lato"/>
              <a:ea typeface="Lato"/>
              <a:cs typeface="Lato"/>
              <a:sym typeface="Lato"/>
            </a:endParaRPr>
          </a:p>
        </p:txBody>
      </p:sp>
      <p:pic>
        <p:nvPicPr>
          <p:cNvPr id="499" name="Google Shape;499;p47"/>
          <p:cNvPicPr preferRelativeResize="0"/>
          <p:nvPr/>
        </p:nvPicPr>
        <p:blipFill>
          <a:blip r:embed="rId3">
            <a:alphaModFix/>
          </a:blip>
          <a:stretch>
            <a:fillRect/>
          </a:stretch>
        </p:blipFill>
        <p:spPr>
          <a:xfrm>
            <a:off x="2259513" y="1258450"/>
            <a:ext cx="4481275" cy="2984599"/>
          </a:xfrm>
          <a:prstGeom prst="rect">
            <a:avLst/>
          </a:prstGeom>
          <a:noFill/>
          <a:ln>
            <a:noFill/>
          </a:ln>
        </p:spPr>
      </p:pic>
      <p:sp>
        <p:nvSpPr>
          <p:cNvPr id="500" name="Google Shape;500;p47"/>
          <p:cNvSpPr txBox="1"/>
          <p:nvPr/>
        </p:nvSpPr>
        <p:spPr>
          <a:xfrm>
            <a:off x="3857250" y="1014150"/>
            <a:ext cx="1285800" cy="3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TABLET (6) </a:t>
            </a:r>
            <a:endParaRPr>
              <a:latin typeface="Lato"/>
              <a:ea typeface="Lato"/>
              <a:cs typeface="Lato"/>
              <a:sym typeface="Lato"/>
            </a:endParaRPr>
          </a:p>
        </p:txBody>
      </p:sp>
      <p:sp>
        <p:nvSpPr>
          <p:cNvPr id="501" name="Google Shape;501;p47"/>
          <p:cNvSpPr txBox="1"/>
          <p:nvPr/>
        </p:nvSpPr>
        <p:spPr>
          <a:xfrm>
            <a:off x="5744500" y="2571750"/>
            <a:ext cx="2054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LAPTOP/PC   (97)</a:t>
            </a:r>
            <a:endParaRPr>
              <a:latin typeface="Lato"/>
              <a:ea typeface="Lato"/>
              <a:cs typeface="Lato"/>
              <a:sym typeface="Lato"/>
            </a:endParaRPr>
          </a:p>
        </p:txBody>
      </p:sp>
      <p:sp>
        <p:nvSpPr>
          <p:cNvPr id="502" name="Google Shape;502;p47"/>
          <p:cNvSpPr txBox="1"/>
          <p:nvPr/>
        </p:nvSpPr>
        <p:spPr>
          <a:xfrm>
            <a:off x="872000" y="477450"/>
            <a:ext cx="7685700" cy="85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202124"/>
                </a:solidFill>
                <a:highlight>
                  <a:srgbClr val="FFFFFF"/>
                </a:highlight>
                <a:latin typeface="Playfair Display"/>
                <a:ea typeface="Playfair Display"/>
                <a:cs typeface="Playfair Display"/>
                <a:sym typeface="Playfair Display"/>
              </a:rPr>
              <a:t>a</a:t>
            </a:r>
            <a:r>
              <a:rPr b="1" lang="en" sz="1800">
                <a:solidFill>
                  <a:srgbClr val="202124"/>
                </a:solidFill>
                <a:highlight>
                  <a:srgbClr val="FFFFFF"/>
                </a:highlight>
                <a:latin typeface="Playfair Display"/>
                <a:ea typeface="Playfair Display"/>
                <a:cs typeface="Playfair Display"/>
                <a:sym typeface="Playfair Display"/>
              </a:rPr>
              <a:t>lat elektronik yang digunakan untuk pdp</a:t>
            </a:r>
            <a:endParaRPr sz="2500">
              <a:latin typeface="Mali"/>
              <a:ea typeface="Mali"/>
              <a:cs typeface="Mali"/>
              <a:sym typeface="Mali"/>
            </a:endParaRPr>
          </a:p>
        </p:txBody>
      </p:sp>
      <p:sp>
        <p:nvSpPr>
          <p:cNvPr id="503" name="Google Shape;503;p47"/>
          <p:cNvSpPr/>
          <p:nvPr/>
        </p:nvSpPr>
        <p:spPr>
          <a:xfrm rot="875836">
            <a:off x="7489117" y="2931182"/>
            <a:ext cx="1275331" cy="1865689"/>
          </a:xfrm>
          <a:custGeom>
            <a:rect b="b" l="l" r="r" t="t"/>
            <a:pathLst>
              <a:path extrusionOk="0" h="21073" w="12581">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443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04" name="Google Shape;504;p47"/>
          <p:cNvSpPr/>
          <p:nvPr/>
        </p:nvSpPr>
        <p:spPr>
          <a:xfrm>
            <a:off x="5702575" y="3019000"/>
            <a:ext cx="307500" cy="223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7"/>
          <p:cNvSpPr/>
          <p:nvPr/>
        </p:nvSpPr>
        <p:spPr>
          <a:xfrm>
            <a:off x="4234975" y="1489350"/>
            <a:ext cx="307500" cy="223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7"/>
          <p:cNvSpPr/>
          <p:nvPr/>
        </p:nvSpPr>
        <p:spPr>
          <a:xfrm>
            <a:off x="347110" y="3144458"/>
            <a:ext cx="1984262" cy="1876705"/>
          </a:xfrm>
          <a:custGeom>
            <a:rect b="b" l="l" r="r" t="t"/>
            <a:pathLst>
              <a:path extrusionOk="0" h="18251" w="19297">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443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8"/>
          <p:cNvSpPr txBox="1"/>
          <p:nvPr/>
        </p:nvSpPr>
        <p:spPr>
          <a:xfrm>
            <a:off x="1503150" y="520875"/>
            <a:ext cx="6137700" cy="3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202124"/>
                </a:solidFill>
                <a:highlight>
                  <a:srgbClr val="FFFFFF"/>
                </a:highlight>
                <a:latin typeface="Playfair Display"/>
                <a:ea typeface="Playfair Display"/>
                <a:cs typeface="Playfair Display"/>
                <a:sym typeface="Playfair Display"/>
              </a:rPr>
              <a:t>Aplikasi yang digunakan untuk pembelajaran atas talian</a:t>
            </a:r>
            <a:endParaRPr b="1" sz="1900">
              <a:latin typeface="Playfair Display"/>
              <a:ea typeface="Playfair Display"/>
              <a:cs typeface="Playfair Display"/>
              <a:sym typeface="Playfair Display"/>
            </a:endParaRPr>
          </a:p>
        </p:txBody>
      </p:sp>
      <p:grpSp>
        <p:nvGrpSpPr>
          <p:cNvPr id="512" name="Google Shape;512;p48"/>
          <p:cNvGrpSpPr/>
          <p:nvPr/>
        </p:nvGrpSpPr>
        <p:grpSpPr>
          <a:xfrm>
            <a:off x="3386235" y="1092129"/>
            <a:ext cx="2371532" cy="2291360"/>
            <a:chOff x="2992036" y="1104254"/>
            <a:chExt cx="3159936" cy="3053112"/>
          </a:xfrm>
        </p:grpSpPr>
        <p:grpSp>
          <p:nvGrpSpPr>
            <p:cNvPr id="513" name="Google Shape;513;p48"/>
            <p:cNvGrpSpPr/>
            <p:nvPr/>
          </p:nvGrpSpPr>
          <p:grpSpPr>
            <a:xfrm>
              <a:off x="2992036" y="1104254"/>
              <a:ext cx="3159936" cy="3053112"/>
              <a:chOff x="557494" y="4436312"/>
              <a:chExt cx="720000" cy="695660"/>
            </a:xfrm>
          </p:grpSpPr>
          <p:sp>
            <p:nvSpPr>
              <p:cNvPr id="514" name="Google Shape;514;p48"/>
              <p:cNvSpPr/>
              <p:nvPr/>
            </p:nvSpPr>
            <p:spPr>
              <a:xfrm>
                <a:off x="557494" y="4436312"/>
                <a:ext cx="720000" cy="144600"/>
              </a:xfrm>
              <a:prstGeom prst="ellipse">
                <a:avLst/>
              </a:prstGeom>
              <a:solidFill>
                <a:srgbClr val="EEE2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43F57"/>
                  </a:buClr>
                  <a:buSzPts val="1400"/>
                  <a:buFont typeface="Calibri"/>
                  <a:buNone/>
                </a:pPr>
                <a:r>
                  <a:t/>
                </a:r>
                <a:endParaRPr b="0" i="0" sz="1400" u="none" cap="none" strike="noStrike">
                  <a:solidFill>
                    <a:srgbClr val="443F57"/>
                  </a:solidFill>
                  <a:latin typeface="Calibri"/>
                  <a:ea typeface="Calibri"/>
                  <a:cs typeface="Calibri"/>
                  <a:sym typeface="Calibri"/>
                </a:endParaRPr>
              </a:p>
            </p:txBody>
          </p:sp>
          <p:sp>
            <p:nvSpPr>
              <p:cNvPr id="515" name="Google Shape;515;p48"/>
              <p:cNvSpPr/>
              <p:nvPr/>
            </p:nvSpPr>
            <p:spPr>
              <a:xfrm>
                <a:off x="651816" y="4730082"/>
                <a:ext cx="533789" cy="218575"/>
              </a:xfrm>
              <a:custGeom>
                <a:rect b="b" l="l" r="r" t="t"/>
                <a:pathLst>
                  <a:path extrusionOk="0" h="325" w="791">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rgbClr val="FECB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43F57"/>
                  </a:buClr>
                  <a:buSzPts val="1400"/>
                  <a:buFont typeface="Calibri"/>
                  <a:buNone/>
                </a:pPr>
                <a:r>
                  <a:t/>
                </a:r>
                <a:endParaRPr b="0" i="0" sz="1400" u="none" cap="none" strike="noStrike">
                  <a:solidFill>
                    <a:srgbClr val="443F57"/>
                  </a:solidFill>
                  <a:latin typeface="Calibri"/>
                  <a:ea typeface="Calibri"/>
                  <a:cs typeface="Calibri"/>
                  <a:sym typeface="Calibri"/>
                </a:endParaRPr>
              </a:p>
            </p:txBody>
          </p:sp>
          <p:sp>
            <p:nvSpPr>
              <p:cNvPr id="516" name="Google Shape;516;p48"/>
              <p:cNvSpPr/>
              <p:nvPr/>
            </p:nvSpPr>
            <p:spPr>
              <a:xfrm>
                <a:off x="564298" y="4539996"/>
                <a:ext cx="709060" cy="225815"/>
              </a:xfrm>
              <a:custGeom>
                <a:rect b="b" l="l" r="r" t="t"/>
                <a:pathLst>
                  <a:path extrusionOk="0" h="336" w="1051">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rgbClr val="FC857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43F57"/>
                  </a:buClr>
                  <a:buSzPts val="1400"/>
                  <a:buFont typeface="Calibri"/>
                  <a:buNone/>
                </a:pPr>
                <a:r>
                  <a:t/>
                </a:r>
                <a:endParaRPr b="0" i="0" sz="1400" u="none" cap="none" strike="noStrike">
                  <a:solidFill>
                    <a:srgbClr val="443F57"/>
                  </a:solidFill>
                  <a:latin typeface="Calibri"/>
                  <a:ea typeface="Calibri"/>
                  <a:cs typeface="Calibri"/>
                  <a:sym typeface="Calibri"/>
                </a:endParaRPr>
              </a:p>
            </p:txBody>
          </p:sp>
          <p:sp>
            <p:nvSpPr>
              <p:cNvPr id="517" name="Google Shape;517;p48"/>
              <p:cNvSpPr/>
              <p:nvPr/>
            </p:nvSpPr>
            <p:spPr>
              <a:xfrm>
                <a:off x="739569" y="4921102"/>
                <a:ext cx="357815" cy="210870"/>
              </a:xfrm>
              <a:custGeom>
                <a:rect b="b" l="l" r="r" t="t"/>
                <a:pathLst>
                  <a:path extrusionOk="0" h="314" w="53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rgbClr val="FDC57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43F57"/>
                  </a:buClr>
                  <a:buSzPts val="1400"/>
                  <a:buFont typeface="Calibri"/>
                  <a:buNone/>
                </a:pPr>
                <a:r>
                  <a:t/>
                </a:r>
                <a:endParaRPr b="0" i="0" sz="1400" u="none" cap="none" strike="noStrike">
                  <a:solidFill>
                    <a:srgbClr val="443F57"/>
                  </a:solidFill>
                  <a:latin typeface="Calibri"/>
                  <a:ea typeface="Calibri"/>
                  <a:cs typeface="Calibri"/>
                  <a:sym typeface="Calibri"/>
                </a:endParaRPr>
              </a:p>
            </p:txBody>
          </p:sp>
        </p:grpSp>
        <p:sp>
          <p:nvSpPr>
            <p:cNvPr id="518" name="Google Shape;518;p48"/>
            <p:cNvSpPr txBox="1"/>
            <p:nvPr/>
          </p:nvSpPr>
          <p:spPr>
            <a:xfrm>
              <a:off x="3635550" y="1914825"/>
              <a:ext cx="1872900" cy="3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WhatsApp</a:t>
              </a:r>
              <a:endParaRPr>
                <a:latin typeface="Lato"/>
                <a:ea typeface="Lato"/>
                <a:cs typeface="Lato"/>
                <a:sym typeface="Lato"/>
              </a:endParaRPr>
            </a:p>
          </p:txBody>
        </p:sp>
        <p:sp>
          <p:nvSpPr>
            <p:cNvPr id="519" name="Google Shape;519;p48"/>
            <p:cNvSpPr txBox="1"/>
            <p:nvPr/>
          </p:nvSpPr>
          <p:spPr>
            <a:xfrm>
              <a:off x="3901154" y="2618588"/>
              <a:ext cx="1350300" cy="54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Google Meet</a:t>
              </a:r>
              <a:endParaRPr>
                <a:latin typeface="Lato"/>
                <a:ea typeface="Lato"/>
                <a:cs typeface="Lato"/>
                <a:sym typeface="Lato"/>
              </a:endParaRPr>
            </a:p>
          </p:txBody>
        </p:sp>
        <p:sp>
          <p:nvSpPr>
            <p:cNvPr id="520" name="Google Shape;520;p48"/>
            <p:cNvSpPr txBox="1"/>
            <p:nvPr/>
          </p:nvSpPr>
          <p:spPr>
            <a:xfrm>
              <a:off x="4073478" y="3432200"/>
              <a:ext cx="1020300" cy="65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Webex</a:t>
              </a:r>
              <a:endParaRPr>
                <a:latin typeface="Lato"/>
                <a:ea typeface="Lato"/>
                <a:cs typeface="Lato"/>
                <a:sym typeface="Lato"/>
              </a:endParaRPr>
            </a:p>
          </p:txBody>
        </p:sp>
      </p:grpSp>
      <p:sp>
        <p:nvSpPr>
          <p:cNvPr id="521" name="Google Shape;521;p48"/>
          <p:cNvSpPr/>
          <p:nvPr/>
        </p:nvSpPr>
        <p:spPr>
          <a:xfrm>
            <a:off x="-89350" y="3533875"/>
            <a:ext cx="9233100" cy="1609500"/>
          </a:xfrm>
          <a:prstGeom prst="rect">
            <a:avLst/>
          </a:prstGeom>
          <a:solidFill>
            <a:srgbClr val="BBE2E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8"/>
          <p:cNvSpPr txBox="1"/>
          <p:nvPr/>
        </p:nvSpPr>
        <p:spPr>
          <a:xfrm>
            <a:off x="5624650" y="1511488"/>
            <a:ext cx="12585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76%</a:t>
            </a:r>
            <a:endParaRPr>
              <a:latin typeface="Lato"/>
              <a:ea typeface="Lato"/>
              <a:cs typeface="Lato"/>
              <a:sym typeface="Lato"/>
            </a:endParaRPr>
          </a:p>
        </p:txBody>
      </p:sp>
      <p:sp>
        <p:nvSpPr>
          <p:cNvPr id="523" name="Google Shape;523;p48"/>
          <p:cNvSpPr txBox="1"/>
          <p:nvPr/>
        </p:nvSpPr>
        <p:spPr>
          <a:xfrm>
            <a:off x="5053875" y="2754125"/>
            <a:ext cx="12585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66</a:t>
            </a:r>
            <a:r>
              <a:rPr lang="en">
                <a:latin typeface="Lato"/>
                <a:ea typeface="Lato"/>
                <a:cs typeface="Lato"/>
                <a:sym typeface="Lato"/>
              </a:rPr>
              <a:t>%</a:t>
            </a:r>
            <a:endParaRPr>
              <a:latin typeface="Lato"/>
              <a:ea typeface="Lato"/>
              <a:cs typeface="Lato"/>
              <a:sym typeface="Lato"/>
            </a:endParaRPr>
          </a:p>
        </p:txBody>
      </p:sp>
      <p:sp>
        <p:nvSpPr>
          <p:cNvPr id="524" name="Google Shape;524;p48"/>
          <p:cNvSpPr txBox="1"/>
          <p:nvPr/>
        </p:nvSpPr>
        <p:spPr>
          <a:xfrm>
            <a:off x="5351525" y="2140900"/>
            <a:ext cx="12585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71%</a:t>
            </a:r>
            <a:endParaRPr>
              <a:latin typeface="Lato"/>
              <a:ea typeface="Lato"/>
              <a:cs typeface="Lato"/>
              <a:sym typeface="Lato"/>
            </a:endParaRPr>
          </a:p>
        </p:txBody>
      </p:sp>
      <p:sp>
        <p:nvSpPr>
          <p:cNvPr id="525" name="Google Shape;525;p48"/>
          <p:cNvSpPr txBox="1"/>
          <p:nvPr/>
        </p:nvSpPr>
        <p:spPr>
          <a:xfrm>
            <a:off x="1383000" y="3697225"/>
            <a:ext cx="6378000" cy="1282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
                <a:latin typeface="Lato"/>
                <a:ea typeface="Lato"/>
                <a:cs typeface="Lato"/>
                <a:sym typeface="Lato"/>
              </a:rPr>
              <a:t>76 daripada 100 responden memilih aplikasi WhatsApp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71 responden juga memilih Google Meet</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66 responden memilih Webex</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Terdapat juga  aplikasi lain yang digunakan (Facebook, Telegram, Google Classroom dan Zoom) </a:t>
            </a:r>
            <a:endParaRPr>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grpSp>
        <p:nvGrpSpPr>
          <p:cNvPr id="530" name="Google Shape;530;p49"/>
          <p:cNvGrpSpPr/>
          <p:nvPr/>
        </p:nvGrpSpPr>
        <p:grpSpPr>
          <a:xfrm>
            <a:off x="1974518" y="141699"/>
            <a:ext cx="5194948" cy="3459924"/>
            <a:chOff x="923350" y="141688"/>
            <a:chExt cx="7297300" cy="4860126"/>
          </a:xfrm>
        </p:grpSpPr>
        <p:pic>
          <p:nvPicPr>
            <p:cNvPr id="531" name="Google Shape;531;p49"/>
            <p:cNvPicPr preferRelativeResize="0"/>
            <p:nvPr/>
          </p:nvPicPr>
          <p:blipFill>
            <a:blip r:embed="rId3">
              <a:alphaModFix/>
            </a:blip>
            <a:stretch>
              <a:fillRect/>
            </a:stretch>
          </p:blipFill>
          <p:spPr>
            <a:xfrm>
              <a:off x="923350" y="141688"/>
              <a:ext cx="7297300" cy="4860126"/>
            </a:xfrm>
            <a:prstGeom prst="rect">
              <a:avLst/>
            </a:prstGeom>
            <a:noFill/>
            <a:ln>
              <a:noFill/>
            </a:ln>
          </p:spPr>
        </p:pic>
        <p:sp>
          <p:nvSpPr>
            <p:cNvPr id="532" name="Google Shape;532;p49"/>
            <p:cNvSpPr txBox="1"/>
            <p:nvPr/>
          </p:nvSpPr>
          <p:spPr>
            <a:xfrm>
              <a:off x="3276325" y="1998763"/>
              <a:ext cx="922500" cy="114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WIFI</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a:p>
              <a:pPr indent="0" lvl="0" marL="0" rtl="0" algn="ctr">
                <a:spcBef>
                  <a:spcPts val="0"/>
                </a:spcBef>
                <a:spcAft>
                  <a:spcPts val="0"/>
                </a:spcAft>
                <a:buNone/>
              </a:pPr>
              <a:r>
                <a:rPr lang="en">
                  <a:solidFill>
                    <a:srgbClr val="FFFFFF"/>
                  </a:solidFill>
                  <a:latin typeface="Lato"/>
                  <a:ea typeface="Lato"/>
                  <a:cs typeface="Lato"/>
                  <a:sym typeface="Lato"/>
                </a:rPr>
                <a:t>40%</a:t>
              </a:r>
              <a:endParaRPr>
                <a:solidFill>
                  <a:srgbClr val="FFFFFF"/>
                </a:solidFill>
                <a:latin typeface="Lato"/>
                <a:ea typeface="Lato"/>
                <a:cs typeface="Lato"/>
                <a:sym typeface="Lato"/>
              </a:endParaRPr>
            </a:p>
          </p:txBody>
        </p:sp>
        <p:sp>
          <p:nvSpPr>
            <p:cNvPr id="533" name="Google Shape;533;p49"/>
            <p:cNvSpPr txBox="1"/>
            <p:nvPr/>
          </p:nvSpPr>
          <p:spPr>
            <a:xfrm>
              <a:off x="4891900" y="2460000"/>
              <a:ext cx="922500" cy="57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DATA</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60%</a:t>
              </a:r>
              <a:endParaRPr>
                <a:latin typeface="Lato"/>
                <a:ea typeface="Lato"/>
                <a:cs typeface="Lato"/>
                <a:sym typeface="Lato"/>
              </a:endParaRPr>
            </a:p>
          </p:txBody>
        </p:sp>
        <p:sp>
          <p:nvSpPr>
            <p:cNvPr id="534" name="Google Shape;534;p49"/>
            <p:cNvSpPr/>
            <p:nvPr/>
          </p:nvSpPr>
          <p:spPr>
            <a:xfrm>
              <a:off x="2487900" y="1733125"/>
              <a:ext cx="433200" cy="30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9"/>
            <p:cNvSpPr/>
            <p:nvPr/>
          </p:nvSpPr>
          <p:spPr>
            <a:xfrm>
              <a:off x="6288275" y="3094500"/>
              <a:ext cx="433200" cy="30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6" name="Google Shape;536;p49"/>
          <p:cNvSpPr txBox="1"/>
          <p:nvPr/>
        </p:nvSpPr>
        <p:spPr>
          <a:xfrm>
            <a:off x="904500" y="141700"/>
            <a:ext cx="7335000" cy="85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202124"/>
                </a:solidFill>
                <a:highlight>
                  <a:srgbClr val="FFFFFF"/>
                </a:highlight>
                <a:latin typeface="Playfair Display"/>
                <a:ea typeface="Playfair Display"/>
                <a:cs typeface="Playfair Display"/>
                <a:sym typeface="Playfair Display"/>
              </a:rPr>
              <a:t>Talian Internet digunakan</a:t>
            </a:r>
            <a:endParaRPr b="1" sz="1800">
              <a:solidFill>
                <a:srgbClr val="202124"/>
              </a:solidFill>
              <a:highlight>
                <a:srgbClr val="FFFFFF"/>
              </a:highlight>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a:latin typeface="Lato"/>
              <a:ea typeface="Lato"/>
              <a:cs typeface="Lato"/>
              <a:sym typeface="Lato"/>
            </a:endParaRPr>
          </a:p>
        </p:txBody>
      </p:sp>
      <p:sp>
        <p:nvSpPr>
          <p:cNvPr id="537" name="Google Shape;537;p49"/>
          <p:cNvSpPr/>
          <p:nvPr/>
        </p:nvSpPr>
        <p:spPr>
          <a:xfrm>
            <a:off x="-157325" y="3667025"/>
            <a:ext cx="9790800" cy="1670100"/>
          </a:xfrm>
          <a:prstGeom prst="rect">
            <a:avLst/>
          </a:prstGeom>
          <a:solidFill>
            <a:srgbClr val="C6823D">
              <a:alpha val="692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9"/>
          <p:cNvSpPr txBox="1"/>
          <p:nvPr/>
        </p:nvSpPr>
        <p:spPr>
          <a:xfrm>
            <a:off x="2125950" y="3860650"/>
            <a:ext cx="4892100" cy="992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
                <a:latin typeface="Lato"/>
                <a:ea typeface="Lato"/>
                <a:cs typeface="Lato"/>
                <a:sym typeface="Lato"/>
              </a:rPr>
              <a:t>60 responden (60%) menggunakan data persendirian</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40 responden (40%) mempunyai rangkaian Wi-fi</a:t>
            </a:r>
            <a:endParaRPr>
              <a:latin typeface="Lato"/>
              <a:ea typeface="Lato"/>
              <a:cs typeface="Lato"/>
              <a:sym typeface="Lato"/>
            </a:endParaRPr>
          </a:p>
        </p:txBody>
      </p:sp>
      <p:pic>
        <p:nvPicPr>
          <p:cNvPr id="539" name="Google Shape;539;p49"/>
          <p:cNvPicPr preferRelativeResize="0"/>
          <p:nvPr/>
        </p:nvPicPr>
        <p:blipFill>
          <a:blip r:embed="rId4">
            <a:alphaModFix/>
          </a:blip>
          <a:stretch>
            <a:fillRect/>
          </a:stretch>
        </p:blipFill>
        <p:spPr>
          <a:xfrm>
            <a:off x="7497650" y="62625"/>
            <a:ext cx="1512174" cy="15121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0"/>
          <p:cNvSpPr/>
          <p:nvPr/>
        </p:nvSpPr>
        <p:spPr>
          <a:xfrm>
            <a:off x="3752449" y="1293509"/>
            <a:ext cx="1527300" cy="1665900"/>
          </a:xfrm>
          <a:prstGeom prst="rect">
            <a:avLst/>
          </a:prstGeom>
          <a:noFill/>
          <a:ln cap="flat" cmpd="sng" w="762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0"/>
          <p:cNvSpPr/>
          <p:nvPr/>
        </p:nvSpPr>
        <p:spPr>
          <a:xfrm>
            <a:off x="1609183" y="1293529"/>
            <a:ext cx="1527300" cy="1665900"/>
          </a:xfrm>
          <a:prstGeom prst="rect">
            <a:avLst/>
          </a:prstGeom>
          <a:noFill/>
          <a:ln cap="flat" cmpd="sng" w="762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0"/>
          <p:cNvSpPr txBox="1"/>
          <p:nvPr/>
        </p:nvSpPr>
        <p:spPr>
          <a:xfrm>
            <a:off x="2277144" y="406400"/>
            <a:ext cx="4478100" cy="53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500">
                <a:solidFill>
                  <a:srgbClr val="202124"/>
                </a:solidFill>
                <a:highlight>
                  <a:srgbClr val="FFFFFF"/>
                </a:highlight>
                <a:latin typeface="Playfair Display"/>
                <a:ea typeface="Playfair Display"/>
                <a:cs typeface="Playfair Display"/>
                <a:sym typeface="Playfair Display"/>
              </a:rPr>
              <a:t>Gangguan</a:t>
            </a:r>
            <a:r>
              <a:rPr b="1" lang="en" sz="1800">
                <a:solidFill>
                  <a:srgbClr val="674EA7"/>
                </a:solidFill>
                <a:latin typeface="Permanent Marker"/>
                <a:ea typeface="Permanent Marker"/>
                <a:cs typeface="Permanent Marker"/>
                <a:sym typeface="Permanent Marker"/>
              </a:rPr>
              <a:t> </a:t>
            </a:r>
            <a:r>
              <a:rPr b="1" lang="en" sz="1500">
                <a:solidFill>
                  <a:srgbClr val="202124"/>
                </a:solidFill>
                <a:highlight>
                  <a:srgbClr val="FFFFFF"/>
                </a:highlight>
                <a:latin typeface="Playfair Display"/>
                <a:ea typeface="Playfair Display"/>
                <a:cs typeface="Playfair Display"/>
                <a:sym typeface="Playfair Display"/>
              </a:rPr>
              <a:t>ketika pdp</a:t>
            </a:r>
            <a:endParaRPr b="1" sz="1800">
              <a:solidFill>
                <a:srgbClr val="674EA7"/>
              </a:solidFill>
              <a:latin typeface="Permanent Marker"/>
              <a:ea typeface="Permanent Marker"/>
              <a:cs typeface="Permanent Marker"/>
              <a:sym typeface="Permanent Marker"/>
            </a:endParaRPr>
          </a:p>
        </p:txBody>
      </p:sp>
      <p:pic>
        <p:nvPicPr>
          <p:cNvPr id="547" name="Google Shape;547;p50"/>
          <p:cNvPicPr preferRelativeResize="0"/>
          <p:nvPr/>
        </p:nvPicPr>
        <p:blipFill>
          <a:blip r:embed="rId3">
            <a:alphaModFix/>
          </a:blip>
          <a:stretch>
            <a:fillRect/>
          </a:stretch>
        </p:blipFill>
        <p:spPr>
          <a:xfrm>
            <a:off x="5809719" y="1554934"/>
            <a:ext cx="1687844" cy="1142984"/>
          </a:xfrm>
          <a:prstGeom prst="rect">
            <a:avLst/>
          </a:prstGeom>
          <a:noFill/>
          <a:ln>
            <a:noFill/>
          </a:ln>
        </p:spPr>
      </p:pic>
      <p:sp>
        <p:nvSpPr>
          <p:cNvPr id="548" name="Google Shape;548;p50"/>
          <p:cNvSpPr txBox="1"/>
          <p:nvPr/>
        </p:nvSpPr>
        <p:spPr>
          <a:xfrm>
            <a:off x="5809719" y="2634925"/>
            <a:ext cx="1811100" cy="2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Lato"/>
                <a:ea typeface="Lato"/>
                <a:cs typeface="Lato"/>
                <a:sym typeface="Lato"/>
              </a:rPr>
              <a:t>Gangguan persekitaran</a:t>
            </a:r>
            <a:endParaRPr sz="1100">
              <a:latin typeface="Lato"/>
              <a:ea typeface="Lato"/>
              <a:cs typeface="Lato"/>
              <a:sym typeface="Lato"/>
            </a:endParaRPr>
          </a:p>
        </p:txBody>
      </p:sp>
      <p:pic>
        <p:nvPicPr>
          <p:cNvPr id="549" name="Google Shape;549;p50"/>
          <p:cNvPicPr preferRelativeResize="0"/>
          <p:nvPr/>
        </p:nvPicPr>
        <p:blipFill>
          <a:blip r:embed="rId4">
            <a:alphaModFix/>
          </a:blip>
          <a:stretch>
            <a:fillRect/>
          </a:stretch>
        </p:blipFill>
        <p:spPr>
          <a:xfrm>
            <a:off x="3610496" y="1513102"/>
            <a:ext cx="1811379" cy="1226638"/>
          </a:xfrm>
          <a:prstGeom prst="rect">
            <a:avLst/>
          </a:prstGeom>
          <a:noFill/>
          <a:ln>
            <a:noFill/>
          </a:ln>
        </p:spPr>
      </p:pic>
      <p:sp>
        <p:nvSpPr>
          <p:cNvPr id="550" name="Google Shape;550;p50"/>
          <p:cNvSpPr txBox="1"/>
          <p:nvPr/>
        </p:nvSpPr>
        <p:spPr>
          <a:xfrm>
            <a:off x="3816452" y="2600130"/>
            <a:ext cx="1399500" cy="36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Capaian internet</a:t>
            </a:r>
            <a:endParaRPr>
              <a:latin typeface="Lato"/>
              <a:ea typeface="Lato"/>
              <a:cs typeface="Lato"/>
              <a:sym typeface="Lato"/>
            </a:endParaRPr>
          </a:p>
        </p:txBody>
      </p:sp>
      <p:pic>
        <p:nvPicPr>
          <p:cNvPr id="551" name="Google Shape;551;p50"/>
          <p:cNvPicPr preferRelativeResize="0"/>
          <p:nvPr/>
        </p:nvPicPr>
        <p:blipFill>
          <a:blip r:embed="rId5">
            <a:alphaModFix/>
          </a:blip>
          <a:stretch>
            <a:fillRect/>
          </a:stretch>
        </p:blipFill>
        <p:spPr>
          <a:xfrm>
            <a:off x="1523187" y="1667224"/>
            <a:ext cx="1699466" cy="1150858"/>
          </a:xfrm>
          <a:prstGeom prst="rect">
            <a:avLst/>
          </a:prstGeom>
          <a:noFill/>
          <a:ln>
            <a:noFill/>
          </a:ln>
        </p:spPr>
      </p:pic>
      <p:sp>
        <p:nvSpPr>
          <p:cNvPr id="552" name="Google Shape;552;p50"/>
          <p:cNvSpPr txBox="1"/>
          <p:nvPr/>
        </p:nvSpPr>
        <p:spPr>
          <a:xfrm>
            <a:off x="1852404" y="2634934"/>
            <a:ext cx="1041000" cy="2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Sosial media</a:t>
            </a:r>
            <a:endParaRPr>
              <a:latin typeface="Lato"/>
              <a:ea typeface="Lato"/>
              <a:cs typeface="Lato"/>
              <a:sym typeface="Lato"/>
            </a:endParaRPr>
          </a:p>
        </p:txBody>
      </p:sp>
      <p:sp>
        <p:nvSpPr>
          <p:cNvPr id="553" name="Google Shape;553;p50"/>
          <p:cNvSpPr/>
          <p:nvPr/>
        </p:nvSpPr>
        <p:spPr>
          <a:xfrm>
            <a:off x="5895710" y="1311246"/>
            <a:ext cx="1527300" cy="1665900"/>
          </a:xfrm>
          <a:prstGeom prst="rect">
            <a:avLst/>
          </a:prstGeom>
          <a:noFill/>
          <a:ln cap="flat" cmpd="sng" w="76200">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0"/>
          <p:cNvSpPr/>
          <p:nvPr/>
        </p:nvSpPr>
        <p:spPr>
          <a:xfrm>
            <a:off x="-646700" y="4012175"/>
            <a:ext cx="10214400" cy="19365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1"/>
          <p:cNvSpPr txBox="1"/>
          <p:nvPr>
            <p:ph type="title"/>
          </p:nvPr>
        </p:nvSpPr>
        <p:spPr>
          <a:xfrm>
            <a:off x="708950" y="0"/>
            <a:ext cx="2563800" cy="334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CADANGAN MENGATASI MASALAH</a:t>
            </a:r>
            <a:endParaRPr/>
          </a:p>
        </p:txBody>
      </p:sp>
      <p:sp>
        <p:nvSpPr>
          <p:cNvPr id="560" name="Google Shape;560;p51"/>
          <p:cNvSpPr/>
          <p:nvPr/>
        </p:nvSpPr>
        <p:spPr>
          <a:xfrm>
            <a:off x="3890113" y="310725"/>
            <a:ext cx="2176200" cy="2091000"/>
          </a:xfrm>
          <a:prstGeom prst="ellipse">
            <a:avLst/>
          </a:prstGeom>
          <a:solidFill>
            <a:schemeClr val="lt2"/>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Menggunakan aplikasi bagi mengadakan perbincangan secara maya</a:t>
            </a:r>
            <a:endParaRPr>
              <a:latin typeface="Spectral"/>
              <a:ea typeface="Spectral"/>
              <a:cs typeface="Spectral"/>
              <a:sym typeface="Spectral"/>
            </a:endParaRPr>
          </a:p>
        </p:txBody>
      </p:sp>
      <p:sp>
        <p:nvSpPr>
          <p:cNvPr id="561" name="Google Shape;561;p51"/>
          <p:cNvSpPr/>
          <p:nvPr/>
        </p:nvSpPr>
        <p:spPr>
          <a:xfrm>
            <a:off x="3890125" y="2324475"/>
            <a:ext cx="2115300" cy="2091000"/>
          </a:xfrm>
          <a:prstGeom prst="ellipse">
            <a:avLst/>
          </a:prstGeom>
          <a:solidFill>
            <a:schemeClr val="lt2"/>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Memohon bantuan zakat</a:t>
            </a:r>
            <a:endParaRPr>
              <a:latin typeface="Spectral"/>
              <a:ea typeface="Spectral"/>
              <a:cs typeface="Spectral"/>
              <a:sym typeface="Spectral"/>
            </a:endParaRPr>
          </a:p>
        </p:txBody>
      </p:sp>
      <p:sp>
        <p:nvSpPr>
          <p:cNvPr id="562" name="Google Shape;562;p51"/>
          <p:cNvSpPr/>
          <p:nvPr/>
        </p:nvSpPr>
        <p:spPr>
          <a:xfrm>
            <a:off x="5934600" y="310725"/>
            <a:ext cx="2260800" cy="2091000"/>
          </a:xfrm>
          <a:prstGeom prst="ellipse">
            <a:avLst/>
          </a:prstGeom>
          <a:solidFill>
            <a:schemeClr val="lt2"/>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Mengatur masa dengan baik agar dapat membuat perbincangan dengan rakan</a:t>
            </a:r>
            <a:endParaRPr>
              <a:latin typeface="Spectral"/>
              <a:ea typeface="Spectral"/>
              <a:cs typeface="Spectral"/>
              <a:sym typeface="Spectral"/>
            </a:endParaRPr>
          </a:p>
        </p:txBody>
      </p:sp>
      <p:sp>
        <p:nvSpPr>
          <p:cNvPr id="563" name="Google Shape;563;p51"/>
          <p:cNvSpPr/>
          <p:nvPr/>
        </p:nvSpPr>
        <p:spPr>
          <a:xfrm>
            <a:off x="5934600" y="2324475"/>
            <a:ext cx="2260800" cy="2091000"/>
          </a:xfrm>
          <a:prstGeom prst="ellipse">
            <a:avLst/>
          </a:prstGeom>
          <a:solidFill>
            <a:schemeClr val="lt2"/>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Memohon bantuan dari pihak universiti atau kerajaan</a:t>
            </a:r>
            <a:endParaRPr/>
          </a:p>
        </p:txBody>
      </p:sp>
      <p:pic>
        <p:nvPicPr>
          <p:cNvPr id="564" name="Google Shape;564;p51"/>
          <p:cNvPicPr preferRelativeResize="0"/>
          <p:nvPr/>
        </p:nvPicPr>
        <p:blipFill>
          <a:blip r:embed="rId3">
            <a:alphaModFix/>
          </a:blip>
          <a:stretch>
            <a:fillRect/>
          </a:stretch>
        </p:blipFill>
        <p:spPr>
          <a:xfrm>
            <a:off x="708950" y="3433724"/>
            <a:ext cx="1702099" cy="11382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2"/>
          <p:cNvSpPr txBox="1"/>
          <p:nvPr>
            <p:ph type="title"/>
          </p:nvPr>
        </p:nvSpPr>
        <p:spPr>
          <a:xfrm>
            <a:off x="527066" y="572562"/>
            <a:ext cx="5669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kesimpulan</a:t>
            </a:r>
            <a:endParaRPr/>
          </a:p>
        </p:txBody>
      </p:sp>
      <p:sp>
        <p:nvSpPr>
          <p:cNvPr id="570" name="Google Shape;570;p52"/>
          <p:cNvSpPr txBox="1"/>
          <p:nvPr>
            <p:ph idx="1" type="subTitle"/>
          </p:nvPr>
        </p:nvSpPr>
        <p:spPr>
          <a:xfrm>
            <a:off x="527075" y="1682225"/>
            <a:ext cx="7980900" cy="2795700"/>
          </a:xfrm>
          <a:prstGeom prst="rect">
            <a:avLst/>
          </a:prstGeom>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lang="en" sz="1500">
                <a:solidFill>
                  <a:srgbClr val="000000"/>
                </a:solidFill>
                <a:latin typeface="Mali"/>
                <a:ea typeface="Mali"/>
                <a:cs typeface="Mali"/>
                <a:sym typeface="Mali"/>
              </a:rPr>
              <a:t>Berdasarkan kajian yang dilakukan, adakah pembelajaran atas talian memberi kesan yang baik atau buruk? </a:t>
            </a:r>
            <a:endParaRPr sz="1500">
              <a:solidFill>
                <a:srgbClr val="000000"/>
              </a:solidFill>
              <a:latin typeface="Mali"/>
              <a:ea typeface="Mali"/>
              <a:cs typeface="Mali"/>
              <a:sym typeface="Mali"/>
            </a:endParaRPr>
          </a:p>
          <a:p>
            <a:pPr indent="0" lvl="0" marL="0" rtl="0" algn="l">
              <a:lnSpc>
                <a:spcPct val="150000"/>
              </a:lnSpc>
              <a:spcBef>
                <a:spcPts val="1200"/>
              </a:spcBef>
              <a:spcAft>
                <a:spcPts val="0"/>
              </a:spcAft>
              <a:buNone/>
            </a:pPr>
            <a:r>
              <a:rPr lang="en" sz="1500">
                <a:solidFill>
                  <a:srgbClr val="000000"/>
                </a:solidFill>
                <a:latin typeface="Mali"/>
                <a:ea typeface="Mali"/>
                <a:cs typeface="Mali"/>
                <a:sym typeface="Mali"/>
              </a:rPr>
              <a:t>Kesan baik- pelajar bebas untuk melakukan pdp dimana mana sahaja</a:t>
            </a:r>
            <a:endParaRPr sz="1500">
              <a:solidFill>
                <a:srgbClr val="000000"/>
              </a:solidFill>
              <a:latin typeface="Mali"/>
              <a:ea typeface="Mali"/>
              <a:cs typeface="Mali"/>
              <a:sym typeface="Mali"/>
            </a:endParaRPr>
          </a:p>
          <a:p>
            <a:pPr indent="0" lvl="0" marL="0" rtl="0" algn="l">
              <a:lnSpc>
                <a:spcPct val="150000"/>
              </a:lnSpc>
              <a:spcBef>
                <a:spcPts val="1200"/>
              </a:spcBef>
              <a:spcAft>
                <a:spcPts val="0"/>
              </a:spcAft>
              <a:buNone/>
            </a:pPr>
            <a:r>
              <a:rPr lang="en" sz="1500">
                <a:solidFill>
                  <a:srgbClr val="000000"/>
                </a:solidFill>
                <a:latin typeface="Mali"/>
                <a:ea typeface="Mali"/>
                <a:cs typeface="Mali"/>
                <a:sym typeface="Mali"/>
              </a:rPr>
              <a:t>Kesan buruk- Banyak halangan (seperti yang telah dibincangkan) yang menyebabkan pelajar mudah hilang fokus</a:t>
            </a:r>
            <a:endParaRPr sz="1500">
              <a:solidFill>
                <a:srgbClr val="000000"/>
              </a:solidFill>
              <a:latin typeface="Mali"/>
              <a:ea typeface="Mali"/>
              <a:cs typeface="Mali"/>
              <a:sym typeface="Mali"/>
            </a:endParaRPr>
          </a:p>
          <a:p>
            <a:pPr indent="0" lvl="0" marL="0" rtl="0" algn="l">
              <a:lnSpc>
                <a:spcPct val="150000"/>
              </a:lnSpc>
              <a:spcBef>
                <a:spcPts val="1200"/>
              </a:spcBef>
              <a:spcAft>
                <a:spcPts val="1200"/>
              </a:spcAft>
              <a:buNone/>
            </a:pPr>
            <a:r>
              <a:t/>
            </a:r>
            <a:endParaRPr sz="1500">
              <a:solidFill>
                <a:srgbClr val="000000"/>
              </a:solidFill>
              <a:latin typeface="Mali"/>
              <a:ea typeface="Mali"/>
              <a:cs typeface="Mali"/>
              <a:sym typeface="Mal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787200" y="747890"/>
            <a:ext cx="7596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AHLI KUMPULAN</a:t>
            </a:r>
            <a:endParaRPr/>
          </a:p>
        </p:txBody>
      </p:sp>
      <p:sp>
        <p:nvSpPr>
          <p:cNvPr id="262" name="Google Shape;262;p36"/>
          <p:cNvSpPr txBox="1"/>
          <p:nvPr>
            <p:ph idx="2" type="title"/>
          </p:nvPr>
        </p:nvSpPr>
        <p:spPr>
          <a:xfrm>
            <a:off x="1114388" y="1613801"/>
            <a:ext cx="21321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ADRINA ASYIQIN BINTI MD ADHA</a:t>
            </a:r>
            <a:endParaRPr/>
          </a:p>
        </p:txBody>
      </p:sp>
      <p:sp>
        <p:nvSpPr>
          <p:cNvPr id="263" name="Google Shape;263;p36"/>
          <p:cNvSpPr txBox="1"/>
          <p:nvPr>
            <p:ph idx="1" type="subTitle"/>
          </p:nvPr>
        </p:nvSpPr>
        <p:spPr>
          <a:xfrm>
            <a:off x="1457525" y="2300906"/>
            <a:ext cx="19221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A20EC0174</a:t>
            </a:r>
            <a:endParaRPr/>
          </a:p>
          <a:p>
            <a:pPr indent="0" lvl="0" marL="0" rtl="0" algn="ctr">
              <a:spcBef>
                <a:spcPts val="0"/>
              </a:spcBef>
              <a:spcAft>
                <a:spcPts val="0"/>
              </a:spcAft>
              <a:buNone/>
            </a:pPr>
            <a:r>
              <a:rPr lang="en"/>
              <a:t>011-13033218</a:t>
            </a:r>
            <a:endParaRPr/>
          </a:p>
        </p:txBody>
      </p:sp>
      <p:sp>
        <p:nvSpPr>
          <p:cNvPr id="264" name="Google Shape;264;p36"/>
          <p:cNvSpPr txBox="1"/>
          <p:nvPr>
            <p:ph idx="3" type="title"/>
          </p:nvPr>
        </p:nvSpPr>
        <p:spPr>
          <a:xfrm>
            <a:off x="1355275" y="3261624"/>
            <a:ext cx="28182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NUR SYAMALIA FAIQAH BINTI MOHD KAMAL</a:t>
            </a:r>
            <a:endParaRPr/>
          </a:p>
        </p:txBody>
      </p:sp>
      <p:sp>
        <p:nvSpPr>
          <p:cNvPr id="265" name="Google Shape;265;p36"/>
          <p:cNvSpPr txBox="1"/>
          <p:nvPr>
            <p:ph idx="4" type="subTitle"/>
          </p:nvPr>
        </p:nvSpPr>
        <p:spPr>
          <a:xfrm>
            <a:off x="2142750" y="3945898"/>
            <a:ext cx="19221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A20EC0118</a:t>
            </a:r>
            <a:endParaRPr/>
          </a:p>
          <a:p>
            <a:pPr indent="0" lvl="0" marL="0" rtl="0" algn="ctr">
              <a:spcBef>
                <a:spcPts val="0"/>
              </a:spcBef>
              <a:spcAft>
                <a:spcPts val="0"/>
              </a:spcAft>
              <a:buNone/>
            </a:pPr>
            <a:r>
              <a:rPr lang="en"/>
              <a:t>011-63360800</a:t>
            </a:r>
            <a:endParaRPr/>
          </a:p>
        </p:txBody>
      </p:sp>
      <p:sp>
        <p:nvSpPr>
          <p:cNvPr id="266" name="Google Shape;266;p36"/>
          <p:cNvSpPr txBox="1"/>
          <p:nvPr>
            <p:ph idx="5" type="title"/>
          </p:nvPr>
        </p:nvSpPr>
        <p:spPr>
          <a:xfrm>
            <a:off x="5267575" y="1624762"/>
            <a:ext cx="2183700" cy="5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MADINA SURAYA BINTI ZHARIN</a:t>
            </a:r>
            <a:endParaRPr/>
          </a:p>
        </p:txBody>
      </p:sp>
      <p:sp>
        <p:nvSpPr>
          <p:cNvPr id="267" name="Google Shape;267;p36"/>
          <p:cNvSpPr txBox="1"/>
          <p:nvPr>
            <p:ph idx="6" type="subTitle"/>
          </p:nvPr>
        </p:nvSpPr>
        <p:spPr>
          <a:xfrm>
            <a:off x="5421875" y="2300900"/>
            <a:ext cx="1278900" cy="5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A20EC0203</a:t>
            </a:r>
            <a:endParaRPr/>
          </a:p>
          <a:p>
            <a:pPr indent="0" lvl="0" marL="0" rtl="0" algn="l">
              <a:spcBef>
                <a:spcPts val="0"/>
              </a:spcBef>
              <a:spcAft>
                <a:spcPts val="0"/>
              </a:spcAft>
              <a:buNone/>
            </a:pPr>
            <a:r>
              <a:rPr lang="en"/>
              <a:t>012-3136850</a:t>
            </a:r>
            <a:endParaRPr/>
          </a:p>
        </p:txBody>
      </p:sp>
      <p:sp>
        <p:nvSpPr>
          <p:cNvPr id="268" name="Google Shape;268;p36"/>
          <p:cNvSpPr txBox="1"/>
          <p:nvPr>
            <p:ph idx="7" type="title"/>
          </p:nvPr>
        </p:nvSpPr>
        <p:spPr>
          <a:xfrm>
            <a:off x="4989050" y="3272575"/>
            <a:ext cx="2530800" cy="5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NAYLI NABIHAH</a:t>
            </a:r>
            <a:endParaRPr/>
          </a:p>
          <a:p>
            <a:pPr indent="0" lvl="0" marL="0" rtl="0" algn="l">
              <a:spcBef>
                <a:spcPts val="0"/>
              </a:spcBef>
              <a:spcAft>
                <a:spcPts val="0"/>
              </a:spcAft>
              <a:buNone/>
            </a:pPr>
            <a:r>
              <a:rPr lang="en"/>
              <a:t>BINTI JASNI</a:t>
            </a:r>
            <a:endParaRPr/>
          </a:p>
        </p:txBody>
      </p:sp>
      <p:sp>
        <p:nvSpPr>
          <p:cNvPr id="269" name="Google Shape;269;p36"/>
          <p:cNvSpPr txBox="1"/>
          <p:nvPr>
            <p:ph idx="8" type="subTitle"/>
          </p:nvPr>
        </p:nvSpPr>
        <p:spPr>
          <a:xfrm>
            <a:off x="4778675" y="3945898"/>
            <a:ext cx="19221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A20EC0105</a:t>
            </a:r>
            <a:endParaRPr/>
          </a:p>
          <a:p>
            <a:pPr indent="0" lvl="0" marL="0" rtl="0" algn="ctr">
              <a:spcBef>
                <a:spcPts val="0"/>
              </a:spcBef>
              <a:spcAft>
                <a:spcPts val="0"/>
              </a:spcAft>
              <a:buNone/>
            </a:pPr>
            <a:r>
              <a:rPr lang="en"/>
              <a:t>019-2463571</a:t>
            </a:r>
            <a:endParaRPr/>
          </a:p>
        </p:txBody>
      </p:sp>
      <p:grpSp>
        <p:nvGrpSpPr>
          <p:cNvPr id="270" name="Google Shape;270;p36"/>
          <p:cNvGrpSpPr/>
          <p:nvPr/>
        </p:nvGrpSpPr>
        <p:grpSpPr>
          <a:xfrm>
            <a:off x="2203238" y="747896"/>
            <a:ext cx="801538" cy="572714"/>
            <a:chOff x="3497300" y="3227275"/>
            <a:chExt cx="296175" cy="296175"/>
          </a:xfrm>
        </p:grpSpPr>
        <p:sp>
          <p:nvSpPr>
            <p:cNvPr id="271" name="Google Shape;271;p36"/>
            <p:cNvSpPr/>
            <p:nvPr/>
          </p:nvSpPr>
          <p:spPr>
            <a:xfrm>
              <a:off x="3609925" y="3339900"/>
              <a:ext cx="69350" cy="68550"/>
            </a:xfrm>
            <a:custGeom>
              <a:rect b="b" l="l" r="r" t="t"/>
              <a:pathLst>
                <a:path extrusionOk="0" h="2742" w="2774">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6"/>
            <p:cNvSpPr/>
            <p:nvPr/>
          </p:nvSpPr>
          <p:spPr>
            <a:xfrm>
              <a:off x="3531175" y="3227275"/>
              <a:ext cx="86650" cy="86675"/>
            </a:xfrm>
            <a:custGeom>
              <a:rect b="b" l="l" r="r" t="t"/>
              <a:pathLst>
                <a:path extrusionOk="0" h="3467" w="3466">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6"/>
            <p:cNvSpPr/>
            <p:nvPr/>
          </p:nvSpPr>
          <p:spPr>
            <a:xfrm>
              <a:off x="3670575" y="3227275"/>
              <a:ext cx="86675" cy="86675"/>
            </a:xfrm>
            <a:custGeom>
              <a:rect b="b" l="l" r="r" t="t"/>
              <a:pathLst>
                <a:path extrusionOk="0" h="3467" w="3467">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6"/>
            <p:cNvSpPr/>
            <p:nvPr/>
          </p:nvSpPr>
          <p:spPr>
            <a:xfrm>
              <a:off x="3622525" y="3421825"/>
              <a:ext cx="41775" cy="25225"/>
            </a:xfrm>
            <a:custGeom>
              <a:rect b="b" l="l" r="r" t="t"/>
              <a:pathLst>
                <a:path extrusionOk="0" h="1009" w="1671">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6"/>
            <p:cNvSpPr/>
            <p:nvPr/>
          </p:nvSpPr>
          <p:spPr>
            <a:xfrm>
              <a:off x="3566600" y="3416300"/>
              <a:ext cx="70125" cy="106350"/>
            </a:xfrm>
            <a:custGeom>
              <a:rect b="b" l="l" r="r" t="t"/>
              <a:pathLst>
                <a:path extrusionOk="0" h="4254" w="2805">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6"/>
            <p:cNvSpPr/>
            <p:nvPr/>
          </p:nvSpPr>
          <p:spPr>
            <a:xfrm>
              <a:off x="3653250" y="3417100"/>
              <a:ext cx="70125" cy="106350"/>
            </a:xfrm>
            <a:custGeom>
              <a:rect b="b" l="l" r="r" t="t"/>
              <a:pathLst>
                <a:path extrusionOk="0" h="4254" w="2805">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6"/>
            <p:cNvSpPr/>
            <p:nvPr/>
          </p:nvSpPr>
          <p:spPr>
            <a:xfrm>
              <a:off x="3655625" y="3310775"/>
              <a:ext cx="137850" cy="108700"/>
            </a:xfrm>
            <a:custGeom>
              <a:rect b="b" l="l" r="r" t="t"/>
              <a:pathLst>
                <a:path extrusionOk="0" h="4348" w="5514">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6"/>
            <p:cNvSpPr/>
            <p:nvPr/>
          </p:nvSpPr>
          <p:spPr>
            <a:xfrm>
              <a:off x="3497300" y="3309975"/>
              <a:ext cx="136275" cy="108725"/>
            </a:xfrm>
            <a:custGeom>
              <a:rect b="b" l="l" r="r" t="t"/>
              <a:pathLst>
                <a:path extrusionOk="0" h="4349" w="5451">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36"/>
          <p:cNvGrpSpPr/>
          <p:nvPr/>
        </p:nvGrpSpPr>
        <p:grpSpPr>
          <a:xfrm>
            <a:off x="6326246" y="747907"/>
            <a:ext cx="635643" cy="572703"/>
            <a:chOff x="4263650" y="3963700"/>
            <a:chExt cx="298550" cy="295375"/>
          </a:xfrm>
        </p:grpSpPr>
        <p:sp>
          <p:nvSpPr>
            <p:cNvPr id="280" name="Google Shape;280;p36"/>
            <p:cNvSpPr/>
            <p:nvPr/>
          </p:nvSpPr>
          <p:spPr>
            <a:xfrm>
              <a:off x="4384950" y="3963700"/>
              <a:ext cx="53575" cy="51225"/>
            </a:xfrm>
            <a:custGeom>
              <a:rect b="b" l="l" r="r" t="t"/>
              <a:pathLst>
                <a:path extrusionOk="0" h="2049" w="2143">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6"/>
            <p:cNvSpPr/>
            <p:nvPr/>
          </p:nvSpPr>
          <p:spPr>
            <a:xfrm>
              <a:off x="4315650" y="4136975"/>
              <a:ext cx="51200" cy="51225"/>
            </a:xfrm>
            <a:custGeom>
              <a:rect b="b" l="l" r="r" t="t"/>
              <a:pathLst>
                <a:path extrusionOk="0" h="2049" w="2048">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6"/>
            <p:cNvSpPr/>
            <p:nvPr/>
          </p:nvSpPr>
          <p:spPr>
            <a:xfrm>
              <a:off x="4455850" y="4136975"/>
              <a:ext cx="51200" cy="51225"/>
            </a:xfrm>
            <a:custGeom>
              <a:rect b="b" l="l" r="r" t="t"/>
              <a:pathLst>
                <a:path extrusionOk="0" h="2049" w="2048">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6"/>
            <p:cNvSpPr/>
            <p:nvPr/>
          </p:nvSpPr>
          <p:spPr>
            <a:xfrm>
              <a:off x="4263650" y="4085000"/>
              <a:ext cx="298550" cy="122100"/>
            </a:xfrm>
            <a:custGeom>
              <a:rect b="b" l="l" r="r" t="t"/>
              <a:pathLst>
                <a:path extrusionOk="0" h="4884" w="11942">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6"/>
            <p:cNvSpPr/>
            <p:nvPr/>
          </p:nvSpPr>
          <p:spPr>
            <a:xfrm>
              <a:off x="4431425" y="4196825"/>
              <a:ext cx="104000" cy="62250"/>
            </a:xfrm>
            <a:custGeom>
              <a:rect b="b" l="l" r="r" t="t"/>
              <a:pathLst>
                <a:path extrusionOk="0" h="2490" w="416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6"/>
            <p:cNvSpPr/>
            <p:nvPr/>
          </p:nvSpPr>
          <p:spPr>
            <a:xfrm>
              <a:off x="4359750" y="4022775"/>
              <a:ext cx="104775" cy="44125"/>
            </a:xfrm>
            <a:custGeom>
              <a:rect b="b" l="l" r="r" t="t"/>
              <a:pathLst>
                <a:path extrusionOk="0" h="1765" w="4191">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6"/>
            <p:cNvSpPr/>
            <p:nvPr/>
          </p:nvSpPr>
          <p:spPr>
            <a:xfrm>
              <a:off x="4291225" y="4196825"/>
              <a:ext cx="102425" cy="62250"/>
            </a:xfrm>
            <a:custGeom>
              <a:rect b="b" l="l" r="r" t="t"/>
              <a:pathLst>
                <a:path extrusionOk="0" h="2490" w="4097">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7"/>
          <p:cNvSpPr txBox="1"/>
          <p:nvPr/>
        </p:nvSpPr>
        <p:spPr>
          <a:xfrm>
            <a:off x="535500" y="1139000"/>
            <a:ext cx="6480300" cy="3531000"/>
          </a:xfrm>
          <a:prstGeom prst="rect">
            <a:avLst/>
          </a:prstGeom>
          <a:noFill/>
          <a:ln>
            <a:noFill/>
          </a:ln>
        </p:spPr>
        <p:txBody>
          <a:bodyPr anchorCtr="0" anchor="t" bIns="91425" lIns="91425" spcFirstLastPara="1" rIns="91425" wrap="square" tIns="91425">
            <a:noAutofit/>
          </a:bodyPr>
          <a:lstStyle/>
          <a:p>
            <a:pPr indent="-323850" lvl="0" marL="457200" rtl="0" algn="just">
              <a:lnSpc>
                <a:spcPct val="150000"/>
              </a:lnSpc>
              <a:spcBef>
                <a:spcPts val="0"/>
              </a:spcBef>
              <a:spcAft>
                <a:spcPts val="0"/>
              </a:spcAft>
              <a:buSzPts val="1500"/>
              <a:buFont typeface="Mali"/>
              <a:buChar char="●"/>
            </a:pPr>
            <a:r>
              <a:rPr lang="en" sz="1500">
                <a:latin typeface="Mali"/>
                <a:ea typeface="Mali"/>
                <a:cs typeface="Mali"/>
                <a:sym typeface="Mali"/>
              </a:rPr>
              <a:t>Pembelajaran Atas Talian (e – pembelajaran) merupakan sebuah bentuk pengajaran dan pembelajaran yang disampaikan melalui penggunaan teknologi digital. ia juga menyediakan kemudahan seperti kemudahan dalam bentuk pembelajaran secara berkumpulan dan dibantu oleh pengajar dalam bidang tertentu secara atas talian.</a:t>
            </a:r>
            <a:endParaRPr sz="1700">
              <a:latin typeface="Mali"/>
              <a:ea typeface="Mali"/>
              <a:cs typeface="Mali"/>
              <a:sym typeface="Mali"/>
            </a:endParaRPr>
          </a:p>
        </p:txBody>
      </p:sp>
      <p:grpSp>
        <p:nvGrpSpPr>
          <p:cNvPr id="292" name="Google Shape;292;p37"/>
          <p:cNvGrpSpPr/>
          <p:nvPr/>
        </p:nvGrpSpPr>
        <p:grpSpPr>
          <a:xfrm>
            <a:off x="6717936" y="3578592"/>
            <a:ext cx="1694227" cy="921456"/>
            <a:chOff x="3751148" y="1015036"/>
            <a:chExt cx="4660873" cy="3236585"/>
          </a:xfrm>
        </p:grpSpPr>
        <p:grpSp>
          <p:nvGrpSpPr>
            <p:cNvPr id="293" name="Google Shape;293;p37"/>
            <p:cNvGrpSpPr/>
            <p:nvPr/>
          </p:nvGrpSpPr>
          <p:grpSpPr>
            <a:xfrm>
              <a:off x="3751148" y="1015036"/>
              <a:ext cx="4660873" cy="3236585"/>
              <a:chOff x="3751148" y="1015036"/>
              <a:chExt cx="4660873" cy="3236585"/>
            </a:xfrm>
          </p:grpSpPr>
          <p:grpSp>
            <p:nvGrpSpPr>
              <p:cNvPr id="294" name="Google Shape;294;p37"/>
              <p:cNvGrpSpPr/>
              <p:nvPr/>
            </p:nvGrpSpPr>
            <p:grpSpPr>
              <a:xfrm>
                <a:off x="3751148" y="3677468"/>
                <a:ext cx="4660873" cy="574154"/>
                <a:chOff x="4310875" y="3765875"/>
                <a:chExt cx="3945212" cy="485994"/>
              </a:xfrm>
            </p:grpSpPr>
            <p:sp>
              <p:nvSpPr>
                <p:cNvPr id="295" name="Google Shape;295;p37"/>
                <p:cNvSpPr/>
                <p:nvPr/>
              </p:nvSpPr>
              <p:spPr>
                <a:xfrm>
                  <a:off x="4310875" y="3765875"/>
                  <a:ext cx="3122915" cy="485994"/>
                </a:xfrm>
                <a:custGeom>
                  <a:rect b="b" l="l" r="r" t="t"/>
                  <a:pathLst>
                    <a:path extrusionOk="0" h="10973" w="43045">
                      <a:moveTo>
                        <a:pt x="21523" y="0"/>
                      </a:moveTo>
                      <a:cubicBezTo>
                        <a:pt x="9650" y="0"/>
                        <a:pt x="1" y="2448"/>
                        <a:pt x="1" y="5486"/>
                      </a:cubicBezTo>
                      <a:cubicBezTo>
                        <a:pt x="1" y="8496"/>
                        <a:pt x="9650" y="10972"/>
                        <a:pt x="21523" y="10972"/>
                      </a:cubicBezTo>
                      <a:cubicBezTo>
                        <a:pt x="33395" y="10972"/>
                        <a:pt x="43045" y="8496"/>
                        <a:pt x="43045" y="5486"/>
                      </a:cubicBezTo>
                      <a:cubicBezTo>
                        <a:pt x="43045" y="2448"/>
                        <a:pt x="33395" y="0"/>
                        <a:pt x="2152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7"/>
                <p:cNvSpPr/>
                <p:nvPr/>
              </p:nvSpPr>
              <p:spPr>
                <a:xfrm>
                  <a:off x="5931913" y="3771709"/>
                  <a:ext cx="2324174" cy="477073"/>
                </a:xfrm>
                <a:custGeom>
                  <a:rect b="b" l="l" r="r" t="t"/>
                  <a:pathLst>
                    <a:path extrusionOk="0" h="11648" w="56746">
                      <a:moveTo>
                        <a:pt x="1042" y="1"/>
                      </a:moveTo>
                      <a:cubicBezTo>
                        <a:pt x="254" y="310"/>
                        <a:pt x="1" y="1267"/>
                        <a:pt x="507" y="1914"/>
                      </a:cubicBezTo>
                      <a:lnTo>
                        <a:pt x="5740" y="8778"/>
                      </a:lnTo>
                      <a:cubicBezTo>
                        <a:pt x="7119" y="10579"/>
                        <a:pt x="9285" y="11648"/>
                        <a:pt x="11564" y="11648"/>
                      </a:cubicBezTo>
                      <a:lnTo>
                        <a:pt x="55114" y="11648"/>
                      </a:lnTo>
                      <a:cubicBezTo>
                        <a:pt x="56183" y="11648"/>
                        <a:pt x="56746" y="10382"/>
                        <a:pt x="56043" y="9594"/>
                      </a:cubicBezTo>
                      <a:lnTo>
                        <a:pt x="47462"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7"/>
                <p:cNvSpPr/>
                <p:nvPr/>
              </p:nvSpPr>
              <p:spPr>
                <a:xfrm>
                  <a:off x="5783850" y="4005075"/>
                  <a:ext cx="714000" cy="2436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37"/>
              <p:cNvGrpSpPr/>
              <p:nvPr/>
            </p:nvGrpSpPr>
            <p:grpSpPr>
              <a:xfrm>
                <a:off x="5603497" y="1015036"/>
                <a:ext cx="2507667" cy="3131172"/>
                <a:chOff x="6811875" y="2571750"/>
                <a:chExt cx="1295550" cy="1617675"/>
              </a:xfrm>
            </p:grpSpPr>
            <p:sp>
              <p:nvSpPr>
                <p:cNvPr id="299" name="Google Shape;299;p37"/>
                <p:cNvSpPr/>
                <p:nvPr/>
              </p:nvSpPr>
              <p:spPr>
                <a:xfrm>
                  <a:off x="6813975" y="3695675"/>
                  <a:ext cx="1292050" cy="493750"/>
                </a:xfrm>
                <a:custGeom>
                  <a:rect b="b" l="l" r="r" t="t"/>
                  <a:pathLst>
                    <a:path extrusionOk="0" h="19750" w="51682">
                      <a:moveTo>
                        <a:pt x="6218" y="0"/>
                      </a:moveTo>
                      <a:cubicBezTo>
                        <a:pt x="6218" y="0"/>
                        <a:pt x="1" y="760"/>
                        <a:pt x="1492" y="6302"/>
                      </a:cubicBezTo>
                      <a:cubicBezTo>
                        <a:pt x="2111" y="8525"/>
                        <a:pt x="9285" y="15980"/>
                        <a:pt x="10832" y="17556"/>
                      </a:cubicBezTo>
                      <a:cubicBezTo>
                        <a:pt x="11873" y="18878"/>
                        <a:pt x="13476" y="19694"/>
                        <a:pt x="15193" y="19750"/>
                      </a:cubicBezTo>
                      <a:lnTo>
                        <a:pt x="50641" y="19750"/>
                      </a:lnTo>
                      <a:cubicBezTo>
                        <a:pt x="51681" y="19694"/>
                        <a:pt x="51681" y="18174"/>
                        <a:pt x="50641" y="18118"/>
                      </a:cubicBezTo>
                      <a:lnTo>
                        <a:pt x="15361" y="18118"/>
                      </a:lnTo>
                      <a:cubicBezTo>
                        <a:pt x="13083" y="18118"/>
                        <a:pt x="11226" y="16261"/>
                        <a:pt x="11226" y="13983"/>
                      </a:cubicBezTo>
                      <a:cubicBezTo>
                        <a:pt x="11226" y="11676"/>
                        <a:pt x="13083" y="9847"/>
                        <a:pt x="15361" y="9847"/>
                      </a:cubicBezTo>
                      <a:lnTo>
                        <a:pt x="50641" y="9847"/>
                      </a:lnTo>
                      <a:cubicBezTo>
                        <a:pt x="51681" y="9763"/>
                        <a:pt x="51681" y="8272"/>
                        <a:pt x="50641" y="8187"/>
                      </a:cubicBezTo>
                      <a:lnTo>
                        <a:pt x="50612" y="8187"/>
                      </a:lnTo>
                      <a:lnTo>
                        <a:pt x="50725" y="7906"/>
                      </a:lnTo>
                      <a:lnTo>
                        <a:pt x="35927" y="0"/>
                      </a:lnTo>
                      <a:close/>
                    </a:path>
                  </a:pathLst>
                </a:custGeom>
                <a:solidFill>
                  <a:srgbClr val="E56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7"/>
                <p:cNvSpPr/>
                <p:nvPr/>
              </p:nvSpPr>
              <p:spPr>
                <a:xfrm>
                  <a:off x="7098125" y="3921450"/>
                  <a:ext cx="1002975" cy="78800"/>
                </a:xfrm>
                <a:custGeom>
                  <a:rect b="b" l="l" r="r" t="t"/>
                  <a:pathLst>
                    <a:path extrusionOk="0" h="3152" w="40119">
                      <a:moveTo>
                        <a:pt x="3995" y="0"/>
                      </a:moveTo>
                      <a:cubicBezTo>
                        <a:pt x="2150" y="0"/>
                        <a:pt x="520" y="1241"/>
                        <a:pt x="30" y="3035"/>
                      </a:cubicBezTo>
                      <a:lnTo>
                        <a:pt x="30" y="3035"/>
                      </a:lnTo>
                      <a:cubicBezTo>
                        <a:pt x="734" y="1715"/>
                        <a:pt x="2083" y="872"/>
                        <a:pt x="3601" y="816"/>
                      </a:cubicBezTo>
                      <a:cubicBezTo>
                        <a:pt x="3742" y="788"/>
                        <a:pt x="3855" y="788"/>
                        <a:pt x="3995" y="788"/>
                      </a:cubicBezTo>
                      <a:lnTo>
                        <a:pt x="39275" y="788"/>
                      </a:lnTo>
                      <a:cubicBezTo>
                        <a:pt x="39725" y="788"/>
                        <a:pt x="40090" y="450"/>
                        <a:pt x="40119" y="0"/>
                      </a:cubicBezTo>
                      <a:close/>
                      <a:moveTo>
                        <a:pt x="30" y="3035"/>
                      </a:moveTo>
                      <a:cubicBezTo>
                        <a:pt x="30" y="3036"/>
                        <a:pt x="29" y="3037"/>
                        <a:pt x="29" y="3039"/>
                      </a:cubicBezTo>
                      <a:cubicBezTo>
                        <a:pt x="29" y="3040"/>
                        <a:pt x="29" y="3041"/>
                        <a:pt x="28" y="3042"/>
                      </a:cubicBezTo>
                      <a:lnTo>
                        <a:pt x="28" y="3042"/>
                      </a:lnTo>
                      <a:cubicBezTo>
                        <a:pt x="29" y="3040"/>
                        <a:pt x="30" y="3038"/>
                        <a:pt x="30" y="3035"/>
                      </a:cubicBezTo>
                      <a:close/>
                      <a:moveTo>
                        <a:pt x="28" y="3042"/>
                      </a:moveTo>
                      <a:cubicBezTo>
                        <a:pt x="24" y="3060"/>
                        <a:pt x="19" y="3077"/>
                        <a:pt x="14" y="3095"/>
                      </a:cubicBezTo>
                      <a:lnTo>
                        <a:pt x="14" y="3095"/>
                      </a:lnTo>
                      <a:cubicBezTo>
                        <a:pt x="21" y="3075"/>
                        <a:pt x="27" y="3056"/>
                        <a:pt x="28" y="3042"/>
                      </a:cubicBezTo>
                      <a:close/>
                      <a:moveTo>
                        <a:pt x="14" y="3095"/>
                      </a:moveTo>
                      <a:lnTo>
                        <a:pt x="14" y="3095"/>
                      </a:lnTo>
                      <a:cubicBezTo>
                        <a:pt x="7" y="3116"/>
                        <a:pt x="0" y="3137"/>
                        <a:pt x="0" y="3151"/>
                      </a:cubicBezTo>
                      <a:cubicBezTo>
                        <a:pt x="5" y="3132"/>
                        <a:pt x="10" y="3114"/>
                        <a:pt x="14" y="3095"/>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7"/>
                <p:cNvSpPr/>
                <p:nvPr/>
              </p:nvSpPr>
              <p:spPr>
                <a:xfrm>
                  <a:off x="7083350" y="3941825"/>
                  <a:ext cx="996650" cy="206825"/>
                </a:xfrm>
                <a:custGeom>
                  <a:rect b="b" l="l" r="r" t="t"/>
                  <a:pathLst>
                    <a:path extrusionOk="0" h="8273" w="39866">
                      <a:moveTo>
                        <a:pt x="4305" y="1"/>
                      </a:moveTo>
                      <a:cubicBezTo>
                        <a:pt x="2758" y="1"/>
                        <a:pt x="1351" y="873"/>
                        <a:pt x="620" y="2224"/>
                      </a:cubicBezTo>
                      <a:cubicBezTo>
                        <a:pt x="1" y="3433"/>
                        <a:pt x="1" y="4840"/>
                        <a:pt x="620" y="6050"/>
                      </a:cubicBezTo>
                      <a:cubicBezTo>
                        <a:pt x="1351" y="7428"/>
                        <a:pt x="2758" y="8272"/>
                        <a:pt x="4305" y="8272"/>
                      </a:cubicBezTo>
                      <a:lnTo>
                        <a:pt x="39866" y="8272"/>
                      </a:lnTo>
                      <a:lnTo>
                        <a:pt x="398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7"/>
                <p:cNvSpPr/>
                <p:nvPr/>
              </p:nvSpPr>
              <p:spPr>
                <a:xfrm>
                  <a:off x="7191900" y="3990350"/>
                  <a:ext cx="888100" cy="14200"/>
                </a:xfrm>
                <a:custGeom>
                  <a:rect b="b" l="l" r="r" t="t"/>
                  <a:pathLst>
                    <a:path extrusionOk="0" h="568" w="35524">
                      <a:moveTo>
                        <a:pt x="387" y="0"/>
                      </a:moveTo>
                      <a:cubicBezTo>
                        <a:pt x="8" y="0"/>
                        <a:pt x="0" y="567"/>
                        <a:pt x="363" y="567"/>
                      </a:cubicBezTo>
                      <a:cubicBezTo>
                        <a:pt x="379" y="567"/>
                        <a:pt x="396" y="566"/>
                        <a:pt x="413" y="564"/>
                      </a:cubicBezTo>
                      <a:lnTo>
                        <a:pt x="35524" y="564"/>
                      </a:lnTo>
                      <a:lnTo>
                        <a:pt x="35524" y="1"/>
                      </a:lnTo>
                      <a:lnTo>
                        <a:pt x="413" y="1"/>
                      </a:lnTo>
                      <a:cubicBezTo>
                        <a:pt x="404" y="1"/>
                        <a:pt x="395" y="0"/>
                        <a:pt x="38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7"/>
                <p:cNvSpPr/>
                <p:nvPr/>
              </p:nvSpPr>
              <p:spPr>
                <a:xfrm>
                  <a:off x="7191900" y="4038175"/>
                  <a:ext cx="888100" cy="14200"/>
                </a:xfrm>
                <a:custGeom>
                  <a:rect b="b" l="l" r="r" t="t"/>
                  <a:pathLst>
                    <a:path extrusionOk="0" h="568" w="35524">
                      <a:moveTo>
                        <a:pt x="387" y="0"/>
                      </a:moveTo>
                      <a:cubicBezTo>
                        <a:pt x="8" y="0"/>
                        <a:pt x="0" y="567"/>
                        <a:pt x="363" y="567"/>
                      </a:cubicBezTo>
                      <a:cubicBezTo>
                        <a:pt x="379" y="567"/>
                        <a:pt x="396" y="566"/>
                        <a:pt x="413" y="564"/>
                      </a:cubicBezTo>
                      <a:lnTo>
                        <a:pt x="35524" y="564"/>
                      </a:lnTo>
                      <a:lnTo>
                        <a:pt x="35524" y="1"/>
                      </a:lnTo>
                      <a:lnTo>
                        <a:pt x="413" y="1"/>
                      </a:lnTo>
                      <a:cubicBezTo>
                        <a:pt x="404" y="1"/>
                        <a:pt x="395" y="0"/>
                        <a:pt x="38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7"/>
                <p:cNvSpPr/>
                <p:nvPr/>
              </p:nvSpPr>
              <p:spPr>
                <a:xfrm>
                  <a:off x="7191900" y="4086000"/>
                  <a:ext cx="888100" cy="14200"/>
                </a:xfrm>
                <a:custGeom>
                  <a:rect b="b" l="l" r="r" t="t"/>
                  <a:pathLst>
                    <a:path extrusionOk="0" h="568" w="35524">
                      <a:moveTo>
                        <a:pt x="387" y="0"/>
                      </a:moveTo>
                      <a:cubicBezTo>
                        <a:pt x="8" y="0"/>
                        <a:pt x="0" y="567"/>
                        <a:pt x="363" y="567"/>
                      </a:cubicBezTo>
                      <a:cubicBezTo>
                        <a:pt x="379" y="567"/>
                        <a:pt x="396" y="566"/>
                        <a:pt x="413" y="564"/>
                      </a:cubicBezTo>
                      <a:lnTo>
                        <a:pt x="35524" y="564"/>
                      </a:lnTo>
                      <a:lnTo>
                        <a:pt x="35524" y="1"/>
                      </a:lnTo>
                      <a:lnTo>
                        <a:pt x="413" y="1"/>
                      </a:lnTo>
                      <a:cubicBezTo>
                        <a:pt x="404" y="1"/>
                        <a:pt x="395" y="0"/>
                        <a:pt x="38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7"/>
                <p:cNvSpPr/>
                <p:nvPr/>
              </p:nvSpPr>
              <p:spPr>
                <a:xfrm>
                  <a:off x="6811875" y="3405200"/>
                  <a:ext cx="1294150" cy="495175"/>
                </a:xfrm>
                <a:custGeom>
                  <a:rect b="b" l="l" r="r" t="t"/>
                  <a:pathLst>
                    <a:path extrusionOk="0" h="19807" w="51766">
                      <a:moveTo>
                        <a:pt x="6218" y="0"/>
                      </a:moveTo>
                      <a:cubicBezTo>
                        <a:pt x="6218" y="0"/>
                        <a:pt x="0" y="760"/>
                        <a:pt x="1491" y="6274"/>
                      </a:cubicBezTo>
                      <a:cubicBezTo>
                        <a:pt x="2138" y="8609"/>
                        <a:pt x="9988" y="16711"/>
                        <a:pt x="11000" y="17724"/>
                      </a:cubicBezTo>
                      <a:cubicBezTo>
                        <a:pt x="12069" y="19018"/>
                        <a:pt x="13617" y="19778"/>
                        <a:pt x="15277" y="19806"/>
                      </a:cubicBezTo>
                      <a:lnTo>
                        <a:pt x="50725" y="19806"/>
                      </a:lnTo>
                      <a:cubicBezTo>
                        <a:pt x="51765" y="19750"/>
                        <a:pt x="51765" y="18231"/>
                        <a:pt x="50725" y="18174"/>
                      </a:cubicBezTo>
                      <a:lnTo>
                        <a:pt x="15445" y="18174"/>
                      </a:lnTo>
                      <a:cubicBezTo>
                        <a:pt x="13167" y="18174"/>
                        <a:pt x="11310" y="16318"/>
                        <a:pt x="11310" y="14039"/>
                      </a:cubicBezTo>
                      <a:cubicBezTo>
                        <a:pt x="11310" y="11760"/>
                        <a:pt x="13167" y="9903"/>
                        <a:pt x="15445" y="9903"/>
                      </a:cubicBezTo>
                      <a:lnTo>
                        <a:pt x="50725" y="9903"/>
                      </a:lnTo>
                      <a:cubicBezTo>
                        <a:pt x="51765" y="9819"/>
                        <a:pt x="51765" y="8328"/>
                        <a:pt x="50725" y="8243"/>
                      </a:cubicBezTo>
                      <a:lnTo>
                        <a:pt x="50584" y="8243"/>
                      </a:lnTo>
                      <a:lnTo>
                        <a:pt x="50753" y="7906"/>
                      </a:lnTo>
                      <a:lnTo>
                        <a:pt x="35926" y="0"/>
                      </a:ln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7"/>
                <p:cNvSpPr/>
                <p:nvPr/>
              </p:nvSpPr>
              <p:spPr>
                <a:xfrm>
                  <a:off x="7098125" y="3633075"/>
                  <a:ext cx="1002975" cy="78100"/>
                </a:xfrm>
                <a:custGeom>
                  <a:rect b="b" l="l" r="r" t="t"/>
                  <a:pathLst>
                    <a:path extrusionOk="0" h="3124" w="40119">
                      <a:moveTo>
                        <a:pt x="3995" y="0"/>
                      </a:moveTo>
                      <a:cubicBezTo>
                        <a:pt x="2150" y="0"/>
                        <a:pt x="520" y="1214"/>
                        <a:pt x="30" y="3007"/>
                      </a:cubicBezTo>
                      <a:lnTo>
                        <a:pt x="30" y="3007"/>
                      </a:lnTo>
                      <a:cubicBezTo>
                        <a:pt x="734" y="1659"/>
                        <a:pt x="2112" y="816"/>
                        <a:pt x="3630" y="788"/>
                      </a:cubicBezTo>
                      <a:cubicBezTo>
                        <a:pt x="3770" y="788"/>
                        <a:pt x="3883" y="760"/>
                        <a:pt x="3995" y="760"/>
                      </a:cubicBezTo>
                      <a:lnTo>
                        <a:pt x="39275" y="760"/>
                      </a:lnTo>
                      <a:cubicBezTo>
                        <a:pt x="39725" y="760"/>
                        <a:pt x="40090" y="422"/>
                        <a:pt x="40119" y="0"/>
                      </a:cubicBezTo>
                      <a:close/>
                      <a:moveTo>
                        <a:pt x="30" y="3007"/>
                      </a:moveTo>
                      <a:lnTo>
                        <a:pt x="30" y="3007"/>
                      </a:lnTo>
                      <a:cubicBezTo>
                        <a:pt x="30" y="3009"/>
                        <a:pt x="29" y="3010"/>
                        <a:pt x="29" y="3011"/>
                      </a:cubicBezTo>
                      <a:lnTo>
                        <a:pt x="15" y="3066"/>
                      </a:lnTo>
                      <a:lnTo>
                        <a:pt x="15" y="3066"/>
                      </a:lnTo>
                      <a:cubicBezTo>
                        <a:pt x="20" y="3046"/>
                        <a:pt x="25" y="3027"/>
                        <a:pt x="30" y="3007"/>
                      </a:cubicBezTo>
                      <a:close/>
                      <a:moveTo>
                        <a:pt x="15" y="3066"/>
                      </a:moveTo>
                      <a:cubicBezTo>
                        <a:pt x="10" y="3085"/>
                        <a:pt x="5" y="3104"/>
                        <a:pt x="0" y="3123"/>
                      </a:cubicBezTo>
                      <a:lnTo>
                        <a:pt x="15" y="3066"/>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7"/>
                <p:cNvSpPr/>
                <p:nvPr/>
              </p:nvSpPr>
              <p:spPr>
                <a:xfrm>
                  <a:off x="7083350" y="3652775"/>
                  <a:ext cx="996650" cy="206800"/>
                </a:xfrm>
                <a:custGeom>
                  <a:rect b="b" l="l" r="r" t="t"/>
                  <a:pathLst>
                    <a:path extrusionOk="0" h="8272" w="39866">
                      <a:moveTo>
                        <a:pt x="4305" y="0"/>
                      </a:moveTo>
                      <a:cubicBezTo>
                        <a:pt x="2758" y="0"/>
                        <a:pt x="1351" y="872"/>
                        <a:pt x="620" y="2223"/>
                      </a:cubicBezTo>
                      <a:cubicBezTo>
                        <a:pt x="1" y="3432"/>
                        <a:pt x="1" y="4839"/>
                        <a:pt x="620" y="6049"/>
                      </a:cubicBezTo>
                      <a:cubicBezTo>
                        <a:pt x="1351" y="7427"/>
                        <a:pt x="2758" y="8271"/>
                        <a:pt x="4305" y="8271"/>
                      </a:cubicBezTo>
                      <a:lnTo>
                        <a:pt x="39866" y="8271"/>
                      </a:lnTo>
                      <a:lnTo>
                        <a:pt x="398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7"/>
                <p:cNvSpPr/>
                <p:nvPr/>
              </p:nvSpPr>
              <p:spPr>
                <a:xfrm>
                  <a:off x="7191900" y="3701275"/>
                  <a:ext cx="888100" cy="14200"/>
                </a:xfrm>
                <a:custGeom>
                  <a:rect b="b" l="l" r="r" t="t"/>
                  <a:pathLst>
                    <a:path extrusionOk="0" h="568" w="35524">
                      <a:moveTo>
                        <a:pt x="387" y="1"/>
                      </a:moveTo>
                      <a:cubicBezTo>
                        <a:pt x="8" y="1"/>
                        <a:pt x="0" y="568"/>
                        <a:pt x="363" y="568"/>
                      </a:cubicBezTo>
                      <a:cubicBezTo>
                        <a:pt x="379" y="568"/>
                        <a:pt x="396" y="566"/>
                        <a:pt x="413" y="564"/>
                      </a:cubicBezTo>
                      <a:lnTo>
                        <a:pt x="35524" y="564"/>
                      </a:lnTo>
                      <a:lnTo>
                        <a:pt x="35524" y="1"/>
                      </a:lnTo>
                      <a:lnTo>
                        <a:pt x="413" y="1"/>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7"/>
                <p:cNvSpPr/>
                <p:nvPr/>
              </p:nvSpPr>
              <p:spPr>
                <a:xfrm>
                  <a:off x="7191900" y="3749100"/>
                  <a:ext cx="888100" cy="14200"/>
                </a:xfrm>
                <a:custGeom>
                  <a:rect b="b" l="l" r="r" t="t"/>
                  <a:pathLst>
                    <a:path extrusionOk="0" h="568" w="35524">
                      <a:moveTo>
                        <a:pt x="387" y="1"/>
                      </a:moveTo>
                      <a:cubicBezTo>
                        <a:pt x="8" y="1"/>
                        <a:pt x="0" y="568"/>
                        <a:pt x="363" y="568"/>
                      </a:cubicBezTo>
                      <a:cubicBezTo>
                        <a:pt x="379" y="568"/>
                        <a:pt x="396" y="566"/>
                        <a:pt x="413" y="564"/>
                      </a:cubicBezTo>
                      <a:lnTo>
                        <a:pt x="35524" y="564"/>
                      </a:lnTo>
                      <a:lnTo>
                        <a:pt x="35524" y="1"/>
                      </a:lnTo>
                      <a:lnTo>
                        <a:pt x="413" y="1"/>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7"/>
                <p:cNvSpPr/>
                <p:nvPr/>
              </p:nvSpPr>
              <p:spPr>
                <a:xfrm>
                  <a:off x="7191900" y="3796925"/>
                  <a:ext cx="888100" cy="14200"/>
                </a:xfrm>
                <a:custGeom>
                  <a:rect b="b" l="l" r="r" t="t"/>
                  <a:pathLst>
                    <a:path extrusionOk="0" h="568" w="35524">
                      <a:moveTo>
                        <a:pt x="387" y="1"/>
                      </a:moveTo>
                      <a:cubicBezTo>
                        <a:pt x="8" y="1"/>
                        <a:pt x="0" y="568"/>
                        <a:pt x="363" y="568"/>
                      </a:cubicBezTo>
                      <a:cubicBezTo>
                        <a:pt x="379" y="568"/>
                        <a:pt x="396" y="567"/>
                        <a:pt x="413" y="564"/>
                      </a:cubicBezTo>
                      <a:lnTo>
                        <a:pt x="35524" y="564"/>
                      </a:lnTo>
                      <a:lnTo>
                        <a:pt x="35524" y="2"/>
                      </a:lnTo>
                      <a:lnTo>
                        <a:pt x="413" y="2"/>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7"/>
                <p:cNvSpPr/>
                <p:nvPr/>
              </p:nvSpPr>
              <p:spPr>
                <a:xfrm>
                  <a:off x="7083350" y="3363700"/>
                  <a:ext cx="996650" cy="206800"/>
                </a:xfrm>
                <a:custGeom>
                  <a:rect b="b" l="l" r="r" t="t"/>
                  <a:pathLst>
                    <a:path extrusionOk="0" h="8272" w="39866">
                      <a:moveTo>
                        <a:pt x="4305" y="0"/>
                      </a:moveTo>
                      <a:cubicBezTo>
                        <a:pt x="2758" y="0"/>
                        <a:pt x="1351" y="873"/>
                        <a:pt x="620" y="2223"/>
                      </a:cubicBezTo>
                      <a:cubicBezTo>
                        <a:pt x="1" y="3433"/>
                        <a:pt x="1" y="4839"/>
                        <a:pt x="620" y="6049"/>
                      </a:cubicBezTo>
                      <a:cubicBezTo>
                        <a:pt x="1351" y="7428"/>
                        <a:pt x="2758" y="8272"/>
                        <a:pt x="4305" y="8272"/>
                      </a:cubicBezTo>
                      <a:lnTo>
                        <a:pt x="39866" y="8272"/>
                      </a:lnTo>
                      <a:lnTo>
                        <a:pt x="398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7"/>
                <p:cNvSpPr/>
                <p:nvPr/>
              </p:nvSpPr>
              <p:spPr>
                <a:xfrm>
                  <a:off x="6823825" y="3129500"/>
                  <a:ext cx="1283600" cy="481800"/>
                </a:xfrm>
                <a:custGeom>
                  <a:rect b="b" l="l" r="r" t="t"/>
                  <a:pathLst>
                    <a:path extrusionOk="0" h="19272" w="51344">
                      <a:moveTo>
                        <a:pt x="6218" y="0"/>
                      </a:moveTo>
                      <a:cubicBezTo>
                        <a:pt x="6218" y="0"/>
                        <a:pt x="0" y="731"/>
                        <a:pt x="1520" y="6246"/>
                      </a:cubicBezTo>
                      <a:cubicBezTo>
                        <a:pt x="1942" y="7821"/>
                        <a:pt x="5655" y="12013"/>
                        <a:pt x="8328" y="14883"/>
                      </a:cubicBezTo>
                      <a:cubicBezTo>
                        <a:pt x="8356" y="14911"/>
                        <a:pt x="8384" y="14939"/>
                        <a:pt x="8412" y="14967"/>
                      </a:cubicBezTo>
                      <a:cubicBezTo>
                        <a:pt x="8440" y="14995"/>
                        <a:pt x="8497" y="15051"/>
                        <a:pt x="8525" y="15079"/>
                      </a:cubicBezTo>
                      <a:cubicBezTo>
                        <a:pt x="9341" y="15980"/>
                        <a:pt x="10072" y="16711"/>
                        <a:pt x="10550" y="17189"/>
                      </a:cubicBezTo>
                      <a:lnTo>
                        <a:pt x="10579" y="17218"/>
                      </a:lnTo>
                      <a:lnTo>
                        <a:pt x="11113" y="17780"/>
                      </a:lnTo>
                      <a:lnTo>
                        <a:pt x="11113" y="17808"/>
                      </a:lnTo>
                      <a:cubicBezTo>
                        <a:pt x="12126" y="18709"/>
                        <a:pt x="13448" y="19215"/>
                        <a:pt x="14799" y="19271"/>
                      </a:cubicBezTo>
                      <a:lnTo>
                        <a:pt x="50247" y="19271"/>
                      </a:lnTo>
                      <a:cubicBezTo>
                        <a:pt x="51344" y="19271"/>
                        <a:pt x="51344" y="17611"/>
                        <a:pt x="50247" y="17611"/>
                      </a:cubicBezTo>
                      <a:lnTo>
                        <a:pt x="14967" y="17611"/>
                      </a:lnTo>
                      <a:cubicBezTo>
                        <a:pt x="12689" y="17611"/>
                        <a:pt x="10832" y="15755"/>
                        <a:pt x="10832" y="13476"/>
                      </a:cubicBezTo>
                      <a:cubicBezTo>
                        <a:pt x="10832" y="13082"/>
                        <a:pt x="10888" y="12688"/>
                        <a:pt x="11001" y="12322"/>
                      </a:cubicBezTo>
                      <a:cubicBezTo>
                        <a:pt x="11535" y="10550"/>
                        <a:pt x="13139" y="9340"/>
                        <a:pt x="14967" y="9340"/>
                      </a:cubicBezTo>
                      <a:lnTo>
                        <a:pt x="50247" y="9340"/>
                      </a:lnTo>
                      <a:cubicBezTo>
                        <a:pt x="50697" y="9340"/>
                        <a:pt x="51062" y="9003"/>
                        <a:pt x="51091" y="8581"/>
                      </a:cubicBezTo>
                      <a:lnTo>
                        <a:pt x="51091" y="8553"/>
                      </a:lnTo>
                      <a:cubicBezTo>
                        <a:pt x="51091" y="8271"/>
                        <a:pt x="50950" y="8046"/>
                        <a:pt x="50753" y="7877"/>
                      </a:cubicBezTo>
                      <a:cubicBezTo>
                        <a:pt x="50669" y="7821"/>
                        <a:pt x="50612" y="7793"/>
                        <a:pt x="50528" y="7765"/>
                      </a:cubicBezTo>
                      <a:lnTo>
                        <a:pt x="35955" y="0"/>
                      </a:ln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7"/>
                <p:cNvSpPr/>
                <p:nvPr/>
              </p:nvSpPr>
              <p:spPr>
                <a:xfrm>
                  <a:off x="7094600" y="3344000"/>
                  <a:ext cx="1006500" cy="110450"/>
                </a:xfrm>
                <a:custGeom>
                  <a:rect b="b" l="l" r="r" t="t"/>
                  <a:pathLst>
                    <a:path extrusionOk="0" h="4418" w="40260">
                      <a:moveTo>
                        <a:pt x="4136" y="1"/>
                      </a:moveTo>
                      <a:cubicBezTo>
                        <a:pt x="1858" y="1"/>
                        <a:pt x="29" y="1857"/>
                        <a:pt x="1" y="4136"/>
                      </a:cubicBezTo>
                      <a:lnTo>
                        <a:pt x="1" y="4389"/>
                      </a:lnTo>
                      <a:cubicBezTo>
                        <a:pt x="1" y="4389"/>
                        <a:pt x="1" y="4418"/>
                        <a:pt x="1" y="4418"/>
                      </a:cubicBezTo>
                      <a:cubicBezTo>
                        <a:pt x="29" y="4193"/>
                        <a:pt x="85" y="3967"/>
                        <a:pt x="170" y="3771"/>
                      </a:cubicBezTo>
                      <a:cubicBezTo>
                        <a:pt x="676" y="1998"/>
                        <a:pt x="2308" y="788"/>
                        <a:pt x="4136" y="788"/>
                      </a:cubicBezTo>
                      <a:lnTo>
                        <a:pt x="39416" y="788"/>
                      </a:lnTo>
                      <a:cubicBezTo>
                        <a:pt x="39866" y="788"/>
                        <a:pt x="40231" y="451"/>
                        <a:pt x="4026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7"/>
                <p:cNvSpPr/>
                <p:nvPr/>
              </p:nvSpPr>
              <p:spPr>
                <a:xfrm>
                  <a:off x="7191900" y="3412200"/>
                  <a:ext cx="888100" cy="14200"/>
                </a:xfrm>
                <a:custGeom>
                  <a:rect b="b" l="l" r="r" t="t"/>
                  <a:pathLst>
                    <a:path extrusionOk="0" h="568" w="35524">
                      <a:moveTo>
                        <a:pt x="387" y="1"/>
                      </a:moveTo>
                      <a:cubicBezTo>
                        <a:pt x="8" y="1"/>
                        <a:pt x="0" y="568"/>
                        <a:pt x="363" y="568"/>
                      </a:cubicBezTo>
                      <a:cubicBezTo>
                        <a:pt x="379" y="568"/>
                        <a:pt x="396" y="567"/>
                        <a:pt x="413" y="564"/>
                      </a:cubicBezTo>
                      <a:lnTo>
                        <a:pt x="35524" y="564"/>
                      </a:lnTo>
                      <a:lnTo>
                        <a:pt x="35524" y="2"/>
                      </a:lnTo>
                      <a:lnTo>
                        <a:pt x="413" y="2"/>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7"/>
                <p:cNvSpPr/>
                <p:nvPr/>
              </p:nvSpPr>
              <p:spPr>
                <a:xfrm>
                  <a:off x="7191900" y="3460025"/>
                  <a:ext cx="888100" cy="14200"/>
                </a:xfrm>
                <a:custGeom>
                  <a:rect b="b" l="l" r="r" t="t"/>
                  <a:pathLst>
                    <a:path extrusionOk="0" h="568" w="35524">
                      <a:moveTo>
                        <a:pt x="387" y="1"/>
                      </a:moveTo>
                      <a:cubicBezTo>
                        <a:pt x="8" y="1"/>
                        <a:pt x="0" y="568"/>
                        <a:pt x="363" y="568"/>
                      </a:cubicBezTo>
                      <a:cubicBezTo>
                        <a:pt x="379" y="568"/>
                        <a:pt x="396" y="567"/>
                        <a:pt x="413" y="564"/>
                      </a:cubicBezTo>
                      <a:lnTo>
                        <a:pt x="35524" y="564"/>
                      </a:lnTo>
                      <a:lnTo>
                        <a:pt x="35524" y="2"/>
                      </a:lnTo>
                      <a:lnTo>
                        <a:pt x="413" y="2"/>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7"/>
                <p:cNvSpPr/>
                <p:nvPr/>
              </p:nvSpPr>
              <p:spPr>
                <a:xfrm>
                  <a:off x="7191900" y="3507850"/>
                  <a:ext cx="888100" cy="14200"/>
                </a:xfrm>
                <a:custGeom>
                  <a:rect b="b" l="l" r="r" t="t"/>
                  <a:pathLst>
                    <a:path extrusionOk="0" h="568" w="35524">
                      <a:moveTo>
                        <a:pt x="387" y="1"/>
                      </a:moveTo>
                      <a:cubicBezTo>
                        <a:pt x="8" y="1"/>
                        <a:pt x="0" y="568"/>
                        <a:pt x="363" y="568"/>
                      </a:cubicBezTo>
                      <a:cubicBezTo>
                        <a:pt x="379" y="568"/>
                        <a:pt x="396" y="567"/>
                        <a:pt x="413" y="564"/>
                      </a:cubicBezTo>
                      <a:lnTo>
                        <a:pt x="35524" y="564"/>
                      </a:lnTo>
                      <a:lnTo>
                        <a:pt x="35524" y="2"/>
                      </a:lnTo>
                      <a:lnTo>
                        <a:pt x="413" y="2"/>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7"/>
                <p:cNvSpPr/>
                <p:nvPr/>
              </p:nvSpPr>
              <p:spPr>
                <a:xfrm>
                  <a:off x="7224025" y="3205450"/>
                  <a:ext cx="479700" cy="61925"/>
                </a:xfrm>
                <a:custGeom>
                  <a:rect b="b" l="l" r="r" t="t"/>
                  <a:pathLst>
                    <a:path extrusionOk="0" h="2477" w="19188">
                      <a:moveTo>
                        <a:pt x="9594" y="0"/>
                      </a:moveTo>
                      <a:cubicBezTo>
                        <a:pt x="4277" y="0"/>
                        <a:pt x="0" y="563"/>
                        <a:pt x="0" y="1238"/>
                      </a:cubicBezTo>
                      <a:cubicBezTo>
                        <a:pt x="0" y="1942"/>
                        <a:pt x="4277" y="2476"/>
                        <a:pt x="9594" y="2476"/>
                      </a:cubicBezTo>
                      <a:cubicBezTo>
                        <a:pt x="14883" y="2476"/>
                        <a:pt x="19187" y="1942"/>
                        <a:pt x="19187" y="1238"/>
                      </a:cubicBezTo>
                      <a:cubicBezTo>
                        <a:pt x="19187" y="563"/>
                        <a:pt x="14883" y="0"/>
                        <a:pt x="959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7"/>
                <p:cNvSpPr/>
                <p:nvPr/>
              </p:nvSpPr>
              <p:spPr>
                <a:xfrm>
                  <a:off x="7169875" y="2742900"/>
                  <a:ext cx="585175" cy="492375"/>
                </a:xfrm>
                <a:custGeom>
                  <a:rect b="b" l="l" r="r" t="t"/>
                  <a:pathLst>
                    <a:path extrusionOk="0" h="19695" w="23407">
                      <a:moveTo>
                        <a:pt x="7605" y="0"/>
                      </a:moveTo>
                      <a:cubicBezTo>
                        <a:pt x="7411" y="0"/>
                        <a:pt x="7220" y="7"/>
                        <a:pt x="7033" y="19"/>
                      </a:cubicBezTo>
                      <a:cubicBezTo>
                        <a:pt x="6414" y="75"/>
                        <a:pt x="5824" y="272"/>
                        <a:pt x="5289" y="582"/>
                      </a:cubicBezTo>
                      <a:cubicBezTo>
                        <a:pt x="2335" y="2354"/>
                        <a:pt x="338" y="5364"/>
                        <a:pt x="225" y="8825"/>
                      </a:cubicBezTo>
                      <a:cubicBezTo>
                        <a:pt x="0" y="14592"/>
                        <a:pt x="4980" y="19459"/>
                        <a:pt x="11366" y="19684"/>
                      </a:cubicBezTo>
                      <a:cubicBezTo>
                        <a:pt x="11537" y="19691"/>
                        <a:pt x="11707" y="19694"/>
                        <a:pt x="11876" y="19694"/>
                      </a:cubicBezTo>
                      <a:cubicBezTo>
                        <a:pt x="16642" y="19694"/>
                        <a:pt x="20766" y="17046"/>
                        <a:pt x="22450" y="13270"/>
                      </a:cubicBezTo>
                      <a:cubicBezTo>
                        <a:pt x="22957" y="12144"/>
                        <a:pt x="23238" y="10935"/>
                        <a:pt x="23294" y="9697"/>
                      </a:cubicBezTo>
                      <a:cubicBezTo>
                        <a:pt x="23407" y="6293"/>
                        <a:pt x="21719" y="3198"/>
                        <a:pt x="18990" y="1172"/>
                      </a:cubicBezTo>
                      <a:cubicBezTo>
                        <a:pt x="18174" y="638"/>
                        <a:pt x="17246" y="356"/>
                        <a:pt x="16261" y="356"/>
                      </a:cubicBezTo>
                      <a:cubicBezTo>
                        <a:pt x="16130" y="351"/>
                        <a:pt x="15998" y="348"/>
                        <a:pt x="15865" y="348"/>
                      </a:cubicBezTo>
                      <a:cubicBezTo>
                        <a:pt x="14815" y="348"/>
                        <a:pt x="13695" y="505"/>
                        <a:pt x="12519" y="505"/>
                      </a:cubicBezTo>
                      <a:cubicBezTo>
                        <a:pt x="12370" y="505"/>
                        <a:pt x="12220" y="503"/>
                        <a:pt x="12069" y="497"/>
                      </a:cubicBezTo>
                      <a:cubicBezTo>
                        <a:pt x="10803" y="441"/>
                        <a:pt x="9593" y="160"/>
                        <a:pt x="8440" y="47"/>
                      </a:cubicBezTo>
                      <a:cubicBezTo>
                        <a:pt x="8160" y="14"/>
                        <a:pt x="7880" y="0"/>
                        <a:pt x="7605" y="0"/>
                      </a:cubicBezTo>
                      <a:close/>
                    </a:path>
                  </a:pathLst>
                </a:cu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7"/>
                <p:cNvSpPr/>
                <p:nvPr/>
              </p:nvSpPr>
              <p:spPr>
                <a:xfrm>
                  <a:off x="7333750" y="2742775"/>
                  <a:ext cx="251800" cy="74175"/>
                </a:xfrm>
                <a:custGeom>
                  <a:rect b="b" l="l" r="r" t="t"/>
                  <a:pathLst>
                    <a:path extrusionOk="0" h="2967" w="10072">
                      <a:moveTo>
                        <a:pt x="1011" y="0"/>
                      </a:moveTo>
                      <a:cubicBezTo>
                        <a:pt x="831" y="0"/>
                        <a:pt x="653" y="8"/>
                        <a:pt x="478" y="24"/>
                      </a:cubicBezTo>
                      <a:cubicBezTo>
                        <a:pt x="113" y="333"/>
                        <a:pt x="0" y="840"/>
                        <a:pt x="225" y="1234"/>
                      </a:cubicBezTo>
                      <a:cubicBezTo>
                        <a:pt x="617" y="2291"/>
                        <a:pt x="3149" y="2967"/>
                        <a:pt x="5363" y="2967"/>
                      </a:cubicBezTo>
                      <a:cubicBezTo>
                        <a:pt x="6330" y="2967"/>
                        <a:pt x="7236" y="2838"/>
                        <a:pt x="7877" y="2556"/>
                      </a:cubicBezTo>
                      <a:cubicBezTo>
                        <a:pt x="8946" y="2106"/>
                        <a:pt x="10072" y="1290"/>
                        <a:pt x="9734" y="361"/>
                      </a:cubicBezTo>
                      <a:cubicBezTo>
                        <a:pt x="9600" y="356"/>
                        <a:pt x="9466" y="353"/>
                        <a:pt x="9330" y="353"/>
                      </a:cubicBezTo>
                      <a:cubicBezTo>
                        <a:pt x="8262" y="353"/>
                        <a:pt x="7140" y="510"/>
                        <a:pt x="5964" y="510"/>
                      </a:cubicBezTo>
                      <a:cubicBezTo>
                        <a:pt x="5815" y="510"/>
                        <a:pt x="5665" y="508"/>
                        <a:pt x="5514" y="502"/>
                      </a:cubicBezTo>
                      <a:cubicBezTo>
                        <a:pt x="3921" y="427"/>
                        <a:pt x="2394" y="0"/>
                        <a:pt x="1011" y="0"/>
                      </a:cubicBezTo>
                      <a:close/>
                    </a:path>
                  </a:pathLst>
                </a:custGeom>
                <a:solidFill>
                  <a:srgbClr val="E56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7"/>
                <p:cNvSpPr/>
                <p:nvPr/>
              </p:nvSpPr>
              <p:spPr>
                <a:xfrm>
                  <a:off x="7257775" y="2585800"/>
                  <a:ext cx="198375" cy="203325"/>
                </a:xfrm>
                <a:custGeom>
                  <a:rect b="b" l="l" r="r" t="t"/>
                  <a:pathLst>
                    <a:path extrusionOk="0" h="8133" w="7935">
                      <a:moveTo>
                        <a:pt x="676" y="1"/>
                      </a:moveTo>
                      <a:cubicBezTo>
                        <a:pt x="423" y="1"/>
                        <a:pt x="198" y="142"/>
                        <a:pt x="85" y="339"/>
                      </a:cubicBezTo>
                      <a:cubicBezTo>
                        <a:pt x="29" y="423"/>
                        <a:pt x="1" y="536"/>
                        <a:pt x="1" y="648"/>
                      </a:cubicBezTo>
                      <a:cubicBezTo>
                        <a:pt x="1" y="648"/>
                        <a:pt x="1" y="676"/>
                        <a:pt x="1" y="676"/>
                      </a:cubicBezTo>
                      <a:cubicBezTo>
                        <a:pt x="29" y="986"/>
                        <a:pt x="254" y="1267"/>
                        <a:pt x="563" y="1295"/>
                      </a:cubicBezTo>
                      <a:cubicBezTo>
                        <a:pt x="2167" y="1548"/>
                        <a:pt x="3630" y="2364"/>
                        <a:pt x="4671" y="3658"/>
                      </a:cubicBezTo>
                      <a:cubicBezTo>
                        <a:pt x="6668" y="6190"/>
                        <a:pt x="6781" y="8047"/>
                        <a:pt x="6781" y="8047"/>
                      </a:cubicBezTo>
                      <a:cubicBezTo>
                        <a:pt x="6890" y="8102"/>
                        <a:pt x="7011" y="8133"/>
                        <a:pt x="7128" y="8133"/>
                      </a:cubicBezTo>
                      <a:cubicBezTo>
                        <a:pt x="7192" y="8133"/>
                        <a:pt x="7256" y="8123"/>
                        <a:pt x="7315" y="8103"/>
                      </a:cubicBezTo>
                      <a:cubicBezTo>
                        <a:pt x="7540" y="8075"/>
                        <a:pt x="7765" y="7963"/>
                        <a:pt x="7934" y="7850"/>
                      </a:cubicBezTo>
                      <a:cubicBezTo>
                        <a:pt x="7934" y="7850"/>
                        <a:pt x="5796" y="142"/>
                        <a:pt x="676" y="1"/>
                      </a:cubicBez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7"/>
                <p:cNvSpPr/>
                <p:nvPr/>
              </p:nvSpPr>
              <p:spPr>
                <a:xfrm>
                  <a:off x="7449800" y="2571750"/>
                  <a:ext cx="249000" cy="218050"/>
                </a:xfrm>
                <a:custGeom>
                  <a:rect b="b" l="l" r="r" t="t"/>
                  <a:pathLst>
                    <a:path extrusionOk="0" h="8722" w="9960">
                      <a:moveTo>
                        <a:pt x="9959" y="0"/>
                      </a:moveTo>
                      <a:lnTo>
                        <a:pt x="9931" y="28"/>
                      </a:lnTo>
                      <a:cubicBezTo>
                        <a:pt x="2082" y="225"/>
                        <a:pt x="169" y="7850"/>
                        <a:pt x="0" y="8637"/>
                      </a:cubicBezTo>
                      <a:lnTo>
                        <a:pt x="0" y="8722"/>
                      </a:lnTo>
                      <a:cubicBezTo>
                        <a:pt x="9931" y="7681"/>
                        <a:pt x="9959" y="1"/>
                        <a:pt x="9959" y="0"/>
                      </a:cubicBezTo>
                      <a:close/>
                    </a:path>
                  </a:pathLst>
                </a:cu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7"/>
                <p:cNvSpPr/>
                <p:nvPr/>
              </p:nvSpPr>
              <p:spPr>
                <a:xfrm>
                  <a:off x="7449800" y="2571750"/>
                  <a:ext cx="249000" cy="218050"/>
                </a:xfrm>
                <a:custGeom>
                  <a:rect b="b" l="l" r="r" t="t"/>
                  <a:pathLst>
                    <a:path extrusionOk="0" h="8722" w="9960">
                      <a:moveTo>
                        <a:pt x="9959" y="0"/>
                      </a:moveTo>
                      <a:lnTo>
                        <a:pt x="9931" y="28"/>
                      </a:lnTo>
                      <a:lnTo>
                        <a:pt x="0" y="8637"/>
                      </a:lnTo>
                      <a:lnTo>
                        <a:pt x="0" y="8722"/>
                      </a:lnTo>
                      <a:cubicBezTo>
                        <a:pt x="9931" y="7681"/>
                        <a:pt x="9959" y="1"/>
                        <a:pt x="9959" y="0"/>
                      </a:cubicBez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7"/>
                <p:cNvSpPr/>
                <p:nvPr/>
              </p:nvSpPr>
              <p:spPr>
                <a:xfrm>
                  <a:off x="7169875" y="2742900"/>
                  <a:ext cx="561275" cy="492375"/>
                </a:xfrm>
                <a:custGeom>
                  <a:rect b="b" l="l" r="r" t="t"/>
                  <a:pathLst>
                    <a:path extrusionOk="0" h="19695" w="22451">
                      <a:moveTo>
                        <a:pt x="7605" y="0"/>
                      </a:moveTo>
                      <a:cubicBezTo>
                        <a:pt x="7411" y="0"/>
                        <a:pt x="7220" y="7"/>
                        <a:pt x="7033" y="19"/>
                      </a:cubicBezTo>
                      <a:cubicBezTo>
                        <a:pt x="6414" y="75"/>
                        <a:pt x="5824" y="272"/>
                        <a:pt x="5289" y="582"/>
                      </a:cubicBezTo>
                      <a:cubicBezTo>
                        <a:pt x="2335" y="2354"/>
                        <a:pt x="338" y="5364"/>
                        <a:pt x="225" y="8825"/>
                      </a:cubicBezTo>
                      <a:cubicBezTo>
                        <a:pt x="0" y="14592"/>
                        <a:pt x="4980" y="19459"/>
                        <a:pt x="11366" y="19684"/>
                      </a:cubicBezTo>
                      <a:cubicBezTo>
                        <a:pt x="11537" y="19691"/>
                        <a:pt x="11707" y="19694"/>
                        <a:pt x="11876" y="19694"/>
                      </a:cubicBezTo>
                      <a:cubicBezTo>
                        <a:pt x="16642" y="19694"/>
                        <a:pt x="20766" y="17046"/>
                        <a:pt x="22450" y="13270"/>
                      </a:cubicBezTo>
                      <a:lnTo>
                        <a:pt x="22450" y="13270"/>
                      </a:lnTo>
                      <a:cubicBezTo>
                        <a:pt x="22450" y="13270"/>
                        <a:pt x="18793" y="17384"/>
                        <a:pt x="12806" y="17384"/>
                      </a:cubicBezTo>
                      <a:cubicBezTo>
                        <a:pt x="12492" y="17384"/>
                        <a:pt x="12171" y="17373"/>
                        <a:pt x="11844" y="17349"/>
                      </a:cubicBezTo>
                      <a:cubicBezTo>
                        <a:pt x="5289" y="16871"/>
                        <a:pt x="3038" y="9669"/>
                        <a:pt x="4895" y="6068"/>
                      </a:cubicBezTo>
                      <a:cubicBezTo>
                        <a:pt x="6378" y="3214"/>
                        <a:pt x="9495" y="2926"/>
                        <a:pt x="10689" y="2926"/>
                      </a:cubicBezTo>
                      <a:cubicBezTo>
                        <a:pt x="10990" y="2926"/>
                        <a:pt x="11169" y="2945"/>
                        <a:pt x="11169" y="2945"/>
                      </a:cubicBezTo>
                      <a:cubicBezTo>
                        <a:pt x="10466" y="1791"/>
                        <a:pt x="9537" y="807"/>
                        <a:pt x="8440" y="47"/>
                      </a:cubicBezTo>
                      <a:cubicBezTo>
                        <a:pt x="8160" y="14"/>
                        <a:pt x="7880" y="0"/>
                        <a:pt x="7605" y="0"/>
                      </a:cubicBezTo>
                      <a:close/>
                    </a:path>
                  </a:pathLst>
                </a:custGeom>
                <a:solidFill>
                  <a:srgbClr val="E56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7"/>
                <p:cNvSpPr/>
                <p:nvPr/>
              </p:nvSpPr>
              <p:spPr>
                <a:xfrm>
                  <a:off x="7557400" y="2773600"/>
                  <a:ext cx="173750" cy="216650"/>
                </a:xfrm>
                <a:custGeom>
                  <a:rect b="b" l="l" r="r" t="t"/>
                  <a:pathLst>
                    <a:path extrusionOk="0" h="8666" w="6950">
                      <a:moveTo>
                        <a:pt x="2279" y="1"/>
                      </a:moveTo>
                      <a:lnTo>
                        <a:pt x="0" y="2054"/>
                      </a:lnTo>
                      <a:cubicBezTo>
                        <a:pt x="2364" y="3602"/>
                        <a:pt x="4080" y="5965"/>
                        <a:pt x="4839" y="8666"/>
                      </a:cubicBezTo>
                      <a:lnTo>
                        <a:pt x="6949" y="7737"/>
                      </a:lnTo>
                      <a:cubicBezTo>
                        <a:pt x="6556" y="2814"/>
                        <a:pt x="2279" y="1"/>
                        <a:pt x="22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 name="Google Shape;325;p37"/>
              <p:cNvGrpSpPr/>
              <p:nvPr/>
            </p:nvGrpSpPr>
            <p:grpSpPr>
              <a:xfrm>
                <a:off x="3984898" y="1804245"/>
                <a:ext cx="1968587" cy="2356808"/>
                <a:chOff x="3984898" y="1804245"/>
                <a:chExt cx="1968587" cy="2356808"/>
              </a:xfrm>
            </p:grpSpPr>
            <p:sp>
              <p:nvSpPr>
                <p:cNvPr id="326" name="Google Shape;326;p37"/>
                <p:cNvSpPr/>
                <p:nvPr/>
              </p:nvSpPr>
              <p:spPr>
                <a:xfrm>
                  <a:off x="4243539" y="3367608"/>
                  <a:ext cx="1323321" cy="613730"/>
                </a:xfrm>
                <a:custGeom>
                  <a:rect b="b" l="l" r="r" t="t"/>
                  <a:pathLst>
                    <a:path extrusionOk="0" h="12683" w="27347">
                      <a:moveTo>
                        <a:pt x="14728" y="0"/>
                      </a:moveTo>
                      <a:cubicBezTo>
                        <a:pt x="14169" y="0"/>
                        <a:pt x="13651" y="50"/>
                        <a:pt x="13195" y="164"/>
                      </a:cubicBezTo>
                      <a:cubicBezTo>
                        <a:pt x="9116" y="1148"/>
                        <a:pt x="113" y="10432"/>
                        <a:pt x="113" y="10432"/>
                      </a:cubicBezTo>
                      <a:cubicBezTo>
                        <a:pt x="1" y="11445"/>
                        <a:pt x="648" y="12177"/>
                        <a:pt x="1773" y="12683"/>
                      </a:cubicBezTo>
                      <a:cubicBezTo>
                        <a:pt x="1773" y="12683"/>
                        <a:pt x="9172" y="8238"/>
                        <a:pt x="13730" y="3905"/>
                      </a:cubicBezTo>
                      <a:cubicBezTo>
                        <a:pt x="13730" y="3905"/>
                        <a:pt x="19521" y="7041"/>
                        <a:pt x="23877" y="7041"/>
                      </a:cubicBezTo>
                      <a:cubicBezTo>
                        <a:pt x="24573" y="7041"/>
                        <a:pt x="25233" y="6961"/>
                        <a:pt x="25827" y="6775"/>
                      </a:cubicBezTo>
                      <a:cubicBezTo>
                        <a:pt x="26249" y="6634"/>
                        <a:pt x="27346" y="4327"/>
                        <a:pt x="26249" y="3174"/>
                      </a:cubicBezTo>
                      <a:cubicBezTo>
                        <a:pt x="26249" y="3174"/>
                        <a:pt x="19169" y="0"/>
                        <a:pt x="14728"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7"/>
                <p:cNvSpPr/>
                <p:nvPr/>
              </p:nvSpPr>
              <p:spPr>
                <a:xfrm>
                  <a:off x="3984898" y="3741851"/>
                  <a:ext cx="348553" cy="329342"/>
                </a:xfrm>
                <a:custGeom>
                  <a:rect b="b" l="l" r="r" t="t"/>
                  <a:pathLst>
                    <a:path extrusionOk="0" h="6806" w="7203">
                      <a:moveTo>
                        <a:pt x="1492" y="1"/>
                      </a:moveTo>
                      <a:cubicBezTo>
                        <a:pt x="956" y="1"/>
                        <a:pt x="427" y="179"/>
                        <a:pt x="0" y="504"/>
                      </a:cubicBezTo>
                      <a:lnTo>
                        <a:pt x="5064" y="6806"/>
                      </a:lnTo>
                      <a:cubicBezTo>
                        <a:pt x="5064" y="6806"/>
                        <a:pt x="6387" y="5821"/>
                        <a:pt x="6752" y="5512"/>
                      </a:cubicBezTo>
                      <a:cubicBezTo>
                        <a:pt x="6949" y="5371"/>
                        <a:pt x="7118" y="5174"/>
                        <a:pt x="7203" y="4949"/>
                      </a:cubicBezTo>
                      <a:cubicBezTo>
                        <a:pt x="5515" y="3177"/>
                        <a:pt x="5515" y="2614"/>
                        <a:pt x="5515" y="2614"/>
                      </a:cubicBezTo>
                      <a:cubicBezTo>
                        <a:pt x="3742" y="2107"/>
                        <a:pt x="3264" y="448"/>
                        <a:pt x="2110" y="82"/>
                      </a:cubicBezTo>
                      <a:cubicBezTo>
                        <a:pt x="1907" y="27"/>
                        <a:pt x="1699" y="1"/>
                        <a:pt x="1492" y="1"/>
                      </a:cubicBezTo>
                      <a:close/>
                    </a:path>
                  </a:pathLst>
                </a:custGeom>
                <a:solidFill>
                  <a:srgbClr val="E56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7"/>
                <p:cNvSpPr/>
                <p:nvPr/>
              </p:nvSpPr>
              <p:spPr>
                <a:xfrm>
                  <a:off x="5199229" y="1804245"/>
                  <a:ext cx="715156" cy="757933"/>
                </a:xfrm>
                <a:custGeom>
                  <a:rect b="b" l="l" r="r" t="t"/>
                  <a:pathLst>
                    <a:path extrusionOk="0" h="15663" w="14779">
                      <a:moveTo>
                        <a:pt x="6885" y="1"/>
                      </a:moveTo>
                      <a:cubicBezTo>
                        <a:pt x="6795" y="1"/>
                        <a:pt x="6704" y="2"/>
                        <a:pt x="6612" y="6"/>
                      </a:cubicBezTo>
                      <a:cubicBezTo>
                        <a:pt x="3348" y="118"/>
                        <a:pt x="1913" y="1891"/>
                        <a:pt x="1435" y="3466"/>
                      </a:cubicBezTo>
                      <a:cubicBezTo>
                        <a:pt x="1182" y="4732"/>
                        <a:pt x="1098" y="5998"/>
                        <a:pt x="1126" y="7292"/>
                      </a:cubicBezTo>
                      <a:cubicBezTo>
                        <a:pt x="1126" y="7292"/>
                        <a:pt x="0" y="8446"/>
                        <a:pt x="507" y="9684"/>
                      </a:cubicBezTo>
                      <a:cubicBezTo>
                        <a:pt x="718" y="10153"/>
                        <a:pt x="1378" y="10192"/>
                        <a:pt x="1592" y="10192"/>
                      </a:cubicBezTo>
                      <a:cubicBezTo>
                        <a:pt x="1635" y="10192"/>
                        <a:pt x="1660" y="10190"/>
                        <a:pt x="1660" y="10190"/>
                      </a:cubicBezTo>
                      <a:lnTo>
                        <a:pt x="1660" y="10190"/>
                      </a:lnTo>
                      <a:cubicBezTo>
                        <a:pt x="1660" y="10190"/>
                        <a:pt x="507" y="11625"/>
                        <a:pt x="901" y="12694"/>
                      </a:cubicBezTo>
                      <a:cubicBezTo>
                        <a:pt x="1187" y="13419"/>
                        <a:pt x="1914" y="13536"/>
                        <a:pt x="2351" y="13536"/>
                      </a:cubicBezTo>
                      <a:cubicBezTo>
                        <a:pt x="2559" y="13536"/>
                        <a:pt x="2701" y="13510"/>
                        <a:pt x="2701" y="13510"/>
                      </a:cubicBezTo>
                      <a:cubicBezTo>
                        <a:pt x="2701" y="13510"/>
                        <a:pt x="2757" y="14916"/>
                        <a:pt x="3883" y="15367"/>
                      </a:cubicBezTo>
                      <a:cubicBezTo>
                        <a:pt x="4037" y="15430"/>
                        <a:pt x="4189" y="15457"/>
                        <a:pt x="4337" y="15457"/>
                      </a:cubicBezTo>
                      <a:cubicBezTo>
                        <a:pt x="5244" y="15457"/>
                        <a:pt x="5993" y="14438"/>
                        <a:pt x="5993" y="14438"/>
                      </a:cubicBezTo>
                      <a:cubicBezTo>
                        <a:pt x="6049" y="15029"/>
                        <a:pt x="6499" y="15535"/>
                        <a:pt x="7090" y="15648"/>
                      </a:cubicBezTo>
                      <a:cubicBezTo>
                        <a:pt x="7148" y="15658"/>
                        <a:pt x="7209" y="15662"/>
                        <a:pt x="7273" y="15662"/>
                      </a:cubicBezTo>
                      <a:cubicBezTo>
                        <a:pt x="8296" y="15662"/>
                        <a:pt x="10016" y="14466"/>
                        <a:pt x="10016" y="14466"/>
                      </a:cubicBezTo>
                      <a:lnTo>
                        <a:pt x="10016" y="14466"/>
                      </a:lnTo>
                      <a:cubicBezTo>
                        <a:pt x="10016" y="14466"/>
                        <a:pt x="9932" y="15282"/>
                        <a:pt x="11254" y="15367"/>
                      </a:cubicBezTo>
                      <a:cubicBezTo>
                        <a:pt x="11289" y="15369"/>
                        <a:pt x="11324" y="15370"/>
                        <a:pt x="11358" y="15370"/>
                      </a:cubicBezTo>
                      <a:cubicBezTo>
                        <a:pt x="12560" y="15370"/>
                        <a:pt x="12773" y="13960"/>
                        <a:pt x="12773" y="13960"/>
                      </a:cubicBezTo>
                      <a:cubicBezTo>
                        <a:pt x="12863" y="13980"/>
                        <a:pt x="12950" y="13990"/>
                        <a:pt x="13035" y="13990"/>
                      </a:cubicBezTo>
                      <a:cubicBezTo>
                        <a:pt x="14119" y="13990"/>
                        <a:pt x="14778" y="12414"/>
                        <a:pt x="14517" y="11709"/>
                      </a:cubicBezTo>
                      <a:cubicBezTo>
                        <a:pt x="14292" y="11034"/>
                        <a:pt x="13870" y="10471"/>
                        <a:pt x="13279" y="10106"/>
                      </a:cubicBezTo>
                      <a:lnTo>
                        <a:pt x="13279" y="10106"/>
                      </a:lnTo>
                      <a:cubicBezTo>
                        <a:pt x="13279" y="10106"/>
                        <a:pt x="13366" y="10134"/>
                        <a:pt x="13486" y="10134"/>
                      </a:cubicBezTo>
                      <a:cubicBezTo>
                        <a:pt x="13780" y="10134"/>
                        <a:pt x="14271" y="9963"/>
                        <a:pt x="14151" y="8783"/>
                      </a:cubicBezTo>
                      <a:cubicBezTo>
                        <a:pt x="14095" y="7827"/>
                        <a:pt x="13420" y="7039"/>
                        <a:pt x="12520" y="6842"/>
                      </a:cubicBezTo>
                      <a:cubicBezTo>
                        <a:pt x="12602" y="2805"/>
                        <a:pt x="10593" y="1"/>
                        <a:pt x="6885" y="1"/>
                      </a:cubicBez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7"/>
                <p:cNvSpPr/>
                <p:nvPr/>
              </p:nvSpPr>
              <p:spPr>
                <a:xfrm>
                  <a:off x="4954175" y="2501500"/>
                  <a:ext cx="437054" cy="953013"/>
                </a:xfrm>
                <a:custGeom>
                  <a:rect b="b" l="l" r="r" t="t"/>
                  <a:pathLst>
                    <a:path extrusionOk="0" h="19554" w="9004">
                      <a:moveTo>
                        <a:pt x="9003" y="1"/>
                      </a:moveTo>
                      <a:cubicBezTo>
                        <a:pt x="9003" y="1"/>
                        <a:pt x="6415" y="9594"/>
                        <a:pt x="0" y="18203"/>
                      </a:cubicBezTo>
                      <a:cubicBezTo>
                        <a:pt x="0" y="19188"/>
                        <a:pt x="873" y="19553"/>
                        <a:pt x="1632" y="19553"/>
                      </a:cubicBezTo>
                      <a:cubicBezTo>
                        <a:pt x="3545" y="17471"/>
                        <a:pt x="9003" y="8328"/>
                        <a:pt x="9003" y="8328"/>
                      </a:cubicBezTo>
                      <a:lnTo>
                        <a:pt x="9003" y="1"/>
                      </a:lnTo>
                      <a:close/>
                    </a:path>
                  </a:pathLst>
                </a:custGeom>
                <a:solidFill>
                  <a:srgbClr val="C0B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7"/>
                <p:cNvSpPr/>
                <p:nvPr/>
              </p:nvSpPr>
              <p:spPr>
                <a:xfrm>
                  <a:off x="5510950" y="2340975"/>
                  <a:ext cx="172946" cy="217801"/>
                </a:xfrm>
                <a:custGeom>
                  <a:rect b="b" l="l" r="r" t="t"/>
                  <a:pathLst>
                    <a:path extrusionOk="0" h="4283" w="3574">
                      <a:moveTo>
                        <a:pt x="2952" y="0"/>
                      </a:moveTo>
                      <a:cubicBezTo>
                        <a:pt x="2685" y="0"/>
                        <a:pt x="2370" y="93"/>
                        <a:pt x="2055" y="223"/>
                      </a:cubicBezTo>
                      <a:cubicBezTo>
                        <a:pt x="1548" y="420"/>
                        <a:pt x="1042" y="673"/>
                        <a:pt x="648" y="842"/>
                      </a:cubicBezTo>
                      <a:cubicBezTo>
                        <a:pt x="226" y="1011"/>
                        <a:pt x="1" y="1124"/>
                        <a:pt x="1" y="1124"/>
                      </a:cubicBezTo>
                      <a:lnTo>
                        <a:pt x="170" y="2080"/>
                      </a:lnTo>
                      <a:lnTo>
                        <a:pt x="339" y="3149"/>
                      </a:lnTo>
                      <a:lnTo>
                        <a:pt x="507" y="4078"/>
                      </a:lnTo>
                      <a:cubicBezTo>
                        <a:pt x="804" y="4211"/>
                        <a:pt x="1117" y="4282"/>
                        <a:pt x="1429" y="4282"/>
                      </a:cubicBezTo>
                      <a:cubicBezTo>
                        <a:pt x="1708" y="4282"/>
                        <a:pt x="1986" y="4225"/>
                        <a:pt x="2252" y="4106"/>
                      </a:cubicBezTo>
                      <a:cubicBezTo>
                        <a:pt x="2730" y="3937"/>
                        <a:pt x="3180" y="3684"/>
                        <a:pt x="3574" y="3374"/>
                      </a:cubicBezTo>
                      <a:lnTo>
                        <a:pt x="3574" y="3318"/>
                      </a:lnTo>
                      <a:lnTo>
                        <a:pt x="3546" y="2952"/>
                      </a:lnTo>
                      <a:lnTo>
                        <a:pt x="3349" y="561"/>
                      </a:lnTo>
                      <a:lnTo>
                        <a:pt x="3321" y="83"/>
                      </a:lnTo>
                      <a:cubicBezTo>
                        <a:pt x="3215" y="25"/>
                        <a:pt x="3090" y="0"/>
                        <a:pt x="2952"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7"/>
                <p:cNvSpPr/>
                <p:nvPr/>
              </p:nvSpPr>
              <p:spPr>
                <a:xfrm>
                  <a:off x="5510357" y="2370836"/>
                  <a:ext cx="126685" cy="122572"/>
                </a:xfrm>
                <a:custGeom>
                  <a:rect b="b" l="l" r="r" t="t"/>
                  <a:pathLst>
                    <a:path extrusionOk="0" h="2533" w="2618">
                      <a:moveTo>
                        <a:pt x="2617" y="0"/>
                      </a:moveTo>
                      <a:lnTo>
                        <a:pt x="620" y="225"/>
                      </a:lnTo>
                      <a:cubicBezTo>
                        <a:pt x="254" y="366"/>
                        <a:pt x="1" y="507"/>
                        <a:pt x="1" y="507"/>
                      </a:cubicBezTo>
                      <a:lnTo>
                        <a:pt x="339" y="2532"/>
                      </a:lnTo>
                      <a:cubicBezTo>
                        <a:pt x="1689" y="2054"/>
                        <a:pt x="2617" y="0"/>
                        <a:pt x="261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7"/>
                <p:cNvSpPr/>
                <p:nvPr/>
              </p:nvSpPr>
              <p:spPr>
                <a:xfrm>
                  <a:off x="5279555" y="2011448"/>
                  <a:ext cx="437058" cy="435462"/>
                </a:xfrm>
                <a:custGeom>
                  <a:rect b="b" l="l" r="r" t="t"/>
                  <a:pathLst>
                    <a:path extrusionOk="0" h="8999" w="9032">
                      <a:moveTo>
                        <a:pt x="6077" y="0"/>
                      </a:moveTo>
                      <a:lnTo>
                        <a:pt x="57" y="56"/>
                      </a:lnTo>
                      <a:cubicBezTo>
                        <a:pt x="57" y="56"/>
                        <a:pt x="57" y="169"/>
                        <a:pt x="57" y="309"/>
                      </a:cubicBezTo>
                      <a:cubicBezTo>
                        <a:pt x="28" y="675"/>
                        <a:pt x="0" y="1379"/>
                        <a:pt x="28" y="2223"/>
                      </a:cubicBezTo>
                      <a:lnTo>
                        <a:pt x="28" y="2419"/>
                      </a:lnTo>
                      <a:cubicBezTo>
                        <a:pt x="113" y="4783"/>
                        <a:pt x="563" y="8159"/>
                        <a:pt x="2589" y="8806"/>
                      </a:cubicBezTo>
                      <a:cubicBezTo>
                        <a:pt x="3023" y="8934"/>
                        <a:pt x="3475" y="8999"/>
                        <a:pt x="3925" y="8999"/>
                      </a:cubicBezTo>
                      <a:cubicBezTo>
                        <a:pt x="4262" y="8999"/>
                        <a:pt x="4598" y="8962"/>
                        <a:pt x="4924" y="8890"/>
                      </a:cubicBezTo>
                      <a:cubicBezTo>
                        <a:pt x="5627" y="8721"/>
                        <a:pt x="6302" y="8468"/>
                        <a:pt x="6921" y="8131"/>
                      </a:cubicBezTo>
                      <a:cubicBezTo>
                        <a:pt x="7343" y="7905"/>
                        <a:pt x="7737" y="7652"/>
                        <a:pt x="8131" y="7371"/>
                      </a:cubicBezTo>
                      <a:cubicBezTo>
                        <a:pt x="8384" y="7174"/>
                        <a:pt x="8609" y="7033"/>
                        <a:pt x="8750" y="6893"/>
                      </a:cubicBezTo>
                      <a:cubicBezTo>
                        <a:pt x="8919" y="6752"/>
                        <a:pt x="9003" y="6668"/>
                        <a:pt x="9003" y="6668"/>
                      </a:cubicBezTo>
                      <a:cubicBezTo>
                        <a:pt x="9003" y="6668"/>
                        <a:pt x="9031" y="6133"/>
                        <a:pt x="9031" y="5402"/>
                      </a:cubicBezTo>
                      <a:cubicBezTo>
                        <a:pt x="9031" y="4445"/>
                        <a:pt x="8947" y="3517"/>
                        <a:pt x="8778" y="2588"/>
                      </a:cubicBezTo>
                      <a:cubicBezTo>
                        <a:pt x="8553" y="1435"/>
                        <a:pt x="8103" y="366"/>
                        <a:pt x="7343"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7"/>
                <p:cNvSpPr/>
                <p:nvPr/>
              </p:nvSpPr>
              <p:spPr>
                <a:xfrm>
                  <a:off x="5655298" y="2136292"/>
                  <a:ext cx="121169" cy="170575"/>
                </a:xfrm>
                <a:custGeom>
                  <a:rect b="b" l="l" r="r" t="t"/>
                  <a:pathLst>
                    <a:path extrusionOk="0" h="3525" w="2504">
                      <a:moveTo>
                        <a:pt x="1046" y="0"/>
                      </a:moveTo>
                      <a:cubicBezTo>
                        <a:pt x="447" y="0"/>
                        <a:pt x="0" y="740"/>
                        <a:pt x="0" y="740"/>
                      </a:cubicBezTo>
                      <a:lnTo>
                        <a:pt x="253" y="3525"/>
                      </a:lnTo>
                      <a:cubicBezTo>
                        <a:pt x="2082" y="3525"/>
                        <a:pt x="2504" y="937"/>
                        <a:pt x="1576" y="205"/>
                      </a:cubicBezTo>
                      <a:cubicBezTo>
                        <a:pt x="1391" y="58"/>
                        <a:pt x="1213" y="0"/>
                        <a:pt x="1046"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7"/>
                <p:cNvSpPr/>
                <p:nvPr/>
              </p:nvSpPr>
              <p:spPr>
                <a:xfrm>
                  <a:off x="5282275" y="1988950"/>
                  <a:ext cx="422058" cy="217795"/>
                </a:xfrm>
                <a:custGeom>
                  <a:rect b="b" l="l" r="r" t="t"/>
                  <a:pathLst>
                    <a:path extrusionOk="0" h="4008" w="8722">
                      <a:moveTo>
                        <a:pt x="7287" y="0"/>
                      </a:moveTo>
                      <a:lnTo>
                        <a:pt x="1" y="56"/>
                      </a:lnTo>
                      <a:cubicBezTo>
                        <a:pt x="1" y="56"/>
                        <a:pt x="1" y="141"/>
                        <a:pt x="1" y="310"/>
                      </a:cubicBezTo>
                      <a:cubicBezTo>
                        <a:pt x="1" y="1069"/>
                        <a:pt x="1379" y="1857"/>
                        <a:pt x="6331" y="1913"/>
                      </a:cubicBezTo>
                      <a:cubicBezTo>
                        <a:pt x="6331" y="1913"/>
                        <a:pt x="6331" y="4007"/>
                        <a:pt x="7198" y="4007"/>
                      </a:cubicBezTo>
                      <a:cubicBezTo>
                        <a:pt x="7235" y="4007"/>
                        <a:pt x="7274" y="4003"/>
                        <a:pt x="7315" y="3995"/>
                      </a:cubicBezTo>
                      <a:cubicBezTo>
                        <a:pt x="7540" y="3939"/>
                        <a:pt x="7765" y="2617"/>
                        <a:pt x="8722" y="2588"/>
                      </a:cubicBezTo>
                      <a:cubicBezTo>
                        <a:pt x="8469" y="1407"/>
                        <a:pt x="8047" y="366"/>
                        <a:pt x="7287" y="0"/>
                      </a:cubicBez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7"/>
                <p:cNvSpPr/>
                <p:nvPr/>
              </p:nvSpPr>
              <p:spPr>
                <a:xfrm>
                  <a:off x="5565451" y="2011450"/>
                  <a:ext cx="158395" cy="490094"/>
                </a:xfrm>
                <a:custGeom>
                  <a:rect b="b" l="l" r="r" t="t"/>
                  <a:pathLst>
                    <a:path extrusionOk="0" h="10128" w="3124">
                      <a:moveTo>
                        <a:pt x="141" y="0"/>
                      </a:moveTo>
                      <a:cubicBezTo>
                        <a:pt x="57" y="84"/>
                        <a:pt x="28" y="197"/>
                        <a:pt x="0" y="281"/>
                      </a:cubicBezTo>
                      <a:cubicBezTo>
                        <a:pt x="0" y="281"/>
                        <a:pt x="591" y="3714"/>
                        <a:pt x="901" y="7033"/>
                      </a:cubicBezTo>
                      <a:cubicBezTo>
                        <a:pt x="957" y="7399"/>
                        <a:pt x="985" y="7765"/>
                        <a:pt x="1013" y="8131"/>
                      </a:cubicBezTo>
                      <a:cubicBezTo>
                        <a:pt x="1069" y="8975"/>
                        <a:pt x="1716" y="9931"/>
                        <a:pt x="2420" y="10128"/>
                      </a:cubicBezTo>
                      <a:lnTo>
                        <a:pt x="2195" y="7371"/>
                      </a:lnTo>
                      <a:cubicBezTo>
                        <a:pt x="2448" y="7202"/>
                        <a:pt x="2673" y="7033"/>
                        <a:pt x="2842" y="6893"/>
                      </a:cubicBezTo>
                      <a:cubicBezTo>
                        <a:pt x="2982" y="6724"/>
                        <a:pt x="3095" y="6668"/>
                        <a:pt x="3095" y="6668"/>
                      </a:cubicBezTo>
                      <a:cubicBezTo>
                        <a:pt x="3095" y="6668"/>
                        <a:pt x="3123" y="6133"/>
                        <a:pt x="3123" y="5402"/>
                      </a:cubicBezTo>
                      <a:cubicBezTo>
                        <a:pt x="3095" y="4445"/>
                        <a:pt x="3011" y="3517"/>
                        <a:pt x="2842" y="2588"/>
                      </a:cubicBezTo>
                      <a:cubicBezTo>
                        <a:pt x="2617" y="1435"/>
                        <a:pt x="2195" y="366"/>
                        <a:pt x="1407" y="0"/>
                      </a:cubicBez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7"/>
                <p:cNvSpPr/>
                <p:nvPr/>
              </p:nvSpPr>
              <p:spPr>
                <a:xfrm>
                  <a:off x="4435499" y="3527583"/>
                  <a:ext cx="1501638" cy="554501"/>
                </a:xfrm>
                <a:custGeom>
                  <a:rect b="b" l="l" r="r" t="t"/>
                  <a:pathLst>
                    <a:path extrusionOk="0" h="11459" w="31032">
                      <a:moveTo>
                        <a:pt x="18007" y="0"/>
                      </a:moveTo>
                      <a:cubicBezTo>
                        <a:pt x="16548" y="0"/>
                        <a:pt x="15239" y="49"/>
                        <a:pt x="14292" y="177"/>
                      </a:cubicBezTo>
                      <a:cubicBezTo>
                        <a:pt x="10129" y="740"/>
                        <a:pt x="226" y="9039"/>
                        <a:pt x="226" y="9039"/>
                      </a:cubicBezTo>
                      <a:cubicBezTo>
                        <a:pt x="1" y="10052"/>
                        <a:pt x="591" y="10812"/>
                        <a:pt x="1632" y="11459"/>
                      </a:cubicBezTo>
                      <a:cubicBezTo>
                        <a:pt x="1632" y="11459"/>
                        <a:pt x="9453" y="7801"/>
                        <a:pt x="14433" y="3947"/>
                      </a:cubicBezTo>
                      <a:cubicBezTo>
                        <a:pt x="14433" y="3947"/>
                        <a:pt x="22134" y="7898"/>
                        <a:pt x="26753" y="7898"/>
                      </a:cubicBezTo>
                      <a:cubicBezTo>
                        <a:pt x="27018" y="7898"/>
                        <a:pt x="27272" y="7885"/>
                        <a:pt x="27515" y="7858"/>
                      </a:cubicBezTo>
                      <a:cubicBezTo>
                        <a:pt x="31032" y="7436"/>
                        <a:pt x="30610" y="2034"/>
                        <a:pt x="29653" y="571"/>
                      </a:cubicBezTo>
                      <a:cubicBezTo>
                        <a:pt x="29653" y="571"/>
                        <a:pt x="22967" y="0"/>
                        <a:pt x="18007"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7"/>
                <p:cNvSpPr/>
                <p:nvPr/>
              </p:nvSpPr>
              <p:spPr>
                <a:xfrm>
                  <a:off x="4194569" y="3814677"/>
                  <a:ext cx="324019" cy="346376"/>
                </a:xfrm>
                <a:custGeom>
                  <a:rect b="b" l="l" r="r" t="t"/>
                  <a:pathLst>
                    <a:path extrusionOk="0" h="7158" w="6696">
                      <a:moveTo>
                        <a:pt x="1271" y="1"/>
                      </a:moveTo>
                      <a:cubicBezTo>
                        <a:pt x="821" y="1"/>
                        <a:pt x="375" y="122"/>
                        <a:pt x="0" y="377"/>
                      </a:cubicBezTo>
                      <a:lnTo>
                        <a:pt x="4361" y="7158"/>
                      </a:lnTo>
                      <a:cubicBezTo>
                        <a:pt x="4361" y="7158"/>
                        <a:pt x="5795" y="6314"/>
                        <a:pt x="6189" y="6060"/>
                      </a:cubicBezTo>
                      <a:cubicBezTo>
                        <a:pt x="6386" y="5920"/>
                        <a:pt x="6583" y="5751"/>
                        <a:pt x="6696" y="5526"/>
                      </a:cubicBezTo>
                      <a:cubicBezTo>
                        <a:pt x="5177" y="3556"/>
                        <a:pt x="5261" y="3022"/>
                        <a:pt x="5261" y="3022"/>
                      </a:cubicBezTo>
                      <a:cubicBezTo>
                        <a:pt x="3545" y="2347"/>
                        <a:pt x="3263" y="659"/>
                        <a:pt x="2138" y="152"/>
                      </a:cubicBezTo>
                      <a:cubicBezTo>
                        <a:pt x="1860" y="52"/>
                        <a:pt x="1565" y="1"/>
                        <a:pt x="1271" y="1"/>
                      </a:cubicBezTo>
                      <a:close/>
                    </a:path>
                  </a:pathLst>
                </a:cu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7"/>
                <p:cNvSpPr/>
                <p:nvPr/>
              </p:nvSpPr>
              <p:spPr>
                <a:xfrm>
                  <a:off x="5283625" y="2490550"/>
                  <a:ext cx="635796" cy="1134343"/>
                </a:xfrm>
                <a:custGeom>
                  <a:rect b="b" l="l" r="r" t="t"/>
                  <a:pathLst>
                    <a:path extrusionOk="0" h="23356" w="13139">
                      <a:moveTo>
                        <a:pt x="7850" y="0"/>
                      </a:moveTo>
                      <a:lnTo>
                        <a:pt x="4277" y="197"/>
                      </a:lnTo>
                      <a:lnTo>
                        <a:pt x="3517" y="225"/>
                      </a:lnTo>
                      <a:lnTo>
                        <a:pt x="2223" y="282"/>
                      </a:lnTo>
                      <a:cubicBezTo>
                        <a:pt x="2083" y="2617"/>
                        <a:pt x="1661" y="4896"/>
                        <a:pt x="929" y="7090"/>
                      </a:cubicBezTo>
                      <a:cubicBezTo>
                        <a:pt x="1" y="9650"/>
                        <a:pt x="1070" y="10156"/>
                        <a:pt x="1632" y="10775"/>
                      </a:cubicBezTo>
                      <a:lnTo>
                        <a:pt x="1689" y="10832"/>
                      </a:lnTo>
                      <a:cubicBezTo>
                        <a:pt x="1773" y="10944"/>
                        <a:pt x="1829" y="11029"/>
                        <a:pt x="1886" y="11141"/>
                      </a:cubicBezTo>
                      <a:lnTo>
                        <a:pt x="1942" y="11254"/>
                      </a:lnTo>
                      <a:cubicBezTo>
                        <a:pt x="1970" y="11338"/>
                        <a:pt x="1998" y="11451"/>
                        <a:pt x="2026" y="11563"/>
                      </a:cubicBezTo>
                      <a:cubicBezTo>
                        <a:pt x="2223" y="12435"/>
                        <a:pt x="2392" y="13279"/>
                        <a:pt x="2476" y="14180"/>
                      </a:cubicBezTo>
                      <a:cubicBezTo>
                        <a:pt x="2645" y="17105"/>
                        <a:pt x="2111" y="18793"/>
                        <a:pt x="1267" y="21325"/>
                      </a:cubicBezTo>
                      <a:cubicBezTo>
                        <a:pt x="4950" y="22644"/>
                        <a:pt x="7154" y="23355"/>
                        <a:pt x="9732" y="23355"/>
                      </a:cubicBezTo>
                      <a:cubicBezTo>
                        <a:pt x="10620" y="23355"/>
                        <a:pt x="11552" y="23271"/>
                        <a:pt x="12604" y="23098"/>
                      </a:cubicBezTo>
                      <a:cubicBezTo>
                        <a:pt x="12745" y="20678"/>
                        <a:pt x="13139" y="16486"/>
                        <a:pt x="13083" y="13954"/>
                      </a:cubicBezTo>
                      <a:cubicBezTo>
                        <a:pt x="12998" y="9819"/>
                        <a:pt x="12633" y="5683"/>
                        <a:pt x="12014" y="1604"/>
                      </a:cubicBezTo>
                      <a:lnTo>
                        <a:pt x="9960" y="816"/>
                      </a:lnTo>
                      <a:lnTo>
                        <a:pt x="7850" y="0"/>
                      </a:ln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7"/>
                <p:cNvSpPr/>
                <p:nvPr/>
              </p:nvSpPr>
              <p:spPr>
                <a:xfrm>
                  <a:off x="5364825" y="3016100"/>
                  <a:ext cx="297306" cy="73650"/>
                </a:xfrm>
                <a:custGeom>
                  <a:rect b="b" l="l" r="r" t="t"/>
                  <a:pathLst>
                    <a:path extrusionOk="0" h="1522" w="6190">
                      <a:moveTo>
                        <a:pt x="0" y="0"/>
                      </a:moveTo>
                      <a:lnTo>
                        <a:pt x="57" y="57"/>
                      </a:lnTo>
                      <a:cubicBezTo>
                        <a:pt x="141" y="169"/>
                        <a:pt x="197" y="254"/>
                        <a:pt x="254" y="366"/>
                      </a:cubicBezTo>
                      <a:lnTo>
                        <a:pt x="282" y="479"/>
                      </a:lnTo>
                      <a:cubicBezTo>
                        <a:pt x="1936" y="1157"/>
                        <a:pt x="3670" y="1521"/>
                        <a:pt x="5456" y="1521"/>
                      </a:cubicBezTo>
                      <a:cubicBezTo>
                        <a:pt x="5522" y="1521"/>
                        <a:pt x="5589" y="1521"/>
                        <a:pt x="5655" y="1520"/>
                      </a:cubicBezTo>
                      <a:lnTo>
                        <a:pt x="5993" y="1520"/>
                      </a:lnTo>
                      <a:cubicBezTo>
                        <a:pt x="6190" y="1520"/>
                        <a:pt x="6190" y="1238"/>
                        <a:pt x="5993" y="1238"/>
                      </a:cubicBezTo>
                      <a:cubicBezTo>
                        <a:pt x="5872" y="1242"/>
                        <a:pt x="5751" y="1243"/>
                        <a:pt x="5630" y="1243"/>
                      </a:cubicBezTo>
                      <a:cubicBezTo>
                        <a:pt x="3694" y="1243"/>
                        <a:pt x="1748" y="821"/>
                        <a:pt x="0" y="0"/>
                      </a:cubicBezTo>
                      <a:close/>
                    </a:path>
                  </a:pathLst>
                </a:custGeom>
                <a:solidFill>
                  <a:srgbClr val="C0B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7"/>
                <p:cNvSpPr/>
                <p:nvPr/>
              </p:nvSpPr>
              <p:spPr>
                <a:xfrm>
                  <a:off x="5489175" y="2489216"/>
                  <a:ext cx="275049" cy="193272"/>
                </a:xfrm>
                <a:custGeom>
                  <a:rect b="b" l="l" r="r" t="t"/>
                  <a:pathLst>
                    <a:path extrusionOk="0" h="3856" w="5684">
                      <a:moveTo>
                        <a:pt x="3574" y="0"/>
                      </a:moveTo>
                      <a:lnTo>
                        <a:pt x="1" y="197"/>
                      </a:lnTo>
                      <a:cubicBezTo>
                        <a:pt x="141" y="1548"/>
                        <a:pt x="113" y="3798"/>
                        <a:pt x="1829" y="3855"/>
                      </a:cubicBezTo>
                      <a:cubicBezTo>
                        <a:pt x="1855" y="3855"/>
                        <a:pt x="1880" y="3856"/>
                        <a:pt x="1905" y="3856"/>
                      </a:cubicBezTo>
                      <a:cubicBezTo>
                        <a:pt x="3889" y="3856"/>
                        <a:pt x="5239" y="1677"/>
                        <a:pt x="5684" y="816"/>
                      </a:cubicBezTo>
                      <a:lnTo>
                        <a:pt x="3574" y="0"/>
                      </a:ln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7"/>
                <p:cNvSpPr/>
                <p:nvPr/>
              </p:nvSpPr>
              <p:spPr>
                <a:xfrm>
                  <a:off x="5137968" y="2572281"/>
                  <a:ext cx="815517" cy="935330"/>
                </a:xfrm>
                <a:custGeom>
                  <a:rect b="b" l="l" r="r" t="t"/>
                  <a:pathLst>
                    <a:path extrusionOk="0" h="19329" w="16853">
                      <a:moveTo>
                        <a:pt x="15024" y="1"/>
                      </a:moveTo>
                      <a:cubicBezTo>
                        <a:pt x="11394" y="9257"/>
                        <a:pt x="8272" y="13167"/>
                        <a:pt x="8272" y="13167"/>
                      </a:cubicBezTo>
                      <a:cubicBezTo>
                        <a:pt x="8272" y="13167"/>
                        <a:pt x="2645" y="16459"/>
                        <a:pt x="0" y="17922"/>
                      </a:cubicBezTo>
                      <a:lnTo>
                        <a:pt x="1266" y="19329"/>
                      </a:lnTo>
                      <a:cubicBezTo>
                        <a:pt x="3995" y="19132"/>
                        <a:pt x="10157" y="16065"/>
                        <a:pt x="10157" y="16065"/>
                      </a:cubicBezTo>
                      <a:cubicBezTo>
                        <a:pt x="10157" y="16065"/>
                        <a:pt x="14714" y="11507"/>
                        <a:pt x="15783" y="6584"/>
                      </a:cubicBezTo>
                      <a:cubicBezTo>
                        <a:pt x="16852" y="1633"/>
                        <a:pt x="15024" y="1"/>
                        <a:pt x="15024" y="1"/>
                      </a:cubicBezTo>
                      <a:close/>
                    </a:path>
                  </a:pathLst>
                </a:custGeom>
                <a:solidFill>
                  <a:srgbClr val="C0B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7"/>
                <p:cNvSpPr/>
                <p:nvPr/>
              </p:nvSpPr>
              <p:spPr>
                <a:xfrm>
                  <a:off x="4581151" y="3435305"/>
                  <a:ext cx="939395" cy="158139"/>
                </a:xfrm>
                <a:custGeom>
                  <a:rect b="b" l="l" r="r" t="t"/>
                  <a:pathLst>
                    <a:path extrusionOk="0" h="3268" w="19413">
                      <a:moveTo>
                        <a:pt x="787" y="1"/>
                      </a:moveTo>
                      <a:cubicBezTo>
                        <a:pt x="392" y="1"/>
                        <a:pt x="83" y="274"/>
                        <a:pt x="29" y="650"/>
                      </a:cubicBezTo>
                      <a:cubicBezTo>
                        <a:pt x="1" y="1072"/>
                        <a:pt x="282" y="1437"/>
                        <a:pt x="704" y="1465"/>
                      </a:cubicBezTo>
                      <a:lnTo>
                        <a:pt x="18569" y="3266"/>
                      </a:lnTo>
                      <a:cubicBezTo>
                        <a:pt x="18587" y="3267"/>
                        <a:pt x="18605" y="3268"/>
                        <a:pt x="18623" y="3268"/>
                      </a:cubicBezTo>
                      <a:cubicBezTo>
                        <a:pt x="18996" y="3268"/>
                        <a:pt x="19331" y="2993"/>
                        <a:pt x="19385" y="2591"/>
                      </a:cubicBezTo>
                      <a:cubicBezTo>
                        <a:pt x="19413" y="2197"/>
                        <a:pt x="19132" y="1831"/>
                        <a:pt x="18710" y="1803"/>
                      </a:cubicBezTo>
                      <a:lnTo>
                        <a:pt x="845" y="2"/>
                      </a:lnTo>
                      <a:cubicBezTo>
                        <a:pt x="825" y="1"/>
                        <a:pt x="806" y="1"/>
                        <a:pt x="7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7"/>
                <p:cNvSpPr/>
                <p:nvPr/>
              </p:nvSpPr>
              <p:spPr>
                <a:xfrm>
                  <a:off x="4616150" y="3111600"/>
                  <a:ext cx="765143" cy="469502"/>
                </a:xfrm>
                <a:custGeom>
                  <a:rect b="b" l="l" r="r" t="t"/>
                  <a:pathLst>
                    <a:path extrusionOk="0" h="9229" w="15812">
                      <a:moveTo>
                        <a:pt x="0" y="7710"/>
                      </a:moveTo>
                      <a:lnTo>
                        <a:pt x="14827" y="9144"/>
                      </a:lnTo>
                      <a:lnTo>
                        <a:pt x="14821" y="9134"/>
                      </a:lnTo>
                      <a:lnTo>
                        <a:pt x="14821" y="9134"/>
                      </a:lnTo>
                      <a:lnTo>
                        <a:pt x="0" y="7710"/>
                      </a:lnTo>
                      <a:close/>
                      <a:moveTo>
                        <a:pt x="10157" y="1"/>
                      </a:moveTo>
                      <a:lnTo>
                        <a:pt x="14821" y="9134"/>
                      </a:lnTo>
                      <a:lnTo>
                        <a:pt x="14821" y="9134"/>
                      </a:lnTo>
                      <a:lnTo>
                        <a:pt x="15811" y="9229"/>
                      </a:lnTo>
                      <a:lnTo>
                        <a:pt x="12126" y="761"/>
                      </a:lnTo>
                      <a:cubicBezTo>
                        <a:pt x="11957" y="395"/>
                        <a:pt x="11619" y="142"/>
                        <a:pt x="11226" y="114"/>
                      </a:cubicBezTo>
                      <a:lnTo>
                        <a:pt x="1015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7"/>
                <p:cNvSpPr/>
                <p:nvPr/>
              </p:nvSpPr>
              <p:spPr>
                <a:xfrm>
                  <a:off x="4411982" y="3074175"/>
                  <a:ext cx="911813" cy="493578"/>
                </a:xfrm>
                <a:custGeom>
                  <a:rect b="b" l="l" r="r" t="t"/>
                  <a:pathLst>
                    <a:path extrusionOk="0" h="10200" w="18843">
                      <a:moveTo>
                        <a:pt x="1403" y="1"/>
                      </a:moveTo>
                      <a:cubicBezTo>
                        <a:pt x="558" y="1"/>
                        <a:pt x="1" y="873"/>
                        <a:pt x="346" y="1670"/>
                      </a:cubicBezTo>
                      <a:lnTo>
                        <a:pt x="3187" y="8225"/>
                      </a:lnTo>
                      <a:cubicBezTo>
                        <a:pt x="3356" y="8619"/>
                        <a:pt x="3722" y="8872"/>
                        <a:pt x="4172" y="8928"/>
                      </a:cubicBezTo>
                      <a:lnTo>
                        <a:pt x="17254" y="10194"/>
                      </a:lnTo>
                      <a:cubicBezTo>
                        <a:pt x="17294" y="10198"/>
                        <a:pt x="17333" y="10200"/>
                        <a:pt x="17371" y="10200"/>
                      </a:cubicBezTo>
                      <a:cubicBezTo>
                        <a:pt x="18238" y="10200"/>
                        <a:pt x="18842" y="9316"/>
                        <a:pt x="18492" y="8535"/>
                      </a:cubicBezTo>
                      <a:lnTo>
                        <a:pt x="15622" y="1979"/>
                      </a:lnTo>
                      <a:cubicBezTo>
                        <a:pt x="15454" y="1557"/>
                        <a:pt x="15060" y="1304"/>
                        <a:pt x="14638" y="1276"/>
                      </a:cubicBezTo>
                      <a:lnTo>
                        <a:pt x="1556" y="10"/>
                      </a:lnTo>
                      <a:cubicBezTo>
                        <a:pt x="1504" y="4"/>
                        <a:pt x="1453" y="1"/>
                        <a:pt x="140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7"/>
                <p:cNvSpPr/>
                <p:nvPr/>
              </p:nvSpPr>
              <p:spPr>
                <a:xfrm>
                  <a:off x="4790968" y="3270442"/>
                  <a:ext cx="116959" cy="98328"/>
                </a:xfrm>
                <a:custGeom>
                  <a:rect b="b" l="l" r="r" t="t"/>
                  <a:pathLst>
                    <a:path extrusionOk="0" h="2032" w="2417">
                      <a:moveTo>
                        <a:pt x="1078" y="0"/>
                      </a:moveTo>
                      <a:cubicBezTo>
                        <a:pt x="560" y="0"/>
                        <a:pt x="135" y="403"/>
                        <a:pt x="82" y="906"/>
                      </a:cubicBezTo>
                      <a:cubicBezTo>
                        <a:pt x="0" y="1557"/>
                        <a:pt x="522" y="2031"/>
                        <a:pt x="1083" y="2031"/>
                      </a:cubicBezTo>
                      <a:cubicBezTo>
                        <a:pt x="1298" y="2031"/>
                        <a:pt x="1519" y="1962"/>
                        <a:pt x="1714" y="1806"/>
                      </a:cubicBezTo>
                      <a:cubicBezTo>
                        <a:pt x="2417" y="1243"/>
                        <a:pt x="2079" y="90"/>
                        <a:pt x="1179" y="5"/>
                      </a:cubicBezTo>
                      <a:cubicBezTo>
                        <a:pt x="1145" y="2"/>
                        <a:pt x="1112" y="0"/>
                        <a:pt x="1078"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6" name="Google Shape;346;p37"/>
            <p:cNvSpPr/>
            <p:nvPr/>
          </p:nvSpPr>
          <p:spPr>
            <a:xfrm>
              <a:off x="5270875" y="1087050"/>
              <a:ext cx="162300" cy="162300"/>
            </a:xfrm>
            <a:prstGeom prst="ellipse">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7"/>
            <p:cNvSpPr/>
            <p:nvPr/>
          </p:nvSpPr>
          <p:spPr>
            <a:xfrm>
              <a:off x="4571996" y="2479803"/>
              <a:ext cx="183900" cy="183900"/>
            </a:xfrm>
            <a:prstGeom prst="diamond">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7"/>
            <p:cNvSpPr/>
            <p:nvPr/>
          </p:nvSpPr>
          <p:spPr>
            <a:xfrm rot="5400000">
              <a:off x="7702275" y="1604425"/>
              <a:ext cx="204900" cy="177600"/>
            </a:xfrm>
            <a:prstGeom prst="triangle">
              <a:avLst>
                <a:gd fmla="val 50000" name="adj"/>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7"/>
            <p:cNvSpPr/>
            <p:nvPr/>
          </p:nvSpPr>
          <p:spPr>
            <a:xfrm>
              <a:off x="4890675" y="1178550"/>
              <a:ext cx="269400" cy="269400"/>
            </a:xfrm>
            <a:prstGeom prst="ellipse">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0" name="Google Shape;350;p37"/>
          <p:cNvSpPr txBox="1"/>
          <p:nvPr/>
        </p:nvSpPr>
        <p:spPr>
          <a:xfrm>
            <a:off x="0" y="0"/>
            <a:ext cx="8623200" cy="147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chemeClr val="accent1"/>
                </a:solidFill>
                <a:latin typeface="Ranchers"/>
                <a:ea typeface="Ranchers"/>
                <a:cs typeface="Ranchers"/>
                <a:sym typeface="Ranchers"/>
              </a:rPr>
              <a:t>PENGENALAN</a:t>
            </a:r>
            <a:endParaRPr sz="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8"/>
          <p:cNvSpPr txBox="1"/>
          <p:nvPr>
            <p:ph type="title"/>
          </p:nvPr>
        </p:nvSpPr>
        <p:spPr>
          <a:xfrm>
            <a:off x="774000" y="645306"/>
            <a:ext cx="7596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700"/>
              <a:t>LOKASI</a:t>
            </a:r>
            <a:endParaRPr sz="3700"/>
          </a:p>
        </p:txBody>
      </p:sp>
      <p:grpSp>
        <p:nvGrpSpPr>
          <p:cNvPr id="356" name="Google Shape;356;p38"/>
          <p:cNvGrpSpPr/>
          <p:nvPr/>
        </p:nvGrpSpPr>
        <p:grpSpPr>
          <a:xfrm>
            <a:off x="2187248" y="1565857"/>
            <a:ext cx="4606870" cy="2904473"/>
            <a:chOff x="3161917" y="2170682"/>
            <a:chExt cx="458870" cy="404737"/>
          </a:xfrm>
        </p:grpSpPr>
        <p:sp>
          <p:nvSpPr>
            <p:cNvPr id="357" name="Google Shape;357;p38"/>
            <p:cNvSpPr/>
            <p:nvPr/>
          </p:nvSpPr>
          <p:spPr>
            <a:xfrm>
              <a:off x="3161917" y="2170682"/>
              <a:ext cx="277174" cy="291676"/>
            </a:xfrm>
            <a:custGeom>
              <a:rect b="b" l="l" r="r" t="t"/>
              <a:pathLst>
                <a:path extrusionOk="0" h="13395" w="12729">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chemeClr val="accent3"/>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58" name="Google Shape;358;p38"/>
            <p:cNvSpPr/>
            <p:nvPr/>
          </p:nvSpPr>
          <p:spPr>
            <a:xfrm>
              <a:off x="3420326" y="2170922"/>
              <a:ext cx="200461" cy="302934"/>
            </a:xfrm>
            <a:custGeom>
              <a:rect b="b" l="l" r="r" t="t"/>
              <a:pathLst>
                <a:path extrusionOk="0" h="13912" w="9206">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8"/>
            <p:cNvSpPr/>
            <p:nvPr/>
          </p:nvSpPr>
          <p:spPr>
            <a:xfrm>
              <a:off x="3233645" y="2417594"/>
              <a:ext cx="344393" cy="157825"/>
            </a:xfrm>
            <a:custGeom>
              <a:rect b="b" l="l" r="r" t="t"/>
              <a:pathLst>
                <a:path extrusionOk="0" h="7248" w="15816">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 name="Google Shape;360;p38"/>
          <p:cNvSpPr txBox="1"/>
          <p:nvPr/>
        </p:nvSpPr>
        <p:spPr>
          <a:xfrm>
            <a:off x="2737325" y="2211075"/>
            <a:ext cx="1592400" cy="7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Lato"/>
                <a:ea typeface="Lato"/>
                <a:cs typeface="Lato"/>
                <a:sym typeface="Lato"/>
              </a:rPr>
              <a:t>KEDIAMAN</a:t>
            </a:r>
            <a:endParaRPr sz="1900">
              <a:latin typeface="Lato"/>
              <a:ea typeface="Lato"/>
              <a:cs typeface="Lato"/>
              <a:sym typeface="Lato"/>
            </a:endParaRPr>
          </a:p>
        </p:txBody>
      </p:sp>
      <p:sp>
        <p:nvSpPr>
          <p:cNvPr id="361" name="Google Shape;361;p38"/>
          <p:cNvSpPr txBox="1"/>
          <p:nvPr/>
        </p:nvSpPr>
        <p:spPr>
          <a:xfrm>
            <a:off x="5429850" y="2335150"/>
            <a:ext cx="1010700" cy="5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Lato"/>
                <a:ea typeface="Lato"/>
                <a:cs typeface="Lato"/>
                <a:sym typeface="Lato"/>
              </a:rPr>
              <a:t>UTM</a:t>
            </a:r>
            <a:endParaRPr sz="2700">
              <a:latin typeface="Lato"/>
              <a:ea typeface="Lato"/>
              <a:cs typeface="Lato"/>
              <a:sym typeface="Lato"/>
            </a:endParaRPr>
          </a:p>
        </p:txBody>
      </p:sp>
      <p:sp>
        <p:nvSpPr>
          <p:cNvPr id="362" name="Google Shape;362;p38"/>
          <p:cNvSpPr txBox="1"/>
          <p:nvPr/>
        </p:nvSpPr>
        <p:spPr>
          <a:xfrm>
            <a:off x="3694475" y="3766375"/>
            <a:ext cx="1592400" cy="5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Lato"/>
                <a:ea typeface="Lato"/>
                <a:cs typeface="Lato"/>
                <a:sym typeface="Lato"/>
              </a:rPr>
              <a:t>MALAYSIA</a:t>
            </a:r>
            <a:endParaRPr sz="2200">
              <a:latin typeface="Lato"/>
              <a:ea typeface="Lato"/>
              <a:cs typeface="Lato"/>
              <a:sym typeface="Lato"/>
            </a:endParaRPr>
          </a:p>
        </p:txBody>
      </p:sp>
      <p:pic>
        <p:nvPicPr>
          <p:cNvPr id="363" name="Google Shape;363;p38"/>
          <p:cNvPicPr preferRelativeResize="0"/>
          <p:nvPr/>
        </p:nvPicPr>
        <p:blipFill>
          <a:blip r:embed="rId3">
            <a:alphaModFix/>
          </a:blip>
          <a:stretch>
            <a:fillRect/>
          </a:stretch>
        </p:blipFill>
        <p:spPr>
          <a:xfrm>
            <a:off x="385075" y="3508575"/>
            <a:ext cx="1254749" cy="1254749"/>
          </a:xfrm>
          <a:prstGeom prst="rect">
            <a:avLst/>
          </a:prstGeom>
          <a:noFill/>
          <a:ln>
            <a:noFill/>
          </a:ln>
        </p:spPr>
      </p:pic>
      <p:grpSp>
        <p:nvGrpSpPr>
          <p:cNvPr id="364" name="Google Shape;364;p38"/>
          <p:cNvGrpSpPr/>
          <p:nvPr/>
        </p:nvGrpSpPr>
        <p:grpSpPr>
          <a:xfrm>
            <a:off x="7379935" y="493575"/>
            <a:ext cx="1109330" cy="1254756"/>
            <a:chOff x="786985" y="680650"/>
            <a:chExt cx="1109330" cy="1254756"/>
          </a:xfrm>
        </p:grpSpPr>
        <p:sp>
          <p:nvSpPr>
            <p:cNvPr id="365" name="Google Shape;365;p38"/>
            <p:cNvSpPr/>
            <p:nvPr/>
          </p:nvSpPr>
          <p:spPr>
            <a:xfrm rot="2700000">
              <a:off x="1209745" y="796987"/>
              <a:ext cx="561726" cy="561726"/>
            </a:xfrm>
            <a:prstGeom prst="rect">
              <a:avLst/>
            </a:pr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8"/>
            <p:cNvSpPr/>
            <p:nvPr/>
          </p:nvSpPr>
          <p:spPr>
            <a:xfrm rot="2700000">
              <a:off x="847614" y="1237905"/>
              <a:ext cx="292742" cy="292742"/>
            </a:xfrm>
            <a:prstGeom prst="rect">
              <a:avLst/>
            </a:pr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8"/>
            <p:cNvSpPr/>
            <p:nvPr/>
          </p:nvSpPr>
          <p:spPr>
            <a:xfrm rot="2700000">
              <a:off x="1542944" y="1582035"/>
              <a:ext cx="292742" cy="292742"/>
            </a:xfrm>
            <a:prstGeom prst="rect">
              <a:avLst/>
            </a:pr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38"/>
          <p:cNvGrpSpPr/>
          <p:nvPr/>
        </p:nvGrpSpPr>
        <p:grpSpPr>
          <a:xfrm rot="-5090799">
            <a:off x="570266" y="570637"/>
            <a:ext cx="603875" cy="636153"/>
            <a:chOff x="7810818" y="946779"/>
            <a:chExt cx="543497" cy="572497"/>
          </a:xfrm>
        </p:grpSpPr>
        <p:sp>
          <p:nvSpPr>
            <p:cNvPr id="369" name="Google Shape;369;p38"/>
            <p:cNvSpPr/>
            <p:nvPr/>
          </p:nvSpPr>
          <p:spPr>
            <a:xfrm>
              <a:off x="7991393" y="1365676"/>
              <a:ext cx="153600" cy="153600"/>
            </a:xfrm>
            <a:prstGeom prst="diamond">
              <a:avLst/>
            </a:pr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EBDD6"/>
                </a:solidFill>
              </a:endParaRPr>
            </a:p>
          </p:txBody>
        </p:sp>
        <p:sp>
          <p:nvSpPr>
            <p:cNvPr id="370" name="Google Shape;370;p38"/>
            <p:cNvSpPr/>
            <p:nvPr/>
          </p:nvSpPr>
          <p:spPr>
            <a:xfrm>
              <a:off x="7810818" y="1190542"/>
              <a:ext cx="127200" cy="127200"/>
            </a:xfrm>
            <a:prstGeom prst="rect">
              <a:avLst/>
            </a:pr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EBDD6"/>
                </a:solidFill>
              </a:endParaRPr>
            </a:p>
          </p:txBody>
        </p:sp>
        <p:sp>
          <p:nvSpPr>
            <p:cNvPr id="371" name="Google Shape;371;p38"/>
            <p:cNvSpPr/>
            <p:nvPr/>
          </p:nvSpPr>
          <p:spPr>
            <a:xfrm>
              <a:off x="8044115" y="946779"/>
              <a:ext cx="310200" cy="310200"/>
            </a:xfrm>
            <a:prstGeom prst="ellipse">
              <a:avLst/>
            </a:pr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9"/>
          <p:cNvSpPr txBox="1"/>
          <p:nvPr>
            <p:ph idx="1" type="subTitle"/>
          </p:nvPr>
        </p:nvSpPr>
        <p:spPr>
          <a:xfrm>
            <a:off x="456275" y="701150"/>
            <a:ext cx="1994700" cy="1419300"/>
          </a:xfrm>
          <a:prstGeom prst="rect">
            <a:avLst/>
          </a:prstGeom>
        </p:spPr>
        <p:txBody>
          <a:bodyPr anchorCtr="0" anchor="b" bIns="91425" lIns="91425" spcFirstLastPara="1" rIns="91425" wrap="square" tIns="91425">
            <a:noAutofit/>
          </a:bodyPr>
          <a:lstStyle/>
          <a:p>
            <a:pPr indent="0" lvl="0" marL="457200" rtl="0" algn="l">
              <a:lnSpc>
                <a:spcPct val="150000"/>
              </a:lnSpc>
              <a:spcBef>
                <a:spcPts val="0"/>
              </a:spcBef>
              <a:spcAft>
                <a:spcPts val="0"/>
              </a:spcAft>
              <a:buNone/>
            </a:pPr>
            <a:r>
              <a:rPr lang="en">
                <a:solidFill>
                  <a:srgbClr val="000000"/>
                </a:solidFill>
                <a:latin typeface="Arial"/>
                <a:ea typeface="Arial"/>
                <a:cs typeface="Arial"/>
                <a:sym typeface="Arial"/>
              </a:rPr>
              <a:t>Menyenaraikan kepelbagaian cara pembelajaran atas talian.</a:t>
            </a:r>
            <a:endParaRPr/>
          </a:p>
        </p:txBody>
      </p:sp>
      <p:sp>
        <p:nvSpPr>
          <p:cNvPr id="377" name="Google Shape;377;p39"/>
          <p:cNvSpPr txBox="1"/>
          <p:nvPr>
            <p:ph idx="2" type="subTitle"/>
          </p:nvPr>
        </p:nvSpPr>
        <p:spPr>
          <a:xfrm>
            <a:off x="2517350" y="1527575"/>
            <a:ext cx="1890900" cy="1960500"/>
          </a:xfrm>
          <a:prstGeom prst="rect">
            <a:avLst/>
          </a:prstGeom>
        </p:spPr>
        <p:txBody>
          <a:bodyPr anchorCtr="0" anchor="b" bIns="91425" lIns="91425" spcFirstLastPara="1" rIns="91425" wrap="square" tIns="91425">
            <a:noAutofit/>
          </a:bodyPr>
          <a:lstStyle/>
          <a:p>
            <a:pPr indent="0" lvl="0" marL="457200" rtl="0" algn="l">
              <a:lnSpc>
                <a:spcPct val="150000"/>
              </a:lnSpc>
              <a:spcBef>
                <a:spcPts val="0"/>
              </a:spcBef>
              <a:spcAft>
                <a:spcPts val="0"/>
              </a:spcAft>
              <a:buNone/>
            </a:pPr>
            <a:r>
              <a:rPr lang="en">
                <a:solidFill>
                  <a:srgbClr val="000000"/>
                </a:solidFill>
                <a:latin typeface="Arial"/>
                <a:ea typeface="Arial"/>
                <a:cs typeface="Arial"/>
                <a:sym typeface="Arial"/>
              </a:rPr>
              <a:t>Mengenal pasti masalah yang dihadapi semasa proses pembelajaran atas talian.</a:t>
            </a:r>
            <a:endParaRPr/>
          </a:p>
        </p:txBody>
      </p:sp>
      <p:sp>
        <p:nvSpPr>
          <p:cNvPr id="378" name="Google Shape;378;p39"/>
          <p:cNvSpPr txBox="1"/>
          <p:nvPr>
            <p:ph idx="3" type="subTitle"/>
          </p:nvPr>
        </p:nvSpPr>
        <p:spPr>
          <a:xfrm>
            <a:off x="4579213" y="1246875"/>
            <a:ext cx="1890900" cy="3385800"/>
          </a:xfrm>
          <a:prstGeom prst="rect">
            <a:avLst/>
          </a:prstGeom>
        </p:spPr>
        <p:txBody>
          <a:bodyPr anchorCtr="0" anchor="b" bIns="91425" lIns="91425" spcFirstLastPara="1" rIns="91425" wrap="square" tIns="91425">
            <a:noAutofit/>
          </a:bodyPr>
          <a:lstStyle/>
          <a:p>
            <a:pPr indent="0" lvl="0" marL="457200" rtl="0" algn="l">
              <a:lnSpc>
                <a:spcPct val="150000"/>
              </a:lnSpc>
              <a:spcBef>
                <a:spcPts val="0"/>
              </a:spcBef>
              <a:spcAft>
                <a:spcPts val="0"/>
              </a:spcAft>
              <a:buNone/>
            </a:pPr>
            <a:r>
              <a:rPr lang="en">
                <a:solidFill>
                  <a:srgbClr val="000000"/>
                </a:solidFill>
                <a:latin typeface="Arial"/>
                <a:ea typeface="Arial"/>
                <a:cs typeface="Arial"/>
                <a:sym typeface="Arial"/>
              </a:rPr>
              <a:t>Mengenal pasti keberkesanan pembelajaran atas talian terhadap individu-individu yang terlibat seperti pelajar, tenaga pengajar, institusi pengajian dan kerajaan.</a:t>
            </a:r>
            <a:endParaRPr>
              <a:solidFill>
                <a:srgbClr val="000000"/>
              </a:solidFill>
              <a:latin typeface="Arial"/>
              <a:ea typeface="Arial"/>
              <a:cs typeface="Arial"/>
              <a:sym typeface="Arial"/>
            </a:endParaRPr>
          </a:p>
          <a:p>
            <a:pPr indent="0" lvl="0" marL="0" rtl="0" algn="ctr">
              <a:spcBef>
                <a:spcPts val="0"/>
              </a:spcBef>
              <a:spcAft>
                <a:spcPts val="0"/>
              </a:spcAft>
              <a:buNone/>
            </a:pPr>
            <a:r>
              <a:t/>
            </a:r>
            <a:endParaRPr/>
          </a:p>
        </p:txBody>
      </p:sp>
      <p:sp>
        <p:nvSpPr>
          <p:cNvPr id="379" name="Google Shape;379;p39"/>
          <p:cNvSpPr txBox="1"/>
          <p:nvPr>
            <p:ph idx="5" type="subTitle"/>
          </p:nvPr>
        </p:nvSpPr>
        <p:spPr>
          <a:xfrm>
            <a:off x="6641075" y="639200"/>
            <a:ext cx="1890900" cy="3385800"/>
          </a:xfrm>
          <a:prstGeom prst="rect">
            <a:avLst/>
          </a:prstGeom>
          <a:solidFill>
            <a:schemeClr val="dk2"/>
          </a:solidFill>
        </p:spPr>
        <p:txBody>
          <a:bodyPr anchorCtr="0" anchor="b" bIns="91425" lIns="91425" spcFirstLastPara="1" rIns="91425" wrap="square" tIns="91425">
            <a:noAutofit/>
          </a:bodyPr>
          <a:lstStyle/>
          <a:p>
            <a:pPr indent="0" lvl="0" marL="457200" rtl="0" algn="l">
              <a:lnSpc>
                <a:spcPct val="150000"/>
              </a:lnSpc>
              <a:spcBef>
                <a:spcPts val="0"/>
              </a:spcBef>
              <a:spcAft>
                <a:spcPts val="0"/>
              </a:spcAft>
              <a:buNone/>
            </a:pPr>
            <a:r>
              <a:rPr lang="en">
                <a:solidFill>
                  <a:srgbClr val="000000"/>
                </a:solidFill>
                <a:latin typeface="Arial"/>
                <a:ea typeface="Arial"/>
                <a:cs typeface="Arial"/>
                <a:sym typeface="Arial"/>
              </a:rPr>
              <a:t>Mencadangkan cara penyelesaian masalah yang dihadapi semasa pembelajaran atas talian agar proses pembelajaran menjadi lebih efektif.</a:t>
            </a:r>
            <a:endParaRPr>
              <a:solidFill>
                <a:srgbClr val="000000"/>
              </a:solidFill>
              <a:latin typeface="Arial"/>
              <a:ea typeface="Arial"/>
              <a:cs typeface="Arial"/>
              <a:sym typeface="Arial"/>
            </a:endParaRPr>
          </a:p>
          <a:p>
            <a:pPr indent="0" lvl="0" marL="0" rtl="0" algn="ctr">
              <a:spcBef>
                <a:spcPts val="0"/>
              </a:spcBef>
              <a:spcAft>
                <a:spcPts val="0"/>
              </a:spcAft>
              <a:buNone/>
            </a:pPr>
            <a:r>
              <a:t/>
            </a:r>
            <a:endParaRPr/>
          </a:p>
        </p:txBody>
      </p:sp>
      <p:sp>
        <p:nvSpPr>
          <p:cNvPr id="380" name="Google Shape;380;p39"/>
          <p:cNvSpPr txBox="1"/>
          <p:nvPr>
            <p:ph type="title"/>
          </p:nvPr>
        </p:nvSpPr>
        <p:spPr>
          <a:xfrm>
            <a:off x="713250" y="558029"/>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OBJEKTIF</a:t>
            </a:r>
            <a:endParaRPr/>
          </a:p>
        </p:txBody>
      </p:sp>
      <p:sp>
        <p:nvSpPr>
          <p:cNvPr id="381" name="Google Shape;381;p39"/>
          <p:cNvSpPr txBox="1"/>
          <p:nvPr>
            <p:ph idx="7" type="title"/>
          </p:nvPr>
        </p:nvSpPr>
        <p:spPr>
          <a:xfrm>
            <a:off x="420475" y="817575"/>
            <a:ext cx="679800" cy="42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100"/>
              <a:t>1</a:t>
            </a:r>
            <a:endParaRPr sz="3100"/>
          </a:p>
        </p:txBody>
      </p:sp>
      <p:sp>
        <p:nvSpPr>
          <p:cNvPr id="382" name="Google Shape;382;p39"/>
          <p:cNvSpPr txBox="1"/>
          <p:nvPr>
            <p:ph idx="8" type="title"/>
          </p:nvPr>
        </p:nvSpPr>
        <p:spPr>
          <a:xfrm>
            <a:off x="2517345" y="1527575"/>
            <a:ext cx="529200" cy="42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2</a:t>
            </a:r>
            <a:endParaRPr sz="3000"/>
          </a:p>
        </p:txBody>
      </p:sp>
      <p:sp>
        <p:nvSpPr>
          <p:cNvPr id="383" name="Google Shape;383;p39"/>
          <p:cNvSpPr txBox="1"/>
          <p:nvPr>
            <p:ph idx="9" type="title"/>
          </p:nvPr>
        </p:nvSpPr>
        <p:spPr>
          <a:xfrm>
            <a:off x="4519349" y="1375525"/>
            <a:ext cx="492000" cy="42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3</a:t>
            </a:r>
            <a:endParaRPr sz="3000"/>
          </a:p>
        </p:txBody>
      </p:sp>
      <p:sp>
        <p:nvSpPr>
          <p:cNvPr id="384" name="Google Shape;384;p39"/>
          <p:cNvSpPr txBox="1"/>
          <p:nvPr>
            <p:ph idx="14" type="title"/>
          </p:nvPr>
        </p:nvSpPr>
        <p:spPr>
          <a:xfrm>
            <a:off x="6641070" y="739950"/>
            <a:ext cx="600600" cy="42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4</a:t>
            </a:r>
            <a:endParaRPr sz="3000"/>
          </a:p>
        </p:txBody>
      </p:sp>
      <p:grpSp>
        <p:nvGrpSpPr>
          <p:cNvPr id="385" name="Google Shape;385;p39"/>
          <p:cNvGrpSpPr/>
          <p:nvPr/>
        </p:nvGrpSpPr>
        <p:grpSpPr>
          <a:xfrm>
            <a:off x="2885506" y="558028"/>
            <a:ext cx="679798" cy="673928"/>
            <a:chOff x="3167275" y="3227275"/>
            <a:chExt cx="225300" cy="295375"/>
          </a:xfrm>
        </p:grpSpPr>
        <p:sp>
          <p:nvSpPr>
            <p:cNvPr id="386" name="Google Shape;386;p39"/>
            <p:cNvSpPr/>
            <p:nvPr/>
          </p:nvSpPr>
          <p:spPr>
            <a:xfrm>
              <a:off x="3167275" y="3227275"/>
              <a:ext cx="225300" cy="207950"/>
            </a:xfrm>
            <a:custGeom>
              <a:rect b="b" l="l" r="r" t="t"/>
              <a:pathLst>
                <a:path extrusionOk="0" h="8318" w="9012">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9"/>
            <p:cNvSpPr/>
            <p:nvPr/>
          </p:nvSpPr>
          <p:spPr>
            <a:xfrm>
              <a:off x="3262600" y="3278475"/>
              <a:ext cx="35450" cy="35475"/>
            </a:xfrm>
            <a:custGeom>
              <a:rect b="b" l="l" r="r" t="t"/>
              <a:pathLst>
                <a:path extrusionOk="0" h="1419" w="1418">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9"/>
            <p:cNvSpPr/>
            <p:nvPr/>
          </p:nvSpPr>
          <p:spPr>
            <a:xfrm>
              <a:off x="3220050" y="3452525"/>
              <a:ext cx="121325" cy="35475"/>
            </a:xfrm>
            <a:custGeom>
              <a:rect b="b" l="l" r="r" t="t"/>
              <a:pathLst>
                <a:path extrusionOk="0" h="1419" w="4853">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9"/>
            <p:cNvSpPr/>
            <p:nvPr/>
          </p:nvSpPr>
          <p:spPr>
            <a:xfrm>
              <a:off x="3237375" y="3332025"/>
              <a:ext cx="86675" cy="52000"/>
            </a:xfrm>
            <a:custGeom>
              <a:rect b="b" l="l" r="r" t="t"/>
              <a:pathLst>
                <a:path extrusionOk="0" h="2080" w="3467">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9"/>
            <p:cNvSpPr/>
            <p:nvPr/>
          </p:nvSpPr>
          <p:spPr>
            <a:xfrm>
              <a:off x="3237375" y="3505300"/>
              <a:ext cx="87450" cy="17350"/>
            </a:xfrm>
            <a:custGeom>
              <a:rect b="b" l="l" r="r" t="t"/>
              <a:pathLst>
                <a:path extrusionOk="0" h="694" w="3498">
                  <a:moveTo>
                    <a:pt x="32" y="1"/>
                  </a:moveTo>
                  <a:cubicBezTo>
                    <a:pt x="1" y="379"/>
                    <a:pt x="284" y="694"/>
                    <a:pt x="694" y="694"/>
                  </a:cubicBezTo>
                  <a:lnTo>
                    <a:pt x="2773" y="694"/>
                  </a:lnTo>
                  <a:cubicBezTo>
                    <a:pt x="3183" y="694"/>
                    <a:pt x="3498" y="379"/>
                    <a:pt x="349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 name="Google Shape;391;p39"/>
          <p:cNvGrpSpPr/>
          <p:nvPr/>
        </p:nvGrpSpPr>
        <p:grpSpPr>
          <a:xfrm>
            <a:off x="441378" y="4024997"/>
            <a:ext cx="638001" cy="673919"/>
            <a:chOff x="946175" y="3253275"/>
            <a:chExt cx="298550" cy="296150"/>
          </a:xfrm>
        </p:grpSpPr>
        <p:sp>
          <p:nvSpPr>
            <p:cNvPr id="392" name="Google Shape;392;p39"/>
            <p:cNvSpPr/>
            <p:nvPr/>
          </p:nvSpPr>
          <p:spPr>
            <a:xfrm>
              <a:off x="946175" y="3253275"/>
              <a:ext cx="209550" cy="261500"/>
            </a:xfrm>
            <a:custGeom>
              <a:rect b="b" l="l" r="r" t="t"/>
              <a:pathLst>
                <a:path extrusionOk="0" h="10460" w="8382">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9"/>
            <p:cNvSpPr/>
            <p:nvPr/>
          </p:nvSpPr>
          <p:spPr>
            <a:xfrm>
              <a:off x="986350" y="3293425"/>
              <a:ext cx="47300" cy="48075"/>
            </a:xfrm>
            <a:custGeom>
              <a:rect b="b" l="l" r="r" t="t"/>
              <a:pathLst>
                <a:path extrusionOk="0" h="1923" w="1892">
                  <a:moveTo>
                    <a:pt x="1891" y="1"/>
                  </a:moveTo>
                  <a:lnTo>
                    <a:pt x="1" y="1923"/>
                  </a:lnTo>
                  <a:lnTo>
                    <a:pt x="1891" y="1923"/>
                  </a:lnTo>
                  <a:lnTo>
                    <a:pt x="189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9"/>
            <p:cNvSpPr/>
            <p:nvPr/>
          </p:nvSpPr>
          <p:spPr>
            <a:xfrm>
              <a:off x="1051725" y="3359600"/>
              <a:ext cx="122100" cy="121325"/>
            </a:xfrm>
            <a:custGeom>
              <a:rect b="b" l="l" r="r" t="t"/>
              <a:pathLst>
                <a:path extrusionOk="0" h="4853" w="4884">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9"/>
            <p:cNvSpPr/>
            <p:nvPr/>
          </p:nvSpPr>
          <p:spPr>
            <a:xfrm>
              <a:off x="980050" y="3289500"/>
              <a:ext cx="192200" cy="242600"/>
            </a:xfrm>
            <a:custGeom>
              <a:rect b="b" l="l" r="r" t="t"/>
              <a:pathLst>
                <a:path extrusionOk="0" h="9704" w="7688">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9"/>
            <p:cNvSpPr/>
            <p:nvPr/>
          </p:nvSpPr>
          <p:spPr>
            <a:xfrm>
              <a:off x="1154125" y="3460400"/>
              <a:ext cx="90600" cy="89025"/>
            </a:xfrm>
            <a:custGeom>
              <a:rect b="b" l="l" r="r" t="t"/>
              <a:pathLst>
                <a:path extrusionOk="0" h="3561" w="3624">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14:flip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pSp>
        <p:nvGrpSpPr>
          <p:cNvPr id="401" name="Google Shape;401;p40"/>
          <p:cNvGrpSpPr/>
          <p:nvPr/>
        </p:nvGrpSpPr>
        <p:grpSpPr>
          <a:xfrm>
            <a:off x="-119151" y="374949"/>
            <a:ext cx="9298964" cy="5084705"/>
            <a:chOff x="895994" y="820874"/>
            <a:chExt cx="7246699" cy="4322626"/>
          </a:xfrm>
        </p:grpSpPr>
        <p:grpSp>
          <p:nvGrpSpPr>
            <p:cNvPr id="402" name="Google Shape;402;p40"/>
            <p:cNvGrpSpPr/>
            <p:nvPr/>
          </p:nvGrpSpPr>
          <p:grpSpPr>
            <a:xfrm>
              <a:off x="895994" y="820874"/>
              <a:ext cx="7246699" cy="4322626"/>
              <a:chOff x="895994" y="820874"/>
              <a:chExt cx="7246699" cy="4322626"/>
            </a:xfrm>
          </p:grpSpPr>
          <p:grpSp>
            <p:nvGrpSpPr>
              <p:cNvPr id="403" name="Google Shape;403;p40"/>
              <p:cNvGrpSpPr/>
              <p:nvPr/>
            </p:nvGrpSpPr>
            <p:grpSpPr>
              <a:xfrm>
                <a:off x="1031600" y="905500"/>
                <a:ext cx="7111093" cy="4238000"/>
                <a:chOff x="1031600" y="905500"/>
                <a:chExt cx="7111093" cy="4238000"/>
              </a:xfrm>
            </p:grpSpPr>
            <p:sp>
              <p:nvSpPr>
                <p:cNvPr id="404" name="Google Shape;404;p40"/>
                <p:cNvSpPr/>
                <p:nvPr/>
              </p:nvSpPr>
              <p:spPr>
                <a:xfrm>
                  <a:off x="1031600" y="905500"/>
                  <a:ext cx="7111093" cy="2900376"/>
                </a:xfrm>
                <a:custGeom>
                  <a:rect b="b" l="l" r="r" t="t"/>
                  <a:pathLst>
                    <a:path extrusionOk="0" h="25389" w="42955">
                      <a:moveTo>
                        <a:pt x="1022" y="0"/>
                      </a:moveTo>
                      <a:cubicBezTo>
                        <a:pt x="456" y="0"/>
                        <a:pt x="1" y="471"/>
                        <a:pt x="1" y="1037"/>
                      </a:cubicBezTo>
                      <a:lnTo>
                        <a:pt x="1" y="25389"/>
                      </a:lnTo>
                      <a:lnTo>
                        <a:pt x="42954" y="25389"/>
                      </a:lnTo>
                      <a:lnTo>
                        <a:pt x="42954" y="959"/>
                      </a:lnTo>
                      <a:cubicBezTo>
                        <a:pt x="42954" y="440"/>
                        <a:pt x="42514" y="0"/>
                        <a:pt x="41996" y="0"/>
                      </a:cubicBezTo>
                      <a:close/>
                    </a:path>
                  </a:pathLst>
                </a:cu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0"/>
                <p:cNvSpPr/>
                <p:nvPr/>
              </p:nvSpPr>
              <p:spPr>
                <a:xfrm>
                  <a:off x="1031600" y="3805819"/>
                  <a:ext cx="7111093" cy="439929"/>
                </a:xfrm>
                <a:custGeom>
                  <a:rect b="b" l="l" r="r" t="t"/>
                  <a:pathLst>
                    <a:path extrusionOk="0" h="3851" w="42955">
                      <a:moveTo>
                        <a:pt x="1" y="1"/>
                      </a:moveTo>
                      <a:cubicBezTo>
                        <a:pt x="1" y="2122"/>
                        <a:pt x="1713" y="3850"/>
                        <a:pt x="3850" y="3850"/>
                      </a:cubicBezTo>
                      <a:lnTo>
                        <a:pt x="39105" y="3850"/>
                      </a:lnTo>
                      <a:cubicBezTo>
                        <a:pt x="39844" y="3850"/>
                        <a:pt x="40535" y="3646"/>
                        <a:pt x="41116" y="3284"/>
                      </a:cubicBezTo>
                      <a:cubicBezTo>
                        <a:pt x="41383" y="3127"/>
                        <a:pt x="41619" y="2939"/>
                        <a:pt x="41823" y="2719"/>
                      </a:cubicBezTo>
                      <a:cubicBezTo>
                        <a:pt x="42514" y="2028"/>
                        <a:pt x="42954" y="1069"/>
                        <a:pt x="42954" y="1"/>
                      </a:cubicBez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0"/>
                <p:cNvSpPr/>
                <p:nvPr/>
              </p:nvSpPr>
              <p:spPr>
                <a:xfrm>
                  <a:off x="4462735" y="3902394"/>
                  <a:ext cx="241304" cy="239505"/>
                </a:xfrm>
                <a:custGeom>
                  <a:rect b="b" l="l" r="r" t="t"/>
                  <a:pathLst>
                    <a:path extrusionOk="0" h="1997" w="2012">
                      <a:moveTo>
                        <a:pt x="1006" y="1"/>
                      </a:moveTo>
                      <a:cubicBezTo>
                        <a:pt x="456" y="1"/>
                        <a:pt x="1" y="456"/>
                        <a:pt x="1" y="1006"/>
                      </a:cubicBezTo>
                      <a:cubicBezTo>
                        <a:pt x="1" y="1556"/>
                        <a:pt x="456" y="1996"/>
                        <a:pt x="1006" y="1996"/>
                      </a:cubicBezTo>
                      <a:cubicBezTo>
                        <a:pt x="1556" y="1996"/>
                        <a:pt x="2012" y="1556"/>
                        <a:pt x="2012" y="1006"/>
                      </a:cubicBezTo>
                      <a:cubicBezTo>
                        <a:pt x="2012" y="456"/>
                        <a:pt x="1556" y="1"/>
                        <a:pt x="1006" y="1"/>
                      </a:cubicBezTo>
                      <a:close/>
                    </a:path>
                  </a:pathLst>
                </a:cu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0"/>
                <p:cNvSpPr/>
                <p:nvPr/>
              </p:nvSpPr>
              <p:spPr>
                <a:xfrm>
                  <a:off x="1328098" y="1117301"/>
                  <a:ext cx="6507672" cy="2408583"/>
                </a:xfrm>
                <a:custGeom>
                  <a:rect b="b" l="l" r="r" t="t"/>
                  <a:pathLst>
                    <a:path extrusionOk="0" h="21084" w="39310">
                      <a:moveTo>
                        <a:pt x="676" y="0"/>
                      </a:moveTo>
                      <a:cubicBezTo>
                        <a:pt x="299" y="0"/>
                        <a:pt x="1" y="299"/>
                        <a:pt x="1" y="676"/>
                      </a:cubicBezTo>
                      <a:lnTo>
                        <a:pt x="1" y="20408"/>
                      </a:lnTo>
                      <a:cubicBezTo>
                        <a:pt x="1" y="20785"/>
                        <a:pt x="299" y="21084"/>
                        <a:pt x="676" y="21084"/>
                      </a:cubicBezTo>
                      <a:lnTo>
                        <a:pt x="38634" y="21084"/>
                      </a:lnTo>
                      <a:cubicBezTo>
                        <a:pt x="38995" y="21084"/>
                        <a:pt x="39309" y="20785"/>
                        <a:pt x="39309" y="20408"/>
                      </a:cubicBezTo>
                      <a:lnTo>
                        <a:pt x="39309" y="676"/>
                      </a:lnTo>
                      <a:cubicBezTo>
                        <a:pt x="39309" y="299"/>
                        <a:pt x="38995" y="0"/>
                        <a:pt x="386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600"/>
                    <a:t>RASIONAL KAJIAN</a:t>
                  </a:r>
                  <a:endParaRPr b="1" sz="1600"/>
                </a:p>
                <a:p>
                  <a:pPr indent="-311150" lvl="0" marL="457200" rtl="0" algn="l">
                    <a:lnSpc>
                      <a:spcPct val="150000"/>
                    </a:lnSpc>
                    <a:spcBef>
                      <a:spcPts val="0"/>
                    </a:spcBef>
                    <a:spcAft>
                      <a:spcPts val="0"/>
                    </a:spcAft>
                    <a:buSzPts val="1300"/>
                    <a:buFont typeface="Comfortaa"/>
                    <a:buChar char="❖"/>
                  </a:pPr>
                  <a:r>
                    <a:rPr lang="en" sz="1300">
                      <a:latin typeface="Comfortaa"/>
                      <a:ea typeface="Comfortaa"/>
                      <a:cs typeface="Comfortaa"/>
                      <a:sym typeface="Comfortaa"/>
                    </a:rPr>
                    <a:t>Wabak Covid 19</a:t>
                  </a:r>
                  <a:endParaRPr sz="1300">
                    <a:latin typeface="Comfortaa"/>
                    <a:ea typeface="Comfortaa"/>
                    <a:cs typeface="Comfortaa"/>
                    <a:sym typeface="Comfortaa"/>
                  </a:endParaRPr>
                </a:p>
                <a:p>
                  <a:pPr indent="-304800" lvl="0" marL="457200" rtl="0" algn="just">
                    <a:lnSpc>
                      <a:spcPct val="150000"/>
                    </a:lnSpc>
                    <a:spcBef>
                      <a:spcPts val="0"/>
                    </a:spcBef>
                    <a:spcAft>
                      <a:spcPts val="0"/>
                    </a:spcAft>
                    <a:buSzPts val="1200"/>
                    <a:buFont typeface="Comfortaa"/>
                    <a:buChar char="❖"/>
                  </a:pPr>
                  <a:r>
                    <a:rPr lang="en" sz="1200">
                      <a:latin typeface="Comfortaa"/>
                      <a:ea typeface="Comfortaa"/>
                      <a:cs typeface="Comfortaa"/>
                      <a:sym typeface="Comfortaa"/>
                    </a:rPr>
                    <a:t>Kaedah berkomunikasi secara atas talian telah menjadi semakin popular bukan sahaja sebagai platform bagi meneruskan sesi pembelajaran malah diguna pakai juga oleh individu-individu yang bekerja bagi menyara diri dan keluarga.</a:t>
                  </a:r>
                  <a:endParaRPr sz="1200">
                    <a:latin typeface="Comfortaa"/>
                    <a:ea typeface="Comfortaa"/>
                    <a:cs typeface="Comfortaa"/>
                    <a:sym typeface="Comfortaa"/>
                  </a:endParaRPr>
                </a:p>
                <a:p>
                  <a:pPr indent="-304800" lvl="0" marL="457200" rtl="0" algn="just">
                    <a:lnSpc>
                      <a:spcPct val="150000"/>
                    </a:lnSpc>
                    <a:spcBef>
                      <a:spcPts val="0"/>
                    </a:spcBef>
                    <a:spcAft>
                      <a:spcPts val="0"/>
                    </a:spcAft>
                    <a:buSzPts val="1200"/>
                    <a:buFont typeface="Comfortaa"/>
                    <a:buChar char="❖"/>
                  </a:pPr>
                  <a:r>
                    <a:rPr lang="en" sz="1200">
                      <a:latin typeface="Comfortaa"/>
                      <a:ea typeface="Comfortaa"/>
                      <a:cs typeface="Comfortaa"/>
                      <a:sym typeface="Comfortaa"/>
                    </a:rPr>
                    <a:t>Memahami dengan lebih mendalam tentang isu-isu yang berbangkit hasil daripada kaedah berkomunikasi atas talian terutamanya kaedah pembelajaran.</a:t>
                  </a:r>
                  <a:endParaRPr sz="1200">
                    <a:latin typeface="Comfortaa"/>
                    <a:ea typeface="Comfortaa"/>
                    <a:cs typeface="Comfortaa"/>
                    <a:sym typeface="Comfortaa"/>
                  </a:endParaRPr>
                </a:p>
              </p:txBody>
            </p:sp>
            <p:sp>
              <p:nvSpPr>
                <p:cNvPr id="408" name="Google Shape;408;p40"/>
                <p:cNvSpPr/>
                <p:nvPr/>
              </p:nvSpPr>
              <p:spPr>
                <a:xfrm>
                  <a:off x="1328100" y="1117300"/>
                  <a:ext cx="6507672" cy="257098"/>
                </a:xfrm>
                <a:custGeom>
                  <a:rect b="b" l="l" r="r" t="t"/>
                  <a:pathLst>
                    <a:path extrusionOk="0" h="2074" w="39310">
                      <a:moveTo>
                        <a:pt x="676" y="0"/>
                      </a:moveTo>
                      <a:cubicBezTo>
                        <a:pt x="315" y="0"/>
                        <a:pt x="1" y="299"/>
                        <a:pt x="1" y="676"/>
                      </a:cubicBezTo>
                      <a:lnTo>
                        <a:pt x="1" y="2074"/>
                      </a:lnTo>
                      <a:lnTo>
                        <a:pt x="39309" y="2074"/>
                      </a:lnTo>
                      <a:lnTo>
                        <a:pt x="39309" y="676"/>
                      </a:lnTo>
                      <a:cubicBezTo>
                        <a:pt x="39309" y="299"/>
                        <a:pt x="38995" y="0"/>
                        <a:pt x="38634" y="0"/>
                      </a:cubicBez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0"/>
                <p:cNvSpPr/>
                <p:nvPr/>
              </p:nvSpPr>
              <p:spPr>
                <a:xfrm>
                  <a:off x="4104613" y="4238400"/>
                  <a:ext cx="934754" cy="640838"/>
                </a:xfrm>
                <a:custGeom>
                  <a:rect b="b" l="l" r="r" t="t"/>
                  <a:pathLst>
                    <a:path extrusionOk="0" h="2059" w="7794">
                      <a:moveTo>
                        <a:pt x="1" y="0"/>
                      </a:moveTo>
                      <a:lnTo>
                        <a:pt x="1" y="2058"/>
                      </a:lnTo>
                      <a:lnTo>
                        <a:pt x="7793" y="2058"/>
                      </a:lnTo>
                      <a:lnTo>
                        <a:pt x="7793"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0"/>
                <p:cNvSpPr/>
                <p:nvPr/>
              </p:nvSpPr>
              <p:spPr>
                <a:xfrm>
                  <a:off x="4104614" y="4371453"/>
                  <a:ext cx="934754" cy="772048"/>
                </a:xfrm>
                <a:custGeom>
                  <a:rect b="b" l="l" r="r" t="t"/>
                  <a:pathLst>
                    <a:path extrusionOk="0" h="2059" w="7794">
                      <a:moveTo>
                        <a:pt x="1" y="0"/>
                      </a:moveTo>
                      <a:lnTo>
                        <a:pt x="1" y="2058"/>
                      </a:lnTo>
                      <a:lnTo>
                        <a:pt x="7793" y="2058"/>
                      </a:lnTo>
                      <a:lnTo>
                        <a:pt x="7793" y="0"/>
                      </a:ln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 name="Google Shape;411;p40"/>
              <p:cNvGrpSpPr/>
              <p:nvPr/>
            </p:nvGrpSpPr>
            <p:grpSpPr>
              <a:xfrm>
                <a:off x="7227050" y="1184925"/>
                <a:ext cx="449675" cy="127800"/>
                <a:chOff x="7227050" y="1184925"/>
                <a:chExt cx="449675" cy="127800"/>
              </a:xfrm>
            </p:grpSpPr>
            <p:sp>
              <p:nvSpPr>
                <p:cNvPr id="412" name="Google Shape;412;p40"/>
                <p:cNvSpPr/>
                <p:nvPr/>
              </p:nvSpPr>
              <p:spPr>
                <a:xfrm rot="2700000">
                  <a:off x="7245766" y="1203641"/>
                  <a:ext cx="90368" cy="90368"/>
                </a:xfrm>
                <a:prstGeom prst="rect">
                  <a:avLst/>
                </a:pr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0"/>
                <p:cNvSpPr/>
                <p:nvPr/>
              </p:nvSpPr>
              <p:spPr>
                <a:xfrm rot="2700000">
                  <a:off x="7406703" y="1203641"/>
                  <a:ext cx="90368" cy="90368"/>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0"/>
                <p:cNvSpPr/>
                <p:nvPr/>
              </p:nvSpPr>
              <p:spPr>
                <a:xfrm rot="2700000">
                  <a:off x="7567641" y="1203641"/>
                  <a:ext cx="90368" cy="90368"/>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5" name="Google Shape;415;p40"/>
              <p:cNvSpPr/>
              <p:nvPr/>
            </p:nvSpPr>
            <p:spPr>
              <a:xfrm rot="2700000">
                <a:off x="1004160" y="929040"/>
                <a:ext cx="522269" cy="522269"/>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6" name="Google Shape;416;p40"/>
            <p:cNvSpPr/>
            <p:nvPr/>
          </p:nvSpPr>
          <p:spPr>
            <a:xfrm rot="2700000">
              <a:off x="7418547" y="3716666"/>
              <a:ext cx="307591" cy="307591"/>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7" name="Google Shape;417;p40"/>
          <p:cNvSpPr/>
          <p:nvPr/>
        </p:nvSpPr>
        <p:spPr>
          <a:xfrm rot="2566483">
            <a:off x="8918051" y="3214643"/>
            <a:ext cx="267700" cy="269616"/>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0"/>
          <p:cNvSpPr/>
          <p:nvPr/>
        </p:nvSpPr>
        <p:spPr>
          <a:xfrm rot="2566130">
            <a:off x="8764987" y="3749569"/>
            <a:ext cx="392317" cy="392317"/>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0"/>
          <p:cNvSpPr/>
          <p:nvPr/>
        </p:nvSpPr>
        <p:spPr>
          <a:xfrm rot="2566130">
            <a:off x="644237" y="-87606"/>
            <a:ext cx="392317" cy="392317"/>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1"/>
          <p:cNvSpPr txBox="1"/>
          <p:nvPr/>
        </p:nvSpPr>
        <p:spPr>
          <a:xfrm>
            <a:off x="1162975" y="626600"/>
            <a:ext cx="6968400" cy="840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2900">
                <a:latin typeface="Pacifico"/>
                <a:ea typeface="Pacifico"/>
                <a:cs typeface="Pacifico"/>
                <a:sym typeface="Pacifico"/>
              </a:rPr>
              <a:t>KEPENTINGAN  KAJIAN </a:t>
            </a:r>
            <a:endParaRPr sz="2700">
              <a:latin typeface="Pacifico"/>
              <a:ea typeface="Pacifico"/>
              <a:cs typeface="Pacifico"/>
              <a:sym typeface="Pacifico"/>
            </a:endParaRPr>
          </a:p>
        </p:txBody>
      </p:sp>
      <p:sp>
        <p:nvSpPr>
          <p:cNvPr id="425" name="Google Shape;425;p41"/>
          <p:cNvSpPr txBox="1"/>
          <p:nvPr/>
        </p:nvSpPr>
        <p:spPr>
          <a:xfrm>
            <a:off x="1073525" y="1288550"/>
            <a:ext cx="7174200" cy="31755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AutoNum type="arabicPeriod"/>
            </a:pPr>
            <a:r>
              <a:rPr lang="en"/>
              <a:t>Memberi kesedaran kepada masyarakat bahawa betapa pentingnya ilmu pengetahuan dan pembelajaran.</a:t>
            </a:r>
            <a:endParaRPr/>
          </a:p>
          <a:p>
            <a:pPr indent="-317500" lvl="0" marL="457200" rtl="0" algn="l">
              <a:lnSpc>
                <a:spcPct val="150000"/>
              </a:lnSpc>
              <a:spcBef>
                <a:spcPts val="0"/>
              </a:spcBef>
              <a:spcAft>
                <a:spcPts val="0"/>
              </a:spcAft>
              <a:buSzPts val="1400"/>
              <a:buAutoNum type="arabicPeriod"/>
            </a:pPr>
            <a:r>
              <a:rPr lang="en"/>
              <a:t>Memberi peluang kepada pelajar menyertai sesi pembelajaran dimana-mana sahaja.</a:t>
            </a:r>
            <a:endParaRPr sz="1600"/>
          </a:p>
          <a:p>
            <a:pPr indent="-317500" lvl="0" marL="457200" rtl="0" algn="l">
              <a:lnSpc>
                <a:spcPct val="150000"/>
              </a:lnSpc>
              <a:spcBef>
                <a:spcPts val="0"/>
              </a:spcBef>
              <a:spcAft>
                <a:spcPts val="0"/>
              </a:spcAft>
              <a:buSzPts val="1400"/>
              <a:buAutoNum type="arabicPeriod"/>
            </a:pPr>
            <a:r>
              <a:rPr lang="en"/>
              <a:t>Pelajar juga berpeluang menggunakan teknologi tinggi yang telah digunakan oleh pelbagai pihak dan pelajar akan lebih cekap dalam penggunaan teknologi terkini.</a:t>
            </a:r>
            <a:endParaRPr/>
          </a:p>
          <a:p>
            <a:pPr indent="0" lvl="0" marL="457200" rtl="0" algn="l">
              <a:lnSpc>
                <a:spcPct val="150000"/>
              </a:lnSpc>
              <a:spcBef>
                <a:spcPts val="0"/>
              </a:spcBef>
              <a:spcAft>
                <a:spcPts val="0"/>
              </a:spcAft>
              <a:buNone/>
            </a:pPr>
            <a:r>
              <a:t/>
            </a:r>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429" name="Shape 429"/>
        <p:cNvGrpSpPr/>
        <p:nvPr/>
      </p:nvGrpSpPr>
      <p:grpSpPr>
        <a:xfrm>
          <a:off x="0" y="0"/>
          <a:ext cx="0" cy="0"/>
          <a:chOff x="0" y="0"/>
          <a:chExt cx="0" cy="0"/>
        </a:xfrm>
      </p:grpSpPr>
      <p:sp>
        <p:nvSpPr>
          <p:cNvPr id="430" name="Google Shape;430;p42"/>
          <p:cNvSpPr txBox="1"/>
          <p:nvPr>
            <p:ph type="title"/>
          </p:nvPr>
        </p:nvSpPr>
        <p:spPr>
          <a:xfrm>
            <a:off x="723300" y="1795850"/>
            <a:ext cx="7192800" cy="1384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Method Kajian</a:t>
            </a:r>
            <a:endParaRPr/>
          </a:p>
        </p:txBody>
      </p:sp>
      <p:sp>
        <p:nvSpPr>
          <p:cNvPr id="431" name="Google Shape;431;p42"/>
          <p:cNvSpPr txBox="1"/>
          <p:nvPr>
            <p:ph idx="1" type="subTitle"/>
          </p:nvPr>
        </p:nvSpPr>
        <p:spPr>
          <a:xfrm>
            <a:off x="2500400" y="3618384"/>
            <a:ext cx="4143300" cy="63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SOAL </a:t>
            </a:r>
            <a:endParaRPr/>
          </a:p>
        </p:txBody>
      </p:sp>
      <p:sp>
        <p:nvSpPr>
          <p:cNvPr id="432" name="Google Shape;432;p42"/>
          <p:cNvSpPr txBox="1"/>
          <p:nvPr/>
        </p:nvSpPr>
        <p:spPr>
          <a:xfrm>
            <a:off x="3305075" y="3180350"/>
            <a:ext cx="4410300" cy="43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Pacifico"/>
                <a:ea typeface="Pacifico"/>
                <a:cs typeface="Pacifico"/>
                <a:sym typeface="Pacifico"/>
              </a:rPr>
              <a:t>Soal Selidik Dalam Talian</a:t>
            </a:r>
            <a:endParaRPr sz="2100">
              <a:latin typeface="Pacifico"/>
              <a:ea typeface="Pacifico"/>
              <a:cs typeface="Pacifico"/>
              <a:sym typeface="Pacific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436" name="Shape 436"/>
        <p:cNvGrpSpPr/>
        <p:nvPr/>
      </p:nvGrpSpPr>
      <p:grpSpPr>
        <a:xfrm>
          <a:off x="0" y="0"/>
          <a:ext cx="0" cy="0"/>
          <a:chOff x="0" y="0"/>
          <a:chExt cx="0" cy="0"/>
        </a:xfrm>
      </p:grpSpPr>
      <p:sp>
        <p:nvSpPr>
          <p:cNvPr id="437" name="Google Shape;437;p43"/>
          <p:cNvSpPr txBox="1"/>
          <p:nvPr>
            <p:ph idx="2" type="body"/>
          </p:nvPr>
        </p:nvSpPr>
        <p:spPr>
          <a:xfrm>
            <a:off x="787200" y="1780025"/>
            <a:ext cx="7128900" cy="1632300"/>
          </a:xfrm>
          <a:prstGeom prst="rect">
            <a:avLst/>
          </a:prstGeom>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400" u="sng"/>
              <a:t>Kelebihan</a:t>
            </a:r>
            <a:endParaRPr sz="1400" u="sng"/>
          </a:p>
          <a:p>
            <a:pPr indent="-304800" lvl="0" marL="457200" rtl="0" algn="l">
              <a:spcBef>
                <a:spcPts val="1600"/>
              </a:spcBef>
              <a:spcAft>
                <a:spcPts val="0"/>
              </a:spcAft>
              <a:buSzPts val="1200"/>
              <a:buChar char="●"/>
            </a:pPr>
            <a:r>
              <a:rPr lang="en" sz="1200"/>
              <a:t>Tidak perlu bersemuka</a:t>
            </a:r>
            <a:endParaRPr sz="1200"/>
          </a:p>
          <a:p>
            <a:pPr indent="-304800" lvl="0" marL="457200" rtl="0" algn="l">
              <a:spcBef>
                <a:spcPts val="0"/>
              </a:spcBef>
              <a:spcAft>
                <a:spcPts val="0"/>
              </a:spcAft>
              <a:buSzPts val="1200"/>
              <a:buChar char="●"/>
            </a:pPr>
            <a:r>
              <a:rPr lang="en" sz="1200"/>
              <a:t>Mengurangkan kos</a:t>
            </a:r>
            <a:endParaRPr sz="1200"/>
          </a:p>
          <a:p>
            <a:pPr indent="-304800" lvl="0" marL="457200" rtl="0" algn="l">
              <a:spcBef>
                <a:spcPts val="0"/>
              </a:spcBef>
              <a:spcAft>
                <a:spcPts val="0"/>
              </a:spcAft>
              <a:buSzPts val="1200"/>
              <a:buChar char="●"/>
            </a:pPr>
            <a:r>
              <a:rPr lang="en" sz="1200"/>
              <a:t>Pautan mudah disebarkan </a:t>
            </a:r>
            <a:endParaRPr sz="1200"/>
          </a:p>
          <a:p>
            <a:pPr indent="-304800" lvl="0" marL="457200" rtl="0" algn="l">
              <a:spcBef>
                <a:spcPts val="0"/>
              </a:spcBef>
              <a:spcAft>
                <a:spcPts val="0"/>
              </a:spcAft>
              <a:buSzPts val="1200"/>
              <a:buChar char="●"/>
            </a:pPr>
            <a:r>
              <a:rPr lang="en" sz="1200"/>
              <a:t>Mudah untuk mendapatkan jumlah respondan yang besar dalam masa yang singkat.</a:t>
            </a:r>
            <a:endParaRPr sz="1200"/>
          </a:p>
          <a:p>
            <a:pPr indent="-304800" lvl="0" marL="457200" rtl="0" algn="l">
              <a:spcBef>
                <a:spcPts val="0"/>
              </a:spcBef>
              <a:spcAft>
                <a:spcPts val="0"/>
              </a:spcAft>
              <a:buSzPts val="1200"/>
              <a:buChar char="●"/>
            </a:pPr>
            <a:r>
              <a:rPr lang="en" sz="1200"/>
              <a:t>Dapatan data kajian mudah dianalisis     (carta pai, graf bar) </a:t>
            </a:r>
            <a:endParaRPr sz="1200"/>
          </a:p>
        </p:txBody>
      </p:sp>
      <p:sp>
        <p:nvSpPr>
          <p:cNvPr id="438" name="Google Shape;438;p43"/>
          <p:cNvSpPr txBox="1"/>
          <p:nvPr>
            <p:ph type="title"/>
          </p:nvPr>
        </p:nvSpPr>
        <p:spPr>
          <a:xfrm>
            <a:off x="596850" y="495434"/>
            <a:ext cx="7941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Soal Selidik dalam Talian</a:t>
            </a:r>
            <a:endParaRPr/>
          </a:p>
        </p:txBody>
      </p:sp>
      <p:sp>
        <p:nvSpPr>
          <p:cNvPr id="439" name="Google Shape;439;p43"/>
          <p:cNvSpPr txBox="1"/>
          <p:nvPr/>
        </p:nvSpPr>
        <p:spPr>
          <a:xfrm>
            <a:off x="3425625" y="1125400"/>
            <a:ext cx="2129700" cy="454800"/>
          </a:xfrm>
          <a:prstGeom prst="rect">
            <a:avLst/>
          </a:prstGeom>
          <a:solidFill>
            <a:srgbClr val="EAD1DC"/>
          </a:solidFill>
          <a:ln cap="flat" cmpd="sng" w="9525">
            <a:solidFill>
              <a:srgbClr val="C27BA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Merriweather"/>
                <a:ea typeface="Merriweather"/>
                <a:cs typeface="Merriweather"/>
                <a:sym typeface="Merriweather"/>
              </a:rPr>
              <a:t>GOOGLE FORM </a:t>
            </a:r>
            <a:endParaRPr b="1" sz="1600">
              <a:latin typeface="Merriweather"/>
              <a:ea typeface="Merriweather"/>
              <a:cs typeface="Merriweather"/>
              <a:sym typeface="Merriweather"/>
            </a:endParaRPr>
          </a:p>
        </p:txBody>
      </p:sp>
      <p:pic>
        <p:nvPicPr>
          <p:cNvPr id="440" name="Google Shape;440;p43"/>
          <p:cNvPicPr preferRelativeResize="0"/>
          <p:nvPr/>
        </p:nvPicPr>
        <p:blipFill>
          <a:blip r:embed="rId3">
            <a:alphaModFix/>
          </a:blip>
          <a:stretch>
            <a:fillRect/>
          </a:stretch>
        </p:blipFill>
        <p:spPr>
          <a:xfrm>
            <a:off x="6755858" y="387625"/>
            <a:ext cx="2024243" cy="1330200"/>
          </a:xfrm>
          <a:prstGeom prst="rect">
            <a:avLst/>
          </a:prstGeom>
          <a:noFill/>
          <a:ln>
            <a:noFill/>
          </a:ln>
        </p:spPr>
      </p:pic>
      <p:pic>
        <p:nvPicPr>
          <p:cNvPr id="441" name="Google Shape;441;p43"/>
          <p:cNvPicPr preferRelativeResize="0"/>
          <p:nvPr/>
        </p:nvPicPr>
        <p:blipFill>
          <a:blip r:embed="rId4">
            <a:alphaModFix/>
          </a:blip>
          <a:stretch>
            <a:fillRect/>
          </a:stretch>
        </p:blipFill>
        <p:spPr>
          <a:xfrm>
            <a:off x="5925925" y="3474525"/>
            <a:ext cx="1152339" cy="1330200"/>
          </a:xfrm>
          <a:prstGeom prst="rect">
            <a:avLst/>
          </a:prstGeom>
          <a:noFill/>
          <a:ln>
            <a:noFill/>
          </a:ln>
        </p:spPr>
      </p:pic>
      <p:pic>
        <p:nvPicPr>
          <p:cNvPr id="442" name="Google Shape;442;p43"/>
          <p:cNvPicPr preferRelativeResize="0"/>
          <p:nvPr/>
        </p:nvPicPr>
        <p:blipFill>
          <a:blip r:embed="rId5">
            <a:alphaModFix/>
          </a:blip>
          <a:stretch>
            <a:fillRect/>
          </a:stretch>
        </p:blipFill>
        <p:spPr>
          <a:xfrm>
            <a:off x="4172013" y="3329000"/>
            <a:ext cx="1632178" cy="1632178"/>
          </a:xfrm>
          <a:prstGeom prst="rect">
            <a:avLst/>
          </a:prstGeom>
          <a:noFill/>
          <a:ln>
            <a:noFill/>
          </a:ln>
        </p:spPr>
      </p:pic>
      <p:pic>
        <p:nvPicPr>
          <p:cNvPr id="443" name="Google Shape;443;p43"/>
          <p:cNvPicPr preferRelativeResize="0"/>
          <p:nvPr/>
        </p:nvPicPr>
        <p:blipFill>
          <a:blip r:embed="rId6">
            <a:alphaModFix/>
          </a:blip>
          <a:stretch>
            <a:fillRect/>
          </a:stretch>
        </p:blipFill>
        <p:spPr>
          <a:xfrm>
            <a:off x="2484225" y="3474575"/>
            <a:ext cx="1485725" cy="1220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aily Activities for Online Lessons by Slidesgo">
  <a:themeElements>
    <a:clrScheme name="Simple Light">
      <a:dk1>
        <a:srgbClr val="434343"/>
      </a:dk1>
      <a:lt1>
        <a:srgbClr val="FFFFFF"/>
      </a:lt1>
      <a:dk2>
        <a:srgbClr val="FAB32E"/>
      </a:dk2>
      <a:lt2>
        <a:srgbClr val="FFFFFF"/>
      </a:lt2>
      <a:accent1>
        <a:srgbClr val="E562A0"/>
      </a:accent1>
      <a:accent2>
        <a:srgbClr val="EEBDD6"/>
      </a:accent2>
      <a:accent3>
        <a:srgbClr val="5ABEC0"/>
      </a:accent3>
      <a:accent4>
        <a:srgbClr val="BBE2E2"/>
      </a:accent4>
      <a:accent5>
        <a:srgbClr val="885BA2"/>
      </a:accent5>
      <a:accent6>
        <a:srgbClr val="C0B0CC"/>
      </a:accent6>
      <a:hlink>
        <a:srgbClr val="885B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