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6" r:id="rId1"/>
  </p:sldMasterIdLst>
  <p:notesMasterIdLst>
    <p:notesMasterId r:id="rId49"/>
  </p:notesMasterIdLst>
  <p:sldIdLst>
    <p:sldId id="330" r:id="rId2"/>
    <p:sldId id="334" r:id="rId3"/>
    <p:sldId id="302" r:id="rId4"/>
    <p:sldId id="332" r:id="rId5"/>
    <p:sldId id="329" r:id="rId6"/>
    <p:sldId id="346" r:id="rId7"/>
    <p:sldId id="347" r:id="rId8"/>
    <p:sldId id="348" r:id="rId9"/>
    <p:sldId id="322" r:id="rId10"/>
    <p:sldId id="323" r:id="rId11"/>
    <p:sldId id="324" r:id="rId12"/>
    <p:sldId id="289" r:id="rId13"/>
    <p:sldId id="263" r:id="rId14"/>
    <p:sldId id="264" r:id="rId15"/>
    <p:sldId id="265" r:id="rId16"/>
    <p:sldId id="266" r:id="rId17"/>
    <p:sldId id="259" r:id="rId18"/>
    <p:sldId id="267" r:id="rId19"/>
    <p:sldId id="260" r:id="rId20"/>
    <p:sldId id="268" r:id="rId21"/>
    <p:sldId id="325" r:id="rId22"/>
    <p:sldId id="349" r:id="rId23"/>
    <p:sldId id="350" r:id="rId24"/>
    <p:sldId id="326" r:id="rId25"/>
    <p:sldId id="269" r:id="rId26"/>
    <p:sldId id="270" r:id="rId27"/>
    <p:sldId id="271" r:id="rId28"/>
    <p:sldId id="273" r:id="rId29"/>
    <p:sldId id="274" r:id="rId30"/>
    <p:sldId id="275" r:id="rId31"/>
    <p:sldId id="285" r:id="rId32"/>
    <p:sldId id="286" r:id="rId33"/>
    <p:sldId id="287" r:id="rId34"/>
    <p:sldId id="327" r:id="rId35"/>
    <p:sldId id="328" r:id="rId36"/>
    <p:sldId id="297" r:id="rId37"/>
    <p:sldId id="304" r:id="rId38"/>
    <p:sldId id="305" r:id="rId39"/>
    <p:sldId id="335" r:id="rId40"/>
    <p:sldId id="345" r:id="rId41"/>
    <p:sldId id="307" r:id="rId42"/>
    <p:sldId id="308" r:id="rId43"/>
    <p:sldId id="309" r:id="rId44"/>
    <p:sldId id="310" r:id="rId45"/>
    <p:sldId id="311" r:id="rId46"/>
    <p:sldId id="319" r:id="rId47"/>
    <p:sldId id="336"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3" autoAdjust="0"/>
    <p:restoredTop sz="94670" autoAdjust="0"/>
  </p:normalViewPr>
  <p:slideViewPr>
    <p:cSldViewPr>
      <p:cViewPr varScale="1">
        <p:scale>
          <a:sx n="69" d="100"/>
          <a:sy n="69" d="100"/>
        </p:scale>
        <p:origin x="690"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g"/><Relationship Id="rId7" Type="http://schemas.openxmlformats.org/officeDocument/2006/relationships/image" Target="../media/image8.jpg"/><Relationship Id="rId2" Type="http://schemas.openxmlformats.org/officeDocument/2006/relationships/image" Target="../media/image3.jpeg"/><Relationship Id="rId1" Type="http://schemas.openxmlformats.org/officeDocument/2006/relationships/image" Target="../media/image2.png"/><Relationship Id="rId6" Type="http://schemas.openxmlformats.org/officeDocument/2006/relationships/image" Target="../media/image7.jp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g"/><Relationship Id="rId7" Type="http://schemas.openxmlformats.org/officeDocument/2006/relationships/image" Target="../media/image8.jpg"/><Relationship Id="rId2" Type="http://schemas.openxmlformats.org/officeDocument/2006/relationships/image" Target="../media/image3.jpeg"/><Relationship Id="rId1" Type="http://schemas.openxmlformats.org/officeDocument/2006/relationships/image" Target="../media/image2.png"/><Relationship Id="rId6" Type="http://schemas.openxmlformats.org/officeDocument/2006/relationships/image" Target="../media/image7.jp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20F341-8B93-45D2-A570-692BA529975A}" type="doc">
      <dgm:prSet loTypeId="urn:microsoft.com/office/officeart/2005/8/layout/vList3" loCatId="picture" qsTypeId="urn:microsoft.com/office/officeart/2005/8/quickstyle/3d1" qsCatId="3D" csTypeId="urn:microsoft.com/office/officeart/2005/8/colors/accent1_5" csCatId="accent1" phldr="1"/>
      <dgm:spPr/>
      <dgm:t>
        <a:bodyPr/>
        <a:lstStyle/>
        <a:p>
          <a:endParaRPr lang="en-US"/>
        </a:p>
      </dgm:t>
    </dgm:pt>
    <dgm:pt modelId="{47ADFAE8-1B2F-4DB6-B778-C1F4847FA09B}">
      <dgm:prSet phldrT="[Text]" custT="1"/>
      <dgm:spPr>
        <a:solidFill>
          <a:schemeClr val="accent1">
            <a:lumMod val="75000"/>
          </a:schemeClr>
        </a:solidFill>
        <a:ln>
          <a:solidFill>
            <a:schemeClr val="accent2">
              <a:lumMod val="50000"/>
            </a:schemeClr>
          </a:solidFill>
        </a:ln>
      </dgm:spPr>
      <dgm:t>
        <a:bodyPr/>
        <a:lstStyle/>
        <a:p>
          <a:pPr algn="l"/>
          <a:r>
            <a:rPr lang="en-US" sz="1400" b="1" dirty="0" smtClean="0">
              <a:effectLst/>
            </a:rPr>
            <a:t>(BAB 1): MANUSIA &amp; PEMIKIRAN</a:t>
          </a:r>
          <a:endParaRPr lang="en-US" sz="1400" b="1" dirty="0">
            <a:effectLst/>
          </a:endParaRPr>
        </a:p>
      </dgm:t>
    </dgm:pt>
    <dgm:pt modelId="{4197E2F7-0DC9-40D1-BC78-AFCF362CD114}" type="parTrans" cxnId="{8FE0874B-9595-428F-974C-31EE5844E1DD}">
      <dgm:prSet/>
      <dgm:spPr/>
      <dgm:t>
        <a:bodyPr/>
        <a:lstStyle/>
        <a:p>
          <a:endParaRPr lang="en-US"/>
        </a:p>
      </dgm:t>
    </dgm:pt>
    <dgm:pt modelId="{70952CD7-20A9-426D-A63D-B83D1EAE4EE7}" type="sibTrans" cxnId="{8FE0874B-9595-428F-974C-31EE5844E1DD}">
      <dgm:prSet/>
      <dgm:spPr/>
      <dgm:t>
        <a:bodyPr/>
        <a:lstStyle/>
        <a:p>
          <a:endParaRPr lang="en-US"/>
        </a:p>
      </dgm:t>
    </dgm:pt>
    <dgm:pt modelId="{FFF88E33-8692-427C-A0EA-76572F34E9AF}">
      <dgm:prSet phldrT="[Text]" custT="1"/>
      <dgm:spPr/>
      <dgm:t>
        <a:bodyPr/>
        <a:lstStyle/>
        <a:p>
          <a:pPr algn="l"/>
          <a:r>
            <a:rPr lang="en-US" sz="1400" b="1" dirty="0" smtClean="0">
              <a:effectLst/>
            </a:rPr>
            <a:t>(BAB 3): EKOSISTEM KEILMUAN ISLAM</a:t>
          </a:r>
          <a:endParaRPr lang="en-US" sz="1400" b="1" dirty="0">
            <a:effectLst/>
          </a:endParaRPr>
        </a:p>
      </dgm:t>
    </dgm:pt>
    <dgm:pt modelId="{7CD4326D-FACF-4216-B380-0E392C7755F6}" type="parTrans" cxnId="{8E013E73-DDE5-476E-8D8E-4A45365C74A7}">
      <dgm:prSet/>
      <dgm:spPr/>
      <dgm:t>
        <a:bodyPr/>
        <a:lstStyle/>
        <a:p>
          <a:endParaRPr lang="en-US"/>
        </a:p>
      </dgm:t>
    </dgm:pt>
    <dgm:pt modelId="{E47A71CF-CF43-4BDE-A94E-D40BC665E623}" type="sibTrans" cxnId="{8E013E73-DDE5-476E-8D8E-4A45365C74A7}">
      <dgm:prSet/>
      <dgm:spPr/>
      <dgm:t>
        <a:bodyPr/>
        <a:lstStyle/>
        <a:p>
          <a:endParaRPr lang="en-US"/>
        </a:p>
      </dgm:t>
    </dgm:pt>
    <dgm:pt modelId="{17F512B4-0EF3-4B9D-B586-92CAF90032FF}">
      <dgm:prSet phldrT="[Text]" custT="1"/>
      <dgm:spPr/>
      <dgm:t>
        <a:bodyPr/>
        <a:lstStyle/>
        <a:p>
          <a:pPr algn="l"/>
          <a:r>
            <a:rPr lang="en-US" sz="1400" b="1" dirty="0" smtClean="0">
              <a:effectLst/>
            </a:rPr>
            <a:t>(BAB 4): AGAMA, PEMIKIRAN SAINS DAN TEKNOLOGI</a:t>
          </a:r>
          <a:endParaRPr lang="en-US" sz="1400" b="1" dirty="0">
            <a:effectLst/>
          </a:endParaRPr>
        </a:p>
      </dgm:t>
    </dgm:pt>
    <dgm:pt modelId="{2B099C09-8131-4BC4-93C3-16F5BF1F7BC0}" type="parTrans" cxnId="{92617D13-87AC-40E1-8DB2-D7EBAA8AF34B}">
      <dgm:prSet/>
      <dgm:spPr/>
      <dgm:t>
        <a:bodyPr/>
        <a:lstStyle/>
        <a:p>
          <a:endParaRPr lang="en-US"/>
        </a:p>
      </dgm:t>
    </dgm:pt>
    <dgm:pt modelId="{C0C7B500-1319-4722-867E-E619A532BD4F}" type="sibTrans" cxnId="{92617D13-87AC-40E1-8DB2-D7EBAA8AF34B}">
      <dgm:prSet/>
      <dgm:spPr/>
      <dgm:t>
        <a:bodyPr/>
        <a:lstStyle/>
        <a:p>
          <a:endParaRPr lang="en-US"/>
        </a:p>
      </dgm:t>
    </dgm:pt>
    <dgm:pt modelId="{0EA9BBCA-EB81-4D2E-9786-7A836D28ED13}">
      <dgm:prSet phldrT="[Text]" custT="1"/>
      <dgm:spPr/>
      <dgm:t>
        <a:bodyPr/>
        <a:lstStyle/>
        <a:p>
          <a:pPr algn="l"/>
          <a:r>
            <a:rPr lang="en-US" sz="1400" b="1" dirty="0" smtClean="0">
              <a:effectLst/>
            </a:rPr>
            <a:t>(BAB 5): PEMIKIRAN SAINS &amp; TEKNOLOGI MERENTAS SEMPADAN</a:t>
          </a:r>
          <a:endParaRPr lang="en-US" sz="1400" b="1" dirty="0">
            <a:effectLst/>
          </a:endParaRPr>
        </a:p>
      </dgm:t>
    </dgm:pt>
    <dgm:pt modelId="{C8A0D7BC-09E8-4348-90D8-DEFFE946DFAD}" type="parTrans" cxnId="{E27A4C66-A6F6-4872-B5B1-73A456858791}">
      <dgm:prSet/>
      <dgm:spPr/>
      <dgm:t>
        <a:bodyPr/>
        <a:lstStyle/>
        <a:p>
          <a:endParaRPr lang="en-US"/>
        </a:p>
      </dgm:t>
    </dgm:pt>
    <dgm:pt modelId="{928AE3FA-319E-4139-B46B-6492332CDAB3}" type="sibTrans" cxnId="{E27A4C66-A6F6-4872-B5B1-73A456858791}">
      <dgm:prSet/>
      <dgm:spPr/>
      <dgm:t>
        <a:bodyPr/>
        <a:lstStyle/>
        <a:p>
          <a:endParaRPr lang="en-US"/>
        </a:p>
      </dgm:t>
    </dgm:pt>
    <dgm:pt modelId="{CDD2A652-C340-4892-B0D2-DC6E75984C49}">
      <dgm:prSet phldrT="[Text]" custT="1"/>
      <dgm:spPr/>
      <dgm:t>
        <a:bodyPr/>
        <a:lstStyle/>
        <a:p>
          <a:pPr algn="l"/>
          <a:r>
            <a:rPr lang="sv-SE" sz="1400" b="1" dirty="0" smtClean="0">
              <a:effectLst/>
            </a:rPr>
            <a:t>(BAB 6): PEMIKIRAN SAINTIFIK SAINTIS MUSLIM </a:t>
          </a:r>
          <a:endParaRPr lang="en-US" sz="1400" b="1" dirty="0">
            <a:effectLst/>
          </a:endParaRPr>
        </a:p>
      </dgm:t>
    </dgm:pt>
    <dgm:pt modelId="{84B7A46D-DA4B-4E51-B3EA-A5470AA179D0}" type="parTrans" cxnId="{04BC0CC4-E24F-4167-B7B7-8B847CB74C1D}">
      <dgm:prSet/>
      <dgm:spPr/>
      <dgm:t>
        <a:bodyPr/>
        <a:lstStyle/>
        <a:p>
          <a:endParaRPr lang="en-US"/>
        </a:p>
      </dgm:t>
    </dgm:pt>
    <dgm:pt modelId="{77801F65-8053-4F8C-8C32-1B742DB22A99}" type="sibTrans" cxnId="{04BC0CC4-E24F-4167-B7B7-8B847CB74C1D}">
      <dgm:prSet/>
      <dgm:spPr/>
      <dgm:t>
        <a:bodyPr/>
        <a:lstStyle/>
        <a:p>
          <a:endParaRPr lang="en-US"/>
        </a:p>
      </dgm:t>
    </dgm:pt>
    <dgm:pt modelId="{CDB1ACCF-F6BE-4C05-9110-A72207F7E70E}">
      <dgm:prSet phldrT="[Text]" custT="1"/>
      <dgm:spPr/>
      <dgm:t>
        <a:bodyPr/>
        <a:lstStyle/>
        <a:p>
          <a:pPr algn="l"/>
          <a:r>
            <a:rPr lang="sv-SE" sz="1400" b="1" dirty="0" smtClean="0">
              <a:effectLst/>
            </a:rPr>
            <a:t>(BAB 7): PERUBAHAN PARADIGMA PEMIKIRAN SAINTIS BARAT</a:t>
          </a:r>
          <a:endParaRPr lang="en-US" sz="1400" b="1" dirty="0">
            <a:effectLst/>
          </a:endParaRPr>
        </a:p>
      </dgm:t>
    </dgm:pt>
    <dgm:pt modelId="{FE3D33DA-CE47-4721-9E7B-1773C64B4C25}" type="parTrans" cxnId="{D5BBA12D-FF8B-42D8-A91F-AA44637ED180}">
      <dgm:prSet/>
      <dgm:spPr/>
      <dgm:t>
        <a:bodyPr/>
        <a:lstStyle/>
        <a:p>
          <a:endParaRPr lang="en-US"/>
        </a:p>
      </dgm:t>
    </dgm:pt>
    <dgm:pt modelId="{041C24FB-17B8-4976-B486-AC190830A1EC}" type="sibTrans" cxnId="{D5BBA12D-FF8B-42D8-A91F-AA44637ED180}">
      <dgm:prSet/>
      <dgm:spPr/>
      <dgm:t>
        <a:bodyPr/>
        <a:lstStyle/>
        <a:p>
          <a:endParaRPr lang="en-US"/>
        </a:p>
      </dgm:t>
    </dgm:pt>
    <dgm:pt modelId="{7CA58972-CB76-4BCA-B08F-CDBC5B822A9D}">
      <dgm:prSet phldrT="[Text]" custT="1"/>
      <dgm:spPr/>
      <dgm:t>
        <a:bodyPr/>
        <a:lstStyle/>
        <a:p>
          <a:pPr algn="l"/>
          <a:r>
            <a:rPr lang="sv-SE" sz="1400" b="1" dirty="0" smtClean="0">
              <a:effectLst/>
            </a:rPr>
            <a:t>(BAB 8): PEMODENAN SAINS &amp; TEKNOLOGI</a:t>
          </a:r>
          <a:endParaRPr lang="en-US" sz="1400" b="1" dirty="0">
            <a:effectLst/>
          </a:endParaRPr>
        </a:p>
      </dgm:t>
    </dgm:pt>
    <dgm:pt modelId="{29830A98-D7C1-43EA-A5FA-5848FF855EF6}" type="parTrans" cxnId="{67CA44FA-8DBD-4885-B382-0E1BF7E50AB8}">
      <dgm:prSet/>
      <dgm:spPr/>
      <dgm:t>
        <a:bodyPr/>
        <a:lstStyle/>
        <a:p>
          <a:endParaRPr lang="en-US"/>
        </a:p>
      </dgm:t>
    </dgm:pt>
    <dgm:pt modelId="{32AC0448-8AD3-4E04-B9C1-C24EC93F0E23}" type="sibTrans" cxnId="{67CA44FA-8DBD-4885-B382-0E1BF7E50AB8}">
      <dgm:prSet/>
      <dgm:spPr/>
      <dgm:t>
        <a:bodyPr/>
        <a:lstStyle/>
        <a:p>
          <a:endParaRPr lang="en-US"/>
        </a:p>
      </dgm:t>
    </dgm:pt>
    <dgm:pt modelId="{35DED561-DCF6-4A7A-A132-1933FF1650F5}">
      <dgm:prSet custT="1"/>
      <dgm:spPr/>
      <dgm:t>
        <a:bodyPr/>
        <a:lstStyle/>
        <a:p>
          <a:pPr algn="l"/>
          <a:r>
            <a:rPr lang="en-US" sz="1400" b="1" dirty="0" smtClean="0"/>
            <a:t>(BAB 9): REVOLUSI INDUSTRI &amp; KESANNYA TERHADAP KEMANUSIAAN</a:t>
          </a:r>
          <a:endParaRPr lang="en-US" sz="1400" b="1" dirty="0"/>
        </a:p>
      </dgm:t>
    </dgm:pt>
    <dgm:pt modelId="{659D7254-208D-4F7F-8116-EEACCB24C7A5}" type="parTrans" cxnId="{01BB505A-865A-4CCE-9C3D-F00A3651083A}">
      <dgm:prSet/>
      <dgm:spPr/>
      <dgm:t>
        <a:bodyPr/>
        <a:lstStyle/>
        <a:p>
          <a:endParaRPr lang="en-US"/>
        </a:p>
      </dgm:t>
    </dgm:pt>
    <dgm:pt modelId="{D033B360-523E-4A99-A414-9BF53900BFB1}" type="sibTrans" cxnId="{01BB505A-865A-4CCE-9C3D-F00A3651083A}">
      <dgm:prSet/>
      <dgm:spPr/>
      <dgm:t>
        <a:bodyPr/>
        <a:lstStyle/>
        <a:p>
          <a:endParaRPr lang="en-US"/>
        </a:p>
      </dgm:t>
    </dgm:pt>
    <dgm:pt modelId="{C8A50876-40EE-46B5-A799-BD2AFAEE1CE1}">
      <dgm:prSet custT="1"/>
      <dgm:spPr/>
      <dgm:t>
        <a:bodyPr/>
        <a:lstStyle/>
        <a:p>
          <a:pPr algn="l"/>
          <a:r>
            <a:rPr lang="en-US" sz="1400" b="1" dirty="0" smtClean="0"/>
            <a:t>(BAB 10): ETIKA &amp; NILAI DALAM PEMIKIRAN SAINS &amp; TEKNOLOGI</a:t>
          </a:r>
          <a:endParaRPr lang="en-US" sz="1400" b="1" dirty="0"/>
        </a:p>
      </dgm:t>
    </dgm:pt>
    <dgm:pt modelId="{02B9B005-03FA-4499-9F16-B1E561B19423}" type="parTrans" cxnId="{B87727F1-BAB6-4BCE-A3BF-C4FF49FD519C}">
      <dgm:prSet/>
      <dgm:spPr/>
      <dgm:t>
        <a:bodyPr/>
        <a:lstStyle/>
        <a:p>
          <a:endParaRPr lang="en-US"/>
        </a:p>
      </dgm:t>
    </dgm:pt>
    <dgm:pt modelId="{756562EA-DB8E-420B-8CA2-7379661495B3}" type="sibTrans" cxnId="{B87727F1-BAB6-4BCE-A3BF-C4FF49FD519C}">
      <dgm:prSet/>
      <dgm:spPr/>
      <dgm:t>
        <a:bodyPr/>
        <a:lstStyle/>
        <a:p>
          <a:endParaRPr lang="en-US"/>
        </a:p>
      </dgm:t>
    </dgm:pt>
    <dgm:pt modelId="{F8430487-3DE1-47B7-957A-C09883421080}">
      <dgm:prSet custT="1"/>
      <dgm:spPr/>
      <dgm:t>
        <a:bodyPr/>
        <a:lstStyle/>
        <a:p>
          <a:pPr algn="l"/>
          <a:r>
            <a:rPr lang="en-US" sz="1400" b="1" dirty="0" smtClean="0"/>
            <a:t>(</a:t>
          </a:r>
          <a:r>
            <a:rPr lang="en-US" sz="1400" b="1" smtClean="0"/>
            <a:t>BAB 11): </a:t>
          </a:r>
          <a:r>
            <a:rPr lang="en-US" sz="1400" b="1" dirty="0" smtClean="0"/>
            <a:t>MENGINSANKAN SAINS &amp; TEKNOLOGI</a:t>
          </a:r>
          <a:endParaRPr lang="en-US" sz="1400" b="1" dirty="0"/>
        </a:p>
      </dgm:t>
    </dgm:pt>
    <dgm:pt modelId="{2CE05880-B36D-47BD-BA8D-1734E7141BB9}" type="sibTrans" cxnId="{61C8A1E2-0920-4182-958E-29B50E900F60}">
      <dgm:prSet/>
      <dgm:spPr/>
      <dgm:t>
        <a:bodyPr/>
        <a:lstStyle/>
        <a:p>
          <a:endParaRPr lang="en-US"/>
        </a:p>
      </dgm:t>
    </dgm:pt>
    <dgm:pt modelId="{BF704D96-05E6-49D5-8A02-593FEC9F6CF0}" type="parTrans" cxnId="{61C8A1E2-0920-4182-958E-29B50E900F60}">
      <dgm:prSet/>
      <dgm:spPr/>
      <dgm:t>
        <a:bodyPr/>
        <a:lstStyle/>
        <a:p>
          <a:endParaRPr lang="en-US"/>
        </a:p>
      </dgm:t>
    </dgm:pt>
    <dgm:pt modelId="{DC1541FD-A1BF-428C-A031-1B8C966AFA01}">
      <dgm:prSet custT="1"/>
      <dgm:spPr>
        <a:solidFill>
          <a:srgbClr val="92D050"/>
        </a:solidFill>
      </dgm:spPr>
      <dgm:t>
        <a:bodyPr/>
        <a:lstStyle/>
        <a:p>
          <a:pPr algn="l"/>
          <a:r>
            <a:rPr lang="en-US" sz="1400" b="1" dirty="0" smtClean="0">
              <a:effectLst/>
            </a:rPr>
            <a:t>(BAB 2): PERKEMBANGAN ILMU ZAMAN PERTENGAHAN</a:t>
          </a:r>
          <a:endParaRPr lang="en-MY" sz="1400" dirty="0"/>
        </a:p>
      </dgm:t>
    </dgm:pt>
    <dgm:pt modelId="{552AEF63-A3DF-4A3E-89D1-312DA1A6B627}" type="parTrans" cxnId="{A1C94C36-2B1A-4BA1-A362-24B8839ECAFD}">
      <dgm:prSet/>
      <dgm:spPr/>
      <dgm:t>
        <a:bodyPr/>
        <a:lstStyle/>
        <a:p>
          <a:endParaRPr lang="en-MY"/>
        </a:p>
      </dgm:t>
    </dgm:pt>
    <dgm:pt modelId="{5CD56D93-65F6-45EA-9EF0-59A4B1230C60}" type="sibTrans" cxnId="{A1C94C36-2B1A-4BA1-A362-24B8839ECAFD}">
      <dgm:prSet/>
      <dgm:spPr/>
      <dgm:t>
        <a:bodyPr/>
        <a:lstStyle/>
        <a:p>
          <a:endParaRPr lang="en-MY"/>
        </a:p>
      </dgm:t>
    </dgm:pt>
    <dgm:pt modelId="{C6AAB039-9CE5-4484-9416-F58ED6F425A6}" type="pres">
      <dgm:prSet presAssocID="{DE20F341-8B93-45D2-A570-692BA529975A}" presName="linearFlow" presStyleCnt="0">
        <dgm:presLayoutVars>
          <dgm:dir/>
          <dgm:resizeHandles val="exact"/>
        </dgm:presLayoutVars>
      </dgm:prSet>
      <dgm:spPr/>
      <dgm:t>
        <a:bodyPr/>
        <a:lstStyle/>
        <a:p>
          <a:endParaRPr lang="en-US"/>
        </a:p>
      </dgm:t>
    </dgm:pt>
    <dgm:pt modelId="{1AE1882D-CD59-47CB-93C2-B90024E146FC}" type="pres">
      <dgm:prSet presAssocID="{47ADFAE8-1B2F-4DB6-B778-C1F4847FA09B}" presName="composite" presStyleCnt="0"/>
      <dgm:spPr/>
      <dgm:t>
        <a:bodyPr/>
        <a:lstStyle/>
        <a:p>
          <a:endParaRPr lang="en-US"/>
        </a:p>
      </dgm:t>
    </dgm:pt>
    <dgm:pt modelId="{B04A8F5D-24F2-4A48-B9D4-E6EEE20451F4}" type="pres">
      <dgm:prSet presAssocID="{47ADFAE8-1B2F-4DB6-B778-C1F4847FA09B}" presName="imgShp" presStyleLbl="fgImgPlace1" presStyleIdx="0" presStyleCnt="1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F5008C10-FBE9-4A54-BE12-B7B415C3D705}" type="pres">
      <dgm:prSet presAssocID="{47ADFAE8-1B2F-4DB6-B778-C1F4847FA09B}" presName="txShp" presStyleLbl="node1" presStyleIdx="0" presStyleCnt="11">
        <dgm:presLayoutVars>
          <dgm:bulletEnabled val="1"/>
        </dgm:presLayoutVars>
      </dgm:prSet>
      <dgm:spPr/>
      <dgm:t>
        <a:bodyPr/>
        <a:lstStyle/>
        <a:p>
          <a:endParaRPr lang="en-US"/>
        </a:p>
      </dgm:t>
    </dgm:pt>
    <dgm:pt modelId="{C8A3E03E-9484-49D4-890C-B1A15D216552}" type="pres">
      <dgm:prSet presAssocID="{70952CD7-20A9-426D-A63D-B83D1EAE4EE7}" presName="spacing" presStyleCnt="0"/>
      <dgm:spPr/>
      <dgm:t>
        <a:bodyPr/>
        <a:lstStyle/>
        <a:p>
          <a:endParaRPr lang="en-US"/>
        </a:p>
      </dgm:t>
    </dgm:pt>
    <dgm:pt modelId="{02C7405A-B4A0-40C2-BBBA-690E54A03E14}" type="pres">
      <dgm:prSet presAssocID="{DC1541FD-A1BF-428C-A031-1B8C966AFA01}" presName="composite" presStyleCnt="0"/>
      <dgm:spPr/>
    </dgm:pt>
    <dgm:pt modelId="{FF7AAE50-4C8D-4A61-8405-07E6A6F5CEC2}" type="pres">
      <dgm:prSet presAssocID="{DC1541FD-A1BF-428C-A031-1B8C966AFA01}" presName="imgShp" presStyleLbl="fgImgPlace1" presStyleIdx="1" presStyleCnt="11"/>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dgm:spPr>
      <dgm:t>
        <a:bodyPr/>
        <a:lstStyle/>
        <a:p>
          <a:endParaRPr lang="en-MY"/>
        </a:p>
      </dgm:t>
    </dgm:pt>
    <dgm:pt modelId="{E3F3C465-E0C2-4FBD-99AC-0A56E76357E6}" type="pres">
      <dgm:prSet presAssocID="{DC1541FD-A1BF-428C-A031-1B8C966AFA01}" presName="txShp" presStyleLbl="node1" presStyleIdx="1" presStyleCnt="11" custLinFactNeighborX="635" custLinFactNeighborY="11922">
        <dgm:presLayoutVars>
          <dgm:bulletEnabled val="1"/>
        </dgm:presLayoutVars>
      </dgm:prSet>
      <dgm:spPr/>
      <dgm:t>
        <a:bodyPr/>
        <a:lstStyle/>
        <a:p>
          <a:endParaRPr lang="en-MY"/>
        </a:p>
      </dgm:t>
    </dgm:pt>
    <dgm:pt modelId="{5D335787-8048-482C-A57C-284DDC74C3A3}" type="pres">
      <dgm:prSet presAssocID="{5CD56D93-65F6-45EA-9EF0-59A4B1230C60}" presName="spacing" presStyleCnt="0"/>
      <dgm:spPr/>
    </dgm:pt>
    <dgm:pt modelId="{C4AFADD6-283A-4698-B3B9-5AFE15F72C80}" type="pres">
      <dgm:prSet presAssocID="{FFF88E33-8692-427C-A0EA-76572F34E9AF}" presName="composite" presStyleCnt="0"/>
      <dgm:spPr/>
      <dgm:t>
        <a:bodyPr/>
        <a:lstStyle/>
        <a:p>
          <a:endParaRPr lang="en-US"/>
        </a:p>
      </dgm:t>
    </dgm:pt>
    <dgm:pt modelId="{3A016C8D-37A5-423D-84F6-24B5450D0119}" type="pres">
      <dgm:prSet presAssocID="{FFF88E33-8692-427C-A0EA-76572F34E9AF}" presName="imgShp" presStyleLbl="fgImgPlace1" presStyleIdx="2" presStyleCnt="11"/>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5E1029C2-750A-4BDA-BD36-8879DA0A0572}" type="pres">
      <dgm:prSet presAssocID="{FFF88E33-8692-427C-A0EA-76572F34E9AF}" presName="txShp" presStyleLbl="node1" presStyleIdx="2" presStyleCnt="11">
        <dgm:presLayoutVars>
          <dgm:bulletEnabled val="1"/>
        </dgm:presLayoutVars>
      </dgm:prSet>
      <dgm:spPr/>
      <dgm:t>
        <a:bodyPr/>
        <a:lstStyle/>
        <a:p>
          <a:endParaRPr lang="en-US"/>
        </a:p>
      </dgm:t>
    </dgm:pt>
    <dgm:pt modelId="{98FBB1E4-7299-4F9F-9C80-62C43557D030}" type="pres">
      <dgm:prSet presAssocID="{E47A71CF-CF43-4BDE-A94E-D40BC665E623}" presName="spacing" presStyleCnt="0"/>
      <dgm:spPr/>
      <dgm:t>
        <a:bodyPr/>
        <a:lstStyle/>
        <a:p>
          <a:endParaRPr lang="en-US"/>
        </a:p>
      </dgm:t>
    </dgm:pt>
    <dgm:pt modelId="{C38F179B-56BF-491F-AA28-02751628F957}" type="pres">
      <dgm:prSet presAssocID="{17F512B4-0EF3-4B9D-B586-92CAF90032FF}" presName="composite" presStyleCnt="0"/>
      <dgm:spPr/>
      <dgm:t>
        <a:bodyPr/>
        <a:lstStyle/>
        <a:p>
          <a:endParaRPr lang="en-US"/>
        </a:p>
      </dgm:t>
    </dgm:pt>
    <dgm:pt modelId="{E072B02F-FF00-4788-9FEA-02FDE8662C6D}" type="pres">
      <dgm:prSet presAssocID="{17F512B4-0EF3-4B9D-B586-92CAF90032FF}" presName="imgShp" presStyleLbl="fgImgPlace1" presStyleIdx="3" presStyleCnt="11" custLinFactNeighborX="4384"/>
      <dgm:spPr>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7D8C9BD6-7CF4-4ABE-8C26-0420793C0AC6}" type="pres">
      <dgm:prSet presAssocID="{17F512B4-0EF3-4B9D-B586-92CAF90032FF}" presName="txShp" presStyleLbl="node1" presStyleIdx="3" presStyleCnt="11" custScaleX="99886" custLinFactNeighborX="491" custLinFactNeighborY="-991">
        <dgm:presLayoutVars>
          <dgm:bulletEnabled val="1"/>
        </dgm:presLayoutVars>
      </dgm:prSet>
      <dgm:spPr/>
      <dgm:t>
        <a:bodyPr/>
        <a:lstStyle/>
        <a:p>
          <a:endParaRPr lang="en-US"/>
        </a:p>
      </dgm:t>
    </dgm:pt>
    <dgm:pt modelId="{5154EF1E-1FFD-421F-9506-17C0F05B498B}" type="pres">
      <dgm:prSet presAssocID="{C0C7B500-1319-4722-867E-E619A532BD4F}" presName="spacing" presStyleCnt="0"/>
      <dgm:spPr/>
      <dgm:t>
        <a:bodyPr/>
        <a:lstStyle/>
        <a:p>
          <a:endParaRPr lang="en-US"/>
        </a:p>
      </dgm:t>
    </dgm:pt>
    <dgm:pt modelId="{5624271C-EFE2-402C-A777-68E3039C4171}" type="pres">
      <dgm:prSet presAssocID="{0EA9BBCA-EB81-4D2E-9786-7A836D28ED13}" presName="composite" presStyleCnt="0"/>
      <dgm:spPr/>
      <dgm:t>
        <a:bodyPr/>
        <a:lstStyle/>
        <a:p>
          <a:endParaRPr lang="en-US"/>
        </a:p>
      </dgm:t>
    </dgm:pt>
    <dgm:pt modelId="{605E6AA0-B05E-458C-904C-9DF31F422FDC}" type="pres">
      <dgm:prSet presAssocID="{0EA9BBCA-EB81-4D2E-9786-7A836D28ED13}" presName="imgShp" presStyleLbl="fgImgPlace1" presStyleIdx="4" presStyleCnt="11"/>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2F9B839-90C4-41EA-A5CA-AF16B9E7C8BC}" type="pres">
      <dgm:prSet presAssocID="{0EA9BBCA-EB81-4D2E-9786-7A836D28ED13}" presName="txShp" presStyleLbl="node1" presStyleIdx="4" presStyleCnt="11">
        <dgm:presLayoutVars>
          <dgm:bulletEnabled val="1"/>
        </dgm:presLayoutVars>
      </dgm:prSet>
      <dgm:spPr/>
      <dgm:t>
        <a:bodyPr/>
        <a:lstStyle/>
        <a:p>
          <a:endParaRPr lang="en-US"/>
        </a:p>
      </dgm:t>
    </dgm:pt>
    <dgm:pt modelId="{329D9734-3EBC-4E7A-8CAF-9F2946D99FF9}" type="pres">
      <dgm:prSet presAssocID="{928AE3FA-319E-4139-B46B-6492332CDAB3}" presName="spacing" presStyleCnt="0"/>
      <dgm:spPr/>
      <dgm:t>
        <a:bodyPr/>
        <a:lstStyle/>
        <a:p>
          <a:endParaRPr lang="en-US"/>
        </a:p>
      </dgm:t>
    </dgm:pt>
    <dgm:pt modelId="{69B025BB-4BA1-43D7-BC71-37D86001FECF}" type="pres">
      <dgm:prSet presAssocID="{CDD2A652-C340-4892-B0D2-DC6E75984C49}" presName="composite" presStyleCnt="0"/>
      <dgm:spPr/>
      <dgm:t>
        <a:bodyPr/>
        <a:lstStyle/>
        <a:p>
          <a:endParaRPr lang="en-US"/>
        </a:p>
      </dgm:t>
    </dgm:pt>
    <dgm:pt modelId="{DA5BADE1-D175-4AD4-9D87-F53F883529A6}" type="pres">
      <dgm:prSet presAssocID="{CDD2A652-C340-4892-B0D2-DC6E75984C49}" presName="imgShp" presStyleLbl="fgImgPlace1" presStyleIdx="5" presStyleCnt="11"/>
      <dgm:spPr>
        <a:blipFill>
          <a:blip xmlns:r="http://schemas.openxmlformats.org/officeDocument/2006/relationships" r:embed="rId6">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A78F82CA-2E89-475C-97AD-2CF4D1877239}" type="pres">
      <dgm:prSet presAssocID="{CDD2A652-C340-4892-B0D2-DC6E75984C49}" presName="txShp" presStyleLbl="node1" presStyleIdx="5" presStyleCnt="11">
        <dgm:presLayoutVars>
          <dgm:bulletEnabled val="1"/>
        </dgm:presLayoutVars>
      </dgm:prSet>
      <dgm:spPr/>
      <dgm:t>
        <a:bodyPr/>
        <a:lstStyle/>
        <a:p>
          <a:endParaRPr lang="en-US"/>
        </a:p>
      </dgm:t>
    </dgm:pt>
    <dgm:pt modelId="{AD20F19F-27FA-49E8-8CA4-2FF274536EA6}" type="pres">
      <dgm:prSet presAssocID="{77801F65-8053-4F8C-8C32-1B742DB22A99}" presName="spacing" presStyleCnt="0"/>
      <dgm:spPr/>
      <dgm:t>
        <a:bodyPr/>
        <a:lstStyle/>
        <a:p>
          <a:endParaRPr lang="en-US"/>
        </a:p>
      </dgm:t>
    </dgm:pt>
    <dgm:pt modelId="{5245A61D-54C8-4D49-B3CB-158BACAF5BB0}" type="pres">
      <dgm:prSet presAssocID="{CDB1ACCF-F6BE-4C05-9110-A72207F7E70E}" presName="composite" presStyleCnt="0"/>
      <dgm:spPr/>
      <dgm:t>
        <a:bodyPr/>
        <a:lstStyle/>
        <a:p>
          <a:endParaRPr lang="en-US"/>
        </a:p>
      </dgm:t>
    </dgm:pt>
    <dgm:pt modelId="{B676AEA2-0C84-41F6-B730-813D528C294E}" type="pres">
      <dgm:prSet presAssocID="{CDB1ACCF-F6BE-4C05-9110-A72207F7E70E}" presName="imgShp" presStyleLbl="fgImgPlace1" presStyleIdx="6" presStyleCnt="11"/>
      <dgm:spPr>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CB05E971-FA2C-4454-A8EB-90CB79F9A029}" type="pres">
      <dgm:prSet presAssocID="{CDB1ACCF-F6BE-4C05-9110-A72207F7E70E}" presName="txShp" presStyleLbl="node1" presStyleIdx="6" presStyleCnt="11">
        <dgm:presLayoutVars>
          <dgm:bulletEnabled val="1"/>
        </dgm:presLayoutVars>
      </dgm:prSet>
      <dgm:spPr/>
      <dgm:t>
        <a:bodyPr/>
        <a:lstStyle/>
        <a:p>
          <a:endParaRPr lang="en-US"/>
        </a:p>
      </dgm:t>
    </dgm:pt>
    <dgm:pt modelId="{11108E23-CF6F-4B06-96E8-0E4E737C79C8}" type="pres">
      <dgm:prSet presAssocID="{041C24FB-17B8-4976-B486-AC190830A1EC}" presName="spacing" presStyleCnt="0"/>
      <dgm:spPr/>
      <dgm:t>
        <a:bodyPr/>
        <a:lstStyle/>
        <a:p>
          <a:endParaRPr lang="en-US"/>
        </a:p>
      </dgm:t>
    </dgm:pt>
    <dgm:pt modelId="{F65988D8-C2EF-47A1-8DE8-0D8BDB6897F2}" type="pres">
      <dgm:prSet presAssocID="{7CA58972-CB76-4BCA-B08F-CDBC5B822A9D}" presName="composite" presStyleCnt="0"/>
      <dgm:spPr/>
      <dgm:t>
        <a:bodyPr/>
        <a:lstStyle/>
        <a:p>
          <a:endParaRPr lang="en-US"/>
        </a:p>
      </dgm:t>
    </dgm:pt>
    <dgm:pt modelId="{3C1ADFF2-9D36-4B8B-8E4F-8807B4631CC1}" type="pres">
      <dgm:prSet presAssocID="{7CA58972-CB76-4BCA-B08F-CDBC5B822A9D}" presName="imgShp" presStyleLbl="fgImgPlace1" presStyleIdx="7" presStyleCnt="11"/>
      <dgm:spPr>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2D711DC3-F42B-4B8B-B78E-D9195146C499}" type="pres">
      <dgm:prSet presAssocID="{7CA58972-CB76-4BCA-B08F-CDBC5B822A9D}" presName="txShp" presStyleLbl="node1" presStyleIdx="7" presStyleCnt="11">
        <dgm:presLayoutVars>
          <dgm:bulletEnabled val="1"/>
        </dgm:presLayoutVars>
      </dgm:prSet>
      <dgm:spPr/>
      <dgm:t>
        <a:bodyPr/>
        <a:lstStyle/>
        <a:p>
          <a:endParaRPr lang="en-US"/>
        </a:p>
      </dgm:t>
    </dgm:pt>
    <dgm:pt modelId="{2641C871-F6C6-4971-B3CF-BC2F4210F013}" type="pres">
      <dgm:prSet presAssocID="{32AC0448-8AD3-4E04-B9C1-C24EC93F0E23}" presName="spacing" presStyleCnt="0"/>
      <dgm:spPr/>
      <dgm:t>
        <a:bodyPr/>
        <a:lstStyle/>
        <a:p>
          <a:endParaRPr lang="en-US"/>
        </a:p>
      </dgm:t>
    </dgm:pt>
    <dgm:pt modelId="{9E9ABA44-ED7D-48FA-8ABE-9AD72AB2C6F5}" type="pres">
      <dgm:prSet presAssocID="{35DED561-DCF6-4A7A-A132-1933FF1650F5}" presName="composite" presStyleCnt="0"/>
      <dgm:spPr/>
      <dgm:t>
        <a:bodyPr/>
        <a:lstStyle/>
        <a:p>
          <a:endParaRPr lang="en-US"/>
        </a:p>
      </dgm:t>
    </dgm:pt>
    <dgm:pt modelId="{A729C592-13A4-42E3-9CBB-EBAD46CEE75D}" type="pres">
      <dgm:prSet presAssocID="{35DED561-DCF6-4A7A-A132-1933FF1650F5}" presName="imgShp" presStyleLbl="fgImgPlace1" presStyleIdx="8" presStyleCnt="11"/>
      <dgm:spPr>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dgm:spPr>
      <dgm:t>
        <a:bodyPr/>
        <a:lstStyle/>
        <a:p>
          <a:endParaRPr lang="en-US"/>
        </a:p>
      </dgm:t>
    </dgm:pt>
    <dgm:pt modelId="{7E391BBF-002F-45A5-B205-92F09BE2E0E4}" type="pres">
      <dgm:prSet presAssocID="{35DED561-DCF6-4A7A-A132-1933FF1650F5}" presName="txShp" presStyleLbl="node1" presStyleIdx="8" presStyleCnt="11">
        <dgm:presLayoutVars>
          <dgm:bulletEnabled val="1"/>
        </dgm:presLayoutVars>
      </dgm:prSet>
      <dgm:spPr/>
      <dgm:t>
        <a:bodyPr/>
        <a:lstStyle/>
        <a:p>
          <a:endParaRPr lang="en-US"/>
        </a:p>
      </dgm:t>
    </dgm:pt>
    <dgm:pt modelId="{DE7264D4-AC12-4870-9583-A82F0E247A2A}" type="pres">
      <dgm:prSet presAssocID="{D033B360-523E-4A99-A414-9BF53900BFB1}" presName="spacing" presStyleCnt="0"/>
      <dgm:spPr/>
      <dgm:t>
        <a:bodyPr/>
        <a:lstStyle/>
        <a:p>
          <a:endParaRPr lang="en-US"/>
        </a:p>
      </dgm:t>
    </dgm:pt>
    <dgm:pt modelId="{F35FC72A-CFA4-4B40-AEB5-0E5074E3B0F8}" type="pres">
      <dgm:prSet presAssocID="{C8A50876-40EE-46B5-A799-BD2AFAEE1CE1}" presName="composite" presStyleCnt="0"/>
      <dgm:spPr/>
      <dgm:t>
        <a:bodyPr/>
        <a:lstStyle/>
        <a:p>
          <a:endParaRPr lang="en-US"/>
        </a:p>
      </dgm:t>
    </dgm:pt>
    <dgm:pt modelId="{902B784A-A02A-4ECE-B896-4FD63C9B0569}" type="pres">
      <dgm:prSet presAssocID="{C8A50876-40EE-46B5-A799-BD2AFAEE1CE1}" presName="imgShp" presStyleLbl="fgImgPlace1" presStyleIdx="9" presStyleCnt="11"/>
      <dgm:spPr>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9BFC6490-B43C-4D5D-AEF2-BB40067B8719}" type="pres">
      <dgm:prSet presAssocID="{C8A50876-40EE-46B5-A799-BD2AFAEE1CE1}" presName="txShp" presStyleLbl="node1" presStyleIdx="9" presStyleCnt="11">
        <dgm:presLayoutVars>
          <dgm:bulletEnabled val="1"/>
        </dgm:presLayoutVars>
      </dgm:prSet>
      <dgm:spPr/>
      <dgm:t>
        <a:bodyPr/>
        <a:lstStyle/>
        <a:p>
          <a:endParaRPr lang="en-US"/>
        </a:p>
      </dgm:t>
    </dgm:pt>
    <dgm:pt modelId="{3D92204E-6877-4F6C-950B-2B14A1576885}" type="pres">
      <dgm:prSet presAssocID="{756562EA-DB8E-420B-8CA2-7379661495B3}" presName="spacing" presStyleCnt="0"/>
      <dgm:spPr/>
      <dgm:t>
        <a:bodyPr/>
        <a:lstStyle/>
        <a:p>
          <a:endParaRPr lang="en-US"/>
        </a:p>
      </dgm:t>
    </dgm:pt>
    <dgm:pt modelId="{F363BED7-B791-4000-AEC4-6F104B6FF1E1}" type="pres">
      <dgm:prSet presAssocID="{F8430487-3DE1-47B7-957A-C09883421080}" presName="composite" presStyleCnt="0"/>
      <dgm:spPr/>
      <dgm:t>
        <a:bodyPr/>
        <a:lstStyle/>
        <a:p>
          <a:endParaRPr lang="en-US"/>
        </a:p>
      </dgm:t>
    </dgm:pt>
    <dgm:pt modelId="{5B852D7F-1F20-47A1-88C3-4A9A23213B5C}" type="pres">
      <dgm:prSet presAssocID="{F8430487-3DE1-47B7-957A-C09883421080}" presName="imgShp" presStyleLbl="fgImgPlace1" presStyleIdx="10" presStyleCnt="11"/>
      <dgm:spPr>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dgm:spPr>
      <dgm:t>
        <a:bodyPr/>
        <a:lstStyle/>
        <a:p>
          <a:endParaRPr lang="en-US"/>
        </a:p>
      </dgm:t>
    </dgm:pt>
    <dgm:pt modelId="{CE191A45-E451-4D51-B11E-E453D2C75895}" type="pres">
      <dgm:prSet presAssocID="{F8430487-3DE1-47B7-957A-C09883421080}" presName="txShp" presStyleLbl="node1" presStyleIdx="10" presStyleCnt="11">
        <dgm:presLayoutVars>
          <dgm:bulletEnabled val="1"/>
        </dgm:presLayoutVars>
      </dgm:prSet>
      <dgm:spPr/>
      <dgm:t>
        <a:bodyPr/>
        <a:lstStyle/>
        <a:p>
          <a:endParaRPr lang="en-US"/>
        </a:p>
      </dgm:t>
    </dgm:pt>
  </dgm:ptLst>
  <dgm:cxnLst>
    <dgm:cxn modelId="{4211B9C8-D49B-4038-BC99-E3CEB57DD8EA}" type="presOf" srcId="{FFF88E33-8692-427C-A0EA-76572F34E9AF}" destId="{5E1029C2-750A-4BDA-BD36-8879DA0A0572}" srcOrd="0" destOrd="0" presId="urn:microsoft.com/office/officeart/2005/8/layout/vList3"/>
    <dgm:cxn modelId="{E27A4C66-A6F6-4872-B5B1-73A456858791}" srcId="{DE20F341-8B93-45D2-A570-692BA529975A}" destId="{0EA9BBCA-EB81-4D2E-9786-7A836D28ED13}" srcOrd="4" destOrd="0" parTransId="{C8A0D7BC-09E8-4348-90D8-DEFFE946DFAD}" sibTransId="{928AE3FA-319E-4139-B46B-6492332CDAB3}"/>
    <dgm:cxn modelId="{748D8116-C2FC-4A4E-8B63-576D54E587A0}" type="presOf" srcId="{DC1541FD-A1BF-428C-A031-1B8C966AFA01}" destId="{E3F3C465-E0C2-4FBD-99AC-0A56E76357E6}" srcOrd="0" destOrd="0" presId="urn:microsoft.com/office/officeart/2005/8/layout/vList3"/>
    <dgm:cxn modelId="{D5BBA12D-FF8B-42D8-A91F-AA44637ED180}" srcId="{DE20F341-8B93-45D2-A570-692BA529975A}" destId="{CDB1ACCF-F6BE-4C05-9110-A72207F7E70E}" srcOrd="6" destOrd="0" parTransId="{FE3D33DA-CE47-4721-9E7B-1773C64B4C25}" sibTransId="{041C24FB-17B8-4976-B486-AC190830A1EC}"/>
    <dgm:cxn modelId="{C0C2BAF3-A747-47DB-84C9-D0B305AEA19E}" type="presOf" srcId="{7CA58972-CB76-4BCA-B08F-CDBC5B822A9D}" destId="{2D711DC3-F42B-4B8B-B78E-D9195146C499}" srcOrd="0" destOrd="0" presId="urn:microsoft.com/office/officeart/2005/8/layout/vList3"/>
    <dgm:cxn modelId="{61C8A1E2-0920-4182-958E-29B50E900F60}" srcId="{DE20F341-8B93-45D2-A570-692BA529975A}" destId="{F8430487-3DE1-47B7-957A-C09883421080}" srcOrd="10" destOrd="0" parTransId="{BF704D96-05E6-49D5-8A02-593FEC9F6CF0}" sibTransId="{2CE05880-B36D-47BD-BA8D-1734E7141BB9}"/>
    <dgm:cxn modelId="{9B8DD7DB-BB83-4EB1-9785-FAD1FB1B4513}" type="presOf" srcId="{17F512B4-0EF3-4B9D-B586-92CAF90032FF}" destId="{7D8C9BD6-7CF4-4ABE-8C26-0420793C0AC6}" srcOrd="0" destOrd="0" presId="urn:microsoft.com/office/officeart/2005/8/layout/vList3"/>
    <dgm:cxn modelId="{67CA44FA-8DBD-4885-B382-0E1BF7E50AB8}" srcId="{DE20F341-8B93-45D2-A570-692BA529975A}" destId="{7CA58972-CB76-4BCA-B08F-CDBC5B822A9D}" srcOrd="7" destOrd="0" parTransId="{29830A98-D7C1-43EA-A5FA-5848FF855EF6}" sibTransId="{32AC0448-8AD3-4E04-B9C1-C24EC93F0E23}"/>
    <dgm:cxn modelId="{F98F9D15-D783-4EDE-AA36-CE3D17ADD607}" type="presOf" srcId="{F8430487-3DE1-47B7-957A-C09883421080}" destId="{CE191A45-E451-4D51-B11E-E453D2C75895}" srcOrd="0" destOrd="0" presId="urn:microsoft.com/office/officeart/2005/8/layout/vList3"/>
    <dgm:cxn modelId="{47BECAAB-AD61-44F6-8D0B-571D72A49768}" type="presOf" srcId="{47ADFAE8-1B2F-4DB6-B778-C1F4847FA09B}" destId="{F5008C10-FBE9-4A54-BE12-B7B415C3D705}" srcOrd="0" destOrd="0" presId="urn:microsoft.com/office/officeart/2005/8/layout/vList3"/>
    <dgm:cxn modelId="{0F06103F-B028-466B-9EA1-01F18459A6BC}" type="presOf" srcId="{0EA9BBCA-EB81-4D2E-9786-7A836D28ED13}" destId="{62F9B839-90C4-41EA-A5CA-AF16B9E7C8BC}" srcOrd="0" destOrd="0" presId="urn:microsoft.com/office/officeart/2005/8/layout/vList3"/>
    <dgm:cxn modelId="{38D5B17C-F30E-431B-A6FA-D97403716712}" type="presOf" srcId="{DE20F341-8B93-45D2-A570-692BA529975A}" destId="{C6AAB039-9CE5-4484-9416-F58ED6F425A6}" srcOrd="0" destOrd="0" presId="urn:microsoft.com/office/officeart/2005/8/layout/vList3"/>
    <dgm:cxn modelId="{B87727F1-BAB6-4BCE-A3BF-C4FF49FD519C}" srcId="{DE20F341-8B93-45D2-A570-692BA529975A}" destId="{C8A50876-40EE-46B5-A799-BD2AFAEE1CE1}" srcOrd="9" destOrd="0" parTransId="{02B9B005-03FA-4499-9F16-B1E561B19423}" sibTransId="{756562EA-DB8E-420B-8CA2-7379661495B3}"/>
    <dgm:cxn modelId="{8FE0874B-9595-428F-974C-31EE5844E1DD}" srcId="{DE20F341-8B93-45D2-A570-692BA529975A}" destId="{47ADFAE8-1B2F-4DB6-B778-C1F4847FA09B}" srcOrd="0" destOrd="0" parTransId="{4197E2F7-0DC9-40D1-BC78-AFCF362CD114}" sibTransId="{70952CD7-20A9-426D-A63D-B83D1EAE4EE7}"/>
    <dgm:cxn modelId="{92617D13-87AC-40E1-8DB2-D7EBAA8AF34B}" srcId="{DE20F341-8B93-45D2-A570-692BA529975A}" destId="{17F512B4-0EF3-4B9D-B586-92CAF90032FF}" srcOrd="3" destOrd="0" parTransId="{2B099C09-8131-4BC4-93C3-16F5BF1F7BC0}" sibTransId="{C0C7B500-1319-4722-867E-E619A532BD4F}"/>
    <dgm:cxn modelId="{01BB505A-865A-4CCE-9C3D-F00A3651083A}" srcId="{DE20F341-8B93-45D2-A570-692BA529975A}" destId="{35DED561-DCF6-4A7A-A132-1933FF1650F5}" srcOrd="8" destOrd="0" parTransId="{659D7254-208D-4F7F-8116-EEACCB24C7A5}" sibTransId="{D033B360-523E-4A99-A414-9BF53900BFB1}"/>
    <dgm:cxn modelId="{151E97A1-34E4-4B26-A5CE-23A718A37C06}" type="presOf" srcId="{CDB1ACCF-F6BE-4C05-9110-A72207F7E70E}" destId="{CB05E971-FA2C-4454-A8EB-90CB79F9A029}" srcOrd="0" destOrd="0" presId="urn:microsoft.com/office/officeart/2005/8/layout/vList3"/>
    <dgm:cxn modelId="{FFB3098F-0833-4717-AFA1-F42DB6904E60}" type="presOf" srcId="{35DED561-DCF6-4A7A-A132-1933FF1650F5}" destId="{7E391BBF-002F-45A5-B205-92F09BE2E0E4}" srcOrd="0" destOrd="0" presId="urn:microsoft.com/office/officeart/2005/8/layout/vList3"/>
    <dgm:cxn modelId="{04BC0CC4-E24F-4167-B7B7-8B847CB74C1D}" srcId="{DE20F341-8B93-45D2-A570-692BA529975A}" destId="{CDD2A652-C340-4892-B0D2-DC6E75984C49}" srcOrd="5" destOrd="0" parTransId="{84B7A46D-DA4B-4E51-B3EA-A5470AA179D0}" sibTransId="{77801F65-8053-4F8C-8C32-1B742DB22A99}"/>
    <dgm:cxn modelId="{8E013E73-DDE5-476E-8D8E-4A45365C74A7}" srcId="{DE20F341-8B93-45D2-A570-692BA529975A}" destId="{FFF88E33-8692-427C-A0EA-76572F34E9AF}" srcOrd="2" destOrd="0" parTransId="{7CD4326D-FACF-4216-B380-0E392C7755F6}" sibTransId="{E47A71CF-CF43-4BDE-A94E-D40BC665E623}"/>
    <dgm:cxn modelId="{AA3D83D5-1B4F-4FC9-9040-5BAFF97A06CD}" type="presOf" srcId="{C8A50876-40EE-46B5-A799-BD2AFAEE1CE1}" destId="{9BFC6490-B43C-4D5D-AEF2-BB40067B8719}" srcOrd="0" destOrd="0" presId="urn:microsoft.com/office/officeart/2005/8/layout/vList3"/>
    <dgm:cxn modelId="{A1C94C36-2B1A-4BA1-A362-24B8839ECAFD}" srcId="{DE20F341-8B93-45D2-A570-692BA529975A}" destId="{DC1541FD-A1BF-428C-A031-1B8C966AFA01}" srcOrd="1" destOrd="0" parTransId="{552AEF63-A3DF-4A3E-89D1-312DA1A6B627}" sibTransId="{5CD56D93-65F6-45EA-9EF0-59A4B1230C60}"/>
    <dgm:cxn modelId="{2F088A7B-6E8F-425E-AFBA-DD2111793BCD}" type="presOf" srcId="{CDD2A652-C340-4892-B0D2-DC6E75984C49}" destId="{A78F82CA-2E89-475C-97AD-2CF4D1877239}" srcOrd="0" destOrd="0" presId="urn:microsoft.com/office/officeart/2005/8/layout/vList3"/>
    <dgm:cxn modelId="{CFDF1946-7768-40B2-AECC-EB7FE9B84AD2}" type="presParOf" srcId="{C6AAB039-9CE5-4484-9416-F58ED6F425A6}" destId="{1AE1882D-CD59-47CB-93C2-B90024E146FC}" srcOrd="0" destOrd="0" presId="urn:microsoft.com/office/officeart/2005/8/layout/vList3"/>
    <dgm:cxn modelId="{E2BAA03C-93D9-41A0-A24B-52A73872B997}" type="presParOf" srcId="{1AE1882D-CD59-47CB-93C2-B90024E146FC}" destId="{B04A8F5D-24F2-4A48-B9D4-E6EEE20451F4}" srcOrd="0" destOrd="0" presId="urn:microsoft.com/office/officeart/2005/8/layout/vList3"/>
    <dgm:cxn modelId="{B9394985-CEAB-44C2-B85B-1AA3EB90DC43}" type="presParOf" srcId="{1AE1882D-CD59-47CB-93C2-B90024E146FC}" destId="{F5008C10-FBE9-4A54-BE12-B7B415C3D705}" srcOrd="1" destOrd="0" presId="urn:microsoft.com/office/officeart/2005/8/layout/vList3"/>
    <dgm:cxn modelId="{BF23617F-6187-45FE-B15D-1CCAA61A133A}" type="presParOf" srcId="{C6AAB039-9CE5-4484-9416-F58ED6F425A6}" destId="{C8A3E03E-9484-49D4-890C-B1A15D216552}" srcOrd="1" destOrd="0" presId="urn:microsoft.com/office/officeart/2005/8/layout/vList3"/>
    <dgm:cxn modelId="{1B44058A-DE46-4E04-A729-390387E92516}" type="presParOf" srcId="{C6AAB039-9CE5-4484-9416-F58ED6F425A6}" destId="{02C7405A-B4A0-40C2-BBBA-690E54A03E14}" srcOrd="2" destOrd="0" presId="urn:microsoft.com/office/officeart/2005/8/layout/vList3"/>
    <dgm:cxn modelId="{0C7D739E-8348-4664-B923-7617174DF5D8}" type="presParOf" srcId="{02C7405A-B4A0-40C2-BBBA-690E54A03E14}" destId="{FF7AAE50-4C8D-4A61-8405-07E6A6F5CEC2}" srcOrd="0" destOrd="0" presId="urn:microsoft.com/office/officeart/2005/8/layout/vList3"/>
    <dgm:cxn modelId="{3605B9E7-52A9-4BAB-AE3F-C71FD9FC9F29}" type="presParOf" srcId="{02C7405A-B4A0-40C2-BBBA-690E54A03E14}" destId="{E3F3C465-E0C2-4FBD-99AC-0A56E76357E6}" srcOrd="1" destOrd="0" presId="urn:microsoft.com/office/officeart/2005/8/layout/vList3"/>
    <dgm:cxn modelId="{D94320B0-0D3C-420B-B884-F4F87E098403}" type="presParOf" srcId="{C6AAB039-9CE5-4484-9416-F58ED6F425A6}" destId="{5D335787-8048-482C-A57C-284DDC74C3A3}" srcOrd="3" destOrd="0" presId="urn:microsoft.com/office/officeart/2005/8/layout/vList3"/>
    <dgm:cxn modelId="{090BAB5E-DDD4-4EDB-88ED-A187E0820FE3}" type="presParOf" srcId="{C6AAB039-9CE5-4484-9416-F58ED6F425A6}" destId="{C4AFADD6-283A-4698-B3B9-5AFE15F72C80}" srcOrd="4" destOrd="0" presId="urn:microsoft.com/office/officeart/2005/8/layout/vList3"/>
    <dgm:cxn modelId="{C6EE365C-DD6B-42D6-9A2E-98647C4DAAFE}" type="presParOf" srcId="{C4AFADD6-283A-4698-B3B9-5AFE15F72C80}" destId="{3A016C8D-37A5-423D-84F6-24B5450D0119}" srcOrd="0" destOrd="0" presId="urn:microsoft.com/office/officeart/2005/8/layout/vList3"/>
    <dgm:cxn modelId="{0D93B3FC-7E2E-4462-9539-C7A5DBBDECBC}" type="presParOf" srcId="{C4AFADD6-283A-4698-B3B9-5AFE15F72C80}" destId="{5E1029C2-750A-4BDA-BD36-8879DA0A0572}" srcOrd="1" destOrd="0" presId="urn:microsoft.com/office/officeart/2005/8/layout/vList3"/>
    <dgm:cxn modelId="{E828C489-9268-4A41-99D6-EEAE1F6ECBCD}" type="presParOf" srcId="{C6AAB039-9CE5-4484-9416-F58ED6F425A6}" destId="{98FBB1E4-7299-4F9F-9C80-62C43557D030}" srcOrd="5" destOrd="0" presId="urn:microsoft.com/office/officeart/2005/8/layout/vList3"/>
    <dgm:cxn modelId="{BA84B5D5-9C7F-43C2-A7FE-2C503DFFEB61}" type="presParOf" srcId="{C6AAB039-9CE5-4484-9416-F58ED6F425A6}" destId="{C38F179B-56BF-491F-AA28-02751628F957}" srcOrd="6" destOrd="0" presId="urn:microsoft.com/office/officeart/2005/8/layout/vList3"/>
    <dgm:cxn modelId="{A3955773-E8C6-4651-9BC8-94A1068D57A0}" type="presParOf" srcId="{C38F179B-56BF-491F-AA28-02751628F957}" destId="{E072B02F-FF00-4788-9FEA-02FDE8662C6D}" srcOrd="0" destOrd="0" presId="urn:microsoft.com/office/officeart/2005/8/layout/vList3"/>
    <dgm:cxn modelId="{CE9B6976-282C-423D-8E42-CE9847D55908}" type="presParOf" srcId="{C38F179B-56BF-491F-AA28-02751628F957}" destId="{7D8C9BD6-7CF4-4ABE-8C26-0420793C0AC6}" srcOrd="1" destOrd="0" presId="urn:microsoft.com/office/officeart/2005/8/layout/vList3"/>
    <dgm:cxn modelId="{D0B38A48-9613-4A28-A5C5-5F6CDBE28376}" type="presParOf" srcId="{C6AAB039-9CE5-4484-9416-F58ED6F425A6}" destId="{5154EF1E-1FFD-421F-9506-17C0F05B498B}" srcOrd="7" destOrd="0" presId="urn:microsoft.com/office/officeart/2005/8/layout/vList3"/>
    <dgm:cxn modelId="{A6629884-CDAA-42EA-BC9D-FAB375609669}" type="presParOf" srcId="{C6AAB039-9CE5-4484-9416-F58ED6F425A6}" destId="{5624271C-EFE2-402C-A777-68E3039C4171}" srcOrd="8" destOrd="0" presId="urn:microsoft.com/office/officeart/2005/8/layout/vList3"/>
    <dgm:cxn modelId="{A0DC2688-63FD-4A32-9E5D-C05F6F2680DF}" type="presParOf" srcId="{5624271C-EFE2-402C-A777-68E3039C4171}" destId="{605E6AA0-B05E-458C-904C-9DF31F422FDC}" srcOrd="0" destOrd="0" presId="urn:microsoft.com/office/officeart/2005/8/layout/vList3"/>
    <dgm:cxn modelId="{92A24F66-FF64-43E3-9B18-58C025423057}" type="presParOf" srcId="{5624271C-EFE2-402C-A777-68E3039C4171}" destId="{62F9B839-90C4-41EA-A5CA-AF16B9E7C8BC}" srcOrd="1" destOrd="0" presId="urn:microsoft.com/office/officeart/2005/8/layout/vList3"/>
    <dgm:cxn modelId="{07BC8800-767C-418F-BC0F-C4BBB4205A10}" type="presParOf" srcId="{C6AAB039-9CE5-4484-9416-F58ED6F425A6}" destId="{329D9734-3EBC-4E7A-8CAF-9F2946D99FF9}" srcOrd="9" destOrd="0" presId="urn:microsoft.com/office/officeart/2005/8/layout/vList3"/>
    <dgm:cxn modelId="{24B8125B-BD80-41D6-9EC6-425D93AF8A24}" type="presParOf" srcId="{C6AAB039-9CE5-4484-9416-F58ED6F425A6}" destId="{69B025BB-4BA1-43D7-BC71-37D86001FECF}" srcOrd="10" destOrd="0" presId="urn:microsoft.com/office/officeart/2005/8/layout/vList3"/>
    <dgm:cxn modelId="{9A49890F-7B09-4A9E-8177-E7E401126F2E}" type="presParOf" srcId="{69B025BB-4BA1-43D7-BC71-37D86001FECF}" destId="{DA5BADE1-D175-4AD4-9D87-F53F883529A6}" srcOrd="0" destOrd="0" presId="urn:microsoft.com/office/officeart/2005/8/layout/vList3"/>
    <dgm:cxn modelId="{52EE9718-72A4-4FEB-B712-15A925D1E15F}" type="presParOf" srcId="{69B025BB-4BA1-43D7-BC71-37D86001FECF}" destId="{A78F82CA-2E89-475C-97AD-2CF4D1877239}" srcOrd="1" destOrd="0" presId="urn:microsoft.com/office/officeart/2005/8/layout/vList3"/>
    <dgm:cxn modelId="{3740D141-1E26-4EBA-95C4-B0C276AD7F5F}" type="presParOf" srcId="{C6AAB039-9CE5-4484-9416-F58ED6F425A6}" destId="{AD20F19F-27FA-49E8-8CA4-2FF274536EA6}" srcOrd="11" destOrd="0" presId="urn:microsoft.com/office/officeart/2005/8/layout/vList3"/>
    <dgm:cxn modelId="{36FDACC6-DF28-4A76-B507-618E39D4E06F}" type="presParOf" srcId="{C6AAB039-9CE5-4484-9416-F58ED6F425A6}" destId="{5245A61D-54C8-4D49-B3CB-158BACAF5BB0}" srcOrd="12" destOrd="0" presId="urn:microsoft.com/office/officeart/2005/8/layout/vList3"/>
    <dgm:cxn modelId="{DB3A4CA3-BBD3-4017-827D-FC6EE126E702}" type="presParOf" srcId="{5245A61D-54C8-4D49-B3CB-158BACAF5BB0}" destId="{B676AEA2-0C84-41F6-B730-813D528C294E}" srcOrd="0" destOrd="0" presId="urn:microsoft.com/office/officeart/2005/8/layout/vList3"/>
    <dgm:cxn modelId="{B882D842-EA77-486F-8B85-2C9DD7073155}" type="presParOf" srcId="{5245A61D-54C8-4D49-B3CB-158BACAF5BB0}" destId="{CB05E971-FA2C-4454-A8EB-90CB79F9A029}" srcOrd="1" destOrd="0" presId="urn:microsoft.com/office/officeart/2005/8/layout/vList3"/>
    <dgm:cxn modelId="{418739AE-63C6-4152-94B6-063B408E5F7C}" type="presParOf" srcId="{C6AAB039-9CE5-4484-9416-F58ED6F425A6}" destId="{11108E23-CF6F-4B06-96E8-0E4E737C79C8}" srcOrd="13" destOrd="0" presId="urn:microsoft.com/office/officeart/2005/8/layout/vList3"/>
    <dgm:cxn modelId="{B23F46EA-24C1-45DB-99AA-DBE1327F8ACE}" type="presParOf" srcId="{C6AAB039-9CE5-4484-9416-F58ED6F425A6}" destId="{F65988D8-C2EF-47A1-8DE8-0D8BDB6897F2}" srcOrd="14" destOrd="0" presId="urn:microsoft.com/office/officeart/2005/8/layout/vList3"/>
    <dgm:cxn modelId="{BBB8ABF3-733A-4890-9789-98211700F70F}" type="presParOf" srcId="{F65988D8-C2EF-47A1-8DE8-0D8BDB6897F2}" destId="{3C1ADFF2-9D36-4B8B-8E4F-8807B4631CC1}" srcOrd="0" destOrd="0" presId="urn:microsoft.com/office/officeart/2005/8/layout/vList3"/>
    <dgm:cxn modelId="{3C2F617E-43F8-4FEA-AD25-A6380949353C}" type="presParOf" srcId="{F65988D8-C2EF-47A1-8DE8-0D8BDB6897F2}" destId="{2D711DC3-F42B-4B8B-B78E-D9195146C499}" srcOrd="1" destOrd="0" presId="urn:microsoft.com/office/officeart/2005/8/layout/vList3"/>
    <dgm:cxn modelId="{CB8CF665-043F-4E78-8ABC-63BD184A6A48}" type="presParOf" srcId="{C6AAB039-9CE5-4484-9416-F58ED6F425A6}" destId="{2641C871-F6C6-4971-B3CF-BC2F4210F013}" srcOrd="15" destOrd="0" presId="urn:microsoft.com/office/officeart/2005/8/layout/vList3"/>
    <dgm:cxn modelId="{2F26DAD4-F886-484B-8AD9-969A2DD262CD}" type="presParOf" srcId="{C6AAB039-9CE5-4484-9416-F58ED6F425A6}" destId="{9E9ABA44-ED7D-48FA-8ABE-9AD72AB2C6F5}" srcOrd="16" destOrd="0" presId="urn:microsoft.com/office/officeart/2005/8/layout/vList3"/>
    <dgm:cxn modelId="{F287F2AA-3913-430D-9841-148F6246EC95}" type="presParOf" srcId="{9E9ABA44-ED7D-48FA-8ABE-9AD72AB2C6F5}" destId="{A729C592-13A4-42E3-9CBB-EBAD46CEE75D}" srcOrd="0" destOrd="0" presId="urn:microsoft.com/office/officeart/2005/8/layout/vList3"/>
    <dgm:cxn modelId="{6B5F2D67-DAF8-4360-AB96-2E4E6D062387}" type="presParOf" srcId="{9E9ABA44-ED7D-48FA-8ABE-9AD72AB2C6F5}" destId="{7E391BBF-002F-45A5-B205-92F09BE2E0E4}" srcOrd="1" destOrd="0" presId="urn:microsoft.com/office/officeart/2005/8/layout/vList3"/>
    <dgm:cxn modelId="{D5A0EB4F-CC01-4E8E-BCF6-4CC8D3084899}" type="presParOf" srcId="{C6AAB039-9CE5-4484-9416-F58ED6F425A6}" destId="{DE7264D4-AC12-4870-9583-A82F0E247A2A}" srcOrd="17" destOrd="0" presId="urn:microsoft.com/office/officeart/2005/8/layout/vList3"/>
    <dgm:cxn modelId="{C68D6E14-5E9D-42A0-BE4F-AFE880E490C5}" type="presParOf" srcId="{C6AAB039-9CE5-4484-9416-F58ED6F425A6}" destId="{F35FC72A-CFA4-4B40-AEB5-0E5074E3B0F8}" srcOrd="18" destOrd="0" presId="urn:microsoft.com/office/officeart/2005/8/layout/vList3"/>
    <dgm:cxn modelId="{4E8EFA27-F289-4280-824A-D458A1926F75}" type="presParOf" srcId="{F35FC72A-CFA4-4B40-AEB5-0E5074E3B0F8}" destId="{902B784A-A02A-4ECE-B896-4FD63C9B0569}" srcOrd="0" destOrd="0" presId="urn:microsoft.com/office/officeart/2005/8/layout/vList3"/>
    <dgm:cxn modelId="{FB3212F8-7CCA-4B3E-AB1B-2D88C2D3F678}" type="presParOf" srcId="{F35FC72A-CFA4-4B40-AEB5-0E5074E3B0F8}" destId="{9BFC6490-B43C-4D5D-AEF2-BB40067B8719}" srcOrd="1" destOrd="0" presId="urn:microsoft.com/office/officeart/2005/8/layout/vList3"/>
    <dgm:cxn modelId="{84E7F79A-820A-4772-AC13-0C54462189E3}" type="presParOf" srcId="{C6AAB039-9CE5-4484-9416-F58ED6F425A6}" destId="{3D92204E-6877-4F6C-950B-2B14A1576885}" srcOrd="19" destOrd="0" presId="urn:microsoft.com/office/officeart/2005/8/layout/vList3"/>
    <dgm:cxn modelId="{D332EBA1-7179-4B6A-B10E-2175BFE05463}" type="presParOf" srcId="{C6AAB039-9CE5-4484-9416-F58ED6F425A6}" destId="{F363BED7-B791-4000-AEC4-6F104B6FF1E1}" srcOrd="20" destOrd="0" presId="urn:microsoft.com/office/officeart/2005/8/layout/vList3"/>
    <dgm:cxn modelId="{973A1994-CEA3-43BA-9C7C-9FE3C8C8E39D}" type="presParOf" srcId="{F363BED7-B791-4000-AEC4-6F104B6FF1E1}" destId="{5B852D7F-1F20-47A1-88C3-4A9A23213B5C}" srcOrd="0" destOrd="0" presId="urn:microsoft.com/office/officeart/2005/8/layout/vList3"/>
    <dgm:cxn modelId="{DAD6DC10-5C35-47D8-B2B3-91F5ADDC0D5C}" type="presParOf" srcId="{F363BED7-B791-4000-AEC4-6F104B6FF1E1}" destId="{CE191A45-E451-4D51-B11E-E453D2C75895}" srcOrd="1" destOrd="0" presId="urn:microsoft.com/office/officeart/2005/8/layout/vList3"/>
  </dgm:cxnLst>
  <dgm:bg>
    <a:gradFill>
      <a:gsLst>
        <a:gs pos="0">
          <a:schemeClr val="bg1"/>
        </a:gs>
        <a:gs pos="100000">
          <a:schemeClr val="bg2"/>
        </a:gs>
      </a:gsLst>
      <a:lin ang="0" scaled="1"/>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8A7C24-2CD2-488B-8D2A-9C9F3AF72B48}" type="doc">
      <dgm:prSet loTypeId="urn:microsoft.com/office/officeart/2005/8/layout/StepDownProcess" loCatId="process" qsTypeId="urn:microsoft.com/office/officeart/2005/8/quickstyle/simple5" qsCatId="simple" csTypeId="urn:microsoft.com/office/officeart/2005/8/colors/accent6_2" csCatId="accent6" phldr="1"/>
      <dgm:spPr/>
      <dgm:t>
        <a:bodyPr/>
        <a:lstStyle/>
        <a:p>
          <a:endParaRPr lang="en-US"/>
        </a:p>
      </dgm:t>
    </dgm:pt>
    <dgm:pt modelId="{EB17ED44-B320-4F78-BEED-63659689E26B}">
      <dgm:prSet phldrT="[Text]"/>
      <dgm:spPr/>
      <dgm:t>
        <a:bodyPr/>
        <a:lstStyle/>
        <a:p>
          <a:r>
            <a:rPr lang="en-GB" u="none" dirty="0" smtClean="0">
              <a:solidFill>
                <a:schemeClr val="tx1"/>
              </a:solidFill>
            </a:rPr>
            <a:t>EARLY MIDDLE AGES</a:t>
          </a:r>
          <a:endParaRPr lang="en-US" u="none" dirty="0">
            <a:solidFill>
              <a:schemeClr val="tx1"/>
            </a:solidFill>
          </a:endParaRPr>
        </a:p>
      </dgm:t>
    </dgm:pt>
    <dgm:pt modelId="{74450381-7CEA-4CE5-B022-663ECE6F8CDB}" type="parTrans" cxnId="{A00877A6-EF67-4542-ACCF-E182657B26C7}">
      <dgm:prSet/>
      <dgm:spPr/>
      <dgm:t>
        <a:bodyPr/>
        <a:lstStyle/>
        <a:p>
          <a:endParaRPr lang="en-US"/>
        </a:p>
      </dgm:t>
    </dgm:pt>
    <dgm:pt modelId="{AD28A12F-7D0B-4DDE-B6E1-6D307508CDCD}" type="sibTrans" cxnId="{A00877A6-EF67-4542-ACCF-E182657B26C7}">
      <dgm:prSet/>
      <dgm:spPr/>
      <dgm:t>
        <a:bodyPr/>
        <a:lstStyle/>
        <a:p>
          <a:endParaRPr lang="en-US"/>
        </a:p>
      </dgm:t>
    </dgm:pt>
    <dgm:pt modelId="{691DCF47-B998-45C8-B377-648794CE83AD}">
      <dgm:prSet phldrT="[Text]"/>
      <dgm:spPr/>
      <dgm:t>
        <a:bodyPr/>
        <a:lstStyle/>
        <a:p>
          <a:r>
            <a:rPr lang="en-US" dirty="0" smtClean="0"/>
            <a:t>4-9 </a:t>
          </a:r>
          <a:r>
            <a:rPr lang="en-US" dirty="0" err="1" smtClean="0"/>
            <a:t>Masihi</a:t>
          </a:r>
          <a:endParaRPr lang="en-US" dirty="0"/>
        </a:p>
      </dgm:t>
    </dgm:pt>
    <dgm:pt modelId="{6C9DAB0C-ECEC-426C-8491-B79FCCCC387C}" type="parTrans" cxnId="{D0A35610-BC4B-4CFC-A7D5-98701D481D2D}">
      <dgm:prSet/>
      <dgm:spPr/>
      <dgm:t>
        <a:bodyPr/>
        <a:lstStyle/>
        <a:p>
          <a:endParaRPr lang="en-US"/>
        </a:p>
      </dgm:t>
    </dgm:pt>
    <dgm:pt modelId="{44EF55DA-26DD-47C8-B0EB-1ACC8A667505}" type="sibTrans" cxnId="{D0A35610-BC4B-4CFC-A7D5-98701D481D2D}">
      <dgm:prSet/>
      <dgm:spPr/>
      <dgm:t>
        <a:bodyPr/>
        <a:lstStyle/>
        <a:p>
          <a:endParaRPr lang="en-US"/>
        </a:p>
      </dgm:t>
    </dgm:pt>
    <dgm:pt modelId="{D7307675-C808-4BC2-8064-B531F0083132}">
      <dgm:prSet phldrT="[Text]"/>
      <dgm:spPr/>
      <dgm:t>
        <a:bodyPr/>
        <a:lstStyle/>
        <a:p>
          <a:r>
            <a:rPr lang="en-US" dirty="0" smtClean="0"/>
            <a:t>HIGH MIDDLE AGES</a:t>
          </a:r>
          <a:endParaRPr lang="en-US" dirty="0"/>
        </a:p>
      </dgm:t>
    </dgm:pt>
    <dgm:pt modelId="{45EB6FB4-3252-4A1D-B808-6051C9CE2747}" type="parTrans" cxnId="{1C64AE89-C69E-4E49-BB23-851B408C19F3}">
      <dgm:prSet/>
      <dgm:spPr/>
      <dgm:t>
        <a:bodyPr/>
        <a:lstStyle/>
        <a:p>
          <a:endParaRPr lang="en-US"/>
        </a:p>
      </dgm:t>
    </dgm:pt>
    <dgm:pt modelId="{EC2998CF-DBB1-41B9-9CC4-B8277C9EE1D8}" type="sibTrans" cxnId="{1C64AE89-C69E-4E49-BB23-851B408C19F3}">
      <dgm:prSet/>
      <dgm:spPr/>
      <dgm:t>
        <a:bodyPr/>
        <a:lstStyle/>
        <a:p>
          <a:endParaRPr lang="en-US"/>
        </a:p>
      </dgm:t>
    </dgm:pt>
    <dgm:pt modelId="{706A9A70-1FF0-4745-8EFB-1299A91C9033}">
      <dgm:prSet phldrT="[Text]"/>
      <dgm:spPr/>
      <dgm:t>
        <a:bodyPr/>
        <a:lstStyle/>
        <a:p>
          <a:r>
            <a:rPr lang="en-US" dirty="0" smtClean="0"/>
            <a:t>10-12 </a:t>
          </a:r>
          <a:r>
            <a:rPr lang="en-US" dirty="0" err="1" smtClean="0"/>
            <a:t>Masihi</a:t>
          </a:r>
          <a:endParaRPr lang="en-US" dirty="0"/>
        </a:p>
      </dgm:t>
    </dgm:pt>
    <dgm:pt modelId="{8A054C82-9A11-4893-BE34-12879213DBFD}" type="parTrans" cxnId="{01A9B12C-73F8-47C9-9422-28C6FFB6A2E3}">
      <dgm:prSet/>
      <dgm:spPr/>
      <dgm:t>
        <a:bodyPr/>
        <a:lstStyle/>
        <a:p>
          <a:endParaRPr lang="en-US"/>
        </a:p>
      </dgm:t>
    </dgm:pt>
    <dgm:pt modelId="{C9199BA6-0FE4-4FB0-897D-088BC4FB266A}" type="sibTrans" cxnId="{01A9B12C-73F8-47C9-9422-28C6FFB6A2E3}">
      <dgm:prSet/>
      <dgm:spPr/>
      <dgm:t>
        <a:bodyPr/>
        <a:lstStyle/>
        <a:p>
          <a:endParaRPr lang="en-US"/>
        </a:p>
      </dgm:t>
    </dgm:pt>
    <dgm:pt modelId="{39662456-522E-4C70-9224-CD64CB536F1C}">
      <dgm:prSet phldrT="[Text]"/>
      <dgm:spPr/>
      <dgm:t>
        <a:bodyPr/>
        <a:lstStyle/>
        <a:p>
          <a:r>
            <a:rPr lang="en-US" dirty="0" smtClean="0"/>
            <a:t>LATE MIDDLE AGES</a:t>
          </a:r>
          <a:endParaRPr lang="en-US" dirty="0"/>
        </a:p>
      </dgm:t>
    </dgm:pt>
    <dgm:pt modelId="{469922EA-9E00-42EE-BC78-971717B43445}" type="parTrans" cxnId="{CC0A4E85-E665-4497-B855-FA01F289C104}">
      <dgm:prSet/>
      <dgm:spPr/>
      <dgm:t>
        <a:bodyPr/>
        <a:lstStyle/>
        <a:p>
          <a:endParaRPr lang="en-US"/>
        </a:p>
      </dgm:t>
    </dgm:pt>
    <dgm:pt modelId="{D4652541-5A77-45E0-B8ED-E2F629B08B1B}" type="sibTrans" cxnId="{CC0A4E85-E665-4497-B855-FA01F289C104}">
      <dgm:prSet/>
      <dgm:spPr/>
      <dgm:t>
        <a:bodyPr/>
        <a:lstStyle/>
        <a:p>
          <a:endParaRPr lang="en-US"/>
        </a:p>
      </dgm:t>
    </dgm:pt>
    <dgm:pt modelId="{63B3DC62-7A95-4DEF-BFEC-69B0E52EE123}">
      <dgm:prSet phldrT="[Text]"/>
      <dgm:spPr/>
      <dgm:t>
        <a:bodyPr/>
        <a:lstStyle/>
        <a:p>
          <a:r>
            <a:rPr lang="en-US" dirty="0" smtClean="0"/>
            <a:t>13 M-1499 M</a:t>
          </a:r>
          <a:endParaRPr lang="en-US" dirty="0"/>
        </a:p>
      </dgm:t>
    </dgm:pt>
    <dgm:pt modelId="{5B8BD65B-A45A-4285-B16C-723B66F08FB0}" type="parTrans" cxnId="{3994052A-8464-40B9-A94A-354DA2003E1A}">
      <dgm:prSet/>
      <dgm:spPr/>
      <dgm:t>
        <a:bodyPr/>
        <a:lstStyle/>
        <a:p>
          <a:endParaRPr lang="en-US"/>
        </a:p>
      </dgm:t>
    </dgm:pt>
    <dgm:pt modelId="{171CF00E-A85C-456E-9C40-F6B39A44DA35}" type="sibTrans" cxnId="{3994052A-8464-40B9-A94A-354DA2003E1A}">
      <dgm:prSet/>
      <dgm:spPr/>
      <dgm:t>
        <a:bodyPr/>
        <a:lstStyle/>
        <a:p>
          <a:endParaRPr lang="en-US"/>
        </a:p>
      </dgm:t>
    </dgm:pt>
    <dgm:pt modelId="{A4954E4D-6E94-4B82-89D0-B69421DC79A6}" type="pres">
      <dgm:prSet presAssocID="{B98A7C24-2CD2-488B-8D2A-9C9F3AF72B48}" presName="rootnode" presStyleCnt="0">
        <dgm:presLayoutVars>
          <dgm:chMax/>
          <dgm:chPref/>
          <dgm:dir/>
          <dgm:animLvl val="lvl"/>
        </dgm:presLayoutVars>
      </dgm:prSet>
      <dgm:spPr/>
      <dgm:t>
        <a:bodyPr/>
        <a:lstStyle/>
        <a:p>
          <a:endParaRPr lang="en-US"/>
        </a:p>
      </dgm:t>
    </dgm:pt>
    <dgm:pt modelId="{19E4B30F-A9E4-4FDF-B6CE-0147BC50DAB9}" type="pres">
      <dgm:prSet presAssocID="{EB17ED44-B320-4F78-BEED-63659689E26B}" presName="composite" presStyleCnt="0"/>
      <dgm:spPr/>
    </dgm:pt>
    <dgm:pt modelId="{61C57816-E043-4AFF-8FD5-B7C599EC6895}" type="pres">
      <dgm:prSet presAssocID="{EB17ED44-B320-4F78-BEED-63659689E26B}" presName="bentUpArrow1" presStyleLbl="alignImgPlace1" presStyleIdx="0" presStyleCnt="2"/>
      <dgm:spPr/>
    </dgm:pt>
    <dgm:pt modelId="{527DC920-8934-4A9F-8E26-C4533C73DF6A}" type="pres">
      <dgm:prSet presAssocID="{EB17ED44-B320-4F78-BEED-63659689E26B}" presName="ParentText" presStyleLbl="node1" presStyleIdx="0" presStyleCnt="3">
        <dgm:presLayoutVars>
          <dgm:chMax val="1"/>
          <dgm:chPref val="1"/>
          <dgm:bulletEnabled val="1"/>
        </dgm:presLayoutVars>
      </dgm:prSet>
      <dgm:spPr/>
      <dgm:t>
        <a:bodyPr/>
        <a:lstStyle/>
        <a:p>
          <a:endParaRPr lang="en-US"/>
        </a:p>
      </dgm:t>
    </dgm:pt>
    <dgm:pt modelId="{C160FB39-B163-45DE-AFB8-3E4B688C964C}" type="pres">
      <dgm:prSet presAssocID="{EB17ED44-B320-4F78-BEED-63659689E26B}" presName="ChildText" presStyleLbl="revTx" presStyleIdx="0" presStyleCnt="3">
        <dgm:presLayoutVars>
          <dgm:chMax val="0"/>
          <dgm:chPref val="0"/>
          <dgm:bulletEnabled val="1"/>
        </dgm:presLayoutVars>
      </dgm:prSet>
      <dgm:spPr/>
      <dgm:t>
        <a:bodyPr/>
        <a:lstStyle/>
        <a:p>
          <a:endParaRPr lang="en-US"/>
        </a:p>
      </dgm:t>
    </dgm:pt>
    <dgm:pt modelId="{0E3B3732-A9FE-4429-BE0C-61FA9B5671F9}" type="pres">
      <dgm:prSet presAssocID="{AD28A12F-7D0B-4DDE-B6E1-6D307508CDCD}" presName="sibTrans" presStyleCnt="0"/>
      <dgm:spPr/>
    </dgm:pt>
    <dgm:pt modelId="{F6C500CD-771B-49A4-A762-92A644EF5821}" type="pres">
      <dgm:prSet presAssocID="{D7307675-C808-4BC2-8064-B531F0083132}" presName="composite" presStyleCnt="0"/>
      <dgm:spPr/>
    </dgm:pt>
    <dgm:pt modelId="{214627E6-B44F-44CF-8011-C6A411EFC1B8}" type="pres">
      <dgm:prSet presAssocID="{D7307675-C808-4BC2-8064-B531F0083132}" presName="bentUpArrow1" presStyleLbl="alignImgPlace1" presStyleIdx="1" presStyleCnt="2"/>
      <dgm:spPr/>
    </dgm:pt>
    <dgm:pt modelId="{F3FD18A5-2C9A-4E75-882B-45FB30AD0D7F}" type="pres">
      <dgm:prSet presAssocID="{D7307675-C808-4BC2-8064-B531F0083132}" presName="ParentText" presStyleLbl="node1" presStyleIdx="1" presStyleCnt="3">
        <dgm:presLayoutVars>
          <dgm:chMax val="1"/>
          <dgm:chPref val="1"/>
          <dgm:bulletEnabled val="1"/>
        </dgm:presLayoutVars>
      </dgm:prSet>
      <dgm:spPr/>
      <dgm:t>
        <a:bodyPr/>
        <a:lstStyle/>
        <a:p>
          <a:endParaRPr lang="en-US"/>
        </a:p>
      </dgm:t>
    </dgm:pt>
    <dgm:pt modelId="{3728440D-E38B-472B-BB62-9D62860511BF}" type="pres">
      <dgm:prSet presAssocID="{D7307675-C808-4BC2-8064-B531F0083132}" presName="ChildText" presStyleLbl="revTx" presStyleIdx="1" presStyleCnt="3">
        <dgm:presLayoutVars>
          <dgm:chMax val="0"/>
          <dgm:chPref val="0"/>
          <dgm:bulletEnabled val="1"/>
        </dgm:presLayoutVars>
      </dgm:prSet>
      <dgm:spPr/>
      <dgm:t>
        <a:bodyPr/>
        <a:lstStyle/>
        <a:p>
          <a:endParaRPr lang="en-US"/>
        </a:p>
      </dgm:t>
    </dgm:pt>
    <dgm:pt modelId="{0B0F435E-6481-417B-8A8B-E6DA3F0D260E}" type="pres">
      <dgm:prSet presAssocID="{EC2998CF-DBB1-41B9-9CC4-B8277C9EE1D8}" presName="sibTrans" presStyleCnt="0"/>
      <dgm:spPr/>
    </dgm:pt>
    <dgm:pt modelId="{DF53CB77-A05B-4516-B6DF-FF03CDCA6CC2}" type="pres">
      <dgm:prSet presAssocID="{39662456-522E-4C70-9224-CD64CB536F1C}" presName="composite" presStyleCnt="0"/>
      <dgm:spPr/>
    </dgm:pt>
    <dgm:pt modelId="{134E9A5B-49EA-4A55-B304-D27B6A1B3959}" type="pres">
      <dgm:prSet presAssocID="{39662456-522E-4C70-9224-CD64CB536F1C}" presName="ParentText" presStyleLbl="node1" presStyleIdx="2" presStyleCnt="3">
        <dgm:presLayoutVars>
          <dgm:chMax val="1"/>
          <dgm:chPref val="1"/>
          <dgm:bulletEnabled val="1"/>
        </dgm:presLayoutVars>
      </dgm:prSet>
      <dgm:spPr/>
      <dgm:t>
        <a:bodyPr/>
        <a:lstStyle/>
        <a:p>
          <a:endParaRPr lang="en-US"/>
        </a:p>
      </dgm:t>
    </dgm:pt>
    <dgm:pt modelId="{B68FC9F0-A2E7-49D8-AD46-030FC1CE9B1E}" type="pres">
      <dgm:prSet presAssocID="{39662456-522E-4C70-9224-CD64CB536F1C}" presName="FinalChildText" presStyleLbl="revTx" presStyleIdx="2" presStyleCnt="3">
        <dgm:presLayoutVars>
          <dgm:chMax val="0"/>
          <dgm:chPref val="0"/>
          <dgm:bulletEnabled val="1"/>
        </dgm:presLayoutVars>
      </dgm:prSet>
      <dgm:spPr/>
      <dgm:t>
        <a:bodyPr/>
        <a:lstStyle/>
        <a:p>
          <a:endParaRPr lang="en-US"/>
        </a:p>
      </dgm:t>
    </dgm:pt>
  </dgm:ptLst>
  <dgm:cxnLst>
    <dgm:cxn modelId="{1C64AE89-C69E-4E49-BB23-851B408C19F3}" srcId="{B98A7C24-2CD2-488B-8D2A-9C9F3AF72B48}" destId="{D7307675-C808-4BC2-8064-B531F0083132}" srcOrd="1" destOrd="0" parTransId="{45EB6FB4-3252-4A1D-B808-6051C9CE2747}" sibTransId="{EC2998CF-DBB1-41B9-9CC4-B8277C9EE1D8}"/>
    <dgm:cxn modelId="{A1339741-120D-46FE-961D-6DDA08A78251}" type="presOf" srcId="{691DCF47-B998-45C8-B377-648794CE83AD}" destId="{C160FB39-B163-45DE-AFB8-3E4B688C964C}" srcOrd="0" destOrd="0" presId="urn:microsoft.com/office/officeart/2005/8/layout/StepDownProcess"/>
    <dgm:cxn modelId="{755A2740-AFAF-4A55-8A18-384996AAFE76}" type="presOf" srcId="{B98A7C24-2CD2-488B-8D2A-9C9F3AF72B48}" destId="{A4954E4D-6E94-4B82-89D0-B69421DC79A6}" srcOrd="0" destOrd="0" presId="urn:microsoft.com/office/officeart/2005/8/layout/StepDownProcess"/>
    <dgm:cxn modelId="{A00877A6-EF67-4542-ACCF-E182657B26C7}" srcId="{B98A7C24-2CD2-488B-8D2A-9C9F3AF72B48}" destId="{EB17ED44-B320-4F78-BEED-63659689E26B}" srcOrd="0" destOrd="0" parTransId="{74450381-7CEA-4CE5-B022-663ECE6F8CDB}" sibTransId="{AD28A12F-7D0B-4DDE-B6E1-6D307508CDCD}"/>
    <dgm:cxn modelId="{01A9B12C-73F8-47C9-9422-28C6FFB6A2E3}" srcId="{D7307675-C808-4BC2-8064-B531F0083132}" destId="{706A9A70-1FF0-4745-8EFB-1299A91C9033}" srcOrd="0" destOrd="0" parTransId="{8A054C82-9A11-4893-BE34-12879213DBFD}" sibTransId="{C9199BA6-0FE4-4FB0-897D-088BC4FB266A}"/>
    <dgm:cxn modelId="{CC0A4E85-E665-4497-B855-FA01F289C104}" srcId="{B98A7C24-2CD2-488B-8D2A-9C9F3AF72B48}" destId="{39662456-522E-4C70-9224-CD64CB536F1C}" srcOrd="2" destOrd="0" parTransId="{469922EA-9E00-42EE-BC78-971717B43445}" sibTransId="{D4652541-5A77-45E0-B8ED-E2F629B08B1B}"/>
    <dgm:cxn modelId="{16BE646D-0EEE-41FE-9D53-DBA1D63B34CD}" type="presOf" srcId="{39662456-522E-4C70-9224-CD64CB536F1C}" destId="{134E9A5B-49EA-4A55-B304-D27B6A1B3959}" srcOrd="0" destOrd="0" presId="urn:microsoft.com/office/officeart/2005/8/layout/StepDownProcess"/>
    <dgm:cxn modelId="{B7707D2F-0089-4137-9FCF-F0B5333284CB}" type="presOf" srcId="{D7307675-C808-4BC2-8064-B531F0083132}" destId="{F3FD18A5-2C9A-4E75-882B-45FB30AD0D7F}" srcOrd="0" destOrd="0" presId="urn:microsoft.com/office/officeart/2005/8/layout/StepDownProcess"/>
    <dgm:cxn modelId="{DBB7CCD9-3086-4B12-87F8-36141C174D70}" type="presOf" srcId="{EB17ED44-B320-4F78-BEED-63659689E26B}" destId="{527DC920-8934-4A9F-8E26-C4533C73DF6A}" srcOrd="0" destOrd="0" presId="urn:microsoft.com/office/officeart/2005/8/layout/StepDownProcess"/>
    <dgm:cxn modelId="{D0A35610-BC4B-4CFC-A7D5-98701D481D2D}" srcId="{EB17ED44-B320-4F78-BEED-63659689E26B}" destId="{691DCF47-B998-45C8-B377-648794CE83AD}" srcOrd="0" destOrd="0" parTransId="{6C9DAB0C-ECEC-426C-8491-B79FCCCC387C}" sibTransId="{44EF55DA-26DD-47C8-B0EB-1ACC8A667505}"/>
    <dgm:cxn modelId="{76D2B59F-728F-4BF3-9E36-8C8154F27A07}" type="presOf" srcId="{706A9A70-1FF0-4745-8EFB-1299A91C9033}" destId="{3728440D-E38B-472B-BB62-9D62860511BF}" srcOrd="0" destOrd="0" presId="urn:microsoft.com/office/officeart/2005/8/layout/StepDownProcess"/>
    <dgm:cxn modelId="{3994052A-8464-40B9-A94A-354DA2003E1A}" srcId="{39662456-522E-4C70-9224-CD64CB536F1C}" destId="{63B3DC62-7A95-4DEF-BFEC-69B0E52EE123}" srcOrd="0" destOrd="0" parTransId="{5B8BD65B-A45A-4285-B16C-723B66F08FB0}" sibTransId="{171CF00E-A85C-456E-9C40-F6B39A44DA35}"/>
    <dgm:cxn modelId="{A6F8D3C5-5082-4EE2-A3F1-EDAA72A3944E}" type="presOf" srcId="{63B3DC62-7A95-4DEF-BFEC-69B0E52EE123}" destId="{B68FC9F0-A2E7-49D8-AD46-030FC1CE9B1E}" srcOrd="0" destOrd="0" presId="urn:microsoft.com/office/officeart/2005/8/layout/StepDownProcess"/>
    <dgm:cxn modelId="{95F245C4-3D4A-44B6-8700-9AB983156FB9}" type="presParOf" srcId="{A4954E4D-6E94-4B82-89D0-B69421DC79A6}" destId="{19E4B30F-A9E4-4FDF-B6CE-0147BC50DAB9}" srcOrd="0" destOrd="0" presId="urn:microsoft.com/office/officeart/2005/8/layout/StepDownProcess"/>
    <dgm:cxn modelId="{988BAA5C-1C30-4BF0-A8C3-0A360986C47B}" type="presParOf" srcId="{19E4B30F-A9E4-4FDF-B6CE-0147BC50DAB9}" destId="{61C57816-E043-4AFF-8FD5-B7C599EC6895}" srcOrd="0" destOrd="0" presId="urn:microsoft.com/office/officeart/2005/8/layout/StepDownProcess"/>
    <dgm:cxn modelId="{DC3871E5-1234-4060-A23C-6DD02EF5B8A1}" type="presParOf" srcId="{19E4B30F-A9E4-4FDF-B6CE-0147BC50DAB9}" destId="{527DC920-8934-4A9F-8E26-C4533C73DF6A}" srcOrd="1" destOrd="0" presId="urn:microsoft.com/office/officeart/2005/8/layout/StepDownProcess"/>
    <dgm:cxn modelId="{57BAE823-91E8-4F19-A020-094477FD188E}" type="presParOf" srcId="{19E4B30F-A9E4-4FDF-B6CE-0147BC50DAB9}" destId="{C160FB39-B163-45DE-AFB8-3E4B688C964C}" srcOrd="2" destOrd="0" presId="urn:microsoft.com/office/officeart/2005/8/layout/StepDownProcess"/>
    <dgm:cxn modelId="{849946B5-DF50-4CC4-873F-281B717EC2F0}" type="presParOf" srcId="{A4954E4D-6E94-4B82-89D0-B69421DC79A6}" destId="{0E3B3732-A9FE-4429-BE0C-61FA9B5671F9}" srcOrd="1" destOrd="0" presId="urn:microsoft.com/office/officeart/2005/8/layout/StepDownProcess"/>
    <dgm:cxn modelId="{D16D033F-430A-434B-8376-030E1D4536BB}" type="presParOf" srcId="{A4954E4D-6E94-4B82-89D0-B69421DC79A6}" destId="{F6C500CD-771B-49A4-A762-92A644EF5821}" srcOrd="2" destOrd="0" presId="urn:microsoft.com/office/officeart/2005/8/layout/StepDownProcess"/>
    <dgm:cxn modelId="{C5BB340D-59EE-4D98-8C78-02A1425CF425}" type="presParOf" srcId="{F6C500CD-771B-49A4-A762-92A644EF5821}" destId="{214627E6-B44F-44CF-8011-C6A411EFC1B8}" srcOrd="0" destOrd="0" presId="urn:microsoft.com/office/officeart/2005/8/layout/StepDownProcess"/>
    <dgm:cxn modelId="{381376AD-9369-44BE-B136-1817A3CD466A}" type="presParOf" srcId="{F6C500CD-771B-49A4-A762-92A644EF5821}" destId="{F3FD18A5-2C9A-4E75-882B-45FB30AD0D7F}" srcOrd="1" destOrd="0" presId="urn:microsoft.com/office/officeart/2005/8/layout/StepDownProcess"/>
    <dgm:cxn modelId="{9EC5344D-6888-4CD4-A17E-4A054DF73D8C}" type="presParOf" srcId="{F6C500CD-771B-49A4-A762-92A644EF5821}" destId="{3728440D-E38B-472B-BB62-9D62860511BF}" srcOrd="2" destOrd="0" presId="urn:microsoft.com/office/officeart/2005/8/layout/StepDownProcess"/>
    <dgm:cxn modelId="{CA90640A-9B17-4C52-95C8-742253EB87BB}" type="presParOf" srcId="{A4954E4D-6E94-4B82-89D0-B69421DC79A6}" destId="{0B0F435E-6481-417B-8A8B-E6DA3F0D260E}" srcOrd="3" destOrd="0" presId="urn:microsoft.com/office/officeart/2005/8/layout/StepDownProcess"/>
    <dgm:cxn modelId="{DDD2F6D9-659B-46EC-876E-6FE48B7B2994}" type="presParOf" srcId="{A4954E4D-6E94-4B82-89D0-B69421DC79A6}" destId="{DF53CB77-A05B-4516-B6DF-FF03CDCA6CC2}" srcOrd="4" destOrd="0" presId="urn:microsoft.com/office/officeart/2005/8/layout/StepDownProcess"/>
    <dgm:cxn modelId="{305DEDB6-43B3-4194-9626-AC427816E4AC}" type="presParOf" srcId="{DF53CB77-A05B-4516-B6DF-FF03CDCA6CC2}" destId="{134E9A5B-49EA-4A55-B304-D27B6A1B3959}" srcOrd="0" destOrd="0" presId="urn:microsoft.com/office/officeart/2005/8/layout/StepDownProcess"/>
    <dgm:cxn modelId="{BD657D88-33BD-4C4B-945F-3E466CD68D84}" type="presParOf" srcId="{DF53CB77-A05B-4516-B6DF-FF03CDCA6CC2}" destId="{B68FC9F0-A2E7-49D8-AD46-030FC1CE9B1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008C10-FBE9-4A54-BE12-B7B415C3D705}">
      <dsp:nvSpPr>
        <dsp:cNvPr id="0" name=""/>
        <dsp:cNvSpPr/>
      </dsp:nvSpPr>
      <dsp:spPr>
        <a:xfrm rot="10800000">
          <a:off x="1637816" y="1473"/>
          <a:ext cx="6080760" cy="424785"/>
        </a:xfrm>
        <a:prstGeom prst="homePlate">
          <a:avLst/>
        </a:prstGeom>
        <a:solidFill>
          <a:schemeClr val="accent1">
            <a:lumMod val="75000"/>
          </a:schemeClr>
        </a:solidFill>
        <a:ln>
          <a:solidFill>
            <a:schemeClr val="accent2">
              <a:lumMod val="50000"/>
            </a:schemeClr>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1): MANUSIA &amp; PEMIKIRAN</a:t>
          </a:r>
          <a:endParaRPr lang="en-US" sz="1400" b="1" kern="1200" dirty="0">
            <a:effectLst/>
          </a:endParaRPr>
        </a:p>
      </dsp:txBody>
      <dsp:txXfrm rot="10800000">
        <a:off x="1744012" y="1473"/>
        <a:ext cx="5974564" cy="424785"/>
      </dsp:txXfrm>
    </dsp:sp>
    <dsp:sp modelId="{B04A8F5D-24F2-4A48-B9D4-E6EEE20451F4}">
      <dsp:nvSpPr>
        <dsp:cNvPr id="0" name=""/>
        <dsp:cNvSpPr/>
      </dsp:nvSpPr>
      <dsp:spPr>
        <a:xfrm>
          <a:off x="1425423" y="1473"/>
          <a:ext cx="424785" cy="42478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3F3C465-E0C2-4FBD-99AC-0A56E76357E6}">
      <dsp:nvSpPr>
        <dsp:cNvPr id="0" name=""/>
        <dsp:cNvSpPr/>
      </dsp:nvSpPr>
      <dsp:spPr>
        <a:xfrm rot="10800000">
          <a:off x="1676429" y="603703"/>
          <a:ext cx="6080760" cy="424785"/>
        </a:xfrm>
        <a:prstGeom prst="homePlate">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2): PERKEMBANGAN ILMU ZAMAN PERTENGAHAN</a:t>
          </a:r>
          <a:endParaRPr lang="en-MY" sz="1400" kern="1200" dirty="0"/>
        </a:p>
      </dsp:txBody>
      <dsp:txXfrm rot="10800000">
        <a:off x="1782625" y="603703"/>
        <a:ext cx="5974564" cy="424785"/>
      </dsp:txXfrm>
    </dsp:sp>
    <dsp:sp modelId="{FF7AAE50-4C8D-4A61-8405-07E6A6F5CEC2}">
      <dsp:nvSpPr>
        <dsp:cNvPr id="0" name=""/>
        <dsp:cNvSpPr/>
      </dsp:nvSpPr>
      <dsp:spPr>
        <a:xfrm>
          <a:off x="1425423" y="553060"/>
          <a:ext cx="424785" cy="424785"/>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5E1029C2-750A-4BDA-BD36-8879DA0A0572}">
      <dsp:nvSpPr>
        <dsp:cNvPr id="0" name=""/>
        <dsp:cNvSpPr/>
      </dsp:nvSpPr>
      <dsp:spPr>
        <a:xfrm rot="10800000">
          <a:off x="1637816" y="1104646"/>
          <a:ext cx="6080760" cy="424785"/>
        </a:xfrm>
        <a:prstGeom prst="homePlate">
          <a:avLst/>
        </a:prstGeom>
        <a:gradFill rotWithShape="0">
          <a:gsLst>
            <a:gs pos="0">
              <a:schemeClr val="accent1">
                <a:alpha val="90000"/>
                <a:hueOff val="0"/>
                <a:satOff val="0"/>
                <a:lumOff val="0"/>
                <a:alphaOff val="-8000"/>
                <a:satMod val="103000"/>
                <a:lumMod val="102000"/>
                <a:tint val="94000"/>
              </a:schemeClr>
            </a:gs>
            <a:gs pos="50000">
              <a:schemeClr val="accent1">
                <a:alpha val="90000"/>
                <a:hueOff val="0"/>
                <a:satOff val="0"/>
                <a:lumOff val="0"/>
                <a:alphaOff val="-8000"/>
                <a:satMod val="110000"/>
                <a:lumMod val="100000"/>
                <a:shade val="100000"/>
              </a:schemeClr>
            </a:gs>
            <a:gs pos="100000">
              <a:schemeClr val="accent1">
                <a:alpha val="90000"/>
                <a:hueOff val="0"/>
                <a:satOff val="0"/>
                <a:lumOff val="0"/>
                <a:alphaOff val="-8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3): EKOSISTEM KEILMUAN ISLAM</a:t>
          </a:r>
          <a:endParaRPr lang="en-US" sz="1400" b="1" kern="1200" dirty="0">
            <a:effectLst/>
          </a:endParaRPr>
        </a:p>
      </dsp:txBody>
      <dsp:txXfrm rot="10800000">
        <a:off x="1744012" y="1104646"/>
        <a:ext cx="5974564" cy="424785"/>
      </dsp:txXfrm>
    </dsp:sp>
    <dsp:sp modelId="{3A016C8D-37A5-423D-84F6-24B5450D0119}">
      <dsp:nvSpPr>
        <dsp:cNvPr id="0" name=""/>
        <dsp:cNvSpPr/>
      </dsp:nvSpPr>
      <dsp:spPr>
        <a:xfrm>
          <a:off x="1425423" y="1104646"/>
          <a:ext cx="424785" cy="42478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D8C9BD6-7CF4-4ABE-8C26-0420793C0AC6}">
      <dsp:nvSpPr>
        <dsp:cNvPr id="0" name=""/>
        <dsp:cNvSpPr/>
      </dsp:nvSpPr>
      <dsp:spPr>
        <a:xfrm rot="10800000">
          <a:off x="1672871" y="1652024"/>
          <a:ext cx="6073827" cy="424785"/>
        </a:xfrm>
        <a:prstGeom prst="homePlate">
          <a:avLst/>
        </a:prstGeom>
        <a:gradFill rotWithShape="0">
          <a:gsLst>
            <a:gs pos="0">
              <a:schemeClr val="accent1">
                <a:alpha val="90000"/>
                <a:hueOff val="0"/>
                <a:satOff val="0"/>
                <a:lumOff val="0"/>
                <a:alphaOff val="-12000"/>
                <a:satMod val="103000"/>
                <a:lumMod val="102000"/>
                <a:tint val="94000"/>
              </a:schemeClr>
            </a:gs>
            <a:gs pos="50000">
              <a:schemeClr val="accent1">
                <a:alpha val="90000"/>
                <a:hueOff val="0"/>
                <a:satOff val="0"/>
                <a:lumOff val="0"/>
                <a:alphaOff val="-12000"/>
                <a:satMod val="110000"/>
                <a:lumMod val="100000"/>
                <a:shade val="100000"/>
              </a:schemeClr>
            </a:gs>
            <a:gs pos="100000">
              <a:schemeClr val="accent1">
                <a:alpha val="90000"/>
                <a:hueOff val="0"/>
                <a:satOff val="0"/>
                <a:lumOff val="0"/>
                <a:alphaOff val="-12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4): AGAMA, PEMIKIRAN SAINS DAN TEKNOLOGI</a:t>
          </a:r>
          <a:endParaRPr lang="en-US" sz="1400" b="1" kern="1200" dirty="0">
            <a:effectLst/>
          </a:endParaRPr>
        </a:p>
      </dsp:txBody>
      <dsp:txXfrm rot="10800000">
        <a:off x="1779067" y="1652024"/>
        <a:ext cx="5967631" cy="424785"/>
      </dsp:txXfrm>
    </dsp:sp>
    <dsp:sp modelId="{E072B02F-FF00-4788-9FEA-02FDE8662C6D}">
      <dsp:nvSpPr>
        <dsp:cNvPr id="0" name=""/>
        <dsp:cNvSpPr/>
      </dsp:nvSpPr>
      <dsp:spPr>
        <a:xfrm>
          <a:off x="1445779" y="1656233"/>
          <a:ext cx="424785" cy="42478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2F9B839-90C4-41EA-A5CA-AF16B9E7C8BC}">
      <dsp:nvSpPr>
        <dsp:cNvPr id="0" name=""/>
        <dsp:cNvSpPr/>
      </dsp:nvSpPr>
      <dsp:spPr>
        <a:xfrm rot="10800000">
          <a:off x="1637816" y="2207820"/>
          <a:ext cx="6080760" cy="424785"/>
        </a:xfrm>
        <a:prstGeom prst="homePlate">
          <a:avLst/>
        </a:prstGeom>
        <a:gradFill rotWithShape="0">
          <a:gsLst>
            <a:gs pos="0">
              <a:schemeClr val="accent1">
                <a:alpha val="90000"/>
                <a:hueOff val="0"/>
                <a:satOff val="0"/>
                <a:lumOff val="0"/>
                <a:alphaOff val="-16000"/>
                <a:satMod val="103000"/>
                <a:lumMod val="102000"/>
                <a:tint val="94000"/>
              </a:schemeClr>
            </a:gs>
            <a:gs pos="50000">
              <a:schemeClr val="accent1">
                <a:alpha val="90000"/>
                <a:hueOff val="0"/>
                <a:satOff val="0"/>
                <a:lumOff val="0"/>
                <a:alphaOff val="-16000"/>
                <a:satMod val="110000"/>
                <a:lumMod val="100000"/>
                <a:shade val="100000"/>
              </a:schemeClr>
            </a:gs>
            <a:gs pos="100000">
              <a:schemeClr val="accent1">
                <a:alpha val="90000"/>
                <a:hueOff val="0"/>
                <a:satOff val="0"/>
                <a:lumOff val="0"/>
                <a:alphaOff val="-16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5): PEMIKIRAN SAINS &amp; TEKNOLOGI MERENTAS SEMPADAN</a:t>
          </a:r>
          <a:endParaRPr lang="en-US" sz="1400" b="1" kern="1200" dirty="0">
            <a:effectLst/>
          </a:endParaRPr>
        </a:p>
      </dsp:txBody>
      <dsp:txXfrm rot="10800000">
        <a:off x="1744012" y="2207820"/>
        <a:ext cx="5974564" cy="424785"/>
      </dsp:txXfrm>
    </dsp:sp>
    <dsp:sp modelId="{605E6AA0-B05E-458C-904C-9DF31F422FDC}">
      <dsp:nvSpPr>
        <dsp:cNvPr id="0" name=""/>
        <dsp:cNvSpPr/>
      </dsp:nvSpPr>
      <dsp:spPr>
        <a:xfrm>
          <a:off x="1425423" y="2207820"/>
          <a:ext cx="424785" cy="424785"/>
        </a:xfrm>
        <a:prstGeom prst="ellipse">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A78F82CA-2E89-475C-97AD-2CF4D1877239}">
      <dsp:nvSpPr>
        <dsp:cNvPr id="0" name=""/>
        <dsp:cNvSpPr/>
      </dsp:nvSpPr>
      <dsp:spPr>
        <a:xfrm rot="10800000">
          <a:off x="1637816" y="2759407"/>
          <a:ext cx="6080760" cy="424785"/>
        </a:xfrm>
        <a:prstGeom prst="homePlate">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6): PEMIKIRAN SAINTIFIK SAINTIS MUSLIM </a:t>
          </a:r>
          <a:endParaRPr lang="en-US" sz="1400" b="1" kern="1200" dirty="0">
            <a:effectLst/>
          </a:endParaRPr>
        </a:p>
      </dsp:txBody>
      <dsp:txXfrm rot="10800000">
        <a:off x="1744012" y="2759407"/>
        <a:ext cx="5974564" cy="424785"/>
      </dsp:txXfrm>
    </dsp:sp>
    <dsp:sp modelId="{DA5BADE1-D175-4AD4-9D87-F53F883529A6}">
      <dsp:nvSpPr>
        <dsp:cNvPr id="0" name=""/>
        <dsp:cNvSpPr/>
      </dsp:nvSpPr>
      <dsp:spPr>
        <a:xfrm>
          <a:off x="1425423" y="2759407"/>
          <a:ext cx="424785" cy="424785"/>
        </a:xfrm>
        <a:prstGeom prst="ellipse">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21000" r="-21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B05E971-FA2C-4454-A8EB-90CB79F9A029}">
      <dsp:nvSpPr>
        <dsp:cNvPr id="0" name=""/>
        <dsp:cNvSpPr/>
      </dsp:nvSpPr>
      <dsp:spPr>
        <a:xfrm rot="10800000">
          <a:off x="1637816" y="3310994"/>
          <a:ext cx="6080760" cy="424785"/>
        </a:xfrm>
        <a:prstGeom prst="homePlate">
          <a:avLst/>
        </a:prstGeom>
        <a:gradFill rotWithShape="0">
          <a:gsLst>
            <a:gs pos="0">
              <a:schemeClr val="accent1">
                <a:alpha val="90000"/>
                <a:hueOff val="0"/>
                <a:satOff val="0"/>
                <a:lumOff val="0"/>
                <a:alphaOff val="-24000"/>
                <a:satMod val="103000"/>
                <a:lumMod val="102000"/>
                <a:tint val="94000"/>
              </a:schemeClr>
            </a:gs>
            <a:gs pos="50000">
              <a:schemeClr val="accent1">
                <a:alpha val="90000"/>
                <a:hueOff val="0"/>
                <a:satOff val="0"/>
                <a:lumOff val="0"/>
                <a:alphaOff val="-24000"/>
                <a:satMod val="110000"/>
                <a:lumMod val="100000"/>
                <a:shade val="100000"/>
              </a:schemeClr>
            </a:gs>
            <a:gs pos="100000">
              <a:schemeClr val="accent1">
                <a:alpha val="90000"/>
                <a:hueOff val="0"/>
                <a:satOff val="0"/>
                <a:lumOff val="0"/>
                <a:alphaOff val="-24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7): PERUBAHAN PARADIGMA PEMIKIRAN SAINTIS BARAT</a:t>
          </a:r>
          <a:endParaRPr lang="en-US" sz="1400" b="1" kern="1200" dirty="0">
            <a:effectLst/>
          </a:endParaRPr>
        </a:p>
      </dsp:txBody>
      <dsp:txXfrm rot="10800000">
        <a:off x="1744012" y="3310994"/>
        <a:ext cx="5974564" cy="424785"/>
      </dsp:txXfrm>
    </dsp:sp>
    <dsp:sp modelId="{B676AEA2-0C84-41F6-B730-813D528C294E}">
      <dsp:nvSpPr>
        <dsp:cNvPr id="0" name=""/>
        <dsp:cNvSpPr/>
      </dsp:nvSpPr>
      <dsp:spPr>
        <a:xfrm>
          <a:off x="1425423" y="3310994"/>
          <a:ext cx="424785" cy="424785"/>
        </a:xfrm>
        <a:prstGeom prst="ellipse">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2D711DC3-F42B-4B8B-B78E-D9195146C499}">
      <dsp:nvSpPr>
        <dsp:cNvPr id="0" name=""/>
        <dsp:cNvSpPr/>
      </dsp:nvSpPr>
      <dsp:spPr>
        <a:xfrm rot="10800000">
          <a:off x="1637816" y="3862580"/>
          <a:ext cx="6080760" cy="424785"/>
        </a:xfrm>
        <a:prstGeom prst="homePlate">
          <a:avLst/>
        </a:prstGeom>
        <a:gradFill rotWithShape="0">
          <a:gsLst>
            <a:gs pos="0">
              <a:schemeClr val="accent1">
                <a:alpha val="90000"/>
                <a:hueOff val="0"/>
                <a:satOff val="0"/>
                <a:lumOff val="0"/>
                <a:alphaOff val="-28000"/>
                <a:satMod val="103000"/>
                <a:lumMod val="102000"/>
                <a:tint val="94000"/>
              </a:schemeClr>
            </a:gs>
            <a:gs pos="50000">
              <a:schemeClr val="accent1">
                <a:alpha val="90000"/>
                <a:hueOff val="0"/>
                <a:satOff val="0"/>
                <a:lumOff val="0"/>
                <a:alphaOff val="-28000"/>
                <a:satMod val="110000"/>
                <a:lumMod val="100000"/>
                <a:shade val="100000"/>
              </a:schemeClr>
            </a:gs>
            <a:gs pos="100000">
              <a:schemeClr val="accent1">
                <a:alpha val="90000"/>
                <a:hueOff val="0"/>
                <a:satOff val="0"/>
                <a:lumOff val="0"/>
                <a:alphaOff val="-28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8): PEMODENAN SAINS &amp; TEKNOLOGI</a:t>
          </a:r>
          <a:endParaRPr lang="en-US" sz="1400" b="1" kern="1200" dirty="0">
            <a:effectLst/>
          </a:endParaRPr>
        </a:p>
      </dsp:txBody>
      <dsp:txXfrm rot="10800000">
        <a:off x="1744012" y="3862580"/>
        <a:ext cx="5974564" cy="424785"/>
      </dsp:txXfrm>
    </dsp:sp>
    <dsp:sp modelId="{3C1ADFF2-9D36-4B8B-8E4F-8807B4631CC1}">
      <dsp:nvSpPr>
        <dsp:cNvPr id="0" name=""/>
        <dsp:cNvSpPr/>
      </dsp:nvSpPr>
      <dsp:spPr>
        <a:xfrm>
          <a:off x="1425423" y="3862580"/>
          <a:ext cx="424785" cy="424785"/>
        </a:xfrm>
        <a:prstGeom prst="ellipse">
          <a:avLst/>
        </a:prstGeom>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E391BBF-002F-45A5-B205-92F09BE2E0E4}">
      <dsp:nvSpPr>
        <dsp:cNvPr id="0" name=""/>
        <dsp:cNvSpPr/>
      </dsp:nvSpPr>
      <dsp:spPr>
        <a:xfrm rot="10800000">
          <a:off x="1637816" y="4414167"/>
          <a:ext cx="6080760" cy="424785"/>
        </a:xfrm>
        <a:prstGeom prst="homePlate">
          <a:avLst/>
        </a:prstGeom>
        <a:gradFill rotWithShape="0">
          <a:gsLst>
            <a:gs pos="0">
              <a:schemeClr val="accent1">
                <a:alpha val="90000"/>
                <a:hueOff val="0"/>
                <a:satOff val="0"/>
                <a:lumOff val="0"/>
                <a:alphaOff val="-32000"/>
                <a:satMod val="103000"/>
                <a:lumMod val="102000"/>
                <a:tint val="94000"/>
              </a:schemeClr>
            </a:gs>
            <a:gs pos="50000">
              <a:schemeClr val="accent1">
                <a:alpha val="90000"/>
                <a:hueOff val="0"/>
                <a:satOff val="0"/>
                <a:lumOff val="0"/>
                <a:alphaOff val="-32000"/>
                <a:satMod val="110000"/>
                <a:lumMod val="100000"/>
                <a:shade val="100000"/>
              </a:schemeClr>
            </a:gs>
            <a:gs pos="100000">
              <a:schemeClr val="accent1">
                <a:alpha val="90000"/>
                <a:hueOff val="0"/>
                <a:satOff val="0"/>
                <a:lumOff val="0"/>
                <a:alphaOff val="-32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9): REVOLUSI INDUSTRI &amp; KESANNYA TERHADAP KEMANUSIAAN</a:t>
          </a:r>
          <a:endParaRPr lang="en-US" sz="1400" b="1" kern="1200" dirty="0"/>
        </a:p>
      </dsp:txBody>
      <dsp:txXfrm rot="10800000">
        <a:off x="1744012" y="4414167"/>
        <a:ext cx="5974564" cy="424785"/>
      </dsp:txXfrm>
    </dsp:sp>
    <dsp:sp modelId="{A729C592-13A4-42E3-9CBB-EBAD46CEE75D}">
      <dsp:nvSpPr>
        <dsp:cNvPr id="0" name=""/>
        <dsp:cNvSpPr/>
      </dsp:nvSpPr>
      <dsp:spPr>
        <a:xfrm>
          <a:off x="1425423" y="4414167"/>
          <a:ext cx="424785" cy="424785"/>
        </a:xfrm>
        <a:prstGeom prst="ellipse">
          <a:avLst/>
        </a:prstGeom>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9BFC6490-B43C-4D5D-AEF2-BB40067B8719}">
      <dsp:nvSpPr>
        <dsp:cNvPr id="0" name=""/>
        <dsp:cNvSpPr/>
      </dsp:nvSpPr>
      <dsp:spPr>
        <a:xfrm rot="10800000">
          <a:off x="1637816" y="4965754"/>
          <a:ext cx="6080760" cy="424785"/>
        </a:xfrm>
        <a:prstGeom prst="homePlate">
          <a:avLst/>
        </a:prstGeom>
        <a:gradFill rotWithShape="0">
          <a:gsLst>
            <a:gs pos="0">
              <a:schemeClr val="accent1">
                <a:alpha val="90000"/>
                <a:hueOff val="0"/>
                <a:satOff val="0"/>
                <a:lumOff val="0"/>
                <a:alphaOff val="-36000"/>
                <a:satMod val="103000"/>
                <a:lumMod val="102000"/>
                <a:tint val="94000"/>
              </a:schemeClr>
            </a:gs>
            <a:gs pos="50000">
              <a:schemeClr val="accent1">
                <a:alpha val="90000"/>
                <a:hueOff val="0"/>
                <a:satOff val="0"/>
                <a:lumOff val="0"/>
                <a:alphaOff val="-36000"/>
                <a:satMod val="110000"/>
                <a:lumMod val="100000"/>
                <a:shade val="100000"/>
              </a:schemeClr>
            </a:gs>
            <a:gs pos="100000">
              <a:schemeClr val="accent1">
                <a:alpha val="90000"/>
                <a:hueOff val="0"/>
                <a:satOff val="0"/>
                <a:lumOff val="0"/>
                <a:alphaOff val="-36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10): ETIKA &amp; NILAI DALAM PEMIKIRAN SAINS &amp; TEKNOLOGI</a:t>
          </a:r>
          <a:endParaRPr lang="en-US" sz="1400" b="1" kern="1200" dirty="0"/>
        </a:p>
      </dsp:txBody>
      <dsp:txXfrm rot="10800000">
        <a:off x="1744012" y="4965754"/>
        <a:ext cx="5974564" cy="424785"/>
      </dsp:txXfrm>
    </dsp:sp>
    <dsp:sp modelId="{902B784A-A02A-4ECE-B896-4FD63C9B0569}">
      <dsp:nvSpPr>
        <dsp:cNvPr id="0" name=""/>
        <dsp:cNvSpPr/>
      </dsp:nvSpPr>
      <dsp:spPr>
        <a:xfrm>
          <a:off x="1425423" y="4965754"/>
          <a:ext cx="424785" cy="424785"/>
        </a:xfrm>
        <a:prstGeom prst="ellipse">
          <a:avLst/>
        </a:prstGeom>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E191A45-E451-4D51-B11E-E453D2C75895}">
      <dsp:nvSpPr>
        <dsp:cNvPr id="0" name=""/>
        <dsp:cNvSpPr/>
      </dsp:nvSpPr>
      <dsp:spPr>
        <a:xfrm rot="10800000">
          <a:off x="1637816" y="5517341"/>
          <a:ext cx="6080760" cy="424785"/>
        </a:xfrm>
        <a:prstGeom prst="homePlate">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a:t>
          </a:r>
          <a:r>
            <a:rPr lang="en-US" sz="1400" b="1" kern="1200" smtClean="0"/>
            <a:t>BAB 11): </a:t>
          </a:r>
          <a:r>
            <a:rPr lang="en-US" sz="1400" b="1" kern="1200" dirty="0" smtClean="0"/>
            <a:t>MENGINSANKAN SAINS &amp; TEKNOLOGI</a:t>
          </a:r>
          <a:endParaRPr lang="en-US" sz="1400" b="1" kern="1200" dirty="0"/>
        </a:p>
      </dsp:txBody>
      <dsp:txXfrm rot="10800000">
        <a:off x="1744012" y="5517341"/>
        <a:ext cx="5974564" cy="424785"/>
      </dsp:txXfrm>
    </dsp:sp>
    <dsp:sp modelId="{5B852D7F-1F20-47A1-88C3-4A9A23213B5C}">
      <dsp:nvSpPr>
        <dsp:cNvPr id="0" name=""/>
        <dsp:cNvSpPr/>
      </dsp:nvSpPr>
      <dsp:spPr>
        <a:xfrm>
          <a:off x="1425423" y="5517341"/>
          <a:ext cx="424785" cy="424785"/>
        </a:xfrm>
        <a:prstGeom prst="ellipse">
          <a:avLst/>
        </a:prstGeom>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C57816-E043-4AFF-8FD5-B7C599EC6895}">
      <dsp:nvSpPr>
        <dsp:cNvPr id="0" name=""/>
        <dsp:cNvSpPr/>
      </dsp:nvSpPr>
      <dsp:spPr>
        <a:xfrm rot="5400000">
          <a:off x="1015933" y="1295909"/>
          <a:ext cx="1146119" cy="1304816"/>
        </a:xfrm>
        <a:prstGeom prst="bentUpArrow">
          <a:avLst>
            <a:gd name="adj1" fmla="val 32840"/>
            <a:gd name="adj2" fmla="val 25000"/>
            <a:gd name="adj3" fmla="val 35780"/>
          </a:avLst>
        </a:prstGeom>
        <a:solidFill>
          <a:schemeClr val="accent6">
            <a:tint val="50000"/>
            <a:hueOff val="0"/>
            <a:satOff val="0"/>
            <a:lumOff val="0"/>
            <a:alphaOff val="0"/>
          </a:schemeClr>
        </a:solid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527DC920-8934-4A9F-8E26-C4533C73DF6A}">
      <dsp:nvSpPr>
        <dsp:cNvPr id="0" name=""/>
        <dsp:cNvSpPr/>
      </dsp:nvSpPr>
      <dsp:spPr>
        <a:xfrm>
          <a:off x="712281" y="25412"/>
          <a:ext cx="1929391" cy="1350511"/>
        </a:xfrm>
        <a:prstGeom prst="roundRect">
          <a:avLst>
            <a:gd name="adj" fmla="val 1667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u="none" kern="1200" dirty="0" smtClean="0">
              <a:solidFill>
                <a:schemeClr val="tx1"/>
              </a:solidFill>
            </a:rPr>
            <a:t>EARLY MIDDLE AGES</a:t>
          </a:r>
          <a:endParaRPr lang="en-US" sz="2400" u="none" kern="1200" dirty="0">
            <a:solidFill>
              <a:schemeClr val="tx1"/>
            </a:solidFill>
          </a:endParaRPr>
        </a:p>
      </dsp:txBody>
      <dsp:txXfrm>
        <a:off x="778219" y="91350"/>
        <a:ext cx="1797515" cy="1218635"/>
      </dsp:txXfrm>
    </dsp:sp>
    <dsp:sp modelId="{C160FB39-B163-45DE-AFB8-3E4B688C964C}">
      <dsp:nvSpPr>
        <dsp:cNvPr id="0" name=""/>
        <dsp:cNvSpPr/>
      </dsp:nvSpPr>
      <dsp:spPr>
        <a:xfrm>
          <a:off x="2641672" y="154214"/>
          <a:ext cx="1403255" cy="1091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4-9 </a:t>
          </a:r>
          <a:r>
            <a:rPr lang="en-US" sz="1900" kern="1200" dirty="0" err="1" smtClean="0"/>
            <a:t>Masihi</a:t>
          </a:r>
          <a:endParaRPr lang="en-US" sz="1900" kern="1200" dirty="0"/>
        </a:p>
      </dsp:txBody>
      <dsp:txXfrm>
        <a:off x="2641672" y="154214"/>
        <a:ext cx="1403255" cy="1091542"/>
      </dsp:txXfrm>
    </dsp:sp>
    <dsp:sp modelId="{214627E6-B44F-44CF-8011-C6A411EFC1B8}">
      <dsp:nvSpPr>
        <dsp:cNvPr id="0" name=""/>
        <dsp:cNvSpPr/>
      </dsp:nvSpPr>
      <dsp:spPr>
        <a:xfrm rot="5400000">
          <a:off x="2615603" y="2812978"/>
          <a:ext cx="1146119" cy="1304816"/>
        </a:xfrm>
        <a:prstGeom prst="bentUpArrow">
          <a:avLst>
            <a:gd name="adj1" fmla="val 32840"/>
            <a:gd name="adj2" fmla="val 25000"/>
            <a:gd name="adj3" fmla="val 35780"/>
          </a:avLst>
        </a:prstGeom>
        <a:solidFill>
          <a:schemeClr val="accent6">
            <a:tint val="50000"/>
            <a:hueOff val="0"/>
            <a:satOff val="0"/>
            <a:lumOff val="0"/>
            <a:alphaOff val="0"/>
          </a:schemeClr>
        </a:solid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F3FD18A5-2C9A-4E75-882B-45FB30AD0D7F}">
      <dsp:nvSpPr>
        <dsp:cNvPr id="0" name=""/>
        <dsp:cNvSpPr/>
      </dsp:nvSpPr>
      <dsp:spPr>
        <a:xfrm>
          <a:off x="2311951" y="1542481"/>
          <a:ext cx="1929391" cy="1350511"/>
        </a:xfrm>
        <a:prstGeom prst="roundRect">
          <a:avLst>
            <a:gd name="adj" fmla="val 1667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HIGH MIDDLE AGES</a:t>
          </a:r>
          <a:endParaRPr lang="en-US" sz="2400" kern="1200" dirty="0"/>
        </a:p>
      </dsp:txBody>
      <dsp:txXfrm>
        <a:off x="2377889" y="1608419"/>
        <a:ext cx="1797515" cy="1218635"/>
      </dsp:txXfrm>
    </dsp:sp>
    <dsp:sp modelId="{3728440D-E38B-472B-BB62-9D62860511BF}">
      <dsp:nvSpPr>
        <dsp:cNvPr id="0" name=""/>
        <dsp:cNvSpPr/>
      </dsp:nvSpPr>
      <dsp:spPr>
        <a:xfrm>
          <a:off x="4241342" y="1671283"/>
          <a:ext cx="1403255" cy="1091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10-12 </a:t>
          </a:r>
          <a:r>
            <a:rPr lang="en-US" sz="1900" kern="1200" dirty="0" err="1" smtClean="0"/>
            <a:t>Masihi</a:t>
          </a:r>
          <a:endParaRPr lang="en-US" sz="1900" kern="1200" dirty="0"/>
        </a:p>
      </dsp:txBody>
      <dsp:txXfrm>
        <a:off x="4241342" y="1671283"/>
        <a:ext cx="1403255" cy="1091542"/>
      </dsp:txXfrm>
    </dsp:sp>
    <dsp:sp modelId="{134E9A5B-49EA-4A55-B304-D27B6A1B3959}">
      <dsp:nvSpPr>
        <dsp:cNvPr id="0" name=""/>
        <dsp:cNvSpPr/>
      </dsp:nvSpPr>
      <dsp:spPr>
        <a:xfrm>
          <a:off x="3911622" y="3059551"/>
          <a:ext cx="1929391" cy="1350511"/>
        </a:xfrm>
        <a:prstGeom prst="roundRect">
          <a:avLst>
            <a:gd name="adj" fmla="val 1667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LATE MIDDLE AGES</a:t>
          </a:r>
          <a:endParaRPr lang="en-US" sz="2400" kern="1200" dirty="0"/>
        </a:p>
      </dsp:txBody>
      <dsp:txXfrm>
        <a:off x="3977560" y="3125489"/>
        <a:ext cx="1797515" cy="1218635"/>
      </dsp:txXfrm>
    </dsp:sp>
    <dsp:sp modelId="{B68FC9F0-A2E7-49D8-AD46-030FC1CE9B1E}">
      <dsp:nvSpPr>
        <dsp:cNvPr id="0" name=""/>
        <dsp:cNvSpPr/>
      </dsp:nvSpPr>
      <dsp:spPr>
        <a:xfrm>
          <a:off x="5841013" y="3188353"/>
          <a:ext cx="1403255" cy="1091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smtClean="0"/>
            <a:t>13 M-1499 M</a:t>
          </a:r>
          <a:endParaRPr lang="en-US" sz="2300" kern="1200" dirty="0"/>
        </a:p>
      </dsp:txBody>
      <dsp:txXfrm>
        <a:off x="5841013" y="3188353"/>
        <a:ext cx="1403255" cy="1091542"/>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4D18D60F-D793-4CD5-A29E-A1B6F01D4939}" type="datetimeFigureOut">
              <a:rPr lang="en-GB"/>
              <a:pPr>
                <a:defRPr/>
              </a:pPr>
              <a:t>21/09/2019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6F08B8B-FE99-4E4D-B6FA-4312E89A1BE4}" type="slidenum">
              <a:rPr lang="en-GB"/>
              <a:pPr/>
              <a:t>‹#›</a:t>
            </a:fld>
            <a:endParaRPr lang="en-GB"/>
          </a:p>
        </p:txBody>
      </p:sp>
    </p:spTree>
    <p:extLst>
      <p:ext uri="{BB962C8B-B14F-4D97-AF65-F5344CB8AC3E}">
        <p14:creationId xmlns:p14="http://schemas.microsoft.com/office/powerpoint/2010/main" val="36465598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DD492DE-B627-4D78-ABAF-9D7524220492}" type="slidenum">
              <a:rPr lang="en-US" altLang="en-US" smtClean="0"/>
              <a:pPr/>
              <a:t>‹#›</a:t>
            </a:fld>
            <a:endParaRPr lang="en-US" altLang="en-US"/>
          </a:p>
        </p:txBody>
      </p:sp>
    </p:spTree>
    <p:extLst>
      <p:ext uri="{BB962C8B-B14F-4D97-AF65-F5344CB8AC3E}">
        <p14:creationId xmlns:p14="http://schemas.microsoft.com/office/powerpoint/2010/main" val="2777812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pPr>
              <a:defRPr/>
            </a:pPr>
            <a:endParaRPr lang="en-US" altLang="zh-CN"/>
          </a:p>
        </p:txBody>
      </p:sp>
      <p:sp>
        <p:nvSpPr>
          <p:cNvPr id="6" name="Slide Number Placeholder 5"/>
          <p:cNvSpPr>
            <a:spLocks noGrp="1"/>
          </p:cNvSpPr>
          <p:nvPr>
            <p:ph type="sldNum" sz="quarter" idx="12"/>
          </p:nvPr>
        </p:nvSpPr>
        <p:spPr/>
        <p:txBody>
          <a:bodyPr/>
          <a:lstStyle/>
          <a:p>
            <a:fld id="{D43D4F2C-45D9-487D-B254-5CF25DB5629A}" type="slidenum">
              <a:rPr lang="en-US" altLang="zh-CN" smtClean="0"/>
              <a:pPr/>
              <a:t>‹#›</a:t>
            </a:fld>
            <a:endParaRPr lang="en-US" altLang="zh-CN"/>
          </a:p>
        </p:txBody>
      </p:sp>
    </p:spTree>
    <p:extLst>
      <p:ext uri="{BB962C8B-B14F-4D97-AF65-F5344CB8AC3E}">
        <p14:creationId xmlns:p14="http://schemas.microsoft.com/office/powerpoint/2010/main" val="27722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22A3AD9-D45D-4321-9911-59C7B7E7E0C2}" type="slidenum">
              <a:rPr lang="en-US" altLang="en-US" smtClean="0"/>
              <a:pPr/>
              <a:t>‹#›</a:t>
            </a:fld>
            <a:endParaRPr lang="en-US" altLang="en-US"/>
          </a:p>
        </p:txBody>
      </p:sp>
    </p:spTree>
    <p:extLst>
      <p:ext uri="{BB962C8B-B14F-4D97-AF65-F5344CB8AC3E}">
        <p14:creationId xmlns:p14="http://schemas.microsoft.com/office/powerpoint/2010/main" val="2824020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pPr>
              <a:defRPr/>
            </a:pPr>
            <a:endParaRPr lang="en-US" altLang="zh-CN"/>
          </a:p>
        </p:txBody>
      </p:sp>
      <p:sp>
        <p:nvSpPr>
          <p:cNvPr id="6" name="Slide Number Placeholder 5"/>
          <p:cNvSpPr>
            <a:spLocks noGrp="1"/>
          </p:cNvSpPr>
          <p:nvPr>
            <p:ph type="sldNum" sz="quarter" idx="12"/>
          </p:nvPr>
        </p:nvSpPr>
        <p:spPr/>
        <p:txBody>
          <a:bodyPr/>
          <a:lstStyle/>
          <a:p>
            <a:fld id="{6D22BC3D-0B7C-4461-A751-0496D316CA73}" type="slidenum">
              <a:rPr lang="en-US" altLang="zh-CN" smtClean="0"/>
              <a:pPr/>
              <a:t>‹#›</a:t>
            </a:fld>
            <a:endParaRPr lang="en-US" altLang="zh-CN"/>
          </a:p>
        </p:txBody>
      </p:sp>
    </p:spTree>
    <p:extLst>
      <p:ext uri="{BB962C8B-B14F-4D97-AF65-F5344CB8AC3E}">
        <p14:creationId xmlns:p14="http://schemas.microsoft.com/office/powerpoint/2010/main" val="213235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77AC1FA-E9D2-4BC2-8439-A733360A3BD2}" type="slidenum">
              <a:rPr lang="en-US" altLang="en-US" smtClean="0"/>
              <a:pPr/>
              <a:t>‹#›</a:t>
            </a:fld>
            <a:endParaRPr lang="en-US" altLang="en-US"/>
          </a:p>
        </p:txBody>
      </p:sp>
    </p:spTree>
    <p:extLst>
      <p:ext uri="{BB962C8B-B14F-4D97-AF65-F5344CB8AC3E}">
        <p14:creationId xmlns:p14="http://schemas.microsoft.com/office/powerpoint/2010/main" val="3747578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ltLang="zh-CN"/>
          </a:p>
        </p:txBody>
      </p:sp>
      <p:sp>
        <p:nvSpPr>
          <p:cNvPr id="6" name="Footer Placeholder 5"/>
          <p:cNvSpPr>
            <a:spLocks noGrp="1"/>
          </p:cNvSpPr>
          <p:nvPr>
            <p:ph type="ftr" sz="quarter" idx="11"/>
          </p:nvPr>
        </p:nvSpPr>
        <p:spPr/>
        <p:txBody>
          <a:bodyPr/>
          <a:lstStyle/>
          <a:p>
            <a:pPr>
              <a:defRPr/>
            </a:pPr>
            <a:endParaRPr lang="en-US" altLang="zh-CN"/>
          </a:p>
        </p:txBody>
      </p:sp>
      <p:sp>
        <p:nvSpPr>
          <p:cNvPr id="7" name="Slide Number Placeholder 6"/>
          <p:cNvSpPr>
            <a:spLocks noGrp="1"/>
          </p:cNvSpPr>
          <p:nvPr>
            <p:ph type="sldNum" sz="quarter" idx="12"/>
          </p:nvPr>
        </p:nvSpPr>
        <p:spPr/>
        <p:txBody>
          <a:bodyPr/>
          <a:lstStyle/>
          <a:p>
            <a:fld id="{06499C23-C8A6-40E1-B74B-947036CF0F44}" type="slidenum">
              <a:rPr lang="en-US" altLang="zh-CN" smtClean="0"/>
              <a:pPr/>
              <a:t>‹#›</a:t>
            </a:fld>
            <a:endParaRPr lang="en-US" altLang="zh-CN"/>
          </a:p>
        </p:txBody>
      </p:sp>
    </p:spTree>
    <p:extLst>
      <p:ext uri="{BB962C8B-B14F-4D97-AF65-F5344CB8AC3E}">
        <p14:creationId xmlns:p14="http://schemas.microsoft.com/office/powerpoint/2010/main" val="3652449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ltLang="zh-CN"/>
          </a:p>
        </p:txBody>
      </p:sp>
      <p:sp>
        <p:nvSpPr>
          <p:cNvPr id="8" name="Footer Placeholder 7"/>
          <p:cNvSpPr>
            <a:spLocks noGrp="1"/>
          </p:cNvSpPr>
          <p:nvPr>
            <p:ph type="ftr" sz="quarter" idx="11"/>
          </p:nvPr>
        </p:nvSpPr>
        <p:spPr/>
        <p:txBody>
          <a:bodyPr/>
          <a:lstStyle/>
          <a:p>
            <a:pPr>
              <a:defRPr/>
            </a:pPr>
            <a:endParaRPr lang="en-US" altLang="zh-CN"/>
          </a:p>
        </p:txBody>
      </p:sp>
      <p:sp>
        <p:nvSpPr>
          <p:cNvPr id="9" name="Slide Number Placeholder 8"/>
          <p:cNvSpPr>
            <a:spLocks noGrp="1"/>
          </p:cNvSpPr>
          <p:nvPr>
            <p:ph type="sldNum" sz="quarter" idx="12"/>
          </p:nvPr>
        </p:nvSpPr>
        <p:spPr/>
        <p:txBody>
          <a:bodyPr/>
          <a:lstStyle/>
          <a:p>
            <a:fld id="{2C4B2AFD-AB47-4592-9A49-1B4A4F38B683}" type="slidenum">
              <a:rPr lang="en-US" altLang="zh-CN" smtClean="0"/>
              <a:pPr/>
              <a:t>‹#›</a:t>
            </a:fld>
            <a:endParaRPr lang="en-US" altLang="zh-CN"/>
          </a:p>
        </p:txBody>
      </p:sp>
    </p:spTree>
    <p:extLst>
      <p:ext uri="{BB962C8B-B14F-4D97-AF65-F5344CB8AC3E}">
        <p14:creationId xmlns:p14="http://schemas.microsoft.com/office/powerpoint/2010/main" val="2347933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CN"/>
          </a:p>
        </p:txBody>
      </p:sp>
      <p:sp>
        <p:nvSpPr>
          <p:cNvPr id="4" name="Footer Placeholder 3"/>
          <p:cNvSpPr>
            <a:spLocks noGrp="1"/>
          </p:cNvSpPr>
          <p:nvPr>
            <p:ph type="ftr" sz="quarter" idx="11"/>
          </p:nvPr>
        </p:nvSpPr>
        <p:spPr/>
        <p:txBody>
          <a:bodyPr/>
          <a:lstStyle/>
          <a:p>
            <a:pPr>
              <a:defRPr/>
            </a:pPr>
            <a:endParaRPr lang="en-US" altLang="zh-CN"/>
          </a:p>
        </p:txBody>
      </p:sp>
      <p:sp>
        <p:nvSpPr>
          <p:cNvPr id="5" name="Slide Number Placeholder 4"/>
          <p:cNvSpPr>
            <a:spLocks noGrp="1"/>
          </p:cNvSpPr>
          <p:nvPr>
            <p:ph type="sldNum" sz="quarter" idx="12"/>
          </p:nvPr>
        </p:nvSpPr>
        <p:spPr/>
        <p:txBody>
          <a:bodyPr/>
          <a:lstStyle/>
          <a:p>
            <a:fld id="{7960EDBD-908C-4DE1-96E8-DFD568D3B4DF}" type="slidenum">
              <a:rPr lang="en-US" altLang="zh-CN" smtClean="0"/>
              <a:pPr/>
              <a:t>‹#›</a:t>
            </a:fld>
            <a:endParaRPr lang="en-US" altLang="zh-CN"/>
          </a:p>
        </p:txBody>
      </p:sp>
    </p:spTree>
    <p:extLst>
      <p:ext uri="{BB962C8B-B14F-4D97-AF65-F5344CB8AC3E}">
        <p14:creationId xmlns:p14="http://schemas.microsoft.com/office/powerpoint/2010/main" val="264672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CN"/>
          </a:p>
        </p:txBody>
      </p:sp>
      <p:sp>
        <p:nvSpPr>
          <p:cNvPr id="3" name="Footer Placeholder 2"/>
          <p:cNvSpPr>
            <a:spLocks noGrp="1"/>
          </p:cNvSpPr>
          <p:nvPr>
            <p:ph type="ftr" sz="quarter" idx="11"/>
          </p:nvPr>
        </p:nvSpPr>
        <p:spPr/>
        <p:txBody>
          <a:bodyPr/>
          <a:lstStyle/>
          <a:p>
            <a:pPr>
              <a:defRPr/>
            </a:pPr>
            <a:endParaRPr lang="en-US" altLang="zh-CN"/>
          </a:p>
        </p:txBody>
      </p:sp>
      <p:sp>
        <p:nvSpPr>
          <p:cNvPr id="4" name="Slide Number Placeholder 3"/>
          <p:cNvSpPr>
            <a:spLocks noGrp="1"/>
          </p:cNvSpPr>
          <p:nvPr>
            <p:ph type="sldNum" sz="quarter" idx="12"/>
          </p:nvPr>
        </p:nvSpPr>
        <p:spPr/>
        <p:txBody>
          <a:bodyPr/>
          <a:lstStyle/>
          <a:p>
            <a:fld id="{C27B1DBC-29D3-439A-9F8B-1A81529475CD}" type="slidenum">
              <a:rPr lang="en-US" altLang="zh-CN" smtClean="0"/>
              <a:pPr/>
              <a:t>‹#›</a:t>
            </a:fld>
            <a:endParaRPr lang="en-US" altLang="zh-CN"/>
          </a:p>
        </p:txBody>
      </p:sp>
    </p:spTree>
    <p:extLst>
      <p:ext uri="{BB962C8B-B14F-4D97-AF65-F5344CB8AC3E}">
        <p14:creationId xmlns:p14="http://schemas.microsoft.com/office/powerpoint/2010/main" val="319582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ltLang="zh-CN"/>
          </a:p>
        </p:txBody>
      </p:sp>
      <p:sp>
        <p:nvSpPr>
          <p:cNvPr id="6" name="Footer Placeholder 5"/>
          <p:cNvSpPr>
            <a:spLocks noGrp="1"/>
          </p:cNvSpPr>
          <p:nvPr>
            <p:ph type="ftr" sz="quarter" idx="11"/>
          </p:nvPr>
        </p:nvSpPr>
        <p:spPr/>
        <p:txBody>
          <a:bodyPr/>
          <a:lstStyle/>
          <a:p>
            <a:pPr>
              <a:defRPr/>
            </a:pPr>
            <a:endParaRPr lang="en-US" altLang="zh-CN"/>
          </a:p>
        </p:txBody>
      </p:sp>
      <p:sp>
        <p:nvSpPr>
          <p:cNvPr id="7" name="Slide Number Placeholder 6"/>
          <p:cNvSpPr>
            <a:spLocks noGrp="1"/>
          </p:cNvSpPr>
          <p:nvPr>
            <p:ph type="sldNum" sz="quarter" idx="12"/>
          </p:nvPr>
        </p:nvSpPr>
        <p:spPr/>
        <p:txBody>
          <a:bodyPr/>
          <a:lstStyle/>
          <a:p>
            <a:fld id="{E65BAC0A-B9D7-4003-BAC6-034C87C1B986}" type="slidenum">
              <a:rPr lang="en-US" altLang="zh-CN" smtClean="0"/>
              <a:pPr/>
              <a:t>‹#›</a:t>
            </a:fld>
            <a:endParaRPr lang="en-US" altLang="zh-CN"/>
          </a:p>
        </p:txBody>
      </p:sp>
    </p:spTree>
    <p:extLst>
      <p:ext uri="{BB962C8B-B14F-4D97-AF65-F5344CB8AC3E}">
        <p14:creationId xmlns:p14="http://schemas.microsoft.com/office/powerpoint/2010/main" val="2262512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ltLang="zh-CN"/>
          </a:p>
        </p:txBody>
      </p:sp>
      <p:sp>
        <p:nvSpPr>
          <p:cNvPr id="6" name="Footer Placeholder 5"/>
          <p:cNvSpPr>
            <a:spLocks noGrp="1"/>
          </p:cNvSpPr>
          <p:nvPr>
            <p:ph type="ftr" sz="quarter" idx="11"/>
          </p:nvPr>
        </p:nvSpPr>
        <p:spPr/>
        <p:txBody>
          <a:bodyPr/>
          <a:lstStyle/>
          <a:p>
            <a:pPr>
              <a:defRPr/>
            </a:pPr>
            <a:endParaRPr lang="en-US" altLang="zh-CN"/>
          </a:p>
        </p:txBody>
      </p:sp>
      <p:sp>
        <p:nvSpPr>
          <p:cNvPr id="7" name="Slide Number Placeholder 6"/>
          <p:cNvSpPr>
            <a:spLocks noGrp="1"/>
          </p:cNvSpPr>
          <p:nvPr>
            <p:ph type="sldNum" sz="quarter" idx="12"/>
          </p:nvPr>
        </p:nvSpPr>
        <p:spPr/>
        <p:txBody>
          <a:bodyPr/>
          <a:lstStyle/>
          <a:p>
            <a:fld id="{F3B19C53-1240-48F0-9E61-E150A5C23407}" type="slidenum">
              <a:rPr lang="en-US" altLang="zh-CN" smtClean="0"/>
              <a:pPr/>
              <a:t>‹#›</a:t>
            </a:fld>
            <a:endParaRPr lang="en-US" altLang="zh-CN"/>
          </a:p>
        </p:txBody>
      </p:sp>
    </p:spTree>
    <p:extLst>
      <p:ext uri="{BB962C8B-B14F-4D97-AF65-F5344CB8AC3E}">
        <p14:creationId xmlns:p14="http://schemas.microsoft.com/office/powerpoint/2010/main" val="2029200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zh-C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zh-C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1814A8-260E-4D91-B29D-48866725F0C6}" type="slidenum">
              <a:rPr lang="en-US" altLang="zh-CN" smtClean="0"/>
              <a:pPr/>
              <a:t>‹#›</a:t>
            </a:fld>
            <a:endParaRPr lang="en-US" altLang="zh-CN"/>
          </a:p>
        </p:txBody>
      </p:sp>
    </p:spTree>
    <p:extLst>
      <p:ext uri="{BB962C8B-B14F-4D97-AF65-F5344CB8AC3E}">
        <p14:creationId xmlns:p14="http://schemas.microsoft.com/office/powerpoint/2010/main" val="3547996674"/>
      </p:ext>
    </p:extLst>
  </p:cSld>
  <p:clrMap bg1="lt1" tx1="dk1" bg2="lt2" tx2="dk2" accent1="accent1" accent2="accent2" accent3="accent3" accent4="accent4" accent5="accent5" accent6="accent6" hlink="hlink" folHlink="folHlink"/>
  <p:sldLayoutIdLst>
    <p:sldLayoutId id="2147484167" r:id="rId1"/>
    <p:sldLayoutId id="2147484168" r:id="rId2"/>
    <p:sldLayoutId id="2147484169" r:id="rId3"/>
    <p:sldLayoutId id="2147484170" r:id="rId4"/>
    <p:sldLayoutId id="2147484171" r:id="rId5"/>
    <p:sldLayoutId id="2147484172" r:id="rId6"/>
    <p:sldLayoutId id="2147484173" r:id="rId7"/>
    <p:sldLayoutId id="2147484174" r:id="rId8"/>
    <p:sldLayoutId id="2147484175" r:id="rId9"/>
    <p:sldLayoutId id="2147484176" r:id="rId10"/>
    <p:sldLayoutId id="214748417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2362200" y="1524000"/>
            <a:ext cx="4876800" cy="1600200"/>
          </a:xfrm>
        </p:spPr>
        <p:txBody>
          <a:bodyPr>
            <a:noAutofit/>
          </a:bodyPr>
          <a:lstStyle/>
          <a:p>
            <a:pPr eaLnBrk="1" fontAlgn="auto" hangingPunct="1">
              <a:spcAft>
                <a:spcPts val="0"/>
              </a:spcAft>
              <a:defRPr/>
            </a:pPr>
            <a:r>
              <a:rPr lang="en-US" sz="6000" dirty="0" smtClean="0">
                <a:effectLst>
                  <a:outerShdw blurRad="38100" dist="38100" dir="2700000" algn="tl">
                    <a:srgbClr val="000000">
                      <a:alpha val="43137"/>
                    </a:srgbClr>
                  </a:outerShdw>
                </a:effectLst>
              </a:rPr>
              <a:t>UICL 2302</a:t>
            </a:r>
            <a:endParaRPr lang="en-US" sz="6000" dirty="0">
              <a:effectLst>
                <a:outerShdw blurRad="38100" dist="38100" dir="2700000" algn="tl">
                  <a:srgbClr val="000000">
                    <a:alpha val="43137"/>
                  </a:srgbClr>
                </a:outerShdw>
              </a:effectLst>
            </a:endParaRPr>
          </a:p>
        </p:txBody>
      </p:sp>
      <p:sp>
        <p:nvSpPr>
          <p:cNvPr id="4103" name="Rectangle 7"/>
          <p:cNvSpPr>
            <a:spLocks noGrp="1" noChangeArrowheads="1"/>
          </p:cNvSpPr>
          <p:nvPr>
            <p:ph type="subTitle" idx="1"/>
          </p:nvPr>
        </p:nvSpPr>
        <p:spPr>
          <a:xfrm>
            <a:off x="0" y="3352800"/>
            <a:ext cx="9144000" cy="914400"/>
          </a:xfrm>
        </p:spPr>
        <p:txBody>
          <a:bodyPr rtlCol="0">
            <a:normAutofit/>
          </a:bodyPr>
          <a:lstStyle/>
          <a:p>
            <a:pPr algn="ctr" eaLnBrk="1" fontAlgn="auto" hangingPunct="1">
              <a:spcBef>
                <a:spcPts val="0"/>
              </a:spcBef>
              <a:buFont typeface="Arial"/>
              <a:buNone/>
              <a:defRPr/>
            </a:pPr>
            <a:r>
              <a:rPr lang="en-US" sz="4800" b="1" dirty="0" smtClean="0">
                <a:solidFill>
                  <a:srgbClr val="FFFF00"/>
                </a:solidFill>
                <a:effectLst>
                  <a:outerShdw blurRad="38100" dist="38100" dir="2700000" algn="tl">
                    <a:srgbClr val="000000"/>
                  </a:outerShdw>
                </a:effectLst>
              </a:rPr>
              <a:t>PEMIKIRAN SAINS &amp; TEKNOLOGI</a:t>
            </a:r>
            <a:endParaRPr lang="en-US" sz="4800" b="1" dirty="0">
              <a:solidFill>
                <a:srgbClr val="FFFF00"/>
              </a:solidFill>
              <a:effectLst>
                <a:outerShdw blurRad="38100" dist="38100" dir="2700000" algn="tl">
                  <a:srgbClr val="000000"/>
                </a:outerShdw>
              </a:effectLst>
            </a:endParaRP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6FE923F-C3B7-4F71-99E2-662FD2C3565E}" type="slidenum">
              <a:rPr lang="ar-SA" altLang="en-US" sz="1000">
                <a:solidFill>
                  <a:srgbClr val="FFFFFF"/>
                </a:solidFill>
              </a:rPr>
              <a:pPr/>
              <a:t>1</a:t>
            </a:fld>
            <a:endParaRPr lang="en-US" altLang="en-US" sz="1000">
              <a:solidFill>
                <a:srgbClr val="FFFFFF"/>
              </a:solidFill>
            </a:endParaRPr>
          </a:p>
        </p:txBody>
      </p:sp>
      <p:pic>
        <p:nvPicPr>
          <p:cNvPr id="9220"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4267200"/>
            <a:ext cx="47942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838200" y="746125"/>
            <a:ext cx="7407275" cy="5548313"/>
          </a:xfrm>
        </p:spPr>
      </p:pic>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FFABA0C4-A188-49E1-9EA3-DD52D6A8DF57}" type="slidenum">
              <a:rPr lang="en-US" altLang="zh-CN" sz="1000">
                <a:solidFill>
                  <a:srgbClr val="FFFFFF"/>
                </a:solidFill>
              </a:rPr>
              <a:pPr/>
              <a:t>10</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GB"/>
          </a:p>
        </p:txBody>
      </p:sp>
      <p:pic>
        <p:nvPicPr>
          <p:cNvPr id="16388" name="Picture 2" descr="Image result for middle ages timelin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4800" y="76200"/>
            <a:ext cx="8712200" cy="6538913"/>
          </a:xfrm>
          <a:noFill/>
        </p:spPr>
      </p:pic>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1CB2B6D6-FCE7-4D83-A319-DA020E222547}" type="slidenum">
              <a:rPr lang="en-US" altLang="zh-CN" sz="1000">
                <a:solidFill>
                  <a:srgbClr val="FFFFFF"/>
                </a:solidFill>
              </a:rPr>
              <a:pPr/>
              <a:t>11</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81000" y="838200"/>
            <a:ext cx="8258175" cy="922338"/>
          </a:xfrm>
        </p:spPr>
        <p:txBody>
          <a:bodyPr/>
          <a:lstStyle/>
          <a:p>
            <a:pPr algn="ctr" eaLnBrk="1" fontAlgn="auto" hangingPunct="1">
              <a:spcAft>
                <a:spcPts val="0"/>
              </a:spcAft>
              <a:defRPr/>
            </a:pPr>
            <a:r>
              <a:rPr lang="en-US" altLang="en-US" sz="5400" dirty="0" err="1" smtClean="0"/>
              <a:t>Pembahagian</a:t>
            </a:r>
            <a:r>
              <a:rPr lang="en-US" altLang="en-US" sz="5400" dirty="0" smtClean="0"/>
              <a:t> zaman</a:t>
            </a:r>
          </a:p>
        </p:txBody>
      </p:sp>
      <p:sp>
        <p:nvSpPr>
          <p:cNvPr id="17411" name="Rectangle 3"/>
          <p:cNvSpPr>
            <a:spLocks noGrp="1" noChangeArrowheads="1"/>
          </p:cNvSpPr>
          <p:nvPr>
            <p:ph idx="1"/>
          </p:nvPr>
        </p:nvSpPr>
        <p:spPr>
          <a:xfrm>
            <a:off x="1182688" y="2017713"/>
            <a:ext cx="7961312" cy="4840287"/>
          </a:xfrm>
        </p:spPr>
        <p:txBody>
          <a:bodyPr/>
          <a:lstStyle/>
          <a:p>
            <a:pPr marL="742950" indent="-742950" eaLnBrk="1" hangingPunct="1">
              <a:buFont typeface="+mj-lt"/>
              <a:buAutoNum type="arabicPeriod"/>
              <a:defRPr/>
            </a:pPr>
            <a:r>
              <a:rPr lang="en-US" altLang="en-US" sz="3600" b="1" dirty="0" smtClean="0"/>
              <a:t>Zaman </a:t>
            </a:r>
            <a:r>
              <a:rPr lang="en-US" altLang="en-US" sz="3600" b="1" dirty="0" err="1" smtClean="0"/>
              <a:t>Klasik</a:t>
            </a:r>
            <a:r>
              <a:rPr lang="en-US" altLang="en-US" sz="3600" b="1" dirty="0" smtClean="0"/>
              <a:t> (</a:t>
            </a:r>
            <a:r>
              <a:rPr lang="en-US" altLang="en-US" sz="3600" b="1" dirty="0" err="1" smtClean="0"/>
              <a:t>kump</a:t>
            </a:r>
            <a:r>
              <a:rPr lang="en-US" altLang="en-US" sz="3600" b="1" dirty="0" smtClean="0"/>
              <a:t> 5)</a:t>
            </a:r>
          </a:p>
          <a:p>
            <a:pPr marL="742950" indent="-742950" eaLnBrk="1" hangingPunct="1">
              <a:buFont typeface="+mj-lt"/>
              <a:buAutoNum type="arabicPeriod"/>
              <a:defRPr/>
            </a:pPr>
            <a:r>
              <a:rPr lang="en-US" altLang="en-US" sz="3600" b="1" dirty="0" smtClean="0"/>
              <a:t>Zaman </a:t>
            </a:r>
            <a:r>
              <a:rPr lang="en-US" altLang="en-US" sz="3600" b="1" dirty="0" err="1" smtClean="0"/>
              <a:t>Hellenistik</a:t>
            </a:r>
            <a:r>
              <a:rPr lang="en-US" altLang="en-US" sz="3600" b="1" dirty="0" smtClean="0"/>
              <a:t> (</a:t>
            </a:r>
            <a:r>
              <a:rPr lang="en-US" altLang="en-US" sz="3600" b="1" dirty="0" err="1" smtClean="0"/>
              <a:t>kump</a:t>
            </a:r>
            <a:r>
              <a:rPr lang="en-US" altLang="en-US" sz="3600" b="1" dirty="0" smtClean="0"/>
              <a:t> 4)</a:t>
            </a:r>
          </a:p>
          <a:p>
            <a:pPr marL="742950" indent="-742950" eaLnBrk="1" hangingPunct="1">
              <a:buFont typeface="+mj-lt"/>
              <a:buAutoNum type="arabicPeriod"/>
              <a:defRPr/>
            </a:pPr>
            <a:r>
              <a:rPr lang="en-US" altLang="en-US" sz="3600" b="1" dirty="0" smtClean="0"/>
              <a:t>Zaman </a:t>
            </a:r>
            <a:r>
              <a:rPr lang="en-US" altLang="en-US" sz="3600" b="1" dirty="0" err="1" smtClean="0"/>
              <a:t>Gelap</a:t>
            </a:r>
            <a:r>
              <a:rPr lang="en-US" altLang="en-US" sz="3600" b="1" dirty="0" smtClean="0"/>
              <a:t> (</a:t>
            </a:r>
            <a:r>
              <a:rPr lang="en-US" altLang="en-US" sz="3600" b="1" dirty="0" err="1" smtClean="0"/>
              <a:t>kump</a:t>
            </a:r>
            <a:r>
              <a:rPr lang="en-US" altLang="en-US" sz="3600" b="1" dirty="0" smtClean="0"/>
              <a:t> 3)</a:t>
            </a:r>
          </a:p>
          <a:p>
            <a:pPr marL="742950" indent="-742950" eaLnBrk="1" hangingPunct="1">
              <a:buFont typeface="+mj-lt"/>
              <a:buAutoNum type="arabicPeriod"/>
              <a:defRPr/>
            </a:pPr>
            <a:r>
              <a:rPr lang="en-US" altLang="en-US" sz="3600" b="1" dirty="0" smtClean="0"/>
              <a:t>Zaman </a:t>
            </a:r>
            <a:r>
              <a:rPr lang="en-US" altLang="en-US" sz="3600" b="1" dirty="0" err="1" smtClean="0"/>
              <a:t>Renaisans</a:t>
            </a:r>
            <a:r>
              <a:rPr lang="en-US" altLang="en-US" sz="3600" b="1" dirty="0" smtClean="0"/>
              <a:t> (</a:t>
            </a:r>
            <a:r>
              <a:rPr lang="en-US" altLang="en-US" sz="3600" b="1" dirty="0" err="1" smtClean="0"/>
              <a:t>kump</a:t>
            </a:r>
            <a:r>
              <a:rPr lang="en-US" altLang="en-US" sz="3600" b="1" dirty="0" smtClean="0"/>
              <a:t> 1)</a:t>
            </a:r>
          </a:p>
          <a:p>
            <a:pPr marL="742950" indent="-742950" eaLnBrk="1" hangingPunct="1">
              <a:buFont typeface="+mj-lt"/>
              <a:buAutoNum type="arabicPeriod"/>
              <a:defRPr/>
            </a:pPr>
            <a:r>
              <a:rPr lang="en-US" altLang="en-US" sz="3600" b="1" dirty="0" smtClean="0"/>
              <a:t>Zaman </a:t>
            </a:r>
            <a:r>
              <a:rPr lang="en-US" altLang="en-US" sz="3600" b="1" dirty="0" err="1" smtClean="0"/>
              <a:t>Pencerahan</a:t>
            </a:r>
            <a:r>
              <a:rPr lang="en-US" altLang="en-US" sz="3600" b="1" dirty="0" smtClean="0"/>
              <a:t> (</a:t>
            </a:r>
            <a:r>
              <a:rPr lang="en-US" altLang="en-US" sz="3600" b="1" dirty="0" err="1" smtClean="0"/>
              <a:t>kump</a:t>
            </a:r>
            <a:r>
              <a:rPr lang="en-US" altLang="en-US" sz="3600" b="1" dirty="0" smtClean="0"/>
              <a:t> 2)</a:t>
            </a:r>
          </a:p>
          <a:p>
            <a:pPr marL="742950" indent="-742950" eaLnBrk="1" hangingPunct="1">
              <a:buFont typeface="+mj-lt"/>
              <a:buAutoNum type="arabicPeriod"/>
              <a:defRPr/>
            </a:pPr>
            <a:r>
              <a:rPr lang="en-US" altLang="en-US" sz="3600" b="1" dirty="0" smtClean="0"/>
              <a:t>Zaman </a:t>
            </a:r>
            <a:r>
              <a:rPr lang="en-US" altLang="en-US" sz="3600" b="1" dirty="0" err="1" smtClean="0"/>
              <a:t>Revolusi</a:t>
            </a:r>
            <a:r>
              <a:rPr lang="en-US" altLang="en-US" sz="3600" b="1" dirty="0" smtClean="0"/>
              <a:t> </a:t>
            </a:r>
            <a:r>
              <a:rPr lang="en-US" altLang="en-US" sz="3600" b="1" dirty="0" err="1" smtClean="0"/>
              <a:t>Perindustrian</a:t>
            </a:r>
            <a:endParaRPr lang="en-US" altLang="en-US" sz="3600" b="1" dirty="0" smtClean="0"/>
          </a:p>
          <a:p>
            <a:pPr eaLnBrk="1" hangingPunct="1">
              <a:buFont typeface="Arial" panose="020B0604020202020204" pitchFamily="34" charset="0"/>
              <a:buChar char="•"/>
              <a:defRPr/>
            </a:pPr>
            <a:endParaRPr lang="en-US" altLang="en-US" sz="3600" b="1" dirty="0" smtClean="0"/>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299BA97-E44D-4097-A17B-5AC6525BF5B8}" type="slidenum">
              <a:rPr lang="en-US" altLang="zh-CN" sz="1000">
                <a:solidFill>
                  <a:srgbClr val="FFFFFF"/>
                </a:solidFill>
              </a:rPr>
              <a:pPr/>
              <a:t>12</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93725" y="763588"/>
            <a:ext cx="7956550" cy="1293812"/>
          </a:xfrm>
        </p:spPr>
        <p:txBody>
          <a:bodyPr>
            <a:normAutofit fontScale="90000"/>
          </a:bodyPr>
          <a:lstStyle/>
          <a:p>
            <a:pPr algn="ctr" eaLnBrk="1" fontAlgn="auto" hangingPunct="1">
              <a:spcAft>
                <a:spcPts val="0"/>
              </a:spcAft>
              <a:defRPr/>
            </a:pPr>
            <a:r>
              <a:rPr lang="en-US" altLang="en-US" dirty="0" smtClean="0"/>
              <a:t>1. Zaman </a:t>
            </a:r>
            <a:r>
              <a:rPr lang="en-US" altLang="en-US" dirty="0" err="1" smtClean="0"/>
              <a:t>klasik</a:t>
            </a:r>
            <a:r>
              <a:rPr lang="en-US" altLang="en-US" dirty="0" smtClean="0"/>
              <a:t> </a:t>
            </a:r>
            <a:br>
              <a:rPr lang="en-US" altLang="en-US" dirty="0" smtClean="0"/>
            </a:br>
            <a:r>
              <a:rPr lang="en-US" altLang="en-US" dirty="0" smtClean="0"/>
              <a:t>(</a:t>
            </a:r>
            <a:r>
              <a:rPr lang="en-US" altLang="en-US" i="1" dirty="0" smtClean="0"/>
              <a:t>early middle ages</a:t>
            </a:r>
            <a:r>
              <a:rPr lang="en-US" altLang="en-US" dirty="0" smtClean="0"/>
              <a:t>)</a:t>
            </a:r>
          </a:p>
        </p:txBody>
      </p:sp>
      <p:sp>
        <p:nvSpPr>
          <p:cNvPr id="18435" name="Rectangle 3"/>
          <p:cNvSpPr>
            <a:spLocks noGrp="1" noChangeArrowheads="1"/>
          </p:cNvSpPr>
          <p:nvPr>
            <p:ph idx="1"/>
          </p:nvPr>
        </p:nvSpPr>
        <p:spPr/>
        <p:txBody>
          <a:bodyPr/>
          <a:lstStyle/>
          <a:p>
            <a:pPr eaLnBrk="1" hangingPunct="1"/>
            <a:r>
              <a:rPr lang="en-US" altLang="en-US" sz="3200" smtClean="0"/>
              <a:t>Bermula di Ionia, Greek (12 buah kota)</a:t>
            </a:r>
          </a:p>
          <a:p>
            <a:pPr eaLnBrk="1" hangingPunct="1"/>
            <a:r>
              <a:rPr lang="en-US" altLang="en-US" sz="3200" smtClean="0"/>
              <a:t>Utamakan logos sehingga tidak serasi dengan mitos</a:t>
            </a:r>
          </a:p>
          <a:p>
            <a:pPr eaLnBrk="1" hangingPunct="1"/>
            <a:r>
              <a:rPr lang="en-US" altLang="en-US" sz="3200" smtClean="0"/>
              <a:t>Menekankan unsur kosmos dalam ilmu</a:t>
            </a:r>
          </a:p>
          <a:p>
            <a:pPr eaLnBrk="1" hangingPunct="1"/>
            <a:r>
              <a:rPr lang="en-US" altLang="en-US" sz="3200" smtClean="0"/>
              <a:t>Tokoh terkenal ialah Phythagoras (582-496SM)</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DB906DD-1903-4EF1-9543-C3B6A19EE7E6}" type="slidenum">
              <a:rPr lang="en-US" altLang="zh-CN" sz="1000">
                <a:solidFill>
                  <a:srgbClr val="FFFFFF"/>
                </a:solidFill>
              </a:rPr>
              <a:pPr/>
              <a:t>13</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69925" y="228600"/>
            <a:ext cx="7772400" cy="1143000"/>
          </a:xfrm>
        </p:spPr>
        <p:txBody>
          <a:bodyPr/>
          <a:lstStyle/>
          <a:p>
            <a:pPr algn="ctr" eaLnBrk="1" fontAlgn="auto" hangingPunct="1">
              <a:spcAft>
                <a:spcPts val="0"/>
              </a:spcAft>
              <a:defRPr/>
            </a:pPr>
            <a:r>
              <a:rPr lang="en-US" altLang="en-US" dirty="0" err="1" smtClean="0"/>
              <a:t>Lahirnya</a:t>
            </a:r>
            <a:r>
              <a:rPr lang="en-US" altLang="en-US" dirty="0" smtClean="0"/>
              <a:t> </a:t>
            </a:r>
            <a:r>
              <a:rPr lang="en-US" altLang="en-US" dirty="0" err="1" smtClean="0"/>
              <a:t>Sophis</a:t>
            </a:r>
            <a:endParaRPr lang="en-US" altLang="en-US" dirty="0" smtClean="0"/>
          </a:p>
        </p:txBody>
      </p:sp>
      <p:sp>
        <p:nvSpPr>
          <p:cNvPr id="19459" name="Rectangle 3"/>
          <p:cNvSpPr>
            <a:spLocks noGrp="1" noChangeArrowheads="1"/>
          </p:cNvSpPr>
          <p:nvPr>
            <p:ph idx="1"/>
          </p:nvPr>
        </p:nvSpPr>
        <p:spPr>
          <a:xfrm>
            <a:off x="685800" y="1295400"/>
            <a:ext cx="7772400" cy="4800600"/>
          </a:xfrm>
        </p:spPr>
        <p:txBody>
          <a:bodyPr/>
          <a:lstStyle/>
          <a:p>
            <a:pPr eaLnBrk="1" hangingPunct="1"/>
            <a:r>
              <a:rPr lang="en-US" altLang="en-US" sz="2800" smtClean="0"/>
              <a:t>Mempunyai kebijaksanaan</a:t>
            </a:r>
          </a:p>
          <a:p>
            <a:pPr eaLnBrk="1" hangingPunct="1"/>
            <a:r>
              <a:rPr lang="en-US" altLang="en-US" sz="2800" smtClean="0"/>
              <a:t>Dimulakan oleh Protagoras (abad ke 5SM)</a:t>
            </a:r>
          </a:p>
          <a:p>
            <a:pPr eaLnBrk="1" hangingPunct="1"/>
            <a:r>
              <a:rPr lang="en-US" altLang="en-US" sz="2800" smtClean="0"/>
              <a:t>Ciri utama:</a:t>
            </a:r>
          </a:p>
          <a:p>
            <a:pPr marL="971550" lvl="1" indent="-514350" eaLnBrk="1" hangingPunct="1">
              <a:buFont typeface="Century Gothic" pitchFamily="34" charset="0"/>
              <a:buAutoNum type="arabicParenR"/>
            </a:pPr>
            <a:r>
              <a:rPr lang="en-US" altLang="en-US" sz="2800" smtClean="0"/>
              <a:t>Ajar retorik</a:t>
            </a:r>
          </a:p>
          <a:p>
            <a:pPr marL="971550" lvl="1" indent="-514350" eaLnBrk="1" hangingPunct="1">
              <a:buFont typeface="Century Gothic" pitchFamily="34" charset="0"/>
              <a:buAutoNum type="arabicParenR"/>
            </a:pPr>
            <a:r>
              <a:rPr lang="en-US" altLang="en-US" sz="2800" smtClean="0"/>
              <a:t>Humanisme sebagai asas berfikir </a:t>
            </a:r>
          </a:p>
          <a:p>
            <a:pPr marL="971550" lvl="1" indent="-514350" eaLnBrk="1" hangingPunct="1">
              <a:buFont typeface="Century Gothic" pitchFamily="34" charset="0"/>
              <a:buAutoNum type="arabicParenR"/>
            </a:pPr>
            <a:r>
              <a:rPr lang="en-US" altLang="en-US" sz="2800" smtClean="0"/>
              <a:t>Relatif – tiada kebenaran hakiki, tiada rujukan</a:t>
            </a:r>
          </a:p>
          <a:p>
            <a:pPr marL="971550" lvl="1" indent="-514350" eaLnBrk="1" hangingPunct="1">
              <a:buFont typeface="Century Gothic" pitchFamily="34" charset="0"/>
              <a:buAutoNum type="arabicParenR"/>
            </a:pPr>
            <a:r>
              <a:rPr lang="en-US" altLang="en-US" sz="2800" smtClean="0"/>
              <a:t>Skeptik – tidak percaya bulat-bulat</a:t>
            </a:r>
          </a:p>
          <a:p>
            <a:pPr marL="971550" lvl="1" indent="-514350" eaLnBrk="1" hangingPunct="1">
              <a:buFont typeface="Century Gothic" pitchFamily="34" charset="0"/>
              <a:buAutoNum type="arabicParenR"/>
            </a:pPr>
            <a:r>
              <a:rPr lang="en-US" altLang="en-US" sz="2800" smtClean="0"/>
              <a:t>Kenakan bayaran tinggi</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0D748FF-C859-4736-B28D-0F56453836A2}" type="slidenum">
              <a:rPr lang="en-US" altLang="zh-CN" sz="1000">
                <a:solidFill>
                  <a:srgbClr val="FFFFFF"/>
                </a:solidFill>
              </a:rPr>
              <a:pPr/>
              <a:t>14</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593725" y="457200"/>
            <a:ext cx="7956550" cy="1293813"/>
          </a:xfrm>
        </p:spPr>
        <p:txBody>
          <a:bodyPr/>
          <a:lstStyle/>
          <a:p>
            <a:pPr algn="ctr" eaLnBrk="1" fontAlgn="auto" hangingPunct="1">
              <a:spcAft>
                <a:spcPts val="0"/>
              </a:spcAft>
              <a:defRPr/>
            </a:pPr>
            <a:r>
              <a:rPr lang="en-US" altLang="en-US" dirty="0" err="1" smtClean="0"/>
              <a:t>Penentang</a:t>
            </a:r>
            <a:r>
              <a:rPr lang="en-US" altLang="en-US" dirty="0" smtClean="0"/>
              <a:t> </a:t>
            </a:r>
            <a:r>
              <a:rPr lang="en-US" altLang="en-US" dirty="0" err="1" smtClean="0"/>
              <a:t>sophis</a:t>
            </a:r>
            <a:endParaRPr lang="en-US" altLang="en-US" dirty="0" smtClean="0"/>
          </a:p>
        </p:txBody>
      </p:sp>
      <p:sp>
        <p:nvSpPr>
          <p:cNvPr id="20483" name="Rectangle 3"/>
          <p:cNvSpPr>
            <a:spLocks noGrp="1" noChangeArrowheads="1"/>
          </p:cNvSpPr>
          <p:nvPr>
            <p:ph idx="1"/>
          </p:nvPr>
        </p:nvSpPr>
        <p:spPr>
          <a:xfrm>
            <a:off x="628650" y="1751013"/>
            <a:ext cx="7956550" cy="4070350"/>
          </a:xfrm>
        </p:spPr>
        <p:txBody>
          <a:bodyPr/>
          <a:lstStyle/>
          <a:p>
            <a:pPr eaLnBrk="1" hangingPunct="1"/>
            <a:r>
              <a:rPr lang="en-US" altLang="en-US" sz="2800" smtClean="0"/>
              <a:t>Diterajui </a:t>
            </a:r>
            <a:r>
              <a:rPr lang="en-US" altLang="en-US" sz="2800" b="1" smtClean="0"/>
              <a:t>Socrates, Plato dan Aristotle </a:t>
            </a:r>
            <a:r>
              <a:rPr lang="en-US" altLang="en-US" sz="2800" smtClean="0"/>
              <a:t>(SPA)</a:t>
            </a:r>
          </a:p>
          <a:p>
            <a:pPr lvl="1" eaLnBrk="1" hangingPunct="1"/>
            <a:r>
              <a:rPr lang="en-US" altLang="en-US" sz="2800" smtClean="0"/>
              <a:t>Ilmu falsafah, tolak agama pagan</a:t>
            </a:r>
          </a:p>
          <a:p>
            <a:pPr eaLnBrk="1" hangingPunct="1"/>
            <a:r>
              <a:rPr lang="en-US" altLang="en-US" sz="2800" smtClean="0"/>
              <a:t>Herodotus</a:t>
            </a:r>
          </a:p>
          <a:p>
            <a:pPr lvl="1" eaLnBrk="1" hangingPunct="1"/>
            <a:r>
              <a:rPr lang="en-US" altLang="en-US" sz="2800" smtClean="0"/>
              <a:t>Perang Parsi, sejarah sebagai ilmu kemanusiaan</a:t>
            </a:r>
          </a:p>
          <a:p>
            <a:pPr eaLnBrk="1" hangingPunct="1"/>
            <a:r>
              <a:rPr lang="en-US" altLang="en-US" sz="2800" smtClean="0"/>
              <a:t>Thucydides</a:t>
            </a:r>
          </a:p>
          <a:p>
            <a:pPr lvl="1" eaLnBrk="1" hangingPunct="1"/>
            <a:r>
              <a:rPr lang="en-US" altLang="en-US" sz="2800" smtClean="0"/>
              <a:t>Perang Peloponnesia: buang unsur mitos dan lagenda</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9B8ACD47-1F80-473E-A951-585A2A07F717}" type="slidenum">
              <a:rPr lang="en-US" altLang="zh-CN" sz="1000">
                <a:solidFill>
                  <a:srgbClr val="FFFFFF"/>
                </a:solidFill>
              </a:rPr>
              <a:pPr/>
              <a:t>15</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23888" y="533400"/>
            <a:ext cx="7956550" cy="836613"/>
          </a:xfrm>
        </p:spPr>
        <p:txBody>
          <a:bodyPr/>
          <a:lstStyle/>
          <a:p>
            <a:pPr algn="ctr" eaLnBrk="1" fontAlgn="auto" hangingPunct="1">
              <a:spcAft>
                <a:spcPts val="0"/>
              </a:spcAft>
              <a:defRPr/>
            </a:pPr>
            <a:r>
              <a:rPr lang="en-US" altLang="en-US" dirty="0" smtClean="0"/>
              <a:t>2. Zaman </a:t>
            </a:r>
            <a:r>
              <a:rPr lang="en-US" altLang="en-US" dirty="0" err="1" smtClean="0"/>
              <a:t>heLlenistik</a:t>
            </a:r>
            <a:endParaRPr lang="en-US" altLang="en-US" dirty="0" smtClean="0"/>
          </a:p>
        </p:txBody>
      </p:sp>
      <p:sp>
        <p:nvSpPr>
          <p:cNvPr id="47107" name="Rectangle 3"/>
          <p:cNvSpPr>
            <a:spLocks noGrp="1" noChangeArrowheads="1"/>
          </p:cNvSpPr>
          <p:nvPr>
            <p:ph idx="1"/>
          </p:nvPr>
        </p:nvSpPr>
        <p:spPr>
          <a:xfrm>
            <a:off x="593725" y="1370013"/>
            <a:ext cx="7956550" cy="4894262"/>
          </a:xfrm>
        </p:spPr>
        <p:txBody>
          <a:bodyPr rtlCol="0">
            <a:normAutofit lnSpcReduction="10000"/>
          </a:bodyPr>
          <a:lstStyle/>
          <a:p>
            <a:pPr eaLnBrk="1" fontAlgn="auto" hangingPunct="1">
              <a:spcAft>
                <a:spcPts val="0"/>
              </a:spcAft>
              <a:buFont typeface="Arial" panose="020B0604020202020204" pitchFamily="34" charset="0"/>
              <a:buChar char="•"/>
              <a:defRPr/>
            </a:pPr>
            <a:r>
              <a:rPr lang="en-GB" sz="2800" dirty="0" err="1"/>
              <a:t>Yunani</a:t>
            </a:r>
            <a:r>
              <a:rPr lang="en-GB" sz="2800" dirty="0"/>
              <a:t> </a:t>
            </a:r>
            <a:r>
              <a:rPr lang="en-GB" sz="2800" dirty="0" err="1"/>
              <a:t>Hellenistik</a:t>
            </a:r>
            <a:r>
              <a:rPr lang="en-GB" sz="2800" dirty="0"/>
              <a:t> </a:t>
            </a:r>
            <a:r>
              <a:rPr lang="en-GB" sz="2800" dirty="0" err="1"/>
              <a:t>adalah</a:t>
            </a:r>
            <a:r>
              <a:rPr lang="en-GB" sz="2800" dirty="0"/>
              <a:t> </a:t>
            </a:r>
            <a:r>
              <a:rPr lang="en-GB" sz="2800" dirty="0" err="1"/>
              <a:t>suatu</a:t>
            </a:r>
            <a:r>
              <a:rPr lang="en-GB" sz="2800" dirty="0"/>
              <a:t> masa yang </a:t>
            </a:r>
            <a:r>
              <a:rPr lang="en-GB" sz="2800" dirty="0" err="1"/>
              <a:t>berlangsung</a:t>
            </a:r>
            <a:r>
              <a:rPr lang="en-GB" sz="2800" dirty="0"/>
              <a:t> </a:t>
            </a:r>
            <a:r>
              <a:rPr lang="en-GB" sz="2800" dirty="0" err="1" smtClean="0"/>
              <a:t>setelah</a:t>
            </a:r>
            <a:r>
              <a:rPr lang="en-GB" sz="2800" dirty="0" smtClean="0"/>
              <a:t> </a:t>
            </a:r>
            <a:r>
              <a:rPr lang="en-GB" sz="2800" dirty="0" err="1"/>
              <a:t>kematian</a:t>
            </a:r>
            <a:r>
              <a:rPr lang="en-GB" sz="2800" dirty="0"/>
              <a:t> </a:t>
            </a:r>
            <a:r>
              <a:rPr lang="en-GB" sz="2800" dirty="0" smtClean="0"/>
              <a:t>Alexander the Great </a:t>
            </a:r>
            <a:r>
              <a:rPr lang="en-GB" sz="2800" dirty="0" err="1" smtClean="0"/>
              <a:t>pada</a:t>
            </a:r>
            <a:r>
              <a:rPr lang="en-GB" sz="2800" dirty="0" smtClean="0"/>
              <a:t> </a:t>
            </a:r>
            <a:r>
              <a:rPr lang="en-GB" sz="2800" dirty="0" err="1"/>
              <a:t>tahun</a:t>
            </a:r>
            <a:r>
              <a:rPr lang="en-GB" sz="2800" dirty="0"/>
              <a:t> 323 SM </a:t>
            </a:r>
            <a:r>
              <a:rPr lang="en-GB" sz="2800" dirty="0" err="1"/>
              <a:t>dan</a:t>
            </a:r>
            <a:r>
              <a:rPr lang="en-GB" sz="2800" dirty="0"/>
              <a:t> </a:t>
            </a:r>
            <a:r>
              <a:rPr lang="en-GB" sz="2800" dirty="0" err="1"/>
              <a:t>berakhir</a:t>
            </a:r>
            <a:r>
              <a:rPr lang="en-GB" sz="2800" dirty="0"/>
              <a:t> </a:t>
            </a:r>
            <a:r>
              <a:rPr lang="en-GB" sz="2800" dirty="0" err="1"/>
              <a:t>dengan</a:t>
            </a:r>
            <a:r>
              <a:rPr lang="en-GB" sz="2800" dirty="0"/>
              <a:t> </a:t>
            </a:r>
            <a:r>
              <a:rPr lang="en-GB" sz="2800" dirty="0" err="1"/>
              <a:t>penaklukan</a:t>
            </a:r>
            <a:r>
              <a:rPr lang="en-GB" sz="2800" dirty="0"/>
              <a:t> </a:t>
            </a:r>
            <a:r>
              <a:rPr lang="en-GB" sz="2800" dirty="0" err="1"/>
              <a:t>daratan</a:t>
            </a:r>
            <a:r>
              <a:rPr lang="en-GB" sz="2800" dirty="0"/>
              <a:t> </a:t>
            </a:r>
            <a:r>
              <a:rPr lang="en-GB" sz="2800" dirty="0" err="1"/>
              <a:t>Yunani</a:t>
            </a:r>
            <a:r>
              <a:rPr lang="en-GB" sz="2800" dirty="0"/>
              <a:t> </a:t>
            </a:r>
            <a:r>
              <a:rPr lang="en-GB" sz="2800" dirty="0" err="1"/>
              <a:t>oleh</a:t>
            </a:r>
            <a:r>
              <a:rPr lang="en-GB" sz="2800" dirty="0"/>
              <a:t> </a:t>
            </a:r>
            <a:r>
              <a:rPr lang="en-GB" sz="2800" dirty="0" err="1"/>
              <a:t>Republik</a:t>
            </a:r>
            <a:r>
              <a:rPr lang="en-GB" sz="2800" dirty="0"/>
              <a:t> </a:t>
            </a:r>
            <a:r>
              <a:rPr lang="en-GB" sz="2800" dirty="0" smtClean="0"/>
              <a:t>Rom </a:t>
            </a:r>
            <a:r>
              <a:rPr lang="en-GB" sz="2800" dirty="0" err="1"/>
              <a:t>pada</a:t>
            </a:r>
            <a:r>
              <a:rPr lang="en-GB" sz="2800" dirty="0"/>
              <a:t> </a:t>
            </a:r>
            <a:r>
              <a:rPr lang="en-GB" sz="2800" dirty="0" err="1"/>
              <a:t>tahun</a:t>
            </a:r>
            <a:r>
              <a:rPr lang="en-GB" sz="2800" dirty="0"/>
              <a:t> 146 SM. </a:t>
            </a:r>
            <a:endParaRPr lang="en-GB" sz="2800" dirty="0" smtClean="0"/>
          </a:p>
          <a:p>
            <a:pPr eaLnBrk="1" fontAlgn="auto" hangingPunct="1">
              <a:spcAft>
                <a:spcPts val="0"/>
              </a:spcAft>
              <a:buFont typeface="Arial" panose="020B0604020202020204" pitchFamily="34" charset="0"/>
              <a:buChar char="•"/>
              <a:defRPr/>
            </a:pPr>
            <a:r>
              <a:rPr lang="en-US" altLang="en-US" sz="2800" dirty="0" err="1" smtClean="0"/>
              <a:t>Kesimbungan</a:t>
            </a:r>
            <a:r>
              <a:rPr lang="en-US" altLang="en-US" sz="2800" dirty="0" smtClean="0"/>
              <a:t> </a:t>
            </a:r>
            <a:r>
              <a:rPr lang="en-US" altLang="en-US" sz="2800" dirty="0" err="1" smtClean="0"/>
              <a:t>dari</a:t>
            </a:r>
            <a:r>
              <a:rPr lang="en-US" altLang="en-US" sz="2800" dirty="0" smtClean="0"/>
              <a:t> Zaman </a:t>
            </a:r>
            <a:r>
              <a:rPr lang="en-US" altLang="en-US" sz="2800" dirty="0" err="1" smtClean="0"/>
              <a:t>Hellenik</a:t>
            </a:r>
            <a:endParaRPr lang="en-US" altLang="en-US" sz="2800" dirty="0" smtClean="0"/>
          </a:p>
          <a:p>
            <a:pPr eaLnBrk="1" fontAlgn="auto" hangingPunct="1">
              <a:spcAft>
                <a:spcPts val="0"/>
              </a:spcAft>
              <a:buFont typeface="Arial" panose="020B0604020202020204" pitchFamily="34" charset="0"/>
              <a:buChar char="•"/>
              <a:defRPr/>
            </a:pPr>
            <a:r>
              <a:rPr lang="en-US" altLang="en-US" sz="2800" dirty="0" err="1" smtClean="0"/>
              <a:t>Semua</a:t>
            </a:r>
            <a:r>
              <a:rPr lang="en-US" altLang="en-US" sz="2800" dirty="0" smtClean="0"/>
              <a:t> </a:t>
            </a:r>
            <a:r>
              <a:rPr lang="en-US" altLang="en-US" sz="2800" dirty="0" err="1" smtClean="0"/>
              <a:t>ilmu</a:t>
            </a:r>
            <a:r>
              <a:rPr lang="en-US" altLang="en-US" sz="2800" dirty="0" smtClean="0"/>
              <a:t> </a:t>
            </a:r>
            <a:r>
              <a:rPr lang="en-US" altLang="en-US" sz="2800" dirty="0" err="1" smtClean="0"/>
              <a:t>berasaskan</a:t>
            </a:r>
            <a:r>
              <a:rPr lang="en-US" altLang="en-US" sz="2800" dirty="0" smtClean="0"/>
              <a:t> </a:t>
            </a:r>
            <a:r>
              <a:rPr lang="en-US" altLang="en-US" sz="2800" dirty="0" err="1" smtClean="0"/>
              <a:t>ketuhanan</a:t>
            </a:r>
            <a:endParaRPr lang="en-US" altLang="en-US" sz="2800" dirty="0" smtClean="0"/>
          </a:p>
          <a:p>
            <a:pPr eaLnBrk="1" fontAlgn="auto" hangingPunct="1">
              <a:spcAft>
                <a:spcPts val="0"/>
              </a:spcAft>
              <a:buFont typeface="Arial" panose="020B0604020202020204" pitchFamily="34" charset="0"/>
              <a:buChar char="•"/>
              <a:defRPr/>
            </a:pPr>
            <a:r>
              <a:rPr lang="en-US" altLang="en-US" sz="2800" dirty="0" err="1" smtClean="0"/>
              <a:t>Mula</a:t>
            </a:r>
            <a:r>
              <a:rPr lang="en-US" altLang="en-US" sz="2800" dirty="0" smtClean="0"/>
              <a:t> </a:t>
            </a:r>
            <a:r>
              <a:rPr lang="en-US" altLang="en-US" sz="2800" dirty="0" err="1" smtClean="0"/>
              <a:t>bertembung</a:t>
            </a:r>
            <a:r>
              <a:rPr lang="en-US" altLang="en-US" sz="2800" dirty="0" smtClean="0"/>
              <a:t> </a:t>
            </a:r>
            <a:r>
              <a:rPr lang="en-US" altLang="en-US" sz="2800" dirty="0" err="1" smtClean="0"/>
              <a:t>antara</a:t>
            </a:r>
            <a:r>
              <a:rPr lang="en-US" altLang="en-US" sz="2800" dirty="0" smtClean="0"/>
              <a:t> </a:t>
            </a:r>
            <a:r>
              <a:rPr lang="en-US" altLang="en-US" sz="2800" dirty="0" err="1" smtClean="0"/>
              <a:t>gereja</a:t>
            </a:r>
            <a:r>
              <a:rPr lang="en-US" altLang="en-US" sz="2800" dirty="0" smtClean="0"/>
              <a:t> </a:t>
            </a:r>
            <a:r>
              <a:rPr lang="en-US" altLang="en-US" sz="2800" dirty="0" err="1" smtClean="0"/>
              <a:t>dan</a:t>
            </a:r>
            <a:r>
              <a:rPr lang="en-US" altLang="en-US" sz="2800" dirty="0" smtClean="0"/>
              <a:t> logos</a:t>
            </a:r>
          </a:p>
          <a:p>
            <a:pPr eaLnBrk="1" fontAlgn="auto" hangingPunct="1">
              <a:spcAft>
                <a:spcPts val="0"/>
              </a:spcAft>
              <a:buFont typeface="Arial" panose="020B0604020202020204" pitchFamily="34" charset="0"/>
              <a:buChar char="•"/>
              <a:defRPr/>
            </a:pPr>
            <a:r>
              <a:rPr lang="en-US" altLang="en-US" sz="2800" dirty="0" err="1" smtClean="0"/>
              <a:t>Humanisme</a:t>
            </a:r>
            <a:r>
              <a:rPr lang="en-US" altLang="en-US" sz="2800" dirty="0" smtClean="0"/>
              <a:t> </a:t>
            </a:r>
            <a:r>
              <a:rPr lang="en-US" altLang="en-US" sz="2800" dirty="0" err="1" smtClean="0"/>
              <a:t>mula</a:t>
            </a:r>
            <a:r>
              <a:rPr lang="en-US" altLang="en-US" sz="2800" dirty="0" smtClean="0"/>
              <a:t> </a:t>
            </a:r>
            <a:r>
              <a:rPr lang="en-US" altLang="en-US" sz="2800" dirty="0" err="1" smtClean="0"/>
              <a:t>maju</a:t>
            </a:r>
            <a:r>
              <a:rPr lang="en-US" altLang="en-US" sz="2800" dirty="0" smtClean="0"/>
              <a:t>: </a:t>
            </a:r>
          </a:p>
          <a:p>
            <a:pPr lvl="1" eaLnBrk="1" fontAlgn="auto" hangingPunct="1">
              <a:spcAft>
                <a:spcPts val="0"/>
              </a:spcAft>
              <a:buFont typeface="Arial" panose="020B0604020202020204" pitchFamily="34" charset="0"/>
              <a:buChar char="•"/>
              <a:defRPr/>
            </a:pPr>
            <a:r>
              <a:rPr lang="en-US" altLang="en-US" sz="2800" dirty="0" err="1" smtClean="0"/>
              <a:t>Manusia</a:t>
            </a:r>
            <a:r>
              <a:rPr lang="en-US" altLang="en-US" sz="2800" dirty="0" smtClean="0"/>
              <a:t>, </a:t>
            </a:r>
            <a:r>
              <a:rPr lang="en-US" altLang="en-US" sz="2800" dirty="0" err="1" smtClean="0"/>
              <a:t>rasional</a:t>
            </a:r>
            <a:r>
              <a:rPr lang="en-US" altLang="en-US" sz="2800" dirty="0" smtClean="0"/>
              <a:t>, </a:t>
            </a:r>
            <a:r>
              <a:rPr lang="en-US" altLang="en-US" sz="2800" dirty="0" err="1" smtClean="0"/>
              <a:t>unsur</a:t>
            </a:r>
            <a:r>
              <a:rPr lang="en-US" altLang="en-US" sz="2800" dirty="0" smtClean="0"/>
              <a:t> </a:t>
            </a:r>
            <a:r>
              <a:rPr lang="en-US" altLang="en-US" sz="2800" dirty="0" err="1" smtClean="0"/>
              <a:t>sekuler</a:t>
            </a:r>
            <a:endParaRPr lang="en-US" altLang="en-US" sz="2800" dirty="0" smtClean="0"/>
          </a:p>
          <a:p>
            <a:pPr marL="712788" indent="-263525" eaLnBrk="1" fontAlgn="auto" hangingPunct="1">
              <a:spcAft>
                <a:spcPts val="0"/>
              </a:spcAft>
              <a:buFont typeface="Arial" panose="020B0604020202020204" pitchFamily="34" charset="0"/>
              <a:buChar char="•"/>
              <a:defRPr/>
            </a:pPr>
            <a:r>
              <a:rPr lang="en-US" altLang="en-US" sz="2800" dirty="0" err="1" smtClean="0"/>
              <a:t>Lahirnya</a:t>
            </a:r>
            <a:r>
              <a:rPr lang="en-US" altLang="en-US" sz="2800" dirty="0" smtClean="0"/>
              <a:t> Polybius (203-120SM), Livy (59-SM-17M)</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94CE2CD5-0638-425C-B449-F89BD3F77ADF}" type="slidenum">
              <a:rPr lang="en-US" altLang="zh-CN" sz="1000">
                <a:solidFill>
                  <a:srgbClr val="FFFFFF"/>
                </a:solidFill>
              </a:rPr>
              <a:pPr/>
              <a:t>16</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val 7"/>
          <p:cNvSpPr>
            <a:spLocks noChangeArrowheads="1"/>
          </p:cNvSpPr>
          <p:nvPr/>
        </p:nvSpPr>
        <p:spPr bwMode="auto">
          <a:xfrm>
            <a:off x="3352800" y="2819400"/>
            <a:ext cx="2514600" cy="1828800"/>
          </a:xfrm>
          <a:prstGeom prst="ellipse">
            <a:avLst/>
          </a:prstGeom>
          <a:solidFill>
            <a:srgbClr val="FFFFFF"/>
          </a:solidFill>
          <a:ln w="76200">
            <a:solidFill>
              <a:srgbClr val="000000"/>
            </a:solidFill>
            <a:round/>
            <a:headEnd/>
            <a:tailEnd/>
          </a:ln>
        </p:spPr>
        <p:txBody>
          <a:bodyPr/>
          <a:lstStyle/>
          <a:p>
            <a:pPr algn="ctr" eaLnBrk="1" hangingPunct="1"/>
            <a:r>
              <a:rPr lang="en-GB" altLang="en-US" sz="2200">
                <a:solidFill>
                  <a:schemeClr val="accent1"/>
                </a:solidFill>
                <a:latin typeface="Times New Roman" pitchFamily="18" charset="0"/>
                <a:cs typeface="Times New Roman" pitchFamily="18" charset="0"/>
              </a:rPr>
              <a:t> </a:t>
            </a:r>
            <a:r>
              <a:rPr lang="en-GB" altLang="en-US">
                <a:solidFill>
                  <a:schemeClr val="accent1"/>
                </a:solidFill>
                <a:latin typeface="Trebuchet MS" pitchFamily="34" charset="0"/>
                <a:cs typeface="Times New Roman" pitchFamily="18" charset="0"/>
              </a:rPr>
              <a:t>Hellenistik</a:t>
            </a:r>
          </a:p>
          <a:p>
            <a:pPr algn="ctr"/>
            <a:r>
              <a:rPr lang="en-GB" altLang="en-US">
                <a:solidFill>
                  <a:schemeClr val="accent1"/>
                </a:solidFill>
                <a:latin typeface="Trebuchet MS" pitchFamily="34" charset="0"/>
                <a:cs typeface="Times New Roman" pitchFamily="18" charset="0"/>
              </a:rPr>
              <a:t>Rom </a:t>
            </a:r>
          </a:p>
          <a:p>
            <a:pPr algn="ctr"/>
            <a:r>
              <a:rPr lang="en-GB" altLang="en-US">
                <a:solidFill>
                  <a:schemeClr val="accent1"/>
                </a:solidFill>
                <a:latin typeface="Trebuchet MS" pitchFamily="34" charset="0"/>
                <a:cs typeface="Times New Roman" pitchFamily="18" charset="0"/>
              </a:rPr>
              <a:t>(abad 1 SM)</a:t>
            </a:r>
          </a:p>
        </p:txBody>
      </p:sp>
      <p:sp>
        <p:nvSpPr>
          <p:cNvPr id="48131" name="Line 5"/>
          <p:cNvSpPr>
            <a:spLocks noChangeShapeType="1"/>
          </p:cNvSpPr>
          <p:nvPr/>
        </p:nvSpPr>
        <p:spPr bwMode="auto">
          <a:xfrm flipV="1">
            <a:off x="5594350" y="2170113"/>
            <a:ext cx="654050" cy="1030287"/>
          </a:xfrm>
          <a:prstGeom prst="line">
            <a:avLst/>
          </a:prstGeom>
          <a:noFill/>
          <a:ln w="9525">
            <a:solidFill>
              <a:schemeClr val="accent4"/>
            </a:solidFill>
            <a:round/>
            <a:headEnd/>
            <a:tailEnd type="triangle" w="med" len="med"/>
          </a:ln>
          <a:extLst>
            <a:ext uri="{909E8E84-426E-40DD-AFC4-6F175D3DCCD1}">
              <a14:hiddenFill xmlns:a14="http://schemas.microsoft.com/office/drawing/2010/main">
                <a:noFill/>
              </a14:hiddenFill>
            </a:ext>
          </a:extLst>
        </p:spPr>
        <p:txBody>
          <a:bodyPr/>
          <a:lstStyle/>
          <a:p>
            <a:pPr eaLnBrk="1" hangingPunct="1">
              <a:defRPr/>
            </a:pPr>
            <a:endParaRPr lang="en-GB"/>
          </a:p>
        </p:txBody>
      </p:sp>
      <p:sp>
        <p:nvSpPr>
          <p:cNvPr id="22532" name="Line 4"/>
          <p:cNvSpPr>
            <a:spLocks noChangeShapeType="1"/>
          </p:cNvSpPr>
          <p:nvPr/>
        </p:nvSpPr>
        <p:spPr bwMode="auto">
          <a:xfrm flipH="1">
            <a:off x="2933700" y="4308475"/>
            <a:ext cx="571500" cy="536575"/>
          </a:xfrm>
          <a:prstGeom prst="line">
            <a:avLst/>
          </a:prstGeom>
          <a:noFill/>
          <a:ln w="9525">
            <a:solidFill>
              <a:srgbClr val="92D05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33" name="Rectangle 8"/>
          <p:cNvSpPr>
            <a:spLocks noChangeArrowheads="1"/>
          </p:cNvSpPr>
          <p:nvPr/>
        </p:nvSpPr>
        <p:spPr bwMode="auto">
          <a:xfrm>
            <a:off x="457200" y="1111250"/>
            <a:ext cx="3201988" cy="1036638"/>
          </a:xfrm>
          <a:prstGeom prst="rect">
            <a:avLst/>
          </a:prstGeom>
          <a:solidFill>
            <a:srgbClr val="FFFFFF"/>
          </a:solidFill>
          <a:ln w="9525">
            <a:solidFill>
              <a:srgbClr val="000000"/>
            </a:solidFill>
            <a:miter lim="800000"/>
            <a:headEnd/>
            <a:tailEnd/>
          </a:ln>
        </p:spPr>
        <p:txBody>
          <a:bodyPr lIns="0" tIns="0" rIns="0" bIns="0"/>
          <a:lstStyle/>
          <a:p>
            <a:pPr algn="ctr" eaLnBrk="1" hangingPunct="1"/>
            <a:r>
              <a:rPr lang="en-GB" altLang="en-US">
                <a:solidFill>
                  <a:schemeClr val="accent1"/>
                </a:solidFill>
                <a:latin typeface="Trebuchet MS" pitchFamily="34" charset="0"/>
              </a:rPr>
              <a:t>Humanisme</a:t>
            </a:r>
          </a:p>
          <a:p>
            <a:pPr algn="ctr" eaLnBrk="1" hangingPunct="1"/>
            <a:r>
              <a:rPr lang="en-GB" altLang="en-US">
                <a:solidFill>
                  <a:schemeClr val="accent1"/>
                </a:solidFill>
                <a:latin typeface="Trebuchet MS" pitchFamily="34" charset="0"/>
              </a:rPr>
              <a:t>Restae Populi Romani</a:t>
            </a:r>
          </a:p>
        </p:txBody>
      </p:sp>
      <p:sp>
        <p:nvSpPr>
          <p:cNvPr id="22534" name="Rectangle 3"/>
          <p:cNvSpPr>
            <a:spLocks noChangeArrowheads="1"/>
          </p:cNvSpPr>
          <p:nvPr/>
        </p:nvSpPr>
        <p:spPr bwMode="auto">
          <a:xfrm>
            <a:off x="5486400" y="1141413"/>
            <a:ext cx="2857500" cy="1028700"/>
          </a:xfrm>
          <a:prstGeom prst="rect">
            <a:avLst/>
          </a:prstGeom>
          <a:solidFill>
            <a:srgbClr val="FFFFFF"/>
          </a:solidFill>
          <a:ln w="9525">
            <a:solidFill>
              <a:srgbClr val="000000"/>
            </a:solidFill>
            <a:miter lim="800000"/>
            <a:headEnd/>
            <a:tailEnd/>
          </a:ln>
        </p:spPr>
        <p:txBody>
          <a:bodyPr/>
          <a:lstStyle/>
          <a:p>
            <a:pPr eaLnBrk="1" hangingPunct="1"/>
            <a:endParaRPr lang="en-GB" altLang="en-US" sz="1200">
              <a:solidFill>
                <a:schemeClr val="accent1"/>
              </a:solidFill>
              <a:latin typeface="Times New Roman" pitchFamily="18" charset="0"/>
              <a:cs typeface="Times New Roman" pitchFamily="18" charset="0"/>
            </a:endParaRPr>
          </a:p>
          <a:p>
            <a:r>
              <a:rPr lang="en-GB" altLang="en-US">
                <a:solidFill>
                  <a:schemeClr val="accent1"/>
                </a:solidFill>
                <a:latin typeface="Times New Roman" pitchFamily="18" charset="0"/>
                <a:cs typeface="Times New Roman" pitchFamily="18" charset="0"/>
              </a:rPr>
              <a:t> </a:t>
            </a:r>
            <a:r>
              <a:rPr lang="en-GB" altLang="en-US">
                <a:solidFill>
                  <a:schemeClr val="accent1"/>
                </a:solidFill>
                <a:latin typeface="Trebuchet MS" pitchFamily="34" charset="0"/>
                <a:cs typeface="Times New Roman" pitchFamily="18" charset="0"/>
              </a:rPr>
              <a:t>Kristian vs falsafah</a:t>
            </a:r>
            <a:endParaRPr lang="en-GB" altLang="en-US" sz="1200">
              <a:solidFill>
                <a:schemeClr val="accent1"/>
              </a:solidFill>
              <a:latin typeface="Trebuchet MS" pitchFamily="34" charset="0"/>
              <a:cs typeface="Times New Roman" pitchFamily="18" charset="0"/>
            </a:endParaRPr>
          </a:p>
        </p:txBody>
      </p:sp>
      <p:sp>
        <p:nvSpPr>
          <p:cNvPr id="22535" name="Rectangle 2"/>
          <p:cNvSpPr>
            <a:spLocks noChangeArrowheads="1"/>
          </p:cNvSpPr>
          <p:nvPr/>
        </p:nvSpPr>
        <p:spPr bwMode="auto">
          <a:xfrm>
            <a:off x="457200" y="4648200"/>
            <a:ext cx="2438400" cy="1631950"/>
          </a:xfrm>
          <a:prstGeom prst="rect">
            <a:avLst/>
          </a:prstGeom>
          <a:solidFill>
            <a:srgbClr val="FFFFFF"/>
          </a:solidFill>
          <a:ln w="9525">
            <a:solidFill>
              <a:srgbClr val="000000"/>
            </a:solidFill>
            <a:miter lim="800000"/>
            <a:headEnd/>
            <a:tailEnd/>
          </a:ln>
        </p:spPr>
        <p:txBody>
          <a:bodyPr/>
          <a:lstStyle/>
          <a:p>
            <a:pPr algn="ctr" eaLnBrk="1" hangingPunct="1"/>
            <a:r>
              <a:rPr lang="en-GB" altLang="en-US" sz="2600">
                <a:solidFill>
                  <a:schemeClr val="accent1"/>
                </a:solidFill>
                <a:latin typeface="Times New Roman" pitchFamily="18" charset="0"/>
                <a:cs typeface="Times New Roman" pitchFamily="18" charset="0"/>
              </a:rPr>
              <a:t> </a:t>
            </a:r>
            <a:r>
              <a:rPr lang="en-GB" altLang="en-US">
                <a:solidFill>
                  <a:schemeClr val="accent1"/>
                </a:solidFill>
                <a:latin typeface="Trebuchet MS" pitchFamily="34" charset="0"/>
                <a:cs typeface="Times New Roman" pitchFamily="18" charset="0"/>
              </a:rPr>
              <a:t>Tokoh:</a:t>
            </a:r>
          </a:p>
          <a:p>
            <a:pPr algn="ctr"/>
            <a:r>
              <a:rPr lang="en-GB" altLang="en-US">
                <a:solidFill>
                  <a:schemeClr val="accent1"/>
                </a:solidFill>
                <a:latin typeface="Trebuchet MS" pitchFamily="34" charset="0"/>
                <a:cs typeface="Times New Roman" pitchFamily="18" charset="0"/>
              </a:rPr>
              <a:t>Polybius</a:t>
            </a:r>
          </a:p>
          <a:p>
            <a:pPr algn="ctr"/>
            <a:r>
              <a:rPr lang="en-GB" altLang="en-US">
                <a:solidFill>
                  <a:schemeClr val="accent1"/>
                </a:solidFill>
                <a:latin typeface="Trebuchet MS" pitchFamily="34" charset="0"/>
                <a:cs typeface="Times New Roman" pitchFamily="18" charset="0"/>
              </a:rPr>
              <a:t>Livy</a:t>
            </a:r>
          </a:p>
          <a:p>
            <a:pPr algn="ctr"/>
            <a:r>
              <a:rPr lang="en-GB" altLang="en-US">
                <a:solidFill>
                  <a:schemeClr val="accent1"/>
                </a:solidFill>
                <a:latin typeface="Trebuchet MS" pitchFamily="34" charset="0"/>
                <a:cs typeface="Times New Roman" pitchFamily="18" charset="0"/>
              </a:rPr>
              <a:t>Tacitus</a:t>
            </a:r>
          </a:p>
        </p:txBody>
      </p:sp>
      <p:sp>
        <p:nvSpPr>
          <p:cNvPr id="22536" name="Line 13"/>
          <p:cNvSpPr>
            <a:spLocks noChangeShapeType="1"/>
          </p:cNvSpPr>
          <p:nvPr/>
        </p:nvSpPr>
        <p:spPr bwMode="auto">
          <a:xfrm>
            <a:off x="5486400" y="4346575"/>
            <a:ext cx="952500" cy="498475"/>
          </a:xfrm>
          <a:prstGeom prst="line">
            <a:avLst/>
          </a:prstGeom>
          <a:noFill/>
          <a:ln w="9525">
            <a:solidFill>
              <a:srgbClr val="92D05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37" name="Rectangle 10"/>
          <p:cNvSpPr>
            <a:spLocks noChangeArrowheads="1"/>
          </p:cNvSpPr>
          <p:nvPr/>
        </p:nvSpPr>
        <p:spPr bwMode="auto">
          <a:xfrm>
            <a:off x="5856288" y="4911725"/>
            <a:ext cx="3124200" cy="914400"/>
          </a:xfrm>
          <a:prstGeom prst="rect">
            <a:avLst/>
          </a:prstGeom>
          <a:solidFill>
            <a:srgbClr val="FFFFFF"/>
          </a:solidFill>
          <a:ln w="9525">
            <a:solidFill>
              <a:srgbClr val="000000"/>
            </a:solidFill>
            <a:miter lim="800000"/>
            <a:headEnd/>
            <a:tailEnd/>
          </a:ln>
        </p:spPr>
        <p:txBody>
          <a:bodyPr/>
          <a:lstStyle/>
          <a:p>
            <a:pPr algn="ctr"/>
            <a:r>
              <a:rPr lang="en-GB" altLang="en-US" sz="2000" b="1">
                <a:solidFill>
                  <a:schemeClr val="accent1"/>
                </a:solidFill>
                <a:latin typeface="Times New Roman" pitchFamily="18" charset="0"/>
              </a:rPr>
              <a:t>  </a:t>
            </a:r>
            <a:r>
              <a:rPr lang="en-GB" altLang="en-US">
                <a:solidFill>
                  <a:schemeClr val="accent1"/>
                </a:solidFill>
                <a:latin typeface="Trebuchet MS" pitchFamily="34" charset="0"/>
              </a:rPr>
              <a:t>Bersumberkan </a:t>
            </a:r>
          </a:p>
          <a:p>
            <a:pPr algn="ctr"/>
            <a:r>
              <a:rPr lang="en-GB" altLang="en-US">
                <a:solidFill>
                  <a:schemeClr val="accent1"/>
                </a:solidFill>
                <a:latin typeface="Trebuchet MS" pitchFamily="34" charset="0"/>
                <a:cs typeface="Times New Roman" pitchFamily="18" charset="0"/>
              </a:rPr>
              <a:t> ketuhanan</a:t>
            </a:r>
          </a:p>
          <a:p>
            <a:endParaRPr lang="en-GB" altLang="en-US">
              <a:solidFill>
                <a:schemeClr val="accent1"/>
              </a:solidFill>
              <a:latin typeface="Times New Roman" pitchFamily="18" charset="0"/>
            </a:endParaRPr>
          </a:p>
        </p:txBody>
      </p:sp>
      <p:sp>
        <p:nvSpPr>
          <p:cNvPr id="22538" name="Rectangle 14"/>
          <p:cNvSpPr>
            <a:spLocks noChangeArrowheads="1"/>
          </p:cNvSpPr>
          <p:nvPr/>
        </p:nvSpPr>
        <p:spPr bwMode="auto">
          <a:xfrm>
            <a:off x="228600" y="-2416175"/>
            <a:ext cx="9144000" cy="629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endParaRPr lang="en-GB" altLang="en-US">
              <a:latin typeface="Times New Roman" pitchFamily="18" charset="0"/>
            </a:endParaRPr>
          </a:p>
        </p:txBody>
      </p:sp>
      <p:sp>
        <p:nvSpPr>
          <p:cNvPr id="22539" name="Rectangle 15"/>
          <p:cNvSpPr>
            <a:spLocks noChangeArrowheads="1"/>
          </p:cNvSpPr>
          <p:nvPr/>
        </p:nvSpPr>
        <p:spPr bwMode="auto">
          <a:xfrm>
            <a:off x="228600" y="-241617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endParaRPr lang="en-GB" altLang="en-US">
              <a:latin typeface="Times New Roman" pitchFamily="18" charset="0"/>
            </a:endParaRPr>
          </a:p>
        </p:txBody>
      </p:sp>
      <p:sp>
        <p:nvSpPr>
          <p:cNvPr id="22540" name="Rectangle 17"/>
          <p:cNvSpPr>
            <a:spLocks noChangeArrowheads="1"/>
          </p:cNvSpPr>
          <p:nvPr/>
        </p:nvSpPr>
        <p:spPr bwMode="auto">
          <a:xfrm>
            <a:off x="228600" y="-241617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2600">
                <a:latin typeface="Times New Roman" pitchFamily="18" charset="0"/>
                <a:cs typeface="Times New Roman" pitchFamily="18" charset="0"/>
              </a:rPr>
              <a:t> </a:t>
            </a:r>
            <a:endParaRPr lang="en-GB" altLang="en-US" sz="1200">
              <a:latin typeface="Times New Roman" pitchFamily="18" charset="0"/>
              <a:cs typeface="Times New Roman" pitchFamily="18" charset="0"/>
            </a:endParaRPr>
          </a:p>
          <a:p>
            <a:endParaRPr lang="en-GB" altLang="en-US">
              <a:latin typeface="Times New Roman" pitchFamily="18" charset="0"/>
            </a:endParaRPr>
          </a:p>
        </p:txBody>
      </p:sp>
      <p:sp>
        <p:nvSpPr>
          <p:cNvPr id="22541" name="Rectangle 23"/>
          <p:cNvSpPr>
            <a:spLocks noChangeArrowheads="1"/>
          </p:cNvSpPr>
          <p:nvPr/>
        </p:nvSpPr>
        <p:spPr bwMode="auto">
          <a:xfrm>
            <a:off x="228600" y="-1600200"/>
            <a:ext cx="2133600" cy="1095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ctr" eaLnBrk="1" hangingPunct="1"/>
            <a:endParaRPr lang="en-GB" altLang="en-US">
              <a:latin typeface="Times New Roman" pitchFamily="18" charset="0"/>
            </a:endParaRPr>
          </a:p>
          <a:p>
            <a:pPr algn="ctr"/>
            <a:r>
              <a:rPr lang="en-GB" altLang="en-US">
                <a:latin typeface="Times New Roman" pitchFamily="18" charset="0"/>
              </a:rPr>
              <a:t> </a:t>
            </a:r>
          </a:p>
          <a:p>
            <a:endParaRPr lang="en-GB" altLang="en-US">
              <a:latin typeface="Times New Roman" pitchFamily="18" charset="0"/>
            </a:endParaRPr>
          </a:p>
        </p:txBody>
      </p:sp>
      <p:sp>
        <p:nvSpPr>
          <p:cNvPr id="22542" name="Rectangle 24"/>
          <p:cNvSpPr>
            <a:spLocks noChangeArrowheads="1"/>
          </p:cNvSpPr>
          <p:nvPr/>
        </p:nvSpPr>
        <p:spPr bwMode="auto">
          <a:xfrm>
            <a:off x="0" y="1076325"/>
            <a:ext cx="9144000" cy="578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1400">
                <a:latin typeface="Times New Roman" pitchFamily="18" charset="0"/>
              </a:rPr>
              <a:t> </a:t>
            </a:r>
            <a:endParaRPr lang="en-US" altLang="en-US">
              <a:latin typeface="Times New Roman" pitchFamily="18" charset="0"/>
            </a:endParaRP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r>
            <a:br>
              <a:rPr lang="en-GB" altLang="en-US" sz="1200">
                <a:latin typeface="Times New Roman" pitchFamily="18" charset="0"/>
                <a:cs typeface="Times New Roman" pitchFamily="18" charset="0"/>
              </a:rPr>
            </a:br>
            <a:endParaRPr lang="en-GB" altLang="en-US" sz="1200">
              <a:latin typeface="Times New Roman" pitchFamily="18" charset="0"/>
              <a:cs typeface="Times New Roman" pitchFamily="18" charset="0"/>
            </a:endParaRPr>
          </a:p>
        </p:txBody>
      </p:sp>
      <p:sp>
        <p:nvSpPr>
          <p:cNvPr id="22543" name="Line 25"/>
          <p:cNvSpPr>
            <a:spLocks noChangeShapeType="1"/>
          </p:cNvSpPr>
          <p:nvPr/>
        </p:nvSpPr>
        <p:spPr bwMode="auto">
          <a:xfrm flipH="1" flipV="1">
            <a:off x="2438400" y="2197100"/>
            <a:ext cx="1143000" cy="1062038"/>
          </a:xfrm>
          <a:prstGeom prst="line">
            <a:avLst/>
          </a:prstGeom>
          <a:noFill/>
          <a:ln w="9525">
            <a:solidFill>
              <a:srgbClr val="92D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0C66DA4-E919-4248-8C8C-1DC6B2D3A813}" type="slidenum">
              <a:rPr lang="en-US" altLang="zh-CN" sz="1000">
                <a:solidFill>
                  <a:srgbClr val="FFFFFF"/>
                </a:solidFill>
              </a:rPr>
              <a:pPr/>
              <a:t>17</a:t>
            </a:fld>
            <a:endParaRPr lang="en-US" altLang="zh-CN" sz="1000">
              <a:solidFill>
                <a:srgbClr val="FFFFFF"/>
              </a:solidFill>
            </a:endParaRPr>
          </a:p>
        </p:txBody>
      </p:sp>
      <p:sp>
        <p:nvSpPr>
          <p:cNvPr id="22545" name="TextBox 2"/>
          <p:cNvSpPr txBox="1">
            <a:spLocks noChangeArrowheads="1"/>
          </p:cNvSpPr>
          <p:nvPr/>
        </p:nvSpPr>
        <p:spPr bwMode="auto">
          <a:xfrm>
            <a:off x="2268538" y="346075"/>
            <a:ext cx="51530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200">
                <a:solidFill>
                  <a:schemeClr val="tx1"/>
                </a:solidFill>
                <a:latin typeface="Century Gothic" pitchFamily="34" charset="0"/>
              </a:defRPr>
            </a:lvl1pPr>
            <a:lvl2pPr marL="742950" indent="-285750">
              <a:defRPr sz="2000">
                <a:solidFill>
                  <a:schemeClr val="tx1"/>
                </a:solidFill>
                <a:latin typeface="Century Gothic" pitchFamily="34" charset="0"/>
              </a:defRPr>
            </a:lvl2pPr>
            <a:lvl3pPr>
              <a:defRPr>
                <a:solidFill>
                  <a:schemeClr val="tx1"/>
                </a:solidFill>
                <a:latin typeface="Century Gothic" pitchFamily="34" charset="0"/>
              </a:defRPr>
            </a:lvl3pPr>
            <a:lvl4pPr>
              <a:defRPr sz="1600">
                <a:solidFill>
                  <a:schemeClr val="tx1"/>
                </a:solidFill>
                <a:latin typeface="Century Gothic" pitchFamily="34" charset="0"/>
              </a:defRPr>
            </a:lvl4pPr>
            <a:lvl5pPr>
              <a:defRPr sz="1600">
                <a:solidFill>
                  <a:schemeClr val="tx1"/>
                </a:solidFill>
                <a:latin typeface="Century Gothic" pitchFamily="34" charset="0"/>
              </a:defRPr>
            </a:lvl5pPr>
            <a:lvl6pPr eaLnBrk="0" fontAlgn="base" hangingPunct="0">
              <a:spcAft>
                <a:spcPct val="0"/>
              </a:spcAft>
              <a:buFont typeface="Arial" charset="0"/>
              <a:defRPr sz="1600">
                <a:solidFill>
                  <a:schemeClr val="tx1"/>
                </a:solidFill>
                <a:latin typeface="Century Gothic" pitchFamily="34" charset="0"/>
              </a:defRPr>
            </a:lvl6pPr>
            <a:lvl7pPr eaLnBrk="0" fontAlgn="base" hangingPunct="0">
              <a:spcAft>
                <a:spcPct val="0"/>
              </a:spcAft>
              <a:buFont typeface="Arial" charset="0"/>
              <a:defRPr sz="1600">
                <a:solidFill>
                  <a:schemeClr val="tx1"/>
                </a:solidFill>
                <a:latin typeface="Century Gothic" pitchFamily="34" charset="0"/>
              </a:defRPr>
            </a:lvl7pPr>
            <a:lvl8pPr eaLnBrk="0" fontAlgn="base" hangingPunct="0">
              <a:spcAft>
                <a:spcPct val="0"/>
              </a:spcAft>
              <a:buFont typeface="Arial" charset="0"/>
              <a:defRPr sz="1600">
                <a:solidFill>
                  <a:schemeClr val="tx1"/>
                </a:solidFill>
                <a:latin typeface="Century Gothic" pitchFamily="34" charset="0"/>
              </a:defRPr>
            </a:lvl8pPr>
            <a:lvl9pPr eaLnBrk="0" fontAlgn="base" hangingPunct="0">
              <a:spcAft>
                <a:spcPct val="0"/>
              </a:spcAft>
              <a:buFont typeface="Arial" charset="0"/>
              <a:defRPr sz="1600">
                <a:solidFill>
                  <a:schemeClr val="tx1"/>
                </a:solidFill>
                <a:latin typeface="Century Gothic" pitchFamily="34" charset="0"/>
              </a:defRPr>
            </a:lvl9pPr>
          </a:lstStyle>
          <a:p>
            <a:r>
              <a:rPr lang="en-MY" altLang="en-US" sz="3600" b="1">
                <a:solidFill>
                  <a:srgbClr val="FFFF00"/>
                </a:solidFill>
                <a:latin typeface="Tahoma" pitchFamily="34" charset="0"/>
              </a:rPr>
              <a:t>ZAMAN HELLENISTIK</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593725" y="763588"/>
            <a:ext cx="7956550" cy="1293812"/>
          </a:xfrm>
        </p:spPr>
        <p:txBody>
          <a:bodyPr>
            <a:normAutofit fontScale="90000"/>
          </a:bodyPr>
          <a:lstStyle/>
          <a:p>
            <a:pPr algn="ctr" eaLnBrk="1" fontAlgn="auto" hangingPunct="1">
              <a:spcAft>
                <a:spcPts val="0"/>
              </a:spcAft>
              <a:defRPr/>
            </a:pPr>
            <a:r>
              <a:rPr lang="en-US" altLang="en-US" dirty="0" smtClean="0"/>
              <a:t>3. Zaman </a:t>
            </a:r>
            <a:r>
              <a:rPr lang="en-US" altLang="en-US" dirty="0" err="1" smtClean="0"/>
              <a:t>gelap</a:t>
            </a:r>
            <a:r>
              <a:rPr lang="en-US" altLang="en-US" dirty="0" smtClean="0"/>
              <a:t/>
            </a:r>
            <a:br>
              <a:rPr lang="en-US" altLang="en-US" dirty="0" smtClean="0"/>
            </a:br>
            <a:r>
              <a:rPr lang="en-US" altLang="en-US" dirty="0" smtClean="0"/>
              <a:t>(</a:t>
            </a:r>
            <a:r>
              <a:rPr lang="en-US" altLang="en-US" i="1" dirty="0" smtClean="0"/>
              <a:t>early-high middle ages</a:t>
            </a:r>
            <a:r>
              <a:rPr lang="en-US" altLang="en-US" dirty="0" smtClean="0"/>
              <a:t>)</a:t>
            </a:r>
          </a:p>
        </p:txBody>
      </p:sp>
      <p:sp>
        <p:nvSpPr>
          <p:cNvPr id="49155" name="Rectangle 3"/>
          <p:cNvSpPr>
            <a:spLocks noGrp="1" noChangeArrowheads="1"/>
          </p:cNvSpPr>
          <p:nvPr>
            <p:ph idx="1"/>
          </p:nvPr>
        </p:nvSpPr>
        <p:spPr/>
        <p:txBody>
          <a:bodyPr rtlCol="0">
            <a:normAutofit/>
          </a:bodyPr>
          <a:lstStyle/>
          <a:p>
            <a:pPr eaLnBrk="1" fontAlgn="auto" hangingPunct="1">
              <a:spcAft>
                <a:spcPts val="0"/>
              </a:spcAft>
              <a:buFont typeface="Arial" panose="020B0604020202020204" pitchFamily="34" charset="0"/>
              <a:buChar char="•"/>
              <a:defRPr/>
            </a:pPr>
            <a:r>
              <a:rPr lang="en-US" altLang="en-US" sz="2800" dirty="0" err="1" smtClean="0"/>
              <a:t>Mula</a:t>
            </a:r>
            <a:r>
              <a:rPr lang="en-US" altLang="en-US" sz="2800" dirty="0" smtClean="0"/>
              <a:t> </a:t>
            </a:r>
            <a:r>
              <a:rPr lang="en-US" altLang="en-US" sz="2800" dirty="0" err="1" smtClean="0"/>
              <a:t>dengan</a:t>
            </a:r>
            <a:r>
              <a:rPr lang="en-US" altLang="en-US" sz="2800" dirty="0" smtClean="0"/>
              <a:t> </a:t>
            </a:r>
            <a:r>
              <a:rPr lang="en-US" altLang="en-US" sz="2800" dirty="0" err="1" smtClean="0"/>
              <a:t>jatuhnya</a:t>
            </a:r>
            <a:r>
              <a:rPr lang="en-US" altLang="en-US" sz="2800" dirty="0" smtClean="0"/>
              <a:t> Rom </a:t>
            </a:r>
            <a:r>
              <a:rPr lang="en-US" altLang="en-US" sz="2800" dirty="0" err="1" smtClean="0"/>
              <a:t>tahun</a:t>
            </a:r>
            <a:r>
              <a:rPr lang="en-US" altLang="en-US" sz="2800" dirty="0" smtClean="0"/>
              <a:t> 365 M</a:t>
            </a:r>
          </a:p>
          <a:p>
            <a:pPr eaLnBrk="1" fontAlgn="auto" hangingPunct="1">
              <a:spcAft>
                <a:spcPts val="0"/>
              </a:spcAft>
              <a:buFont typeface="Arial" panose="020B0604020202020204" pitchFamily="34" charset="0"/>
              <a:buChar char="•"/>
              <a:defRPr/>
            </a:pPr>
            <a:r>
              <a:rPr lang="en-US" altLang="en-US" sz="2800" dirty="0" smtClean="0"/>
              <a:t>Ada </a:t>
            </a:r>
            <a:r>
              <a:rPr lang="en-US" altLang="en-US" sz="2800" dirty="0" err="1" smtClean="0"/>
              <a:t>ciri</a:t>
            </a:r>
            <a:r>
              <a:rPr lang="en-US" altLang="en-US" sz="2800" dirty="0" smtClean="0"/>
              <a:t> </a:t>
            </a:r>
            <a:r>
              <a:rPr lang="en-US" altLang="en-US" sz="2800" dirty="0" err="1" smtClean="0"/>
              <a:t>tertentu</a:t>
            </a:r>
            <a:r>
              <a:rPr lang="en-US" altLang="en-US" sz="2800" dirty="0" smtClean="0"/>
              <a:t>: feudal </a:t>
            </a:r>
            <a:r>
              <a:rPr lang="en-US" altLang="en-US" sz="2800" dirty="0" err="1" smtClean="0"/>
              <a:t>dalam</a:t>
            </a:r>
            <a:r>
              <a:rPr lang="en-US" altLang="en-US" sz="2800" dirty="0" smtClean="0"/>
              <a:t> </a:t>
            </a:r>
            <a:r>
              <a:rPr lang="en-US" altLang="en-US" sz="2800" dirty="0" err="1" smtClean="0"/>
              <a:t>ekonomi</a:t>
            </a:r>
            <a:r>
              <a:rPr lang="en-US" altLang="en-US" sz="2800" dirty="0" smtClean="0"/>
              <a:t> </a:t>
            </a:r>
            <a:r>
              <a:rPr lang="en-US" altLang="en-US" sz="2800" dirty="0" err="1" smtClean="0"/>
              <a:t>dan</a:t>
            </a:r>
            <a:r>
              <a:rPr lang="en-US" altLang="en-US" sz="2800" dirty="0" smtClean="0"/>
              <a:t> </a:t>
            </a:r>
            <a:r>
              <a:rPr lang="en-US" altLang="en-US" sz="2800" dirty="0" err="1" smtClean="0"/>
              <a:t>sosial</a:t>
            </a:r>
            <a:r>
              <a:rPr lang="en-US" altLang="en-US" sz="2800" dirty="0" smtClean="0"/>
              <a:t>, </a:t>
            </a:r>
            <a:r>
              <a:rPr lang="en-US" altLang="en-US" sz="2800" dirty="0" err="1" smtClean="0"/>
              <a:t>peranan</a:t>
            </a:r>
            <a:r>
              <a:rPr lang="en-US" altLang="en-US" sz="2800" dirty="0" smtClean="0"/>
              <a:t> </a:t>
            </a:r>
            <a:r>
              <a:rPr lang="en-US" altLang="en-US" sz="2800" dirty="0" err="1" smtClean="0"/>
              <a:t>gereja</a:t>
            </a:r>
            <a:r>
              <a:rPr lang="en-US" altLang="en-US" sz="2800" dirty="0" smtClean="0"/>
              <a:t> yang </a:t>
            </a:r>
            <a:r>
              <a:rPr lang="en-US" altLang="en-US" sz="2800" dirty="0" err="1" smtClean="0"/>
              <a:t>luas</a:t>
            </a:r>
            <a:endParaRPr lang="en-US" altLang="en-US" sz="2800" dirty="0" smtClean="0"/>
          </a:p>
          <a:p>
            <a:pPr eaLnBrk="1" fontAlgn="auto" hangingPunct="1">
              <a:spcAft>
                <a:spcPts val="0"/>
              </a:spcAft>
              <a:buFont typeface="Arial" panose="020B0604020202020204" pitchFamily="34" charset="0"/>
              <a:buChar char="•"/>
              <a:defRPr/>
            </a:pPr>
            <a:r>
              <a:rPr lang="en-US" altLang="en-US" sz="2800" dirty="0" err="1" smtClean="0"/>
              <a:t>Teologi</a:t>
            </a:r>
            <a:r>
              <a:rPr lang="en-US" altLang="en-US" sz="2800" dirty="0" smtClean="0"/>
              <a:t> </a:t>
            </a:r>
            <a:r>
              <a:rPr lang="en-US" altLang="en-US" sz="2800" dirty="0" err="1" smtClean="0"/>
              <a:t>merupakan</a:t>
            </a:r>
            <a:r>
              <a:rPr lang="en-US" altLang="en-US" sz="2800" dirty="0" smtClean="0"/>
              <a:t> </a:t>
            </a:r>
            <a:r>
              <a:rPr lang="en-US" altLang="en-US" sz="2800" dirty="0" err="1" smtClean="0"/>
              <a:t>asas</a:t>
            </a:r>
            <a:r>
              <a:rPr lang="en-US" altLang="en-US" sz="2800" dirty="0" smtClean="0"/>
              <a:t> </a:t>
            </a:r>
            <a:r>
              <a:rPr lang="en-US" altLang="en-US" sz="2800" dirty="0" err="1" smtClean="0"/>
              <a:t>ilmu</a:t>
            </a:r>
            <a:endParaRPr lang="en-US" altLang="en-US" sz="2800" dirty="0" smtClean="0"/>
          </a:p>
          <a:p>
            <a:pPr eaLnBrk="1" fontAlgn="auto" hangingPunct="1">
              <a:spcAft>
                <a:spcPts val="0"/>
              </a:spcAft>
              <a:buFont typeface="Arial" panose="020B0604020202020204" pitchFamily="34" charset="0"/>
              <a:buChar char="•"/>
              <a:defRPr/>
            </a:pPr>
            <a:r>
              <a:rPr lang="en-US" altLang="en-US" sz="2800" dirty="0" err="1" smtClean="0"/>
              <a:t>Gereja</a:t>
            </a:r>
            <a:r>
              <a:rPr lang="en-US" altLang="en-US" sz="2800" dirty="0" smtClean="0"/>
              <a:t> vs </a:t>
            </a:r>
            <a:r>
              <a:rPr lang="en-US" altLang="en-US" sz="2800" dirty="0" err="1" smtClean="0"/>
              <a:t>ilmu</a:t>
            </a:r>
            <a:endParaRPr lang="en-US" altLang="en-US" sz="2800" dirty="0" smtClean="0"/>
          </a:p>
          <a:p>
            <a:pPr eaLnBrk="1" fontAlgn="auto" hangingPunct="1">
              <a:spcAft>
                <a:spcPts val="0"/>
              </a:spcAft>
              <a:buFont typeface="Arial" panose="020B0604020202020204" pitchFamily="34" charset="0"/>
              <a:buChar char="•"/>
              <a:defRPr/>
            </a:pPr>
            <a:r>
              <a:rPr lang="en-US" altLang="en-US" sz="2800" dirty="0" err="1" smtClean="0"/>
              <a:t>Wujudnya</a:t>
            </a:r>
            <a:r>
              <a:rPr lang="en-US" altLang="en-US" sz="2800" dirty="0" smtClean="0"/>
              <a:t> </a:t>
            </a:r>
            <a:r>
              <a:rPr lang="en-US" altLang="en-US" sz="2800" dirty="0" err="1" smtClean="0"/>
              <a:t>inkuisisi</a:t>
            </a:r>
            <a:r>
              <a:rPr lang="en-US" altLang="en-US" sz="2800" dirty="0" smtClean="0"/>
              <a:t> </a:t>
            </a:r>
            <a:r>
              <a:rPr lang="en-US" altLang="en-US" sz="2800" dirty="0" err="1" smtClean="0"/>
              <a:t>untuk</a:t>
            </a:r>
            <a:r>
              <a:rPr lang="en-US" altLang="en-US" sz="2800" dirty="0" smtClean="0"/>
              <a:t> </a:t>
            </a:r>
            <a:r>
              <a:rPr lang="en-US" altLang="en-US" sz="2800" dirty="0" err="1" smtClean="0"/>
              <a:t>hukum</a:t>
            </a:r>
            <a:r>
              <a:rPr lang="en-US" altLang="en-US" sz="2800" dirty="0" smtClean="0"/>
              <a:t> orang </a:t>
            </a:r>
            <a:r>
              <a:rPr lang="en-US" altLang="en-US" sz="2800" dirty="0" err="1" smtClean="0"/>
              <a:t>murtad</a:t>
            </a:r>
            <a:endParaRPr lang="en-US" altLang="en-US" sz="2800" dirty="0" smtClean="0"/>
          </a:p>
          <a:p>
            <a:pPr eaLnBrk="1" fontAlgn="auto" hangingPunct="1">
              <a:spcAft>
                <a:spcPts val="0"/>
              </a:spcAft>
              <a:buFont typeface="Arial" panose="020B0604020202020204" pitchFamily="34" charset="0"/>
              <a:buChar char="•"/>
              <a:defRPr/>
            </a:pPr>
            <a:r>
              <a:rPr lang="en-US" altLang="en-US" sz="2800" dirty="0" err="1" smtClean="0"/>
              <a:t>Wujudnya</a:t>
            </a:r>
            <a:r>
              <a:rPr lang="en-US" altLang="en-US" sz="2800" dirty="0" smtClean="0"/>
              <a:t> </a:t>
            </a:r>
            <a:r>
              <a:rPr lang="en-US" altLang="en-US" sz="2800" dirty="0" err="1" smtClean="0"/>
              <a:t>dualisme</a:t>
            </a:r>
            <a:r>
              <a:rPr lang="en-US" altLang="en-US" sz="2800" dirty="0" smtClean="0"/>
              <a:t> </a:t>
            </a:r>
            <a:r>
              <a:rPr lang="en-US" altLang="en-US" sz="2800" dirty="0" err="1" smtClean="0"/>
              <a:t>dalam</a:t>
            </a:r>
            <a:r>
              <a:rPr lang="en-US" altLang="en-US" sz="2800" dirty="0" smtClean="0"/>
              <a:t> </a:t>
            </a:r>
            <a:r>
              <a:rPr lang="en-US" altLang="en-US" sz="2800" dirty="0" err="1" smtClean="0"/>
              <a:t>ilmu</a:t>
            </a:r>
            <a:endParaRPr lang="en-US" altLang="en-US" sz="2800" dirty="0" smtClean="0"/>
          </a:p>
          <a:p>
            <a:pPr eaLnBrk="1" fontAlgn="auto" hangingPunct="1">
              <a:spcAft>
                <a:spcPts val="0"/>
              </a:spcAft>
              <a:buFont typeface="Arial" panose="020B0604020202020204" pitchFamily="34" charset="0"/>
              <a:buChar char="•"/>
              <a:defRPr/>
            </a:pPr>
            <a:r>
              <a:rPr lang="en-US" altLang="en-US" sz="2800" dirty="0" err="1" smtClean="0"/>
              <a:t>Tokoh</a:t>
            </a:r>
            <a:r>
              <a:rPr lang="en-US" altLang="en-US" sz="2800" dirty="0" smtClean="0"/>
              <a:t> </a:t>
            </a:r>
            <a:r>
              <a:rPr lang="en-US" altLang="en-US" sz="2800" dirty="0" err="1" smtClean="0"/>
              <a:t>utama</a:t>
            </a:r>
            <a:r>
              <a:rPr lang="en-US" altLang="en-US" sz="2800" dirty="0" smtClean="0"/>
              <a:t>: Thomas Aquinas (1225-1274 M)</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1ACC75B-398A-4F1E-9CE4-BDFE8C911A13}" type="slidenum">
              <a:rPr lang="en-US" altLang="zh-CN" sz="1000">
                <a:solidFill>
                  <a:srgbClr val="FFFFFF"/>
                </a:solidFill>
              </a:rPr>
              <a:pPr/>
              <a:t>18</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val 12"/>
          <p:cNvSpPr>
            <a:spLocks noChangeArrowheads="1"/>
          </p:cNvSpPr>
          <p:nvPr/>
        </p:nvSpPr>
        <p:spPr bwMode="auto">
          <a:xfrm>
            <a:off x="3124200" y="3124200"/>
            <a:ext cx="2514600" cy="1828800"/>
          </a:xfrm>
          <a:prstGeom prst="ellipse">
            <a:avLst/>
          </a:prstGeom>
          <a:solidFill>
            <a:srgbClr val="FFFFFF"/>
          </a:solidFill>
          <a:ln w="76200">
            <a:solidFill>
              <a:srgbClr val="000000"/>
            </a:solidFill>
            <a:round/>
            <a:headEnd/>
            <a:tailEnd/>
          </a:ln>
        </p:spPr>
        <p:txBody>
          <a:bodyPr/>
          <a:lstStyle/>
          <a:p>
            <a:pPr algn="ctr" eaLnBrk="1" hangingPunct="1"/>
            <a:r>
              <a:rPr lang="en-GB" altLang="en-US" sz="2200">
                <a:solidFill>
                  <a:schemeClr val="accent1"/>
                </a:solidFill>
                <a:latin typeface="Times New Roman" pitchFamily="18" charset="0"/>
                <a:cs typeface="Times New Roman" pitchFamily="18" charset="0"/>
              </a:rPr>
              <a:t> </a:t>
            </a:r>
            <a:r>
              <a:rPr lang="en-GB" altLang="en-US" b="1">
                <a:solidFill>
                  <a:schemeClr val="accent1"/>
                </a:solidFill>
                <a:latin typeface="Trebuchet MS" pitchFamily="34" charset="0"/>
                <a:cs typeface="Times New Roman" pitchFamily="18" charset="0"/>
              </a:rPr>
              <a:t>MIDDLE</a:t>
            </a:r>
          </a:p>
          <a:p>
            <a:pPr algn="ctr"/>
            <a:r>
              <a:rPr lang="en-GB" altLang="en-US" b="1">
                <a:solidFill>
                  <a:schemeClr val="accent1"/>
                </a:solidFill>
                <a:latin typeface="Trebuchet MS" pitchFamily="34" charset="0"/>
                <a:cs typeface="Times New Roman" pitchFamily="18" charset="0"/>
              </a:rPr>
              <a:t>AGES</a:t>
            </a:r>
          </a:p>
          <a:p>
            <a:pPr algn="ctr"/>
            <a:r>
              <a:rPr lang="en-GB" altLang="en-US" b="1">
                <a:solidFill>
                  <a:schemeClr val="accent1"/>
                </a:solidFill>
                <a:latin typeface="Trebuchet MS" pitchFamily="34" charset="0"/>
                <a:cs typeface="Times New Roman" pitchFamily="18" charset="0"/>
              </a:rPr>
              <a:t>(5M – 15M)</a:t>
            </a:r>
          </a:p>
          <a:p>
            <a:endParaRPr lang="en-GB" altLang="en-US">
              <a:solidFill>
                <a:schemeClr val="accent1"/>
              </a:solidFill>
              <a:latin typeface="Times New Roman" pitchFamily="18" charset="0"/>
            </a:endParaRPr>
          </a:p>
        </p:txBody>
      </p:sp>
      <p:sp>
        <p:nvSpPr>
          <p:cNvPr id="24579" name="Line 11"/>
          <p:cNvSpPr>
            <a:spLocks noChangeShapeType="1"/>
          </p:cNvSpPr>
          <p:nvPr/>
        </p:nvSpPr>
        <p:spPr bwMode="auto">
          <a:xfrm flipV="1">
            <a:off x="4949825" y="2665413"/>
            <a:ext cx="612775" cy="574675"/>
          </a:xfrm>
          <a:prstGeom prst="line">
            <a:avLst/>
          </a:prstGeom>
          <a:noFill/>
          <a:ln w="952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0" name="Line 10"/>
          <p:cNvSpPr>
            <a:spLocks noChangeShapeType="1"/>
          </p:cNvSpPr>
          <p:nvPr/>
        </p:nvSpPr>
        <p:spPr bwMode="auto">
          <a:xfrm>
            <a:off x="5638800" y="4060825"/>
            <a:ext cx="800100" cy="0"/>
          </a:xfrm>
          <a:prstGeom prst="line">
            <a:avLst/>
          </a:prstGeom>
          <a:noFill/>
          <a:ln w="952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1" name="Line 9"/>
          <p:cNvSpPr>
            <a:spLocks noChangeShapeType="1"/>
          </p:cNvSpPr>
          <p:nvPr/>
        </p:nvSpPr>
        <p:spPr bwMode="auto">
          <a:xfrm flipH="1">
            <a:off x="4267200" y="4894263"/>
            <a:ext cx="19050" cy="679450"/>
          </a:xfrm>
          <a:prstGeom prst="line">
            <a:avLst/>
          </a:prstGeom>
          <a:noFill/>
          <a:ln w="952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2" name="Line 8"/>
          <p:cNvSpPr>
            <a:spLocks noChangeShapeType="1"/>
          </p:cNvSpPr>
          <p:nvPr/>
        </p:nvSpPr>
        <p:spPr bwMode="auto">
          <a:xfrm flipH="1">
            <a:off x="2286000" y="4322763"/>
            <a:ext cx="971550" cy="630237"/>
          </a:xfrm>
          <a:prstGeom prst="line">
            <a:avLst/>
          </a:prstGeom>
          <a:noFill/>
          <a:ln w="952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3" name="Line 7"/>
          <p:cNvSpPr>
            <a:spLocks noChangeShapeType="1"/>
          </p:cNvSpPr>
          <p:nvPr/>
        </p:nvSpPr>
        <p:spPr bwMode="auto">
          <a:xfrm flipH="1" flipV="1">
            <a:off x="2743200" y="2774950"/>
            <a:ext cx="514350" cy="858838"/>
          </a:xfrm>
          <a:prstGeom prst="line">
            <a:avLst/>
          </a:prstGeom>
          <a:noFill/>
          <a:ln w="952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4" name="Rectangle 6"/>
          <p:cNvSpPr>
            <a:spLocks noChangeArrowheads="1"/>
          </p:cNvSpPr>
          <p:nvPr/>
        </p:nvSpPr>
        <p:spPr bwMode="auto">
          <a:xfrm>
            <a:off x="4114800" y="1062038"/>
            <a:ext cx="4191000" cy="1603375"/>
          </a:xfrm>
          <a:prstGeom prst="rect">
            <a:avLst/>
          </a:prstGeom>
          <a:solidFill>
            <a:srgbClr val="FFFFFF"/>
          </a:solidFill>
          <a:ln w="9525">
            <a:solidFill>
              <a:srgbClr val="000000"/>
            </a:solidFill>
            <a:miter lim="800000"/>
            <a:headEnd/>
            <a:tailEnd/>
          </a:ln>
        </p:spPr>
        <p:txBody>
          <a:bodyPr/>
          <a:lstStyle/>
          <a:p>
            <a:pPr indent="-228600" eaLnBrk="1" hangingPunct="1">
              <a:tabLst>
                <a:tab pos="457200" algn="l"/>
              </a:tabLst>
            </a:pPr>
            <a:r>
              <a:rPr lang="en-GB" altLang="en-US" sz="2600">
                <a:solidFill>
                  <a:schemeClr val="accent1"/>
                </a:solidFill>
                <a:latin typeface="Times New Roman" pitchFamily="18" charset="0"/>
                <a:cs typeface="Times New Roman" pitchFamily="18" charset="0"/>
              </a:rPr>
              <a:t> </a:t>
            </a:r>
            <a:r>
              <a:rPr lang="en-GB" altLang="en-US" sz="2000">
                <a:solidFill>
                  <a:schemeClr val="accent1"/>
                </a:solidFill>
                <a:latin typeface="Trebuchet MS" pitchFamily="34" charset="0"/>
                <a:cs typeface="Times New Roman" pitchFamily="18" charset="0"/>
              </a:rPr>
              <a:t>Gereja vs ilmu</a:t>
            </a:r>
          </a:p>
          <a:p>
            <a:pPr indent="-228600">
              <a:tabLst>
                <a:tab pos="457200" algn="l"/>
              </a:tabLst>
            </a:pPr>
            <a:r>
              <a:rPr lang="en-GB" altLang="en-US" sz="2000">
                <a:solidFill>
                  <a:schemeClr val="accent1"/>
                </a:solidFill>
                <a:latin typeface="Trebuchet MS" pitchFamily="34" charset="0"/>
                <a:cs typeface="Times New Roman" pitchFamily="18" charset="0"/>
              </a:rPr>
              <a:t>- dualisme</a:t>
            </a:r>
          </a:p>
          <a:p>
            <a:pPr indent="-228600">
              <a:tabLst>
                <a:tab pos="457200" algn="l"/>
              </a:tabLst>
            </a:pPr>
            <a:r>
              <a:rPr lang="en-GB" altLang="en-US" sz="2000">
                <a:solidFill>
                  <a:schemeClr val="accent1"/>
                </a:solidFill>
                <a:latin typeface="Trebuchet MS" pitchFamily="34" charset="0"/>
                <a:cs typeface="Times New Roman" pitchFamily="18" charset="0"/>
              </a:rPr>
              <a:t>-rakyat dihukum jika lawan gereja</a:t>
            </a:r>
          </a:p>
          <a:p>
            <a:pPr indent="-228600">
              <a:tabLst>
                <a:tab pos="457200" algn="l"/>
              </a:tabLst>
            </a:pPr>
            <a:endParaRPr lang="en-GB" altLang="en-US">
              <a:latin typeface="Times New Roman" pitchFamily="18" charset="0"/>
            </a:endParaRPr>
          </a:p>
        </p:txBody>
      </p:sp>
      <p:sp>
        <p:nvSpPr>
          <p:cNvPr id="24585" name="Rectangle 5"/>
          <p:cNvSpPr>
            <a:spLocks noChangeArrowheads="1"/>
          </p:cNvSpPr>
          <p:nvPr/>
        </p:nvSpPr>
        <p:spPr bwMode="auto">
          <a:xfrm>
            <a:off x="6372225" y="3529013"/>
            <a:ext cx="2857500" cy="1365250"/>
          </a:xfrm>
          <a:prstGeom prst="rect">
            <a:avLst/>
          </a:prstGeom>
          <a:solidFill>
            <a:srgbClr val="FFFFFF"/>
          </a:solidFill>
          <a:ln w="9525">
            <a:solidFill>
              <a:srgbClr val="000000"/>
            </a:solidFill>
            <a:miter lim="800000"/>
            <a:headEnd/>
            <a:tailEnd/>
          </a:ln>
        </p:spPr>
        <p:txBody>
          <a:bodyPr/>
          <a:lstStyle/>
          <a:p>
            <a:pPr indent="-228600" eaLnBrk="1" hangingPunct="1">
              <a:tabLst>
                <a:tab pos="457200" algn="l"/>
              </a:tabLst>
            </a:pPr>
            <a:r>
              <a:rPr lang="en-GB" altLang="en-US" sz="1200">
                <a:latin typeface="Times New Roman" pitchFamily="18" charset="0"/>
                <a:cs typeface="Times New Roman" pitchFamily="18" charset="0"/>
              </a:rPr>
              <a:t> </a:t>
            </a:r>
            <a:r>
              <a:rPr lang="en-GB" altLang="en-US" sz="2000">
                <a:solidFill>
                  <a:schemeClr val="accent1"/>
                </a:solidFill>
                <a:latin typeface="Trebuchet MS" pitchFamily="34" charset="0"/>
                <a:cs typeface="Times New Roman" pitchFamily="18" charset="0"/>
              </a:rPr>
              <a:t>Tokoh yang sahkan autoriti agama</a:t>
            </a:r>
          </a:p>
          <a:p>
            <a:pPr indent="-228600">
              <a:tabLst>
                <a:tab pos="457200" algn="l"/>
              </a:tabLst>
            </a:pPr>
            <a:r>
              <a:rPr lang="en-GB" altLang="en-US" sz="2000">
                <a:solidFill>
                  <a:schemeClr val="accent1"/>
                </a:solidFill>
                <a:latin typeface="Trebuchet MS" pitchFamily="34" charset="0"/>
                <a:cs typeface="Times New Roman" pitchFamily="18" charset="0"/>
              </a:rPr>
              <a:t>- St. Thomas Aquinas</a:t>
            </a:r>
          </a:p>
          <a:p>
            <a:pPr indent="-228600">
              <a:tabLst>
                <a:tab pos="457200" algn="l"/>
              </a:tabLst>
            </a:pPr>
            <a:r>
              <a:rPr lang="en-GB" altLang="en-US" sz="2000">
                <a:solidFill>
                  <a:schemeClr val="accent1"/>
                </a:solidFill>
                <a:latin typeface="Trebuchet MS" pitchFamily="34" charset="0"/>
                <a:cs typeface="Times New Roman" pitchFamily="18" charset="0"/>
              </a:rPr>
              <a:t>- St. Ansel</a:t>
            </a:r>
            <a:r>
              <a:rPr lang="en-GB" altLang="en-US" sz="2000">
                <a:latin typeface="Trebuchet MS" pitchFamily="34" charset="0"/>
                <a:cs typeface="Times New Roman" pitchFamily="18" charset="0"/>
              </a:rPr>
              <a:t>m</a:t>
            </a:r>
          </a:p>
          <a:p>
            <a:pPr indent="-228600" algn="ctr">
              <a:tabLst>
                <a:tab pos="457200" algn="l"/>
              </a:tabLst>
            </a:pPr>
            <a:r>
              <a:rPr lang="en-GB" altLang="en-US">
                <a:latin typeface="Times New Roman" pitchFamily="18" charset="0"/>
                <a:cs typeface="Times New Roman" pitchFamily="18" charset="0"/>
              </a:rPr>
              <a:t> </a:t>
            </a:r>
            <a:endParaRPr lang="en-GB" altLang="en-US" sz="1200">
              <a:latin typeface="Times New Roman" pitchFamily="18" charset="0"/>
              <a:cs typeface="Times New Roman" pitchFamily="18" charset="0"/>
            </a:endParaRPr>
          </a:p>
          <a:p>
            <a:pPr indent="-228600">
              <a:tabLst>
                <a:tab pos="457200" algn="l"/>
              </a:tabLst>
            </a:pPr>
            <a:endParaRPr lang="en-GB" altLang="en-US">
              <a:latin typeface="Times New Roman" pitchFamily="18" charset="0"/>
            </a:endParaRPr>
          </a:p>
        </p:txBody>
      </p:sp>
      <p:sp>
        <p:nvSpPr>
          <p:cNvPr id="24586" name="Rectangle 4"/>
          <p:cNvSpPr>
            <a:spLocks noChangeArrowheads="1"/>
          </p:cNvSpPr>
          <p:nvPr/>
        </p:nvSpPr>
        <p:spPr bwMode="auto">
          <a:xfrm>
            <a:off x="3181350" y="5573713"/>
            <a:ext cx="2381250" cy="1125537"/>
          </a:xfrm>
          <a:prstGeom prst="rect">
            <a:avLst/>
          </a:prstGeom>
          <a:solidFill>
            <a:srgbClr val="FFFFFF"/>
          </a:solidFill>
          <a:ln w="9525">
            <a:solidFill>
              <a:srgbClr val="000000"/>
            </a:solidFill>
            <a:miter lim="800000"/>
            <a:headEnd/>
            <a:tailEnd/>
          </a:ln>
        </p:spPr>
        <p:txBody>
          <a:bodyPr/>
          <a:lstStyle/>
          <a:p>
            <a:pPr eaLnBrk="1" hangingPunct="1"/>
            <a:r>
              <a:rPr lang="en-GB" altLang="en-US" sz="1200">
                <a:latin typeface="Times New Roman" pitchFamily="18" charset="0"/>
                <a:cs typeface="Times New Roman" pitchFamily="18" charset="0"/>
              </a:rPr>
              <a:t> </a:t>
            </a:r>
            <a:endParaRPr lang="en-GB" altLang="en-US" sz="1200">
              <a:solidFill>
                <a:schemeClr val="accent1"/>
              </a:solidFill>
              <a:latin typeface="Times New Roman" pitchFamily="18" charset="0"/>
              <a:cs typeface="Times New Roman" pitchFamily="18" charset="0"/>
            </a:endParaRPr>
          </a:p>
          <a:p>
            <a:pPr algn="ctr"/>
            <a:r>
              <a:rPr lang="en-GB" altLang="en-US" sz="2000">
                <a:solidFill>
                  <a:schemeClr val="accent1"/>
                </a:solidFill>
                <a:latin typeface="Trebuchet MS" pitchFamily="34" charset="0"/>
                <a:cs typeface="Times New Roman" pitchFamily="18" charset="0"/>
              </a:rPr>
              <a:t>Asas ilmu hanya teologi sahaja</a:t>
            </a:r>
          </a:p>
          <a:p>
            <a:r>
              <a:rPr lang="en-GB" altLang="en-US" sz="2600">
                <a:solidFill>
                  <a:schemeClr val="accent1"/>
                </a:solidFill>
                <a:latin typeface="Times New Roman" pitchFamily="18" charset="0"/>
                <a:cs typeface="Times New Roman" pitchFamily="18" charset="0"/>
              </a:rPr>
              <a:t> </a:t>
            </a:r>
            <a:endParaRPr lang="en-GB" altLang="en-US" sz="1200">
              <a:solidFill>
                <a:schemeClr val="accent1"/>
              </a:solidFill>
              <a:latin typeface="Times New Roman" pitchFamily="18" charset="0"/>
              <a:cs typeface="Times New Roman" pitchFamily="18" charset="0"/>
            </a:endParaRPr>
          </a:p>
          <a:p>
            <a:endParaRPr lang="en-GB" altLang="en-US">
              <a:latin typeface="Times New Roman" pitchFamily="18" charset="0"/>
            </a:endParaRPr>
          </a:p>
        </p:txBody>
      </p:sp>
      <p:sp>
        <p:nvSpPr>
          <p:cNvPr id="24587" name="Rectangle 3"/>
          <p:cNvSpPr>
            <a:spLocks noChangeArrowheads="1"/>
          </p:cNvSpPr>
          <p:nvPr/>
        </p:nvSpPr>
        <p:spPr bwMode="auto">
          <a:xfrm>
            <a:off x="73025" y="5018088"/>
            <a:ext cx="2743200" cy="587375"/>
          </a:xfrm>
          <a:prstGeom prst="rect">
            <a:avLst/>
          </a:prstGeom>
          <a:solidFill>
            <a:srgbClr val="FFFFFF"/>
          </a:solidFill>
          <a:ln w="9525">
            <a:solidFill>
              <a:srgbClr val="000000"/>
            </a:solidFill>
            <a:miter lim="800000"/>
            <a:headEnd/>
            <a:tailEnd/>
          </a:ln>
        </p:spPr>
        <p:txBody>
          <a:bodyPr/>
          <a:lstStyle/>
          <a:p>
            <a:pPr algn="ctr"/>
            <a:r>
              <a:rPr lang="en-GB" altLang="en-US" sz="2600">
                <a:solidFill>
                  <a:schemeClr val="accent1"/>
                </a:solidFill>
                <a:latin typeface="Times New Roman" pitchFamily="18" charset="0"/>
                <a:cs typeface="Times New Roman" pitchFamily="18" charset="0"/>
              </a:rPr>
              <a:t> </a:t>
            </a:r>
            <a:r>
              <a:rPr lang="en-GB" altLang="en-US" sz="2000">
                <a:solidFill>
                  <a:schemeClr val="accent1"/>
                </a:solidFill>
                <a:latin typeface="Trebuchet MS" pitchFamily="34" charset="0"/>
                <a:cs typeface="Times New Roman" pitchFamily="18" charset="0"/>
              </a:rPr>
              <a:t>Zaman Islam</a:t>
            </a:r>
          </a:p>
        </p:txBody>
      </p:sp>
      <p:sp>
        <p:nvSpPr>
          <p:cNvPr id="24588" name="Rectangle 2"/>
          <p:cNvSpPr>
            <a:spLocks noChangeArrowheads="1"/>
          </p:cNvSpPr>
          <p:nvPr/>
        </p:nvSpPr>
        <p:spPr bwMode="auto">
          <a:xfrm>
            <a:off x="1019175" y="1031875"/>
            <a:ext cx="1714500" cy="2514600"/>
          </a:xfrm>
          <a:prstGeom prst="rect">
            <a:avLst/>
          </a:prstGeom>
          <a:solidFill>
            <a:srgbClr val="FFFFFF"/>
          </a:solidFill>
          <a:ln w="9525">
            <a:solidFill>
              <a:srgbClr val="000000"/>
            </a:solidFill>
            <a:miter lim="800000"/>
            <a:headEnd/>
            <a:tailEnd/>
          </a:ln>
        </p:spPr>
        <p:txBody>
          <a:bodyPr/>
          <a:lstStyle/>
          <a:p>
            <a:pPr algn="just" eaLnBrk="1" hangingPunct="1"/>
            <a:r>
              <a:rPr lang="en-GB" altLang="en-US" sz="2000">
                <a:solidFill>
                  <a:schemeClr val="accent1"/>
                </a:solidFill>
                <a:latin typeface="Trebuchet MS" pitchFamily="34" charset="0"/>
                <a:cs typeface="Times New Roman" pitchFamily="18" charset="0"/>
              </a:rPr>
              <a:t>Peristiwa utama:</a:t>
            </a:r>
          </a:p>
          <a:p>
            <a:pPr algn="just"/>
            <a:r>
              <a:rPr lang="en-GB" altLang="en-US" sz="2000">
                <a:solidFill>
                  <a:schemeClr val="accent1"/>
                </a:solidFill>
                <a:latin typeface="Trebuchet MS" pitchFamily="34" charset="0"/>
                <a:cs typeface="Times New Roman" pitchFamily="18" charset="0"/>
              </a:rPr>
              <a:t>-Perang Salib</a:t>
            </a:r>
          </a:p>
          <a:p>
            <a:pPr algn="just"/>
            <a:r>
              <a:rPr lang="en-GB" altLang="en-US" sz="2000">
                <a:solidFill>
                  <a:schemeClr val="accent1"/>
                </a:solidFill>
                <a:latin typeface="Trebuchet MS" pitchFamily="34" charset="0"/>
                <a:cs typeface="Times New Roman" pitchFamily="18" charset="0"/>
              </a:rPr>
              <a:t>-ilmu dipindahkan</a:t>
            </a:r>
          </a:p>
          <a:p>
            <a:pPr algn="just"/>
            <a:r>
              <a:rPr lang="en-GB" altLang="en-US" sz="2600">
                <a:solidFill>
                  <a:schemeClr val="accent1"/>
                </a:solidFill>
                <a:latin typeface="Times New Roman" pitchFamily="18" charset="0"/>
                <a:cs typeface="Times New Roman" pitchFamily="18" charset="0"/>
              </a:rPr>
              <a:t> </a:t>
            </a:r>
            <a:endParaRPr lang="en-GB" altLang="en-US" sz="1200">
              <a:solidFill>
                <a:schemeClr val="accent1"/>
              </a:solidFill>
              <a:latin typeface="Times New Roman" pitchFamily="18" charset="0"/>
              <a:cs typeface="Times New Roman" pitchFamily="18" charset="0"/>
            </a:endParaRPr>
          </a:p>
          <a:p>
            <a:r>
              <a:rPr lang="en-GB" altLang="en-US" sz="2600">
                <a:latin typeface="Times New Roman" pitchFamily="18" charset="0"/>
                <a:cs typeface="Times New Roman" pitchFamily="18" charset="0"/>
              </a:rPr>
              <a:t> </a:t>
            </a:r>
            <a:endParaRPr lang="en-GB" altLang="en-US" sz="1200">
              <a:latin typeface="Times New Roman" pitchFamily="18" charset="0"/>
              <a:cs typeface="Times New Roman" pitchFamily="18" charset="0"/>
            </a:endParaRPr>
          </a:p>
          <a:p>
            <a:endParaRPr lang="en-GB" altLang="en-US">
              <a:latin typeface="Times New Roman" pitchFamily="18" charset="0"/>
            </a:endParaRPr>
          </a:p>
        </p:txBody>
      </p:sp>
      <p:sp>
        <p:nvSpPr>
          <p:cNvPr id="24589" name="Rectangle 13"/>
          <p:cNvSpPr>
            <a:spLocks noChangeArrowheads="1"/>
          </p:cNvSpPr>
          <p:nvPr/>
        </p:nvSpPr>
        <p:spPr bwMode="auto">
          <a:xfrm>
            <a:off x="57150" y="811213"/>
            <a:ext cx="9144000"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endParaRPr lang="en-GB" altLang="en-US">
              <a:latin typeface="Times New Roman" pitchFamily="18" charset="0"/>
            </a:endParaRPr>
          </a:p>
        </p:txBody>
      </p:sp>
      <p:sp>
        <p:nvSpPr>
          <p:cNvPr id="24590" name="Rectangle 18"/>
          <p:cNvSpPr>
            <a:spLocks noChangeArrowheads="1"/>
          </p:cNvSpPr>
          <p:nvPr/>
        </p:nvSpPr>
        <p:spPr bwMode="auto">
          <a:xfrm>
            <a:off x="57150" y="811213"/>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en-US" sz="1200">
                <a:latin typeface="Times New Roman" pitchFamily="18" charset="0"/>
                <a:cs typeface="Times New Roman" pitchFamily="18" charset="0"/>
              </a:rPr>
              <a:t> </a:t>
            </a:r>
          </a:p>
          <a:p>
            <a:r>
              <a:rPr lang="en-GB" altLang="en-US" sz="1200">
                <a:latin typeface="Times New Roman" pitchFamily="18" charset="0"/>
                <a:cs typeface="Times New Roman" pitchFamily="18" charset="0"/>
              </a:rPr>
              <a:t> </a:t>
            </a:r>
          </a:p>
          <a:p>
            <a:endParaRPr lang="en-GB" altLang="en-US">
              <a:latin typeface="Times New Roman" pitchFamily="18" charset="0"/>
            </a:endParaRPr>
          </a:p>
        </p:txBody>
      </p:sp>
      <p:sp>
        <p:nvSpPr>
          <p:cNvPr id="24591" name="Rectangle 21"/>
          <p:cNvSpPr>
            <a:spLocks noChangeArrowheads="1"/>
          </p:cNvSpPr>
          <p:nvPr/>
        </p:nvSpPr>
        <p:spPr bwMode="auto">
          <a:xfrm>
            <a:off x="57150" y="811213"/>
            <a:ext cx="9144000"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1200">
                <a:latin typeface="Times New Roman" pitchFamily="18" charset="0"/>
                <a:cs typeface="Times New Roman" pitchFamily="18" charset="0"/>
              </a:rPr>
              <a:t> </a:t>
            </a:r>
          </a:p>
          <a:p>
            <a:endParaRPr lang="en-GB" altLang="en-US">
              <a:latin typeface="Times New Roman" pitchFamily="18" charset="0"/>
            </a:endParaRP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E8C36F6-F693-4992-B3F1-4B2336D82395}" type="slidenum">
              <a:rPr lang="en-US" altLang="zh-CN" sz="1000">
                <a:solidFill>
                  <a:srgbClr val="FFFFFF"/>
                </a:solidFill>
              </a:rPr>
              <a:pPr/>
              <a:t>19</a:t>
            </a:fld>
            <a:endParaRPr lang="en-US" altLang="zh-CN" sz="1000">
              <a:solidFill>
                <a:srgbClr val="FFFFFF"/>
              </a:solidFill>
            </a:endParaRPr>
          </a:p>
        </p:txBody>
      </p:sp>
      <p:sp>
        <p:nvSpPr>
          <p:cNvPr id="24593" name="TextBox 17"/>
          <p:cNvSpPr txBox="1">
            <a:spLocks noChangeArrowheads="1"/>
          </p:cNvSpPr>
          <p:nvPr/>
        </p:nvSpPr>
        <p:spPr bwMode="auto">
          <a:xfrm>
            <a:off x="2268538" y="346075"/>
            <a:ext cx="35179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200">
                <a:solidFill>
                  <a:schemeClr val="tx1"/>
                </a:solidFill>
                <a:latin typeface="Century Gothic" pitchFamily="34" charset="0"/>
              </a:defRPr>
            </a:lvl1pPr>
            <a:lvl2pPr marL="742950" indent="-285750">
              <a:defRPr sz="2000">
                <a:solidFill>
                  <a:schemeClr val="tx1"/>
                </a:solidFill>
                <a:latin typeface="Century Gothic" pitchFamily="34" charset="0"/>
              </a:defRPr>
            </a:lvl2pPr>
            <a:lvl3pPr>
              <a:defRPr>
                <a:solidFill>
                  <a:schemeClr val="tx1"/>
                </a:solidFill>
                <a:latin typeface="Century Gothic" pitchFamily="34" charset="0"/>
              </a:defRPr>
            </a:lvl3pPr>
            <a:lvl4pPr>
              <a:defRPr sz="1600">
                <a:solidFill>
                  <a:schemeClr val="tx1"/>
                </a:solidFill>
                <a:latin typeface="Century Gothic" pitchFamily="34" charset="0"/>
              </a:defRPr>
            </a:lvl4pPr>
            <a:lvl5pPr>
              <a:defRPr sz="1600">
                <a:solidFill>
                  <a:schemeClr val="tx1"/>
                </a:solidFill>
                <a:latin typeface="Century Gothic" pitchFamily="34" charset="0"/>
              </a:defRPr>
            </a:lvl5pPr>
            <a:lvl6pPr eaLnBrk="0" fontAlgn="base" hangingPunct="0">
              <a:spcAft>
                <a:spcPct val="0"/>
              </a:spcAft>
              <a:buFont typeface="Arial" charset="0"/>
              <a:defRPr sz="1600">
                <a:solidFill>
                  <a:schemeClr val="tx1"/>
                </a:solidFill>
                <a:latin typeface="Century Gothic" pitchFamily="34" charset="0"/>
              </a:defRPr>
            </a:lvl6pPr>
            <a:lvl7pPr eaLnBrk="0" fontAlgn="base" hangingPunct="0">
              <a:spcAft>
                <a:spcPct val="0"/>
              </a:spcAft>
              <a:buFont typeface="Arial" charset="0"/>
              <a:defRPr sz="1600">
                <a:solidFill>
                  <a:schemeClr val="tx1"/>
                </a:solidFill>
                <a:latin typeface="Century Gothic" pitchFamily="34" charset="0"/>
              </a:defRPr>
            </a:lvl7pPr>
            <a:lvl8pPr eaLnBrk="0" fontAlgn="base" hangingPunct="0">
              <a:spcAft>
                <a:spcPct val="0"/>
              </a:spcAft>
              <a:buFont typeface="Arial" charset="0"/>
              <a:defRPr sz="1600">
                <a:solidFill>
                  <a:schemeClr val="tx1"/>
                </a:solidFill>
                <a:latin typeface="Century Gothic" pitchFamily="34" charset="0"/>
              </a:defRPr>
            </a:lvl8pPr>
            <a:lvl9pPr eaLnBrk="0" fontAlgn="base" hangingPunct="0">
              <a:spcAft>
                <a:spcPct val="0"/>
              </a:spcAft>
              <a:buFont typeface="Arial" charset="0"/>
              <a:defRPr sz="1600">
                <a:solidFill>
                  <a:schemeClr val="tx1"/>
                </a:solidFill>
                <a:latin typeface="Century Gothic" pitchFamily="34" charset="0"/>
              </a:defRPr>
            </a:lvl9pPr>
          </a:lstStyle>
          <a:p>
            <a:r>
              <a:rPr lang="en-MY" altLang="en-US" sz="3600" b="1">
                <a:solidFill>
                  <a:srgbClr val="FFFF00"/>
                </a:solidFill>
                <a:latin typeface="Tahoma" pitchFamily="34" charset="0"/>
              </a:rPr>
              <a:t>ZAMAN GELAP</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p:cNvGraphicFramePr>
            <a:graphicFrameLocks noGrp="1"/>
          </p:cNvGraphicFramePr>
          <p:nvPr>
            <p:ph idx="1"/>
            <p:extLst>
              <p:ext uri="{D42A27DB-BD31-4B8C-83A1-F6EECF244321}">
                <p14:modId xmlns:p14="http://schemas.microsoft.com/office/powerpoint/2010/main" val="335936035"/>
              </p:ext>
            </p:extLst>
          </p:nvPr>
        </p:nvGraphicFramePr>
        <p:xfrm>
          <a:off x="76200" y="378115"/>
          <a:ext cx="9144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F03BB19D-4758-4B2F-A4AD-1AD99695F3FB}" type="slidenum">
              <a:rPr lang="ar-SA" altLang="en-US" sz="1000">
                <a:solidFill>
                  <a:srgbClr val="FFFFFF"/>
                </a:solidFill>
              </a:rPr>
              <a:pPr/>
              <a:t>2</a:t>
            </a:fld>
            <a:endParaRPr lang="en-US" altLang="en-US"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593725" y="763588"/>
            <a:ext cx="7956550" cy="1293812"/>
          </a:xfrm>
        </p:spPr>
        <p:txBody>
          <a:bodyPr/>
          <a:lstStyle/>
          <a:p>
            <a:pPr algn="ctr" eaLnBrk="1" fontAlgn="auto" hangingPunct="1">
              <a:spcAft>
                <a:spcPts val="0"/>
              </a:spcAft>
              <a:defRPr/>
            </a:pPr>
            <a:r>
              <a:rPr lang="en-US" altLang="en-US" dirty="0" smtClean="0"/>
              <a:t>Zaman </a:t>
            </a:r>
            <a:r>
              <a:rPr lang="en-US" altLang="en-US" dirty="0" err="1" smtClean="0"/>
              <a:t>gelap</a:t>
            </a:r>
            <a:endParaRPr lang="en-US" altLang="en-US" dirty="0" smtClean="0"/>
          </a:p>
        </p:txBody>
      </p:sp>
      <p:sp>
        <p:nvSpPr>
          <p:cNvPr id="51203" name="Rectangle 3"/>
          <p:cNvSpPr>
            <a:spLocks noGrp="1" noChangeArrowheads="1"/>
          </p:cNvSpPr>
          <p:nvPr>
            <p:ph idx="1"/>
          </p:nvPr>
        </p:nvSpPr>
        <p:spPr/>
        <p:txBody>
          <a:bodyPr rtlCol="0">
            <a:normAutofit/>
          </a:bodyPr>
          <a:lstStyle/>
          <a:p>
            <a:pPr eaLnBrk="1" fontAlgn="auto" hangingPunct="1">
              <a:spcAft>
                <a:spcPts val="0"/>
              </a:spcAft>
              <a:buFont typeface="Arial" panose="020B0604020202020204" pitchFamily="34" charset="0"/>
              <a:buChar char="•"/>
              <a:defRPr/>
            </a:pPr>
            <a:r>
              <a:rPr lang="en-US" altLang="en-US" sz="3200" dirty="0" smtClean="0"/>
              <a:t>Era </a:t>
            </a:r>
            <a:r>
              <a:rPr lang="en-US" altLang="en-US" sz="3200" dirty="0" err="1" smtClean="0"/>
              <a:t>kemajuan</a:t>
            </a:r>
            <a:r>
              <a:rPr lang="en-US" altLang="en-US" sz="3200" dirty="0" smtClean="0"/>
              <a:t> </a:t>
            </a:r>
            <a:r>
              <a:rPr lang="en-US" altLang="en-US" sz="3200" dirty="0" err="1" smtClean="0"/>
              <a:t>dunia</a:t>
            </a:r>
            <a:r>
              <a:rPr lang="en-US" altLang="en-US" sz="3200" dirty="0" smtClean="0"/>
              <a:t> Islam</a:t>
            </a:r>
          </a:p>
          <a:p>
            <a:pPr eaLnBrk="1" fontAlgn="auto" hangingPunct="1">
              <a:spcAft>
                <a:spcPts val="0"/>
              </a:spcAft>
              <a:buFont typeface="Arial" panose="020B0604020202020204" pitchFamily="34" charset="0"/>
              <a:buChar char="•"/>
              <a:defRPr/>
            </a:pPr>
            <a:r>
              <a:rPr lang="en-US" altLang="en-US" sz="3200" dirty="0" err="1" smtClean="0"/>
              <a:t>Beberapa</a:t>
            </a:r>
            <a:r>
              <a:rPr lang="en-US" altLang="en-US" sz="3200" dirty="0" smtClean="0"/>
              <a:t> </a:t>
            </a:r>
            <a:r>
              <a:rPr lang="en-US" altLang="en-US" sz="3200" dirty="0" err="1" smtClean="0"/>
              <a:t>peristiwa</a:t>
            </a:r>
            <a:r>
              <a:rPr lang="en-US" altLang="en-US" sz="3200" dirty="0" smtClean="0"/>
              <a:t> </a:t>
            </a:r>
            <a:r>
              <a:rPr lang="en-US" altLang="en-US" sz="3200" dirty="0" err="1" smtClean="0"/>
              <a:t>utama</a:t>
            </a:r>
            <a:r>
              <a:rPr lang="en-US" altLang="en-US" sz="3200" dirty="0" smtClean="0"/>
              <a:t>:</a:t>
            </a:r>
          </a:p>
          <a:p>
            <a:pPr marL="1069975" indent="-712788" eaLnBrk="1" fontAlgn="auto" hangingPunct="1">
              <a:spcAft>
                <a:spcPts val="0"/>
              </a:spcAft>
              <a:buFont typeface="+mj-lt"/>
              <a:buAutoNum type="arabicParenR"/>
              <a:defRPr/>
            </a:pPr>
            <a:r>
              <a:rPr lang="en-US" altLang="en-US" sz="3200" dirty="0" err="1"/>
              <a:t>Perang</a:t>
            </a:r>
            <a:r>
              <a:rPr lang="en-US" altLang="en-US" sz="3200" dirty="0"/>
              <a:t> </a:t>
            </a:r>
            <a:r>
              <a:rPr lang="en-US" altLang="en-US" sz="3200" dirty="0" err="1"/>
              <a:t>Salib</a:t>
            </a:r>
            <a:endParaRPr lang="en-US" altLang="en-US" sz="3200" dirty="0"/>
          </a:p>
          <a:p>
            <a:pPr marL="1069975" indent="-712788" eaLnBrk="1" fontAlgn="auto" hangingPunct="1">
              <a:spcAft>
                <a:spcPts val="0"/>
              </a:spcAft>
              <a:buFont typeface="+mj-lt"/>
              <a:buAutoNum type="arabicParenR"/>
              <a:defRPr/>
            </a:pPr>
            <a:r>
              <a:rPr lang="en-US" altLang="en-US" sz="3200" dirty="0" err="1" smtClean="0"/>
              <a:t>Perpindahan</a:t>
            </a:r>
            <a:r>
              <a:rPr lang="en-US" altLang="en-US" sz="3200" dirty="0" smtClean="0"/>
              <a:t> </a:t>
            </a:r>
            <a:r>
              <a:rPr lang="en-US" altLang="en-US" sz="3200" dirty="0" err="1" smtClean="0"/>
              <a:t>ilmu</a:t>
            </a:r>
            <a:endParaRPr lang="en-US" altLang="en-US" sz="3200" dirty="0" smtClean="0"/>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0DCB38E-A562-4019-A78A-330ECB5396DC}" type="slidenum">
              <a:rPr lang="en-US" altLang="zh-CN" sz="1000">
                <a:solidFill>
                  <a:srgbClr val="FFFFFF"/>
                </a:solidFill>
              </a:rPr>
              <a:pPr/>
              <a:t>20</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381000"/>
            <a:ext cx="7956550" cy="990600"/>
          </a:xfrm>
        </p:spPr>
        <p:txBody>
          <a:bodyPr/>
          <a:lstStyle/>
          <a:p>
            <a:pPr algn="ctr">
              <a:defRPr/>
            </a:pPr>
            <a:r>
              <a:rPr lang="en-GB" dirty="0" smtClean="0"/>
              <a:t>PERANG SALIB (11-13 m)</a:t>
            </a:r>
            <a:endParaRPr lang="en-GB" dirty="0"/>
          </a:p>
        </p:txBody>
      </p:sp>
      <p:sp>
        <p:nvSpPr>
          <p:cNvPr id="26627" name="Content Placeholder 2"/>
          <p:cNvSpPr>
            <a:spLocks noGrp="1"/>
          </p:cNvSpPr>
          <p:nvPr>
            <p:ph idx="1"/>
          </p:nvPr>
        </p:nvSpPr>
        <p:spPr>
          <a:xfrm>
            <a:off x="685800" y="1371600"/>
            <a:ext cx="8245475" cy="4953000"/>
          </a:xfrm>
        </p:spPr>
        <p:txBody>
          <a:bodyPr/>
          <a:lstStyle/>
          <a:p>
            <a:r>
              <a:rPr lang="en-GB" altLang="en-US" sz="2400" dirty="0" err="1" smtClean="0"/>
              <a:t>Dinamakan</a:t>
            </a:r>
            <a:r>
              <a:rPr lang="en-GB" altLang="en-US" sz="2400" dirty="0" smtClean="0"/>
              <a:t> ‘</a:t>
            </a:r>
            <a:r>
              <a:rPr lang="en-GB" altLang="en-US" sz="2400" dirty="0" err="1" smtClean="0"/>
              <a:t>Perang</a:t>
            </a:r>
            <a:r>
              <a:rPr lang="en-GB" altLang="en-US" sz="2400" dirty="0" smtClean="0"/>
              <a:t> </a:t>
            </a:r>
            <a:r>
              <a:rPr lang="en-GB" altLang="en-US" sz="2400" dirty="0" err="1" smtClean="0"/>
              <a:t>Salib</a:t>
            </a:r>
            <a:r>
              <a:rPr lang="en-GB" altLang="en-US" sz="2400" dirty="0" smtClean="0"/>
              <a:t>’ : </a:t>
            </a:r>
            <a:r>
              <a:rPr lang="en-GB" altLang="en-US" sz="2400" dirty="0" err="1" smtClean="0"/>
              <a:t>tentera</a:t>
            </a:r>
            <a:r>
              <a:rPr lang="en-GB" altLang="en-US" sz="2400" dirty="0" smtClean="0"/>
              <a:t> </a:t>
            </a:r>
            <a:r>
              <a:rPr lang="en-GB" altLang="en-US" sz="2400" dirty="0" err="1"/>
              <a:t>Kristian</a:t>
            </a:r>
            <a:r>
              <a:rPr lang="en-GB" altLang="en-US" sz="2400" dirty="0"/>
              <a:t> </a:t>
            </a:r>
            <a:r>
              <a:rPr lang="en-GB" altLang="en-US" sz="2400" dirty="0" err="1"/>
              <a:t>memakai</a:t>
            </a:r>
            <a:r>
              <a:rPr lang="en-GB" altLang="en-US" sz="2400" dirty="0"/>
              <a:t> </a:t>
            </a:r>
            <a:r>
              <a:rPr lang="en-GB" altLang="en-US" sz="2400" dirty="0" err="1"/>
              <a:t>tanda</a:t>
            </a:r>
            <a:r>
              <a:rPr lang="en-GB" altLang="en-US" sz="2400" dirty="0"/>
              <a:t> </a:t>
            </a:r>
            <a:r>
              <a:rPr lang="en-GB" altLang="en-US" sz="2400" dirty="0" err="1"/>
              <a:t>salib</a:t>
            </a:r>
            <a:r>
              <a:rPr lang="en-GB" altLang="en-US" sz="2400" dirty="0"/>
              <a:t> di dada </a:t>
            </a:r>
            <a:r>
              <a:rPr lang="en-GB" altLang="en-US" sz="2400" dirty="0" err="1"/>
              <a:t>mereka</a:t>
            </a:r>
            <a:r>
              <a:rPr lang="en-GB" altLang="en-US" sz="2400" dirty="0"/>
              <a:t> </a:t>
            </a:r>
            <a:r>
              <a:rPr lang="en-GB" altLang="en-US" sz="2400" dirty="0" err="1"/>
              <a:t>dan</a:t>
            </a:r>
            <a:r>
              <a:rPr lang="en-GB" altLang="en-US" sz="2400" dirty="0"/>
              <a:t> </a:t>
            </a:r>
            <a:r>
              <a:rPr lang="en-GB" altLang="en-US" sz="2400" dirty="0" err="1"/>
              <a:t>membawa</a:t>
            </a:r>
            <a:r>
              <a:rPr lang="en-GB" altLang="en-US" sz="2400" dirty="0"/>
              <a:t> </a:t>
            </a:r>
            <a:r>
              <a:rPr lang="en-GB" altLang="en-US" sz="2400" dirty="0" err="1"/>
              <a:t>salib</a:t>
            </a:r>
            <a:r>
              <a:rPr lang="en-GB" altLang="en-US" sz="2400" dirty="0"/>
              <a:t> </a:t>
            </a:r>
            <a:r>
              <a:rPr lang="en-GB" altLang="en-US" sz="2400" dirty="0" err="1"/>
              <a:t>besar</a:t>
            </a:r>
            <a:r>
              <a:rPr lang="en-GB" altLang="en-US" sz="2400" dirty="0"/>
              <a:t> </a:t>
            </a:r>
            <a:r>
              <a:rPr lang="en-GB" altLang="en-US" sz="2400" dirty="0" err="1"/>
              <a:t>sebagai</a:t>
            </a:r>
            <a:r>
              <a:rPr lang="en-GB" altLang="en-US" sz="2400" dirty="0"/>
              <a:t> </a:t>
            </a:r>
            <a:r>
              <a:rPr lang="en-GB" altLang="en-US" sz="2400" dirty="0" err="1"/>
              <a:t>lambang</a:t>
            </a:r>
            <a:r>
              <a:rPr lang="en-GB" altLang="en-US" sz="2400" dirty="0"/>
              <a:t> </a:t>
            </a:r>
            <a:r>
              <a:rPr lang="en-GB" altLang="en-US" sz="2400" dirty="0" err="1"/>
              <a:t>perjuangan</a:t>
            </a:r>
            <a:r>
              <a:rPr lang="en-GB" altLang="en-US" sz="2400" dirty="0"/>
              <a:t> </a:t>
            </a:r>
            <a:r>
              <a:rPr lang="en-GB" altLang="en-US" sz="2400" dirty="0" err="1" smtClean="0"/>
              <a:t>mereka</a:t>
            </a:r>
            <a:endParaRPr lang="en-GB" altLang="en-US" sz="2400" dirty="0" smtClean="0"/>
          </a:p>
          <a:p>
            <a:r>
              <a:rPr lang="en-GB" altLang="en-US" sz="2400" b="1" dirty="0" err="1" smtClean="0"/>
              <a:t>Perang</a:t>
            </a:r>
            <a:r>
              <a:rPr lang="en-GB" altLang="en-US" sz="2400" b="1" dirty="0" smtClean="0"/>
              <a:t> </a:t>
            </a:r>
            <a:r>
              <a:rPr lang="en-GB" altLang="en-US" sz="2400" b="1" dirty="0" err="1" smtClean="0"/>
              <a:t>Salib</a:t>
            </a:r>
            <a:r>
              <a:rPr lang="en-GB" altLang="en-US" sz="2400" dirty="0" smtClean="0"/>
              <a:t> </a:t>
            </a:r>
            <a:r>
              <a:rPr lang="en-GB" altLang="en-US" sz="2400" dirty="0" err="1" smtClean="0"/>
              <a:t>merupakan</a:t>
            </a:r>
            <a:r>
              <a:rPr lang="en-GB" altLang="en-US" sz="2400" dirty="0" smtClean="0"/>
              <a:t> </a:t>
            </a:r>
            <a:r>
              <a:rPr lang="en-GB" altLang="en-US" sz="2400" dirty="0" err="1" smtClean="0"/>
              <a:t>beberapa</a:t>
            </a:r>
            <a:r>
              <a:rPr lang="en-GB" altLang="en-US" sz="2400" dirty="0" smtClean="0"/>
              <a:t> </a:t>
            </a:r>
            <a:r>
              <a:rPr lang="en-GB" altLang="en-US" sz="2400" dirty="0" err="1" smtClean="0"/>
              <a:t>siri</a:t>
            </a:r>
            <a:r>
              <a:rPr lang="en-GB" altLang="en-US" sz="2400" dirty="0" smtClean="0"/>
              <a:t> </a:t>
            </a:r>
            <a:r>
              <a:rPr lang="en-GB" altLang="en-US" sz="2400" dirty="0" err="1" smtClean="0"/>
              <a:t>kempen</a:t>
            </a:r>
            <a:r>
              <a:rPr lang="en-GB" altLang="en-US" sz="2400" dirty="0" smtClean="0"/>
              <a:t> </a:t>
            </a:r>
            <a:r>
              <a:rPr lang="en-GB" altLang="en-US" sz="2400" dirty="0" err="1" smtClean="0"/>
              <a:t>peperangan</a:t>
            </a:r>
            <a:r>
              <a:rPr lang="en-GB" altLang="en-US" sz="2400" dirty="0" smtClean="0"/>
              <a:t> yang </a:t>
            </a:r>
            <a:r>
              <a:rPr lang="en-GB" altLang="en-US" sz="2400" dirty="0" err="1" smtClean="0"/>
              <a:t>dipengaruhi</a:t>
            </a:r>
            <a:r>
              <a:rPr lang="en-GB" altLang="en-US" sz="2400" dirty="0" smtClean="0"/>
              <a:t> </a:t>
            </a:r>
            <a:r>
              <a:rPr lang="en-GB" altLang="en-US" sz="2400" dirty="0" err="1" smtClean="0"/>
              <a:t>isu</a:t>
            </a:r>
            <a:r>
              <a:rPr lang="en-GB" altLang="en-US" sz="2400" dirty="0" smtClean="0"/>
              <a:t> </a:t>
            </a:r>
            <a:r>
              <a:rPr lang="en-GB" altLang="en-US" sz="2400" dirty="0" err="1" smtClean="0"/>
              <a:t>keagamaan</a:t>
            </a:r>
            <a:r>
              <a:rPr lang="en-GB" altLang="en-US" sz="2400" dirty="0" smtClean="0"/>
              <a:t> </a:t>
            </a:r>
            <a:r>
              <a:rPr lang="en-GB" altLang="en-US" sz="2400" dirty="0" err="1" smtClean="0"/>
              <a:t>dan</a:t>
            </a:r>
            <a:r>
              <a:rPr lang="en-GB" altLang="en-US" sz="2400" dirty="0" smtClean="0"/>
              <a:t> </a:t>
            </a:r>
            <a:r>
              <a:rPr lang="en-GB" altLang="en-US" sz="2400" dirty="0" err="1" smtClean="0"/>
              <a:t>politik</a:t>
            </a:r>
            <a:r>
              <a:rPr lang="en-GB" altLang="en-US" sz="2400" dirty="0" smtClean="0"/>
              <a:t> </a:t>
            </a:r>
            <a:r>
              <a:rPr lang="en-GB" altLang="en-US" sz="2400" dirty="0" err="1" smtClean="0"/>
              <a:t>sekitar</a:t>
            </a:r>
            <a:r>
              <a:rPr lang="en-GB" altLang="en-US" sz="2400" dirty="0" smtClean="0"/>
              <a:t> </a:t>
            </a:r>
            <a:r>
              <a:rPr lang="en-GB" altLang="en-US" sz="2400" dirty="0" err="1" smtClean="0"/>
              <a:t>kurun</a:t>
            </a:r>
            <a:r>
              <a:rPr lang="en-GB" altLang="en-US" sz="2400" dirty="0" smtClean="0"/>
              <a:t> ke-11 </a:t>
            </a:r>
            <a:r>
              <a:rPr lang="en-GB" altLang="en-US" sz="2400" dirty="0" err="1" smtClean="0"/>
              <a:t>hingga</a:t>
            </a:r>
            <a:r>
              <a:rPr lang="en-GB" altLang="en-US" sz="2400" dirty="0" smtClean="0"/>
              <a:t> ke-13 </a:t>
            </a:r>
            <a:r>
              <a:rPr lang="en-GB" altLang="en-US" sz="2400" dirty="0" err="1" smtClean="0"/>
              <a:t>Masihi</a:t>
            </a:r>
            <a:r>
              <a:rPr lang="en-GB" altLang="en-US" sz="2400" dirty="0" smtClean="0"/>
              <a:t>. </a:t>
            </a:r>
          </a:p>
          <a:p>
            <a:r>
              <a:rPr lang="en-GB" altLang="en-US" sz="2400" dirty="0" err="1" smtClean="0"/>
              <a:t>Kempen</a:t>
            </a:r>
            <a:r>
              <a:rPr lang="en-GB" altLang="en-US" sz="2400" dirty="0" smtClean="0"/>
              <a:t> </a:t>
            </a:r>
            <a:r>
              <a:rPr lang="en-GB" altLang="en-US" sz="2400" dirty="0" err="1" smtClean="0"/>
              <a:t>peperangan</a:t>
            </a:r>
            <a:r>
              <a:rPr lang="en-GB" altLang="en-US" sz="2400" dirty="0" smtClean="0"/>
              <a:t> yang </a:t>
            </a:r>
            <a:r>
              <a:rPr lang="en-GB" altLang="en-US" sz="2400" dirty="0" err="1" smtClean="0"/>
              <a:t>direstui</a:t>
            </a:r>
            <a:r>
              <a:rPr lang="en-GB" altLang="en-US" sz="2400" dirty="0" smtClean="0"/>
              <a:t> </a:t>
            </a:r>
            <a:r>
              <a:rPr lang="en-GB" altLang="en-US" sz="2400" dirty="0" err="1" smtClean="0"/>
              <a:t>oleh</a:t>
            </a:r>
            <a:r>
              <a:rPr lang="en-GB" altLang="en-US" sz="2400" dirty="0" smtClean="0"/>
              <a:t> </a:t>
            </a:r>
            <a:r>
              <a:rPr lang="en-GB" altLang="en-US" sz="2400" dirty="0" err="1" smtClean="0"/>
              <a:t>pihak</a:t>
            </a:r>
            <a:r>
              <a:rPr lang="en-GB" altLang="en-US" sz="2400" dirty="0" smtClean="0"/>
              <a:t> </a:t>
            </a:r>
            <a:r>
              <a:rPr lang="en-GB" altLang="en-US" sz="2400" dirty="0" err="1" smtClean="0"/>
              <a:t>Gereja</a:t>
            </a:r>
            <a:r>
              <a:rPr lang="en-GB" altLang="en-US" sz="2400" dirty="0" smtClean="0"/>
              <a:t> Roman </a:t>
            </a:r>
            <a:r>
              <a:rPr lang="en-GB" altLang="en-US" sz="2400" dirty="0" err="1" smtClean="0"/>
              <a:t>Katholik</a:t>
            </a:r>
            <a:r>
              <a:rPr lang="en-GB" altLang="en-US" sz="2400" dirty="0" smtClean="0"/>
              <a:t> </a:t>
            </a:r>
            <a:r>
              <a:rPr lang="en-GB" altLang="en-US" sz="2400" dirty="0" err="1" smtClean="0"/>
              <a:t>ini</a:t>
            </a:r>
            <a:r>
              <a:rPr lang="en-GB" altLang="en-US" sz="2400" dirty="0" smtClean="0"/>
              <a:t> </a:t>
            </a:r>
            <a:r>
              <a:rPr lang="en-GB" altLang="en-US" sz="2400" dirty="0" err="1" smtClean="0"/>
              <a:t>bermula</a:t>
            </a:r>
            <a:r>
              <a:rPr lang="en-GB" altLang="en-US" sz="2400" dirty="0" smtClean="0"/>
              <a:t> </a:t>
            </a:r>
            <a:r>
              <a:rPr lang="en-GB" altLang="en-US" sz="2400" dirty="0" err="1" smtClean="0"/>
              <a:t>ketika</a:t>
            </a:r>
            <a:r>
              <a:rPr lang="en-GB" altLang="en-US" sz="2400" dirty="0" smtClean="0"/>
              <a:t> </a:t>
            </a:r>
            <a:r>
              <a:rPr lang="en-GB" altLang="en-US" sz="2400" dirty="0" err="1" smtClean="0"/>
              <a:t>Zaman</a:t>
            </a:r>
            <a:r>
              <a:rPr lang="en-GB" altLang="en-US" sz="2400" dirty="0" smtClean="0"/>
              <a:t> </a:t>
            </a:r>
            <a:r>
              <a:rPr lang="en-GB" altLang="en-US" sz="2400" dirty="0" err="1" smtClean="0"/>
              <a:t>Pertengahan</a:t>
            </a:r>
            <a:r>
              <a:rPr lang="en-GB" altLang="en-US" sz="2400" dirty="0" smtClean="0"/>
              <a:t>.</a:t>
            </a:r>
          </a:p>
          <a:p>
            <a:r>
              <a:rPr lang="en-GB" altLang="en-US" sz="2400" dirty="0" err="1" smtClean="0"/>
              <a:t>Misi</a:t>
            </a:r>
            <a:r>
              <a:rPr lang="en-GB" altLang="en-US" sz="2400" dirty="0" smtClean="0"/>
              <a:t> </a:t>
            </a:r>
            <a:r>
              <a:rPr lang="en-GB" altLang="en-US" sz="2400" dirty="0" err="1" smtClean="0"/>
              <a:t>asal</a:t>
            </a:r>
            <a:r>
              <a:rPr lang="en-GB" altLang="en-US" sz="2400" dirty="0" smtClean="0"/>
              <a:t> </a:t>
            </a:r>
            <a:r>
              <a:rPr lang="en-GB" altLang="en-US" sz="2400" dirty="0" err="1" smtClean="0"/>
              <a:t>tentera</a:t>
            </a:r>
            <a:r>
              <a:rPr lang="en-GB" altLang="en-US" sz="2400" dirty="0" smtClean="0"/>
              <a:t> </a:t>
            </a:r>
            <a:r>
              <a:rPr lang="en-GB" altLang="en-US" sz="2400" dirty="0" err="1" smtClean="0"/>
              <a:t>salib</a:t>
            </a:r>
            <a:r>
              <a:rPr lang="en-GB" altLang="en-US" sz="2400" dirty="0" smtClean="0"/>
              <a:t> </a:t>
            </a:r>
            <a:r>
              <a:rPr lang="en-GB" altLang="en-US" sz="2400" dirty="0" err="1" smtClean="0"/>
              <a:t>ialah</a:t>
            </a:r>
            <a:r>
              <a:rPr lang="en-GB" altLang="en-US" sz="2400" dirty="0" smtClean="0"/>
              <a:t> </a:t>
            </a:r>
            <a:r>
              <a:rPr lang="en-GB" altLang="en-US" sz="2400" dirty="0" err="1" smtClean="0"/>
              <a:t>menawan</a:t>
            </a:r>
            <a:r>
              <a:rPr lang="en-GB" altLang="en-US" sz="2400" dirty="0" smtClean="0"/>
              <a:t> </a:t>
            </a:r>
            <a:r>
              <a:rPr lang="en-GB" altLang="en-US" sz="2400" dirty="0" err="1" smtClean="0"/>
              <a:t>Baitulmaqdis</a:t>
            </a:r>
            <a:r>
              <a:rPr lang="en-GB" altLang="en-US" sz="2400" dirty="0" smtClean="0"/>
              <a:t> </a:t>
            </a:r>
            <a:r>
              <a:rPr lang="en-GB" altLang="en-US" sz="2400" dirty="0" err="1" smtClean="0"/>
              <a:t>dan</a:t>
            </a:r>
            <a:r>
              <a:rPr lang="en-GB" altLang="en-US" sz="2400" dirty="0" smtClean="0"/>
              <a:t>  </a:t>
            </a:r>
            <a:r>
              <a:rPr lang="en-GB" altLang="en-US" sz="2400" dirty="0" err="1" smtClean="0"/>
              <a:t>kawasan</a:t>
            </a:r>
            <a:r>
              <a:rPr lang="en-GB" altLang="en-US" sz="2400" dirty="0" smtClean="0"/>
              <a:t> </a:t>
            </a:r>
            <a:r>
              <a:rPr lang="en-GB" altLang="en-US" sz="2400" dirty="0" err="1" smtClean="0"/>
              <a:t>sekitarnya</a:t>
            </a:r>
            <a:r>
              <a:rPr lang="en-GB" altLang="en-US" sz="2400" dirty="0" smtClean="0"/>
              <a:t> </a:t>
            </a:r>
            <a:r>
              <a:rPr lang="en-GB" altLang="en-US" sz="2400" dirty="0" err="1" smtClean="0"/>
              <a:t>daripada</a:t>
            </a:r>
            <a:r>
              <a:rPr lang="en-GB" altLang="en-US" sz="2400" dirty="0" smtClean="0"/>
              <a:t> orang Islam </a:t>
            </a:r>
            <a:r>
              <a:rPr lang="en-GB" altLang="en-US" sz="2400" dirty="0" err="1" smtClean="0"/>
              <a:t>selain</a:t>
            </a:r>
            <a:r>
              <a:rPr lang="en-GB" altLang="en-US" sz="2400" dirty="0" smtClean="0"/>
              <a:t> </a:t>
            </a:r>
            <a:r>
              <a:rPr lang="en-GB" altLang="en-US" sz="2400" dirty="0" err="1" smtClean="0"/>
              <a:t>daripada</a:t>
            </a:r>
            <a:r>
              <a:rPr lang="en-GB" altLang="en-US" sz="2400" dirty="0" smtClean="0"/>
              <a:t> </a:t>
            </a:r>
            <a:r>
              <a:rPr lang="en-GB" altLang="en-US" sz="2400" dirty="0" err="1" smtClean="0"/>
              <a:t>matlamat</a:t>
            </a:r>
            <a:r>
              <a:rPr lang="en-GB" altLang="en-US" sz="2400" dirty="0" smtClean="0"/>
              <a:t> </a:t>
            </a:r>
            <a:r>
              <a:rPr lang="en-GB" altLang="en-US" sz="2400" dirty="0" err="1" smtClean="0"/>
              <a:t>sampingan</a:t>
            </a:r>
            <a:r>
              <a:rPr lang="en-GB" altLang="en-US" sz="2400" dirty="0" smtClean="0"/>
              <a:t> </a:t>
            </a:r>
            <a:r>
              <a:rPr lang="en-GB" altLang="en-US" sz="2400" dirty="0" err="1" smtClean="0"/>
              <a:t>seperti</a:t>
            </a:r>
            <a:r>
              <a:rPr lang="en-GB" altLang="en-US" sz="2400" dirty="0" smtClean="0"/>
              <a:t> </a:t>
            </a:r>
            <a:r>
              <a:rPr lang="en-GB" altLang="en-US" sz="2400" dirty="0" err="1" smtClean="0"/>
              <a:t>menawan</a:t>
            </a:r>
            <a:r>
              <a:rPr lang="en-GB" altLang="en-US" sz="2400" dirty="0" smtClean="0"/>
              <a:t> Kota Constantinople (yang </a:t>
            </a:r>
            <a:r>
              <a:rPr lang="en-GB" altLang="en-US" sz="2400" dirty="0" err="1" smtClean="0"/>
              <a:t>berjaya</a:t>
            </a:r>
            <a:r>
              <a:rPr lang="en-GB" altLang="en-US" sz="2400" dirty="0" smtClean="0"/>
              <a:t> </a:t>
            </a:r>
            <a:r>
              <a:rPr lang="en-GB" altLang="en-US" sz="2400" dirty="0" err="1" smtClean="0"/>
              <a:t>ditawan</a:t>
            </a:r>
            <a:r>
              <a:rPr lang="en-GB" altLang="en-US" sz="2400" dirty="0" smtClean="0"/>
              <a:t> </a:t>
            </a:r>
            <a:r>
              <a:rPr lang="en-GB" altLang="en-US" sz="2400" dirty="0" err="1" smtClean="0"/>
              <a:t>semasa</a:t>
            </a:r>
            <a:r>
              <a:rPr lang="en-GB" altLang="en-US" sz="2400" dirty="0" smtClean="0"/>
              <a:t> </a:t>
            </a:r>
            <a:r>
              <a:rPr lang="en-GB" altLang="en-US" sz="2400" dirty="0" err="1" smtClean="0"/>
              <a:t>Perang</a:t>
            </a:r>
            <a:r>
              <a:rPr lang="en-GB" altLang="en-US" sz="2400" dirty="0" smtClean="0"/>
              <a:t> </a:t>
            </a:r>
            <a:r>
              <a:rPr lang="en-GB" altLang="en-US" sz="2400" dirty="0" err="1" smtClean="0"/>
              <a:t>Salib</a:t>
            </a:r>
            <a:r>
              <a:rPr lang="en-GB" altLang="en-US" sz="2400" dirty="0" smtClean="0"/>
              <a:t> Ke-4).</a:t>
            </a:r>
          </a:p>
        </p:txBody>
      </p:sp>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D2262D2-DB55-4FA6-93B5-714A54FD6BE9}" type="slidenum">
              <a:rPr lang="en-US" altLang="zh-CN" sz="1000">
                <a:solidFill>
                  <a:srgbClr val="FFFFFF"/>
                </a:solidFill>
              </a:rPr>
              <a:pPr/>
              <a:t>21</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8702675" cy="990600"/>
          </a:xfrm>
        </p:spPr>
        <p:txBody>
          <a:bodyPr/>
          <a:lstStyle/>
          <a:p>
            <a:r>
              <a:rPr lang="en-US" dirty="0" err="1"/>
              <a:t>Faktor</a:t>
            </a:r>
            <a:r>
              <a:rPr lang="en-US" dirty="0"/>
              <a:t> </a:t>
            </a:r>
            <a:r>
              <a:rPr lang="en-US" dirty="0" err="1"/>
              <a:t>Pencetus</a:t>
            </a:r>
            <a:r>
              <a:rPr lang="en-US" dirty="0"/>
              <a:t> </a:t>
            </a:r>
            <a:r>
              <a:rPr lang="en-US" dirty="0" err="1"/>
              <a:t>Perang</a:t>
            </a:r>
            <a:r>
              <a:rPr lang="en-US" dirty="0"/>
              <a:t> </a:t>
            </a:r>
            <a:r>
              <a:rPr lang="en-US" dirty="0" err="1"/>
              <a:t>Salib</a:t>
            </a:r>
            <a:endParaRPr lang="en-US" dirty="0"/>
          </a:p>
        </p:txBody>
      </p:sp>
      <p:sp>
        <p:nvSpPr>
          <p:cNvPr id="3" name="Content Placeholder 2"/>
          <p:cNvSpPr>
            <a:spLocks noGrp="1"/>
          </p:cNvSpPr>
          <p:nvPr>
            <p:ph idx="1"/>
          </p:nvPr>
        </p:nvSpPr>
        <p:spPr>
          <a:xfrm>
            <a:off x="381000" y="1752600"/>
            <a:ext cx="8458200" cy="4511675"/>
          </a:xfrm>
        </p:spPr>
        <p:txBody>
          <a:bodyPr>
            <a:normAutofit fontScale="92500" lnSpcReduction="10000"/>
          </a:bodyPr>
          <a:lstStyle/>
          <a:p>
            <a:r>
              <a:rPr lang="en-GB" dirty="0" err="1" smtClean="0"/>
              <a:t>Dikatakan</a:t>
            </a:r>
            <a:r>
              <a:rPr lang="en-GB" dirty="0" smtClean="0"/>
              <a:t> </a:t>
            </a:r>
            <a:r>
              <a:rPr lang="en-GB" dirty="0" err="1" smtClean="0"/>
              <a:t>faktor</a:t>
            </a:r>
            <a:r>
              <a:rPr lang="en-GB" dirty="0" smtClean="0"/>
              <a:t> </a:t>
            </a:r>
            <a:r>
              <a:rPr lang="en-GB" dirty="0" err="1" smtClean="0"/>
              <a:t>utama</a:t>
            </a:r>
            <a:r>
              <a:rPr lang="en-GB" dirty="0" smtClean="0"/>
              <a:t> </a:t>
            </a:r>
            <a:r>
              <a:rPr lang="en-GB" dirty="0" err="1" smtClean="0"/>
              <a:t>ialah</a:t>
            </a:r>
            <a:r>
              <a:rPr lang="en-GB" dirty="0" smtClean="0"/>
              <a:t> </a:t>
            </a:r>
            <a:r>
              <a:rPr lang="en-GB" dirty="0" err="1" smtClean="0"/>
              <a:t>faktor</a:t>
            </a:r>
            <a:r>
              <a:rPr lang="en-GB" dirty="0" smtClean="0"/>
              <a:t> agama. </a:t>
            </a:r>
            <a:r>
              <a:rPr lang="en-GB" dirty="0" err="1" smtClean="0"/>
              <a:t>Mungkin</a:t>
            </a:r>
            <a:r>
              <a:rPr lang="en-GB" dirty="0"/>
              <a:t> Agama </a:t>
            </a:r>
            <a:r>
              <a:rPr lang="en-GB" dirty="0" err="1"/>
              <a:t>ialah</a:t>
            </a:r>
            <a:r>
              <a:rPr lang="en-GB" dirty="0"/>
              <a:t> </a:t>
            </a:r>
            <a:r>
              <a:rPr lang="en-GB" dirty="0" err="1"/>
              <a:t>alasan</a:t>
            </a:r>
            <a:r>
              <a:rPr lang="en-GB" dirty="0"/>
              <a:t> </a:t>
            </a:r>
            <a:r>
              <a:rPr lang="en-GB" dirty="0" err="1"/>
              <a:t>semata-mata</a:t>
            </a:r>
            <a:r>
              <a:rPr lang="en-GB" dirty="0"/>
              <a:t> </a:t>
            </a:r>
            <a:r>
              <a:rPr lang="en-GB" dirty="0" err="1"/>
              <a:t>padahal</a:t>
            </a:r>
            <a:r>
              <a:rPr lang="en-GB" dirty="0"/>
              <a:t> </a:t>
            </a:r>
            <a:r>
              <a:rPr lang="en-GB" dirty="0" err="1"/>
              <a:t>faktor</a:t>
            </a:r>
            <a:r>
              <a:rPr lang="en-GB" dirty="0"/>
              <a:t> </a:t>
            </a:r>
            <a:r>
              <a:rPr lang="en-GB" dirty="0" err="1"/>
              <a:t>seperti</a:t>
            </a:r>
            <a:r>
              <a:rPr lang="en-GB" dirty="0"/>
              <a:t> </a:t>
            </a:r>
            <a:r>
              <a:rPr lang="en-GB" dirty="0" err="1"/>
              <a:t>merealisasikan</a:t>
            </a:r>
            <a:r>
              <a:rPr lang="en-GB" dirty="0"/>
              <a:t> </a:t>
            </a:r>
            <a:r>
              <a:rPr lang="en-GB" dirty="0" err="1"/>
              <a:t>cita-cita</a:t>
            </a:r>
            <a:r>
              <a:rPr lang="en-GB" dirty="0"/>
              <a:t> </a:t>
            </a:r>
            <a:r>
              <a:rPr lang="en-GB" dirty="0" err="1"/>
              <a:t>politik</a:t>
            </a:r>
            <a:r>
              <a:rPr lang="en-GB" dirty="0"/>
              <a:t> </a:t>
            </a:r>
            <a:r>
              <a:rPr lang="en-GB" dirty="0" err="1"/>
              <a:t>dan</a:t>
            </a:r>
            <a:r>
              <a:rPr lang="en-GB" dirty="0"/>
              <a:t> </a:t>
            </a:r>
            <a:r>
              <a:rPr lang="en-GB" dirty="0" err="1"/>
              <a:t>ekonomi</a:t>
            </a:r>
            <a:r>
              <a:rPr lang="en-GB" dirty="0"/>
              <a:t> </a:t>
            </a:r>
            <a:r>
              <a:rPr lang="en-GB" dirty="0" err="1"/>
              <a:t>dijadikan</a:t>
            </a:r>
            <a:r>
              <a:rPr lang="en-GB" dirty="0"/>
              <a:t> </a:t>
            </a:r>
            <a:r>
              <a:rPr lang="en-GB" dirty="0" err="1"/>
              <a:t>sebagai</a:t>
            </a:r>
            <a:r>
              <a:rPr lang="en-GB" dirty="0"/>
              <a:t> </a:t>
            </a:r>
            <a:r>
              <a:rPr lang="en-GB" dirty="0" err="1"/>
              <a:t>sandaran</a:t>
            </a:r>
            <a:r>
              <a:rPr lang="en-GB" dirty="0"/>
              <a:t> </a:t>
            </a:r>
            <a:r>
              <a:rPr lang="en-GB" dirty="0" err="1"/>
              <a:t>untuk</a:t>
            </a:r>
            <a:r>
              <a:rPr lang="en-GB" dirty="0"/>
              <a:t> </a:t>
            </a:r>
            <a:r>
              <a:rPr lang="en-GB" dirty="0" err="1"/>
              <a:t>meneruskan</a:t>
            </a:r>
            <a:r>
              <a:rPr lang="en-GB" dirty="0"/>
              <a:t> </a:t>
            </a:r>
            <a:r>
              <a:rPr lang="en-GB" dirty="0" err="1"/>
              <a:t>perang</a:t>
            </a:r>
            <a:r>
              <a:rPr lang="en-GB" dirty="0"/>
              <a:t> </a:t>
            </a:r>
            <a:r>
              <a:rPr lang="en-GB" dirty="0" err="1" smtClean="0"/>
              <a:t>salib</a:t>
            </a:r>
            <a:r>
              <a:rPr lang="en-GB" dirty="0" smtClean="0"/>
              <a:t>.</a:t>
            </a:r>
          </a:p>
          <a:p>
            <a:pPr marL="457200" indent="-457200">
              <a:buAutoNum type="arabicPeriod"/>
            </a:pPr>
            <a:r>
              <a:rPr lang="nl-NL" dirty="0" smtClean="0"/>
              <a:t>Dendam </a:t>
            </a:r>
            <a:r>
              <a:rPr lang="nl-NL" dirty="0"/>
              <a:t>Byzantine </a:t>
            </a:r>
            <a:r>
              <a:rPr lang="nl-NL" dirty="0" smtClean="0"/>
              <a:t>terhadap </a:t>
            </a:r>
            <a:r>
              <a:rPr lang="nl-NL" dirty="0"/>
              <a:t>Umat Islam </a:t>
            </a:r>
            <a:endParaRPr lang="nl-NL" dirty="0" smtClean="0"/>
          </a:p>
          <a:p>
            <a:pPr marL="0" indent="0">
              <a:buNone/>
            </a:pPr>
            <a:r>
              <a:rPr lang="nl-NL" dirty="0" smtClean="0"/>
              <a:t>- Perang Mut’ah (629M), 200,000 (100k drp Rom vs 3000)</a:t>
            </a:r>
          </a:p>
          <a:p>
            <a:pPr marL="0" indent="0">
              <a:buNone/>
            </a:pPr>
            <a:r>
              <a:rPr lang="nl-NL" smtClean="0"/>
              <a:t>2.  </a:t>
            </a:r>
            <a:r>
              <a:rPr lang="nl-NL" dirty="0"/>
              <a:t>Peranan Pope Urban II  </a:t>
            </a:r>
            <a:r>
              <a:rPr lang="nl-NL" dirty="0" smtClean="0"/>
              <a:t>(mati 1099M)(mencurahkan </a:t>
            </a:r>
            <a:r>
              <a:rPr lang="nl-NL" dirty="0"/>
              <a:t>api ke dalam permusuhan antara umat Islam dan Kristian pada ketika itu: “</a:t>
            </a:r>
            <a:r>
              <a:rPr lang="nl-NL" sz="1800" i="1" dirty="0"/>
              <a:t>Perang ini bukan hanya untuk merebutkan satu kota Baitulmaqdis sahaja, malahan seluruh kawasan Asia, serta kekayaannya dan pelbagai perbendaharaanya yang tidak ternilai. Tempuhlah jalan menuju kuburan Jesus. Rebutlah semua tempat-tempat suci dan kekuasaan dari puak-puak perampas. Kami harus menjadikannya milikmu sendiri, kerana tanah suci ini sebagaimana yang disebutkan dalam Taurat, mengalirkan sungai susu dan madu</a:t>
            </a:r>
            <a:r>
              <a:rPr lang="nl-NL" dirty="0"/>
              <a:t>!” </a:t>
            </a:r>
            <a:endParaRPr lang="en-US" dirty="0"/>
          </a:p>
        </p:txBody>
      </p:sp>
      <p:sp>
        <p:nvSpPr>
          <p:cNvPr id="4" name="Slide Number Placeholder 3"/>
          <p:cNvSpPr>
            <a:spLocks noGrp="1"/>
          </p:cNvSpPr>
          <p:nvPr>
            <p:ph type="sldNum" sz="quarter" idx="12"/>
          </p:nvPr>
        </p:nvSpPr>
        <p:spPr/>
        <p:txBody>
          <a:bodyPr/>
          <a:lstStyle/>
          <a:p>
            <a:fld id="{6D22BC3D-0B7C-4461-A751-0496D316CA73}" type="slidenum">
              <a:rPr lang="en-US" altLang="zh-CN" smtClean="0"/>
              <a:pPr/>
              <a:t>22</a:t>
            </a:fld>
            <a:endParaRPr lang="en-US" altLang="zh-CN"/>
          </a:p>
        </p:txBody>
      </p:sp>
    </p:spTree>
    <p:extLst>
      <p:ext uri="{BB962C8B-B14F-4D97-AF65-F5344CB8AC3E}">
        <p14:creationId xmlns:p14="http://schemas.microsoft.com/office/powerpoint/2010/main" val="26876376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397875" cy="1066800"/>
          </a:xfrm>
        </p:spPr>
        <p:txBody>
          <a:bodyPr/>
          <a:lstStyle/>
          <a:p>
            <a:r>
              <a:rPr lang="en-US" dirty="0" err="1"/>
              <a:t>Faktor</a:t>
            </a:r>
            <a:r>
              <a:rPr lang="en-US" dirty="0"/>
              <a:t> </a:t>
            </a:r>
            <a:r>
              <a:rPr lang="en-US" dirty="0" err="1"/>
              <a:t>Pencetus</a:t>
            </a:r>
            <a:r>
              <a:rPr lang="en-US" dirty="0"/>
              <a:t> </a:t>
            </a:r>
            <a:r>
              <a:rPr lang="en-US" dirty="0" err="1"/>
              <a:t>Perang</a:t>
            </a:r>
            <a:r>
              <a:rPr lang="en-US" dirty="0"/>
              <a:t> </a:t>
            </a:r>
            <a:r>
              <a:rPr lang="en-US" dirty="0" err="1"/>
              <a:t>Salib</a:t>
            </a:r>
            <a:endParaRPr lang="en-US" dirty="0"/>
          </a:p>
        </p:txBody>
      </p:sp>
      <p:sp>
        <p:nvSpPr>
          <p:cNvPr id="3" name="Content Placeholder 2"/>
          <p:cNvSpPr>
            <a:spLocks noGrp="1"/>
          </p:cNvSpPr>
          <p:nvPr>
            <p:ph idx="1"/>
          </p:nvPr>
        </p:nvSpPr>
        <p:spPr>
          <a:xfrm>
            <a:off x="593724" y="1600200"/>
            <a:ext cx="8245475" cy="4664075"/>
          </a:xfrm>
        </p:spPr>
        <p:txBody>
          <a:bodyPr/>
          <a:lstStyle/>
          <a:p>
            <a:pPr marL="0" indent="0">
              <a:buNone/>
            </a:pPr>
            <a:r>
              <a:rPr lang="en-GB" sz="2000" dirty="0" smtClean="0"/>
              <a:t>3- </a:t>
            </a:r>
            <a:r>
              <a:rPr lang="en-GB" sz="2000" dirty="0" err="1" smtClean="0"/>
              <a:t>Propoganda</a:t>
            </a:r>
            <a:r>
              <a:rPr lang="en-GB" sz="2000" dirty="0" smtClean="0"/>
              <a:t> </a:t>
            </a:r>
            <a:r>
              <a:rPr lang="en-GB" sz="2000" dirty="0" err="1" smtClean="0"/>
              <a:t>ke</a:t>
            </a:r>
            <a:r>
              <a:rPr lang="en-GB" sz="2000" dirty="0" smtClean="0"/>
              <a:t> </a:t>
            </a:r>
            <a:r>
              <a:rPr lang="en-GB" sz="2000" dirty="0" err="1" smtClean="0"/>
              <a:t>atas</a:t>
            </a:r>
            <a:r>
              <a:rPr lang="en-GB" sz="2000" dirty="0" smtClean="0"/>
              <a:t> </a:t>
            </a:r>
            <a:r>
              <a:rPr lang="en-GB" sz="2000" dirty="0" err="1" smtClean="0"/>
              <a:t>Umat</a:t>
            </a:r>
            <a:r>
              <a:rPr lang="en-GB" sz="2000" dirty="0" smtClean="0"/>
              <a:t> Islam</a:t>
            </a:r>
          </a:p>
          <a:p>
            <a:pPr>
              <a:buFontTx/>
              <a:buChar char="-"/>
            </a:pPr>
            <a:r>
              <a:rPr lang="en-GB" sz="2000" dirty="0" smtClean="0"/>
              <a:t>Paul The Hermit</a:t>
            </a:r>
          </a:p>
          <a:p>
            <a:pPr>
              <a:buFontTx/>
              <a:buChar char="-"/>
            </a:pPr>
            <a:r>
              <a:rPr lang="en-GB" sz="2000" dirty="0" err="1" smtClean="0"/>
              <a:t>Palastine</a:t>
            </a:r>
            <a:r>
              <a:rPr lang="en-GB" sz="2000" dirty="0" smtClean="0"/>
              <a:t> di </a:t>
            </a:r>
            <a:r>
              <a:rPr lang="en-GB" sz="2000" dirty="0" err="1" smtClean="0"/>
              <a:t>bawah</a:t>
            </a:r>
            <a:r>
              <a:rPr lang="en-GB" sz="2000" dirty="0" smtClean="0"/>
              <a:t> </a:t>
            </a:r>
            <a:r>
              <a:rPr lang="en-GB" sz="2000" dirty="0" err="1" smtClean="0"/>
              <a:t>Empayer</a:t>
            </a:r>
            <a:r>
              <a:rPr lang="en-GB" sz="2000" dirty="0" smtClean="0"/>
              <a:t> Seljuk </a:t>
            </a:r>
            <a:r>
              <a:rPr lang="en-GB" sz="2000" dirty="0" err="1" smtClean="0"/>
              <a:t>drp</a:t>
            </a:r>
            <a:r>
              <a:rPr lang="en-GB" sz="2000" dirty="0" smtClean="0"/>
              <a:t> </a:t>
            </a:r>
            <a:r>
              <a:rPr lang="en-GB" sz="2000" dirty="0" err="1" smtClean="0"/>
              <a:t>Dinasti</a:t>
            </a:r>
            <a:r>
              <a:rPr lang="en-GB" sz="2000" dirty="0" smtClean="0"/>
              <a:t> </a:t>
            </a:r>
            <a:r>
              <a:rPr lang="en-GB" sz="2000" dirty="0" err="1" smtClean="0"/>
              <a:t>Fatimiyah</a:t>
            </a:r>
            <a:r>
              <a:rPr lang="en-GB" sz="2000" dirty="0" smtClean="0"/>
              <a:t> </a:t>
            </a:r>
            <a:r>
              <a:rPr lang="en-GB" sz="2000" dirty="0" err="1" smtClean="0"/>
              <a:t>Mesir</a:t>
            </a:r>
            <a:r>
              <a:rPr lang="en-GB" sz="2000" dirty="0"/>
              <a:t> </a:t>
            </a:r>
            <a:r>
              <a:rPr lang="en-GB" sz="2000" dirty="0" smtClean="0"/>
              <a:t>– peraturan2 </a:t>
            </a:r>
            <a:r>
              <a:rPr lang="en-GB" sz="2000" dirty="0" err="1" smtClean="0"/>
              <a:t>berkenaan</a:t>
            </a:r>
            <a:r>
              <a:rPr lang="en-GB" sz="2000" dirty="0" smtClean="0"/>
              <a:t> </a:t>
            </a:r>
            <a:r>
              <a:rPr lang="en-GB" sz="2000" dirty="0" err="1" smtClean="0"/>
              <a:t>larangan</a:t>
            </a:r>
            <a:r>
              <a:rPr lang="en-GB" sz="2000" dirty="0" smtClean="0"/>
              <a:t> </a:t>
            </a:r>
            <a:r>
              <a:rPr lang="en-GB" sz="2000" dirty="0" err="1" smtClean="0"/>
              <a:t>membawa</a:t>
            </a:r>
            <a:r>
              <a:rPr lang="en-GB" sz="2000" dirty="0" smtClean="0"/>
              <a:t> </a:t>
            </a:r>
            <a:r>
              <a:rPr lang="en-GB" sz="2000" dirty="0" err="1" smtClean="0"/>
              <a:t>senjata</a:t>
            </a:r>
            <a:r>
              <a:rPr lang="en-GB" sz="2000" dirty="0" smtClean="0"/>
              <a:t> </a:t>
            </a:r>
            <a:r>
              <a:rPr lang="en-GB" sz="2000" dirty="0" err="1" smtClean="0"/>
              <a:t>kpd</a:t>
            </a:r>
            <a:r>
              <a:rPr lang="en-GB" sz="2000" dirty="0" smtClean="0"/>
              <a:t> orang Islam, </a:t>
            </a:r>
            <a:r>
              <a:rPr lang="en-GB" sz="2000" dirty="0" err="1" smtClean="0"/>
              <a:t>Yahudi</a:t>
            </a:r>
            <a:r>
              <a:rPr lang="en-GB" sz="2000" dirty="0" smtClean="0"/>
              <a:t>, </a:t>
            </a:r>
            <a:r>
              <a:rPr lang="en-GB" sz="2000" dirty="0" err="1" smtClean="0"/>
              <a:t>Kristian</a:t>
            </a:r>
            <a:endParaRPr lang="en-GB" sz="2000" dirty="0" smtClean="0"/>
          </a:p>
          <a:p>
            <a:pPr>
              <a:buFontTx/>
              <a:buChar char="-"/>
            </a:pPr>
            <a:r>
              <a:rPr lang="en-GB" sz="2000" dirty="0" smtClean="0"/>
              <a:t>Paul </a:t>
            </a:r>
            <a:r>
              <a:rPr lang="en-GB" sz="2000" dirty="0" err="1" smtClean="0"/>
              <a:t>telah</a:t>
            </a:r>
            <a:r>
              <a:rPr lang="en-GB" sz="2000" dirty="0" smtClean="0"/>
              <a:t> mengapi2kan </a:t>
            </a:r>
            <a:r>
              <a:rPr lang="en-GB" sz="2000" dirty="0" err="1" smtClean="0"/>
              <a:t>perkara</a:t>
            </a:r>
            <a:r>
              <a:rPr lang="en-GB" sz="2000" dirty="0" smtClean="0"/>
              <a:t> </a:t>
            </a:r>
            <a:r>
              <a:rPr lang="en-GB" sz="2000" dirty="0" err="1" smtClean="0"/>
              <a:t>ini</a:t>
            </a:r>
            <a:r>
              <a:rPr lang="en-GB" sz="2000" dirty="0" smtClean="0"/>
              <a:t> </a:t>
            </a:r>
            <a:r>
              <a:rPr lang="en-GB" sz="2000" dirty="0" err="1" smtClean="0"/>
              <a:t>setelah</a:t>
            </a:r>
            <a:r>
              <a:rPr lang="en-GB" sz="2000" dirty="0" smtClean="0"/>
              <a:t> </a:t>
            </a:r>
            <a:r>
              <a:rPr lang="en-GB" sz="2000" dirty="0" err="1" smtClean="0"/>
              <a:t>pulang</a:t>
            </a:r>
            <a:r>
              <a:rPr lang="en-GB" sz="2000" dirty="0" smtClean="0"/>
              <a:t> </a:t>
            </a:r>
            <a:r>
              <a:rPr lang="en-GB" sz="2000" dirty="0" err="1" smtClean="0"/>
              <a:t>ke</a:t>
            </a:r>
            <a:r>
              <a:rPr lang="en-GB" sz="2000" dirty="0" smtClean="0"/>
              <a:t> </a:t>
            </a:r>
            <a:r>
              <a:rPr lang="en-GB" sz="2000" dirty="0" err="1" smtClean="0"/>
              <a:t>Eropah</a:t>
            </a:r>
            <a:endParaRPr lang="en-GB" sz="2000" dirty="0" smtClean="0"/>
          </a:p>
          <a:p>
            <a:pPr marL="0" indent="0">
              <a:buNone/>
            </a:pPr>
            <a:r>
              <a:rPr lang="en-GB" sz="2000" dirty="0"/>
              <a:t>4- </a:t>
            </a:r>
            <a:r>
              <a:rPr lang="en-GB" sz="2000" dirty="0" err="1"/>
              <a:t>Keadaan</a:t>
            </a:r>
            <a:r>
              <a:rPr lang="en-GB" sz="2000" dirty="0"/>
              <a:t> </a:t>
            </a:r>
            <a:r>
              <a:rPr lang="en-GB" sz="2000" dirty="0" err="1"/>
              <a:t>Sosial</a:t>
            </a:r>
            <a:r>
              <a:rPr lang="en-GB" sz="2000" dirty="0"/>
              <a:t> </a:t>
            </a:r>
            <a:r>
              <a:rPr lang="en-GB" sz="2000" dirty="0" err="1"/>
              <a:t>Masyarakat</a:t>
            </a:r>
            <a:r>
              <a:rPr lang="en-GB" sz="2000" dirty="0"/>
              <a:t> Feudal </a:t>
            </a:r>
            <a:r>
              <a:rPr lang="en-GB" sz="2000" dirty="0" err="1"/>
              <a:t>Eropah</a:t>
            </a:r>
            <a:r>
              <a:rPr lang="en-GB" sz="2000" dirty="0"/>
              <a:t> </a:t>
            </a:r>
            <a:endParaRPr lang="en-GB" sz="2000" dirty="0" smtClean="0"/>
          </a:p>
          <a:p>
            <a:pPr>
              <a:buFontTx/>
              <a:buChar char="-"/>
            </a:pPr>
            <a:r>
              <a:rPr lang="en-GB" sz="2000" dirty="0" smtClean="0"/>
              <a:t>Indulgence Letters: </a:t>
            </a:r>
            <a:r>
              <a:rPr lang="en-GB" sz="2000" dirty="0" err="1" smtClean="0"/>
              <a:t>golongan</a:t>
            </a:r>
            <a:r>
              <a:rPr lang="en-GB" sz="2000" dirty="0" smtClean="0"/>
              <a:t> </a:t>
            </a:r>
            <a:r>
              <a:rPr lang="en-GB" sz="2000" dirty="0" err="1" smtClean="0"/>
              <a:t>miskin</a:t>
            </a:r>
            <a:r>
              <a:rPr lang="en-GB" sz="2000" dirty="0" smtClean="0"/>
              <a:t> – </a:t>
            </a:r>
            <a:r>
              <a:rPr lang="en-GB" sz="2000" dirty="0" err="1" smtClean="0"/>
              <a:t>ditawar</a:t>
            </a:r>
            <a:r>
              <a:rPr lang="en-GB" sz="2000" dirty="0" smtClean="0"/>
              <a:t> </a:t>
            </a:r>
            <a:r>
              <a:rPr lang="en-GB" sz="2000" dirty="0" err="1" smtClean="0"/>
              <a:t>penampunan</a:t>
            </a:r>
            <a:r>
              <a:rPr lang="en-GB" sz="2000" dirty="0" smtClean="0"/>
              <a:t> </a:t>
            </a:r>
            <a:r>
              <a:rPr lang="en-GB" sz="2000" dirty="0" err="1" smtClean="0"/>
              <a:t>dosa</a:t>
            </a:r>
            <a:r>
              <a:rPr lang="en-GB" sz="2000" dirty="0" smtClean="0"/>
              <a:t> </a:t>
            </a:r>
            <a:r>
              <a:rPr lang="en-GB" sz="2000" dirty="0" err="1" smtClean="0"/>
              <a:t>jika</a:t>
            </a:r>
            <a:r>
              <a:rPr lang="en-GB" sz="2000" dirty="0" smtClean="0"/>
              <a:t> </a:t>
            </a:r>
            <a:r>
              <a:rPr lang="en-GB" sz="2000" dirty="0" err="1" smtClean="0"/>
              <a:t>menyertai</a:t>
            </a:r>
            <a:r>
              <a:rPr lang="en-GB" sz="2000" dirty="0" smtClean="0"/>
              <a:t> </a:t>
            </a:r>
            <a:r>
              <a:rPr lang="en-GB" sz="2000" dirty="0" err="1" smtClean="0"/>
              <a:t>Perang</a:t>
            </a:r>
            <a:r>
              <a:rPr lang="en-GB" sz="2000" dirty="0" smtClean="0"/>
              <a:t> </a:t>
            </a:r>
            <a:r>
              <a:rPr lang="en-GB" sz="2000" dirty="0" err="1" smtClean="0"/>
              <a:t>Salib</a:t>
            </a:r>
            <a:endParaRPr lang="en-GB" sz="2000" dirty="0" smtClean="0"/>
          </a:p>
          <a:p>
            <a:pPr>
              <a:buFontTx/>
              <a:buChar char="-"/>
            </a:pPr>
            <a:r>
              <a:rPr lang="en-GB" sz="2000" dirty="0" err="1" smtClean="0"/>
              <a:t>Masyarakat</a:t>
            </a:r>
            <a:r>
              <a:rPr lang="en-GB" sz="2000" dirty="0" smtClean="0"/>
              <a:t> </a:t>
            </a:r>
            <a:r>
              <a:rPr lang="en-GB" sz="2000" dirty="0" err="1" smtClean="0"/>
              <a:t>yg</a:t>
            </a:r>
            <a:r>
              <a:rPr lang="en-GB" sz="2000" dirty="0" smtClean="0"/>
              <a:t> </a:t>
            </a:r>
            <a:r>
              <a:rPr lang="en-GB" sz="2000" dirty="0" err="1" smtClean="0"/>
              <a:t>Miskin</a:t>
            </a:r>
            <a:r>
              <a:rPr lang="en-GB" sz="2000" dirty="0" smtClean="0"/>
              <a:t>: </a:t>
            </a:r>
            <a:r>
              <a:rPr lang="en-GB" sz="2000" dirty="0" err="1" smtClean="0"/>
              <a:t>Perang</a:t>
            </a:r>
            <a:r>
              <a:rPr lang="en-GB" sz="2000" dirty="0" smtClean="0"/>
              <a:t> </a:t>
            </a:r>
            <a:r>
              <a:rPr lang="en-GB" sz="2000" dirty="0" err="1" smtClean="0"/>
              <a:t>adalah</a:t>
            </a:r>
            <a:r>
              <a:rPr lang="en-GB" sz="2000" dirty="0" smtClean="0"/>
              <a:t> </a:t>
            </a:r>
            <a:r>
              <a:rPr lang="en-GB" sz="2000" dirty="0" err="1" smtClean="0"/>
              <a:t>satu</a:t>
            </a:r>
            <a:r>
              <a:rPr lang="en-GB" sz="2000" dirty="0" smtClean="0"/>
              <a:t> </a:t>
            </a:r>
            <a:r>
              <a:rPr lang="en-GB" sz="2000" dirty="0" err="1" smtClean="0"/>
              <a:t>cara</a:t>
            </a:r>
            <a:r>
              <a:rPr lang="en-GB" sz="2000" dirty="0" smtClean="0"/>
              <a:t> </a:t>
            </a:r>
            <a:r>
              <a:rPr lang="en-GB" sz="2000" dirty="0" err="1" smtClean="0"/>
              <a:t>larikan</a:t>
            </a:r>
            <a:r>
              <a:rPr lang="en-GB" sz="2000" dirty="0" smtClean="0"/>
              <a:t> </a:t>
            </a:r>
            <a:r>
              <a:rPr lang="en-GB" sz="2000" dirty="0" err="1" smtClean="0"/>
              <a:t>diri</a:t>
            </a:r>
            <a:r>
              <a:rPr lang="en-GB" sz="2000" dirty="0" smtClean="0"/>
              <a:t> </a:t>
            </a:r>
            <a:r>
              <a:rPr lang="en-GB" sz="2000" dirty="0" err="1" smtClean="0"/>
              <a:t>drp</a:t>
            </a:r>
            <a:r>
              <a:rPr lang="en-GB" sz="2000" dirty="0" smtClean="0"/>
              <a:t> </a:t>
            </a:r>
            <a:r>
              <a:rPr lang="en-GB" sz="2000" dirty="0" err="1" smtClean="0"/>
              <a:t>penindasan</a:t>
            </a:r>
            <a:r>
              <a:rPr lang="en-GB" sz="2000" dirty="0" smtClean="0"/>
              <a:t> </a:t>
            </a:r>
            <a:r>
              <a:rPr lang="en-GB" sz="2000" dirty="0" err="1" smtClean="0"/>
              <a:t>gol</a:t>
            </a:r>
            <a:r>
              <a:rPr lang="en-GB" sz="2000" dirty="0" smtClean="0"/>
              <a:t> </a:t>
            </a:r>
            <a:r>
              <a:rPr lang="en-GB" sz="2000" dirty="0" err="1" smtClean="0"/>
              <a:t>bangsawan</a:t>
            </a:r>
            <a:r>
              <a:rPr lang="en-GB" sz="2000" dirty="0" smtClean="0"/>
              <a:t>; </a:t>
            </a:r>
            <a:r>
              <a:rPr lang="en-GB" sz="2000" dirty="0" err="1" smtClean="0"/>
              <a:t>dijanjikan</a:t>
            </a:r>
            <a:r>
              <a:rPr lang="en-GB" sz="2000" dirty="0" smtClean="0"/>
              <a:t> </a:t>
            </a:r>
            <a:r>
              <a:rPr lang="en-GB" sz="2000" dirty="0" err="1" smtClean="0"/>
              <a:t>dapat</a:t>
            </a:r>
            <a:r>
              <a:rPr lang="en-GB" sz="2000" dirty="0" smtClean="0"/>
              <a:t> </a:t>
            </a:r>
            <a:r>
              <a:rPr lang="en-GB" sz="2000" dirty="0" err="1" smtClean="0"/>
              <a:t>tanah</a:t>
            </a:r>
            <a:r>
              <a:rPr lang="en-GB" sz="2000" dirty="0" smtClean="0"/>
              <a:t> yang </a:t>
            </a:r>
            <a:r>
              <a:rPr lang="en-GB" sz="2000" dirty="0" err="1" smtClean="0"/>
              <a:t>lebih</a:t>
            </a:r>
            <a:r>
              <a:rPr lang="en-GB" sz="2000" dirty="0" smtClean="0"/>
              <a:t> </a:t>
            </a:r>
            <a:r>
              <a:rPr lang="en-GB" sz="2000" dirty="0" err="1" smtClean="0"/>
              <a:t>subur</a:t>
            </a:r>
            <a:r>
              <a:rPr lang="en-GB" sz="2000" dirty="0" smtClean="0"/>
              <a:t>; </a:t>
            </a:r>
            <a:r>
              <a:rPr lang="en-GB" sz="2000" dirty="0" err="1" smtClean="0"/>
              <a:t>sistem</a:t>
            </a:r>
            <a:r>
              <a:rPr lang="en-GB" sz="2000" dirty="0" smtClean="0"/>
              <a:t> </a:t>
            </a:r>
            <a:r>
              <a:rPr lang="en-GB" sz="2000" dirty="0" err="1" smtClean="0"/>
              <a:t>pewarisan</a:t>
            </a:r>
            <a:r>
              <a:rPr lang="en-GB" sz="2000" dirty="0" smtClean="0"/>
              <a:t> </a:t>
            </a:r>
            <a:r>
              <a:rPr lang="en-GB" sz="2000" dirty="0" err="1" smtClean="0"/>
              <a:t>hanya</a:t>
            </a:r>
            <a:r>
              <a:rPr lang="en-GB" sz="2000" dirty="0" smtClean="0"/>
              <a:t> </a:t>
            </a:r>
            <a:r>
              <a:rPr lang="en-GB" sz="2000" dirty="0" err="1" smtClean="0"/>
              <a:t>kpd</a:t>
            </a:r>
            <a:r>
              <a:rPr lang="en-GB" sz="2000" dirty="0" smtClean="0"/>
              <a:t> </a:t>
            </a:r>
            <a:r>
              <a:rPr lang="en-GB" sz="2000" dirty="0" err="1" smtClean="0"/>
              <a:t>anak</a:t>
            </a:r>
            <a:r>
              <a:rPr lang="en-GB" sz="2000" dirty="0" smtClean="0"/>
              <a:t> </a:t>
            </a:r>
            <a:r>
              <a:rPr lang="en-GB" sz="2000" dirty="0" err="1" smtClean="0"/>
              <a:t>sulung</a:t>
            </a:r>
            <a:r>
              <a:rPr lang="en-GB" sz="2000" dirty="0" smtClean="0"/>
              <a:t> – </a:t>
            </a:r>
            <a:r>
              <a:rPr lang="en-GB" sz="2000" dirty="0" err="1" smtClean="0"/>
              <a:t>peluang</a:t>
            </a:r>
            <a:r>
              <a:rPr lang="en-GB" sz="2000" dirty="0" smtClean="0"/>
              <a:t> </a:t>
            </a:r>
            <a:r>
              <a:rPr lang="en-GB" sz="2000" dirty="0" err="1" smtClean="0"/>
              <a:t>anak</a:t>
            </a:r>
            <a:r>
              <a:rPr lang="en-GB" sz="2000" dirty="0" smtClean="0"/>
              <a:t> lain </a:t>
            </a:r>
            <a:r>
              <a:rPr lang="en-GB" sz="2000" dirty="0" err="1" smtClean="0"/>
              <a:t>ke</a:t>
            </a:r>
            <a:r>
              <a:rPr lang="en-GB" sz="2000" dirty="0" smtClean="0"/>
              <a:t> </a:t>
            </a:r>
            <a:r>
              <a:rPr lang="en-GB" sz="2000" dirty="0" err="1" smtClean="0"/>
              <a:t>luar</a:t>
            </a:r>
            <a:r>
              <a:rPr lang="en-GB" sz="2000" dirty="0" smtClean="0"/>
              <a:t> </a:t>
            </a:r>
            <a:r>
              <a:rPr lang="en-GB" sz="2000" dirty="0" err="1" smtClean="0"/>
              <a:t>utk</a:t>
            </a:r>
            <a:r>
              <a:rPr lang="en-GB" sz="2000" dirty="0" smtClean="0"/>
              <a:t> </a:t>
            </a:r>
            <a:r>
              <a:rPr lang="en-GB" sz="2000" dirty="0" err="1" smtClean="0"/>
              <a:t>cari</a:t>
            </a:r>
            <a:r>
              <a:rPr lang="en-GB" sz="2000" dirty="0" smtClean="0"/>
              <a:t> </a:t>
            </a:r>
            <a:r>
              <a:rPr lang="en-GB" sz="2000" dirty="0" err="1" smtClean="0"/>
              <a:t>kekayaan</a:t>
            </a:r>
            <a:endParaRPr lang="en-GB" sz="2000" dirty="0" smtClean="0"/>
          </a:p>
          <a:p>
            <a:pPr>
              <a:buFontTx/>
              <a:buChar char="-"/>
            </a:pPr>
            <a:r>
              <a:rPr lang="en-GB" sz="2000" dirty="0" err="1" smtClean="0"/>
              <a:t>Bg</a:t>
            </a:r>
            <a:r>
              <a:rPr lang="en-GB" sz="2000" dirty="0" smtClean="0"/>
              <a:t> </a:t>
            </a:r>
            <a:r>
              <a:rPr lang="en-GB" sz="2000" dirty="0" err="1" smtClean="0"/>
              <a:t>gol</a:t>
            </a:r>
            <a:r>
              <a:rPr lang="en-GB" sz="2000" dirty="0" smtClean="0"/>
              <a:t> </a:t>
            </a:r>
            <a:r>
              <a:rPr lang="en-GB" sz="2000" dirty="0" err="1" smtClean="0"/>
              <a:t>bangsawan</a:t>
            </a:r>
            <a:r>
              <a:rPr lang="en-GB" sz="2000" dirty="0" smtClean="0"/>
              <a:t>: </a:t>
            </a:r>
            <a:r>
              <a:rPr lang="en-GB" sz="2000" dirty="0" err="1" smtClean="0"/>
              <a:t>bina</a:t>
            </a:r>
            <a:r>
              <a:rPr lang="en-GB" sz="2000" dirty="0" smtClean="0"/>
              <a:t>/</a:t>
            </a:r>
            <a:r>
              <a:rPr lang="en-GB" sz="2000" dirty="0" err="1" smtClean="0"/>
              <a:t>luaskan</a:t>
            </a:r>
            <a:r>
              <a:rPr lang="en-GB" sz="2000" dirty="0" smtClean="0"/>
              <a:t> </a:t>
            </a:r>
            <a:r>
              <a:rPr lang="en-GB" sz="2000" dirty="0" err="1" smtClean="0"/>
              <a:t>kekayaan</a:t>
            </a:r>
            <a:r>
              <a:rPr lang="en-GB" sz="2000" dirty="0" smtClean="0"/>
              <a:t> di </a:t>
            </a:r>
            <a:r>
              <a:rPr lang="en-GB" sz="2000" dirty="0" err="1" smtClean="0"/>
              <a:t>luar</a:t>
            </a:r>
            <a:r>
              <a:rPr lang="en-GB" sz="2000" dirty="0" smtClean="0"/>
              <a:t> </a:t>
            </a:r>
            <a:r>
              <a:rPr lang="en-GB" sz="2000" dirty="0" err="1" smtClean="0"/>
              <a:t>Eropah</a:t>
            </a:r>
            <a:endParaRPr lang="en-GB" sz="2000"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6D22BC3D-0B7C-4461-A751-0496D316CA73}" type="slidenum">
              <a:rPr lang="en-US" altLang="zh-CN" smtClean="0"/>
              <a:pPr/>
              <a:t>23</a:t>
            </a:fld>
            <a:endParaRPr lang="en-US" altLang="zh-CN"/>
          </a:p>
        </p:txBody>
      </p:sp>
    </p:spTree>
    <p:extLst>
      <p:ext uri="{BB962C8B-B14F-4D97-AF65-F5344CB8AC3E}">
        <p14:creationId xmlns:p14="http://schemas.microsoft.com/office/powerpoint/2010/main" val="19809901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950" y="563563"/>
            <a:ext cx="7956550" cy="960437"/>
          </a:xfrm>
        </p:spPr>
        <p:txBody>
          <a:bodyPr/>
          <a:lstStyle/>
          <a:p>
            <a:pPr algn="ctr">
              <a:defRPr/>
            </a:pPr>
            <a:r>
              <a:rPr lang="en-GB" dirty="0" smtClean="0"/>
              <a:t>9 Siri </a:t>
            </a:r>
            <a:r>
              <a:rPr lang="en-GB" dirty="0" err="1" smtClean="0"/>
              <a:t>perang</a:t>
            </a:r>
            <a:r>
              <a:rPr lang="en-GB" dirty="0" smtClean="0"/>
              <a:t> </a:t>
            </a:r>
            <a:r>
              <a:rPr lang="en-GB" dirty="0" err="1" smtClean="0"/>
              <a:t>salib</a:t>
            </a:r>
            <a:endParaRPr lang="en-GB" dirty="0"/>
          </a:p>
        </p:txBody>
      </p:sp>
      <p:sp>
        <p:nvSpPr>
          <p:cNvPr id="3" name="Content Placeholder 2"/>
          <p:cNvSpPr>
            <a:spLocks noGrp="1"/>
          </p:cNvSpPr>
          <p:nvPr>
            <p:ph idx="1"/>
          </p:nvPr>
        </p:nvSpPr>
        <p:spPr>
          <a:xfrm>
            <a:off x="762000" y="1371600"/>
            <a:ext cx="7956550" cy="4435475"/>
          </a:xfrm>
        </p:spPr>
        <p:txBody>
          <a:bodyPr>
            <a:normAutofit fontScale="92500" lnSpcReduction="10000"/>
          </a:bodyPr>
          <a:lstStyle/>
          <a:p>
            <a:pPr>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b="1" dirty="0" err="1" smtClean="0"/>
              <a:t>Pertama</a:t>
            </a:r>
            <a:r>
              <a:rPr lang="en-GB" dirty="0" smtClean="0"/>
              <a:t> (1095-1099)</a:t>
            </a:r>
          </a:p>
          <a:p>
            <a:pPr>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b="1" dirty="0" err="1" smtClean="0"/>
              <a:t>Kedua</a:t>
            </a:r>
            <a:r>
              <a:rPr lang="en-GB" dirty="0" smtClean="0"/>
              <a:t> (1145-1149)</a:t>
            </a:r>
          </a:p>
          <a:p>
            <a:pPr lvl="1">
              <a:buFont typeface="Arial" panose="020B0604020202020204" pitchFamily="34" charset="0"/>
              <a:buChar char="•"/>
              <a:defRPr/>
            </a:pPr>
            <a:r>
              <a:rPr lang="en-GB" dirty="0" err="1" smtClean="0"/>
              <a:t>Kejatuhan</a:t>
            </a:r>
            <a:r>
              <a:rPr lang="en-GB" dirty="0" smtClean="0"/>
              <a:t> Jerusalem (1187)</a:t>
            </a:r>
          </a:p>
          <a:p>
            <a:pPr marL="263525" lvl="1"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b="1" dirty="0" err="1" smtClean="0"/>
              <a:t>Ketiga</a:t>
            </a:r>
            <a:r>
              <a:rPr lang="en-GB" dirty="0" smtClean="0"/>
              <a:t> (1187-1192)</a:t>
            </a:r>
          </a:p>
          <a:p>
            <a:pPr marL="263525" lvl="1"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b="1" dirty="0" err="1" smtClean="0"/>
              <a:t>Keempat</a:t>
            </a:r>
            <a:r>
              <a:rPr lang="en-GB" dirty="0" smtClean="0"/>
              <a:t> (1202-1204)</a:t>
            </a:r>
          </a:p>
          <a:p>
            <a:pPr marL="720725" lvl="2"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dirty="0" err="1" smtClean="0"/>
              <a:t>Albigensian</a:t>
            </a:r>
            <a:endParaRPr lang="en-GB" dirty="0" smtClean="0"/>
          </a:p>
          <a:p>
            <a:pPr marL="720725" lvl="2"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Kanak-</a:t>
            </a:r>
            <a:r>
              <a:rPr lang="en-GB" dirty="0" err="1" smtClean="0"/>
              <a:t>kanak</a:t>
            </a:r>
            <a:endParaRPr lang="en-GB" dirty="0" smtClean="0"/>
          </a:p>
          <a:p>
            <a:pPr marL="263525" lvl="1"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b="1" dirty="0" err="1" smtClean="0"/>
              <a:t>Kelima</a:t>
            </a:r>
            <a:r>
              <a:rPr lang="en-GB" dirty="0" smtClean="0"/>
              <a:t> (1217-1221)</a:t>
            </a:r>
          </a:p>
          <a:p>
            <a:pPr marL="263525" lvl="1"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b="1" dirty="0" err="1" smtClean="0"/>
              <a:t>Keenam</a:t>
            </a:r>
            <a:r>
              <a:rPr lang="en-GB" dirty="0" smtClean="0"/>
              <a:t> (1228-1229)</a:t>
            </a:r>
          </a:p>
          <a:p>
            <a:pPr marL="263525" lvl="1"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b="1" dirty="0" err="1" smtClean="0"/>
              <a:t>Ketujuh</a:t>
            </a:r>
            <a:r>
              <a:rPr lang="en-GB" dirty="0" smtClean="0"/>
              <a:t> (1248-1254)</a:t>
            </a:r>
          </a:p>
          <a:p>
            <a:pPr marL="263525" lvl="1"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b="1" dirty="0" err="1" smtClean="0"/>
              <a:t>Kelapan</a:t>
            </a:r>
            <a:r>
              <a:rPr lang="en-GB" dirty="0" smtClean="0"/>
              <a:t> (1270)</a:t>
            </a:r>
          </a:p>
          <a:p>
            <a:pPr marL="263525" lvl="1"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a:t>
            </a:r>
            <a:r>
              <a:rPr lang="en-GB" b="1" dirty="0" err="1" smtClean="0"/>
              <a:t>Kesembilan</a:t>
            </a:r>
            <a:r>
              <a:rPr lang="en-GB" dirty="0" smtClean="0"/>
              <a:t> (1271-1272)</a:t>
            </a:r>
          </a:p>
          <a:p>
            <a:pPr marL="720725" lvl="2" indent="-263525">
              <a:buFont typeface="Arial" panose="020B0604020202020204" pitchFamily="34" charset="0"/>
              <a:buChar char="•"/>
              <a:defRPr/>
            </a:pPr>
            <a:r>
              <a:rPr lang="en-GB" dirty="0" err="1" smtClean="0"/>
              <a:t>Perang</a:t>
            </a:r>
            <a:r>
              <a:rPr lang="en-GB" dirty="0" smtClean="0"/>
              <a:t> </a:t>
            </a:r>
            <a:r>
              <a:rPr lang="en-GB" dirty="0" err="1" smtClean="0"/>
              <a:t>Salib</a:t>
            </a:r>
            <a:r>
              <a:rPr lang="en-GB" dirty="0" smtClean="0"/>
              <a:t> di </a:t>
            </a:r>
            <a:r>
              <a:rPr lang="en-GB" dirty="0" err="1" smtClean="0"/>
              <a:t>Baltik</a:t>
            </a:r>
            <a:r>
              <a:rPr lang="en-GB" dirty="0" smtClean="0"/>
              <a:t> </a:t>
            </a:r>
            <a:r>
              <a:rPr lang="en-GB" dirty="0" err="1" smtClean="0"/>
              <a:t>dan</a:t>
            </a:r>
            <a:r>
              <a:rPr lang="en-GB" dirty="0" smtClean="0"/>
              <a:t> </a:t>
            </a:r>
            <a:r>
              <a:rPr lang="en-GB" dirty="0" err="1" smtClean="0"/>
              <a:t>Eropah</a:t>
            </a:r>
            <a:r>
              <a:rPr lang="en-GB" dirty="0" smtClean="0"/>
              <a:t> Tengah</a:t>
            </a:r>
            <a:endParaRPr lang="en-GB" dirty="0"/>
          </a:p>
        </p:txBody>
      </p:sp>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4E39DE16-A9A9-44B4-98ED-3D96A82938F8}" type="slidenum">
              <a:rPr lang="en-US" altLang="zh-CN" sz="1000">
                <a:solidFill>
                  <a:srgbClr val="FFFFFF"/>
                </a:solidFill>
              </a:rPr>
              <a:pPr/>
              <a:t>24</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593725" y="746125"/>
            <a:ext cx="7956550" cy="989013"/>
          </a:xfrm>
        </p:spPr>
        <p:txBody>
          <a:bodyPr/>
          <a:lstStyle/>
          <a:p>
            <a:pPr algn="ctr" eaLnBrk="1" fontAlgn="auto" hangingPunct="1">
              <a:spcAft>
                <a:spcPts val="0"/>
              </a:spcAft>
              <a:defRPr/>
            </a:pPr>
            <a:r>
              <a:rPr lang="en-US" altLang="en-US" dirty="0" smtClean="0"/>
              <a:t>4. Zaman </a:t>
            </a:r>
            <a:r>
              <a:rPr lang="en-US" altLang="en-US" dirty="0" err="1" smtClean="0"/>
              <a:t>renaisans</a:t>
            </a:r>
            <a:r>
              <a:rPr lang="en-US" altLang="en-US" dirty="0" smtClean="0"/>
              <a:t> (14-17M)</a:t>
            </a:r>
          </a:p>
        </p:txBody>
      </p:sp>
      <p:sp>
        <p:nvSpPr>
          <p:cNvPr id="28675" name="Rectangle 3"/>
          <p:cNvSpPr>
            <a:spLocks noGrp="1" noChangeArrowheads="1"/>
          </p:cNvSpPr>
          <p:nvPr>
            <p:ph idx="1"/>
          </p:nvPr>
        </p:nvSpPr>
        <p:spPr>
          <a:xfrm>
            <a:off x="304800" y="1752600"/>
            <a:ext cx="8534400" cy="4511675"/>
          </a:xfrm>
        </p:spPr>
        <p:txBody>
          <a:bodyPr/>
          <a:lstStyle/>
          <a:p>
            <a:pPr eaLnBrk="1" hangingPunct="1"/>
            <a:r>
              <a:rPr lang="en-US" altLang="en-US" sz="2000" smtClean="0"/>
              <a:t>Renaissance adalah zaman dalam sejarah Eropah yang meliputi tempoh antara abad ke-14 dan ke-17. Ia merupakan lanjutan dari Zaman Pertengahan dan dihubungkan oleh Zaman Pencerahan kepada sejarah moden. Kesan pertama Renaissance ditemui di Itali dan kedatangannya adalah untuk menampung kebanyakan negara Eropah.  Ia dianggap oleh sesetengah sarjana sebagai permulaan zaman moden.</a:t>
            </a:r>
          </a:p>
          <a:p>
            <a:pPr eaLnBrk="1" hangingPunct="1"/>
            <a:r>
              <a:rPr lang="en-US" altLang="en-US" sz="2000" smtClean="0"/>
              <a:t>Mula dengan kesan selepas Perang Salib, faham ilmu, tubuh kerajaan di Timur.</a:t>
            </a:r>
          </a:p>
          <a:p>
            <a:pPr eaLnBrk="1" hangingPunct="1"/>
            <a:r>
              <a:rPr lang="en-US" altLang="en-US" sz="2000" smtClean="0"/>
              <a:t>Gerakan penterjemahan</a:t>
            </a:r>
          </a:p>
          <a:p>
            <a:pPr eaLnBrk="1" hangingPunct="1"/>
            <a:r>
              <a:rPr lang="en-US" altLang="en-US" sz="2000" smtClean="0"/>
              <a:t>Jatuhnya Constantinople (1453), mula belajar Greek &amp; terjemah bahan ke Latin. Mula pindah ke Itali (Florence).</a:t>
            </a:r>
          </a:p>
          <a:p>
            <a:pPr eaLnBrk="1" hangingPunct="1"/>
            <a:r>
              <a:rPr lang="en-US" altLang="en-US" sz="2000" smtClean="0"/>
              <a:t>1492-Yahudi dan Muslim dihalau dan dirampas teknologi, ilmu dsb.</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6133E17-1EB2-42D9-B0A1-E72F186239BE}" type="slidenum">
              <a:rPr lang="en-US" altLang="zh-CN" sz="1000">
                <a:solidFill>
                  <a:srgbClr val="FFFFFF"/>
                </a:solidFill>
              </a:rPr>
              <a:pPr/>
              <a:t>25</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228600" y="763588"/>
            <a:ext cx="8321675" cy="1293812"/>
          </a:xfrm>
        </p:spPr>
        <p:txBody>
          <a:bodyPr/>
          <a:lstStyle/>
          <a:p>
            <a:pPr algn="ctr" eaLnBrk="1" fontAlgn="auto" hangingPunct="1">
              <a:spcAft>
                <a:spcPts val="0"/>
              </a:spcAft>
              <a:defRPr/>
            </a:pPr>
            <a:r>
              <a:rPr lang="en-US" altLang="en-US" dirty="0" smtClean="0"/>
              <a:t>9 </a:t>
            </a:r>
            <a:r>
              <a:rPr lang="en-US" altLang="en-US" dirty="0" err="1" smtClean="0"/>
              <a:t>Faktor</a:t>
            </a:r>
            <a:r>
              <a:rPr lang="en-US" altLang="en-US" dirty="0" smtClean="0"/>
              <a:t> </a:t>
            </a:r>
            <a:r>
              <a:rPr lang="en-US" altLang="en-US" dirty="0" err="1" smtClean="0"/>
              <a:t>cepatkan</a:t>
            </a:r>
            <a:r>
              <a:rPr lang="en-US" altLang="en-US" dirty="0" smtClean="0"/>
              <a:t> </a:t>
            </a:r>
            <a:r>
              <a:rPr lang="en-US" altLang="en-US" dirty="0" err="1" smtClean="0"/>
              <a:t>Renaisans</a:t>
            </a:r>
            <a:endParaRPr lang="en-US" altLang="en-US" dirty="0" smtClean="0"/>
          </a:p>
        </p:txBody>
      </p:sp>
      <p:sp>
        <p:nvSpPr>
          <p:cNvPr id="29699" name="Rectangle 3"/>
          <p:cNvSpPr>
            <a:spLocks noGrp="1" noChangeArrowheads="1"/>
          </p:cNvSpPr>
          <p:nvPr>
            <p:ph idx="1"/>
          </p:nvPr>
        </p:nvSpPr>
        <p:spPr/>
        <p:txBody>
          <a:bodyPr/>
          <a:lstStyle/>
          <a:p>
            <a:pPr marL="609600" indent="-609600" eaLnBrk="1" hangingPunct="1">
              <a:buFontTx/>
              <a:buAutoNum type="arabicPeriod"/>
            </a:pPr>
            <a:r>
              <a:rPr lang="en-US" altLang="en-US" sz="2800" smtClean="0"/>
              <a:t>Perubahan ekonomi daripada feudal kepada bebas</a:t>
            </a:r>
          </a:p>
          <a:p>
            <a:pPr marL="609600" indent="-609600" eaLnBrk="1" hangingPunct="1">
              <a:buFontTx/>
              <a:buAutoNum type="arabicPeriod"/>
            </a:pPr>
            <a:r>
              <a:rPr lang="en-US" altLang="en-US" sz="2800" smtClean="0"/>
              <a:t>Peranan P&amp;P: Polo, Henry</a:t>
            </a:r>
          </a:p>
          <a:p>
            <a:pPr marL="609600" indent="-609600" eaLnBrk="1" hangingPunct="1">
              <a:buFontTx/>
              <a:buAutoNum type="arabicPeriod"/>
            </a:pPr>
            <a:r>
              <a:rPr lang="en-US" altLang="en-US" sz="2800" smtClean="0"/>
              <a:t>Percetakan di Guttenberg</a:t>
            </a:r>
          </a:p>
          <a:p>
            <a:pPr marL="609600" indent="-609600" eaLnBrk="1" hangingPunct="1">
              <a:buFontTx/>
              <a:buAutoNum type="arabicPeriod"/>
            </a:pPr>
            <a:r>
              <a:rPr lang="en-US" altLang="en-US" sz="2800" smtClean="0"/>
              <a:t>Perkembangan intelektual</a:t>
            </a:r>
          </a:p>
          <a:p>
            <a:pPr marL="609600" indent="-609600" eaLnBrk="1" hangingPunct="1">
              <a:buFontTx/>
              <a:buAutoNum type="arabicPeriod"/>
            </a:pPr>
            <a:r>
              <a:rPr lang="en-US" altLang="en-US" sz="2800" smtClean="0"/>
              <a:t>Tukar cara fikir dan budaya: pakaian, orang awam mula berperanan</a:t>
            </a:r>
          </a:p>
          <a:p>
            <a:pPr marL="609600" indent="-609600" eaLnBrk="1" hangingPunct="1">
              <a:buFontTx/>
              <a:buAutoNum type="arabicPeriod"/>
            </a:pPr>
            <a:r>
              <a:rPr lang="en-US" altLang="en-US" sz="2800" smtClean="0"/>
              <a:t>Kesenian</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5DC0A95-150D-4552-9007-F4674F08B108}" type="slidenum">
              <a:rPr lang="en-US" altLang="zh-CN" sz="1000">
                <a:solidFill>
                  <a:srgbClr val="FFFFFF"/>
                </a:solidFill>
              </a:rPr>
              <a:pPr/>
              <a:t>26</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85800" y="228600"/>
            <a:ext cx="7772400" cy="1143000"/>
          </a:xfrm>
        </p:spPr>
        <p:txBody>
          <a:bodyPr/>
          <a:lstStyle/>
          <a:p>
            <a:pPr eaLnBrk="1" fontAlgn="auto" hangingPunct="1">
              <a:spcAft>
                <a:spcPts val="0"/>
              </a:spcAft>
              <a:defRPr/>
            </a:pPr>
            <a:r>
              <a:rPr lang="en-US" altLang="en-US" dirty="0" smtClean="0"/>
              <a:t>SAMBUNGAN…</a:t>
            </a:r>
          </a:p>
        </p:txBody>
      </p:sp>
      <p:sp>
        <p:nvSpPr>
          <p:cNvPr id="30723" name="Rectangle 3"/>
          <p:cNvSpPr>
            <a:spLocks noGrp="1" noChangeArrowheads="1"/>
          </p:cNvSpPr>
          <p:nvPr>
            <p:ph idx="1"/>
          </p:nvPr>
        </p:nvSpPr>
        <p:spPr>
          <a:xfrm>
            <a:off x="685800" y="1371600"/>
            <a:ext cx="7772400" cy="5486400"/>
          </a:xfrm>
        </p:spPr>
        <p:txBody>
          <a:bodyPr/>
          <a:lstStyle/>
          <a:p>
            <a:pPr marL="609600" indent="-609600" eaLnBrk="1" hangingPunct="1">
              <a:buFont typeface="Wingdings" pitchFamily="2" charset="2"/>
              <a:buNone/>
            </a:pPr>
            <a:r>
              <a:rPr lang="en-US" altLang="en-US" sz="3600" smtClean="0"/>
              <a:t>7. Falsafah: </a:t>
            </a:r>
          </a:p>
          <a:p>
            <a:pPr marL="990600" lvl="1" indent="-533400" eaLnBrk="1" hangingPunct="1"/>
            <a:r>
              <a:rPr lang="en-US" altLang="en-US" sz="3200" smtClean="0"/>
              <a:t>humanisme; rasional, unsur sekular</a:t>
            </a:r>
          </a:p>
          <a:p>
            <a:pPr marL="990600" lvl="1" indent="-533400" eaLnBrk="1" hangingPunct="1"/>
            <a:r>
              <a:rPr lang="en-US" altLang="en-US" sz="3200" smtClean="0"/>
              <a:t>Tolak agama</a:t>
            </a:r>
          </a:p>
          <a:p>
            <a:pPr marL="609600" indent="-609600" eaLnBrk="1" hangingPunct="1">
              <a:buFont typeface="Wingdings" pitchFamily="2" charset="2"/>
              <a:buNone/>
            </a:pPr>
            <a:r>
              <a:rPr lang="en-US" altLang="en-US" sz="3600" smtClean="0"/>
              <a:t>8. Agama:</a:t>
            </a:r>
          </a:p>
          <a:p>
            <a:pPr marL="609600" indent="-609600" eaLnBrk="1" hangingPunct="1">
              <a:buFont typeface="Wingdings" pitchFamily="2" charset="2"/>
              <a:buNone/>
            </a:pPr>
            <a:r>
              <a:rPr lang="en-US" altLang="en-US" sz="3600" smtClean="0"/>
              <a:t>	Ikut pemikiran</a:t>
            </a:r>
          </a:p>
          <a:p>
            <a:pPr marL="990600" lvl="1" indent="-533400" eaLnBrk="1" hangingPunct="1"/>
            <a:r>
              <a:rPr lang="en-US" altLang="en-US" sz="3200" smtClean="0"/>
              <a:t>Protestant; bebas fikir, terjemah, faham, tiada ketua umum, ambil kira suasana</a:t>
            </a:r>
          </a:p>
          <a:p>
            <a:pPr marL="609600" indent="-609600" eaLnBrk="1" hangingPunct="1">
              <a:buFont typeface="Wingdings" pitchFamily="2" charset="2"/>
              <a:buNone/>
            </a:pPr>
            <a:r>
              <a:rPr lang="en-US" altLang="en-US" sz="3600" smtClean="0"/>
              <a:t>9. Sosial; black death (1347-1350)</a:t>
            </a:r>
          </a:p>
          <a:p>
            <a:pPr marL="609600" indent="-609600" eaLnBrk="1" hangingPunct="1">
              <a:buFont typeface="Wingdings" pitchFamily="2" charset="2"/>
              <a:buNone/>
            </a:pPr>
            <a:endParaRPr lang="en-US" altLang="en-US" sz="3600" smtClean="0"/>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45040CBA-F348-4BAC-AA0C-D127B6CE44B1}" type="slidenum">
              <a:rPr lang="en-US" altLang="zh-CN" sz="1000">
                <a:solidFill>
                  <a:srgbClr val="FFFFFF"/>
                </a:solidFill>
              </a:rPr>
              <a:pPr/>
              <a:t>27</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762000" y="763588"/>
            <a:ext cx="7788275" cy="1293812"/>
          </a:xfrm>
        </p:spPr>
        <p:txBody>
          <a:bodyPr>
            <a:normAutofit fontScale="90000"/>
          </a:bodyPr>
          <a:lstStyle/>
          <a:p>
            <a:pPr algn="ctr" eaLnBrk="1" fontAlgn="auto" hangingPunct="1">
              <a:spcAft>
                <a:spcPts val="0"/>
              </a:spcAft>
              <a:defRPr/>
            </a:pPr>
            <a:r>
              <a:rPr lang="en-US" altLang="en-US" dirty="0" smtClean="0"/>
              <a:t>KESAN RENAISANS</a:t>
            </a:r>
            <a:br>
              <a:rPr lang="en-US" altLang="en-US" dirty="0" smtClean="0"/>
            </a:br>
            <a:r>
              <a:rPr lang="en-US" altLang="en-US" dirty="0" err="1" smtClean="0"/>
              <a:t>etika</a:t>
            </a:r>
            <a:r>
              <a:rPr lang="en-US" altLang="en-US" dirty="0" smtClean="0"/>
              <a:t> vs </a:t>
            </a:r>
            <a:r>
              <a:rPr lang="en-US" altLang="en-US" dirty="0" err="1" smtClean="0"/>
              <a:t>sekular</a:t>
            </a:r>
            <a:r>
              <a:rPr lang="en-US" altLang="en-US" dirty="0" smtClean="0"/>
              <a:t> </a:t>
            </a:r>
          </a:p>
        </p:txBody>
      </p:sp>
      <p:sp>
        <p:nvSpPr>
          <p:cNvPr id="31747" name="Rectangle 3"/>
          <p:cNvSpPr>
            <a:spLocks noGrp="1" noChangeArrowheads="1"/>
          </p:cNvSpPr>
          <p:nvPr>
            <p:ph idx="1"/>
          </p:nvPr>
        </p:nvSpPr>
        <p:spPr/>
        <p:txBody>
          <a:bodyPr/>
          <a:lstStyle/>
          <a:p>
            <a:pPr eaLnBrk="1" hangingPunct="1"/>
            <a:r>
              <a:rPr lang="en-US" altLang="en-US" sz="3200" smtClean="0"/>
              <a:t>Hidup hanya akan baik jika amalkan etika.</a:t>
            </a:r>
          </a:p>
          <a:p>
            <a:pPr eaLnBrk="1" hangingPunct="1"/>
            <a:r>
              <a:rPr lang="en-US" altLang="en-US" sz="3200" smtClean="0"/>
              <a:t>Boleh memahami alam dengan berfikir sahaja.</a:t>
            </a:r>
          </a:p>
          <a:p>
            <a:pPr eaLnBrk="1" hangingPunct="1"/>
            <a:r>
              <a:rPr lang="en-US" altLang="en-US" sz="3200" smtClean="0"/>
              <a:t>Kebebasan berfikir.</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D7C106A-6456-4FE1-AA0B-67366B27535B}" type="slidenum">
              <a:rPr lang="en-US" altLang="zh-CN" sz="1000">
                <a:solidFill>
                  <a:srgbClr val="FFFFFF"/>
                </a:solidFill>
              </a:rPr>
              <a:pPr/>
              <a:t>28</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593725" y="763588"/>
            <a:ext cx="7956550" cy="1293812"/>
          </a:xfrm>
        </p:spPr>
        <p:txBody>
          <a:bodyPr>
            <a:normAutofit fontScale="90000"/>
          </a:bodyPr>
          <a:lstStyle/>
          <a:p>
            <a:pPr algn="ctr" eaLnBrk="1" fontAlgn="auto" hangingPunct="1">
              <a:spcAft>
                <a:spcPts val="0"/>
              </a:spcAft>
              <a:defRPr/>
            </a:pPr>
            <a:r>
              <a:rPr lang="en-US" altLang="en-US" dirty="0" err="1" smtClean="0"/>
              <a:t>Sekular</a:t>
            </a:r>
            <a:r>
              <a:rPr lang="en-US" altLang="en-US" dirty="0" smtClean="0"/>
              <a:t>: </a:t>
            </a:r>
            <a:br>
              <a:rPr lang="en-US" altLang="en-US" dirty="0" smtClean="0"/>
            </a:br>
            <a:r>
              <a:rPr lang="en-US" altLang="en-US" dirty="0" smtClean="0"/>
              <a:t>DALAM ASPEK </a:t>
            </a:r>
            <a:r>
              <a:rPr lang="en-US" altLang="en-US" dirty="0" err="1" smtClean="0"/>
              <a:t>sosial</a:t>
            </a:r>
            <a:endParaRPr lang="en-US" altLang="en-US" dirty="0" smtClean="0"/>
          </a:p>
        </p:txBody>
      </p:sp>
      <p:sp>
        <p:nvSpPr>
          <p:cNvPr id="32771" name="Rectangle 3"/>
          <p:cNvSpPr>
            <a:spLocks noGrp="1" noChangeArrowheads="1"/>
          </p:cNvSpPr>
          <p:nvPr>
            <p:ph idx="1"/>
          </p:nvPr>
        </p:nvSpPr>
        <p:spPr/>
        <p:txBody>
          <a:bodyPr/>
          <a:lstStyle/>
          <a:p>
            <a:pPr eaLnBrk="1" hangingPunct="1"/>
            <a:r>
              <a:rPr lang="en-US" altLang="en-US" sz="2800" smtClean="0"/>
              <a:t>Bebas beragama</a:t>
            </a:r>
          </a:p>
          <a:p>
            <a:pPr eaLnBrk="1" hangingPunct="1"/>
            <a:r>
              <a:rPr lang="en-US" altLang="en-US" sz="2800" smtClean="0"/>
              <a:t>Agama tidak masuk hal politik</a:t>
            </a:r>
          </a:p>
          <a:p>
            <a:pPr eaLnBrk="1" hangingPunct="1"/>
            <a:r>
              <a:rPr lang="en-US" altLang="en-US" sz="2800" smtClean="0"/>
              <a:t>Pengaruh agama dikurangkan dalam hidup bermasyarakat</a:t>
            </a:r>
          </a:p>
          <a:p>
            <a:pPr eaLnBrk="1" hangingPunct="1"/>
            <a:r>
              <a:rPr lang="en-US" altLang="en-US" sz="2800" smtClean="0"/>
              <a:t>Agama sudah tidak penting lagi</a:t>
            </a:r>
          </a:p>
          <a:p>
            <a:pPr eaLnBrk="1" hangingPunct="1"/>
            <a:r>
              <a:rPr lang="en-US" altLang="en-US" sz="2800" smtClean="0"/>
              <a:t>Sains dan rasional lebih utama daripada kepercayaan karut dan agama</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E0C3211-9EDB-41F8-B8D9-F57B7E3E20EF}" type="slidenum">
              <a:rPr lang="en-US" altLang="zh-CN" sz="1000">
                <a:solidFill>
                  <a:srgbClr val="FFFFFF"/>
                </a:solidFill>
              </a:rPr>
              <a:pPr/>
              <a:t>29</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ctrTitle"/>
          </p:nvPr>
        </p:nvSpPr>
        <p:spPr>
          <a:xfrm>
            <a:off x="371475" y="2286000"/>
            <a:ext cx="8391525" cy="1600200"/>
          </a:xfrm>
        </p:spPr>
        <p:txBody>
          <a:bodyPr>
            <a:normAutofit fontScale="90000"/>
          </a:bodyPr>
          <a:lstStyle/>
          <a:p>
            <a:pPr eaLnBrk="1" fontAlgn="auto" hangingPunct="1">
              <a:spcAft>
                <a:spcPts val="0"/>
              </a:spcAft>
              <a:defRPr/>
            </a:pPr>
            <a:r>
              <a:rPr lang="en-MY" altLang="en-US" sz="3600" dirty="0" smtClean="0"/>
              <a:t/>
            </a:r>
            <a:br>
              <a:rPr lang="en-MY" altLang="en-US" sz="3600" dirty="0" smtClean="0"/>
            </a:br>
            <a:r>
              <a:rPr lang="en-MY" altLang="en-US" sz="3600" dirty="0" smtClean="0"/>
              <a:t>PERKEMBANGAN ILMU ZAMAN PERTENGAHAN</a:t>
            </a:r>
            <a:br>
              <a:rPr lang="en-MY" altLang="en-US" sz="3600" dirty="0" smtClean="0"/>
            </a:br>
            <a:r>
              <a:rPr lang="en-MY" altLang="en-US" sz="3600" dirty="0" smtClean="0"/>
              <a:t>(</a:t>
            </a:r>
            <a:r>
              <a:rPr lang="en-MY" altLang="en-US" sz="3600" i="1" dirty="0" smtClean="0"/>
              <a:t>middle ages</a:t>
            </a:r>
            <a:r>
              <a:rPr lang="en-MY" altLang="en-US" sz="3600" dirty="0" smtClean="0"/>
              <a:t>)</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39905F1-6130-4B4F-B1BA-80EB5F7251F2}" type="slidenum">
              <a:rPr lang="en-US" altLang="en-US" sz="1000">
                <a:solidFill>
                  <a:srgbClr val="FFFFFF"/>
                </a:solidFill>
              </a:rPr>
              <a:pPr/>
              <a:t>3</a:t>
            </a:fld>
            <a:endParaRPr lang="en-US" altLang="en-US" sz="1000">
              <a:solidFill>
                <a:srgbClr val="FFFFFF"/>
              </a:solidFill>
            </a:endParaRPr>
          </a:p>
        </p:txBody>
      </p:sp>
      <p:sp>
        <p:nvSpPr>
          <p:cNvPr id="11268" name="Subtitle 2"/>
          <p:cNvSpPr txBox="1">
            <a:spLocks/>
          </p:cNvSpPr>
          <p:nvPr/>
        </p:nvSpPr>
        <p:spPr bwMode="auto">
          <a:xfrm>
            <a:off x="879475" y="1409700"/>
            <a:ext cx="7315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200">
                <a:solidFill>
                  <a:schemeClr val="tx1"/>
                </a:solidFill>
                <a:latin typeface="Century Gothic" pitchFamily="34" charset="0"/>
              </a:defRPr>
            </a:lvl1pPr>
            <a:lvl2pPr>
              <a:defRPr sz="2000">
                <a:solidFill>
                  <a:schemeClr val="tx1"/>
                </a:solidFill>
                <a:latin typeface="Century Gothic" pitchFamily="34" charset="0"/>
              </a:defRPr>
            </a:lvl2pPr>
            <a:lvl3pPr>
              <a:defRPr>
                <a:solidFill>
                  <a:schemeClr val="tx1"/>
                </a:solidFill>
                <a:latin typeface="Century Gothic" pitchFamily="34" charset="0"/>
              </a:defRPr>
            </a:lvl3pPr>
            <a:lvl4pPr>
              <a:defRPr sz="1600">
                <a:solidFill>
                  <a:schemeClr val="tx1"/>
                </a:solidFill>
                <a:latin typeface="Century Gothic" pitchFamily="34" charset="0"/>
              </a:defRPr>
            </a:lvl4pPr>
            <a:lvl5pPr>
              <a:defRPr sz="1600">
                <a:solidFill>
                  <a:schemeClr val="tx1"/>
                </a:solidFill>
                <a:latin typeface="Century Gothic" pitchFamily="34" charset="0"/>
              </a:defRPr>
            </a:lvl5pPr>
            <a:lvl6pPr eaLnBrk="0" fontAlgn="base" hangingPunct="0">
              <a:spcAft>
                <a:spcPct val="0"/>
              </a:spcAft>
              <a:buFont typeface="Arial" charset="0"/>
              <a:defRPr sz="1600">
                <a:solidFill>
                  <a:schemeClr val="tx1"/>
                </a:solidFill>
                <a:latin typeface="Century Gothic" pitchFamily="34" charset="0"/>
              </a:defRPr>
            </a:lvl6pPr>
            <a:lvl7pPr eaLnBrk="0" fontAlgn="base" hangingPunct="0">
              <a:spcAft>
                <a:spcPct val="0"/>
              </a:spcAft>
              <a:buFont typeface="Arial" charset="0"/>
              <a:defRPr sz="1600">
                <a:solidFill>
                  <a:schemeClr val="tx1"/>
                </a:solidFill>
                <a:latin typeface="Century Gothic" pitchFamily="34" charset="0"/>
              </a:defRPr>
            </a:lvl7pPr>
            <a:lvl8pPr eaLnBrk="0" fontAlgn="base" hangingPunct="0">
              <a:spcAft>
                <a:spcPct val="0"/>
              </a:spcAft>
              <a:buFont typeface="Arial" charset="0"/>
              <a:defRPr sz="1600">
                <a:solidFill>
                  <a:schemeClr val="tx1"/>
                </a:solidFill>
                <a:latin typeface="Century Gothic" pitchFamily="34" charset="0"/>
              </a:defRPr>
            </a:lvl8pPr>
            <a:lvl9pPr eaLnBrk="0" fontAlgn="base" hangingPunct="0">
              <a:spcAft>
                <a:spcPct val="0"/>
              </a:spcAft>
              <a:buFont typeface="Arial" charset="0"/>
              <a:defRPr sz="1600">
                <a:solidFill>
                  <a:schemeClr val="tx1"/>
                </a:solidFill>
                <a:latin typeface="Century Gothic" pitchFamily="34" charset="0"/>
              </a:defRPr>
            </a:lvl9pPr>
          </a:lstStyle>
          <a:p>
            <a:pPr algn="ctr" eaLnBrk="1" hangingPunct="1">
              <a:lnSpc>
                <a:spcPct val="90000"/>
              </a:lnSpc>
              <a:spcBef>
                <a:spcPts val="1000"/>
              </a:spcBef>
              <a:buFont typeface="Arial" charset="0"/>
              <a:buNone/>
            </a:pPr>
            <a:r>
              <a:rPr lang="en-MY" altLang="en-US" sz="3600" b="1">
                <a:solidFill>
                  <a:srgbClr val="FFFF00"/>
                </a:solidFill>
              </a:rPr>
              <a:t>BAB 2</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593725" y="763588"/>
            <a:ext cx="7956550" cy="1293812"/>
          </a:xfrm>
        </p:spPr>
        <p:txBody>
          <a:bodyPr>
            <a:normAutofit fontScale="90000"/>
          </a:bodyPr>
          <a:lstStyle/>
          <a:p>
            <a:pPr algn="ctr" eaLnBrk="1" fontAlgn="auto" hangingPunct="1">
              <a:spcAft>
                <a:spcPts val="0"/>
              </a:spcAft>
              <a:defRPr/>
            </a:pPr>
            <a:r>
              <a:rPr lang="en-US" altLang="en-US" dirty="0" err="1" smtClean="0"/>
              <a:t>SekulAr</a:t>
            </a:r>
            <a:r>
              <a:rPr lang="en-US" altLang="en-US" dirty="0" smtClean="0"/>
              <a:t>: </a:t>
            </a:r>
            <a:br>
              <a:rPr lang="en-US" altLang="en-US" dirty="0" smtClean="0"/>
            </a:br>
            <a:r>
              <a:rPr lang="en-US" altLang="en-US" dirty="0" smtClean="0"/>
              <a:t>DALAM ASPEK </a:t>
            </a:r>
            <a:r>
              <a:rPr lang="en-US" altLang="en-US" dirty="0" err="1" smtClean="0"/>
              <a:t>politik</a:t>
            </a:r>
            <a:endParaRPr lang="en-US" altLang="en-US" dirty="0" smtClean="0"/>
          </a:p>
        </p:txBody>
      </p:sp>
      <p:sp>
        <p:nvSpPr>
          <p:cNvPr id="57347" name="Rectangle 3"/>
          <p:cNvSpPr>
            <a:spLocks noGrp="1" noChangeArrowheads="1"/>
          </p:cNvSpPr>
          <p:nvPr>
            <p:ph idx="1"/>
          </p:nvPr>
        </p:nvSpPr>
        <p:spPr/>
        <p:txBody>
          <a:bodyPr rtlCol="0">
            <a:normAutofit/>
          </a:bodyPr>
          <a:lstStyle/>
          <a:p>
            <a:pPr eaLnBrk="1" fontAlgn="auto" hangingPunct="1">
              <a:spcAft>
                <a:spcPts val="0"/>
              </a:spcAft>
              <a:buFont typeface="Arial" panose="020B0604020202020204" pitchFamily="34" charset="0"/>
              <a:buChar char="•"/>
              <a:defRPr/>
            </a:pPr>
            <a:r>
              <a:rPr lang="en-US" altLang="en-US" sz="3200" dirty="0" err="1" smtClean="0"/>
              <a:t>Asalnya</a:t>
            </a:r>
            <a:r>
              <a:rPr lang="en-US" altLang="en-US" sz="3200" dirty="0" smtClean="0"/>
              <a:t> </a:t>
            </a:r>
            <a:r>
              <a:rPr lang="en-US" altLang="en-US" sz="3200" dirty="0" err="1" smtClean="0"/>
              <a:t>politik</a:t>
            </a:r>
            <a:r>
              <a:rPr lang="en-US" altLang="en-US" sz="3200" dirty="0" smtClean="0"/>
              <a:t> </a:t>
            </a:r>
            <a:r>
              <a:rPr lang="en-US" altLang="en-US" sz="3200" dirty="0" err="1" smtClean="0"/>
              <a:t>dikawal</a:t>
            </a:r>
            <a:r>
              <a:rPr lang="en-US" altLang="en-US" sz="3200" dirty="0" smtClean="0"/>
              <a:t> </a:t>
            </a:r>
            <a:r>
              <a:rPr lang="en-US" altLang="en-US" sz="3200" dirty="0" err="1" smtClean="0"/>
              <a:t>oleh</a:t>
            </a:r>
            <a:r>
              <a:rPr lang="en-US" altLang="en-US" sz="3200" dirty="0" smtClean="0"/>
              <a:t> agama</a:t>
            </a:r>
          </a:p>
          <a:p>
            <a:pPr eaLnBrk="1" fontAlgn="auto" hangingPunct="1">
              <a:spcAft>
                <a:spcPts val="0"/>
              </a:spcAft>
              <a:buFont typeface="Arial" panose="020B0604020202020204" pitchFamily="34" charset="0"/>
              <a:buChar char="•"/>
              <a:defRPr/>
            </a:pPr>
            <a:r>
              <a:rPr lang="en-US" altLang="en-US" sz="3200" dirty="0" err="1" smtClean="0"/>
              <a:t>Berubah</a:t>
            </a:r>
            <a:r>
              <a:rPr lang="en-US" altLang="en-US" sz="3200" dirty="0" smtClean="0"/>
              <a:t> </a:t>
            </a:r>
            <a:r>
              <a:rPr lang="en-US" altLang="en-US" sz="3200" dirty="0" err="1" smtClean="0"/>
              <a:t>dalam</a:t>
            </a:r>
            <a:r>
              <a:rPr lang="en-US" altLang="en-US" sz="3200" dirty="0" smtClean="0"/>
              <a:t> 4 </a:t>
            </a:r>
            <a:r>
              <a:rPr lang="en-US" altLang="en-US" sz="3200" dirty="0" err="1" smtClean="0"/>
              <a:t>fasa</a:t>
            </a:r>
            <a:r>
              <a:rPr lang="en-US" altLang="en-US" sz="3200" dirty="0" smtClean="0"/>
              <a:t>;</a:t>
            </a:r>
          </a:p>
          <a:p>
            <a:pPr marL="514350" indent="-514350" eaLnBrk="1" fontAlgn="auto" hangingPunct="1">
              <a:spcAft>
                <a:spcPts val="0"/>
              </a:spcAft>
              <a:buFont typeface="+mj-lt"/>
              <a:buAutoNum type="arabicParenR"/>
              <a:defRPr/>
            </a:pPr>
            <a:r>
              <a:rPr lang="en-US" altLang="en-US" sz="3200" dirty="0" err="1" smtClean="0"/>
              <a:t>pisahkan</a:t>
            </a:r>
            <a:r>
              <a:rPr lang="en-US" altLang="en-US" sz="3200" dirty="0" smtClean="0"/>
              <a:t> agama</a:t>
            </a:r>
          </a:p>
          <a:p>
            <a:pPr marL="514350" indent="-514350" eaLnBrk="1" fontAlgn="auto" hangingPunct="1">
              <a:spcAft>
                <a:spcPts val="0"/>
              </a:spcAft>
              <a:buFont typeface="+mj-lt"/>
              <a:buAutoNum type="arabicParenR"/>
              <a:defRPr/>
            </a:pPr>
            <a:r>
              <a:rPr lang="en-US" altLang="en-US" sz="3200" dirty="0" err="1" smtClean="0"/>
              <a:t>politik</a:t>
            </a:r>
            <a:r>
              <a:rPr lang="en-US" altLang="en-US" sz="3200" dirty="0" smtClean="0"/>
              <a:t> </a:t>
            </a:r>
            <a:r>
              <a:rPr lang="en-US" altLang="en-US" sz="3200" dirty="0" err="1" smtClean="0"/>
              <a:t>campur</a:t>
            </a:r>
            <a:r>
              <a:rPr lang="en-US" altLang="en-US" sz="3200" dirty="0" smtClean="0"/>
              <a:t> </a:t>
            </a:r>
            <a:r>
              <a:rPr lang="en-US" altLang="en-US" sz="3200" dirty="0" err="1" smtClean="0"/>
              <a:t>hal</a:t>
            </a:r>
            <a:r>
              <a:rPr lang="en-US" altLang="en-US" sz="3200" dirty="0" smtClean="0"/>
              <a:t> agama</a:t>
            </a:r>
          </a:p>
          <a:p>
            <a:pPr marL="514350" indent="-514350" eaLnBrk="1" fontAlgn="auto" hangingPunct="1">
              <a:spcAft>
                <a:spcPts val="0"/>
              </a:spcAft>
              <a:buFont typeface="+mj-lt"/>
              <a:buAutoNum type="arabicParenR"/>
              <a:defRPr/>
            </a:pPr>
            <a:r>
              <a:rPr lang="en-US" altLang="en-US" sz="3200" dirty="0" err="1" smtClean="0"/>
              <a:t>Kuasa</a:t>
            </a:r>
            <a:r>
              <a:rPr lang="en-US" altLang="en-US" sz="3200" dirty="0" smtClean="0"/>
              <a:t> </a:t>
            </a:r>
            <a:r>
              <a:rPr lang="en-US" altLang="en-US" sz="3200" dirty="0" err="1" smtClean="0"/>
              <a:t>politik</a:t>
            </a:r>
            <a:r>
              <a:rPr lang="en-US" altLang="en-US" sz="3200" dirty="0" smtClean="0"/>
              <a:t> </a:t>
            </a:r>
            <a:r>
              <a:rPr lang="en-US" altLang="en-US" sz="3200" dirty="0" err="1" smtClean="0"/>
              <a:t>lebih</a:t>
            </a:r>
            <a:r>
              <a:rPr lang="en-US" altLang="en-US" sz="3200" dirty="0" smtClean="0"/>
              <a:t> </a:t>
            </a:r>
            <a:r>
              <a:rPr lang="en-US" altLang="en-US" sz="3200" dirty="0" err="1" smtClean="0"/>
              <a:t>luas</a:t>
            </a:r>
            <a:endParaRPr lang="en-US" altLang="en-US" sz="3200" dirty="0" smtClean="0"/>
          </a:p>
          <a:p>
            <a:pPr marL="514350" indent="-514350" eaLnBrk="1" fontAlgn="auto" hangingPunct="1">
              <a:spcAft>
                <a:spcPts val="0"/>
              </a:spcAft>
              <a:buFont typeface="+mj-lt"/>
              <a:buAutoNum type="arabicParenR"/>
              <a:defRPr/>
            </a:pPr>
            <a:r>
              <a:rPr lang="en-US" altLang="en-US" sz="3200" dirty="0" err="1" smtClean="0"/>
              <a:t>Politik</a:t>
            </a:r>
            <a:r>
              <a:rPr lang="en-US" altLang="en-US" sz="3200" dirty="0" smtClean="0"/>
              <a:t> </a:t>
            </a:r>
            <a:r>
              <a:rPr lang="en-US" altLang="en-US" sz="3200" dirty="0" err="1" smtClean="0"/>
              <a:t>kuasai</a:t>
            </a:r>
            <a:r>
              <a:rPr lang="en-US" altLang="en-US" sz="3200" dirty="0" smtClean="0"/>
              <a:t> agama</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03B5BBA-3847-4640-A49F-34161D61ACD6}" type="slidenum">
              <a:rPr lang="en-US" altLang="zh-CN" sz="1000">
                <a:solidFill>
                  <a:srgbClr val="FFFFFF"/>
                </a:solidFill>
              </a:rPr>
              <a:pPr/>
              <a:t>30</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593725" y="763588"/>
            <a:ext cx="7956550" cy="1293812"/>
          </a:xfrm>
        </p:spPr>
        <p:txBody>
          <a:bodyPr/>
          <a:lstStyle/>
          <a:p>
            <a:pPr algn="ctr" eaLnBrk="1" fontAlgn="auto" hangingPunct="1">
              <a:spcAft>
                <a:spcPts val="0"/>
              </a:spcAft>
              <a:defRPr/>
            </a:pPr>
            <a:r>
              <a:rPr lang="en-US" altLang="en-US" dirty="0" smtClean="0"/>
              <a:t> </a:t>
            </a:r>
            <a:r>
              <a:rPr lang="en-US" altLang="en-US" dirty="0" err="1" smtClean="0"/>
              <a:t>gerakan</a:t>
            </a:r>
            <a:r>
              <a:rPr lang="en-US" altLang="en-US" dirty="0" smtClean="0"/>
              <a:t> </a:t>
            </a:r>
            <a:r>
              <a:rPr lang="en-US" altLang="en-US" dirty="0" err="1" smtClean="0"/>
              <a:t>mengkritik</a:t>
            </a:r>
            <a:r>
              <a:rPr lang="en-US" altLang="en-US" dirty="0" smtClean="0"/>
              <a:t> bible</a:t>
            </a:r>
          </a:p>
        </p:txBody>
      </p:sp>
      <p:sp>
        <p:nvSpPr>
          <p:cNvPr id="34819" name="Rectangle 3"/>
          <p:cNvSpPr>
            <a:spLocks noGrp="1" noChangeArrowheads="1"/>
          </p:cNvSpPr>
          <p:nvPr>
            <p:ph idx="1"/>
          </p:nvPr>
        </p:nvSpPr>
        <p:spPr/>
        <p:txBody>
          <a:bodyPr/>
          <a:lstStyle/>
          <a:p>
            <a:pPr eaLnBrk="1" hangingPunct="1"/>
            <a:r>
              <a:rPr lang="en-US" altLang="en-US" sz="2800" smtClean="0"/>
              <a:t>Siapa tulis?</a:t>
            </a:r>
          </a:p>
          <a:p>
            <a:pPr eaLnBrk="1" hangingPunct="1"/>
            <a:r>
              <a:rPr lang="en-US" altLang="en-US" sz="2800" smtClean="0"/>
              <a:t>Bila?</a:t>
            </a:r>
          </a:p>
          <a:p>
            <a:pPr eaLnBrk="1" hangingPunct="1"/>
            <a:r>
              <a:rPr lang="en-US" altLang="en-US" sz="2800" smtClean="0"/>
              <a:t>Siapa pembaca?</a:t>
            </a:r>
          </a:p>
          <a:p>
            <a:pPr eaLnBrk="1" hangingPunct="1"/>
            <a:r>
              <a:rPr lang="en-US" altLang="en-US" sz="2800" smtClean="0"/>
              <a:t>Mengapa ditulis?</a:t>
            </a:r>
          </a:p>
          <a:p>
            <a:pPr eaLnBrk="1" hangingPunct="1"/>
            <a:r>
              <a:rPr lang="en-US" altLang="en-US" sz="2800" smtClean="0"/>
              <a:t>Bagaimana dijaga?</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279A43E-7E24-4A77-B1A0-C68882D23BCD}" type="slidenum">
              <a:rPr lang="en-US" altLang="zh-CN" sz="1000">
                <a:solidFill>
                  <a:srgbClr val="FFFFFF"/>
                </a:solidFill>
              </a:rPr>
              <a:pPr/>
              <a:t>31</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93725" y="763588"/>
            <a:ext cx="7956550" cy="1293812"/>
          </a:xfrm>
        </p:spPr>
        <p:txBody>
          <a:bodyPr>
            <a:normAutofit fontScale="90000"/>
          </a:bodyPr>
          <a:lstStyle/>
          <a:p>
            <a:pPr algn="ctr" eaLnBrk="1" fontAlgn="auto" hangingPunct="1">
              <a:spcAft>
                <a:spcPts val="0"/>
              </a:spcAft>
              <a:defRPr/>
            </a:pPr>
            <a:r>
              <a:rPr lang="en-US" altLang="en-US" dirty="0" smtClean="0"/>
              <a:t>5. Zaman </a:t>
            </a:r>
            <a:r>
              <a:rPr lang="en-US" altLang="en-US" dirty="0" err="1" smtClean="0"/>
              <a:t>pencerahan</a:t>
            </a:r>
            <a:r>
              <a:rPr lang="en-US" altLang="en-US" dirty="0" smtClean="0"/>
              <a:t> (18m)</a:t>
            </a:r>
            <a:br>
              <a:rPr lang="en-US" altLang="en-US" dirty="0" smtClean="0"/>
            </a:br>
            <a:r>
              <a:rPr lang="en-US" altLang="en-US" dirty="0" smtClean="0"/>
              <a:t>(</a:t>
            </a:r>
            <a:r>
              <a:rPr lang="en-US" altLang="en-US" i="1" dirty="0" smtClean="0"/>
              <a:t>THE ENLIGHTENMENT</a:t>
            </a:r>
            <a:r>
              <a:rPr lang="en-US" altLang="en-US" dirty="0" smtClean="0"/>
              <a:t>)</a:t>
            </a:r>
          </a:p>
        </p:txBody>
      </p:sp>
      <p:sp>
        <p:nvSpPr>
          <p:cNvPr id="35843" name="Rectangle 3"/>
          <p:cNvSpPr>
            <a:spLocks noGrp="1" noChangeArrowheads="1"/>
          </p:cNvSpPr>
          <p:nvPr>
            <p:ph idx="1"/>
          </p:nvPr>
        </p:nvSpPr>
        <p:spPr/>
        <p:txBody>
          <a:bodyPr/>
          <a:lstStyle/>
          <a:p>
            <a:pPr eaLnBrk="1" hangingPunct="1"/>
            <a:r>
              <a:rPr lang="en-US" altLang="en-US" sz="2800" smtClean="0"/>
              <a:t>Zaman Pencerahan ialah gerakan intelektual dan falsafah yang menguasai dunia idea-idea di Eropah pada abad ke-18 yang dikenali sebagai "</a:t>
            </a:r>
            <a:r>
              <a:rPr lang="en-US" altLang="en-US" sz="2800" i="1" smtClean="0"/>
              <a:t>Century of Philosophy</a:t>
            </a:r>
            <a:r>
              <a:rPr lang="en-US" altLang="en-US" sz="2800" smtClean="0"/>
              <a:t>".</a:t>
            </a:r>
          </a:p>
          <a:p>
            <a:pPr eaLnBrk="1" hangingPunct="1"/>
            <a:r>
              <a:rPr lang="en-US" altLang="en-US" sz="2800" smtClean="0"/>
              <a:t>Revolusi Perancis (1789-99)</a:t>
            </a:r>
          </a:p>
          <a:p>
            <a:pPr eaLnBrk="1" hangingPunct="1"/>
            <a:r>
              <a:rPr lang="en-US" altLang="en-US" sz="2800" smtClean="0"/>
              <a:t>Tolak monarki, feudal</a:t>
            </a:r>
          </a:p>
          <a:p>
            <a:pPr eaLnBrk="1" hangingPunct="1"/>
            <a:r>
              <a:rPr lang="en-US" altLang="en-US" sz="2800" smtClean="0"/>
              <a:t>Asaskan demokrasi, sama, adil, bebas</a:t>
            </a:r>
          </a:p>
          <a:p>
            <a:pPr eaLnBrk="1" hangingPunct="1"/>
            <a:r>
              <a:rPr lang="en-US" altLang="en-US" sz="2800" smtClean="0"/>
              <a:t>Peranan Yahudi dalam mengembangkan ilmu yang baharu.</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F5B47343-7EB2-4B76-AA7D-0A8344585B2B}" type="slidenum">
              <a:rPr lang="en-US" altLang="zh-CN" sz="1000">
                <a:solidFill>
                  <a:srgbClr val="FFFFFF"/>
                </a:solidFill>
              </a:rPr>
              <a:pPr/>
              <a:t>32</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593725" y="763588"/>
            <a:ext cx="7956550" cy="1293812"/>
          </a:xfrm>
        </p:spPr>
        <p:txBody>
          <a:bodyPr/>
          <a:lstStyle/>
          <a:p>
            <a:pPr algn="ctr" eaLnBrk="1" fontAlgn="auto" hangingPunct="1">
              <a:spcAft>
                <a:spcPts val="0"/>
              </a:spcAft>
              <a:defRPr/>
            </a:pPr>
            <a:r>
              <a:rPr lang="en-US" altLang="en-US" dirty="0" err="1" smtClean="0"/>
              <a:t>Peranan</a:t>
            </a:r>
            <a:r>
              <a:rPr lang="en-US" altLang="en-US" dirty="0" smtClean="0"/>
              <a:t> </a:t>
            </a:r>
            <a:r>
              <a:rPr lang="en-US" altLang="en-US" dirty="0" err="1" smtClean="0"/>
              <a:t>tokoh</a:t>
            </a:r>
            <a:r>
              <a:rPr lang="en-US" altLang="en-US" dirty="0" smtClean="0"/>
              <a:t> </a:t>
            </a:r>
            <a:r>
              <a:rPr lang="en-US" altLang="en-US" dirty="0" err="1" smtClean="0"/>
              <a:t>Eropah</a:t>
            </a:r>
            <a:endParaRPr lang="en-US" altLang="en-US" dirty="0" smtClean="0"/>
          </a:p>
        </p:txBody>
      </p:sp>
      <p:sp>
        <p:nvSpPr>
          <p:cNvPr id="36867" name="Rectangle 3"/>
          <p:cNvSpPr>
            <a:spLocks noGrp="1" noChangeArrowheads="1"/>
          </p:cNvSpPr>
          <p:nvPr>
            <p:ph idx="1"/>
          </p:nvPr>
        </p:nvSpPr>
        <p:spPr/>
        <p:txBody>
          <a:bodyPr/>
          <a:lstStyle/>
          <a:p>
            <a:pPr eaLnBrk="1" hangingPunct="1"/>
            <a:r>
              <a:rPr lang="en-US" altLang="en-US" sz="3200" smtClean="0"/>
              <a:t>Charles Darwin (1809-82): evolusi</a:t>
            </a:r>
          </a:p>
          <a:p>
            <a:pPr eaLnBrk="1" hangingPunct="1"/>
            <a:r>
              <a:rPr lang="en-US" altLang="en-US" sz="3200" smtClean="0"/>
              <a:t>Karl Marx (18-1883): material</a:t>
            </a:r>
          </a:p>
          <a:p>
            <a:pPr eaLnBrk="1" hangingPunct="1"/>
            <a:r>
              <a:rPr lang="en-US" altLang="en-US" sz="3200" smtClean="0"/>
              <a:t>Sigmund Freud (1856-1939): psikologi</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91CA9295-33FB-4D19-9E52-79E171F0933E}" type="slidenum">
              <a:rPr lang="en-US" altLang="zh-CN" sz="1000">
                <a:solidFill>
                  <a:srgbClr val="FFFFFF"/>
                </a:solidFill>
              </a:rPr>
              <a:pPr/>
              <a:t>33</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763588"/>
            <a:ext cx="7956550" cy="760412"/>
          </a:xfrm>
        </p:spPr>
        <p:txBody>
          <a:bodyPr/>
          <a:lstStyle/>
          <a:p>
            <a:pPr algn="ctr">
              <a:defRPr/>
            </a:pPr>
            <a:r>
              <a:rPr lang="en-GB" dirty="0" err="1" smtClean="0"/>
              <a:t>kolonialisasi</a:t>
            </a:r>
            <a:endParaRPr lang="en-GB" dirty="0"/>
          </a:p>
        </p:txBody>
      </p:sp>
      <p:sp>
        <p:nvSpPr>
          <p:cNvPr id="37891" name="Content Placeholder 2"/>
          <p:cNvSpPr>
            <a:spLocks noGrp="1"/>
          </p:cNvSpPr>
          <p:nvPr>
            <p:ph idx="1"/>
          </p:nvPr>
        </p:nvSpPr>
        <p:spPr>
          <a:xfrm>
            <a:off x="593725" y="1752600"/>
            <a:ext cx="7956550" cy="4511675"/>
          </a:xfrm>
        </p:spPr>
        <p:txBody>
          <a:bodyPr>
            <a:normAutofit lnSpcReduction="10000"/>
          </a:bodyPr>
          <a:lstStyle/>
          <a:p>
            <a:r>
              <a:rPr lang="en-GB" altLang="en-US" smtClean="0"/>
              <a:t>Kolonialisasi atau penjajahan dikaitkan dengan penyebaran puluhan juta dari negara Eropah Barat di seluruh dunia. </a:t>
            </a:r>
          </a:p>
          <a:p>
            <a:r>
              <a:rPr lang="en-GB" altLang="en-US" smtClean="0"/>
              <a:t>Dalam banyak jajahan yang diselesaikan, peneroka Barat membentuk majoriti penduduk. </a:t>
            </a:r>
          </a:p>
          <a:p>
            <a:r>
              <a:rPr lang="en-GB" altLang="en-US" smtClean="0"/>
              <a:t>Contohnya termasuk Amerika, Australia dan New Zealand. Koloni-koloni ini terkadang dipanggil 'neo-Europes'. </a:t>
            </a:r>
          </a:p>
          <a:p>
            <a:r>
              <a:rPr lang="en-GB" altLang="en-US" smtClean="0"/>
              <a:t>Di tempat lain, peneroka Barat membentuk kumpulan minoriti, yang sering dominan di tempat yang didudukinya.</a:t>
            </a:r>
          </a:p>
        </p:txBody>
      </p:sp>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8A0F032-43EB-41D8-AB6E-614655278FBA}" type="slidenum">
              <a:rPr lang="en-US" altLang="zh-CN" sz="1000">
                <a:solidFill>
                  <a:srgbClr val="FFFFFF"/>
                </a:solidFill>
              </a:rPr>
              <a:pPr/>
              <a:t>34</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763588"/>
            <a:ext cx="7956550" cy="684212"/>
          </a:xfrm>
        </p:spPr>
        <p:txBody>
          <a:bodyPr>
            <a:normAutofit fontScale="90000"/>
          </a:bodyPr>
          <a:lstStyle/>
          <a:p>
            <a:pPr algn="ctr">
              <a:defRPr/>
            </a:pPr>
            <a:r>
              <a:rPr lang="en-GB" dirty="0" err="1" smtClean="0"/>
              <a:t>Sambungan</a:t>
            </a:r>
            <a:r>
              <a:rPr lang="en-GB" dirty="0" smtClean="0"/>
              <a:t>…</a:t>
            </a:r>
            <a:endParaRPr lang="en-GB" dirty="0"/>
          </a:p>
        </p:txBody>
      </p:sp>
      <p:sp>
        <p:nvSpPr>
          <p:cNvPr id="38915" name="Content Placeholder 2"/>
          <p:cNvSpPr>
            <a:spLocks noGrp="1"/>
          </p:cNvSpPr>
          <p:nvPr>
            <p:ph idx="1"/>
          </p:nvPr>
        </p:nvSpPr>
        <p:spPr>
          <a:xfrm>
            <a:off x="593725" y="1676400"/>
            <a:ext cx="7956550" cy="4587875"/>
          </a:xfrm>
        </p:spPr>
        <p:txBody>
          <a:bodyPr>
            <a:normAutofit fontScale="92500" lnSpcReduction="20000"/>
          </a:bodyPr>
          <a:lstStyle/>
          <a:p>
            <a:r>
              <a:rPr lang="en-GB" altLang="en-US" smtClean="0"/>
              <a:t>Apabila Britain mula menetap di Australia, New Zealand dan pelbagai pulau kecil lain, mereka sering menganggap kawasan tersebut sebagai terra nullius. yang bermaksud 'tanah kosong' dalam bahasa Latin. </a:t>
            </a:r>
          </a:p>
          <a:p>
            <a:r>
              <a:rPr lang="en-GB" altLang="en-US" smtClean="0"/>
              <a:t>Disebabkan ketiadaan teknik pertanian Eropah, tanah itu dianggap tidak diubah oleh manusia dan oleh itu dianggap tidak didiami, walaupun terdapat penduduk asli. </a:t>
            </a:r>
          </a:p>
          <a:p>
            <a:r>
              <a:rPr lang="en-GB" altLang="en-US" smtClean="0"/>
              <a:t>Pada abad ke-19, undang-undang dan idea seperti Undang-undang Kolonisasi Umum Mexico dan nasib Manifest Amerika Syarikat menggalakkan penjajahan lanjut di Amerika. </a:t>
            </a:r>
          </a:p>
          <a:p>
            <a:r>
              <a:rPr lang="en-GB" altLang="en-US" smtClean="0"/>
              <a:t>Ia adalah satu proses yang sistem deminiti kuasa menyusun tanah di sekelilingnya dan komponennya.</a:t>
            </a:r>
          </a:p>
        </p:txBody>
      </p:sp>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611E71C-3D6C-49F3-8222-807759E53ACE}" type="slidenum">
              <a:rPr lang="en-US" altLang="zh-CN" sz="1000">
                <a:solidFill>
                  <a:srgbClr val="FFFFFF"/>
                </a:solidFill>
              </a:rPr>
              <a:pPr/>
              <a:t>35</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593725" y="763588"/>
            <a:ext cx="7956550" cy="1293812"/>
          </a:xfrm>
        </p:spPr>
        <p:txBody>
          <a:bodyPr/>
          <a:lstStyle/>
          <a:p>
            <a:pPr algn="ctr" eaLnBrk="1" fontAlgn="auto" hangingPunct="1">
              <a:spcAft>
                <a:spcPts val="0"/>
              </a:spcAft>
              <a:defRPr/>
            </a:pPr>
            <a:r>
              <a:rPr lang="en-US" altLang="en-US" sz="3600" dirty="0" err="1" smtClean="0">
                <a:latin typeface="Trebuchet MS" panose="020B0603020202020204" pitchFamily="34" charset="0"/>
                <a:cs typeface="Times New Roman" panose="02020603050405020304" pitchFamily="18" charset="0"/>
              </a:rPr>
              <a:t>Fenomena</a:t>
            </a:r>
            <a:r>
              <a:rPr lang="en-US" altLang="en-US" sz="3600" dirty="0" smtClean="0">
                <a:latin typeface="Trebuchet MS" panose="020B0603020202020204" pitchFamily="34" charset="0"/>
                <a:cs typeface="Times New Roman" panose="02020603050405020304" pitchFamily="18" charset="0"/>
              </a:rPr>
              <a:t> </a:t>
            </a:r>
            <a:r>
              <a:rPr lang="en-US" altLang="en-US" sz="3600" dirty="0" err="1" smtClean="0">
                <a:latin typeface="Trebuchet MS" panose="020B0603020202020204" pitchFamily="34" charset="0"/>
                <a:cs typeface="Times New Roman" panose="02020603050405020304" pitchFamily="18" charset="0"/>
              </a:rPr>
              <a:t>utama</a:t>
            </a:r>
            <a:r>
              <a:rPr lang="en-US" altLang="en-US" sz="3600" dirty="0" smtClean="0">
                <a:latin typeface="Trebuchet MS" panose="020B0603020202020204" pitchFamily="34" charset="0"/>
                <a:cs typeface="Times New Roman" panose="02020603050405020304" pitchFamily="18" charset="0"/>
              </a:rPr>
              <a:t> </a:t>
            </a:r>
            <a:r>
              <a:rPr lang="en-US" altLang="en-US" sz="3600" dirty="0" err="1" smtClean="0">
                <a:latin typeface="Trebuchet MS" panose="020B0603020202020204" pitchFamily="34" charset="0"/>
                <a:cs typeface="Times New Roman" panose="02020603050405020304" pitchFamily="18" charset="0"/>
              </a:rPr>
              <a:t>kolonialisasi</a:t>
            </a:r>
            <a:endParaRPr lang="en-US" altLang="en-US" sz="3600" dirty="0" smtClean="0">
              <a:latin typeface="Trebuchet MS" panose="020B0603020202020204" pitchFamily="34" charset="0"/>
              <a:cs typeface="Times New Roman" panose="02020603050405020304" pitchFamily="18" charset="0"/>
            </a:endParaRPr>
          </a:p>
        </p:txBody>
      </p:sp>
      <p:sp>
        <p:nvSpPr>
          <p:cNvPr id="36867" name="Rectangle 3"/>
          <p:cNvSpPr>
            <a:spLocks noGrp="1" noChangeArrowheads="1"/>
          </p:cNvSpPr>
          <p:nvPr>
            <p:ph idx="1"/>
          </p:nvPr>
        </p:nvSpPr>
        <p:spPr/>
        <p:txBody>
          <a:bodyPr/>
          <a:lstStyle/>
          <a:p>
            <a:pPr eaLnBrk="1" hangingPunct="1">
              <a:buFont typeface="Arial" panose="020B0604020202020204" pitchFamily="34" charset="0"/>
              <a:buChar char="•"/>
              <a:defRPr/>
            </a:pPr>
            <a:r>
              <a:rPr lang="en-US" altLang="en-US" sz="2800" dirty="0" err="1" smtClean="0">
                <a:latin typeface="Trebuchet MS" panose="020B0603020202020204" pitchFamily="34" charset="0"/>
                <a:cs typeface="Times New Roman" panose="02020603050405020304" pitchFamily="18" charset="0"/>
              </a:rPr>
              <a:t>Industrialisasi</a:t>
            </a:r>
            <a:r>
              <a:rPr lang="en-US" altLang="en-US" sz="2800" dirty="0" smtClean="0">
                <a:latin typeface="Trebuchet MS" panose="020B0603020202020204" pitchFamily="34" charset="0"/>
                <a:cs typeface="Times New Roman" panose="02020603050405020304" pitchFamily="18" charset="0"/>
              </a:rPr>
              <a:t> – </a:t>
            </a:r>
            <a:r>
              <a:rPr lang="en-US" altLang="en-US" sz="2800" dirty="0" err="1" smtClean="0">
                <a:latin typeface="Trebuchet MS" panose="020B0603020202020204" pitchFamily="34" charset="0"/>
                <a:cs typeface="Times New Roman" panose="02020603050405020304" pitchFamily="18" charset="0"/>
              </a:rPr>
              <a:t>bahan</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mentah</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jual</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barang</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ganti</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rempah</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hamba</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gula</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dll</a:t>
            </a:r>
            <a:r>
              <a:rPr lang="en-US" altLang="en-US" sz="2800" dirty="0" smtClean="0">
                <a:latin typeface="Trebuchet MS" panose="020B0603020202020204" pitchFamily="34" charset="0"/>
                <a:cs typeface="Times New Roman" panose="02020603050405020304" pitchFamily="18" charset="0"/>
              </a:rPr>
              <a:t> </a:t>
            </a:r>
            <a:endParaRPr lang="en-US" altLang="en-US" sz="2800" dirty="0" smtClean="0">
              <a:cs typeface="Times New Roman" panose="02020603050405020304" pitchFamily="18" charset="0"/>
            </a:endParaRPr>
          </a:p>
          <a:p>
            <a:pPr eaLnBrk="1" hangingPunct="1">
              <a:buFont typeface="Arial" panose="020B0604020202020204" pitchFamily="34" charset="0"/>
              <a:buChar char="•"/>
              <a:defRPr/>
            </a:pPr>
            <a:r>
              <a:rPr lang="en-US" altLang="en-US" sz="2800" dirty="0" err="1" smtClean="0">
                <a:latin typeface="Trebuchet MS" panose="020B0603020202020204" pitchFamily="34" charset="0"/>
                <a:cs typeface="Times New Roman" panose="02020603050405020304" pitchFamily="18" charset="0"/>
              </a:rPr>
              <a:t>Keadaan</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ini</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membawa</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kepada</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keperluan</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tanah</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jajahan</a:t>
            </a:r>
            <a:endParaRPr lang="en-US" altLang="en-US" sz="2800" dirty="0" smtClean="0">
              <a:cs typeface="Times New Roman" panose="02020603050405020304" pitchFamily="18" charset="0"/>
            </a:endParaRPr>
          </a:p>
          <a:p>
            <a:pPr eaLnBrk="1" hangingPunct="1">
              <a:buFont typeface="Arial" panose="020B0604020202020204" pitchFamily="34" charset="0"/>
              <a:buChar char="•"/>
              <a:defRPr/>
            </a:pPr>
            <a:r>
              <a:rPr lang="en-US" altLang="en-US" sz="2800" dirty="0" smtClean="0">
                <a:latin typeface="Trebuchet MS" panose="020B0603020202020204" pitchFamily="34" charset="0"/>
                <a:cs typeface="Times New Roman" panose="02020603050405020304" pitchFamily="18" charset="0"/>
              </a:rPr>
              <a:t>Antara </a:t>
            </a:r>
            <a:r>
              <a:rPr lang="en-US" altLang="en-US" sz="2800" dirty="0" err="1" smtClean="0">
                <a:latin typeface="Trebuchet MS" panose="020B0603020202020204" pitchFamily="34" charset="0"/>
                <a:cs typeface="Times New Roman" panose="02020603050405020304" pitchFamily="18" charset="0"/>
              </a:rPr>
              <a:t>aktiviti</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utama</a:t>
            </a:r>
            <a:r>
              <a:rPr lang="en-US" altLang="en-US" sz="2800" dirty="0" smtClean="0">
                <a:latin typeface="Trebuchet MS" panose="020B0603020202020204" pitchFamily="34" charset="0"/>
                <a:cs typeface="Times New Roman" panose="02020603050405020304" pitchFamily="18" charset="0"/>
              </a:rPr>
              <a:t>:</a:t>
            </a:r>
            <a:endParaRPr lang="en-US" altLang="en-US" sz="2800" dirty="0" smtClean="0">
              <a:cs typeface="Times New Roman" panose="02020603050405020304" pitchFamily="18" charset="0"/>
            </a:endParaRPr>
          </a:p>
          <a:p>
            <a:pPr marL="514350" indent="-514350" eaLnBrk="1" hangingPunct="1">
              <a:buFont typeface="+mj-lt"/>
              <a:buAutoNum type="arabicParenR"/>
              <a:defRPr/>
            </a:pPr>
            <a:r>
              <a:rPr lang="en-US" altLang="en-US" sz="2800" dirty="0" smtClean="0">
                <a:latin typeface="Trebuchet MS" panose="020B0603020202020204" pitchFamily="34" charset="0"/>
                <a:cs typeface="Times New Roman" panose="02020603050405020304" pitchFamily="18" charset="0"/>
              </a:rPr>
              <a:t>British – </a:t>
            </a:r>
            <a:r>
              <a:rPr lang="en-US" altLang="en-US" sz="2800" dirty="0" err="1" smtClean="0">
                <a:latin typeface="Trebuchet MS" panose="020B0603020202020204" pitchFamily="34" charset="0"/>
                <a:cs typeface="Times New Roman" panose="02020603050405020304" pitchFamily="18" charset="0"/>
              </a:rPr>
              <a:t>jadi</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kuasa</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besar</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maritim</a:t>
            </a:r>
            <a:endParaRPr lang="en-US" altLang="en-US" sz="2800" dirty="0" smtClean="0">
              <a:cs typeface="Times New Roman" panose="02020603050405020304" pitchFamily="18" charset="0"/>
            </a:endParaRPr>
          </a:p>
          <a:p>
            <a:pPr marL="514350" indent="-514350" eaLnBrk="1" hangingPunct="1">
              <a:buFont typeface="+mj-lt"/>
              <a:buAutoNum type="arabicParenR"/>
              <a:defRPr/>
            </a:pPr>
            <a:r>
              <a:rPr lang="en-US" altLang="en-US" sz="2800" dirty="0" err="1" smtClean="0">
                <a:latin typeface="Trebuchet MS" panose="020B0603020202020204" pitchFamily="34" charset="0"/>
                <a:cs typeface="Times New Roman" panose="02020603050405020304" pitchFamily="18" charset="0"/>
              </a:rPr>
              <a:t>Perang</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Plassey</a:t>
            </a:r>
            <a:r>
              <a:rPr lang="en-US" altLang="en-US" sz="2800" dirty="0" smtClean="0">
                <a:latin typeface="Trebuchet MS" panose="020B0603020202020204" pitchFamily="34" charset="0"/>
                <a:cs typeface="Times New Roman" panose="02020603050405020304" pitchFamily="18" charset="0"/>
              </a:rPr>
              <a:t>, 1757 </a:t>
            </a:r>
            <a:r>
              <a:rPr lang="en-US" altLang="en-US" sz="2800" dirty="0" err="1" smtClean="0">
                <a:latin typeface="Trebuchet MS" panose="020B0603020202020204" pitchFamily="34" charset="0"/>
                <a:cs typeface="Times New Roman" panose="02020603050405020304" pitchFamily="18" charset="0"/>
              </a:rPr>
              <a:t>bawa</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kepada</a:t>
            </a:r>
            <a:r>
              <a:rPr lang="en-US" altLang="en-US" sz="2800" dirty="0" smtClean="0">
                <a:latin typeface="Trebuchet MS" panose="020B0603020202020204" pitchFamily="34" charset="0"/>
                <a:cs typeface="Times New Roman" panose="02020603050405020304" pitchFamily="18" charset="0"/>
              </a:rPr>
              <a:t> </a:t>
            </a:r>
            <a:r>
              <a:rPr lang="en-US" altLang="en-US" sz="2800" dirty="0" err="1" smtClean="0">
                <a:latin typeface="Trebuchet MS" panose="020B0603020202020204" pitchFamily="34" charset="0"/>
                <a:cs typeface="Times New Roman" panose="02020603050405020304" pitchFamily="18" charset="0"/>
              </a:rPr>
              <a:t>penjajahan</a:t>
            </a:r>
            <a:r>
              <a:rPr lang="en-US" altLang="en-US" sz="2800" dirty="0" smtClean="0">
                <a:latin typeface="Trebuchet MS" panose="020B0603020202020204" pitchFamily="34" charset="0"/>
                <a:cs typeface="Times New Roman" panose="02020603050405020304" pitchFamily="18" charset="0"/>
              </a:rPr>
              <a:t> India.</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661779EF-56B0-4DB2-BD37-2F1CE3D7BFBF}" type="slidenum">
              <a:rPr lang="en-US" altLang="zh-CN" sz="1000">
                <a:solidFill>
                  <a:srgbClr val="FFFFFF"/>
                </a:solidFill>
              </a:rPr>
              <a:pPr/>
              <a:t>36</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593725" y="763588"/>
            <a:ext cx="7956550" cy="1293812"/>
          </a:xfrm>
        </p:spPr>
        <p:txBody>
          <a:bodyPr>
            <a:normAutofit fontScale="90000"/>
          </a:bodyPr>
          <a:lstStyle/>
          <a:p>
            <a:pPr algn="ctr" eaLnBrk="1" fontAlgn="auto" hangingPunct="1">
              <a:spcAft>
                <a:spcPts val="0"/>
              </a:spcAft>
              <a:defRPr/>
            </a:pPr>
            <a:r>
              <a:rPr lang="en-MY" altLang="en-US" b="1" dirty="0" smtClean="0">
                <a:solidFill>
                  <a:srgbClr val="FFFF00"/>
                </a:solidFill>
              </a:rPr>
              <a:t>6. Zaman </a:t>
            </a:r>
            <a:r>
              <a:rPr lang="en-MY" altLang="en-US" b="1" dirty="0" err="1" smtClean="0">
                <a:solidFill>
                  <a:srgbClr val="FFFF00"/>
                </a:solidFill>
              </a:rPr>
              <a:t>revolusi</a:t>
            </a:r>
            <a:r>
              <a:rPr lang="en-MY" altLang="en-US" b="1" dirty="0" smtClean="0">
                <a:solidFill>
                  <a:srgbClr val="FFFF00"/>
                </a:solidFill>
              </a:rPr>
              <a:t> </a:t>
            </a:r>
            <a:r>
              <a:rPr lang="en-MY" altLang="en-US" b="1" dirty="0" err="1" smtClean="0">
                <a:solidFill>
                  <a:srgbClr val="FFFF00"/>
                </a:solidFill>
              </a:rPr>
              <a:t>industri</a:t>
            </a:r>
            <a:r>
              <a:rPr lang="en-MY" altLang="en-US" b="1" dirty="0" smtClean="0">
                <a:solidFill>
                  <a:srgbClr val="FFFF00"/>
                </a:solidFill>
              </a:rPr>
              <a:t> 1-4: </a:t>
            </a:r>
            <a:r>
              <a:rPr lang="en-MY" altLang="en-US" b="1" dirty="0" err="1" smtClean="0">
                <a:solidFill>
                  <a:srgbClr val="FFFF00"/>
                </a:solidFill>
              </a:rPr>
              <a:t>pencapaian</a:t>
            </a:r>
            <a:r>
              <a:rPr lang="en-MY" altLang="en-US" b="1" dirty="0" smtClean="0">
                <a:solidFill>
                  <a:srgbClr val="FFFF00"/>
                </a:solidFill>
              </a:rPr>
              <a:t> </a:t>
            </a:r>
            <a:r>
              <a:rPr lang="en-MY" altLang="en-US" b="1" dirty="0" err="1" smtClean="0">
                <a:solidFill>
                  <a:srgbClr val="FFFF00"/>
                </a:solidFill>
              </a:rPr>
              <a:t>utama</a:t>
            </a:r>
            <a:endParaRPr lang="en-MY" altLang="en-US" b="1" dirty="0" smtClean="0">
              <a:solidFill>
                <a:srgbClr val="FFFF00"/>
              </a:solidFill>
            </a:endParaRPr>
          </a:p>
        </p:txBody>
      </p:sp>
      <p:sp>
        <p:nvSpPr>
          <p:cNvPr id="64515" name="Content Placeholder 2"/>
          <p:cNvSpPr>
            <a:spLocks noGrp="1"/>
          </p:cNvSpPr>
          <p:nvPr>
            <p:ph sz="half" idx="1"/>
          </p:nvPr>
        </p:nvSpPr>
        <p:spPr/>
        <p:txBody>
          <a:bodyPr rtlCol="0">
            <a:noAutofit/>
          </a:bodyPr>
          <a:lstStyle/>
          <a:p>
            <a:pPr marL="0" indent="0" eaLnBrk="1" fontAlgn="auto" hangingPunct="1">
              <a:spcAft>
                <a:spcPts val="0"/>
              </a:spcAft>
              <a:buFont typeface="Wingdings" panose="05000000000000000000" pitchFamily="2" charset="2"/>
              <a:buNone/>
              <a:defRPr/>
            </a:pPr>
            <a:r>
              <a:rPr lang="en-MY" altLang="en-US" sz="2400" b="1" dirty="0" smtClean="0">
                <a:solidFill>
                  <a:srgbClr val="FFC000"/>
                </a:solidFill>
              </a:rPr>
              <a:t>FASA PERTAMA</a:t>
            </a:r>
          </a:p>
          <a:p>
            <a:pPr eaLnBrk="1" fontAlgn="auto" hangingPunct="1">
              <a:spcAft>
                <a:spcPts val="0"/>
              </a:spcAft>
              <a:buFont typeface="Arial" panose="020B0604020202020204" pitchFamily="34" charset="0"/>
              <a:buChar char="•"/>
              <a:defRPr/>
            </a:pPr>
            <a:r>
              <a:rPr lang="en-MY" altLang="en-US" sz="2400" dirty="0" smtClean="0"/>
              <a:t>Textiles  </a:t>
            </a:r>
          </a:p>
          <a:p>
            <a:pPr eaLnBrk="1" fontAlgn="auto" hangingPunct="1">
              <a:spcAft>
                <a:spcPts val="0"/>
              </a:spcAft>
              <a:buFont typeface="Arial" panose="020B0604020202020204" pitchFamily="34" charset="0"/>
              <a:buChar char="•"/>
              <a:defRPr/>
            </a:pPr>
            <a:r>
              <a:rPr lang="en-MY" altLang="en-US" sz="2400" dirty="0" smtClean="0"/>
              <a:t>Steam power </a:t>
            </a:r>
          </a:p>
          <a:p>
            <a:pPr eaLnBrk="1" fontAlgn="auto" hangingPunct="1">
              <a:spcAft>
                <a:spcPts val="0"/>
              </a:spcAft>
              <a:buFont typeface="Arial" panose="020B0604020202020204" pitchFamily="34" charset="0"/>
              <a:buChar char="•"/>
              <a:defRPr/>
            </a:pPr>
            <a:r>
              <a:rPr lang="en-MY" altLang="en-US" sz="2400" dirty="0" smtClean="0"/>
              <a:t>Iron making </a:t>
            </a:r>
          </a:p>
          <a:p>
            <a:pPr eaLnBrk="1" fontAlgn="auto" hangingPunct="1">
              <a:spcAft>
                <a:spcPts val="0"/>
              </a:spcAft>
              <a:buFont typeface="Arial" panose="020B0604020202020204" pitchFamily="34" charset="0"/>
              <a:buChar char="•"/>
              <a:defRPr/>
            </a:pPr>
            <a:r>
              <a:rPr lang="en-MY" altLang="en-US" sz="2400" dirty="0" smtClean="0"/>
              <a:t>Invention of machine tools.</a:t>
            </a:r>
          </a:p>
          <a:p>
            <a:pPr marL="0" indent="0" eaLnBrk="1" fontAlgn="auto" hangingPunct="1">
              <a:spcAft>
                <a:spcPts val="0"/>
              </a:spcAft>
              <a:buFont typeface="Wingdings" panose="05000000000000000000" pitchFamily="2" charset="2"/>
              <a:buNone/>
              <a:defRPr/>
            </a:pPr>
            <a:r>
              <a:rPr lang="en-MY" altLang="en-US" sz="2400" b="1" dirty="0" smtClean="0">
                <a:solidFill>
                  <a:srgbClr val="FFC000"/>
                </a:solidFill>
              </a:rPr>
              <a:t>FASA KEDUA</a:t>
            </a:r>
          </a:p>
          <a:p>
            <a:pPr eaLnBrk="1" fontAlgn="auto" hangingPunct="1">
              <a:spcAft>
                <a:spcPts val="0"/>
              </a:spcAft>
              <a:buFont typeface="Arial" panose="020B0604020202020204" pitchFamily="34" charset="0"/>
              <a:buChar char="•"/>
              <a:defRPr/>
            </a:pPr>
            <a:r>
              <a:rPr lang="en-MY" altLang="en-US" sz="2400" dirty="0" err="1" smtClean="0"/>
              <a:t>Pertambahan</a:t>
            </a:r>
            <a:r>
              <a:rPr lang="en-MY" altLang="en-US" sz="2400" dirty="0" smtClean="0"/>
              <a:t> </a:t>
            </a:r>
            <a:r>
              <a:rPr lang="en-MY" altLang="en-US" sz="2400" dirty="0" err="1" smtClean="0"/>
              <a:t>produktiviti</a:t>
            </a:r>
            <a:r>
              <a:rPr lang="en-MY" altLang="en-US" sz="2400" dirty="0" smtClean="0"/>
              <a:t> </a:t>
            </a:r>
            <a:r>
              <a:rPr lang="en-MY" altLang="en-US" sz="2400" dirty="0" err="1" smtClean="0"/>
              <a:t>secara</a:t>
            </a:r>
            <a:r>
              <a:rPr lang="en-MY" altLang="en-US" sz="2400" dirty="0" smtClean="0"/>
              <a:t> </a:t>
            </a:r>
            <a:r>
              <a:rPr lang="en-MY" altLang="en-US" sz="2400" dirty="0" err="1" smtClean="0"/>
              <a:t>besar-besaran</a:t>
            </a:r>
            <a:endParaRPr lang="en-MY" altLang="en-US" sz="2400" dirty="0" smtClean="0"/>
          </a:p>
          <a:p>
            <a:pPr eaLnBrk="1" fontAlgn="auto" hangingPunct="1">
              <a:spcAft>
                <a:spcPts val="0"/>
              </a:spcAft>
              <a:buFont typeface="Arial" panose="020B0604020202020204" pitchFamily="34" charset="0"/>
              <a:buChar char="•"/>
              <a:defRPr/>
            </a:pPr>
            <a:r>
              <a:rPr lang="en-MY" altLang="en-US" sz="2400" dirty="0" err="1" smtClean="0"/>
              <a:t>Penggunaan</a:t>
            </a:r>
            <a:r>
              <a:rPr lang="en-MY" altLang="en-US" sz="2400" dirty="0" smtClean="0"/>
              <a:t> </a:t>
            </a:r>
            <a:r>
              <a:rPr lang="en-MY" altLang="en-US" sz="2400" dirty="0" err="1" smtClean="0"/>
              <a:t>elektrik</a:t>
            </a:r>
            <a:r>
              <a:rPr lang="en-MY" altLang="en-US" sz="2400" dirty="0" smtClean="0"/>
              <a:t> </a:t>
            </a:r>
          </a:p>
        </p:txBody>
      </p:sp>
      <p:sp>
        <p:nvSpPr>
          <p:cNvPr id="64516" name="Content Placeholder 3"/>
          <p:cNvSpPr>
            <a:spLocks noGrp="1"/>
          </p:cNvSpPr>
          <p:nvPr>
            <p:ph sz="half" idx="2"/>
          </p:nvPr>
        </p:nvSpPr>
        <p:spPr/>
        <p:txBody>
          <a:bodyPr rtlCol="0">
            <a:normAutofit/>
          </a:bodyPr>
          <a:lstStyle/>
          <a:p>
            <a:pPr marL="0" indent="0" eaLnBrk="1" fontAlgn="auto" hangingPunct="1">
              <a:spcAft>
                <a:spcPts val="0"/>
              </a:spcAft>
              <a:buFont typeface="Wingdings" panose="05000000000000000000" pitchFamily="2" charset="2"/>
              <a:buNone/>
              <a:defRPr/>
            </a:pPr>
            <a:r>
              <a:rPr lang="en-MY" altLang="en-US" sz="3000" b="1" dirty="0" smtClean="0">
                <a:solidFill>
                  <a:srgbClr val="FFC000"/>
                </a:solidFill>
              </a:rPr>
              <a:t>FASA KETIGA</a:t>
            </a:r>
          </a:p>
          <a:p>
            <a:pPr eaLnBrk="1" fontAlgn="auto" hangingPunct="1">
              <a:spcAft>
                <a:spcPts val="0"/>
              </a:spcAft>
              <a:buFont typeface="Arial" panose="020B0604020202020204" pitchFamily="34" charset="0"/>
              <a:buChar char="•"/>
              <a:defRPr/>
            </a:pPr>
            <a:r>
              <a:rPr lang="en-MY" altLang="en-US" sz="3000" dirty="0" err="1" smtClean="0"/>
              <a:t>Otomatik</a:t>
            </a:r>
            <a:endParaRPr lang="en-MY" altLang="en-US" sz="3000" dirty="0" smtClean="0"/>
          </a:p>
          <a:p>
            <a:pPr eaLnBrk="1" fontAlgn="auto" hangingPunct="1">
              <a:spcAft>
                <a:spcPts val="0"/>
              </a:spcAft>
              <a:buFont typeface="Arial" panose="020B0604020202020204" pitchFamily="34" charset="0"/>
              <a:buChar char="•"/>
              <a:defRPr/>
            </a:pPr>
            <a:r>
              <a:rPr lang="en-MY" altLang="en-US" sz="3000" dirty="0" err="1" smtClean="0"/>
              <a:t>Komputer</a:t>
            </a:r>
            <a:endParaRPr lang="en-MY" altLang="en-US" sz="3000" dirty="0" smtClean="0"/>
          </a:p>
          <a:p>
            <a:pPr eaLnBrk="1" fontAlgn="auto" hangingPunct="1">
              <a:spcAft>
                <a:spcPts val="0"/>
              </a:spcAft>
              <a:buFont typeface="Arial" panose="020B0604020202020204" pitchFamily="34" charset="0"/>
              <a:buChar char="•"/>
              <a:defRPr/>
            </a:pPr>
            <a:r>
              <a:rPr lang="en-MY" altLang="en-US" sz="3000" dirty="0" err="1" smtClean="0"/>
              <a:t>elektronik</a:t>
            </a:r>
            <a:endParaRPr lang="en-MY" altLang="en-US" sz="3000" dirty="0" smtClean="0"/>
          </a:p>
          <a:p>
            <a:pPr marL="0" indent="0" eaLnBrk="1" fontAlgn="auto" hangingPunct="1">
              <a:spcAft>
                <a:spcPts val="0"/>
              </a:spcAft>
              <a:buFont typeface="Wingdings" panose="05000000000000000000" pitchFamily="2" charset="2"/>
              <a:buNone/>
              <a:defRPr/>
            </a:pPr>
            <a:endParaRPr lang="en-MY" altLang="en-US" sz="3000" dirty="0" smtClean="0"/>
          </a:p>
          <a:p>
            <a:pPr marL="0" indent="0" eaLnBrk="1" fontAlgn="auto" hangingPunct="1">
              <a:spcAft>
                <a:spcPts val="0"/>
              </a:spcAft>
              <a:buFont typeface="Wingdings" panose="05000000000000000000" pitchFamily="2" charset="2"/>
              <a:buNone/>
              <a:defRPr/>
            </a:pPr>
            <a:r>
              <a:rPr lang="en-MY" altLang="en-US" sz="3000" b="1" dirty="0" smtClean="0">
                <a:solidFill>
                  <a:srgbClr val="FFC000"/>
                </a:solidFill>
              </a:rPr>
              <a:t>FASA KEEMPAT</a:t>
            </a:r>
          </a:p>
          <a:p>
            <a:pPr eaLnBrk="1" fontAlgn="auto" hangingPunct="1">
              <a:spcAft>
                <a:spcPts val="0"/>
              </a:spcAft>
              <a:buFont typeface="Arial" panose="020B0604020202020204" pitchFamily="34" charset="0"/>
              <a:buChar char="•"/>
              <a:defRPr/>
            </a:pPr>
            <a:r>
              <a:rPr lang="en-MY" altLang="en-US" sz="3000" dirty="0" err="1" smtClean="0"/>
              <a:t>jaringan</a:t>
            </a:r>
            <a:r>
              <a:rPr lang="en-MY" altLang="en-US" sz="3000" dirty="0" smtClean="0"/>
              <a:t> internet</a:t>
            </a:r>
          </a:p>
          <a:p>
            <a:pPr eaLnBrk="1" fontAlgn="auto" hangingPunct="1">
              <a:spcAft>
                <a:spcPts val="0"/>
              </a:spcAft>
              <a:buFont typeface="Arial" panose="020B0604020202020204" pitchFamily="34" charset="0"/>
              <a:buChar char="•"/>
              <a:defRPr/>
            </a:pPr>
            <a:r>
              <a:rPr lang="en-MY" altLang="en-US" sz="3000" dirty="0" err="1" smtClean="0"/>
              <a:t>sistem</a:t>
            </a:r>
            <a:r>
              <a:rPr lang="en-MY" altLang="en-US" sz="3000" dirty="0" smtClean="0"/>
              <a:t> </a:t>
            </a:r>
            <a:r>
              <a:rPr lang="en-MY" altLang="en-US" sz="3000" dirty="0" err="1" smtClean="0"/>
              <a:t>siber</a:t>
            </a:r>
            <a:endParaRPr lang="en-MY" altLang="en-US" sz="3000" dirty="0" smtClean="0"/>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1A1CEC8C-2377-4DF5-B88C-5C7FC7FDA540}" type="slidenum">
              <a:rPr lang="en-US" altLang="zh-CN" sz="1000">
                <a:solidFill>
                  <a:srgbClr val="FFFFFF"/>
                </a:solidFill>
              </a:rPr>
              <a:pPr/>
              <a:t>37</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fontAlgn="auto" hangingPunct="1">
              <a:spcAft>
                <a:spcPts val="0"/>
              </a:spcAft>
              <a:defRPr/>
            </a:pPr>
            <a:endParaRPr lang="en-MY" altLang="en-US" smtClean="0"/>
          </a:p>
        </p:txBody>
      </p:sp>
      <p:sp>
        <p:nvSpPr>
          <p:cNvPr id="41987" name="Content Placeholder 2"/>
          <p:cNvSpPr>
            <a:spLocks noGrp="1"/>
          </p:cNvSpPr>
          <p:nvPr>
            <p:ph idx="1"/>
          </p:nvPr>
        </p:nvSpPr>
        <p:spPr/>
        <p:txBody>
          <a:bodyPr/>
          <a:lstStyle/>
          <a:p>
            <a:pPr eaLnBrk="1" hangingPunct="1"/>
            <a:endParaRPr lang="en-MY" altLang="en-US" smtClean="0"/>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9F6FE8C-4B55-43BA-B983-E016E40EA4FF}" type="slidenum">
              <a:rPr lang="en-US" altLang="zh-CN" sz="1000">
                <a:solidFill>
                  <a:srgbClr val="FFFFFF"/>
                </a:solidFill>
              </a:rPr>
              <a:pPr/>
              <a:t>38</a:t>
            </a:fld>
            <a:endParaRPr lang="en-US" altLang="zh-CN" sz="1000">
              <a:solidFill>
                <a:srgbClr val="FFFFFF"/>
              </a:solidFill>
            </a:endParaRPr>
          </a:p>
        </p:txBody>
      </p:sp>
      <p:pic>
        <p:nvPicPr>
          <p:cNvPr id="4198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0"/>
            <a:ext cx="90678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763588"/>
            <a:ext cx="7956550" cy="3122612"/>
          </a:xfrm>
        </p:spPr>
        <p:txBody>
          <a:bodyPr/>
          <a:lstStyle/>
          <a:p>
            <a:pPr algn="ctr">
              <a:defRPr/>
            </a:pPr>
            <a:r>
              <a:rPr lang="en-MY" dirty="0" smtClean="0"/>
              <a:t>PERTEMBUNGAN ANTARA AGAMAWAN DAN SAINTIS </a:t>
            </a:r>
            <a:br>
              <a:rPr lang="en-MY" dirty="0" smtClean="0"/>
            </a:br>
            <a:r>
              <a:rPr lang="en-MY" dirty="0" smtClean="0"/>
              <a:t>(DUALISME ILMU)</a:t>
            </a:r>
            <a:endParaRPr lang="en-MY" dirty="0"/>
          </a:p>
        </p:txBody>
      </p:sp>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423B761-49DC-4ADB-A9B7-2BF7AAEE3C90}" type="slidenum">
              <a:rPr lang="en-US" altLang="zh-CN" sz="1000">
                <a:solidFill>
                  <a:srgbClr val="FFFFFF"/>
                </a:solidFill>
              </a:rPr>
              <a:pPr/>
              <a:t>39</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8"/>
            <a:ext cx="7056437" cy="611187"/>
          </a:xfrm>
        </p:spPr>
        <p:txBody>
          <a:bodyPr>
            <a:normAutofit fontScale="90000"/>
          </a:bodyPr>
          <a:lstStyle/>
          <a:p>
            <a:pPr algn="ctr" defTabSz="457207" eaLnBrk="1" fontAlgn="auto" hangingPunct="1">
              <a:spcAft>
                <a:spcPts val="0"/>
              </a:spcAft>
              <a:defRPr/>
            </a:pPr>
            <a:r>
              <a:rPr lang="en-GB" dirty="0" smtClean="0">
                <a:solidFill>
                  <a:srgbClr val="FFC000"/>
                </a:solidFill>
              </a:rPr>
              <a:t>OBJEKTIF BAB 2</a:t>
            </a:r>
            <a:endParaRPr lang="en-GB" dirty="0">
              <a:solidFill>
                <a:srgbClr val="FFC000"/>
              </a:solidFill>
            </a:endParaRPr>
          </a:p>
        </p:txBody>
      </p:sp>
      <p:sp>
        <p:nvSpPr>
          <p:cNvPr id="12291" name="Content Placeholder 2"/>
          <p:cNvSpPr>
            <a:spLocks noGrp="1"/>
          </p:cNvSpPr>
          <p:nvPr>
            <p:ph idx="1"/>
          </p:nvPr>
        </p:nvSpPr>
        <p:spPr>
          <a:xfrm>
            <a:off x="827088" y="1295400"/>
            <a:ext cx="6711950" cy="4953000"/>
          </a:xfrm>
        </p:spPr>
        <p:txBody>
          <a:bodyPr/>
          <a:lstStyle/>
          <a:p>
            <a:pPr marL="0" indent="0">
              <a:buFont typeface="Arial" panose="020B0604020202020204" pitchFamily="34" charset="0"/>
              <a:buNone/>
              <a:defRPr/>
            </a:pPr>
            <a:r>
              <a:rPr lang="en-GB" altLang="en-US" sz="3200" dirty="0" smtClean="0"/>
              <a:t>Di </a:t>
            </a:r>
            <a:r>
              <a:rPr lang="en-GB" altLang="en-US" sz="3200" dirty="0" err="1" smtClean="0"/>
              <a:t>akhir</a:t>
            </a:r>
            <a:r>
              <a:rPr lang="en-GB" altLang="en-US" sz="3200" dirty="0" smtClean="0"/>
              <a:t> </a:t>
            </a:r>
            <a:r>
              <a:rPr lang="en-GB" altLang="en-US" sz="3200" dirty="0" err="1" smtClean="0"/>
              <a:t>bab</a:t>
            </a:r>
            <a:r>
              <a:rPr lang="en-GB" altLang="en-US" sz="3200" dirty="0" smtClean="0"/>
              <a:t> </a:t>
            </a:r>
            <a:r>
              <a:rPr lang="en-GB" altLang="en-US" sz="3200" dirty="0" err="1" smtClean="0"/>
              <a:t>ini</a:t>
            </a:r>
            <a:r>
              <a:rPr lang="en-GB" altLang="en-US" sz="3200" dirty="0" smtClean="0"/>
              <a:t>, </a:t>
            </a:r>
            <a:r>
              <a:rPr lang="en-GB" altLang="en-US" sz="3200" dirty="0" err="1" smtClean="0"/>
              <a:t>pelajar</a:t>
            </a:r>
            <a:r>
              <a:rPr lang="en-GB" altLang="en-US" sz="3200" dirty="0" smtClean="0"/>
              <a:t> </a:t>
            </a:r>
            <a:r>
              <a:rPr lang="en-GB" altLang="en-US" sz="3200" dirty="0" err="1" smtClean="0"/>
              <a:t>dapat</a:t>
            </a:r>
            <a:r>
              <a:rPr lang="en-GB" altLang="en-US" sz="3200" dirty="0" smtClean="0"/>
              <a:t>:</a:t>
            </a:r>
            <a:endParaRPr lang="en-US" altLang="en-US" sz="3200" dirty="0" smtClean="0"/>
          </a:p>
          <a:p>
            <a:pPr marL="514350" indent="-514350">
              <a:buFont typeface="+mj-lt"/>
              <a:buAutoNum type="arabicPeriod"/>
              <a:defRPr/>
            </a:pPr>
            <a:r>
              <a:rPr lang="en-US" altLang="en-US" sz="3200" dirty="0" err="1" smtClean="0"/>
              <a:t>Mengenalpasti</a:t>
            </a:r>
            <a:r>
              <a:rPr lang="en-US" altLang="en-US" sz="3200" dirty="0" smtClean="0"/>
              <a:t> </a:t>
            </a:r>
            <a:r>
              <a:rPr lang="en-US" altLang="en-US" sz="3200" dirty="0" err="1" smtClean="0"/>
              <a:t>perkembangan</a:t>
            </a:r>
            <a:r>
              <a:rPr lang="en-US" altLang="en-US" sz="3200" dirty="0" smtClean="0"/>
              <a:t> </a:t>
            </a:r>
            <a:r>
              <a:rPr lang="en-US" altLang="en-US" sz="3200" dirty="0" err="1" smtClean="0"/>
              <a:t>pemikiran</a:t>
            </a:r>
            <a:r>
              <a:rPr lang="en-US" altLang="en-US" sz="3200" dirty="0" smtClean="0"/>
              <a:t> </a:t>
            </a:r>
            <a:r>
              <a:rPr lang="en-US" altLang="en-US" sz="3200" dirty="0" err="1" smtClean="0"/>
              <a:t>saintifik</a:t>
            </a:r>
            <a:r>
              <a:rPr lang="en-US" altLang="en-US" sz="3200" dirty="0" smtClean="0"/>
              <a:t> Zaman </a:t>
            </a:r>
            <a:r>
              <a:rPr lang="en-US" altLang="en-US" sz="3200" dirty="0" err="1" smtClean="0"/>
              <a:t>Pertengahan</a:t>
            </a:r>
            <a:r>
              <a:rPr lang="en-US" altLang="en-US" sz="3200" dirty="0" smtClean="0"/>
              <a:t>.</a:t>
            </a:r>
          </a:p>
          <a:p>
            <a:pPr marL="514350" indent="-514350">
              <a:buFont typeface="+mj-lt"/>
              <a:buAutoNum type="arabicPeriod"/>
              <a:defRPr/>
            </a:pPr>
            <a:r>
              <a:rPr lang="en-US" altLang="en-US" sz="3200" dirty="0" err="1" smtClean="0"/>
              <a:t>Menjelaskan</a:t>
            </a:r>
            <a:r>
              <a:rPr lang="en-US" altLang="en-US" sz="3200" dirty="0" smtClean="0"/>
              <a:t> </a:t>
            </a:r>
            <a:r>
              <a:rPr lang="en-US" altLang="en-US" sz="3200" dirty="0" err="1" smtClean="0"/>
              <a:t>pertembungan</a:t>
            </a:r>
            <a:r>
              <a:rPr lang="en-US" altLang="en-US" sz="3200" dirty="0" smtClean="0"/>
              <a:t> </a:t>
            </a:r>
            <a:r>
              <a:rPr lang="en-US" altLang="en-US" sz="3200" dirty="0" err="1" smtClean="0"/>
              <a:t>antara</a:t>
            </a:r>
            <a:r>
              <a:rPr lang="en-US" altLang="en-US" sz="3200" dirty="0" smtClean="0"/>
              <a:t> </a:t>
            </a:r>
            <a:r>
              <a:rPr lang="en-US" altLang="en-US" sz="3200" dirty="0" err="1" smtClean="0"/>
              <a:t>golongan</a:t>
            </a:r>
            <a:r>
              <a:rPr lang="en-US" altLang="en-US" sz="3200" dirty="0" smtClean="0"/>
              <a:t> </a:t>
            </a:r>
            <a:r>
              <a:rPr lang="en-US" altLang="en-US" sz="3200" dirty="0" err="1" smtClean="0"/>
              <a:t>agamawan</a:t>
            </a:r>
            <a:r>
              <a:rPr lang="en-US" altLang="en-US" sz="3200" dirty="0" smtClean="0"/>
              <a:t> </a:t>
            </a:r>
            <a:r>
              <a:rPr lang="en-US" altLang="en-US" sz="3200" dirty="0" err="1" smtClean="0"/>
              <a:t>dan</a:t>
            </a:r>
            <a:r>
              <a:rPr lang="en-US" altLang="en-US" sz="3200" dirty="0" smtClean="0"/>
              <a:t> </a:t>
            </a:r>
            <a:r>
              <a:rPr lang="en-US" altLang="en-US" sz="3200" dirty="0" err="1" smtClean="0"/>
              <a:t>saintis</a:t>
            </a:r>
            <a:r>
              <a:rPr lang="en-US" altLang="en-US" sz="3200" dirty="0" smtClean="0"/>
              <a:t> (</a:t>
            </a:r>
            <a:r>
              <a:rPr lang="en-US" altLang="en-US" sz="3200" dirty="0" err="1" smtClean="0"/>
              <a:t>dualisme</a:t>
            </a:r>
            <a:r>
              <a:rPr lang="en-US" altLang="en-US" sz="3200" dirty="0" smtClean="0"/>
              <a:t> </a:t>
            </a:r>
            <a:r>
              <a:rPr lang="en-US" altLang="en-US" sz="3200" dirty="0" err="1" smtClean="0"/>
              <a:t>dalam</a:t>
            </a:r>
            <a:r>
              <a:rPr lang="en-US" altLang="en-US" sz="3200" dirty="0" smtClean="0"/>
              <a:t> </a:t>
            </a:r>
            <a:r>
              <a:rPr lang="en-US" altLang="en-US" sz="3200" dirty="0" err="1" smtClean="0"/>
              <a:t>ilmu</a:t>
            </a:r>
            <a:r>
              <a:rPr lang="en-US" altLang="en-US" sz="3200" dirty="0" smtClean="0"/>
              <a:t>).</a:t>
            </a:r>
            <a:endParaRPr lang="en-GB" altLang="en-US" sz="3200" dirty="0" smtClean="0"/>
          </a:p>
        </p:txBody>
      </p:sp>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6CB0C3E-A696-4190-AF8E-718B7E6059FB}" type="slidenum">
              <a:rPr lang="ar-SA" altLang="en-US" sz="1000">
                <a:solidFill>
                  <a:srgbClr val="FFFFFF"/>
                </a:solidFill>
              </a:rPr>
              <a:pPr/>
              <a:t>4</a:t>
            </a:fld>
            <a:endParaRPr lang="en-US" altLang="en-US"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93725" y="763588"/>
            <a:ext cx="7956550" cy="1293812"/>
          </a:xfrm>
        </p:spPr>
        <p:txBody>
          <a:bodyPr/>
          <a:lstStyle/>
          <a:p>
            <a:pPr algn="ctr" eaLnBrk="1" hangingPunct="1">
              <a:defRPr/>
            </a:pPr>
            <a:r>
              <a:rPr lang="en-US" altLang="en-US" dirty="0" err="1" smtClean="0"/>
              <a:t>Fahaman</a:t>
            </a:r>
            <a:r>
              <a:rPr lang="en-US" altLang="en-US" dirty="0" smtClean="0"/>
              <a:t> </a:t>
            </a:r>
            <a:r>
              <a:rPr lang="en-US" altLang="en-US" dirty="0" err="1" smtClean="0"/>
              <a:t>sekulAr</a:t>
            </a:r>
            <a:endParaRPr lang="en-US" altLang="en-US" dirty="0" smtClean="0"/>
          </a:p>
        </p:txBody>
      </p:sp>
      <p:sp>
        <p:nvSpPr>
          <p:cNvPr id="44035" name="Rectangle 3"/>
          <p:cNvSpPr>
            <a:spLocks noGrp="1" noChangeArrowheads="1"/>
          </p:cNvSpPr>
          <p:nvPr>
            <p:ph idx="1"/>
          </p:nvPr>
        </p:nvSpPr>
        <p:spPr/>
        <p:txBody>
          <a:bodyPr/>
          <a:lstStyle/>
          <a:p>
            <a:pPr eaLnBrk="1" hangingPunct="1"/>
            <a:r>
              <a:rPr lang="en-US" altLang="en-US" smtClean="0"/>
              <a:t>Individuilistik: semuanya pada diri masing-masing</a:t>
            </a:r>
          </a:p>
          <a:p>
            <a:pPr eaLnBrk="1" hangingPunct="1"/>
            <a:r>
              <a:rPr lang="en-US" altLang="en-US" smtClean="0"/>
              <a:t>Liberalisme</a:t>
            </a:r>
          </a:p>
          <a:p>
            <a:pPr eaLnBrk="1" hangingPunct="1"/>
            <a:r>
              <a:rPr lang="en-US" altLang="en-US" smtClean="0"/>
              <a:t>Empirikal: guna pancaindera dan ujikaji</a:t>
            </a:r>
          </a:p>
          <a:p>
            <a:pPr eaLnBrk="1" hangingPunct="1"/>
            <a:r>
              <a:rPr lang="en-US" altLang="en-US" smtClean="0"/>
              <a:t>Relatif: tiada rujukan</a:t>
            </a:r>
          </a:p>
          <a:p>
            <a:pPr eaLnBrk="1" hangingPunct="1"/>
            <a:r>
              <a:rPr lang="en-US" altLang="en-US" smtClean="0"/>
              <a:t>Rasionalis: akal sebagai penentu</a:t>
            </a:r>
          </a:p>
          <a:p>
            <a:pPr eaLnBrk="1" hangingPunct="1"/>
            <a:r>
              <a:rPr lang="en-US" altLang="en-US" smtClean="0"/>
              <a:t>Humanisme: man is the measures of all things: moral,</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533400" y="763588"/>
            <a:ext cx="8016875" cy="1293812"/>
          </a:xfrm>
        </p:spPr>
        <p:txBody>
          <a:bodyPr/>
          <a:lstStyle/>
          <a:p>
            <a:pPr algn="ctr" eaLnBrk="1" fontAlgn="auto" hangingPunct="1">
              <a:spcAft>
                <a:spcPts val="0"/>
              </a:spcAft>
              <a:defRPr/>
            </a:pPr>
            <a:r>
              <a:rPr lang="en-US" altLang="en-US" sz="3200" dirty="0" err="1" smtClean="0"/>
              <a:t>Tiga</a:t>
            </a:r>
            <a:r>
              <a:rPr lang="en-US" altLang="en-US" sz="3200" dirty="0" smtClean="0"/>
              <a:t> </a:t>
            </a:r>
            <a:r>
              <a:rPr lang="en-US" altLang="en-US" sz="3200" dirty="0" err="1" smtClean="0"/>
              <a:t>ciri</a:t>
            </a:r>
            <a:r>
              <a:rPr lang="en-US" altLang="en-US" sz="3200" dirty="0" smtClean="0"/>
              <a:t> </a:t>
            </a:r>
            <a:r>
              <a:rPr lang="en-US" altLang="en-US" sz="3200" dirty="0" err="1" smtClean="0"/>
              <a:t>utama</a:t>
            </a:r>
            <a:r>
              <a:rPr lang="en-US" altLang="en-US" sz="3200" dirty="0" smtClean="0"/>
              <a:t> </a:t>
            </a:r>
            <a:r>
              <a:rPr lang="en-US" altLang="en-US" sz="3200" dirty="0" err="1" smtClean="0"/>
              <a:t>peradaban</a:t>
            </a:r>
            <a:r>
              <a:rPr lang="en-US" altLang="en-US" sz="3200" dirty="0" smtClean="0"/>
              <a:t> Barat</a:t>
            </a:r>
            <a:br>
              <a:rPr lang="en-US" altLang="en-US" sz="3200" dirty="0" smtClean="0"/>
            </a:br>
            <a:r>
              <a:rPr lang="en-US" altLang="en-US" sz="3200" dirty="0" smtClean="0"/>
              <a:t>(Reason-Individual rights-S&amp;T)</a:t>
            </a:r>
          </a:p>
        </p:txBody>
      </p:sp>
      <p:sp>
        <p:nvSpPr>
          <p:cNvPr id="39939" name="Rectangle 3"/>
          <p:cNvSpPr>
            <a:spLocks noGrp="1" noChangeArrowheads="1"/>
          </p:cNvSpPr>
          <p:nvPr>
            <p:ph idx="1"/>
          </p:nvPr>
        </p:nvSpPr>
        <p:spPr>
          <a:xfrm>
            <a:off x="685800" y="1981200"/>
            <a:ext cx="7848600" cy="4572000"/>
          </a:xfrm>
        </p:spPr>
        <p:txBody>
          <a:bodyPr/>
          <a:lstStyle/>
          <a:p>
            <a:pPr marL="0" indent="0" algn="ctr" eaLnBrk="1" hangingPunct="1">
              <a:buFont typeface="Arial" panose="020B0604020202020204" pitchFamily="34" charset="0"/>
              <a:buNone/>
              <a:defRPr/>
            </a:pPr>
            <a:r>
              <a:rPr lang="en-US" altLang="en-US" sz="3200" b="1" dirty="0" smtClean="0">
                <a:solidFill>
                  <a:srgbClr val="FFC000"/>
                </a:solidFill>
                <a:cs typeface="Times New Roman" panose="02020603050405020304" pitchFamily="18" charset="0"/>
              </a:rPr>
              <a:t>1) REASON (SEBAB)</a:t>
            </a:r>
            <a:endParaRPr lang="en-US" altLang="en-US" sz="3200" b="1" dirty="0" smtClean="0">
              <a:cs typeface="Times New Roman" panose="02020603050405020304" pitchFamily="18" charset="0"/>
            </a:endParaRPr>
          </a:p>
          <a:p>
            <a:pPr eaLnBrk="1" hangingPunct="1">
              <a:buFont typeface="Arial" panose="020B0604020202020204" pitchFamily="34" charset="0"/>
              <a:buChar char="•"/>
              <a:defRPr/>
            </a:pPr>
            <a:r>
              <a:rPr lang="en-US" altLang="en-US" sz="3200" dirty="0" err="1" smtClean="0">
                <a:cs typeface="Times New Roman" panose="02020603050405020304" pitchFamily="18" charset="0"/>
              </a:rPr>
              <a:t>Ilmu</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didapati</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melalui</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akal</a:t>
            </a:r>
            <a:r>
              <a:rPr lang="en-US" altLang="en-US" sz="3200" dirty="0" smtClean="0">
                <a:cs typeface="Times New Roman" panose="02020603050405020304" pitchFamily="18" charset="0"/>
              </a:rPr>
              <a:t> – logos, </a:t>
            </a:r>
            <a:r>
              <a:rPr lang="en-US" altLang="en-US" sz="3200" dirty="0" err="1" smtClean="0">
                <a:cs typeface="Times New Roman" panose="02020603050405020304" pitchFamily="18" charset="0"/>
              </a:rPr>
              <a:t>logik</a:t>
            </a:r>
            <a:r>
              <a:rPr lang="en-US" altLang="en-US" sz="3200" dirty="0" smtClean="0">
                <a:cs typeface="Times New Roman" panose="02020603050405020304" pitchFamily="18" charset="0"/>
              </a:rPr>
              <a:t> – </a:t>
            </a:r>
            <a:r>
              <a:rPr lang="en-US" altLang="en-US" sz="3200" dirty="0" err="1" smtClean="0">
                <a:cs typeface="Times New Roman" panose="02020603050405020304" pitchFamily="18" charset="0"/>
              </a:rPr>
              <a:t>bertentangan</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dgn</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kepercayaan</a:t>
            </a:r>
            <a:r>
              <a:rPr lang="en-US" altLang="en-US" sz="3200" dirty="0" smtClean="0">
                <a:cs typeface="Times New Roman" panose="02020603050405020304" pitchFamily="18" charset="0"/>
              </a:rPr>
              <a:t> – </a:t>
            </a:r>
            <a:r>
              <a:rPr lang="en-US" altLang="en-US" sz="3200" dirty="0" err="1" smtClean="0">
                <a:cs typeface="Times New Roman" panose="02020603050405020304" pitchFamily="18" charset="0"/>
              </a:rPr>
              <a:t>mitos</a:t>
            </a:r>
            <a:r>
              <a:rPr lang="en-US" altLang="en-US" sz="3200" dirty="0" smtClean="0">
                <a:cs typeface="Times New Roman" panose="02020603050405020304" pitchFamily="18" charset="0"/>
              </a:rPr>
              <a:t>, agama, dogma  </a:t>
            </a:r>
          </a:p>
          <a:p>
            <a:pPr eaLnBrk="1" hangingPunct="1">
              <a:buFont typeface="Arial" panose="020B0604020202020204" pitchFamily="34" charset="0"/>
              <a:buChar char="•"/>
              <a:defRPr/>
            </a:pPr>
            <a:r>
              <a:rPr lang="en-US" altLang="en-US" sz="3200" dirty="0" err="1" smtClean="0">
                <a:cs typeface="Times New Roman" panose="02020603050405020304" pitchFamily="18" charset="0"/>
              </a:rPr>
              <a:t>Ambil</a:t>
            </a:r>
            <a:r>
              <a:rPr lang="en-US" altLang="en-US" sz="3200" dirty="0" smtClean="0">
                <a:cs typeface="Times New Roman" panose="02020603050405020304" pitchFamily="18" charset="0"/>
              </a:rPr>
              <a:t> masa 2000 </a:t>
            </a:r>
            <a:r>
              <a:rPr lang="en-US" altLang="en-US" sz="3200" dirty="0" err="1" smtClean="0">
                <a:cs typeface="Times New Roman" panose="02020603050405020304" pitchFamily="18" charset="0"/>
              </a:rPr>
              <a:t>tahun</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untuk</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bangkit</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dan</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diterima</a:t>
            </a:r>
            <a:r>
              <a:rPr lang="en-US" altLang="en-US" sz="3200" dirty="0" smtClean="0">
                <a:cs typeface="Times New Roman" panose="02020603050405020304" pitchFamily="18" charset="0"/>
              </a:rPr>
              <a:t> di </a:t>
            </a:r>
            <a:r>
              <a:rPr lang="en-US" altLang="en-US" sz="3200" dirty="0" err="1" smtClean="0">
                <a:cs typeface="Times New Roman" panose="02020603050405020304" pitchFamily="18" charset="0"/>
              </a:rPr>
              <a:t>barat</a:t>
            </a:r>
            <a:r>
              <a:rPr lang="en-US" altLang="en-US" sz="3200" dirty="0" smtClean="0">
                <a:cs typeface="Times New Roman" panose="02020603050405020304" pitchFamily="18" charset="0"/>
              </a:rPr>
              <a:t>  </a:t>
            </a:r>
          </a:p>
          <a:p>
            <a:pPr eaLnBrk="1" hangingPunct="1">
              <a:buFont typeface="Arial" panose="020B0604020202020204" pitchFamily="34" charset="0"/>
              <a:buChar char="•"/>
              <a:defRPr/>
            </a:pPr>
            <a:r>
              <a:rPr lang="en-US" altLang="en-US" sz="3200" dirty="0" err="1" smtClean="0">
                <a:cs typeface="Times New Roman" panose="02020603050405020304" pitchFamily="18" charset="0"/>
              </a:rPr>
              <a:t>Berkuasa</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penuh</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pada</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abad</a:t>
            </a:r>
            <a:r>
              <a:rPr lang="en-US" altLang="en-US" sz="3200" dirty="0" smtClean="0">
                <a:cs typeface="Times New Roman" panose="02020603050405020304" pitchFamily="18" charset="0"/>
              </a:rPr>
              <a:t> </a:t>
            </a:r>
            <a:r>
              <a:rPr lang="en-US" altLang="en-US" sz="3200" dirty="0" err="1" smtClean="0">
                <a:cs typeface="Times New Roman" panose="02020603050405020304" pitchFamily="18" charset="0"/>
              </a:rPr>
              <a:t>ke</a:t>
            </a:r>
            <a:r>
              <a:rPr lang="en-US" altLang="en-US" sz="3200" dirty="0" smtClean="0">
                <a:cs typeface="Times New Roman" panose="02020603050405020304" pitchFamily="18" charset="0"/>
              </a:rPr>
              <a:t> 18M  </a:t>
            </a:r>
            <a:endParaRPr lang="en-US" altLang="en-US" sz="3200" dirty="0" smtClean="0"/>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4653B1D-DE40-4EF7-A8C8-68485A4304F3}" type="slidenum">
              <a:rPr lang="en-US" altLang="zh-CN" sz="1000">
                <a:solidFill>
                  <a:srgbClr val="FFFFFF"/>
                </a:solidFill>
              </a:rPr>
              <a:pPr/>
              <a:t>41</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593725" y="763588"/>
            <a:ext cx="7956550" cy="1293812"/>
          </a:xfrm>
        </p:spPr>
        <p:txBody>
          <a:bodyPr/>
          <a:lstStyle/>
          <a:p>
            <a:pPr algn="ctr" eaLnBrk="1" fontAlgn="auto" hangingPunct="1">
              <a:spcAft>
                <a:spcPts val="0"/>
              </a:spcAft>
              <a:defRPr/>
            </a:pPr>
            <a:r>
              <a:rPr lang="en-US" altLang="en-US" sz="3200" dirty="0" smtClean="0">
                <a:solidFill>
                  <a:srgbClr val="FFC000"/>
                </a:solidFill>
                <a:cs typeface="Times New Roman" panose="02020603050405020304" pitchFamily="18" charset="0"/>
              </a:rPr>
              <a:t>2) Individual Rights (HAK INDIVIDU)</a:t>
            </a:r>
          </a:p>
        </p:txBody>
      </p:sp>
      <p:sp>
        <p:nvSpPr>
          <p:cNvPr id="46083" name="Rectangle 3"/>
          <p:cNvSpPr>
            <a:spLocks noGrp="1" noChangeArrowheads="1"/>
          </p:cNvSpPr>
          <p:nvPr>
            <p:ph idx="1"/>
          </p:nvPr>
        </p:nvSpPr>
        <p:spPr/>
        <p:txBody>
          <a:bodyPr/>
          <a:lstStyle/>
          <a:p>
            <a:pPr eaLnBrk="1" hangingPunct="1"/>
            <a:r>
              <a:rPr lang="en-US" altLang="en-US" sz="2800" smtClean="0">
                <a:cs typeface="Times New Roman" pitchFamily="18" charset="0"/>
              </a:rPr>
              <a:t>Iktiraf prinsip hak individu   </a:t>
            </a:r>
          </a:p>
          <a:p>
            <a:pPr eaLnBrk="1" hangingPunct="1"/>
            <a:r>
              <a:rPr lang="en-US" altLang="en-US" sz="2800" smtClean="0">
                <a:cs typeface="Times New Roman" pitchFamily="18" charset="0"/>
              </a:rPr>
              <a:t>Tugas individu bukan untuk khidmat kepada kerajaan tetapi tugas kerajaan ialah untuk kawal individu   </a:t>
            </a:r>
          </a:p>
          <a:p>
            <a:pPr eaLnBrk="1" hangingPunct="1"/>
            <a:r>
              <a:rPr lang="en-US" altLang="en-US" sz="2800" smtClean="0">
                <a:cs typeface="Times New Roman" pitchFamily="18" charset="0"/>
              </a:rPr>
              <a:t>Hak asasi untuk hidup, bebas dan dapatkan kesenangan hidup </a:t>
            </a:r>
          </a:p>
          <a:p>
            <a:pPr eaLnBrk="1" hangingPunct="1"/>
            <a:r>
              <a:rPr lang="en-US" altLang="en-US" sz="2800" smtClean="0">
                <a:cs typeface="Times New Roman" pitchFamily="18" charset="0"/>
              </a:rPr>
              <a:t>Perhambaan dan Nazi ditentang atas nama tidak logik dan bertentangan dengan hak individu. </a:t>
            </a:r>
            <a:endParaRPr lang="en-US" altLang="en-US" sz="2800" smtClean="0"/>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803669D-6355-4C95-9239-21EF8E63DC03}" type="slidenum">
              <a:rPr lang="en-US" altLang="zh-CN" sz="1000">
                <a:solidFill>
                  <a:srgbClr val="FFFFFF"/>
                </a:solidFill>
              </a:rPr>
              <a:pPr/>
              <a:t>42</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762000" y="763588"/>
            <a:ext cx="7788275" cy="1293812"/>
          </a:xfrm>
        </p:spPr>
        <p:txBody>
          <a:bodyPr/>
          <a:lstStyle/>
          <a:p>
            <a:pPr algn="ctr" eaLnBrk="1" fontAlgn="auto" hangingPunct="1">
              <a:spcAft>
                <a:spcPts val="0"/>
              </a:spcAft>
              <a:defRPr/>
            </a:pPr>
            <a:r>
              <a:rPr lang="en-US" altLang="en-US" sz="3600" dirty="0" smtClean="0">
                <a:solidFill>
                  <a:srgbClr val="FFC000"/>
                </a:solidFill>
                <a:cs typeface="Times New Roman" panose="02020603050405020304" pitchFamily="18" charset="0"/>
              </a:rPr>
              <a:t>3) SAINS &amp; </a:t>
            </a:r>
            <a:r>
              <a:rPr lang="en-US" altLang="en-US" sz="3600" dirty="0" err="1" smtClean="0">
                <a:solidFill>
                  <a:srgbClr val="FFC000"/>
                </a:solidFill>
                <a:cs typeface="Times New Roman" panose="02020603050405020304" pitchFamily="18" charset="0"/>
              </a:rPr>
              <a:t>TeKnologI</a:t>
            </a:r>
            <a:endParaRPr lang="en-US" altLang="en-US" sz="3600" dirty="0" smtClean="0">
              <a:solidFill>
                <a:srgbClr val="FFC000"/>
              </a:solidFill>
              <a:cs typeface="Times New Roman" panose="02020603050405020304" pitchFamily="18" charset="0"/>
            </a:endParaRPr>
          </a:p>
        </p:txBody>
      </p:sp>
      <p:sp>
        <p:nvSpPr>
          <p:cNvPr id="47107" name="Rectangle 3"/>
          <p:cNvSpPr>
            <a:spLocks noGrp="1" noChangeArrowheads="1"/>
          </p:cNvSpPr>
          <p:nvPr>
            <p:ph idx="1"/>
          </p:nvPr>
        </p:nvSpPr>
        <p:spPr/>
        <p:txBody>
          <a:bodyPr/>
          <a:lstStyle/>
          <a:p>
            <a:pPr algn="just" eaLnBrk="1" hangingPunct="1"/>
            <a:r>
              <a:rPr lang="en-US" altLang="en-US" sz="2800" smtClean="0">
                <a:cs typeface="Times New Roman" pitchFamily="18" charset="0"/>
              </a:rPr>
              <a:t>Kejayaan dua unsur bawa kepada kemajuan dan tingkatkan sains dan teknologi yg bawa kpd masyarakat industri  </a:t>
            </a:r>
          </a:p>
          <a:p>
            <a:pPr algn="just" eaLnBrk="1" hangingPunct="1"/>
            <a:r>
              <a:rPr lang="en-US" altLang="en-US" sz="2800" smtClean="0">
                <a:cs typeface="Times New Roman" pitchFamily="18" charset="0"/>
              </a:rPr>
              <a:t>Dua unsur yang bebaskan manusia daripada kongkongan agama dan negara   </a:t>
            </a:r>
          </a:p>
          <a:p>
            <a:pPr algn="just" eaLnBrk="1" hangingPunct="1"/>
            <a:r>
              <a:rPr lang="en-US" altLang="en-US" sz="2800" smtClean="0">
                <a:cs typeface="Times New Roman" pitchFamily="18" charset="0"/>
              </a:rPr>
              <a:t>Maka kemajuan dalam semua bidang tercapai. </a:t>
            </a:r>
            <a:endParaRPr lang="en-US" altLang="en-US" sz="2800" smtClean="0"/>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61F6D64-A3BB-4603-BF5B-213801AE7963}" type="slidenum">
              <a:rPr lang="en-US" altLang="zh-CN" sz="1000">
                <a:solidFill>
                  <a:srgbClr val="FFFFFF"/>
                </a:solidFill>
              </a:rPr>
              <a:pPr/>
              <a:t>43</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fontAlgn="auto" hangingPunct="1">
              <a:spcAft>
                <a:spcPts val="0"/>
              </a:spcAft>
              <a:defRPr/>
            </a:pPr>
            <a:r>
              <a:rPr lang="en-US" altLang="en-US" dirty="0" err="1" smtClean="0"/>
              <a:t>Sambungan</a:t>
            </a:r>
            <a:r>
              <a:rPr lang="en-US" altLang="en-US" dirty="0" smtClean="0"/>
              <a:t>…</a:t>
            </a:r>
          </a:p>
        </p:txBody>
      </p:sp>
      <p:sp>
        <p:nvSpPr>
          <p:cNvPr id="48131" name="Rectangle 3"/>
          <p:cNvSpPr>
            <a:spLocks noGrp="1" noChangeArrowheads="1"/>
          </p:cNvSpPr>
          <p:nvPr>
            <p:ph idx="1"/>
          </p:nvPr>
        </p:nvSpPr>
        <p:spPr/>
        <p:txBody>
          <a:bodyPr/>
          <a:lstStyle/>
          <a:p>
            <a:pPr algn="just" eaLnBrk="1" hangingPunct="1"/>
            <a:r>
              <a:rPr lang="en-US" altLang="en-US" sz="2800" smtClean="0">
                <a:cs typeface="Times New Roman" pitchFamily="18" charset="0"/>
              </a:rPr>
              <a:t>Manusia faham undang2 alam dan cipta produk baharu.   </a:t>
            </a:r>
          </a:p>
          <a:p>
            <a:pPr algn="just" eaLnBrk="1" hangingPunct="1"/>
            <a:r>
              <a:rPr lang="en-US" altLang="en-US" sz="2800" smtClean="0">
                <a:cs typeface="Times New Roman" pitchFamily="18" charset="0"/>
              </a:rPr>
              <a:t>Kekayaan digunakan utk ciptaan dan rekaan  baru serta bantu produktiviti  </a:t>
            </a:r>
          </a:p>
          <a:p>
            <a:pPr algn="just" eaLnBrk="1" hangingPunct="1"/>
            <a:r>
              <a:rPr lang="en-US" altLang="en-US" sz="2800" smtClean="0">
                <a:cs typeface="Times New Roman" pitchFamily="18" charset="0"/>
              </a:rPr>
              <a:t>Kereta ganti kereta kuda, elektrik ganti lilin</a:t>
            </a:r>
          </a:p>
          <a:p>
            <a:pPr algn="just" eaLnBrk="1" hangingPunct="1"/>
            <a:r>
              <a:rPr lang="en-US" altLang="en-US" sz="2800" smtClean="0">
                <a:cs typeface="Times New Roman" pitchFamily="18" charset="0"/>
              </a:rPr>
              <a:t>Akhirnya manusia kuasai alam semesta.  </a:t>
            </a:r>
            <a:endParaRPr lang="en-US" altLang="en-US" sz="2800" smtClean="0"/>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A77ACA32-5269-4BE1-9C5A-8F417DFBD167}" type="slidenum">
              <a:rPr lang="en-US" altLang="zh-CN" sz="1000">
                <a:solidFill>
                  <a:srgbClr val="FFFFFF"/>
                </a:solidFill>
              </a:rPr>
              <a:pPr/>
              <a:t>44</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593725" y="763588"/>
            <a:ext cx="7956550" cy="1293812"/>
          </a:xfrm>
        </p:spPr>
        <p:txBody>
          <a:bodyPr/>
          <a:lstStyle/>
          <a:p>
            <a:pPr algn="ctr" eaLnBrk="1" fontAlgn="auto" hangingPunct="1">
              <a:spcAft>
                <a:spcPts val="0"/>
              </a:spcAft>
              <a:defRPr/>
            </a:pPr>
            <a:r>
              <a:rPr lang="en-US" altLang="en-US" dirty="0" err="1" smtClean="0">
                <a:cs typeface="Times New Roman" panose="02020603050405020304" pitchFamily="18" charset="0"/>
              </a:rPr>
              <a:t>identiti</a:t>
            </a:r>
            <a:r>
              <a:rPr lang="en-US" altLang="en-US" dirty="0" smtClean="0">
                <a:cs typeface="Times New Roman" panose="02020603050405020304" pitchFamily="18" charset="0"/>
              </a:rPr>
              <a:t> </a:t>
            </a:r>
            <a:r>
              <a:rPr lang="en-US" altLang="en-US" dirty="0" err="1" smtClean="0">
                <a:cs typeface="Times New Roman" panose="02020603050405020304" pitchFamily="18" charset="0"/>
              </a:rPr>
              <a:t>tersendiri</a:t>
            </a:r>
            <a:endParaRPr lang="en-US" altLang="en-US" dirty="0" smtClean="0">
              <a:cs typeface="Times New Roman" panose="02020603050405020304" pitchFamily="18" charset="0"/>
            </a:endParaRPr>
          </a:p>
        </p:txBody>
      </p:sp>
      <p:sp>
        <p:nvSpPr>
          <p:cNvPr id="70659" name="Rectangle 3"/>
          <p:cNvSpPr>
            <a:spLocks noGrp="1" noChangeArrowheads="1"/>
          </p:cNvSpPr>
          <p:nvPr>
            <p:ph idx="1"/>
          </p:nvPr>
        </p:nvSpPr>
        <p:spPr/>
        <p:txBody>
          <a:bodyPr rtlCol="0">
            <a:normAutofit/>
          </a:bodyPr>
          <a:lstStyle/>
          <a:p>
            <a:pPr algn="just" eaLnBrk="1" fontAlgn="auto" hangingPunct="1">
              <a:spcAft>
                <a:spcPts val="0"/>
              </a:spcAft>
              <a:buFont typeface="Arial" panose="020B0604020202020204" pitchFamily="34" charset="0"/>
              <a:buChar char="•"/>
              <a:defRPr/>
            </a:pPr>
            <a:r>
              <a:rPr lang="en-US" altLang="en-US" sz="2800" dirty="0" smtClean="0">
                <a:cs typeface="Times New Roman" panose="02020603050405020304" pitchFamily="18" charset="0"/>
              </a:rPr>
              <a:t>Agama </a:t>
            </a:r>
            <a:r>
              <a:rPr lang="en-US" altLang="en-US" sz="2800" dirty="0">
                <a:cs typeface="Times New Roman" panose="02020603050405020304" pitchFamily="18" charset="0"/>
              </a:rPr>
              <a:t>K</a:t>
            </a:r>
            <a:r>
              <a:rPr lang="en-US" altLang="en-US" sz="2800" dirty="0" smtClean="0">
                <a:cs typeface="Times New Roman" panose="02020603050405020304" pitchFamily="18" charset="0"/>
              </a:rPr>
              <a:t>ristian </a:t>
            </a:r>
            <a:r>
              <a:rPr lang="en-US" altLang="en-US" sz="2800" dirty="0" err="1">
                <a:cs typeface="Times New Roman" panose="02020603050405020304" pitchFamily="18" charset="0"/>
              </a:rPr>
              <a:t>K</a:t>
            </a:r>
            <a:r>
              <a:rPr lang="en-US" altLang="en-US" sz="2800" dirty="0" err="1" smtClean="0">
                <a:cs typeface="Times New Roman" panose="02020603050405020304" pitchFamily="18" charset="0"/>
              </a:rPr>
              <a:t>atholik</a:t>
            </a:r>
            <a:r>
              <a:rPr lang="en-US" altLang="en-US" sz="2800" dirty="0" smtClean="0">
                <a:cs typeface="Times New Roman" panose="02020603050405020304" pitchFamily="18" charset="0"/>
              </a:rPr>
              <a:t>  </a:t>
            </a:r>
          </a:p>
          <a:p>
            <a:pPr marL="514350" indent="-514350" algn="just" eaLnBrk="1" fontAlgn="auto" hangingPunct="1">
              <a:spcAft>
                <a:spcPts val="0"/>
              </a:spcAft>
              <a:buFont typeface="+mj-lt"/>
              <a:buAutoNum type="arabicParenR"/>
              <a:defRPr/>
            </a:pPr>
            <a:r>
              <a:rPr lang="en-US" altLang="en-US" sz="2800" dirty="0" err="1" smtClean="0">
                <a:cs typeface="Times New Roman" panose="02020603050405020304" pitchFamily="18" charset="0"/>
              </a:rPr>
              <a:t>unik</a:t>
            </a:r>
            <a:r>
              <a:rPr lang="en-US" altLang="en-US" sz="2800" dirty="0" smtClean="0">
                <a:cs typeface="Times New Roman" panose="02020603050405020304" pitchFamily="18" charset="0"/>
              </a:rPr>
              <a:t> </a:t>
            </a:r>
          </a:p>
          <a:p>
            <a:pPr marL="514350" indent="-514350" algn="just" eaLnBrk="1" fontAlgn="auto" hangingPunct="1">
              <a:spcAft>
                <a:spcPts val="0"/>
              </a:spcAft>
              <a:buFont typeface="+mj-lt"/>
              <a:buAutoNum type="arabicParenR"/>
              <a:defRPr/>
            </a:pPr>
            <a:r>
              <a:rPr lang="en-US" altLang="en-US" sz="2800" dirty="0" err="1" smtClean="0">
                <a:cs typeface="Times New Roman" panose="02020603050405020304" pitchFamily="18" charset="0"/>
              </a:rPr>
              <a:t>sesuai</a:t>
            </a:r>
            <a:r>
              <a:rPr lang="en-US" altLang="en-US" sz="2800" dirty="0" smtClean="0">
                <a:cs typeface="Times New Roman" panose="02020603050405020304" pitchFamily="18" charset="0"/>
              </a:rPr>
              <a:t> </a:t>
            </a:r>
            <a:r>
              <a:rPr lang="en-US" altLang="en-US" sz="2800" dirty="0" err="1" smtClean="0">
                <a:cs typeface="Times New Roman" panose="02020603050405020304" pitchFamily="18" charset="0"/>
              </a:rPr>
              <a:t>dengan</a:t>
            </a:r>
            <a:r>
              <a:rPr lang="en-US" altLang="en-US" sz="2800" dirty="0" smtClean="0">
                <a:cs typeface="Times New Roman" panose="02020603050405020304" pitchFamily="18" charset="0"/>
              </a:rPr>
              <a:t> </a:t>
            </a:r>
            <a:r>
              <a:rPr lang="en-US" altLang="en-US" sz="2800" dirty="0" err="1" smtClean="0">
                <a:cs typeface="Times New Roman" panose="02020603050405020304" pitchFamily="18" charset="0"/>
              </a:rPr>
              <a:t>masyarakat</a:t>
            </a:r>
            <a:r>
              <a:rPr lang="en-US" altLang="en-US" sz="2800" dirty="0" smtClean="0">
                <a:cs typeface="Times New Roman" panose="02020603050405020304" pitchFamily="18" charset="0"/>
              </a:rPr>
              <a:t> Barat </a:t>
            </a:r>
            <a:r>
              <a:rPr lang="en-US" altLang="en-US" sz="2800" dirty="0" err="1" smtClean="0">
                <a:cs typeface="Times New Roman" panose="02020603050405020304" pitchFamily="18" charset="0"/>
              </a:rPr>
              <a:t>sahaja</a:t>
            </a:r>
            <a:r>
              <a:rPr lang="en-US" altLang="en-US" sz="2800" dirty="0" smtClean="0">
                <a:cs typeface="Times New Roman" panose="02020603050405020304" pitchFamily="18" charset="0"/>
              </a:rPr>
              <a:t> </a:t>
            </a:r>
          </a:p>
          <a:p>
            <a:pPr marL="514350" indent="-514350" algn="just" eaLnBrk="1" fontAlgn="auto" hangingPunct="1">
              <a:spcAft>
                <a:spcPts val="0"/>
              </a:spcAft>
              <a:buFont typeface="+mj-lt"/>
              <a:buAutoNum type="arabicParenR"/>
              <a:defRPr/>
            </a:pPr>
            <a:r>
              <a:rPr lang="en-US" altLang="en-US" sz="2800" dirty="0" err="1" smtClean="0">
                <a:cs typeface="Times New Roman" panose="02020603050405020304" pitchFamily="18" charset="0"/>
              </a:rPr>
              <a:t>dinamik</a:t>
            </a:r>
            <a:endParaRPr lang="en-US" altLang="en-US" sz="2800" dirty="0" smtClean="0">
              <a:cs typeface="Times New Roman" panose="02020603050405020304" pitchFamily="18" charset="0"/>
            </a:endParaRPr>
          </a:p>
          <a:p>
            <a:pPr marL="514350" indent="-514350" algn="just" eaLnBrk="1" fontAlgn="auto" hangingPunct="1">
              <a:spcAft>
                <a:spcPts val="0"/>
              </a:spcAft>
              <a:buFont typeface="+mj-lt"/>
              <a:buAutoNum type="arabicParenR"/>
              <a:defRPr/>
            </a:pPr>
            <a:r>
              <a:rPr lang="en-US" altLang="en-US" sz="2800" dirty="0" err="1" smtClean="0">
                <a:cs typeface="Times New Roman" panose="02020603050405020304" pitchFamily="18" charset="0"/>
              </a:rPr>
              <a:t>homogenus</a:t>
            </a:r>
            <a:endParaRPr lang="en-US" altLang="en-US" sz="2800" dirty="0" smtClean="0">
              <a:cs typeface="Times New Roman" panose="02020603050405020304" pitchFamily="18" charset="0"/>
            </a:endParaRPr>
          </a:p>
          <a:p>
            <a:pPr marL="514350" indent="-514350" algn="just" eaLnBrk="1" fontAlgn="auto" hangingPunct="1">
              <a:spcAft>
                <a:spcPts val="0"/>
              </a:spcAft>
              <a:buFont typeface="+mj-lt"/>
              <a:buAutoNum type="arabicParenR"/>
              <a:defRPr/>
            </a:pPr>
            <a:r>
              <a:rPr lang="en-US" altLang="en-US" sz="2800" dirty="0" err="1" smtClean="0">
                <a:cs typeface="Times New Roman" panose="02020603050405020304" pitchFamily="18" charset="0"/>
              </a:rPr>
              <a:t>Identiti</a:t>
            </a:r>
            <a:r>
              <a:rPr lang="en-US" altLang="en-US" sz="2800" dirty="0" smtClean="0">
                <a:cs typeface="Times New Roman" panose="02020603050405020304" pitchFamily="18" charset="0"/>
              </a:rPr>
              <a:t> </a:t>
            </a:r>
            <a:r>
              <a:rPr lang="en-US" altLang="en-US" sz="2800" dirty="0" err="1" smtClean="0">
                <a:cs typeface="Times New Roman" panose="02020603050405020304" pitchFamily="18" charset="0"/>
              </a:rPr>
              <a:t>budaya</a:t>
            </a:r>
            <a:r>
              <a:rPr lang="en-US" altLang="en-US" sz="2800" dirty="0" smtClean="0">
                <a:cs typeface="Times New Roman" panose="02020603050405020304" pitchFamily="18" charset="0"/>
              </a:rPr>
              <a:t> </a:t>
            </a:r>
            <a:r>
              <a:rPr lang="en-US" altLang="en-US" sz="2800" dirty="0" err="1" smtClean="0">
                <a:cs typeface="Times New Roman" panose="02020603050405020304" pitchFamily="18" charset="0"/>
              </a:rPr>
              <a:t>tersendiri</a:t>
            </a:r>
            <a:r>
              <a:rPr lang="en-US" altLang="en-US" sz="2800" dirty="0" smtClean="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1ED2F10-396B-4E03-A779-0431E8FAF301}" type="slidenum">
              <a:rPr lang="en-US" altLang="zh-CN" sz="1000">
                <a:solidFill>
                  <a:srgbClr val="FFFFFF"/>
                </a:solidFill>
              </a:rPr>
              <a:pPr/>
              <a:t>45</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763588"/>
            <a:ext cx="7956550" cy="1293812"/>
          </a:xfrm>
        </p:spPr>
        <p:txBody>
          <a:bodyPr/>
          <a:lstStyle/>
          <a:p>
            <a:pPr algn="ctr" eaLnBrk="1" fontAlgn="auto" hangingPunct="1">
              <a:spcAft>
                <a:spcPts val="0"/>
              </a:spcAft>
              <a:defRPr/>
            </a:pPr>
            <a:r>
              <a:rPr lang="en-US" altLang="en-US" dirty="0"/>
              <a:t>CIRI MODERNISME BARAT</a:t>
            </a:r>
            <a:endParaRPr lang="en-GB" dirty="0"/>
          </a:p>
        </p:txBody>
      </p:sp>
      <p:sp>
        <p:nvSpPr>
          <p:cNvPr id="50179" name="Content Placeholder 2"/>
          <p:cNvSpPr>
            <a:spLocks noGrp="1"/>
          </p:cNvSpPr>
          <p:nvPr>
            <p:ph idx="1"/>
          </p:nvPr>
        </p:nvSpPr>
        <p:spPr/>
        <p:txBody>
          <a:bodyPr/>
          <a:lstStyle/>
          <a:p>
            <a:pPr marL="457200" indent="-457200" eaLnBrk="1" hangingPunct="1">
              <a:buFont typeface="Century Gothic" pitchFamily="34" charset="0"/>
              <a:buAutoNum type="arabicParenR"/>
            </a:pPr>
            <a:r>
              <a:rPr lang="en-US" altLang="en-US" dirty="0" smtClean="0"/>
              <a:t>KUASA TUHAN DITOLAK DALAM URUSAN DUNIA</a:t>
            </a:r>
          </a:p>
          <a:p>
            <a:pPr marL="457200" indent="-457200" eaLnBrk="1" hangingPunct="1">
              <a:buFont typeface="Century Gothic" pitchFamily="34" charset="0"/>
              <a:buAutoNum type="arabicParenR"/>
            </a:pPr>
            <a:r>
              <a:rPr lang="en-US" altLang="en-US" dirty="0" smtClean="0"/>
              <a:t>AUTORITI AGAMA DIHADKAN</a:t>
            </a:r>
          </a:p>
          <a:p>
            <a:pPr marL="457200" indent="-457200" eaLnBrk="1" hangingPunct="1">
              <a:buFont typeface="Century Gothic" pitchFamily="34" charset="0"/>
              <a:buAutoNum type="arabicParenR"/>
            </a:pPr>
            <a:r>
              <a:rPr lang="en-US" altLang="en-US" dirty="0" smtClean="0"/>
              <a:t>RASIONALISME MENDAPAT TEMPAT</a:t>
            </a:r>
          </a:p>
          <a:p>
            <a:pPr marL="457200" indent="-457200" eaLnBrk="1" hangingPunct="1">
              <a:buFont typeface="Century Gothic" pitchFamily="34" charset="0"/>
              <a:buAutoNum type="arabicParenR"/>
            </a:pPr>
            <a:r>
              <a:rPr lang="en-US" altLang="en-US" dirty="0" smtClean="0"/>
              <a:t>EMPIRIKAL DIAGUNGKAN</a:t>
            </a:r>
          </a:p>
          <a:p>
            <a:pPr marL="457200" indent="-457200" eaLnBrk="1" hangingPunct="1">
              <a:buFont typeface="Century Gothic" pitchFamily="34" charset="0"/>
              <a:buAutoNum type="arabicParenR"/>
            </a:pPr>
            <a:r>
              <a:rPr lang="en-US" altLang="en-US" dirty="0" smtClean="0"/>
              <a:t>INDIVIDU BEBAS</a:t>
            </a:r>
          </a:p>
          <a:p>
            <a:pPr marL="457200" indent="-457200" eaLnBrk="1" hangingPunct="1">
              <a:buFont typeface="Century Gothic" pitchFamily="34" charset="0"/>
              <a:buAutoNum type="arabicParenR"/>
            </a:pPr>
            <a:r>
              <a:rPr lang="en-US" altLang="en-US" dirty="0" smtClean="0"/>
              <a:t>NILAI UNIVERSAL DIHORMATI </a:t>
            </a:r>
          </a:p>
          <a:p>
            <a:pPr marL="457200" indent="-457200" eaLnBrk="1" hangingPunct="1">
              <a:buFont typeface="Century Gothic" pitchFamily="34" charset="0"/>
              <a:buAutoNum type="arabicParenR"/>
            </a:pPr>
            <a:r>
              <a:rPr lang="en-US" altLang="en-US" dirty="0" smtClean="0"/>
              <a:t>BERPEGANG PADA PERLEMBAGAAN/UNDANG2</a:t>
            </a:r>
          </a:p>
          <a:p>
            <a:pPr marL="457200" indent="-457200" eaLnBrk="1" hangingPunct="1">
              <a:buFont typeface="Century Gothic" pitchFamily="34" charset="0"/>
              <a:buAutoNum type="arabicParenR"/>
            </a:pPr>
            <a:r>
              <a:rPr lang="en-US" altLang="en-US" dirty="0" smtClean="0"/>
              <a:t>HAK WANITA DAN KANAK-KANAK DIPELIHARA</a:t>
            </a:r>
          </a:p>
        </p:txBody>
      </p:sp>
      <p:sp>
        <p:nvSpPr>
          <p:cNvPr id="3" name="Slide Number Placeholder 2"/>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7DA96D8-5997-4C67-9289-052554F25AF6}" type="slidenum">
              <a:rPr lang="en-US" altLang="zh-CN" sz="1000">
                <a:solidFill>
                  <a:srgbClr val="FFFFFF"/>
                </a:solidFill>
              </a:rPr>
              <a:pPr/>
              <a:t>46</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325" y="2667000"/>
            <a:ext cx="7956550" cy="1293813"/>
          </a:xfrm>
        </p:spPr>
        <p:txBody>
          <a:bodyPr/>
          <a:lstStyle/>
          <a:p>
            <a:pPr algn="ctr">
              <a:defRPr/>
            </a:pPr>
            <a:r>
              <a:rPr lang="en-MY" dirty="0" smtClean="0"/>
              <a:t>TAMAT</a:t>
            </a:r>
            <a:endParaRPr lang="en-MY" dirty="0"/>
          </a:p>
        </p:txBody>
      </p:sp>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655D2B7-1946-408C-9CB0-E47987B17080}" type="slidenum">
              <a:rPr lang="en-US" altLang="zh-CN" sz="1000">
                <a:solidFill>
                  <a:srgbClr val="FFFFFF"/>
                </a:solidFill>
              </a:rPr>
              <a:pPr/>
              <a:t>47</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763588"/>
            <a:ext cx="7956550" cy="1293812"/>
          </a:xfrm>
        </p:spPr>
        <p:txBody>
          <a:bodyPr>
            <a:normAutofit fontScale="90000"/>
          </a:bodyPr>
          <a:lstStyle/>
          <a:p>
            <a:pPr algn="ctr">
              <a:defRPr/>
            </a:pPr>
            <a:r>
              <a:rPr lang="en-GB" dirty="0"/>
              <a:t>DEFINISI ZAMAN PERTENGAHAN</a:t>
            </a:r>
            <a:br>
              <a:rPr lang="en-GB" dirty="0"/>
            </a:br>
            <a:r>
              <a:rPr lang="en-GB" dirty="0"/>
              <a:t>(</a:t>
            </a:r>
            <a:r>
              <a:rPr lang="en-GB" i="1" dirty="0"/>
              <a:t>MIDDLE AGES</a:t>
            </a:r>
            <a:r>
              <a:rPr lang="en-GB" dirty="0"/>
              <a:t>)</a:t>
            </a:r>
          </a:p>
        </p:txBody>
      </p:sp>
      <p:sp>
        <p:nvSpPr>
          <p:cNvPr id="13315" name="Content Placeholder 2"/>
          <p:cNvSpPr>
            <a:spLocks noGrp="1"/>
          </p:cNvSpPr>
          <p:nvPr>
            <p:ph idx="1"/>
          </p:nvPr>
        </p:nvSpPr>
        <p:spPr/>
        <p:txBody>
          <a:bodyPr/>
          <a:lstStyle/>
          <a:p>
            <a:r>
              <a:rPr lang="en-GB" altLang="en-US" sz="3200" dirty="0" smtClean="0"/>
              <a:t>Abad </a:t>
            </a:r>
            <a:r>
              <a:rPr lang="en-GB" altLang="en-US" sz="3200" dirty="0" err="1" smtClean="0"/>
              <a:t>Pertengahan</a:t>
            </a:r>
            <a:r>
              <a:rPr lang="en-GB" altLang="en-US" sz="3200" dirty="0" smtClean="0"/>
              <a:t> di </a:t>
            </a:r>
            <a:r>
              <a:rPr lang="en-GB" altLang="en-US" sz="3200" dirty="0" err="1" smtClean="0"/>
              <a:t>Eropah</a:t>
            </a:r>
            <a:r>
              <a:rPr lang="en-GB" altLang="en-US" sz="3200" dirty="0" smtClean="0"/>
              <a:t> </a:t>
            </a:r>
            <a:r>
              <a:rPr lang="en-GB" altLang="en-US" sz="3200" dirty="0" err="1" smtClean="0"/>
              <a:t>adalah</a:t>
            </a:r>
            <a:r>
              <a:rPr lang="en-GB" altLang="en-US" sz="3200" dirty="0" smtClean="0"/>
              <a:t> </a:t>
            </a:r>
            <a:r>
              <a:rPr lang="en-GB" altLang="en-US" sz="3200" dirty="0" err="1" smtClean="0"/>
              <a:t>sejarah</a:t>
            </a:r>
            <a:r>
              <a:rPr lang="en-GB" altLang="en-US" sz="3200" dirty="0" smtClean="0"/>
              <a:t> yang </a:t>
            </a:r>
            <a:r>
              <a:rPr lang="en-GB" altLang="en-US" sz="3200" dirty="0" err="1" smtClean="0"/>
              <a:t>panjang</a:t>
            </a:r>
            <a:r>
              <a:rPr lang="en-GB" altLang="en-US" sz="3200" dirty="0" smtClean="0"/>
              <a:t> </a:t>
            </a:r>
            <a:r>
              <a:rPr lang="en-GB" altLang="en-US" sz="3200" dirty="0" err="1" smtClean="0"/>
              <a:t>dari</a:t>
            </a:r>
            <a:r>
              <a:rPr lang="en-GB" altLang="en-US" sz="3200" dirty="0" smtClean="0"/>
              <a:t> 500 AD </a:t>
            </a:r>
            <a:r>
              <a:rPr lang="en-GB" altLang="en-US" sz="3200" dirty="0" err="1" smtClean="0"/>
              <a:t>hingga</a:t>
            </a:r>
            <a:r>
              <a:rPr lang="en-GB" altLang="en-US" sz="3200" dirty="0" smtClean="0"/>
              <a:t> 1500 AD (1000 </a:t>
            </a:r>
            <a:r>
              <a:rPr lang="en-GB" altLang="en-US" sz="3200" dirty="0" err="1" smtClean="0"/>
              <a:t>tahun</a:t>
            </a:r>
            <a:r>
              <a:rPr lang="en-GB" altLang="en-US" sz="3200" dirty="0" smtClean="0"/>
              <a:t>). </a:t>
            </a:r>
          </a:p>
          <a:p>
            <a:r>
              <a:rPr lang="en-GB" altLang="en-US" sz="3200" dirty="0" err="1" smtClean="0"/>
              <a:t>Ia</a:t>
            </a:r>
            <a:r>
              <a:rPr lang="en-GB" altLang="en-US" sz="3200" dirty="0" smtClean="0"/>
              <a:t> </a:t>
            </a:r>
            <a:r>
              <a:rPr lang="en-GB" altLang="en-US" sz="3200" dirty="0" err="1" smtClean="0"/>
              <a:t>merangkumi</a:t>
            </a:r>
            <a:r>
              <a:rPr lang="en-GB" altLang="en-US" sz="3200" dirty="0" smtClean="0"/>
              <a:t> </a:t>
            </a:r>
            <a:r>
              <a:rPr lang="en-GB" altLang="en-US" sz="3200" dirty="0" err="1" smtClean="0"/>
              <a:t>masa</a:t>
            </a:r>
            <a:r>
              <a:rPr lang="en-GB" altLang="en-US" sz="3200" dirty="0" smtClean="0"/>
              <a:t> </a:t>
            </a:r>
            <a:r>
              <a:rPr lang="en-GB" altLang="en-US" sz="3200" dirty="0" err="1" smtClean="0"/>
              <a:t>dari</a:t>
            </a:r>
            <a:r>
              <a:rPr lang="en-GB" altLang="en-US" sz="3200" dirty="0" smtClean="0"/>
              <a:t> </a:t>
            </a:r>
            <a:r>
              <a:rPr lang="en-GB" altLang="en-US" sz="3200" dirty="0" err="1" smtClean="0"/>
              <a:t>kejatuhan</a:t>
            </a:r>
            <a:r>
              <a:rPr lang="en-GB" altLang="en-US" sz="3200" dirty="0" smtClean="0"/>
              <a:t> </a:t>
            </a:r>
            <a:r>
              <a:rPr lang="en-GB" altLang="en-US" sz="3200" dirty="0" err="1" smtClean="0"/>
              <a:t>Empayar</a:t>
            </a:r>
            <a:r>
              <a:rPr lang="en-GB" altLang="en-US" sz="3200" dirty="0" smtClean="0"/>
              <a:t> Rom </a:t>
            </a:r>
            <a:r>
              <a:rPr lang="en-GB" altLang="en-US" sz="3200" dirty="0" err="1" smtClean="0"/>
              <a:t>sehingga</a:t>
            </a:r>
            <a:r>
              <a:rPr lang="en-GB" altLang="en-US" sz="3200" dirty="0" smtClean="0"/>
              <a:t> </a:t>
            </a:r>
            <a:r>
              <a:rPr lang="en-GB" altLang="en-US" sz="3200" dirty="0" err="1" smtClean="0"/>
              <a:t>munculnya</a:t>
            </a:r>
            <a:r>
              <a:rPr lang="en-GB" altLang="en-US" sz="3200" dirty="0" smtClean="0"/>
              <a:t> </a:t>
            </a:r>
            <a:r>
              <a:rPr lang="en-GB" altLang="en-US" sz="3200" dirty="0" err="1" smtClean="0"/>
              <a:t>Empayar</a:t>
            </a:r>
            <a:r>
              <a:rPr lang="en-GB" altLang="en-US" sz="3200" dirty="0" smtClean="0"/>
              <a:t> </a:t>
            </a:r>
            <a:r>
              <a:rPr lang="en-GB" altLang="en-US" sz="3200" dirty="0" err="1" smtClean="0"/>
              <a:t>Uthmaniyyah</a:t>
            </a:r>
            <a:r>
              <a:rPr lang="en-GB" altLang="en-US" sz="3200" dirty="0" smtClean="0"/>
              <a:t>. </a:t>
            </a:r>
          </a:p>
          <a:p>
            <a:r>
              <a:rPr lang="en-GB" altLang="en-US" sz="3200" dirty="0" err="1" smtClean="0"/>
              <a:t>Ini</a:t>
            </a:r>
            <a:r>
              <a:rPr lang="en-GB" altLang="en-US" sz="3200" dirty="0" smtClean="0"/>
              <a:t> </a:t>
            </a:r>
            <a:r>
              <a:rPr lang="en-GB" altLang="en-US" sz="3200" dirty="0" err="1" smtClean="0"/>
              <a:t>adalah</a:t>
            </a:r>
            <a:r>
              <a:rPr lang="en-GB" altLang="en-US" sz="3200" dirty="0" smtClean="0"/>
              <a:t> </a:t>
            </a:r>
            <a:r>
              <a:rPr lang="en-GB" altLang="en-US" sz="3200" dirty="0" err="1" smtClean="0"/>
              <a:t>zaman</a:t>
            </a:r>
            <a:r>
              <a:rPr lang="en-GB" altLang="en-US" sz="3200" dirty="0" smtClean="0"/>
              <a:t> </a:t>
            </a:r>
            <a:r>
              <a:rPr lang="en-GB" altLang="en-US" sz="3200" dirty="0" err="1" smtClean="0"/>
              <a:t>istana</a:t>
            </a:r>
            <a:r>
              <a:rPr lang="en-GB" altLang="en-US" sz="3200" dirty="0" smtClean="0"/>
              <a:t> </a:t>
            </a:r>
            <a:r>
              <a:rPr lang="en-GB" altLang="en-US" sz="3200" dirty="0" err="1" smtClean="0"/>
              <a:t>dan</a:t>
            </a:r>
            <a:r>
              <a:rPr lang="en-GB" altLang="en-US" sz="3200" dirty="0" smtClean="0"/>
              <a:t> </a:t>
            </a:r>
            <a:r>
              <a:rPr lang="en-GB" altLang="en-US" sz="3200" dirty="0" err="1" smtClean="0"/>
              <a:t>petani</a:t>
            </a:r>
            <a:r>
              <a:rPr lang="en-GB" altLang="en-US" sz="3200" dirty="0" smtClean="0"/>
              <a:t>, </a:t>
            </a:r>
            <a:r>
              <a:rPr lang="en-GB" altLang="en-US" sz="3200" dirty="0" err="1" smtClean="0"/>
              <a:t>kesatuan</a:t>
            </a:r>
            <a:r>
              <a:rPr lang="en-GB" altLang="en-US" sz="3200" dirty="0" smtClean="0"/>
              <a:t> </a:t>
            </a:r>
            <a:r>
              <a:rPr lang="en-GB" altLang="en-US" sz="3200" dirty="0" err="1" smtClean="0"/>
              <a:t>sekerja</a:t>
            </a:r>
            <a:r>
              <a:rPr lang="en-GB" altLang="en-US" sz="3200" dirty="0" smtClean="0"/>
              <a:t> </a:t>
            </a:r>
            <a:r>
              <a:rPr lang="en-GB" altLang="en-US" sz="3200" dirty="0" err="1" smtClean="0"/>
              <a:t>dan</a:t>
            </a:r>
            <a:r>
              <a:rPr lang="en-GB" altLang="en-US" sz="3200" dirty="0" smtClean="0"/>
              <a:t> </a:t>
            </a:r>
            <a:r>
              <a:rPr lang="en-GB" altLang="en-US" sz="3200" dirty="0" err="1" smtClean="0"/>
              <a:t>biara</a:t>
            </a:r>
            <a:r>
              <a:rPr lang="en-GB" altLang="en-US" sz="3200" dirty="0" smtClean="0"/>
              <a:t>, </a:t>
            </a:r>
            <a:r>
              <a:rPr lang="en-GB" altLang="en-US" sz="3200" dirty="0" err="1" smtClean="0"/>
              <a:t>gereja</a:t>
            </a:r>
            <a:r>
              <a:rPr lang="en-GB" altLang="en-US" sz="3200" dirty="0" smtClean="0"/>
              <a:t> </a:t>
            </a:r>
            <a:r>
              <a:rPr lang="en-GB" altLang="en-US" sz="3200" dirty="0" err="1" smtClean="0"/>
              <a:t>besar</a:t>
            </a:r>
            <a:r>
              <a:rPr lang="en-GB" altLang="en-US" sz="3200" dirty="0" smtClean="0"/>
              <a:t> (</a:t>
            </a:r>
            <a:r>
              <a:rPr lang="en-GB" altLang="en-US" sz="3200" dirty="0" err="1" smtClean="0"/>
              <a:t>katedral</a:t>
            </a:r>
            <a:r>
              <a:rPr lang="en-GB" altLang="en-US" sz="3200" dirty="0" smtClean="0"/>
              <a:t>) </a:t>
            </a:r>
            <a:r>
              <a:rPr lang="en-GB" altLang="en-US" sz="3200" dirty="0" err="1" smtClean="0"/>
              <a:t>dan</a:t>
            </a:r>
            <a:r>
              <a:rPr lang="en-GB" altLang="en-US" sz="3200" dirty="0" smtClean="0"/>
              <a:t> </a:t>
            </a:r>
            <a:r>
              <a:rPr lang="en-GB" altLang="en-US" sz="3200" dirty="0" err="1" smtClean="0"/>
              <a:t>Perang</a:t>
            </a:r>
            <a:r>
              <a:rPr lang="en-GB" altLang="en-US" sz="3200" dirty="0" smtClean="0"/>
              <a:t> </a:t>
            </a:r>
            <a:r>
              <a:rPr lang="en-GB" altLang="en-US" sz="3200" dirty="0" err="1" smtClean="0"/>
              <a:t>Salib</a:t>
            </a:r>
            <a:r>
              <a:rPr lang="en-GB" altLang="en-US" sz="3200" dirty="0" smtClean="0"/>
              <a:t>.</a:t>
            </a:r>
          </a:p>
        </p:txBody>
      </p:sp>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74BD761A-1219-4964-B84B-88CB58E771F6}" type="slidenum">
              <a:rPr lang="en-US" altLang="zh-CN" sz="1000">
                <a:solidFill>
                  <a:srgbClr val="FFFFFF"/>
                </a:solidFill>
              </a:rPr>
              <a:pPr/>
              <a:t>5</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3725" y="838200"/>
            <a:ext cx="7956550" cy="5426075"/>
          </a:xfrm>
        </p:spPr>
        <p:txBody>
          <a:bodyPr/>
          <a:lstStyle/>
          <a:p>
            <a:r>
              <a:rPr lang="en-US" sz="3200" dirty="0" err="1" smtClean="0"/>
              <a:t>Juga</a:t>
            </a:r>
            <a:r>
              <a:rPr lang="en-US" sz="3200" dirty="0" smtClean="0"/>
              <a:t> </a:t>
            </a:r>
            <a:r>
              <a:rPr lang="en-US" sz="3200" dirty="0" err="1" smtClean="0"/>
              <a:t>dikenali</a:t>
            </a:r>
            <a:r>
              <a:rPr lang="en-US" sz="3200" dirty="0"/>
              <a:t> “</a:t>
            </a:r>
            <a:r>
              <a:rPr lang="en-US" sz="3200" dirty="0" smtClean="0"/>
              <a:t>Medieval Ages”.</a:t>
            </a:r>
          </a:p>
          <a:p>
            <a:r>
              <a:rPr lang="en-US" sz="3200" dirty="0" err="1"/>
              <a:t>Zaman</a:t>
            </a:r>
            <a:r>
              <a:rPr lang="en-US" sz="3200" dirty="0"/>
              <a:t> </a:t>
            </a:r>
            <a:r>
              <a:rPr lang="en-US" sz="3200" dirty="0" err="1"/>
              <a:t>ini</a:t>
            </a:r>
            <a:r>
              <a:rPr lang="en-US" sz="3200" dirty="0"/>
              <a:t> </a:t>
            </a:r>
            <a:r>
              <a:rPr lang="en-US" sz="3200" dirty="0" err="1"/>
              <a:t>masih</a:t>
            </a:r>
            <a:r>
              <a:rPr lang="en-US" sz="3200" dirty="0"/>
              <a:t> </a:t>
            </a:r>
            <a:r>
              <a:rPr lang="en-US" sz="3200" dirty="0" err="1"/>
              <a:t>berada</a:t>
            </a:r>
            <a:r>
              <a:rPr lang="en-US" sz="3200" dirty="0"/>
              <a:t> </a:t>
            </a:r>
            <a:r>
              <a:rPr lang="en-US" sz="3200" dirty="0" err="1"/>
              <a:t>dalam</a:t>
            </a:r>
            <a:r>
              <a:rPr lang="en-US" sz="3200" dirty="0"/>
              <a:t> </a:t>
            </a:r>
            <a:r>
              <a:rPr lang="en-US" sz="3200" dirty="0" err="1"/>
              <a:t>Zaman</a:t>
            </a:r>
            <a:r>
              <a:rPr lang="en-US" sz="3200" dirty="0"/>
              <a:t> Christendom </a:t>
            </a:r>
            <a:r>
              <a:rPr lang="en-US" sz="3200" dirty="0" err="1"/>
              <a:t>dimana</a:t>
            </a:r>
            <a:r>
              <a:rPr lang="en-US" sz="3200" dirty="0"/>
              <a:t> Pope </a:t>
            </a:r>
            <a:r>
              <a:rPr lang="en-US" sz="3200" dirty="0" err="1"/>
              <a:t>amat</a:t>
            </a:r>
            <a:r>
              <a:rPr lang="en-US" sz="3200" dirty="0"/>
              <a:t> </a:t>
            </a:r>
            <a:r>
              <a:rPr lang="en-US" sz="3200" dirty="0" err="1"/>
              <a:t>berkuasa</a:t>
            </a:r>
            <a:r>
              <a:rPr lang="en-US" sz="3200" dirty="0"/>
              <a:t>,</a:t>
            </a:r>
          </a:p>
          <a:p>
            <a:r>
              <a:rPr lang="en-US" sz="3200" dirty="0" err="1"/>
              <a:t>contohnya</a:t>
            </a:r>
            <a:r>
              <a:rPr lang="en-US" sz="3200" dirty="0"/>
              <a:t> Pope Innocent III yang </a:t>
            </a:r>
            <a:r>
              <a:rPr lang="en-US" sz="3200" dirty="0" err="1"/>
              <a:t>dikatakan</a:t>
            </a:r>
            <a:r>
              <a:rPr lang="en-US" sz="3200" dirty="0"/>
              <a:t> </a:t>
            </a:r>
            <a:r>
              <a:rPr lang="en-US" sz="3200" dirty="0" err="1"/>
              <a:t>lelaki</a:t>
            </a:r>
            <a:r>
              <a:rPr lang="en-US" sz="3200" dirty="0"/>
              <a:t> paling </a:t>
            </a:r>
            <a:r>
              <a:rPr lang="en-US" sz="3200" dirty="0" err="1"/>
              <a:t>berkuasa</a:t>
            </a:r>
            <a:r>
              <a:rPr lang="en-US" sz="3200" dirty="0"/>
              <a:t> di </a:t>
            </a:r>
            <a:r>
              <a:rPr lang="en-US" sz="3200" dirty="0" err="1"/>
              <a:t>dunia</a:t>
            </a:r>
            <a:r>
              <a:rPr lang="en-US" sz="3200" dirty="0"/>
              <a:t> </a:t>
            </a:r>
            <a:r>
              <a:rPr lang="en-US" sz="3200" dirty="0" err="1"/>
              <a:t>sehinggakan</a:t>
            </a:r>
            <a:r>
              <a:rPr lang="en-US" sz="3200" dirty="0"/>
              <a:t> </a:t>
            </a:r>
            <a:r>
              <a:rPr lang="en-US" sz="3200" dirty="0" smtClean="0"/>
              <a:t>maharaja </a:t>
            </a:r>
            <a:r>
              <a:rPr lang="en-US" sz="3200" dirty="0" err="1" smtClean="0"/>
              <a:t>perlu</a:t>
            </a:r>
            <a:r>
              <a:rPr lang="en-US" sz="3200" dirty="0" smtClean="0"/>
              <a:t> </a:t>
            </a:r>
            <a:r>
              <a:rPr lang="en-US" sz="3200" dirty="0" err="1"/>
              <a:t>mencium</a:t>
            </a:r>
            <a:r>
              <a:rPr lang="en-US" sz="3200" dirty="0"/>
              <a:t> </a:t>
            </a:r>
            <a:r>
              <a:rPr lang="en-US" sz="3200" dirty="0" err="1" smtClean="0"/>
              <a:t>kakinya</a:t>
            </a:r>
            <a:endParaRPr lang="en-US" sz="3200"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6D22BC3D-0B7C-4461-A751-0496D316CA73}" type="slidenum">
              <a:rPr lang="en-US" altLang="zh-CN" smtClean="0"/>
              <a:pPr/>
              <a:t>6</a:t>
            </a:fld>
            <a:endParaRPr lang="en-US" altLang="zh-CN"/>
          </a:p>
        </p:txBody>
      </p:sp>
    </p:spTree>
    <p:extLst>
      <p:ext uri="{BB962C8B-B14F-4D97-AF65-F5344CB8AC3E}">
        <p14:creationId xmlns:p14="http://schemas.microsoft.com/office/powerpoint/2010/main" val="6707421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169275" cy="1447800"/>
          </a:xfrm>
        </p:spPr>
        <p:txBody>
          <a:bodyPr/>
          <a:lstStyle/>
          <a:p>
            <a:pPr algn="l"/>
            <a:r>
              <a:rPr lang="en-US" dirty="0" err="1" smtClean="0"/>
              <a:t>Ciri</a:t>
            </a:r>
            <a:r>
              <a:rPr lang="en-US" dirty="0" smtClean="0"/>
              <a:t> </a:t>
            </a:r>
            <a:r>
              <a:rPr lang="en-US" dirty="0" err="1" smtClean="0"/>
              <a:t>zaman</a:t>
            </a:r>
            <a:r>
              <a:rPr lang="en-US" dirty="0" smtClean="0"/>
              <a:t> </a:t>
            </a:r>
            <a:r>
              <a:rPr lang="en-US" dirty="0" err="1"/>
              <a:t>pertengahan</a:t>
            </a:r>
            <a:endParaRPr lang="en-US" dirty="0"/>
          </a:p>
        </p:txBody>
      </p:sp>
      <p:sp>
        <p:nvSpPr>
          <p:cNvPr id="3" name="Content Placeholder 2"/>
          <p:cNvSpPr>
            <a:spLocks noGrp="1"/>
          </p:cNvSpPr>
          <p:nvPr>
            <p:ph idx="1"/>
          </p:nvPr>
        </p:nvSpPr>
        <p:spPr>
          <a:xfrm>
            <a:off x="381000" y="1447800"/>
            <a:ext cx="8534399" cy="5105400"/>
          </a:xfrm>
        </p:spPr>
        <p:txBody>
          <a:bodyPr>
            <a:normAutofit fontScale="92500" lnSpcReduction="10000"/>
          </a:bodyPr>
          <a:lstStyle/>
          <a:p>
            <a:r>
              <a:rPr lang="en-US" dirty="0" err="1" smtClean="0"/>
              <a:t>Susun</a:t>
            </a:r>
            <a:r>
              <a:rPr lang="en-US" dirty="0" smtClean="0"/>
              <a:t> </a:t>
            </a:r>
            <a:r>
              <a:rPr lang="en-US" dirty="0"/>
              <a:t>lapis </a:t>
            </a:r>
            <a:r>
              <a:rPr lang="en-US" dirty="0" err="1"/>
              <a:t>masyarakat</a:t>
            </a:r>
            <a:r>
              <a:rPr lang="en-US" dirty="0"/>
              <a:t> </a:t>
            </a:r>
            <a:r>
              <a:rPr lang="en-US" dirty="0" err="1"/>
              <a:t>Eropah</a:t>
            </a:r>
            <a:r>
              <a:rPr lang="en-US" dirty="0"/>
              <a:t> </a:t>
            </a:r>
            <a:r>
              <a:rPr lang="en-US" dirty="0" err="1"/>
              <a:t>telah</a:t>
            </a:r>
            <a:r>
              <a:rPr lang="en-US" dirty="0"/>
              <a:t> </a:t>
            </a:r>
            <a:r>
              <a:rPr lang="en-US" dirty="0" err="1"/>
              <a:t>wujud</a:t>
            </a:r>
            <a:r>
              <a:rPr lang="en-US" dirty="0"/>
              <a:t> </a:t>
            </a:r>
            <a:r>
              <a:rPr lang="en-US" dirty="0" err="1"/>
              <a:t>sejak</a:t>
            </a:r>
            <a:r>
              <a:rPr lang="en-US" dirty="0"/>
              <a:t> </a:t>
            </a:r>
            <a:r>
              <a:rPr lang="en-US" dirty="0" err="1"/>
              <a:t>Zaman</a:t>
            </a:r>
            <a:r>
              <a:rPr lang="en-US" dirty="0"/>
              <a:t> </a:t>
            </a:r>
            <a:r>
              <a:rPr lang="en-US" dirty="0" err="1"/>
              <a:t>Pertengahan</a:t>
            </a:r>
            <a:r>
              <a:rPr lang="en-US" dirty="0"/>
              <a:t>. </a:t>
            </a:r>
            <a:endParaRPr lang="en-US" dirty="0" smtClean="0"/>
          </a:p>
          <a:p>
            <a:r>
              <a:rPr lang="en-US" dirty="0" err="1" smtClean="0"/>
              <a:t>Menurut</a:t>
            </a:r>
            <a:r>
              <a:rPr lang="en-US" dirty="0" smtClean="0"/>
              <a:t> </a:t>
            </a:r>
            <a:r>
              <a:rPr lang="en-US" dirty="0" err="1"/>
              <a:t>sistem</a:t>
            </a:r>
            <a:r>
              <a:rPr lang="en-US" dirty="0"/>
              <a:t> </a:t>
            </a:r>
            <a:r>
              <a:rPr lang="en-US" dirty="0" err="1"/>
              <a:t>ini</a:t>
            </a:r>
            <a:r>
              <a:rPr lang="en-US" dirty="0"/>
              <a:t>: </a:t>
            </a:r>
            <a:r>
              <a:rPr lang="en-US" dirty="0" err="1"/>
              <a:t>terdapat</a:t>
            </a:r>
            <a:r>
              <a:rPr lang="en-US" dirty="0"/>
              <a:t> raja, vassal/ </a:t>
            </a:r>
            <a:r>
              <a:rPr lang="en-US" dirty="0" err="1"/>
              <a:t>bangsawan</a:t>
            </a:r>
            <a:r>
              <a:rPr lang="en-US" dirty="0"/>
              <a:t>, </a:t>
            </a:r>
            <a:r>
              <a:rPr lang="en-US" dirty="0" err="1"/>
              <a:t>petani</a:t>
            </a:r>
            <a:r>
              <a:rPr lang="en-US" dirty="0"/>
              <a:t> </a:t>
            </a:r>
            <a:r>
              <a:rPr lang="en-US" dirty="0" err="1"/>
              <a:t>dan</a:t>
            </a:r>
            <a:r>
              <a:rPr lang="en-US" dirty="0"/>
              <a:t> </a:t>
            </a:r>
            <a:r>
              <a:rPr lang="en-US" dirty="0" err="1"/>
              <a:t>rakyat</a:t>
            </a:r>
            <a:r>
              <a:rPr lang="en-US" dirty="0"/>
              <a:t> </a:t>
            </a:r>
            <a:r>
              <a:rPr lang="en-US" dirty="0" err="1"/>
              <a:t>biasa</a:t>
            </a:r>
            <a:r>
              <a:rPr lang="en-US" dirty="0"/>
              <a:t>. </a:t>
            </a:r>
          </a:p>
          <a:p>
            <a:r>
              <a:rPr lang="en-US" dirty="0" smtClean="0"/>
              <a:t>Raja </a:t>
            </a:r>
            <a:r>
              <a:rPr lang="en-US" dirty="0" err="1"/>
              <a:t>memiliki</a:t>
            </a:r>
            <a:r>
              <a:rPr lang="en-US" dirty="0"/>
              <a:t> </a:t>
            </a:r>
            <a:r>
              <a:rPr lang="en-US" dirty="0" err="1"/>
              <a:t>tanah</a:t>
            </a:r>
            <a:r>
              <a:rPr lang="en-US" dirty="0"/>
              <a:t> &amp; </a:t>
            </a:r>
            <a:r>
              <a:rPr lang="en-US" dirty="0" err="1"/>
              <a:t>berperanan</a:t>
            </a:r>
            <a:r>
              <a:rPr lang="en-US" dirty="0"/>
              <a:t> </a:t>
            </a:r>
            <a:r>
              <a:rPr lang="en-US" dirty="0" err="1"/>
              <a:t>melindungi</a:t>
            </a:r>
            <a:r>
              <a:rPr lang="en-US" dirty="0"/>
              <a:t> </a:t>
            </a:r>
            <a:r>
              <a:rPr lang="en-US" dirty="0" err="1"/>
              <a:t>golongan</a:t>
            </a:r>
            <a:r>
              <a:rPr lang="en-US" dirty="0"/>
              <a:t> </a:t>
            </a:r>
            <a:r>
              <a:rPr lang="en-US" dirty="0" err="1"/>
              <a:t>bawahan</a:t>
            </a:r>
            <a:r>
              <a:rPr lang="en-US" dirty="0"/>
              <a:t>. Raja </a:t>
            </a:r>
            <a:r>
              <a:rPr lang="en-US" dirty="0" err="1"/>
              <a:t>serahkan</a:t>
            </a:r>
            <a:r>
              <a:rPr lang="en-US" dirty="0"/>
              <a:t> </a:t>
            </a:r>
            <a:r>
              <a:rPr lang="en-US" dirty="0" err="1"/>
              <a:t>tanah</a:t>
            </a:r>
            <a:r>
              <a:rPr lang="en-US" dirty="0"/>
              <a:t> </a:t>
            </a:r>
            <a:r>
              <a:rPr lang="en-US" dirty="0" err="1"/>
              <a:t>kepada</a:t>
            </a:r>
            <a:r>
              <a:rPr lang="en-US" dirty="0"/>
              <a:t> lord/vassal. Lama </a:t>
            </a:r>
            <a:r>
              <a:rPr lang="en-US" dirty="0" err="1"/>
              <a:t>kelamaan</a:t>
            </a:r>
            <a:r>
              <a:rPr lang="en-US" dirty="0"/>
              <a:t> </a:t>
            </a:r>
            <a:r>
              <a:rPr lang="en-US" dirty="0" err="1"/>
              <a:t>kedudukan</a:t>
            </a:r>
            <a:r>
              <a:rPr lang="en-US" dirty="0"/>
              <a:t> lord </a:t>
            </a:r>
            <a:r>
              <a:rPr lang="en-US" dirty="0" err="1"/>
              <a:t>semakin</a:t>
            </a:r>
            <a:r>
              <a:rPr lang="en-US" dirty="0"/>
              <a:t> </a:t>
            </a:r>
            <a:r>
              <a:rPr lang="en-US" dirty="0" err="1"/>
              <a:t>berkuasa</a:t>
            </a:r>
            <a:r>
              <a:rPr lang="en-US" dirty="0"/>
              <a:t> </a:t>
            </a:r>
            <a:r>
              <a:rPr lang="en-US" dirty="0" err="1"/>
              <a:t>hingga</a:t>
            </a:r>
            <a:r>
              <a:rPr lang="en-US" dirty="0"/>
              <a:t> </a:t>
            </a:r>
            <a:r>
              <a:rPr lang="en-US" dirty="0" err="1"/>
              <a:t>kedudukan</a:t>
            </a:r>
            <a:r>
              <a:rPr lang="en-US" dirty="0"/>
              <a:t> raja </a:t>
            </a:r>
            <a:r>
              <a:rPr lang="en-US" dirty="0" err="1" smtClean="0"/>
              <a:t>terancam</a:t>
            </a:r>
            <a:r>
              <a:rPr lang="en-US" dirty="0" smtClean="0"/>
              <a:t>.</a:t>
            </a:r>
          </a:p>
          <a:p>
            <a:r>
              <a:rPr lang="en-US" dirty="0" smtClean="0"/>
              <a:t>Raja </a:t>
            </a:r>
            <a:r>
              <a:rPr lang="en-US" dirty="0" err="1"/>
              <a:t>gunakan</a:t>
            </a:r>
            <a:r>
              <a:rPr lang="en-US" dirty="0"/>
              <a:t> </a:t>
            </a:r>
            <a:r>
              <a:rPr lang="en-US" dirty="0" err="1"/>
              <a:t>wang</a:t>
            </a:r>
            <a:r>
              <a:rPr lang="en-US" dirty="0"/>
              <a:t> </a:t>
            </a:r>
            <a:r>
              <a:rPr lang="en-US" dirty="0" err="1"/>
              <a:t>daripada</a:t>
            </a:r>
            <a:r>
              <a:rPr lang="en-US" dirty="0"/>
              <a:t> </a:t>
            </a:r>
            <a:r>
              <a:rPr lang="en-US" dirty="0" err="1"/>
              <a:t>jualan</a:t>
            </a:r>
            <a:r>
              <a:rPr lang="en-US" dirty="0"/>
              <a:t> </a:t>
            </a:r>
            <a:r>
              <a:rPr lang="en-US" dirty="0" err="1"/>
              <a:t>hasil</a:t>
            </a:r>
            <a:r>
              <a:rPr lang="en-US" dirty="0"/>
              <a:t> </a:t>
            </a:r>
            <a:r>
              <a:rPr lang="en-US" dirty="0" err="1"/>
              <a:t>tanaman</a:t>
            </a:r>
            <a:r>
              <a:rPr lang="en-US" dirty="0"/>
              <a:t> </a:t>
            </a:r>
            <a:r>
              <a:rPr lang="en-US" dirty="0" err="1"/>
              <a:t>untuk</a:t>
            </a:r>
            <a:r>
              <a:rPr lang="en-US" dirty="0"/>
              <a:t> </a:t>
            </a:r>
            <a:r>
              <a:rPr lang="en-US" dirty="0" err="1"/>
              <a:t>berperang</a:t>
            </a:r>
            <a:r>
              <a:rPr lang="en-US" dirty="0"/>
              <a:t> </a:t>
            </a:r>
            <a:r>
              <a:rPr lang="en-US" dirty="0" err="1"/>
              <a:t>dengan</a:t>
            </a:r>
            <a:r>
              <a:rPr lang="en-US" dirty="0"/>
              <a:t> vassal. </a:t>
            </a:r>
            <a:r>
              <a:rPr lang="en-US" dirty="0" err="1"/>
              <a:t>Kejayaan</a:t>
            </a:r>
            <a:r>
              <a:rPr lang="en-US" dirty="0"/>
              <a:t> raja </a:t>
            </a:r>
            <a:r>
              <a:rPr lang="en-US" dirty="0" err="1"/>
              <a:t>serang</a:t>
            </a:r>
            <a:r>
              <a:rPr lang="en-US" dirty="0"/>
              <a:t> &amp; </a:t>
            </a:r>
            <a:r>
              <a:rPr lang="en-US" dirty="0" err="1"/>
              <a:t>satukan</a:t>
            </a:r>
            <a:r>
              <a:rPr lang="en-US" dirty="0"/>
              <a:t> </a:t>
            </a:r>
            <a:r>
              <a:rPr lang="en-US" dirty="0" err="1"/>
              <a:t>kawasan</a:t>
            </a:r>
            <a:r>
              <a:rPr lang="en-US" dirty="0"/>
              <a:t> </a:t>
            </a:r>
            <a:r>
              <a:rPr lang="en-US" dirty="0" err="1"/>
              <a:t>sekitar</a:t>
            </a:r>
            <a:r>
              <a:rPr lang="en-US" dirty="0"/>
              <a:t> yang </a:t>
            </a:r>
            <a:r>
              <a:rPr lang="en-US" dirty="0" err="1"/>
              <a:t>didiami</a:t>
            </a:r>
            <a:r>
              <a:rPr lang="en-US" dirty="0"/>
              <a:t> </a:t>
            </a:r>
            <a:r>
              <a:rPr lang="en-US" dirty="0" err="1"/>
              <a:t>satu</a:t>
            </a:r>
            <a:r>
              <a:rPr lang="en-US" dirty="0"/>
              <a:t> </a:t>
            </a:r>
            <a:r>
              <a:rPr lang="en-US" dirty="0" err="1"/>
              <a:t>bangsa</a:t>
            </a:r>
            <a:r>
              <a:rPr lang="en-US" dirty="0"/>
              <a:t> </a:t>
            </a:r>
            <a:r>
              <a:rPr lang="en-US" dirty="0" err="1"/>
              <a:t>yg</a:t>
            </a:r>
            <a:r>
              <a:rPr lang="en-US" dirty="0"/>
              <a:t> </a:t>
            </a:r>
            <a:r>
              <a:rPr lang="en-US" dirty="0" err="1"/>
              <a:t>sama</a:t>
            </a:r>
            <a:r>
              <a:rPr lang="en-US" dirty="0"/>
              <a:t> </a:t>
            </a:r>
            <a:r>
              <a:rPr lang="en-US" dirty="0" err="1"/>
              <a:t>telah</a:t>
            </a:r>
            <a:r>
              <a:rPr lang="en-US" dirty="0"/>
              <a:t> </a:t>
            </a:r>
            <a:r>
              <a:rPr lang="en-US" dirty="0" err="1"/>
              <a:t>menyebabkan</a:t>
            </a:r>
            <a:r>
              <a:rPr lang="en-US" dirty="0"/>
              <a:t> Negara </a:t>
            </a:r>
            <a:r>
              <a:rPr lang="en-US" dirty="0" err="1"/>
              <a:t>bangsa</a:t>
            </a:r>
            <a:r>
              <a:rPr lang="en-US" dirty="0"/>
              <a:t> </a:t>
            </a:r>
            <a:r>
              <a:rPr lang="en-US" dirty="0" err="1"/>
              <a:t>terbentuk</a:t>
            </a:r>
            <a:r>
              <a:rPr lang="en-US" dirty="0"/>
              <a:t>. </a:t>
            </a:r>
          </a:p>
          <a:p>
            <a:r>
              <a:rPr lang="en-US" dirty="0" smtClean="0"/>
              <a:t>Raja </a:t>
            </a:r>
            <a:r>
              <a:rPr lang="en-US" dirty="0" err="1"/>
              <a:t>tidak</a:t>
            </a:r>
            <a:r>
              <a:rPr lang="en-US" dirty="0"/>
              <a:t> </a:t>
            </a:r>
            <a:r>
              <a:rPr lang="en-US" dirty="0" err="1"/>
              <a:t>lagi</a:t>
            </a:r>
            <a:r>
              <a:rPr lang="en-US" dirty="0"/>
              <a:t> </a:t>
            </a:r>
            <a:r>
              <a:rPr lang="en-US" dirty="0" err="1"/>
              <a:t>bergantung</a:t>
            </a:r>
            <a:r>
              <a:rPr lang="en-US" dirty="0"/>
              <a:t> </a:t>
            </a:r>
            <a:r>
              <a:rPr lang="en-US" dirty="0" err="1"/>
              <a:t>kepada</a:t>
            </a:r>
            <a:r>
              <a:rPr lang="en-US" dirty="0"/>
              <a:t> </a:t>
            </a:r>
            <a:r>
              <a:rPr lang="en-US" dirty="0" err="1"/>
              <a:t>bangsawan</a:t>
            </a:r>
            <a:r>
              <a:rPr lang="en-US" dirty="0"/>
              <a:t> &amp; </a:t>
            </a:r>
            <a:r>
              <a:rPr lang="en-US" dirty="0" err="1"/>
              <a:t>rakyat</a:t>
            </a:r>
            <a:r>
              <a:rPr lang="en-US" dirty="0"/>
              <a:t> </a:t>
            </a:r>
            <a:r>
              <a:rPr lang="en-US" dirty="0" err="1"/>
              <a:t>mula</a:t>
            </a:r>
            <a:r>
              <a:rPr lang="en-US" dirty="0"/>
              <a:t> </a:t>
            </a:r>
            <a:r>
              <a:rPr lang="en-US" dirty="0" err="1"/>
              <a:t>beri</a:t>
            </a:r>
            <a:r>
              <a:rPr lang="en-US" dirty="0"/>
              <a:t> </a:t>
            </a:r>
            <a:r>
              <a:rPr lang="en-US" dirty="0" err="1"/>
              <a:t>kesetiaan</a:t>
            </a:r>
            <a:r>
              <a:rPr lang="en-US" dirty="0"/>
              <a:t> </a:t>
            </a:r>
            <a:r>
              <a:rPr lang="en-US" dirty="0" err="1"/>
              <a:t>kepada</a:t>
            </a:r>
            <a:r>
              <a:rPr lang="en-US" dirty="0"/>
              <a:t> raja yang </a:t>
            </a:r>
            <a:r>
              <a:rPr lang="en-US" dirty="0" err="1"/>
              <a:t>memerintah</a:t>
            </a:r>
            <a:endParaRPr lang="en-US" dirty="0"/>
          </a:p>
        </p:txBody>
      </p:sp>
      <p:sp>
        <p:nvSpPr>
          <p:cNvPr id="4" name="Slide Number Placeholder 3"/>
          <p:cNvSpPr>
            <a:spLocks noGrp="1"/>
          </p:cNvSpPr>
          <p:nvPr>
            <p:ph type="sldNum" sz="quarter" idx="12"/>
          </p:nvPr>
        </p:nvSpPr>
        <p:spPr/>
        <p:txBody>
          <a:bodyPr/>
          <a:lstStyle/>
          <a:p>
            <a:fld id="{6D22BC3D-0B7C-4461-A751-0496D316CA73}" type="slidenum">
              <a:rPr lang="en-US" altLang="zh-CN" smtClean="0"/>
              <a:pPr/>
              <a:t>7</a:t>
            </a:fld>
            <a:endParaRPr lang="en-US" altLang="zh-CN"/>
          </a:p>
        </p:txBody>
      </p:sp>
    </p:spTree>
    <p:extLst>
      <p:ext uri="{BB962C8B-B14F-4D97-AF65-F5344CB8AC3E}">
        <p14:creationId xmlns:p14="http://schemas.microsoft.com/office/powerpoint/2010/main" val="14458082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45475" cy="1219200"/>
          </a:xfrm>
        </p:spPr>
        <p:txBody>
          <a:bodyPr/>
          <a:lstStyle/>
          <a:p>
            <a:pPr algn="l"/>
            <a:r>
              <a:rPr lang="en-US" dirty="0" err="1"/>
              <a:t>Ciri</a:t>
            </a:r>
            <a:r>
              <a:rPr lang="en-US" dirty="0"/>
              <a:t> </a:t>
            </a:r>
            <a:r>
              <a:rPr lang="en-US" dirty="0" err="1"/>
              <a:t>zaman</a:t>
            </a:r>
            <a:r>
              <a:rPr lang="en-US" dirty="0"/>
              <a:t> </a:t>
            </a:r>
            <a:r>
              <a:rPr lang="en-US" dirty="0" err="1"/>
              <a:t>pertengahan</a:t>
            </a:r>
            <a:endParaRPr lang="en-US" dirty="0"/>
          </a:p>
        </p:txBody>
      </p:sp>
      <p:sp>
        <p:nvSpPr>
          <p:cNvPr id="3" name="Content Placeholder 2"/>
          <p:cNvSpPr>
            <a:spLocks noGrp="1"/>
          </p:cNvSpPr>
          <p:nvPr>
            <p:ph idx="1"/>
          </p:nvPr>
        </p:nvSpPr>
        <p:spPr>
          <a:xfrm>
            <a:off x="593724" y="1371600"/>
            <a:ext cx="8397875" cy="5029200"/>
          </a:xfrm>
        </p:spPr>
        <p:txBody>
          <a:bodyPr>
            <a:normAutofit fontScale="92500" lnSpcReduction="20000"/>
          </a:bodyPr>
          <a:lstStyle/>
          <a:p>
            <a:r>
              <a:rPr lang="en-US" dirty="0" err="1"/>
              <a:t>Kemerosotan</a:t>
            </a:r>
            <a:r>
              <a:rPr lang="en-US" dirty="0"/>
              <a:t> </a:t>
            </a:r>
            <a:r>
              <a:rPr lang="en-US" dirty="0" err="1"/>
              <a:t>sistem</a:t>
            </a:r>
            <a:r>
              <a:rPr lang="en-US" dirty="0"/>
              <a:t> </a:t>
            </a:r>
            <a:r>
              <a:rPr lang="en-US" dirty="0" smtClean="0"/>
              <a:t>Feudal:</a:t>
            </a:r>
          </a:p>
          <a:p>
            <a:r>
              <a:rPr lang="en-US" dirty="0" err="1"/>
              <a:t>Golongan</a:t>
            </a:r>
            <a:r>
              <a:rPr lang="en-US" dirty="0"/>
              <a:t> feudal (</a:t>
            </a:r>
            <a:r>
              <a:rPr lang="en-US" dirty="0" err="1"/>
              <a:t>bangsawan</a:t>
            </a:r>
            <a:r>
              <a:rPr lang="en-US" dirty="0"/>
              <a:t>, </a:t>
            </a:r>
            <a:r>
              <a:rPr lang="en-US" dirty="0" err="1"/>
              <a:t>Penguasa</a:t>
            </a:r>
            <a:r>
              <a:rPr lang="en-US" dirty="0"/>
              <a:t> </a:t>
            </a:r>
            <a:r>
              <a:rPr lang="en-US" dirty="0" err="1"/>
              <a:t>Autonomi</a:t>
            </a:r>
            <a:r>
              <a:rPr lang="en-US" dirty="0"/>
              <a:t> </a:t>
            </a:r>
            <a:r>
              <a:rPr lang="en-US" dirty="0" err="1"/>
              <a:t>Tempatan</a:t>
            </a:r>
            <a:r>
              <a:rPr lang="en-US" dirty="0"/>
              <a:t>, </a:t>
            </a:r>
            <a:r>
              <a:rPr lang="en-US" dirty="0" err="1"/>
              <a:t>golongan</a:t>
            </a:r>
            <a:r>
              <a:rPr lang="en-US" dirty="0"/>
              <a:t> </a:t>
            </a:r>
            <a:r>
              <a:rPr lang="en-US" dirty="0" err="1"/>
              <a:t>ada</a:t>
            </a:r>
            <a:r>
              <a:rPr lang="en-US" dirty="0"/>
              <a:t> </a:t>
            </a:r>
            <a:r>
              <a:rPr lang="en-US" dirty="0" err="1"/>
              <a:t>tLandlord</a:t>
            </a:r>
            <a:r>
              <a:rPr lang="en-US" dirty="0"/>
              <a:t>, </a:t>
            </a:r>
            <a:r>
              <a:rPr lang="en-US" dirty="0" err="1"/>
              <a:t>gereja</a:t>
            </a:r>
            <a:r>
              <a:rPr lang="en-US" dirty="0"/>
              <a:t>) </a:t>
            </a:r>
            <a:r>
              <a:rPr lang="en-US" dirty="0" err="1"/>
              <a:t>merupakan</a:t>
            </a:r>
            <a:r>
              <a:rPr lang="en-US" dirty="0"/>
              <a:t> </a:t>
            </a:r>
            <a:r>
              <a:rPr lang="en-US" dirty="0" err="1"/>
              <a:t>golongan</a:t>
            </a:r>
            <a:r>
              <a:rPr lang="en-US" dirty="0"/>
              <a:t> yang </a:t>
            </a:r>
            <a:r>
              <a:rPr lang="en-US" dirty="0" err="1"/>
              <a:t>sangat</a:t>
            </a:r>
            <a:r>
              <a:rPr lang="en-US" dirty="0"/>
              <a:t> </a:t>
            </a:r>
            <a:r>
              <a:rPr lang="en-US" dirty="0" err="1"/>
              <a:t>berpengaruh</a:t>
            </a:r>
            <a:r>
              <a:rPr lang="en-US" dirty="0"/>
              <a:t> </a:t>
            </a:r>
            <a:r>
              <a:rPr lang="en-US" dirty="0" err="1"/>
              <a:t>dari</a:t>
            </a:r>
            <a:r>
              <a:rPr lang="en-US" dirty="0"/>
              <a:t> </a:t>
            </a:r>
            <a:r>
              <a:rPr lang="en-US" dirty="0" err="1"/>
              <a:t>segipolitik</a:t>
            </a:r>
            <a:r>
              <a:rPr lang="en-US" dirty="0"/>
              <a:t> </a:t>
            </a:r>
            <a:r>
              <a:rPr lang="en-US" dirty="0" err="1"/>
              <a:t>pada</a:t>
            </a:r>
            <a:r>
              <a:rPr lang="en-US" dirty="0"/>
              <a:t> </a:t>
            </a:r>
            <a:r>
              <a:rPr lang="en-US" dirty="0" err="1"/>
              <a:t>zaman</a:t>
            </a:r>
            <a:r>
              <a:rPr lang="en-US" dirty="0"/>
              <a:t> </a:t>
            </a:r>
            <a:r>
              <a:rPr lang="en-US" dirty="0" err="1"/>
              <a:t>pertengahan</a:t>
            </a:r>
            <a:r>
              <a:rPr lang="en-US" dirty="0"/>
              <a:t>. </a:t>
            </a:r>
            <a:endParaRPr lang="en-US" dirty="0" smtClean="0"/>
          </a:p>
          <a:p>
            <a:r>
              <a:rPr lang="en-US" dirty="0" err="1" smtClean="0"/>
              <a:t>Pengaruh</a:t>
            </a:r>
            <a:r>
              <a:rPr lang="en-US" dirty="0" smtClean="0"/>
              <a:t> </a:t>
            </a:r>
            <a:r>
              <a:rPr lang="en-US" dirty="0" err="1"/>
              <a:t>golongan</a:t>
            </a:r>
            <a:r>
              <a:rPr lang="en-US" dirty="0"/>
              <a:t> </a:t>
            </a:r>
            <a:r>
              <a:rPr lang="en-US" dirty="0" err="1"/>
              <a:t>ini</a:t>
            </a:r>
            <a:r>
              <a:rPr lang="en-US" dirty="0"/>
              <a:t> </a:t>
            </a:r>
            <a:r>
              <a:rPr lang="en-US" dirty="0" err="1"/>
              <a:t>merosot</a:t>
            </a:r>
            <a:r>
              <a:rPr lang="en-US" dirty="0"/>
              <a:t> </a:t>
            </a:r>
            <a:r>
              <a:rPr lang="en-US" dirty="0" err="1"/>
              <a:t>kerana</a:t>
            </a:r>
            <a:r>
              <a:rPr lang="en-US" dirty="0"/>
              <a:t> </a:t>
            </a:r>
            <a:r>
              <a:rPr lang="en-US" dirty="0" err="1"/>
              <a:t>timbul</a:t>
            </a:r>
            <a:r>
              <a:rPr lang="en-US" dirty="0"/>
              <a:t> </a:t>
            </a:r>
            <a:r>
              <a:rPr lang="en-US" dirty="0" err="1"/>
              <a:t>kesedaran</a:t>
            </a:r>
            <a:r>
              <a:rPr lang="en-US" dirty="0"/>
              <a:t> </a:t>
            </a:r>
            <a:r>
              <a:rPr lang="en-US" dirty="0" err="1"/>
              <a:t>politik</a:t>
            </a:r>
            <a:r>
              <a:rPr lang="en-US" dirty="0"/>
              <a:t>, idea </a:t>
            </a:r>
            <a:r>
              <a:rPr lang="en-US" dirty="0" err="1"/>
              <a:t>kedaulatan</a:t>
            </a:r>
            <a:r>
              <a:rPr lang="en-US" dirty="0"/>
              <a:t> </a:t>
            </a:r>
            <a:r>
              <a:rPr lang="en-US" dirty="0" err="1"/>
              <a:t>bangsa</a:t>
            </a:r>
            <a:r>
              <a:rPr lang="en-US" dirty="0"/>
              <a:t> </a:t>
            </a:r>
            <a:r>
              <a:rPr lang="en-US" dirty="0" err="1"/>
              <a:t>dan</a:t>
            </a:r>
            <a:r>
              <a:rPr lang="en-US" dirty="0"/>
              <a:t> </a:t>
            </a:r>
            <a:r>
              <a:rPr lang="en-US" dirty="0" err="1"/>
              <a:t>penyatuan</a:t>
            </a:r>
            <a:r>
              <a:rPr lang="en-US" dirty="0"/>
              <a:t> </a:t>
            </a:r>
            <a:r>
              <a:rPr lang="en-US" dirty="0" err="1"/>
              <a:t>negara</a:t>
            </a:r>
            <a:r>
              <a:rPr lang="en-US" dirty="0"/>
              <a:t> </a:t>
            </a:r>
            <a:r>
              <a:rPr lang="en-US" dirty="0" err="1"/>
              <a:t>bangsa</a:t>
            </a:r>
            <a:r>
              <a:rPr lang="en-US" dirty="0"/>
              <a:t> </a:t>
            </a:r>
            <a:r>
              <a:rPr lang="en-US" dirty="0" err="1"/>
              <a:t>dan</a:t>
            </a:r>
            <a:r>
              <a:rPr lang="en-US" dirty="0"/>
              <a:t> </a:t>
            </a:r>
            <a:r>
              <a:rPr lang="en-US" dirty="0" err="1"/>
              <a:t>keinginan</a:t>
            </a:r>
            <a:r>
              <a:rPr lang="en-US" dirty="0"/>
              <a:t> </a:t>
            </a:r>
            <a:r>
              <a:rPr lang="en-US" dirty="0" err="1"/>
              <a:t>supaya</a:t>
            </a:r>
            <a:r>
              <a:rPr lang="en-US" dirty="0"/>
              <a:t> </a:t>
            </a:r>
            <a:r>
              <a:rPr lang="en-US" dirty="0" err="1"/>
              <a:t>wujud</a:t>
            </a:r>
            <a:r>
              <a:rPr lang="en-US" dirty="0"/>
              <a:t> </a:t>
            </a:r>
            <a:r>
              <a:rPr lang="en-US" dirty="0" err="1"/>
              <a:t>kuasa</a:t>
            </a:r>
            <a:r>
              <a:rPr lang="en-US" dirty="0"/>
              <a:t> </a:t>
            </a:r>
            <a:r>
              <a:rPr lang="en-US" dirty="0" err="1"/>
              <a:t>autoriti</a:t>
            </a:r>
            <a:r>
              <a:rPr lang="en-US" dirty="0"/>
              <a:t> </a:t>
            </a:r>
            <a:r>
              <a:rPr lang="en-US" dirty="0" err="1"/>
              <a:t>tunggal</a:t>
            </a:r>
            <a:r>
              <a:rPr lang="en-US" dirty="0"/>
              <a:t> </a:t>
            </a:r>
            <a:r>
              <a:rPr lang="en-US" dirty="0" err="1"/>
              <a:t>dalam</a:t>
            </a:r>
            <a:r>
              <a:rPr lang="en-US" dirty="0"/>
              <a:t> </a:t>
            </a:r>
            <a:r>
              <a:rPr lang="en-US" dirty="0" err="1"/>
              <a:t>sesebuah</a:t>
            </a:r>
            <a:r>
              <a:rPr lang="en-US" dirty="0"/>
              <a:t> </a:t>
            </a:r>
            <a:r>
              <a:rPr lang="en-US" dirty="0" err="1"/>
              <a:t>negara</a:t>
            </a:r>
            <a:r>
              <a:rPr lang="en-US" dirty="0"/>
              <a:t>. </a:t>
            </a:r>
            <a:endParaRPr lang="en-US" dirty="0" smtClean="0"/>
          </a:p>
          <a:p>
            <a:r>
              <a:rPr lang="en-US" dirty="0" err="1" smtClean="0"/>
              <a:t>Kesannya</a:t>
            </a:r>
            <a:r>
              <a:rPr lang="en-US" dirty="0" smtClean="0"/>
              <a:t> </a:t>
            </a:r>
            <a:r>
              <a:rPr lang="en-US" dirty="0" err="1"/>
              <a:t>sistem</a:t>
            </a:r>
            <a:r>
              <a:rPr lang="en-US" dirty="0"/>
              <a:t> feudal </a:t>
            </a:r>
            <a:r>
              <a:rPr lang="en-US" dirty="0" err="1"/>
              <a:t>tidak</a:t>
            </a:r>
            <a:r>
              <a:rPr lang="en-US" dirty="0"/>
              <a:t> </a:t>
            </a:r>
            <a:r>
              <a:rPr lang="en-US" dirty="0" err="1"/>
              <a:t>lagi</a:t>
            </a:r>
            <a:r>
              <a:rPr lang="en-US" dirty="0"/>
              <a:t> </a:t>
            </a:r>
            <a:r>
              <a:rPr lang="en-US" dirty="0" err="1"/>
              <a:t>diterima</a:t>
            </a:r>
            <a:r>
              <a:rPr lang="en-US" dirty="0"/>
              <a:t> </a:t>
            </a:r>
            <a:r>
              <a:rPr lang="en-US" dirty="0" err="1"/>
              <a:t>oleh</a:t>
            </a:r>
            <a:r>
              <a:rPr lang="en-US" dirty="0"/>
              <a:t> </a:t>
            </a:r>
            <a:r>
              <a:rPr lang="en-US" dirty="0" err="1"/>
              <a:t>masyarakat</a:t>
            </a:r>
            <a:r>
              <a:rPr lang="en-US" dirty="0"/>
              <a:t> </a:t>
            </a:r>
            <a:r>
              <a:rPr lang="en-US" dirty="0" err="1"/>
              <a:t>Eropah</a:t>
            </a:r>
            <a:r>
              <a:rPr lang="en-US" dirty="0"/>
              <a:t>. </a:t>
            </a:r>
            <a:r>
              <a:rPr lang="en-US" dirty="0" err="1" smtClean="0"/>
              <a:t>Contohnya</a:t>
            </a:r>
            <a:r>
              <a:rPr lang="en-US" dirty="0" smtClean="0"/>
              <a:t> </a:t>
            </a:r>
            <a:r>
              <a:rPr lang="en-US" dirty="0"/>
              <a:t>di England – Raja Henry VII </a:t>
            </a:r>
            <a:r>
              <a:rPr lang="en-US" dirty="0" err="1"/>
              <a:t>telah</a:t>
            </a:r>
            <a:r>
              <a:rPr lang="en-US" dirty="0"/>
              <a:t> </a:t>
            </a:r>
            <a:r>
              <a:rPr lang="en-US" dirty="0" err="1"/>
              <a:t>berjaya</a:t>
            </a:r>
            <a:r>
              <a:rPr lang="en-US" dirty="0"/>
              <a:t> </a:t>
            </a:r>
            <a:r>
              <a:rPr lang="en-US" dirty="0" err="1"/>
              <a:t>menggubal</a:t>
            </a:r>
            <a:r>
              <a:rPr lang="en-US" dirty="0"/>
              <a:t> </a:t>
            </a:r>
            <a:r>
              <a:rPr lang="en-US" dirty="0" err="1"/>
              <a:t>undang-undang</a:t>
            </a:r>
            <a:r>
              <a:rPr lang="en-US" dirty="0"/>
              <a:t> </a:t>
            </a:r>
            <a:r>
              <a:rPr lang="en-US" dirty="0" err="1"/>
              <a:t>baru</a:t>
            </a:r>
            <a:r>
              <a:rPr lang="en-US" dirty="0"/>
              <a:t> yang </a:t>
            </a:r>
            <a:r>
              <a:rPr lang="en-US" dirty="0" err="1"/>
              <a:t>melarang</a:t>
            </a:r>
            <a:r>
              <a:rPr lang="en-US" dirty="0"/>
              <a:t> </a:t>
            </a:r>
            <a:r>
              <a:rPr lang="en-US" dirty="0" err="1"/>
              <a:t>golongan</a:t>
            </a:r>
            <a:r>
              <a:rPr lang="en-US" dirty="0"/>
              <a:t> feudal </a:t>
            </a:r>
            <a:r>
              <a:rPr lang="en-US" dirty="0" err="1"/>
              <a:t>memakai</a:t>
            </a:r>
            <a:r>
              <a:rPr lang="en-US" dirty="0"/>
              <a:t> </a:t>
            </a:r>
            <a:r>
              <a:rPr lang="en-US" dirty="0" err="1"/>
              <a:t>pakaian</a:t>
            </a:r>
            <a:r>
              <a:rPr lang="en-US" dirty="0"/>
              <a:t> </a:t>
            </a:r>
            <a:r>
              <a:rPr lang="en-US" dirty="0" err="1"/>
              <a:t>khas</a:t>
            </a:r>
            <a:r>
              <a:rPr lang="en-US" dirty="0"/>
              <a:t>, </a:t>
            </a:r>
            <a:r>
              <a:rPr lang="en-US" dirty="0" err="1"/>
              <a:t>melarang</a:t>
            </a:r>
            <a:r>
              <a:rPr lang="en-US" dirty="0"/>
              <a:t> </a:t>
            </a:r>
            <a:r>
              <a:rPr lang="en-US" dirty="0" err="1"/>
              <a:t>menubuhkan</a:t>
            </a:r>
            <a:r>
              <a:rPr lang="en-US" dirty="0"/>
              <a:t> </a:t>
            </a:r>
            <a:r>
              <a:rPr lang="en-US" dirty="0" err="1"/>
              <a:t>tentera</a:t>
            </a:r>
            <a:r>
              <a:rPr lang="en-US" dirty="0"/>
              <a:t> </a:t>
            </a:r>
            <a:r>
              <a:rPr lang="en-US" dirty="0" err="1"/>
              <a:t>sendiri</a:t>
            </a:r>
            <a:r>
              <a:rPr lang="en-US" dirty="0"/>
              <a:t>, </a:t>
            </a:r>
            <a:r>
              <a:rPr lang="en-US" dirty="0" err="1"/>
              <a:t>melarang</a:t>
            </a:r>
            <a:r>
              <a:rPr lang="en-US" dirty="0"/>
              <a:t> </a:t>
            </a:r>
            <a:r>
              <a:rPr lang="en-US" dirty="0" err="1"/>
              <a:t>mempunyai</a:t>
            </a:r>
            <a:r>
              <a:rPr lang="en-US" dirty="0"/>
              <a:t> </a:t>
            </a:r>
            <a:r>
              <a:rPr lang="en-US" dirty="0" err="1"/>
              <a:t>lambang</a:t>
            </a:r>
            <a:r>
              <a:rPr lang="en-US" dirty="0"/>
              <a:t> </a:t>
            </a:r>
            <a:r>
              <a:rPr lang="en-US" dirty="0" err="1"/>
              <a:t>kuasayang</a:t>
            </a:r>
            <a:r>
              <a:rPr lang="en-US" dirty="0"/>
              <a:t> </a:t>
            </a:r>
            <a:r>
              <a:rPr lang="en-US" dirty="0" err="1"/>
              <a:t>khas</a:t>
            </a:r>
            <a:r>
              <a:rPr lang="en-US" dirty="0"/>
              <a:t> </a:t>
            </a:r>
            <a:r>
              <a:rPr lang="en-US" dirty="0" err="1" smtClean="0"/>
              <a:t>dll</a:t>
            </a:r>
            <a:endParaRPr lang="en-US" dirty="0"/>
          </a:p>
        </p:txBody>
      </p:sp>
      <p:sp>
        <p:nvSpPr>
          <p:cNvPr id="4" name="Slide Number Placeholder 3"/>
          <p:cNvSpPr>
            <a:spLocks noGrp="1"/>
          </p:cNvSpPr>
          <p:nvPr>
            <p:ph type="sldNum" sz="quarter" idx="12"/>
          </p:nvPr>
        </p:nvSpPr>
        <p:spPr/>
        <p:txBody>
          <a:bodyPr/>
          <a:lstStyle/>
          <a:p>
            <a:fld id="{6D22BC3D-0B7C-4461-A751-0496D316CA73}" type="slidenum">
              <a:rPr lang="en-US" altLang="zh-CN" smtClean="0"/>
              <a:pPr/>
              <a:t>8</a:t>
            </a:fld>
            <a:endParaRPr lang="en-US" altLang="zh-CN"/>
          </a:p>
        </p:txBody>
      </p:sp>
    </p:spTree>
    <p:extLst>
      <p:ext uri="{BB962C8B-B14F-4D97-AF65-F5344CB8AC3E}">
        <p14:creationId xmlns:p14="http://schemas.microsoft.com/office/powerpoint/2010/main" val="34451619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763588"/>
            <a:ext cx="7956550" cy="1293812"/>
          </a:xfrm>
        </p:spPr>
        <p:txBody>
          <a:bodyPr/>
          <a:lstStyle/>
          <a:p>
            <a:pPr algn="ctr">
              <a:defRPr/>
            </a:pPr>
            <a:r>
              <a:rPr lang="en-GB" dirty="0">
                <a:effectLst/>
              </a:rPr>
              <a:t>Timeline of the Middle </a:t>
            </a:r>
            <a:r>
              <a:rPr lang="en-GB" dirty="0" smtClean="0">
                <a:effectLst/>
              </a:rPr>
              <a:t>Ages</a:t>
            </a:r>
            <a:endParaRPr lang="en-GB" dirty="0"/>
          </a:p>
        </p:txBody>
      </p:sp>
      <p:graphicFrame>
        <p:nvGraphicFramePr>
          <p:cNvPr id="5" name="Content Placeholder 4"/>
          <p:cNvGraphicFramePr>
            <a:graphicFrameLocks noGrp="1"/>
          </p:cNvGraphicFramePr>
          <p:nvPr>
            <p:ph idx="1"/>
          </p:nvPr>
        </p:nvGraphicFramePr>
        <p:xfrm>
          <a:off x="593725" y="2193924"/>
          <a:ext cx="7956550" cy="4435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19E27659-DA05-44C7-96A1-D5BAF5CE3112}" type="slidenum">
              <a:rPr lang="en-US" altLang="zh-CN" sz="1000">
                <a:solidFill>
                  <a:srgbClr val="FFFFFF"/>
                </a:solidFill>
              </a:rPr>
              <a:pPr/>
              <a:t>9</a:t>
            </a:fld>
            <a:endParaRPr lang="en-US" altLang="zh-CN" sz="1000">
              <a:solidFill>
                <a:srgbClr val="FFFF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4225</TotalTime>
  <Words>1942</Words>
  <Application>Microsoft Office PowerPoint</Application>
  <PresentationFormat>On-screen Show (4:3)</PresentationFormat>
  <Paragraphs>437</Paragraphs>
  <Slides>47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47</vt:i4>
      </vt:variant>
    </vt:vector>
  </HeadingPairs>
  <TitlesOfParts>
    <vt:vector size="57" baseType="lpstr">
      <vt:lpstr>Arial</vt:lpstr>
      <vt:lpstr>Calibri</vt:lpstr>
      <vt:lpstr>Calibri Light</vt:lpstr>
      <vt:lpstr>Century Gothic</vt:lpstr>
      <vt:lpstr>等线</vt:lpstr>
      <vt:lpstr>Tahoma</vt:lpstr>
      <vt:lpstr>Times New Roman</vt:lpstr>
      <vt:lpstr>Trebuchet MS</vt:lpstr>
      <vt:lpstr>Wingdings</vt:lpstr>
      <vt:lpstr>Office Theme</vt:lpstr>
      <vt:lpstr>UICL 2302</vt:lpstr>
      <vt:lpstr>PowerPoint Presentation</vt:lpstr>
      <vt:lpstr> PERKEMBANGAN ILMU ZAMAN PERTENGAHAN (middle ages)</vt:lpstr>
      <vt:lpstr>OBJEKTIF BAB 2</vt:lpstr>
      <vt:lpstr>DEFINISI ZAMAN PERTENGAHAN (MIDDLE AGES)</vt:lpstr>
      <vt:lpstr>PowerPoint Presentation</vt:lpstr>
      <vt:lpstr>Ciri zaman pertengahan</vt:lpstr>
      <vt:lpstr>Ciri zaman pertengahan</vt:lpstr>
      <vt:lpstr>Timeline of the Middle Ages</vt:lpstr>
      <vt:lpstr>PowerPoint Presentation</vt:lpstr>
      <vt:lpstr>PowerPoint Presentation</vt:lpstr>
      <vt:lpstr>Pembahagian zaman</vt:lpstr>
      <vt:lpstr>1. Zaman klasik  (early middle ages)</vt:lpstr>
      <vt:lpstr>Lahirnya Sophis</vt:lpstr>
      <vt:lpstr>Penentang sophis</vt:lpstr>
      <vt:lpstr>2. Zaman heLlenistik</vt:lpstr>
      <vt:lpstr>PowerPoint Presentation</vt:lpstr>
      <vt:lpstr>3. Zaman gelap (early-high middle ages)</vt:lpstr>
      <vt:lpstr>PowerPoint Presentation</vt:lpstr>
      <vt:lpstr>Zaman gelap</vt:lpstr>
      <vt:lpstr>PERANG SALIB (11-13 m)</vt:lpstr>
      <vt:lpstr>Faktor Pencetus Perang Salib</vt:lpstr>
      <vt:lpstr>Faktor Pencetus Perang Salib</vt:lpstr>
      <vt:lpstr>9 Siri perang salib</vt:lpstr>
      <vt:lpstr>4. Zaman renaisans (14-17M)</vt:lpstr>
      <vt:lpstr>9 Faktor cepatkan Renaisans</vt:lpstr>
      <vt:lpstr>SAMBUNGAN…</vt:lpstr>
      <vt:lpstr>KESAN RENAISANS etika vs sekular </vt:lpstr>
      <vt:lpstr>Sekular:  DALAM ASPEK sosial</vt:lpstr>
      <vt:lpstr>SekulAr:  DALAM ASPEK politik</vt:lpstr>
      <vt:lpstr> gerakan mengkritik bible</vt:lpstr>
      <vt:lpstr>5. Zaman pencerahan (18m) (THE ENLIGHTENMENT)</vt:lpstr>
      <vt:lpstr>Peranan tokoh Eropah</vt:lpstr>
      <vt:lpstr>kolonialisasi</vt:lpstr>
      <vt:lpstr>Sambungan…</vt:lpstr>
      <vt:lpstr>Fenomena utama kolonialisasi</vt:lpstr>
      <vt:lpstr>6. Zaman revolusi industri 1-4: pencapaian utama</vt:lpstr>
      <vt:lpstr>PowerPoint Presentation</vt:lpstr>
      <vt:lpstr>PERTEMBUNGAN ANTARA AGAMAWAN DAN SAINTIS  (DUALISME ILMU)</vt:lpstr>
      <vt:lpstr>Fahaman sekulAr</vt:lpstr>
      <vt:lpstr>Tiga ciri utama peradaban Barat (Reason-Individual rights-S&amp;T)</vt:lpstr>
      <vt:lpstr>2) Individual Rights (HAK INDIVIDU)</vt:lpstr>
      <vt:lpstr>3) SAINS &amp; TeKnologI</vt:lpstr>
      <vt:lpstr>Sambungan…</vt:lpstr>
      <vt:lpstr>identiti tersendiri</vt:lpstr>
      <vt:lpstr>CIRI MODERNISME BARAT</vt:lpstr>
      <vt:lpstr>TAMAT</vt:lpstr>
    </vt:vector>
  </TitlesOfParts>
  <Company>ukm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Perkembangunan intelektual di barat</dc:title>
  <dc:creator>kamaruz</dc:creator>
  <cp:lastModifiedBy>Noor Arinie</cp:lastModifiedBy>
  <cp:revision>92</cp:revision>
  <dcterms:created xsi:type="dcterms:W3CDTF">2005-10-11T19:59:04Z</dcterms:created>
  <dcterms:modified xsi:type="dcterms:W3CDTF">2019-09-21T03:34:33Z</dcterms:modified>
</cp:coreProperties>
</file>