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Comfortaa" panose="020B0604020202020204" charset="0"/>
      <p:regular r:id="rId9"/>
      <p:bold r:id="rId10"/>
    </p:embeddedFont>
    <p:embeddedFont>
      <p:font typeface="Impact" panose="020B0806030902050204" pitchFamily="34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02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324a6d9aef7a45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324a6d9aef7a45a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43bf2284d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43bf2284d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3bf2288e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3bf2288e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33387c0a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33387c0a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392876d94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392876d94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0" name="Google Shape;20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-18"/>
            <a:ext cx="9144000" cy="5143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3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B0C30BA-6BE7-4CF2-8B21-B062FA8A6C5D}"/>
              </a:ext>
            </a:extLst>
          </p:cNvPr>
          <p:cNvSpPr txBox="1"/>
          <p:nvPr/>
        </p:nvSpPr>
        <p:spPr>
          <a:xfrm>
            <a:off x="6043961" y="3973949"/>
            <a:ext cx="310003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Muhammad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Sarianto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Nurul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Aneesha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Md Zin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Seyyed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Naquib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Faruqi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Nur Ilham Muhammad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Shahfilzuah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Tan Jun Han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745200" y="383300"/>
            <a:ext cx="418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Impact"/>
                <a:ea typeface="Impact"/>
                <a:cs typeface="Impact"/>
                <a:sym typeface="Impact"/>
              </a:rPr>
              <a:t>SOLID-STATE DRIVE (SSD)</a:t>
            </a:r>
            <a:endParaRPr sz="3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745200" y="1162775"/>
            <a:ext cx="5715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Insanely fast reading speed as they don’t rely on moving parts and does not requires spin-up time like HDD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SSD uses less energy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Silent 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Uses NAND flash memory, it can retain its charged state even when not powered up</a:t>
            </a:r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96988" y="568638"/>
            <a:ext cx="2619375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60200" y="2397950"/>
            <a:ext cx="2456175" cy="218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 descr="SSD-Latency"/>
          <p:cNvPicPr preferRelativeResize="0"/>
          <p:nvPr/>
        </p:nvPicPr>
        <p:blipFill rotWithShape="1">
          <a:blip r:embed="rId3">
            <a:alphaModFix/>
          </a:blip>
          <a:srcRect r="12265" b="10152"/>
          <a:stretch/>
        </p:blipFill>
        <p:spPr>
          <a:xfrm>
            <a:off x="1614487" y="1522086"/>
            <a:ext cx="5915025" cy="3188949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952105" y="86063"/>
            <a:ext cx="7396500" cy="14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 dirty="0"/>
              <a:t>SSD will become slower over time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 dirty="0"/>
              <a:t>Can read &amp; write data quickly into an empty SSD, Slower when overwriting data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Figure below shows the access latencies of every type of storage mediums.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(SLC, MLC &amp; TLC are types of SSDs)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B67F18-6B37-4117-8E40-95D83AE52DDD}"/>
              </a:ext>
            </a:extLst>
          </p:cNvPr>
          <p:cNvSpPr txBox="1"/>
          <p:nvPr/>
        </p:nvSpPr>
        <p:spPr>
          <a:xfrm>
            <a:off x="1572618" y="4711035"/>
            <a:ext cx="61554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(Source: http://codecapsule.com/2014/02/12/coding-for-ssds-part-2-architecture-of-an-ssd-and-benchmarking/)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/>
        </p:nvSpPr>
        <p:spPr>
          <a:xfrm>
            <a:off x="1058375" y="445025"/>
            <a:ext cx="6558000" cy="3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7"/>
          <p:cNvSpPr txBox="1"/>
          <p:nvPr/>
        </p:nvSpPr>
        <p:spPr>
          <a:xfrm>
            <a:off x="3001125" y="522475"/>
            <a:ext cx="3245100" cy="3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885875" y="1137175"/>
            <a:ext cx="7801200" cy="3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Also Known as pen drive, thumb drive, USB stick and many more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Is a mechanical piece of equipment that is used to store information from computers.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They’re very small so the user can carry it around or put it in the pocket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And they’re stati,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Means they don’t need any power to run on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Is a plug-and-play portable storage device that uses flash memory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Flash memory is a type of nonvolatile memory. 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2192250" y="213225"/>
            <a:ext cx="4759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USB DRIVES</a:t>
            </a:r>
            <a:endParaRPr sz="2400" b="1"/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17775" y="2820650"/>
            <a:ext cx="3245100" cy="174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8375" y="2820650"/>
            <a:ext cx="2992400" cy="193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700750" y="336150"/>
            <a:ext cx="6091200" cy="21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/>
              <a:t>So, a USB flash drive can do mutiple jobs  suchs as: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Store files, information, data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Data backups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Carry favorite setting or applications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Run diagnostics to troubleshoot computer problems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/>
              <a:t>USB specifications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There are 3 main type specifications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en"/>
              <a:t>The greater the number, the better the data transfer rate</a:t>
            </a:r>
            <a:endParaRPr/>
          </a:p>
        </p:txBody>
      </p:sp>
      <p:pic>
        <p:nvPicPr>
          <p:cNvPr id="99" name="Google Shape;9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88850" y="2670025"/>
            <a:ext cx="5715000" cy="211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259</Words>
  <Application>Microsoft Office PowerPoint</Application>
  <PresentationFormat>On-screen Show (16:9)</PresentationFormat>
  <Paragraphs>34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Comfortaa</vt:lpstr>
      <vt:lpstr>Impact</vt:lpstr>
      <vt:lpstr>Arial</vt:lpstr>
      <vt:lpstr>Times New Roman</vt:lpstr>
      <vt:lpstr>Simple Light</vt:lpstr>
      <vt:lpstr>PowerPoint Presentation</vt:lpstr>
      <vt:lpstr>PowerPoint Presentation</vt:lpstr>
      <vt:lpstr>SOLID-STATE DRIVE (SSD)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Jason Tan</cp:lastModifiedBy>
  <cp:revision>2</cp:revision>
  <dcterms:modified xsi:type="dcterms:W3CDTF">2018-10-16T12:45:27Z</dcterms:modified>
</cp:coreProperties>
</file>