
<file path=[Content_Types].xml><?xml version="1.0" encoding="utf-8"?>
<Types xmlns="http://schemas.openxmlformats.org/package/2006/content-types">
  <Default Extension="glb" ContentType="model/gltf.binary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13"/>
  </p:notesMasterIdLst>
  <p:handoutMasterIdLst>
    <p:handoutMasterId r:id="rId14"/>
  </p:handoutMasterIdLst>
  <p:sldIdLst>
    <p:sldId id="256" r:id="rId5"/>
    <p:sldId id="267" r:id="rId6"/>
    <p:sldId id="259" r:id="rId7"/>
    <p:sldId id="268" r:id="rId8"/>
    <p:sldId id="270" r:id="rId9"/>
    <p:sldId id="257" r:id="rId10"/>
    <p:sldId id="269" r:id="rId11"/>
    <p:sldId id="271" r:id="rId12"/>
  </p:sldIdLst>
  <p:sldSz cx="12192000" cy="6858000"/>
  <p:notesSz cx="6858000" cy="9144000"/>
  <p:custDataLst>
    <p:tags r:id="rId1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132" autoAdjust="0"/>
    <p:restoredTop sz="94660"/>
  </p:normalViewPr>
  <p:slideViewPr>
    <p:cSldViewPr snapToGrid="0">
      <p:cViewPr varScale="1">
        <p:scale>
          <a:sx n="72" d="100"/>
          <a:sy n="72" d="100"/>
        </p:scale>
        <p:origin x="77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0" d="100"/>
          <a:sy n="60" d="100"/>
        </p:scale>
        <p:origin x="3187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gs" Target="tags/tag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A21DEA4-988B-47E3-9692-4D3D6EC943DD}" type="doc">
      <dgm:prSet loTypeId="urn:microsoft.com/office/officeart/2005/8/layout/balance1" loCatId="relationship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MY"/>
        </a:p>
      </dgm:t>
    </dgm:pt>
    <dgm:pt modelId="{11D84D0D-EA74-47BC-BAF4-7B064E0C4B85}">
      <dgm:prSet phldrT="[Text]"/>
      <dgm:spPr/>
      <dgm:t>
        <a:bodyPr/>
        <a:lstStyle/>
        <a:p>
          <a:r>
            <a:rPr lang="en-MY" dirty="0"/>
            <a:t>GOODS</a:t>
          </a:r>
        </a:p>
      </dgm:t>
    </dgm:pt>
    <dgm:pt modelId="{8EE00511-E38F-43A5-AA7B-1BF18C739B11}" type="parTrans" cxnId="{9C79FD77-79E5-4106-AE93-DFD6FEFBC8A0}">
      <dgm:prSet/>
      <dgm:spPr/>
      <dgm:t>
        <a:bodyPr/>
        <a:lstStyle/>
        <a:p>
          <a:endParaRPr lang="en-MY"/>
        </a:p>
      </dgm:t>
    </dgm:pt>
    <dgm:pt modelId="{B576E8BB-253C-4F81-83BC-EC80914C98FB}" type="sibTrans" cxnId="{9C79FD77-79E5-4106-AE93-DFD6FEFBC8A0}">
      <dgm:prSet/>
      <dgm:spPr/>
      <dgm:t>
        <a:bodyPr/>
        <a:lstStyle/>
        <a:p>
          <a:endParaRPr lang="en-MY"/>
        </a:p>
      </dgm:t>
    </dgm:pt>
    <dgm:pt modelId="{482FC886-F19F-49BD-97FC-4E1FD1B7C2B4}">
      <dgm:prSet phldrT="[Text]"/>
      <dgm:spPr/>
      <dgm:t>
        <a:bodyPr/>
        <a:lstStyle/>
        <a:p>
          <a:r>
            <a:rPr lang="en-MY" dirty="0"/>
            <a:t>Hygienic, not left unattended by the roadside</a:t>
          </a:r>
        </a:p>
      </dgm:t>
    </dgm:pt>
    <dgm:pt modelId="{76D5C7B8-F437-4FA3-A588-DC1764AE0C7D}" type="parTrans" cxnId="{F0320F08-7E26-458B-BE40-CA882B7E46D9}">
      <dgm:prSet/>
      <dgm:spPr/>
      <dgm:t>
        <a:bodyPr/>
        <a:lstStyle/>
        <a:p>
          <a:endParaRPr lang="en-MY"/>
        </a:p>
      </dgm:t>
    </dgm:pt>
    <dgm:pt modelId="{93723F6B-EF8E-4E7F-82E5-F60430E6E903}" type="sibTrans" cxnId="{F0320F08-7E26-458B-BE40-CA882B7E46D9}">
      <dgm:prSet/>
      <dgm:spPr/>
      <dgm:t>
        <a:bodyPr/>
        <a:lstStyle/>
        <a:p>
          <a:endParaRPr lang="en-MY"/>
        </a:p>
      </dgm:t>
    </dgm:pt>
    <dgm:pt modelId="{2B49A951-6942-4853-A2C2-2207D1FE611E}">
      <dgm:prSet phldrT="[Text]"/>
      <dgm:spPr/>
      <dgm:t>
        <a:bodyPr/>
        <a:lstStyle/>
        <a:p>
          <a:r>
            <a:rPr lang="en-MY" dirty="0"/>
            <a:t>Featherlight weight to bring anywhere</a:t>
          </a:r>
        </a:p>
      </dgm:t>
    </dgm:pt>
    <dgm:pt modelId="{EA561557-94F3-4659-8E26-20DBFB6201FF}" type="parTrans" cxnId="{2A7BCFCA-1CB1-46F9-8653-3BD9843C5C7B}">
      <dgm:prSet/>
      <dgm:spPr/>
      <dgm:t>
        <a:bodyPr/>
        <a:lstStyle/>
        <a:p>
          <a:endParaRPr lang="en-MY"/>
        </a:p>
      </dgm:t>
    </dgm:pt>
    <dgm:pt modelId="{61699ED6-88A5-4553-B14C-E52D98F436FE}" type="sibTrans" cxnId="{2A7BCFCA-1CB1-46F9-8653-3BD9843C5C7B}">
      <dgm:prSet/>
      <dgm:spPr/>
      <dgm:t>
        <a:bodyPr/>
        <a:lstStyle/>
        <a:p>
          <a:endParaRPr lang="en-MY"/>
        </a:p>
      </dgm:t>
    </dgm:pt>
    <dgm:pt modelId="{60706984-AA94-4DE0-8637-217F618AA0FB}">
      <dgm:prSet phldrT="[Text]"/>
      <dgm:spPr/>
      <dgm:t>
        <a:bodyPr/>
        <a:lstStyle/>
        <a:p>
          <a:r>
            <a:rPr lang="en-MY" dirty="0"/>
            <a:t>BADS</a:t>
          </a:r>
        </a:p>
      </dgm:t>
    </dgm:pt>
    <dgm:pt modelId="{4AD94C39-2C3E-4B9F-812B-6913A0EFF84B}" type="parTrans" cxnId="{C35CD746-F083-4FDB-B735-D18AF0E10B39}">
      <dgm:prSet/>
      <dgm:spPr/>
      <dgm:t>
        <a:bodyPr/>
        <a:lstStyle/>
        <a:p>
          <a:endParaRPr lang="en-MY"/>
        </a:p>
      </dgm:t>
    </dgm:pt>
    <dgm:pt modelId="{4AA91DC7-E3EE-4B87-92C6-FB457BE74EAA}" type="sibTrans" cxnId="{C35CD746-F083-4FDB-B735-D18AF0E10B39}">
      <dgm:prSet/>
      <dgm:spPr/>
      <dgm:t>
        <a:bodyPr/>
        <a:lstStyle/>
        <a:p>
          <a:endParaRPr lang="en-MY"/>
        </a:p>
      </dgm:t>
    </dgm:pt>
    <dgm:pt modelId="{669DF5F7-D25D-422F-BAD1-229174C00406}">
      <dgm:prSet phldrT="[Text]"/>
      <dgm:spPr/>
      <dgm:t>
        <a:bodyPr/>
        <a:lstStyle/>
        <a:p>
          <a:r>
            <a:rPr lang="en-MY" dirty="0"/>
            <a:t>Parts of the stall may easily damaged due to mishandle</a:t>
          </a:r>
        </a:p>
      </dgm:t>
    </dgm:pt>
    <dgm:pt modelId="{985180EB-7BD6-4EB0-B48D-7ECA1ECC4346}" type="parTrans" cxnId="{CC0F6987-698A-4049-8BCF-CD1C7842EE27}">
      <dgm:prSet/>
      <dgm:spPr/>
      <dgm:t>
        <a:bodyPr/>
        <a:lstStyle/>
        <a:p>
          <a:endParaRPr lang="en-MY"/>
        </a:p>
      </dgm:t>
    </dgm:pt>
    <dgm:pt modelId="{224143EF-93F6-425E-800F-C7B817E977E9}" type="sibTrans" cxnId="{CC0F6987-698A-4049-8BCF-CD1C7842EE27}">
      <dgm:prSet/>
      <dgm:spPr/>
      <dgm:t>
        <a:bodyPr/>
        <a:lstStyle/>
        <a:p>
          <a:endParaRPr lang="en-MY"/>
        </a:p>
      </dgm:t>
    </dgm:pt>
    <dgm:pt modelId="{13E3EAC9-8993-4E0B-90E1-71779B21F3A3}">
      <dgm:prSet phldrT="[Text]"/>
      <dgm:spPr/>
      <dgm:t>
        <a:bodyPr/>
        <a:lstStyle/>
        <a:p>
          <a:r>
            <a:rPr lang="en-MY" dirty="0"/>
            <a:t>Need to bring it along when about to begin the business </a:t>
          </a:r>
        </a:p>
      </dgm:t>
    </dgm:pt>
    <dgm:pt modelId="{3597B32D-21F0-4AA1-9FC9-7F8AE0BF4344}" type="parTrans" cxnId="{183EDD1B-1FEE-4667-BCC1-E37FCB9DF4B3}">
      <dgm:prSet/>
      <dgm:spPr/>
      <dgm:t>
        <a:bodyPr/>
        <a:lstStyle/>
        <a:p>
          <a:endParaRPr lang="en-MY"/>
        </a:p>
      </dgm:t>
    </dgm:pt>
    <dgm:pt modelId="{D353D531-0A26-4E61-97CA-0F47ED56F4DD}" type="sibTrans" cxnId="{183EDD1B-1FEE-4667-BCC1-E37FCB9DF4B3}">
      <dgm:prSet/>
      <dgm:spPr/>
      <dgm:t>
        <a:bodyPr/>
        <a:lstStyle/>
        <a:p>
          <a:endParaRPr lang="en-MY"/>
        </a:p>
      </dgm:t>
    </dgm:pt>
    <dgm:pt modelId="{25F73CE9-CE99-4A30-8388-0DA29D2344DC}">
      <dgm:prSet phldrT="[Text]"/>
      <dgm:spPr/>
      <dgm:t>
        <a:bodyPr/>
        <a:lstStyle/>
        <a:p>
          <a:r>
            <a:rPr lang="en-MY" dirty="0"/>
            <a:t>Materials</a:t>
          </a:r>
          <a:r>
            <a:rPr lang="en-MY" baseline="0" dirty="0"/>
            <a:t> are affordable and easily found</a:t>
          </a:r>
          <a:endParaRPr lang="en-MY" dirty="0"/>
        </a:p>
      </dgm:t>
    </dgm:pt>
    <dgm:pt modelId="{713B735A-A336-4FF5-88A0-E17A83291EEC}" type="parTrans" cxnId="{1DB25ADE-B8EB-4605-9053-8591AB04AFDB}">
      <dgm:prSet/>
      <dgm:spPr/>
      <dgm:t>
        <a:bodyPr/>
        <a:lstStyle/>
        <a:p>
          <a:endParaRPr lang="en-MY"/>
        </a:p>
      </dgm:t>
    </dgm:pt>
    <dgm:pt modelId="{DEB6FB30-5086-4958-9ACC-46C0B0BED347}" type="sibTrans" cxnId="{1DB25ADE-B8EB-4605-9053-8591AB04AFDB}">
      <dgm:prSet/>
      <dgm:spPr/>
      <dgm:t>
        <a:bodyPr/>
        <a:lstStyle/>
        <a:p>
          <a:endParaRPr lang="en-MY"/>
        </a:p>
      </dgm:t>
    </dgm:pt>
    <dgm:pt modelId="{44B616E8-322E-403B-84CC-667CB8D32CE1}" type="pres">
      <dgm:prSet presAssocID="{4A21DEA4-988B-47E3-9692-4D3D6EC943DD}" presName="outerComposite" presStyleCnt="0">
        <dgm:presLayoutVars>
          <dgm:chMax val="2"/>
          <dgm:animLvl val="lvl"/>
          <dgm:resizeHandles val="exact"/>
        </dgm:presLayoutVars>
      </dgm:prSet>
      <dgm:spPr/>
    </dgm:pt>
    <dgm:pt modelId="{88CFDF89-6D8D-4C09-B779-CAA3A3E0555B}" type="pres">
      <dgm:prSet presAssocID="{4A21DEA4-988B-47E3-9692-4D3D6EC943DD}" presName="dummyMaxCanvas" presStyleCnt="0"/>
      <dgm:spPr/>
    </dgm:pt>
    <dgm:pt modelId="{17C76252-EDF9-4A83-A8B2-BCEC3B834B85}" type="pres">
      <dgm:prSet presAssocID="{4A21DEA4-988B-47E3-9692-4D3D6EC943DD}" presName="parentComposite" presStyleCnt="0"/>
      <dgm:spPr/>
    </dgm:pt>
    <dgm:pt modelId="{FAE5C538-14F7-4E98-8DA0-A7D057D6FF00}" type="pres">
      <dgm:prSet presAssocID="{4A21DEA4-988B-47E3-9692-4D3D6EC943DD}" presName="parent1" presStyleLbl="alignAccFollowNode1" presStyleIdx="0" presStyleCnt="4">
        <dgm:presLayoutVars>
          <dgm:chMax val="4"/>
        </dgm:presLayoutVars>
      </dgm:prSet>
      <dgm:spPr/>
    </dgm:pt>
    <dgm:pt modelId="{03013736-EE79-46B7-86C4-C5253A92E6D8}" type="pres">
      <dgm:prSet presAssocID="{4A21DEA4-988B-47E3-9692-4D3D6EC943DD}" presName="parent2" presStyleLbl="alignAccFollowNode1" presStyleIdx="1" presStyleCnt="4">
        <dgm:presLayoutVars>
          <dgm:chMax val="4"/>
        </dgm:presLayoutVars>
      </dgm:prSet>
      <dgm:spPr/>
    </dgm:pt>
    <dgm:pt modelId="{BBECA6F9-2D4F-43C6-9233-6E4C8C04A755}" type="pres">
      <dgm:prSet presAssocID="{4A21DEA4-988B-47E3-9692-4D3D6EC943DD}" presName="childrenComposite" presStyleCnt="0"/>
      <dgm:spPr/>
    </dgm:pt>
    <dgm:pt modelId="{FC424C92-24F8-42B0-B9E8-1BBC0D774A5A}" type="pres">
      <dgm:prSet presAssocID="{4A21DEA4-988B-47E3-9692-4D3D6EC943DD}" presName="dummyMaxCanvas_ChildArea" presStyleCnt="0"/>
      <dgm:spPr/>
    </dgm:pt>
    <dgm:pt modelId="{4DD21634-AEBA-494D-B0E5-2ED25975F869}" type="pres">
      <dgm:prSet presAssocID="{4A21DEA4-988B-47E3-9692-4D3D6EC943DD}" presName="fulcrum" presStyleLbl="alignAccFollowNode1" presStyleIdx="2" presStyleCnt="4"/>
      <dgm:spPr/>
    </dgm:pt>
    <dgm:pt modelId="{8C7E31CA-E0B4-4349-9EBB-8F06C87141B5}" type="pres">
      <dgm:prSet presAssocID="{4A21DEA4-988B-47E3-9692-4D3D6EC943DD}" presName="balance_32" presStyleLbl="alignAccFollowNode1" presStyleIdx="3" presStyleCnt="4">
        <dgm:presLayoutVars>
          <dgm:bulletEnabled val="1"/>
        </dgm:presLayoutVars>
      </dgm:prSet>
      <dgm:spPr/>
    </dgm:pt>
    <dgm:pt modelId="{6E414AEE-6702-49AF-842D-ECD9CF7CBBD6}" type="pres">
      <dgm:prSet presAssocID="{4A21DEA4-988B-47E3-9692-4D3D6EC943DD}" presName="left_32_1" presStyleLbl="node1" presStyleIdx="0" presStyleCnt="5">
        <dgm:presLayoutVars>
          <dgm:bulletEnabled val="1"/>
        </dgm:presLayoutVars>
      </dgm:prSet>
      <dgm:spPr/>
    </dgm:pt>
    <dgm:pt modelId="{60E5028F-80E5-4D40-96CF-867BE34F9240}" type="pres">
      <dgm:prSet presAssocID="{4A21DEA4-988B-47E3-9692-4D3D6EC943DD}" presName="left_32_2" presStyleLbl="node1" presStyleIdx="1" presStyleCnt="5">
        <dgm:presLayoutVars>
          <dgm:bulletEnabled val="1"/>
        </dgm:presLayoutVars>
      </dgm:prSet>
      <dgm:spPr/>
    </dgm:pt>
    <dgm:pt modelId="{4250ABA2-EEB4-4038-B54E-1CA131D12C11}" type="pres">
      <dgm:prSet presAssocID="{4A21DEA4-988B-47E3-9692-4D3D6EC943DD}" presName="left_32_3" presStyleLbl="node1" presStyleIdx="2" presStyleCnt="5">
        <dgm:presLayoutVars>
          <dgm:bulletEnabled val="1"/>
        </dgm:presLayoutVars>
      </dgm:prSet>
      <dgm:spPr/>
    </dgm:pt>
    <dgm:pt modelId="{F767697D-732C-482B-B243-EE66068684E2}" type="pres">
      <dgm:prSet presAssocID="{4A21DEA4-988B-47E3-9692-4D3D6EC943DD}" presName="right_32_1" presStyleLbl="node1" presStyleIdx="3" presStyleCnt="5">
        <dgm:presLayoutVars>
          <dgm:bulletEnabled val="1"/>
        </dgm:presLayoutVars>
      </dgm:prSet>
      <dgm:spPr/>
    </dgm:pt>
    <dgm:pt modelId="{3B226AA5-9D45-482C-B251-4D5DADA984EC}" type="pres">
      <dgm:prSet presAssocID="{4A21DEA4-988B-47E3-9692-4D3D6EC943DD}" presName="right_32_2" presStyleLbl="node1" presStyleIdx="4" presStyleCnt="5">
        <dgm:presLayoutVars>
          <dgm:bulletEnabled val="1"/>
        </dgm:presLayoutVars>
      </dgm:prSet>
      <dgm:spPr/>
    </dgm:pt>
  </dgm:ptLst>
  <dgm:cxnLst>
    <dgm:cxn modelId="{F0320F08-7E26-458B-BE40-CA882B7E46D9}" srcId="{11D84D0D-EA74-47BC-BAF4-7B064E0C4B85}" destId="{482FC886-F19F-49BD-97FC-4E1FD1B7C2B4}" srcOrd="0" destOrd="0" parTransId="{76D5C7B8-F437-4FA3-A588-DC1764AE0C7D}" sibTransId="{93723F6B-EF8E-4E7F-82E5-F60430E6E903}"/>
    <dgm:cxn modelId="{F9335011-FCA0-4055-B7C3-137D370BE1FF}" type="presOf" srcId="{2B49A951-6942-4853-A2C2-2207D1FE611E}" destId="{60E5028F-80E5-4D40-96CF-867BE34F9240}" srcOrd="0" destOrd="0" presId="urn:microsoft.com/office/officeart/2005/8/layout/balance1"/>
    <dgm:cxn modelId="{183EDD1B-1FEE-4667-BCC1-E37FCB9DF4B3}" srcId="{60706984-AA94-4DE0-8637-217F618AA0FB}" destId="{13E3EAC9-8993-4E0B-90E1-71779B21F3A3}" srcOrd="1" destOrd="0" parTransId="{3597B32D-21F0-4AA1-9FC9-7F8AE0BF4344}" sibTransId="{D353D531-0A26-4E61-97CA-0F47ED56F4DD}"/>
    <dgm:cxn modelId="{718AAA36-93A7-4558-95C4-29BA24F4647C}" type="presOf" srcId="{11D84D0D-EA74-47BC-BAF4-7B064E0C4B85}" destId="{FAE5C538-14F7-4E98-8DA0-A7D057D6FF00}" srcOrd="0" destOrd="0" presId="urn:microsoft.com/office/officeart/2005/8/layout/balance1"/>
    <dgm:cxn modelId="{C35CD746-F083-4FDB-B735-D18AF0E10B39}" srcId="{4A21DEA4-988B-47E3-9692-4D3D6EC943DD}" destId="{60706984-AA94-4DE0-8637-217F618AA0FB}" srcOrd="1" destOrd="0" parTransId="{4AD94C39-2C3E-4B9F-812B-6913A0EFF84B}" sibTransId="{4AA91DC7-E3EE-4B87-92C6-FB457BE74EAA}"/>
    <dgm:cxn modelId="{9C79FD77-79E5-4106-AE93-DFD6FEFBC8A0}" srcId="{4A21DEA4-988B-47E3-9692-4D3D6EC943DD}" destId="{11D84D0D-EA74-47BC-BAF4-7B064E0C4B85}" srcOrd="0" destOrd="0" parTransId="{8EE00511-E38F-43A5-AA7B-1BF18C739B11}" sibTransId="{B576E8BB-253C-4F81-83BC-EC80914C98FB}"/>
    <dgm:cxn modelId="{CC0F6987-698A-4049-8BCF-CD1C7842EE27}" srcId="{60706984-AA94-4DE0-8637-217F618AA0FB}" destId="{669DF5F7-D25D-422F-BAD1-229174C00406}" srcOrd="0" destOrd="0" parTransId="{985180EB-7BD6-4EB0-B48D-7ECA1ECC4346}" sibTransId="{224143EF-93F6-425E-800F-C7B817E977E9}"/>
    <dgm:cxn modelId="{FCB7C99E-3F7A-4E6A-9443-B1B40CC609C7}" type="presOf" srcId="{13E3EAC9-8993-4E0B-90E1-71779B21F3A3}" destId="{3B226AA5-9D45-482C-B251-4D5DADA984EC}" srcOrd="0" destOrd="0" presId="urn:microsoft.com/office/officeart/2005/8/layout/balance1"/>
    <dgm:cxn modelId="{7DE610A9-8B7E-4027-8550-3D91A6176201}" type="presOf" srcId="{60706984-AA94-4DE0-8637-217F618AA0FB}" destId="{03013736-EE79-46B7-86C4-C5253A92E6D8}" srcOrd="0" destOrd="0" presId="urn:microsoft.com/office/officeart/2005/8/layout/balance1"/>
    <dgm:cxn modelId="{6FECB5C3-F05F-4BC5-B53C-C5DB54CE8BAF}" type="presOf" srcId="{482FC886-F19F-49BD-97FC-4E1FD1B7C2B4}" destId="{6E414AEE-6702-49AF-842D-ECD9CF7CBBD6}" srcOrd="0" destOrd="0" presId="urn:microsoft.com/office/officeart/2005/8/layout/balance1"/>
    <dgm:cxn modelId="{7BDD09C5-39D7-48E2-8624-D44CC4AE8E33}" type="presOf" srcId="{25F73CE9-CE99-4A30-8388-0DA29D2344DC}" destId="{4250ABA2-EEB4-4038-B54E-1CA131D12C11}" srcOrd="0" destOrd="0" presId="urn:microsoft.com/office/officeart/2005/8/layout/balance1"/>
    <dgm:cxn modelId="{2A7BCFCA-1CB1-46F9-8653-3BD9843C5C7B}" srcId="{11D84D0D-EA74-47BC-BAF4-7B064E0C4B85}" destId="{2B49A951-6942-4853-A2C2-2207D1FE611E}" srcOrd="1" destOrd="0" parTransId="{EA561557-94F3-4659-8E26-20DBFB6201FF}" sibTransId="{61699ED6-88A5-4553-B14C-E52D98F436FE}"/>
    <dgm:cxn modelId="{1DB25ADE-B8EB-4605-9053-8591AB04AFDB}" srcId="{11D84D0D-EA74-47BC-BAF4-7B064E0C4B85}" destId="{25F73CE9-CE99-4A30-8388-0DA29D2344DC}" srcOrd="2" destOrd="0" parTransId="{713B735A-A336-4FF5-88A0-E17A83291EEC}" sibTransId="{DEB6FB30-5086-4958-9ACC-46C0B0BED347}"/>
    <dgm:cxn modelId="{F1CA67E0-AC98-4C89-B3E4-0C067028117C}" type="presOf" srcId="{4A21DEA4-988B-47E3-9692-4D3D6EC943DD}" destId="{44B616E8-322E-403B-84CC-667CB8D32CE1}" srcOrd="0" destOrd="0" presId="urn:microsoft.com/office/officeart/2005/8/layout/balance1"/>
    <dgm:cxn modelId="{A568FAF0-4234-4B1A-AB41-7154F699F8B8}" type="presOf" srcId="{669DF5F7-D25D-422F-BAD1-229174C00406}" destId="{F767697D-732C-482B-B243-EE66068684E2}" srcOrd="0" destOrd="0" presId="urn:microsoft.com/office/officeart/2005/8/layout/balance1"/>
    <dgm:cxn modelId="{D5CD3B6C-CAA5-47EB-96AF-063376084783}" type="presParOf" srcId="{44B616E8-322E-403B-84CC-667CB8D32CE1}" destId="{88CFDF89-6D8D-4C09-B779-CAA3A3E0555B}" srcOrd="0" destOrd="0" presId="urn:microsoft.com/office/officeart/2005/8/layout/balance1"/>
    <dgm:cxn modelId="{BF7D3446-0E9A-451A-A8FA-C17403F51859}" type="presParOf" srcId="{44B616E8-322E-403B-84CC-667CB8D32CE1}" destId="{17C76252-EDF9-4A83-A8B2-BCEC3B834B85}" srcOrd="1" destOrd="0" presId="urn:microsoft.com/office/officeart/2005/8/layout/balance1"/>
    <dgm:cxn modelId="{078602B3-1639-47DB-8CD8-9301B5E0726E}" type="presParOf" srcId="{17C76252-EDF9-4A83-A8B2-BCEC3B834B85}" destId="{FAE5C538-14F7-4E98-8DA0-A7D057D6FF00}" srcOrd="0" destOrd="0" presId="urn:microsoft.com/office/officeart/2005/8/layout/balance1"/>
    <dgm:cxn modelId="{BEC0AFEF-32B9-4AA9-87D7-36CCE9B27AF1}" type="presParOf" srcId="{17C76252-EDF9-4A83-A8B2-BCEC3B834B85}" destId="{03013736-EE79-46B7-86C4-C5253A92E6D8}" srcOrd="1" destOrd="0" presId="urn:microsoft.com/office/officeart/2005/8/layout/balance1"/>
    <dgm:cxn modelId="{CADEEE90-12D8-4BB5-92C7-DB4A3ED35F4A}" type="presParOf" srcId="{44B616E8-322E-403B-84CC-667CB8D32CE1}" destId="{BBECA6F9-2D4F-43C6-9233-6E4C8C04A755}" srcOrd="2" destOrd="0" presId="urn:microsoft.com/office/officeart/2005/8/layout/balance1"/>
    <dgm:cxn modelId="{12DC1DF0-D3AA-43C4-95FF-1606956A1170}" type="presParOf" srcId="{BBECA6F9-2D4F-43C6-9233-6E4C8C04A755}" destId="{FC424C92-24F8-42B0-B9E8-1BBC0D774A5A}" srcOrd="0" destOrd="0" presId="urn:microsoft.com/office/officeart/2005/8/layout/balance1"/>
    <dgm:cxn modelId="{E008AD3E-1028-4201-BF0D-38A5F0C885B3}" type="presParOf" srcId="{BBECA6F9-2D4F-43C6-9233-6E4C8C04A755}" destId="{4DD21634-AEBA-494D-B0E5-2ED25975F869}" srcOrd="1" destOrd="0" presId="urn:microsoft.com/office/officeart/2005/8/layout/balance1"/>
    <dgm:cxn modelId="{80E91A5B-93F3-42CD-9691-21A87AFBF204}" type="presParOf" srcId="{BBECA6F9-2D4F-43C6-9233-6E4C8C04A755}" destId="{8C7E31CA-E0B4-4349-9EBB-8F06C87141B5}" srcOrd="2" destOrd="0" presId="urn:microsoft.com/office/officeart/2005/8/layout/balance1"/>
    <dgm:cxn modelId="{E80791CE-150F-40EF-8E2D-BCBE9D92E06A}" type="presParOf" srcId="{BBECA6F9-2D4F-43C6-9233-6E4C8C04A755}" destId="{6E414AEE-6702-49AF-842D-ECD9CF7CBBD6}" srcOrd="3" destOrd="0" presId="urn:microsoft.com/office/officeart/2005/8/layout/balance1"/>
    <dgm:cxn modelId="{D1B18EC9-2C8B-4D47-9C95-78A41C88D2AC}" type="presParOf" srcId="{BBECA6F9-2D4F-43C6-9233-6E4C8C04A755}" destId="{60E5028F-80E5-4D40-96CF-867BE34F9240}" srcOrd="4" destOrd="0" presId="urn:microsoft.com/office/officeart/2005/8/layout/balance1"/>
    <dgm:cxn modelId="{E2FCD1EC-BF7C-487A-84D1-CDB072425DC0}" type="presParOf" srcId="{BBECA6F9-2D4F-43C6-9233-6E4C8C04A755}" destId="{4250ABA2-EEB4-4038-B54E-1CA131D12C11}" srcOrd="5" destOrd="0" presId="urn:microsoft.com/office/officeart/2005/8/layout/balance1"/>
    <dgm:cxn modelId="{A5F7C4DF-5D42-4853-B20C-7343AB99E8D3}" type="presParOf" srcId="{BBECA6F9-2D4F-43C6-9233-6E4C8C04A755}" destId="{F767697D-732C-482B-B243-EE66068684E2}" srcOrd="6" destOrd="0" presId="urn:microsoft.com/office/officeart/2005/8/layout/balance1"/>
    <dgm:cxn modelId="{B1D790FE-4EE0-4250-A988-91559478A0F5}" type="presParOf" srcId="{BBECA6F9-2D4F-43C6-9233-6E4C8C04A755}" destId="{3B226AA5-9D45-482C-B251-4D5DADA984EC}" srcOrd="7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E5C538-14F7-4E98-8DA0-A7D057D6FF00}">
      <dsp:nvSpPr>
        <dsp:cNvPr id="0" name=""/>
        <dsp:cNvSpPr/>
      </dsp:nvSpPr>
      <dsp:spPr>
        <a:xfrm>
          <a:off x="1907117" y="0"/>
          <a:ext cx="2129533" cy="1183074"/>
        </a:xfrm>
        <a:prstGeom prst="roundRect">
          <a:avLst>
            <a:gd name="adj" fmla="val 1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Y" sz="3600" kern="1200" dirty="0"/>
            <a:t>GOODS</a:t>
          </a:r>
        </a:p>
      </dsp:txBody>
      <dsp:txXfrm>
        <a:off x="1941768" y="34651"/>
        <a:ext cx="2060231" cy="1113772"/>
      </dsp:txXfrm>
    </dsp:sp>
    <dsp:sp modelId="{03013736-EE79-46B7-86C4-C5253A92E6D8}">
      <dsp:nvSpPr>
        <dsp:cNvPr id="0" name=""/>
        <dsp:cNvSpPr/>
      </dsp:nvSpPr>
      <dsp:spPr>
        <a:xfrm>
          <a:off x="4983110" y="0"/>
          <a:ext cx="2129533" cy="1183074"/>
        </a:xfrm>
        <a:prstGeom prst="roundRect">
          <a:avLst>
            <a:gd name="adj" fmla="val 1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Y" sz="3600" kern="1200" dirty="0"/>
            <a:t>BADS</a:t>
          </a:r>
        </a:p>
      </dsp:txBody>
      <dsp:txXfrm>
        <a:off x="5017761" y="34651"/>
        <a:ext cx="2060231" cy="1113772"/>
      </dsp:txXfrm>
    </dsp:sp>
    <dsp:sp modelId="{4DD21634-AEBA-494D-B0E5-2ED25975F869}">
      <dsp:nvSpPr>
        <dsp:cNvPr id="0" name=""/>
        <dsp:cNvSpPr/>
      </dsp:nvSpPr>
      <dsp:spPr>
        <a:xfrm>
          <a:off x="4066227" y="5028065"/>
          <a:ext cx="887305" cy="887305"/>
        </a:xfrm>
        <a:prstGeom prst="triangle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7E31CA-E0B4-4349-9EBB-8F06C87141B5}">
      <dsp:nvSpPr>
        <dsp:cNvPr id="0" name=""/>
        <dsp:cNvSpPr/>
      </dsp:nvSpPr>
      <dsp:spPr>
        <a:xfrm rot="21360000">
          <a:off x="1847150" y="4647844"/>
          <a:ext cx="5325459" cy="372392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414AEE-6702-49AF-842D-ECD9CF7CBBD6}">
      <dsp:nvSpPr>
        <dsp:cNvPr id="0" name=""/>
        <dsp:cNvSpPr/>
      </dsp:nvSpPr>
      <dsp:spPr>
        <a:xfrm rot="21360000">
          <a:off x="1850326" y="3716772"/>
          <a:ext cx="2124808" cy="98994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Y" sz="1400" kern="1200" dirty="0"/>
            <a:t>Hygienic, not left unattended by the roadside</a:t>
          </a:r>
        </a:p>
      </dsp:txBody>
      <dsp:txXfrm>
        <a:off x="1898651" y="3765097"/>
        <a:ext cx="2028158" cy="893293"/>
      </dsp:txXfrm>
    </dsp:sp>
    <dsp:sp modelId="{60E5028F-80E5-4D40-96CF-867BE34F9240}">
      <dsp:nvSpPr>
        <dsp:cNvPr id="0" name=""/>
        <dsp:cNvSpPr/>
      </dsp:nvSpPr>
      <dsp:spPr>
        <a:xfrm rot="21360000">
          <a:off x="1773426" y="2652005"/>
          <a:ext cx="2124808" cy="98994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Y" sz="1400" kern="1200" dirty="0"/>
            <a:t>Featherlight weight to bring anywhere</a:t>
          </a:r>
        </a:p>
      </dsp:txBody>
      <dsp:txXfrm>
        <a:off x="1821751" y="2700330"/>
        <a:ext cx="2028158" cy="893293"/>
      </dsp:txXfrm>
    </dsp:sp>
    <dsp:sp modelId="{4250ABA2-EEB4-4038-B54E-1CA131D12C11}">
      <dsp:nvSpPr>
        <dsp:cNvPr id="0" name=""/>
        <dsp:cNvSpPr/>
      </dsp:nvSpPr>
      <dsp:spPr>
        <a:xfrm rot="21360000">
          <a:off x="1696526" y="1610900"/>
          <a:ext cx="2124808" cy="98994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Y" sz="1400" kern="1200" dirty="0"/>
            <a:t>Materials</a:t>
          </a:r>
          <a:r>
            <a:rPr lang="en-MY" sz="1400" kern="1200" baseline="0" dirty="0"/>
            <a:t> are affordable and easily found</a:t>
          </a:r>
          <a:endParaRPr lang="en-MY" sz="1400" kern="1200" dirty="0"/>
        </a:p>
      </dsp:txBody>
      <dsp:txXfrm>
        <a:off x="1744851" y="1659225"/>
        <a:ext cx="2028158" cy="893293"/>
      </dsp:txXfrm>
    </dsp:sp>
    <dsp:sp modelId="{F767697D-732C-482B-B243-EE66068684E2}">
      <dsp:nvSpPr>
        <dsp:cNvPr id="0" name=""/>
        <dsp:cNvSpPr/>
      </dsp:nvSpPr>
      <dsp:spPr>
        <a:xfrm rot="21360000">
          <a:off x="4896742" y="3503819"/>
          <a:ext cx="2124808" cy="98994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Y" sz="1400" kern="1200" dirty="0"/>
            <a:t>Parts of the stall may easily damaged due to mishandle</a:t>
          </a:r>
        </a:p>
      </dsp:txBody>
      <dsp:txXfrm>
        <a:off x="4945067" y="3552144"/>
        <a:ext cx="2028158" cy="893293"/>
      </dsp:txXfrm>
    </dsp:sp>
    <dsp:sp modelId="{3B226AA5-9D45-482C-B251-4D5DADA984EC}">
      <dsp:nvSpPr>
        <dsp:cNvPr id="0" name=""/>
        <dsp:cNvSpPr/>
      </dsp:nvSpPr>
      <dsp:spPr>
        <a:xfrm rot="21360000">
          <a:off x="4819842" y="2439052"/>
          <a:ext cx="2124808" cy="989943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MY" sz="1400" kern="1200" dirty="0"/>
            <a:t>Need to bring it along when about to begin the business </a:t>
          </a:r>
        </a:p>
      </dsp:txBody>
      <dsp:txXfrm>
        <a:off x="4868167" y="2487377"/>
        <a:ext cx="2028158" cy="8932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BCDA95B-9CB0-45E6-BF15-DCECD1586EE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3D1AAC3-5FD2-4BCA-A032-9D0AD477D44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FC065A-7560-4A34-B13F-66C935FE214F}" type="datetimeFigureOut">
              <a:rPr lang="en-US" smtClean="0"/>
              <a:t>12/14/2019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79C6B9-C23F-4C20-8273-3800468196B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F03235-B715-4620-A90E-8478CC3D9CE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5FF060-D408-4A0C-A60B-108AF4CDFC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35750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B87432-2AB1-43E6-A203-71430DE2112E}" type="datetimeFigureOut">
              <a:rPr lang="en-US" smtClean="0"/>
              <a:t>12/14/2019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05A5F3-E7C8-41AA-BEFD-88F8FA17335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55798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37C5E6F3-B619-46C8-AE1B-594461A19AD8}"/>
              </a:ext>
            </a:extLst>
          </p:cNvPr>
          <p:cNvGrpSpPr/>
          <p:nvPr userDrawn="1"/>
        </p:nvGrpSpPr>
        <p:grpSpPr>
          <a:xfrm rot="16200000" flipH="1">
            <a:off x="-2712790" y="2451892"/>
            <a:ext cx="6216650" cy="1935163"/>
            <a:chOff x="2982913" y="-574675"/>
            <a:chExt cx="6216650" cy="1935163"/>
          </a:xfrm>
        </p:grpSpPr>
        <p:sp>
          <p:nvSpPr>
            <p:cNvPr id="14" name="Полилиния: фигура 12">
              <a:extLst>
                <a:ext uri="{FF2B5EF4-FFF2-40B4-BE49-F238E27FC236}">
                  <a16:creationId xmlns:a16="http://schemas.microsoft.com/office/drawing/2014/main" id="{B5C77FF8-475F-4E4A-A011-7231E68F1E93}"/>
                </a:ext>
              </a:extLst>
            </p:cNvPr>
            <p:cNvSpPr/>
            <p:nvPr/>
          </p:nvSpPr>
          <p:spPr>
            <a:xfrm rot="2688700">
              <a:off x="5514975" y="-574675"/>
              <a:ext cx="1157288" cy="1149350"/>
            </a:xfrm>
            <a:custGeom>
              <a:avLst/>
              <a:gdLst>
                <a:gd name="connsiteX0" fmla="*/ 0 w 1157505"/>
                <a:gd name="connsiteY0" fmla="*/ 1149920 h 1149920"/>
                <a:gd name="connsiteX1" fmla="*/ 1157505 w 1157505"/>
                <a:gd name="connsiteY1" fmla="*/ 0 h 1149920"/>
                <a:gd name="connsiteX2" fmla="*/ 1157505 w 1157505"/>
                <a:gd name="connsiteY2" fmla="*/ 1149920 h 1149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57505" h="1149920">
                  <a:moveTo>
                    <a:pt x="0" y="1149920"/>
                  </a:moveTo>
                  <a:lnTo>
                    <a:pt x="1157505" y="0"/>
                  </a:lnTo>
                  <a:lnTo>
                    <a:pt x="1157505" y="1149920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0" noProof="0" dirty="0"/>
            </a:p>
          </p:txBody>
        </p:sp>
        <p:sp>
          <p:nvSpPr>
            <p:cNvPr id="15" name="Полилиния: фигура 17">
              <a:extLst>
                <a:ext uri="{FF2B5EF4-FFF2-40B4-BE49-F238E27FC236}">
                  <a16:creationId xmlns:a16="http://schemas.microsoft.com/office/drawing/2014/main" id="{9FC3FC62-8BD9-4EAA-8A2F-2A17A960114C}"/>
                </a:ext>
              </a:extLst>
            </p:cNvPr>
            <p:cNvSpPr/>
            <p:nvPr/>
          </p:nvSpPr>
          <p:spPr>
            <a:xfrm rot="2688700">
              <a:off x="6907213" y="-128588"/>
              <a:ext cx="1490662" cy="1489076"/>
            </a:xfrm>
            <a:custGeom>
              <a:avLst/>
              <a:gdLst>
                <a:gd name="connsiteX0" fmla="*/ 0 w 1489710"/>
                <a:gd name="connsiteY0" fmla="*/ 616739 h 1489710"/>
                <a:gd name="connsiteX1" fmla="*/ 620807 w 1489710"/>
                <a:gd name="connsiteY1" fmla="*/ 0 h 1489710"/>
                <a:gd name="connsiteX2" fmla="*/ 1489710 w 1489710"/>
                <a:gd name="connsiteY2" fmla="*/ 0 h 1489710"/>
                <a:gd name="connsiteX3" fmla="*/ 1489710 w 1489710"/>
                <a:gd name="connsiteY3" fmla="*/ 1489710 h 1489710"/>
                <a:gd name="connsiteX4" fmla="*/ 0 w 1489710"/>
                <a:gd name="connsiteY4" fmla="*/ 1489710 h 1489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9710" h="1489710">
                  <a:moveTo>
                    <a:pt x="0" y="616739"/>
                  </a:moveTo>
                  <a:lnTo>
                    <a:pt x="620807" y="0"/>
                  </a:lnTo>
                  <a:lnTo>
                    <a:pt x="1489710" y="0"/>
                  </a:lnTo>
                  <a:lnTo>
                    <a:pt x="1489710" y="1489710"/>
                  </a:lnTo>
                  <a:lnTo>
                    <a:pt x="0" y="1489710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0" noProof="0" dirty="0"/>
            </a:p>
          </p:txBody>
        </p:sp>
        <p:sp>
          <p:nvSpPr>
            <p:cNvPr id="16" name="Полилиния: фигура 15">
              <a:extLst>
                <a:ext uri="{FF2B5EF4-FFF2-40B4-BE49-F238E27FC236}">
                  <a16:creationId xmlns:a16="http://schemas.microsoft.com/office/drawing/2014/main" id="{9E3EBD67-563D-4494-BE38-1DEB36803863}"/>
                </a:ext>
              </a:extLst>
            </p:cNvPr>
            <p:cNvSpPr/>
            <p:nvPr/>
          </p:nvSpPr>
          <p:spPr>
            <a:xfrm rot="2688700">
              <a:off x="3794125" y="-128588"/>
              <a:ext cx="1490663" cy="1489076"/>
            </a:xfrm>
            <a:custGeom>
              <a:avLst/>
              <a:gdLst>
                <a:gd name="connsiteX0" fmla="*/ 0 w 1489710"/>
                <a:gd name="connsiteY0" fmla="*/ 616740 h 1489710"/>
                <a:gd name="connsiteX1" fmla="*/ 620808 w 1489710"/>
                <a:gd name="connsiteY1" fmla="*/ 0 h 1489710"/>
                <a:gd name="connsiteX2" fmla="*/ 1489710 w 1489710"/>
                <a:gd name="connsiteY2" fmla="*/ 0 h 1489710"/>
                <a:gd name="connsiteX3" fmla="*/ 1489710 w 1489710"/>
                <a:gd name="connsiteY3" fmla="*/ 1489710 h 1489710"/>
                <a:gd name="connsiteX4" fmla="*/ 0 w 1489710"/>
                <a:gd name="connsiteY4" fmla="*/ 1489710 h 1489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9710" h="1489710">
                  <a:moveTo>
                    <a:pt x="0" y="616740"/>
                  </a:moveTo>
                  <a:lnTo>
                    <a:pt x="620808" y="0"/>
                  </a:lnTo>
                  <a:lnTo>
                    <a:pt x="1489710" y="0"/>
                  </a:lnTo>
                  <a:lnTo>
                    <a:pt x="1489710" y="1489710"/>
                  </a:lnTo>
                  <a:lnTo>
                    <a:pt x="0" y="1489710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0" noProof="0" dirty="0"/>
            </a:p>
          </p:txBody>
        </p:sp>
        <p:sp>
          <p:nvSpPr>
            <p:cNvPr id="17" name="Полилиния: фигура 10">
              <a:extLst>
                <a:ext uri="{FF2B5EF4-FFF2-40B4-BE49-F238E27FC236}">
                  <a16:creationId xmlns:a16="http://schemas.microsoft.com/office/drawing/2014/main" id="{9BECCB38-14EC-4A7A-B7E4-DD3E7000A171}"/>
                </a:ext>
              </a:extLst>
            </p:cNvPr>
            <p:cNvSpPr/>
            <p:nvPr/>
          </p:nvSpPr>
          <p:spPr>
            <a:xfrm rot="2688700">
              <a:off x="2982913" y="-320675"/>
              <a:ext cx="646112" cy="641350"/>
            </a:xfrm>
            <a:custGeom>
              <a:avLst/>
              <a:gdLst>
                <a:gd name="connsiteX0" fmla="*/ 0 w 646332"/>
                <a:gd name="connsiteY0" fmla="*/ 642097 h 642097"/>
                <a:gd name="connsiteX1" fmla="*/ 646332 w 646332"/>
                <a:gd name="connsiteY1" fmla="*/ 0 h 642097"/>
                <a:gd name="connsiteX2" fmla="*/ 646332 w 646332"/>
                <a:gd name="connsiteY2" fmla="*/ 642097 h 642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6332" h="642097">
                  <a:moveTo>
                    <a:pt x="0" y="642097"/>
                  </a:moveTo>
                  <a:lnTo>
                    <a:pt x="646332" y="0"/>
                  </a:lnTo>
                  <a:lnTo>
                    <a:pt x="646332" y="642097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0" noProof="0" dirty="0"/>
            </a:p>
          </p:txBody>
        </p:sp>
        <p:sp>
          <p:nvSpPr>
            <p:cNvPr id="18" name="Полилиния: фигура 13">
              <a:extLst>
                <a:ext uri="{FF2B5EF4-FFF2-40B4-BE49-F238E27FC236}">
                  <a16:creationId xmlns:a16="http://schemas.microsoft.com/office/drawing/2014/main" id="{FA86295C-C0CB-4273-95C7-3369C09C7E70}"/>
                </a:ext>
              </a:extLst>
            </p:cNvPr>
            <p:cNvSpPr/>
            <p:nvPr/>
          </p:nvSpPr>
          <p:spPr>
            <a:xfrm rot="2688700">
              <a:off x="8551863" y="-320675"/>
              <a:ext cx="647700" cy="641350"/>
            </a:xfrm>
            <a:custGeom>
              <a:avLst/>
              <a:gdLst>
                <a:gd name="connsiteX0" fmla="*/ 0 w 646332"/>
                <a:gd name="connsiteY0" fmla="*/ 642097 h 642097"/>
                <a:gd name="connsiteX1" fmla="*/ 646332 w 646332"/>
                <a:gd name="connsiteY1" fmla="*/ 0 h 642097"/>
                <a:gd name="connsiteX2" fmla="*/ 646332 w 646332"/>
                <a:gd name="connsiteY2" fmla="*/ 642097 h 642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6332" h="642097">
                  <a:moveTo>
                    <a:pt x="0" y="642097"/>
                  </a:moveTo>
                  <a:lnTo>
                    <a:pt x="646332" y="0"/>
                  </a:lnTo>
                  <a:lnTo>
                    <a:pt x="646332" y="642097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0" noProof="0" dirty="0"/>
            </a:p>
          </p:txBody>
        </p:sp>
      </p:grpSp>
      <p:sp>
        <p:nvSpPr>
          <p:cNvPr id="8" name="Прямоугольник 50">
            <a:extLst>
              <a:ext uri="{FF2B5EF4-FFF2-40B4-BE49-F238E27FC236}">
                <a16:creationId xmlns:a16="http://schemas.microsoft.com/office/drawing/2014/main" id="{37341355-6548-4CD4-A48D-BB12405E01AB}"/>
              </a:ext>
            </a:extLst>
          </p:cNvPr>
          <p:cNvSpPr/>
          <p:nvPr userDrawn="1"/>
        </p:nvSpPr>
        <p:spPr>
          <a:xfrm>
            <a:off x="6163056" y="-9542"/>
            <a:ext cx="6028944" cy="686754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58A5C9-3404-4900-9DD0-2F90F475840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615073" y="418009"/>
            <a:ext cx="5124910" cy="2387600"/>
          </a:xfrm>
        </p:spPr>
        <p:txBody>
          <a:bodyPr anchor="t">
            <a:normAutofit/>
          </a:bodyPr>
          <a:lstStyle>
            <a:lvl1pPr algn="ctr">
              <a:defRPr lang="en-US" sz="2400" kern="1200" dirty="0">
                <a:solidFill>
                  <a:srgbClr val="D24726"/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E3A026-2492-415D-B018-73251D30C5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05320" y="2964285"/>
            <a:ext cx="4474746" cy="963002"/>
          </a:xfrm>
        </p:spPr>
        <p:txBody>
          <a:bodyPr>
            <a:normAutofit/>
          </a:bodyPr>
          <a:lstStyle>
            <a:lvl1pPr marL="0" indent="0" algn="ctr">
              <a:buNone/>
              <a:defRPr lang="en-US" sz="1700" kern="1200" dirty="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3709820-6146-43BF-9EDE-4DC19D710A9C}"/>
              </a:ext>
            </a:extLst>
          </p:cNvPr>
          <p:cNvSpPr/>
          <p:nvPr userDrawn="1"/>
        </p:nvSpPr>
        <p:spPr>
          <a:xfrm>
            <a:off x="1005319" y="2921185"/>
            <a:ext cx="4474746" cy="100610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A1F2B5C-7CC8-4166-8811-E3FC8C02B49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05319" y="1089395"/>
            <a:ext cx="4474746" cy="1716214"/>
          </a:xfrm>
        </p:spPr>
        <p:txBody>
          <a:bodyPr anchor="b">
            <a:normAutofit/>
          </a:bodyPr>
          <a:lstStyle>
            <a:lvl1pPr marL="0" indent="0">
              <a:buNone/>
              <a:defRPr lang="en-US" sz="1700" kern="1200" dirty="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DEB84C57-015B-4F32-A9F8-92B8BD70EA3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05319" y="4042863"/>
            <a:ext cx="4474746" cy="1716214"/>
          </a:xfrm>
        </p:spPr>
        <p:txBody>
          <a:bodyPr>
            <a:normAutofit/>
          </a:bodyPr>
          <a:lstStyle>
            <a:lvl1pPr marL="0" indent="0">
              <a:buNone/>
              <a:defRPr lang="en-US" sz="1700" kern="1200" dirty="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98139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animBg="1"/>
      <p:bldP spid="12" grpId="0" build="p">
        <p:tmplLst>
          <p:tmpl lvl="1">
            <p:tnLst>
              <p:par>
                <p:cTn presetID="2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10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2F5AE9F-A12C-4E0B-A34B-7E06BD86B6E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142D97C-B4C3-4AFC-845D-61BBB892F7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C61414-BF95-4662-A709-F2B6F7F2DB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D54EE-0D73-4FDC-8312-4E21BB23DB24}" type="datetimeFigureOut">
              <a:rPr lang="en-US" smtClean="0"/>
              <a:t>12/14/2019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351846-A730-430D-B43A-FDC6D5740F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77D134-1616-411F-940C-B252EE427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EBF0A-94C9-4A9B-BA1E-C21ADEFDAC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99953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5E373FE-062D-4F04-8E42-50A91678E6AE}"/>
              </a:ext>
            </a:extLst>
          </p:cNvPr>
          <p:cNvSpPr/>
          <p:nvPr userDrawn="1"/>
        </p:nvSpPr>
        <p:spPr>
          <a:xfrm>
            <a:off x="0" y="0"/>
            <a:ext cx="12192000" cy="182562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94ED4EF-058A-4499-A8C7-69909D11F7DB}"/>
              </a:ext>
            </a:extLst>
          </p:cNvPr>
          <p:cNvGrpSpPr/>
          <p:nvPr userDrawn="1"/>
        </p:nvGrpSpPr>
        <p:grpSpPr>
          <a:xfrm flipH="1">
            <a:off x="2987675" y="-580735"/>
            <a:ext cx="6216650" cy="1935163"/>
            <a:chOff x="2982913" y="-574675"/>
            <a:chExt cx="6216650" cy="1935163"/>
          </a:xfrm>
        </p:grpSpPr>
        <p:sp>
          <p:nvSpPr>
            <p:cNvPr id="16" name="Полилиния: фигура 12">
              <a:extLst>
                <a:ext uri="{FF2B5EF4-FFF2-40B4-BE49-F238E27FC236}">
                  <a16:creationId xmlns:a16="http://schemas.microsoft.com/office/drawing/2014/main" id="{22F590E2-5600-4D15-9219-799BF4457ED8}"/>
                </a:ext>
              </a:extLst>
            </p:cNvPr>
            <p:cNvSpPr/>
            <p:nvPr/>
          </p:nvSpPr>
          <p:spPr>
            <a:xfrm rot="2688700">
              <a:off x="5514975" y="-574675"/>
              <a:ext cx="1157288" cy="1149350"/>
            </a:xfrm>
            <a:custGeom>
              <a:avLst/>
              <a:gdLst>
                <a:gd name="connsiteX0" fmla="*/ 0 w 1157505"/>
                <a:gd name="connsiteY0" fmla="*/ 1149920 h 1149920"/>
                <a:gd name="connsiteX1" fmla="*/ 1157505 w 1157505"/>
                <a:gd name="connsiteY1" fmla="*/ 0 h 1149920"/>
                <a:gd name="connsiteX2" fmla="*/ 1157505 w 1157505"/>
                <a:gd name="connsiteY2" fmla="*/ 1149920 h 1149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57505" h="1149920">
                  <a:moveTo>
                    <a:pt x="0" y="1149920"/>
                  </a:moveTo>
                  <a:lnTo>
                    <a:pt x="1157505" y="0"/>
                  </a:lnTo>
                  <a:lnTo>
                    <a:pt x="1157505" y="1149920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noProof="0" dirty="0"/>
            </a:p>
          </p:txBody>
        </p:sp>
        <p:sp>
          <p:nvSpPr>
            <p:cNvPr id="17" name="Полилиния: фигура 17">
              <a:extLst>
                <a:ext uri="{FF2B5EF4-FFF2-40B4-BE49-F238E27FC236}">
                  <a16:creationId xmlns:a16="http://schemas.microsoft.com/office/drawing/2014/main" id="{C7C61BAA-D5A6-4CD2-916D-D39799A108B2}"/>
                </a:ext>
              </a:extLst>
            </p:cNvPr>
            <p:cNvSpPr/>
            <p:nvPr/>
          </p:nvSpPr>
          <p:spPr>
            <a:xfrm rot="2688700">
              <a:off x="6907213" y="-128588"/>
              <a:ext cx="1490662" cy="1489076"/>
            </a:xfrm>
            <a:custGeom>
              <a:avLst/>
              <a:gdLst>
                <a:gd name="connsiteX0" fmla="*/ 0 w 1489710"/>
                <a:gd name="connsiteY0" fmla="*/ 616739 h 1489710"/>
                <a:gd name="connsiteX1" fmla="*/ 620807 w 1489710"/>
                <a:gd name="connsiteY1" fmla="*/ 0 h 1489710"/>
                <a:gd name="connsiteX2" fmla="*/ 1489710 w 1489710"/>
                <a:gd name="connsiteY2" fmla="*/ 0 h 1489710"/>
                <a:gd name="connsiteX3" fmla="*/ 1489710 w 1489710"/>
                <a:gd name="connsiteY3" fmla="*/ 1489710 h 1489710"/>
                <a:gd name="connsiteX4" fmla="*/ 0 w 1489710"/>
                <a:gd name="connsiteY4" fmla="*/ 1489710 h 1489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9710" h="1489710">
                  <a:moveTo>
                    <a:pt x="0" y="616739"/>
                  </a:moveTo>
                  <a:lnTo>
                    <a:pt x="620807" y="0"/>
                  </a:lnTo>
                  <a:lnTo>
                    <a:pt x="1489710" y="0"/>
                  </a:lnTo>
                  <a:lnTo>
                    <a:pt x="1489710" y="1489710"/>
                  </a:lnTo>
                  <a:lnTo>
                    <a:pt x="0" y="1489710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noProof="0" dirty="0"/>
            </a:p>
          </p:txBody>
        </p:sp>
        <p:sp>
          <p:nvSpPr>
            <p:cNvPr id="18" name="Полилиния: фигура 15">
              <a:extLst>
                <a:ext uri="{FF2B5EF4-FFF2-40B4-BE49-F238E27FC236}">
                  <a16:creationId xmlns:a16="http://schemas.microsoft.com/office/drawing/2014/main" id="{EDCDF9A2-F24A-47A6-A70E-E979287ECE4B}"/>
                </a:ext>
              </a:extLst>
            </p:cNvPr>
            <p:cNvSpPr/>
            <p:nvPr/>
          </p:nvSpPr>
          <p:spPr>
            <a:xfrm rot="2688700">
              <a:off x="3794125" y="-128588"/>
              <a:ext cx="1490663" cy="1489076"/>
            </a:xfrm>
            <a:custGeom>
              <a:avLst/>
              <a:gdLst>
                <a:gd name="connsiteX0" fmla="*/ 0 w 1489710"/>
                <a:gd name="connsiteY0" fmla="*/ 616740 h 1489710"/>
                <a:gd name="connsiteX1" fmla="*/ 620808 w 1489710"/>
                <a:gd name="connsiteY1" fmla="*/ 0 h 1489710"/>
                <a:gd name="connsiteX2" fmla="*/ 1489710 w 1489710"/>
                <a:gd name="connsiteY2" fmla="*/ 0 h 1489710"/>
                <a:gd name="connsiteX3" fmla="*/ 1489710 w 1489710"/>
                <a:gd name="connsiteY3" fmla="*/ 1489710 h 1489710"/>
                <a:gd name="connsiteX4" fmla="*/ 0 w 1489710"/>
                <a:gd name="connsiteY4" fmla="*/ 1489710 h 1489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9710" h="1489710">
                  <a:moveTo>
                    <a:pt x="0" y="616740"/>
                  </a:moveTo>
                  <a:lnTo>
                    <a:pt x="620808" y="0"/>
                  </a:lnTo>
                  <a:lnTo>
                    <a:pt x="1489710" y="0"/>
                  </a:lnTo>
                  <a:lnTo>
                    <a:pt x="1489710" y="1489710"/>
                  </a:lnTo>
                  <a:lnTo>
                    <a:pt x="0" y="1489710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noProof="0" dirty="0"/>
            </a:p>
          </p:txBody>
        </p:sp>
        <p:sp>
          <p:nvSpPr>
            <p:cNvPr id="19" name="Полилиния: фигура 10">
              <a:extLst>
                <a:ext uri="{FF2B5EF4-FFF2-40B4-BE49-F238E27FC236}">
                  <a16:creationId xmlns:a16="http://schemas.microsoft.com/office/drawing/2014/main" id="{6A149CB9-E9F6-4973-BB43-02862976487A}"/>
                </a:ext>
              </a:extLst>
            </p:cNvPr>
            <p:cNvSpPr/>
            <p:nvPr/>
          </p:nvSpPr>
          <p:spPr>
            <a:xfrm rot="2688700">
              <a:off x="2982913" y="-320675"/>
              <a:ext cx="646112" cy="641350"/>
            </a:xfrm>
            <a:custGeom>
              <a:avLst/>
              <a:gdLst>
                <a:gd name="connsiteX0" fmla="*/ 0 w 646332"/>
                <a:gd name="connsiteY0" fmla="*/ 642097 h 642097"/>
                <a:gd name="connsiteX1" fmla="*/ 646332 w 646332"/>
                <a:gd name="connsiteY1" fmla="*/ 0 h 642097"/>
                <a:gd name="connsiteX2" fmla="*/ 646332 w 646332"/>
                <a:gd name="connsiteY2" fmla="*/ 642097 h 642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6332" h="642097">
                  <a:moveTo>
                    <a:pt x="0" y="642097"/>
                  </a:moveTo>
                  <a:lnTo>
                    <a:pt x="646332" y="0"/>
                  </a:lnTo>
                  <a:lnTo>
                    <a:pt x="646332" y="642097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noProof="0" dirty="0"/>
            </a:p>
          </p:txBody>
        </p:sp>
        <p:sp>
          <p:nvSpPr>
            <p:cNvPr id="20" name="Полилиния: фигура 13">
              <a:extLst>
                <a:ext uri="{FF2B5EF4-FFF2-40B4-BE49-F238E27FC236}">
                  <a16:creationId xmlns:a16="http://schemas.microsoft.com/office/drawing/2014/main" id="{47668842-28F9-4DD9-B5EB-BFC4077406EB}"/>
                </a:ext>
              </a:extLst>
            </p:cNvPr>
            <p:cNvSpPr/>
            <p:nvPr/>
          </p:nvSpPr>
          <p:spPr>
            <a:xfrm rot="2688700">
              <a:off x="8551863" y="-320675"/>
              <a:ext cx="647700" cy="641350"/>
            </a:xfrm>
            <a:custGeom>
              <a:avLst/>
              <a:gdLst>
                <a:gd name="connsiteX0" fmla="*/ 0 w 646332"/>
                <a:gd name="connsiteY0" fmla="*/ 642097 h 642097"/>
                <a:gd name="connsiteX1" fmla="*/ 646332 w 646332"/>
                <a:gd name="connsiteY1" fmla="*/ 0 h 642097"/>
                <a:gd name="connsiteX2" fmla="*/ 646332 w 646332"/>
                <a:gd name="connsiteY2" fmla="*/ 642097 h 642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6332" h="642097">
                  <a:moveTo>
                    <a:pt x="0" y="642097"/>
                  </a:moveTo>
                  <a:lnTo>
                    <a:pt x="646332" y="0"/>
                  </a:lnTo>
                  <a:lnTo>
                    <a:pt x="646332" y="642097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noProof="0" dirty="0"/>
            </a:p>
          </p:txBody>
        </p:sp>
      </p:grpSp>
      <p:sp>
        <p:nvSpPr>
          <p:cNvPr id="21" name="Title 1">
            <a:extLst>
              <a:ext uri="{FF2B5EF4-FFF2-40B4-BE49-F238E27FC236}">
                <a16:creationId xmlns:a16="http://schemas.microsoft.com/office/drawing/2014/main" id="{DF10AABB-E8F4-4E2E-9A5B-A11E6695C5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8275" y="226300"/>
            <a:ext cx="11188589" cy="1404714"/>
          </a:xfrm>
        </p:spPr>
        <p:txBody>
          <a:bodyPr anchor="b">
            <a:normAutofit/>
          </a:bodyPr>
          <a:lstStyle>
            <a:lvl1pPr>
              <a:defRPr lang="en-US" sz="4400" kern="1200" dirty="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6CE512-9FAF-49A2-B445-9C789B0C4C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275" y="2041347"/>
            <a:ext cx="11188589" cy="4135616"/>
          </a:xfrm>
        </p:spPr>
        <p:txBody>
          <a:bodyPr/>
          <a:lstStyle>
            <a:lvl1pPr marL="2286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lvl1pPr>
            <a:lvl2pPr marL="6858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lvl2pPr>
            <a:lvl3pPr marL="11430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lvl3pPr>
            <a:lvl4pPr marL="16002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lvl4pPr>
            <a:lvl5pPr marL="2057400" indent="-228600">
              <a:buClr>
                <a:schemeClr val="accent1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2" name="Date Placeholder 21">
            <a:extLst>
              <a:ext uri="{FF2B5EF4-FFF2-40B4-BE49-F238E27FC236}">
                <a16:creationId xmlns:a16="http://schemas.microsoft.com/office/drawing/2014/main" id="{D3FC0685-4D60-4734-B09F-372FD83F32E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8275" y="6356350"/>
            <a:ext cx="3073125" cy="365125"/>
          </a:xfrm>
        </p:spPr>
        <p:txBody>
          <a:bodyPr/>
          <a:lstStyle/>
          <a:p>
            <a:fld id="{739D54EE-0D73-4FDC-8312-4E21BB23DB24}" type="datetimeFigureOut">
              <a:rPr lang="en-US" noProof="0" smtClean="0"/>
              <a:t>12/14/2019</a:t>
            </a:fld>
            <a:endParaRPr lang="en-US" noProof="0" dirty="0"/>
          </a:p>
        </p:txBody>
      </p:sp>
      <p:sp>
        <p:nvSpPr>
          <p:cNvPr id="23" name="Footer Placeholder 22">
            <a:extLst>
              <a:ext uri="{FF2B5EF4-FFF2-40B4-BE49-F238E27FC236}">
                <a16:creationId xmlns:a16="http://schemas.microsoft.com/office/drawing/2014/main" id="{6625F6F7-8499-4E34-896D-9E1681AAC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noProof="0" dirty="0"/>
          </a:p>
        </p:txBody>
      </p:sp>
      <p:sp>
        <p:nvSpPr>
          <p:cNvPr id="24" name="Slide Number Placeholder 23">
            <a:extLst>
              <a:ext uri="{FF2B5EF4-FFF2-40B4-BE49-F238E27FC236}">
                <a16:creationId xmlns:a16="http://schemas.microsoft.com/office/drawing/2014/main" id="{5E994F3B-479F-42F3-AE36-C259EE6F8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3086264" cy="365125"/>
          </a:xfrm>
        </p:spPr>
        <p:txBody>
          <a:bodyPr/>
          <a:lstStyle/>
          <a:p>
            <a:fld id="{360EBF0A-94C9-4A9B-BA1E-C21ADEFDACD6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033543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EF894423-F1D8-4448-BE4E-C66A70FF440C}"/>
              </a:ext>
            </a:extLst>
          </p:cNvPr>
          <p:cNvSpPr/>
          <p:nvPr userDrawn="1"/>
        </p:nvSpPr>
        <p:spPr>
          <a:xfrm>
            <a:off x="0" y="0"/>
            <a:ext cx="910600" cy="685884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6FD5A2C-B40C-41B6-8486-0060E7D0B499}"/>
              </a:ext>
            </a:extLst>
          </p:cNvPr>
          <p:cNvGrpSpPr/>
          <p:nvPr userDrawn="1"/>
        </p:nvGrpSpPr>
        <p:grpSpPr>
          <a:xfrm>
            <a:off x="288531" y="0"/>
            <a:ext cx="11375568" cy="6857999"/>
            <a:chOff x="408216" y="-849"/>
            <a:chExt cx="11375568" cy="6857999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F35F5515-DBFB-431E-956A-73730B15AEC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08216" y="-849"/>
              <a:ext cx="11375568" cy="6857999"/>
            </a:xfrm>
            <a:prstGeom prst="rect">
              <a:avLst/>
            </a:prstGeom>
          </p:spPr>
        </p:pic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E256075D-BF8D-4C2D-A9DA-CFB59002F49B}"/>
                </a:ext>
              </a:extLst>
            </p:cNvPr>
            <p:cNvSpPr/>
            <p:nvPr/>
          </p:nvSpPr>
          <p:spPr>
            <a:xfrm>
              <a:off x="4915716" y="2562225"/>
              <a:ext cx="1631189" cy="1704975"/>
            </a:xfrm>
            <a:prstGeom prst="ellipse">
              <a:avLst/>
            </a:prstGeom>
            <a:solidFill>
              <a:srgbClr val="1B1B1B">
                <a:alpha val="8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925EE08E-CA10-4C5F-97BC-B48B0451A492}"/>
              </a:ext>
            </a:extLst>
          </p:cNvPr>
          <p:cNvSpPr/>
          <p:nvPr userDrawn="1"/>
        </p:nvSpPr>
        <p:spPr>
          <a:xfrm>
            <a:off x="11281400" y="0"/>
            <a:ext cx="910600" cy="685884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Прямоугольник 28">
            <a:extLst>
              <a:ext uri="{FF2B5EF4-FFF2-40B4-BE49-F238E27FC236}">
                <a16:creationId xmlns:a16="http://schemas.microsoft.com/office/drawing/2014/main" id="{8A0A4B2E-2560-4117-A770-DF23BDEC29BC}"/>
              </a:ext>
            </a:extLst>
          </p:cNvPr>
          <p:cNvSpPr/>
          <p:nvPr userDrawn="1"/>
        </p:nvSpPr>
        <p:spPr>
          <a:xfrm rot="5400000">
            <a:off x="2664108" y="-2675485"/>
            <a:ext cx="6841448" cy="12192418"/>
          </a:xfrm>
          <a:prstGeom prst="rect">
            <a:avLst/>
          </a:prstGeom>
          <a:solidFill>
            <a:schemeClr val="tx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050" noProof="0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73D0A0D-855E-4342-B83E-424B4A493D5B}"/>
              </a:ext>
            </a:extLst>
          </p:cNvPr>
          <p:cNvGrpSpPr/>
          <p:nvPr userDrawn="1"/>
        </p:nvGrpSpPr>
        <p:grpSpPr>
          <a:xfrm>
            <a:off x="2975751" y="-564356"/>
            <a:ext cx="6216650" cy="1935163"/>
            <a:chOff x="2982913" y="-574675"/>
            <a:chExt cx="6216650" cy="1935163"/>
          </a:xfrm>
        </p:grpSpPr>
        <p:sp>
          <p:nvSpPr>
            <p:cNvPr id="19" name="Полилиния: фигура 12">
              <a:extLst>
                <a:ext uri="{FF2B5EF4-FFF2-40B4-BE49-F238E27FC236}">
                  <a16:creationId xmlns:a16="http://schemas.microsoft.com/office/drawing/2014/main" id="{085B9B80-E73A-49D3-BEDA-53569B9B82C5}"/>
                </a:ext>
              </a:extLst>
            </p:cNvPr>
            <p:cNvSpPr/>
            <p:nvPr/>
          </p:nvSpPr>
          <p:spPr>
            <a:xfrm rot="2688700">
              <a:off x="5514975" y="-574675"/>
              <a:ext cx="1157288" cy="1149350"/>
            </a:xfrm>
            <a:custGeom>
              <a:avLst/>
              <a:gdLst>
                <a:gd name="connsiteX0" fmla="*/ 0 w 1157505"/>
                <a:gd name="connsiteY0" fmla="*/ 1149920 h 1149920"/>
                <a:gd name="connsiteX1" fmla="*/ 1157505 w 1157505"/>
                <a:gd name="connsiteY1" fmla="*/ 0 h 1149920"/>
                <a:gd name="connsiteX2" fmla="*/ 1157505 w 1157505"/>
                <a:gd name="connsiteY2" fmla="*/ 1149920 h 1149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57505" h="1149920">
                  <a:moveTo>
                    <a:pt x="0" y="1149920"/>
                  </a:moveTo>
                  <a:lnTo>
                    <a:pt x="1157505" y="0"/>
                  </a:lnTo>
                  <a:lnTo>
                    <a:pt x="1157505" y="1149920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noProof="0" dirty="0"/>
            </a:p>
          </p:txBody>
        </p:sp>
        <p:sp>
          <p:nvSpPr>
            <p:cNvPr id="20" name="Полилиния: фигура 17">
              <a:extLst>
                <a:ext uri="{FF2B5EF4-FFF2-40B4-BE49-F238E27FC236}">
                  <a16:creationId xmlns:a16="http://schemas.microsoft.com/office/drawing/2014/main" id="{D9B488A2-B7A1-4CA1-88BA-3A3165C35DA2}"/>
                </a:ext>
              </a:extLst>
            </p:cNvPr>
            <p:cNvSpPr/>
            <p:nvPr/>
          </p:nvSpPr>
          <p:spPr>
            <a:xfrm rot="2688700">
              <a:off x="6907213" y="-128588"/>
              <a:ext cx="1490662" cy="1489076"/>
            </a:xfrm>
            <a:custGeom>
              <a:avLst/>
              <a:gdLst>
                <a:gd name="connsiteX0" fmla="*/ 0 w 1489710"/>
                <a:gd name="connsiteY0" fmla="*/ 616739 h 1489710"/>
                <a:gd name="connsiteX1" fmla="*/ 620807 w 1489710"/>
                <a:gd name="connsiteY1" fmla="*/ 0 h 1489710"/>
                <a:gd name="connsiteX2" fmla="*/ 1489710 w 1489710"/>
                <a:gd name="connsiteY2" fmla="*/ 0 h 1489710"/>
                <a:gd name="connsiteX3" fmla="*/ 1489710 w 1489710"/>
                <a:gd name="connsiteY3" fmla="*/ 1489710 h 1489710"/>
                <a:gd name="connsiteX4" fmla="*/ 0 w 1489710"/>
                <a:gd name="connsiteY4" fmla="*/ 1489710 h 1489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9710" h="1489710">
                  <a:moveTo>
                    <a:pt x="0" y="616739"/>
                  </a:moveTo>
                  <a:lnTo>
                    <a:pt x="620807" y="0"/>
                  </a:lnTo>
                  <a:lnTo>
                    <a:pt x="1489710" y="0"/>
                  </a:lnTo>
                  <a:lnTo>
                    <a:pt x="1489710" y="1489710"/>
                  </a:lnTo>
                  <a:lnTo>
                    <a:pt x="0" y="1489710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noProof="0" dirty="0"/>
            </a:p>
          </p:txBody>
        </p:sp>
        <p:sp>
          <p:nvSpPr>
            <p:cNvPr id="21" name="Полилиния: фигура 15">
              <a:extLst>
                <a:ext uri="{FF2B5EF4-FFF2-40B4-BE49-F238E27FC236}">
                  <a16:creationId xmlns:a16="http://schemas.microsoft.com/office/drawing/2014/main" id="{DB9CEB59-B971-4D1E-A99C-CF0DFF1FDA8A}"/>
                </a:ext>
              </a:extLst>
            </p:cNvPr>
            <p:cNvSpPr/>
            <p:nvPr/>
          </p:nvSpPr>
          <p:spPr>
            <a:xfrm rot="2688700">
              <a:off x="3794125" y="-128588"/>
              <a:ext cx="1490663" cy="1489076"/>
            </a:xfrm>
            <a:custGeom>
              <a:avLst/>
              <a:gdLst>
                <a:gd name="connsiteX0" fmla="*/ 0 w 1489710"/>
                <a:gd name="connsiteY0" fmla="*/ 616740 h 1489710"/>
                <a:gd name="connsiteX1" fmla="*/ 620808 w 1489710"/>
                <a:gd name="connsiteY1" fmla="*/ 0 h 1489710"/>
                <a:gd name="connsiteX2" fmla="*/ 1489710 w 1489710"/>
                <a:gd name="connsiteY2" fmla="*/ 0 h 1489710"/>
                <a:gd name="connsiteX3" fmla="*/ 1489710 w 1489710"/>
                <a:gd name="connsiteY3" fmla="*/ 1489710 h 1489710"/>
                <a:gd name="connsiteX4" fmla="*/ 0 w 1489710"/>
                <a:gd name="connsiteY4" fmla="*/ 1489710 h 1489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9710" h="1489710">
                  <a:moveTo>
                    <a:pt x="0" y="616740"/>
                  </a:moveTo>
                  <a:lnTo>
                    <a:pt x="620808" y="0"/>
                  </a:lnTo>
                  <a:lnTo>
                    <a:pt x="1489710" y="0"/>
                  </a:lnTo>
                  <a:lnTo>
                    <a:pt x="1489710" y="1489710"/>
                  </a:lnTo>
                  <a:lnTo>
                    <a:pt x="0" y="1489710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noProof="0" dirty="0"/>
            </a:p>
          </p:txBody>
        </p:sp>
        <p:sp>
          <p:nvSpPr>
            <p:cNvPr id="22" name="Полилиния: фигура 10">
              <a:extLst>
                <a:ext uri="{FF2B5EF4-FFF2-40B4-BE49-F238E27FC236}">
                  <a16:creationId xmlns:a16="http://schemas.microsoft.com/office/drawing/2014/main" id="{D35FF125-B2DE-4DFF-98E7-47BFBBC8D29B}"/>
                </a:ext>
              </a:extLst>
            </p:cNvPr>
            <p:cNvSpPr/>
            <p:nvPr/>
          </p:nvSpPr>
          <p:spPr>
            <a:xfrm rot="2688700">
              <a:off x="2982913" y="-320675"/>
              <a:ext cx="646112" cy="641350"/>
            </a:xfrm>
            <a:custGeom>
              <a:avLst/>
              <a:gdLst>
                <a:gd name="connsiteX0" fmla="*/ 0 w 646332"/>
                <a:gd name="connsiteY0" fmla="*/ 642097 h 642097"/>
                <a:gd name="connsiteX1" fmla="*/ 646332 w 646332"/>
                <a:gd name="connsiteY1" fmla="*/ 0 h 642097"/>
                <a:gd name="connsiteX2" fmla="*/ 646332 w 646332"/>
                <a:gd name="connsiteY2" fmla="*/ 642097 h 642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6332" h="642097">
                  <a:moveTo>
                    <a:pt x="0" y="642097"/>
                  </a:moveTo>
                  <a:lnTo>
                    <a:pt x="646332" y="0"/>
                  </a:lnTo>
                  <a:lnTo>
                    <a:pt x="646332" y="642097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noProof="0" dirty="0"/>
            </a:p>
          </p:txBody>
        </p:sp>
        <p:sp>
          <p:nvSpPr>
            <p:cNvPr id="23" name="Полилиния: фигура 13">
              <a:extLst>
                <a:ext uri="{FF2B5EF4-FFF2-40B4-BE49-F238E27FC236}">
                  <a16:creationId xmlns:a16="http://schemas.microsoft.com/office/drawing/2014/main" id="{9457471C-F75F-4E84-A15D-1A45630B30B0}"/>
                </a:ext>
              </a:extLst>
            </p:cNvPr>
            <p:cNvSpPr/>
            <p:nvPr/>
          </p:nvSpPr>
          <p:spPr>
            <a:xfrm rot="2688700">
              <a:off x="8551863" y="-320675"/>
              <a:ext cx="647700" cy="641350"/>
            </a:xfrm>
            <a:custGeom>
              <a:avLst/>
              <a:gdLst>
                <a:gd name="connsiteX0" fmla="*/ 0 w 646332"/>
                <a:gd name="connsiteY0" fmla="*/ 642097 h 642097"/>
                <a:gd name="connsiteX1" fmla="*/ 646332 w 646332"/>
                <a:gd name="connsiteY1" fmla="*/ 0 h 642097"/>
                <a:gd name="connsiteX2" fmla="*/ 646332 w 646332"/>
                <a:gd name="connsiteY2" fmla="*/ 642097 h 642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6332" h="642097">
                  <a:moveTo>
                    <a:pt x="0" y="642097"/>
                  </a:moveTo>
                  <a:lnTo>
                    <a:pt x="646332" y="0"/>
                  </a:lnTo>
                  <a:lnTo>
                    <a:pt x="646332" y="642097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noProof="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E1D4EA1-98F1-4D52-9AB2-178179FB96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6197" y="403226"/>
            <a:ext cx="11637271" cy="945588"/>
          </a:xfrm>
        </p:spPr>
        <p:txBody>
          <a:bodyPr anchor="t">
            <a:normAutofit/>
          </a:bodyPr>
          <a:lstStyle>
            <a:lvl1pPr algn="ctr">
              <a:defRPr lang="en-US" sz="2400" kern="1200" dirty="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994420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A close up of a logo&#10;&#10;Description generated with high confidence">
            <a:extLst>
              <a:ext uri="{FF2B5EF4-FFF2-40B4-BE49-F238E27FC236}">
                <a16:creationId xmlns:a16="http://schemas.microsoft.com/office/drawing/2014/main" id="{F9AA9814-A4CA-4D4D-95C0-1671163FF05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0" y="0"/>
            <a:ext cx="12192525" cy="6858000"/>
          </a:xfrm>
          <a:prstGeom prst="rect">
            <a:avLst/>
          </a:prstGeom>
        </p:spPr>
      </p:pic>
      <p:sp>
        <p:nvSpPr>
          <p:cNvPr id="25" name="Прямоугольник 28">
            <a:extLst>
              <a:ext uri="{FF2B5EF4-FFF2-40B4-BE49-F238E27FC236}">
                <a16:creationId xmlns:a16="http://schemas.microsoft.com/office/drawing/2014/main" id="{80288483-DBC2-48F1-A175-D448652B374C}"/>
              </a:ext>
            </a:extLst>
          </p:cNvPr>
          <p:cNvSpPr/>
          <p:nvPr userDrawn="1"/>
        </p:nvSpPr>
        <p:spPr>
          <a:xfrm rot="5400000">
            <a:off x="2666790" y="-2668056"/>
            <a:ext cx="6857999" cy="12192418"/>
          </a:xfrm>
          <a:prstGeom prst="rect">
            <a:avLst/>
          </a:prstGeom>
          <a:solidFill>
            <a:schemeClr val="tx1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400" noProof="0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73D0A0D-855E-4342-B83E-424B4A493D5B}"/>
              </a:ext>
            </a:extLst>
          </p:cNvPr>
          <p:cNvGrpSpPr/>
          <p:nvPr userDrawn="1"/>
        </p:nvGrpSpPr>
        <p:grpSpPr>
          <a:xfrm>
            <a:off x="2975751" y="-564356"/>
            <a:ext cx="6216650" cy="1935163"/>
            <a:chOff x="2982913" y="-574675"/>
            <a:chExt cx="6216650" cy="1935163"/>
          </a:xfrm>
        </p:grpSpPr>
        <p:sp>
          <p:nvSpPr>
            <p:cNvPr id="19" name="Полилиния: фигура 12">
              <a:extLst>
                <a:ext uri="{FF2B5EF4-FFF2-40B4-BE49-F238E27FC236}">
                  <a16:creationId xmlns:a16="http://schemas.microsoft.com/office/drawing/2014/main" id="{085B9B80-E73A-49D3-BEDA-53569B9B82C5}"/>
                </a:ext>
              </a:extLst>
            </p:cNvPr>
            <p:cNvSpPr/>
            <p:nvPr/>
          </p:nvSpPr>
          <p:spPr>
            <a:xfrm rot="2688700">
              <a:off x="5514975" y="-574675"/>
              <a:ext cx="1157288" cy="1149350"/>
            </a:xfrm>
            <a:custGeom>
              <a:avLst/>
              <a:gdLst>
                <a:gd name="connsiteX0" fmla="*/ 0 w 1157505"/>
                <a:gd name="connsiteY0" fmla="*/ 1149920 h 1149920"/>
                <a:gd name="connsiteX1" fmla="*/ 1157505 w 1157505"/>
                <a:gd name="connsiteY1" fmla="*/ 0 h 1149920"/>
                <a:gd name="connsiteX2" fmla="*/ 1157505 w 1157505"/>
                <a:gd name="connsiteY2" fmla="*/ 1149920 h 1149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57505" h="1149920">
                  <a:moveTo>
                    <a:pt x="0" y="1149920"/>
                  </a:moveTo>
                  <a:lnTo>
                    <a:pt x="1157505" y="0"/>
                  </a:lnTo>
                  <a:lnTo>
                    <a:pt x="1157505" y="1149920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noProof="0" dirty="0"/>
            </a:p>
          </p:txBody>
        </p:sp>
        <p:sp>
          <p:nvSpPr>
            <p:cNvPr id="20" name="Полилиния: фигура 17">
              <a:extLst>
                <a:ext uri="{FF2B5EF4-FFF2-40B4-BE49-F238E27FC236}">
                  <a16:creationId xmlns:a16="http://schemas.microsoft.com/office/drawing/2014/main" id="{D9B488A2-B7A1-4CA1-88BA-3A3165C35DA2}"/>
                </a:ext>
              </a:extLst>
            </p:cNvPr>
            <p:cNvSpPr/>
            <p:nvPr/>
          </p:nvSpPr>
          <p:spPr>
            <a:xfrm rot="2688700">
              <a:off x="6907213" y="-128588"/>
              <a:ext cx="1490662" cy="1489076"/>
            </a:xfrm>
            <a:custGeom>
              <a:avLst/>
              <a:gdLst>
                <a:gd name="connsiteX0" fmla="*/ 0 w 1489710"/>
                <a:gd name="connsiteY0" fmla="*/ 616739 h 1489710"/>
                <a:gd name="connsiteX1" fmla="*/ 620807 w 1489710"/>
                <a:gd name="connsiteY1" fmla="*/ 0 h 1489710"/>
                <a:gd name="connsiteX2" fmla="*/ 1489710 w 1489710"/>
                <a:gd name="connsiteY2" fmla="*/ 0 h 1489710"/>
                <a:gd name="connsiteX3" fmla="*/ 1489710 w 1489710"/>
                <a:gd name="connsiteY3" fmla="*/ 1489710 h 1489710"/>
                <a:gd name="connsiteX4" fmla="*/ 0 w 1489710"/>
                <a:gd name="connsiteY4" fmla="*/ 1489710 h 1489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9710" h="1489710">
                  <a:moveTo>
                    <a:pt x="0" y="616739"/>
                  </a:moveTo>
                  <a:lnTo>
                    <a:pt x="620807" y="0"/>
                  </a:lnTo>
                  <a:lnTo>
                    <a:pt x="1489710" y="0"/>
                  </a:lnTo>
                  <a:lnTo>
                    <a:pt x="1489710" y="1489710"/>
                  </a:lnTo>
                  <a:lnTo>
                    <a:pt x="0" y="1489710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noProof="0" dirty="0"/>
            </a:p>
          </p:txBody>
        </p:sp>
        <p:sp>
          <p:nvSpPr>
            <p:cNvPr id="21" name="Полилиния: фигура 15">
              <a:extLst>
                <a:ext uri="{FF2B5EF4-FFF2-40B4-BE49-F238E27FC236}">
                  <a16:creationId xmlns:a16="http://schemas.microsoft.com/office/drawing/2014/main" id="{DB9CEB59-B971-4D1E-A99C-CF0DFF1FDA8A}"/>
                </a:ext>
              </a:extLst>
            </p:cNvPr>
            <p:cNvSpPr/>
            <p:nvPr/>
          </p:nvSpPr>
          <p:spPr>
            <a:xfrm rot="2688700">
              <a:off x="3794125" y="-128588"/>
              <a:ext cx="1490663" cy="1489076"/>
            </a:xfrm>
            <a:custGeom>
              <a:avLst/>
              <a:gdLst>
                <a:gd name="connsiteX0" fmla="*/ 0 w 1489710"/>
                <a:gd name="connsiteY0" fmla="*/ 616740 h 1489710"/>
                <a:gd name="connsiteX1" fmla="*/ 620808 w 1489710"/>
                <a:gd name="connsiteY1" fmla="*/ 0 h 1489710"/>
                <a:gd name="connsiteX2" fmla="*/ 1489710 w 1489710"/>
                <a:gd name="connsiteY2" fmla="*/ 0 h 1489710"/>
                <a:gd name="connsiteX3" fmla="*/ 1489710 w 1489710"/>
                <a:gd name="connsiteY3" fmla="*/ 1489710 h 1489710"/>
                <a:gd name="connsiteX4" fmla="*/ 0 w 1489710"/>
                <a:gd name="connsiteY4" fmla="*/ 1489710 h 1489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9710" h="1489710">
                  <a:moveTo>
                    <a:pt x="0" y="616740"/>
                  </a:moveTo>
                  <a:lnTo>
                    <a:pt x="620808" y="0"/>
                  </a:lnTo>
                  <a:lnTo>
                    <a:pt x="1489710" y="0"/>
                  </a:lnTo>
                  <a:lnTo>
                    <a:pt x="1489710" y="1489710"/>
                  </a:lnTo>
                  <a:lnTo>
                    <a:pt x="0" y="1489710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noProof="0" dirty="0"/>
            </a:p>
          </p:txBody>
        </p:sp>
        <p:sp>
          <p:nvSpPr>
            <p:cNvPr id="22" name="Полилиния: фигура 10">
              <a:extLst>
                <a:ext uri="{FF2B5EF4-FFF2-40B4-BE49-F238E27FC236}">
                  <a16:creationId xmlns:a16="http://schemas.microsoft.com/office/drawing/2014/main" id="{D35FF125-B2DE-4DFF-98E7-47BFBBC8D29B}"/>
                </a:ext>
              </a:extLst>
            </p:cNvPr>
            <p:cNvSpPr/>
            <p:nvPr/>
          </p:nvSpPr>
          <p:spPr>
            <a:xfrm rot="2688700">
              <a:off x="2982913" y="-320675"/>
              <a:ext cx="646112" cy="641350"/>
            </a:xfrm>
            <a:custGeom>
              <a:avLst/>
              <a:gdLst>
                <a:gd name="connsiteX0" fmla="*/ 0 w 646332"/>
                <a:gd name="connsiteY0" fmla="*/ 642097 h 642097"/>
                <a:gd name="connsiteX1" fmla="*/ 646332 w 646332"/>
                <a:gd name="connsiteY1" fmla="*/ 0 h 642097"/>
                <a:gd name="connsiteX2" fmla="*/ 646332 w 646332"/>
                <a:gd name="connsiteY2" fmla="*/ 642097 h 642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6332" h="642097">
                  <a:moveTo>
                    <a:pt x="0" y="642097"/>
                  </a:moveTo>
                  <a:lnTo>
                    <a:pt x="646332" y="0"/>
                  </a:lnTo>
                  <a:lnTo>
                    <a:pt x="646332" y="642097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noProof="0" dirty="0"/>
            </a:p>
          </p:txBody>
        </p:sp>
        <p:sp>
          <p:nvSpPr>
            <p:cNvPr id="23" name="Полилиния: фигура 13">
              <a:extLst>
                <a:ext uri="{FF2B5EF4-FFF2-40B4-BE49-F238E27FC236}">
                  <a16:creationId xmlns:a16="http://schemas.microsoft.com/office/drawing/2014/main" id="{9457471C-F75F-4E84-A15D-1A45630B30B0}"/>
                </a:ext>
              </a:extLst>
            </p:cNvPr>
            <p:cNvSpPr/>
            <p:nvPr/>
          </p:nvSpPr>
          <p:spPr>
            <a:xfrm rot="2688700">
              <a:off x="8551863" y="-320675"/>
              <a:ext cx="647700" cy="641350"/>
            </a:xfrm>
            <a:custGeom>
              <a:avLst/>
              <a:gdLst>
                <a:gd name="connsiteX0" fmla="*/ 0 w 646332"/>
                <a:gd name="connsiteY0" fmla="*/ 642097 h 642097"/>
                <a:gd name="connsiteX1" fmla="*/ 646332 w 646332"/>
                <a:gd name="connsiteY1" fmla="*/ 0 h 642097"/>
                <a:gd name="connsiteX2" fmla="*/ 646332 w 646332"/>
                <a:gd name="connsiteY2" fmla="*/ 642097 h 642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6332" h="642097">
                  <a:moveTo>
                    <a:pt x="0" y="642097"/>
                  </a:moveTo>
                  <a:lnTo>
                    <a:pt x="646332" y="0"/>
                  </a:lnTo>
                  <a:lnTo>
                    <a:pt x="646332" y="642097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noProof="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E1D4EA1-98F1-4D52-9AB2-178179FB96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6197" y="403226"/>
            <a:ext cx="11637271" cy="945588"/>
          </a:xfrm>
        </p:spPr>
        <p:txBody>
          <a:bodyPr anchor="t">
            <a:normAutofit/>
          </a:bodyPr>
          <a:lstStyle>
            <a:lvl1pPr algn="ctr">
              <a:defRPr lang="en-US" sz="2400" kern="1200" dirty="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41347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A picture containing green, building&#10;&#10;Description generated with very high confidence">
            <a:extLst>
              <a:ext uri="{FF2B5EF4-FFF2-40B4-BE49-F238E27FC236}">
                <a16:creationId xmlns:a16="http://schemas.microsoft.com/office/drawing/2014/main" id="{D9823306-4A07-407B-9BD7-7087707BEF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5" name="Прямоугольник 28">
            <a:extLst>
              <a:ext uri="{FF2B5EF4-FFF2-40B4-BE49-F238E27FC236}">
                <a16:creationId xmlns:a16="http://schemas.microsoft.com/office/drawing/2014/main" id="{BF85E922-92A5-4955-9D80-B34534253A7E}"/>
              </a:ext>
            </a:extLst>
          </p:cNvPr>
          <p:cNvSpPr/>
          <p:nvPr userDrawn="1"/>
        </p:nvSpPr>
        <p:spPr>
          <a:xfrm rot="5400000">
            <a:off x="2666999" y="-2667846"/>
            <a:ext cx="6858000" cy="12192000"/>
          </a:xfrm>
          <a:prstGeom prst="rect">
            <a:avLst/>
          </a:prstGeom>
          <a:solidFill>
            <a:schemeClr val="tx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en-US" sz="1400" noProof="0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73D0A0D-855E-4342-B83E-424B4A493D5B}"/>
              </a:ext>
            </a:extLst>
          </p:cNvPr>
          <p:cNvGrpSpPr/>
          <p:nvPr userDrawn="1"/>
        </p:nvGrpSpPr>
        <p:grpSpPr>
          <a:xfrm>
            <a:off x="2975751" y="-564356"/>
            <a:ext cx="6216650" cy="1935163"/>
            <a:chOff x="2982913" y="-574675"/>
            <a:chExt cx="6216650" cy="1935163"/>
          </a:xfrm>
        </p:grpSpPr>
        <p:sp>
          <p:nvSpPr>
            <p:cNvPr id="19" name="Полилиния: фигура 12">
              <a:extLst>
                <a:ext uri="{FF2B5EF4-FFF2-40B4-BE49-F238E27FC236}">
                  <a16:creationId xmlns:a16="http://schemas.microsoft.com/office/drawing/2014/main" id="{085B9B80-E73A-49D3-BEDA-53569B9B82C5}"/>
                </a:ext>
              </a:extLst>
            </p:cNvPr>
            <p:cNvSpPr/>
            <p:nvPr/>
          </p:nvSpPr>
          <p:spPr>
            <a:xfrm rot="2688700">
              <a:off x="5514975" y="-574675"/>
              <a:ext cx="1157288" cy="1149350"/>
            </a:xfrm>
            <a:custGeom>
              <a:avLst/>
              <a:gdLst>
                <a:gd name="connsiteX0" fmla="*/ 0 w 1157505"/>
                <a:gd name="connsiteY0" fmla="*/ 1149920 h 1149920"/>
                <a:gd name="connsiteX1" fmla="*/ 1157505 w 1157505"/>
                <a:gd name="connsiteY1" fmla="*/ 0 h 1149920"/>
                <a:gd name="connsiteX2" fmla="*/ 1157505 w 1157505"/>
                <a:gd name="connsiteY2" fmla="*/ 1149920 h 1149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57505" h="1149920">
                  <a:moveTo>
                    <a:pt x="0" y="1149920"/>
                  </a:moveTo>
                  <a:lnTo>
                    <a:pt x="1157505" y="0"/>
                  </a:lnTo>
                  <a:lnTo>
                    <a:pt x="1157505" y="1149920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noProof="0" dirty="0"/>
            </a:p>
          </p:txBody>
        </p:sp>
        <p:sp>
          <p:nvSpPr>
            <p:cNvPr id="20" name="Полилиния: фигура 17">
              <a:extLst>
                <a:ext uri="{FF2B5EF4-FFF2-40B4-BE49-F238E27FC236}">
                  <a16:creationId xmlns:a16="http://schemas.microsoft.com/office/drawing/2014/main" id="{D9B488A2-B7A1-4CA1-88BA-3A3165C35DA2}"/>
                </a:ext>
              </a:extLst>
            </p:cNvPr>
            <p:cNvSpPr/>
            <p:nvPr/>
          </p:nvSpPr>
          <p:spPr>
            <a:xfrm rot="2688700">
              <a:off x="6907213" y="-128588"/>
              <a:ext cx="1490662" cy="1489076"/>
            </a:xfrm>
            <a:custGeom>
              <a:avLst/>
              <a:gdLst>
                <a:gd name="connsiteX0" fmla="*/ 0 w 1489710"/>
                <a:gd name="connsiteY0" fmla="*/ 616739 h 1489710"/>
                <a:gd name="connsiteX1" fmla="*/ 620807 w 1489710"/>
                <a:gd name="connsiteY1" fmla="*/ 0 h 1489710"/>
                <a:gd name="connsiteX2" fmla="*/ 1489710 w 1489710"/>
                <a:gd name="connsiteY2" fmla="*/ 0 h 1489710"/>
                <a:gd name="connsiteX3" fmla="*/ 1489710 w 1489710"/>
                <a:gd name="connsiteY3" fmla="*/ 1489710 h 1489710"/>
                <a:gd name="connsiteX4" fmla="*/ 0 w 1489710"/>
                <a:gd name="connsiteY4" fmla="*/ 1489710 h 1489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9710" h="1489710">
                  <a:moveTo>
                    <a:pt x="0" y="616739"/>
                  </a:moveTo>
                  <a:lnTo>
                    <a:pt x="620807" y="0"/>
                  </a:lnTo>
                  <a:lnTo>
                    <a:pt x="1489710" y="0"/>
                  </a:lnTo>
                  <a:lnTo>
                    <a:pt x="1489710" y="1489710"/>
                  </a:lnTo>
                  <a:lnTo>
                    <a:pt x="0" y="1489710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noProof="0" dirty="0"/>
            </a:p>
          </p:txBody>
        </p:sp>
        <p:sp>
          <p:nvSpPr>
            <p:cNvPr id="21" name="Полилиния: фигура 15">
              <a:extLst>
                <a:ext uri="{FF2B5EF4-FFF2-40B4-BE49-F238E27FC236}">
                  <a16:creationId xmlns:a16="http://schemas.microsoft.com/office/drawing/2014/main" id="{DB9CEB59-B971-4D1E-A99C-CF0DFF1FDA8A}"/>
                </a:ext>
              </a:extLst>
            </p:cNvPr>
            <p:cNvSpPr/>
            <p:nvPr/>
          </p:nvSpPr>
          <p:spPr>
            <a:xfrm rot="2688700">
              <a:off x="3794125" y="-128588"/>
              <a:ext cx="1490663" cy="1489076"/>
            </a:xfrm>
            <a:custGeom>
              <a:avLst/>
              <a:gdLst>
                <a:gd name="connsiteX0" fmla="*/ 0 w 1489710"/>
                <a:gd name="connsiteY0" fmla="*/ 616740 h 1489710"/>
                <a:gd name="connsiteX1" fmla="*/ 620808 w 1489710"/>
                <a:gd name="connsiteY1" fmla="*/ 0 h 1489710"/>
                <a:gd name="connsiteX2" fmla="*/ 1489710 w 1489710"/>
                <a:gd name="connsiteY2" fmla="*/ 0 h 1489710"/>
                <a:gd name="connsiteX3" fmla="*/ 1489710 w 1489710"/>
                <a:gd name="connsiteY3" fmla="*/ 1489710 h 1489710"/>
                <a:gd name="connsiteX4" fmla="*/ 0 w 1489710"/>
                <a:gd name="connsiteY4" fmla="*/ 1489710 h 1489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9710" h="1489710">
                  <a:moveTo>
                    <a:pt x="0" y="616740"/>
                  </a:moveTo>
                  <a:lnTo>
                    <a:pt x="620808" y="0"/>
                  </a:lnTo>
                  <a:lnTo>
                    <a:pt x="1489710" y="0"/>
                  </a:lnTo>
                  <a:lnTo>
                    <a:pt x="1489710" y="1489710"/>
                  </a:lnTo>
                  <a:lnTo>
                    <a:pt x="0" y="1489710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noProof="0" dirty="0"/>
            </a:p>
          </p:txBody>
        </p:sp>
        <p:sp>
          <p:nvSpPr>
            <p:cNvPr id="22" name="Полилиния: фигура 10">
              <a:extLst>
                <a:ext uri="{FF2B5EF4-FFF2-40B4-BE49-F238E27FC236}">
                  <a16:creationId xmlns:a16="http://schemas.microsoft.com/office/drawing/2014/main" id="{D35FF125-B2DE-4DFF-98E7-47BFBBC8D29B}"/>
                </a:ext>
              </a:extLst>
            </p:cNvPr>
            <p:cNvSpPr/>
            <p:nvPr/>
          </p:nvSpPr>
          <p:spPr>
            <a:xfrm rot="2688700">
              <a:off x="2982913" y="-320675"/>
              <a:ext cx="646112" cy="641350"/>
            </a:xfrm>
            <a:custGeom>
              <a:avLst/>
              <a:gdLst>
                <a:gd name="connsiteX0" fmla="*/ 0 w 646332"/>
                <a:gd name="connsiteY0" fmla="*/ 642097 h 642097"/>
                <a:gd name="connsiteX1" fmla="*/ 646332 w 646332"/>
                <a:gd name="connsiteY1" fmla="*/ 0 h 642097"/>
                <a:gd name="connsiteX2" fmla="*/ 646332 w 646332"/>
                <a:gd name="connsiteY2" fmla="*/ 642097 h 642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6332" h="642097">
                  <a:moveTo>
                    <a:pt x="0" y="642097"/>
                  </a:moveTo>
                  <a:lnTo>
                    <a:pt x="646332" y="0"/>
                  </a:lnTo>
                  <a:lnTo>
                    <a:pt x="646332" y="642097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noProof="0" dirty="0"/>
            </a:p>
          </p:txBody>
        </p:sp>
        <p:sp>
          <p:nvSpPr>
            <p:cNvPr id="23" name="Полилиния: фигура 13">
              <a:extLst>
                <a:ext uri="{FF2B5EF4-FFF2-40B4-BE49-F238E27FC236}">
                  <a16:creationId xmlns:a16="http://schemas.microsoft.com/office/drawing/2014/main" id="{9457471C-F75F-4E84-A15D-1A45630B30B0}"/>
                </a:ext>
              </a:extLst>
            </p:cNvPr>
            <p:cNvSpPr/>
            <p:nvPr/>
          </p:nvSpPr>
          <p:spPr>
            <a:xfrm rot="2688700">
              <a:off x="8551863" y="-320675"/>
              <a:ext cx="647700" cy="641350"/>
            </a:xfrm>
            <a:custGeom>
              <a:avLst/>
              <a:gdLst>
                <a:gd name="connsiteX0" fmla="*/ 0 w 646332"/>
                <a:gd name="connsiteY0" fmla="*/ 642097 h 642097"/>
                <a:gd name="connsiteX1" fmla="*/ 646332 w 646332"/>
                <a:gd name="connsiteY1" fmla="*/ 0 h 642097"/>
                <a:gd name="connsiteX2" fmla="*/ 646332 w 646332"/>
                <a:gd name="connsiteY2" fmla="*/ 642097 h 642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6332" h="642097">
                  <a:moveTo>
                    <a:pt x="0" y="642097"/>
                  </a:moveTo>
                  <a:lnTo>
                    <a:pt x="646332" y="0"/>
                  </a:lnTo>
                  <a:lnTo>
                    <a:pt x="646332" y="642097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noProof="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E1D4EA1-98F1-4D52-9AB2-178179FB96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6197" y="403226"/>
            <a:ext cx="11637271" cy="945588"/>
          </a:xfrm>
        </p:spPr>
        <p:txBody>
          <a:bodyPr anchor="t">
            <a:normAutofit/>
          </a:bodyPr>
          <a:lstStyle>
            <a:lvl1pPr algn="ctr">
              <a:defRPr lang="en-US" sz="2400" kern="1200" dirty="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547324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318313A-ED3E-4C6E-898C-81CAB861BC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D54EE-0D73-4FDC-8312-4E21BB23DB24}" type="datetimeFigureOut">
              <a:rPr lang="en-US" smtClean="0"/>
              <a:t>12/14/2019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8EFC2F1-8F26-4F41-A048-7AE0FD22F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8043CD-B5A2-46E8-B5B7-0A46DC4D4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EBF0A-94C9-4A9B-BA1E-C21ADEFDAC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0778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E5F00FF-9C6D-4C1D-BA10-0F325A2E9586}"/>
              </a:ext>
            </a:extLst>
          </p:cNvPr>
          <p:cNvSpPr/>
          <p:nvPr userDrawn="1"/>
        </p:nvSpPr>
        <p:spPr>
          <a:xfrm>
            <a:off x="0" y="0"/>
            <a:ext cx="12192000" cy="3600110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AC1FFAE-66DB-4219-93A4-3552C130E347}"/>
              </a:ext>
            </a:extLst>
          </p:cNvPr>
          <p:cNvSpPr/>
          <p:nvPr userDrawn="1"/>
        </p:nvSpPr>
        <p:spPr>
          <a:xfrm>
            <a:off x="0" y="3600110"/>
            <a:ext cx="12192000" cy="3257889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6F13464F-2992-45B5-A184-8A6007F4850B}"/>
              </a:ext>
            </a:extLst>
          </p:cNvPr>
          <p:cNvSpPr/>
          <p:nvPr userDrawn="1"/>
        </p:nvSpPr>
        <p:spPr>
          <a:xfrm>
            <a:off x="8475446" y="1161357"/>
            <a:ext cx="3474237" cy="5472000"/>
          </a:xfrm>
          <a:prstGeom prst="roundRect">
            <a:avLst>
              <a:gd name="adj" fmla="val 0"/>
            </a:avLst>
          </a:prstGeom>
          <a:solidFill>
            <a:srgbClr val="9F361D"/>
          </a:solidFill>
          <a:ln w="19050">
            <a:solidFill>
              <a:srgbClr val="D2472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614105E-03E8-445A-90F2-609CF778877E}"/>
              </a:ext>
            </a:extLst>
          </p:cNvPr>
          <p:cNvGrpSpPr/>
          <p:nvPr userDrawn="1"/>
        </p:nvGrpSpPr>
        <p:grpSpPr>
          <a:xfrm flipH="1">
            <a:off x="2987675" y="-580735"/>
            <a:ext cx="6216650" cy="1935163"/>
            <a:chOff x="2982913" y="-574675"/>
            <a:chExt cx="6216650" cy="1935163"/>
          </a:xfrm>
        </p:grpSpPr>
        <p:sp>
          <p:nvSpPr>
            <p:cNvPr id="12" name="Полилиния: фигура 12">
              <a:extLst>
                <a:ext uri="{FF2B5EF4-FFF2-40B4-BE49-F238E27FC236}">
                  <a16:creationId xmlns:a16="http://schemas.microsoft.com/office/drawing/2014/main" id="{B483E038-368A-4C9F-9820-AE41EC03799B}"/>
                </a:ext>
              </a:extLst>
            </p:cNvPr>
            <p:cNvSpPr/>
            <p:nvPr/>
          </p:nvSpPr>
          <p:spPr>
            <a:xfrm rot="2688700">
              <a:off x="5514975" y="-574675"/>
              <a:ext cx="1157288" cy="1149350"/>
            </a:xfrm>
            <a:custGeom>
              <a:avLst/>
              <a:gdLst>
                <a:gd name="connsiteX0" fmla="*/ 0 w 1157505"/>
                <a:gd name="connsiteY0" fmla="*/ 1149920 h 1149920"/>
                <a:gd name="connsiteX1" fmla="*/ 1157505 w 1157505"/>
                <a:gd name="connsiteY1" fmla="*/ 0 h 1149920"/>
                <a:gd name="connsiteX2" fmla="*/ 1157505 w 1157505"/>
                <a:gd name="connsiteY2" fmla="*/ 1149920 h 1149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57505" h="1149920">
                  <a:moveTo>
                    <a:pt x="0" y="1149920"/>
                  </a:moveTo>
                  <a:lnTo>
                    <a:pt x="1157505" y="0"/>
                  </a:lnTo>
                  <a:lnTo>
                    <a:pt x="1157505" y="1149920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noProof="0" dirty="0"/>
            </a:p>
          </p:txBody>
        </p:sp>
        <p:sp>
          <p:nvSpPr>
            <p:cNvPr id="13" name="Полилиния: фигура 17">
              <a:extLst>
                <a:ext uri="{FF2B5EF4-FFF2-40B4-BE49-F238E27FC236}">
                  <a16:creationId xmlns:a16="http://schemas.microsoft.com/office/drawing/2014/main" id="{7341419B-9083-4737-9BB0-E8D0390907EC}"/>
                </a:ext>
              </a:extLst>
            </p:cNvPr>
            <p:cNvSpPr/>
            <p:nvPr/>
          </p:nvSpPr>
          <p:spPr>
            <a:xfrm rot="2688700">
              <a:off x="6907213" y="-128588"/>
              <a:ext cx="1490662" cy="1489076"/>
            </a:xfrm>
            <a:custGeom>
              <a:avLst/>
              <a:gdLst>
                <a:gd name="connsiteX0" fmla="*/ 0 w 1489710"/>
                <a:gd name="connsiteY0" fmla="*/ 616739 h 1489710"/>
                <a:gd name="connsiteX1" fmla="*/ 620807 w 1489710"/>
                <a:gd name="connsiteY1" fmla="*/ 0 h 1489710"/>
                <a:gd name="connsiteX2" fmla="*/ 1489710 w 1489710"/>
                <a:gd name="connsiteY2" fmla="*/ 0 h 1489710"/>
                <a:gd name="connsiteX3" fmla="*/ 1489710 w 1489710"/>
                <a:gd name="connsiteY3" fmla="*/ 1489710 h 1489710"/>
                <a:gd name="connsiteX4" fmla="*/ 0 w 1489710"/>
                <a:gd name="connsiteY4" fmla="*/ 1489710 h 1489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9710" h="1489710">
                  <a:moveTo>
                    <a:pt x="0" y="616739"/>
                  </a:moveTo>
                  <a:lnTo>
                    <a:pt x="620807" y="0"/>
                  </a:lnTo>
                  <a:lnTo>
                    <a:pt x="1489710" y="0"/>
                  </a:lnTo>
                  <a:lnTo>
                    <a:pt x="1489710" y="1489710"/>
                  </a:lnTo>
                  <a:lnTo>
                    <a:pt x="0" y="1489710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noProof="0" dirty="0"/>
            </a:p>
          </p:txBody>
        </p:sp>
        <p:sp>
          <p:nvSpPr>
            <p:cNvPr id="14" name="Полилиния: фигура 15">
              <a:extLst>
                <a:ext uri="{FF2B5EF4-FFF2-40B4-BE49-F238E27FC236}">
                  <a16:creationId xmlns:a16="http://schemas.microsoft.com/office/drawing/2014/main" id="{C15068D9-07BB-4882-9BC2-11C67EE4D1B6}"/>
                </a:ext>
              </a:extLst>
            </p:cNvPr>
            <p:cNvSpPr/>
            <p:nvPr/>
          </p:nvSpPr>
          <p:spPr>
            <a:xfrm rot="2688700">
              <a:off x="3794125" y="-128588"/>
              <a:ext cx="1490663" cy="1489076"/>
            </a:xfrm>
            <a:custGeom>
              <a:avLst/>
              <a:gdLst>
                <a:gd name="connsiteX0" fmla="*/ 0 w 1489710"/>
                <a:gd name="connsiteY0" fmla="*/ 616740 h 1489710"/>
                <a:gd name="connsiteX1" fmla="*/ 620808 w 1489710"/>
                <a:gd name="connsiteY1" fmla="*/ 0 h 1489710"/>
                <a:gd name="connsiteX2" fmla="*/ 1489710 w 1489710"/>
                <a:gd name="connsiteY2" fmla="*/ 0 h 1489710"/>
                <a:gd name="connsiteX3" fmla="*/ 1489710 w 1489710"/>
                <a:gd name="connsiteY3" fmla="*/ 1489710 h 1489710"/>
                <a:gd name="connsiteX4" fmla="*/ 0 w 1489710"/>
                <a:gd name="connsiteY4" fmla="*/ 1489710 h 1489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9710" h="1489710">
                  <a:moveTo>
                    <a:pt x="0" y="616740"/>
                  </a:moveTo>
                  <a:lnTo>
                    <a:pt x="620808" y="0"/>
                  </a:lnTo>
                  <a:lnTo>
                    <a:pt x="1489710" y="0"/>
                  </a:lnTo>
                  <a:lnTo>
                    <a:pt x="1489710" y="1489710"/>
                  </a:lnTo>
                  <a:lnTo>
                    <a:pt x="0" y="1489710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noProof="0" dirty="0"/>
            </a:p>
          </p:txBody>
        </p:sp>
        <p:sp>
          <p:nvSpPr>
            <p:cNvPr id="15" name="Полилиния: фигура 10">
              <a:extLst>
                <a:ext uri="{FF2B5EF4-FFF2-40B4-BE49-F238E27FC236}">
                  <a16:creationId xmlns:a16="http://schemas.microsoft.com/office/drawing/2014/main" id="{64812056-FC33-4A74-95D9-6A8B85417C4E}"/>
                </a:ext>
              </a:extLst>
            </p:cNvPr>
            <p:cNvSpPr/>
            <p:nvPr/>
          </p:nvSpPr>
          <p:spPr>
            <a:xfrm rot="2688700">
              <a:off x="2982913" y="-320675"/>
              <a:ext cx="646112" cy="641350"/>
            </a:xfrm>
            <a:custGeom>
              <a:avLst/>
              <a:gdLst>
                <a:gd name="connsiteX0" fmla="*/ 0 w 646332"/>
                <a:gd name="connsiteY0" fmla="*/ 642097 h 642097"/>
                <a:gd name="connsiteX1" fmla="*/ 646332 w 646332"/>
                <a:gd name="connsiteY1" fmla="*/ 0 h 642097"/>
                <a:gd name="connsiteX2" fmla="*/ 646332 w 646332"/>
                <a:gd name="connsiteY2" fmla="*/ 642097 h 642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6332" h="642097">
                  <a:moveTo>
                    <a:pt x="0" y="642097"/>
                  </a:moveTo>
                  <a:lnTo>
                    <a:pt x="646332" y="0"/>
                  </a:lnTo>
                  <a:lnTo>
                    <a:pt x="646332" y="642097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noProof="0" dirty="0"/>
            </a:p>
          </p:txBody>
        </p:sp>
        <p:sp>
          <p:nvSpPr>
            <p:cNvPr id="16" name="Полилиния: фигура 13">
              <a:extLst>
                <a:ext uri="{FF2B5EF4-FFF2-40B4-BE49-F238E27FC236}">
                  <a16:creationId xmlns:a16="http://schemas.microsoft.com/office/drawing/2014/main" id="{1FF84DA7-3B36-4AC6-9A01-446CB8DCA7BC}"/>
                </a:ext>
              </a:extLst>
            </p:cNvPr>
            <p:cNvSpPr/>
            <p:nvPr/>
          </p:nvSpPr>
          <p:spPr>
            <a:xfrm rot="2688700">
              <a:off x="8551863" y="-320675"/>
              <a:ext cx="647700" cy="641350"/>
            </a:xfrm>
            <a:custGeom>
              <a:avLst/>
              <a:gdLst>
                <a:gd name="connsiteX0" fmla="*/ 0 w 646332"/>
                <a:gd name="connsiteY0" fmla="*/ 642097 h 642097"/>
                <a:gd name="connsiteX1" fmla="*/ 646332 w 646332"/>
                <a:gd name="connsiteY1" fmla="*/ 0 h 642097"/>
                <a:gd name="connsiteX2" fmla="*/ 646332 w 646332"/>
                <a:gd name="connsiteY2" fmla="*/ 642097 h 642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6332" h="642097">
                  <a:moveTo>
                    <a:pt x="0" y="642097"/>
                  </a:moveTo>
                  <a:lnTo>
                    <a:pt x="646332" y="0"/>
                  </a:lnTo>
                  <a:lnTo>
                    <a:pt x="646332" y="642097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noProof="0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D32445A-6E54-4AAB-9280-95DE100448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8275" y="226300"/>
            <a:ext cx="11188589" cy="704157"/>
          </a:xfrm>
        </p:spPr>
        <p:txBody>
          <a:bodyPr anchor="b">
            <a:normAutofit/>
          </a:bodyPr>
          <a:lstStyle>
            <a:lvl1pPr>
              <a:defRPr lang="en-US" sz="3200" kern="1200" dirty="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41A478-0885-4F05-8D53-B833B4CA57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136" y="1187414"/>
            <a:ext cx="7737994" cy="5444286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4EC1AF-3B34-4B97-BADE-332955EE56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750643" y="1610476"/>
            <a:ext cx="2946222" cy="464964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254665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050D9F73-C536-4DBB-ABC7-3AF2DA8AE782}"/>
              </a:ext>
            </a:extLst>
          </p:cNvPr>
          <p:cNvGrpSpPr/>
          <p:nvPr userDrawn="1"/>
        </p:nvGrpSpPr>
        <p:grpSpPr>
          <a:xfrm rot="16200000" flipH="1">
            <a:off x="-2712790" y="2451892"/>
            <a:ext cx="6216650" cy="1935163"/>
            <a:chOff x="2982913" y="-574675"/>
            <a:chExt cx="6216650" cy="1935163"/>
          </a:xfrm>
        </p:grpSpPr>
        <p:sp>
          <p:nvSpPr>
            <p:cNvPr id="10" name="Полилиния: фигура 12">
              <a:extLst>
                <a:ext uri="{FF2B5EF4-FFF2-40B4-BE49-F238E27FC236}">
                  <a16:creationId xmlns:a16="http://schemas.microsoft.com/office/drawing/2014/main" id="{C83744E3-B76D-47B1-9922-6AE5D1BABC1C}"/>
                </a:ext>
              </a:extLst>
            </p:cNvPr>
            <p:cNvSpPr/>
            <p:nvPr/>
          </p:nvSpPr>
          <p:spPr>
            <a:xfrm rot="2688700">
              <a:off x="5514975" y="-574675"/>
              <a:ext cx="1157288" cy="1149350"/>
            </a:xfrm>
            <a:custGeom>
              <a:avLst/>
              <a:gdLst>
                <a:gd name="connsiteX0" fmla="*/ 0 w 1157505"/>
                <a:gd name="connsiteY0" fmla="*/ 1149920 h 1149920"/>
                <a:gd name="connsiteX1" fmla="*/ 1157505 w 1157505"/>
                <a:gd name="connsiteY1" fmla="*/ 0 h 1149920"/>
                <a:gd name="connsiteX2" fmla="*/ 1157505 w 1157505"/>
                <a:gd name="connsiteY2" fmla="*/ 1149920 h 1149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57505" h="1149920">
                  <a:moveTo>
                    <a:pt x="0" y="1149920"/>
                  </a:moveTo>
                  <a:lnTo>
                    <a:pt x="1157505" y="0"/>
                  </a:lnTo>
                  <a:lnTo>
                    <a:pt x="1157505" y="1149920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0" noProof="0" dirty="0"/>
            </a:p>
          </p:txBody>
        </p:sp>
        <p:sp>
          <p:nvSpPr>
            <p:cNvPr id="11" name="Полилиния: фигура 17">
              <a:extLst>
                <a:ext uri="{FF2B5EF4-FFF2-40B4-BE49-F238E27FC236}">
                  <a16:creationId xmlns:a16="http://schemas.microsoft.com/office/drawing/2014/main" id="{73D22470-9745-4871-B80A-F5051ED2F97E}"/>
                </a:ext>
              </a:extLst>
            </p:cNvPr>
            <p:cNvSpPr/>
            <p:nvPr/>
          </p:nvSpPr>
          <p:spPr>
            <a:xfrm rot="2688700">
              <a:off x="6907213" y="-128588"/>
              <a:ext cx="1490662" cy="1489076"/>
            </a:xfrm>
            <a:custGeom>
              <a:avLst/>
              <a:gdLst>
                <a:gd name="connsiteX0" fmla="*/ 0 w 1489710"/>
                <a:gd name="connsiteY0" fmla="*/ 616739 h 1489710"/>
                <a:gd name="connsiteX1" fmla="*/ 620807 w 1489710"/>
                <a:gd name="connsiteY1" fmla="*/ 0 h 1489710"/>
                <a:gd name="connsiteX2" fmla="*/ 1489710 w 1489710"/>
                <a:gd name="connsiteY2" fmla="*/ 0 h 1489710"/>
                <a:gd name="connsiteX3" fmla="*/ 1489710 w 1489710"/>
                <a:gd name="connsiteY3" fmla="*/ 1489710 h 1489710"/>
                <a:gd name="connsiteX4" fmla="*/ 0 w 1489710"/>
                <a:gd name="connsiteY4" fmla="*/ 1489710 h 1489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9710" h="1489710">
                  <a:moveTo>
                    <a:pt x="0" y="616739"/>
                  </a:moveTo>
                  <a:lnTo>
                    <a:pt x="620807" y="0"/>
                  </a:lnTo>
                  <a:lnTo>
                    <a:pt x="1489710" y="0"/>
                  </a:lnTo>
                  <a:lnTo>
                    <a:pt x="1489710" y="1489710"/>
                  </a:lnTo>
                  <a:lnTo>
                    <a:pt x="0" y="1489710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0" noProof="0" dirty="0"/>
            </a:p>
          </p:txBody>
        </p:sp>
        <p:sp>
          <p:nvSpPr>
            <p:cNvPr id="12" name="Полилиния: фигура 15">
              <a:extLst>
                <a:ext uri="{FF2B5EF4-FFF2-40B4-BE49-F238E27FC236}">
                  <a16:creationId xmlns:a16="http://schemas.microsoft.com/office/drawing/2014/main" id="{8B3CC523-A8E9-4939-A4CB-A92EE895BF7A}"/>
                </a:ext>
              </a:extLst>
            </p:cNvPr>
            <p:cNvSpPr/>
            <p:nvPr/>
          </p:nvSpPr>
          <p:spPr>
            <a:xfrm rot="2688700">
              <a:off x="3794125" y="-128588"/>
              <a:ext cx="1490663" cy="1489076"/>
            </a:xfrm>
            <a:custGeom>
              <a:avLst/>
              <a:gdLst>
                <a:gd name="connsiteX0" fmla="*/ 0 w 1489710"/>
                <a:gd name="connsiteY0" fmla="*/ 616740 h 1489710"/>
                <a:gd name="connsiteX1" fmla="*/ 620808 w 1489710"/>
                <a:gd name="connsiteY1" fmla="*/ 0 h 1489710"/>
                <a:gd name="connsiteX2" fmla="*/ 1489710 w 1489710"/>
                <a:gd name="connsiteY2" fmla="*/ 0 h 1489710"/>
                <a:gd name="connsiteX3" fmla="*/ 1489710 w 1489710"/>
                <a:gd name="connsiteY3" fmla="*/ 1489710 h 1489710"/>
                <a:gd name="connsiteX4" fmla="*/ 0 w 1489710"/>
                <a:gd name="connsiteY4" fmla="*/ 1489710 h 1489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89710" h="1489710">
                  <a:moveTo>
                    <a:pt x="0" y="616740"/>
                  </a:moveTo>
                  <a:lnTo>
                    <a:pt x="620808" y="0"/>
                  </a:lnTo>
                  <a:lnTo>
                    <a:pt x="1489710" y="0"/>
                  </a:lnTo>
                  <a:lnTo>
                    <a:pt x="1489710" y="1489710"/>
                  </a:lnTo>
                  <a:lnTo>
                    <a:pt x="0" y="1489710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0" noProof="0" dirty="0"/>
            </a:p>
          </p:txBody>
        </p:sp>
        <p:sp>
          <p:nvSpPr>
            <p:cNvPr id="13" name="Полилиния: фигура 10">
              <a:extLst>
                <a:ext uri="{FF2B5EF4-FFF2-40B4-BE49-F238E27FC236}">
                  <a16:creationId xmlns:a16="http://schemas.microsoft.com/office/drawing/2014/main" id="{44FEB0E8-C4D3-4C25-82DE-070308039F7C}"/>
                </a:ext>
              </a:extLst>
            </p:cNvPr>
            <p:cNvSpPr/>
            <p:nvPr/>
          </p:nvSpPr>
          <p:spPr>
            <a:xfrm rot="2688700">
              <a:off x="2982913" y="-320675"/>
              <a:ext cx="646112" cy="641350"/>
            </a:xfrm>
            <a:custGeom>
              <a:avLst/>
              <a:gdLst>
                <a:gd name="connsiteX0" fmla="*/ 0 w 646332"/>
                <a:gd name="connsiteY0" fmla="*/ 642097 h 642097"/>
                <a:gd name="connsiteX1" fmla="*/ 646332 w 646332"/>
                <a:gd name="connsiteY1" fmla="*/ 0 h 642097"/>
                <a:gd name="connsiteX2" fmla="*/ 646332 w 646332"/>
                <a:gd name="connsiteY2" fmla="*/ 642097 h 642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6332" h="642097">
                  <a:moveTo>
                    <a:pt x="0" y="642097"/>
                  </a:moveTo>
                  <a:lnTo>
                    <a:pt x="646332" y="0"/>
                  </a:lnTo>
                  <a:lnTo>
                    <a:pt x="646332" y="642097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0" noProof="0" dirty="0"/>
            </a:p>
          </p:txBody>
        </p:sp>
        <p:sp>
          <p:nvSpPr>
            <p:cNvPr id="14" name="Полилиния: фигура 13">
              <a:extLst>
                <a:ext uri="{FF2B5EF4-FFF2-40B4-BE49-F238E27FC236}">
                  <a16:creationId xmlns:a16="http://schemas.microsoft.com/office/drawing/2014/main" id="{388B51B0-32B1-4F5D-A34B-A10B6FF45793}"/>
                </a:ext>
              </a:extLst>
            </p:cNvPr>
            <p:cNvSpPr/>
            <p:nvPr/>
          </p:nvSpPr>
          <p:spPr>
            <a:xfrm rot="2688700">
              <a:off x="8551863" y="-320675"/>
              <a:ext cx="647700" cy="641350"/>
            </a:xfrm>
            <a:custGeom>
              <a:avLst/>
              <a:gdLst>
                <a:gd name="connsiteX0" fmla="*/ 0 w 646332"/>
                <a:gd name="connsiteY0" fmla="*/ 642097 h 642097"/>
                <a:gd name="connsiteX1" fmla="*/ 646332 w 646332"/>
                <a:gd name="connsiteY1" fmla="*/ 0 h 642097"/>
                <a:gd name="connsiteX2" fmla="*/ 646332 w 646332"/>
                <a:gd name="connsiteY2" fmla="*/ 642097 h 642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6332" h="642097">
                  <a:moveTo>
                    <a:pt x="0" y="642097"/>
                  </a:moveTo>
                  <a:lnTo>
                    <a:pt x="646332" y="0"/>
                  </a:lnTo>
                  <a:lnTo>
                    <a:pt x="646332" y="642097"/>
                  </a:lnTo>
                  <a:close/>
                </a:path>
              </a:pathLst>
            </a:custGeom>
            <a:solidFill>
              <a:srgbClr val="9F361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00" noProof="0" dirty="0"/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2DABE7EF-9BFF-43D8-B3E3-8B1A308EC4BD}"/>
              </a:ext>
            </a:extLst>
          </p:cNvPr>
          <p:cNvSpPr/>
          <p:nvPr userDrawn="1"/>
        </p:nvSpPr>
        <p:spPr>
          <a:xfrm>
            <a:off x="2307939" y="-4794"/>
            <a:ext cx="5434313" cy="686279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F42C05-0AC9-4246-A2D1-A1512FD165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9631" y="1476824"/>
            <a:ext cx="1782095" cy="678735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LABEL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B8A2584-11BE-41E0-AB0E-875B0F5370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438400" y="288758"/>
            <a:ext cx="5181600" cy="628850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2F9340-7EF4-4F19-8547-F395019A0F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917942" y="288757"/>
            <a:ext cx="4114800" cy="6288505"/>
          </a:xfrm>
        </p:spPr>
        <p:txBody>
          <a:bodyPr/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996584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B8C71-ECAF-41E0-920D-D35C237D3A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A6ABDC-6B48-4B48-8AB7-F6CEDFAD70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9E2D15-4EDC-4C1D-9885-608AE78FA9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D54EE-0D73-4FDC-8312-4E21BB23DB24}" type="datetimeFigureOut">
              <a:rPr lang="en-US" smtClean="0"/>
              <a:t>12/14/2019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6AE146-E6F2-4080-B8B2-E0B6CF3340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1D65B9-F6CE-4758-8438-1A5FA3727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EBF0A-94C9-4A9B-BA1E-C21ADEFDAC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8258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0B0455C-46C2-4218-ABFC-4AC71D509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951695-6D3F-45A5-97FE-2B38F5DE0B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C454FD-AC2F-4A24-B05A-0A3675E924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9D54EE-0D73-4FDC-8312-4E21BB23DB24}" type="datetimeFigureOut">
              <a:rPr lang="en-US" smtClean="0"/>
              <a:t>12/14/2019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D18123-FF77-4649-B9E6-C043C827EC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FE6973-B384-4996-A6E4-1FDE0C7C38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0EBF0A-94C9-4A9B-BA1E-C21ADEFDACD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7555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60" r:id="rId4"/>
    <p:sldLayoutId id="2147483661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microsoft.com/office/2017/06/relationships/model3d" Target="../media/model3d1.glb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5.png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microsoft.com/office/2017/06/relationships/model3d" Target="../media/model3d1.glb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9.png"/><Relationship Id="rId5" Type="http://schemas.openxmlformats.org/officeDocument/2006/relationships/image" Target="../media/image9.png"/><Relationship Id="rId10" Type="http://schemas.openxmlformats.org/officeDocument/2006/relationships/image" Target="../media/image11.png"/><Relationship Id="rId4" Type="http://schemas.openxmlformats.org/officeDocument/2006/relationships/image" Target="../media/image8.pn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microsoft.com/office/2017/06/relationships/model3d" Target="../media/model3d1.glb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7.png"/><Relationship Id="rId7" Type="http://schemas.openxmlformats.org/officeDocument/2006/relationships/image" Target="../media/image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6" Type="http://schemas.microsoft.com/office/2017/06/relationships/model3d" Target="../media/model3d1.glb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diagramLayout" Target="../diagrams/layout1.xml"/><Relationship Id="rId7" Type="http://schemas.microsoft.com/office/2017/06/relationships/model3d" Target="../media/model3d1.glb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m3d="http://schemas.microsoft.com/office/drawing/2017/model3d">
        <mc:Choice Requires="am3d">
          <p:graphicFrame>
            <p:nvGraphicFramePr>
              <p:cNvPr id="5" name="3D Model 4">
                <a:extLst>
                  <a:ext uri="{FF2B5EF4-FFF2-40B4-BE49-F238E27FC236}">
                    <a16:creationId xmlns:a16="http://schemas.microsoft.com/office/drawing/2014/main" id="{6EF9F4C9-3D43-4184-A326-658C59BD2C61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383523923"/>
                  </p:ext>
                </p:extLst>
              </p:nvPr>
            </p:nvGraphicFramePr>
            <p:xfrm>
              <a:off x="7947969" y="1836976"/>
              <a:ext cx="2192607" cy="968633"/>
            </p:xfrm>
            <a:graphic>
              <a:graphicData uri="http://schemas.microsoft.com/office/drawing/2017/model3d">
                <am3d:model3d r:embed="rId2">
                  <am3d:spPr>
                    <a:xfrm>
                      <a:off x="0" y="0"/>
                      <a:ext cx="2192607" cy="968633"/>
                    </a:xfrm>
                    <a:prstGeom prst="rect">
                      <a:avLst/>
                    </a:prstGeom>
                  </am3d:spPr>
                  <am3d:camera>
                    <am3d:pos x="0" y="0" z="60886200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6264" d="1000000"/>
                    <am3d:preTrans dx="0" dy="-12577086" dz="95466"/>
                    <am3d:scale>
                      <am3d:sx n="1000000" d="1000000"/>
                      <am3d:sy n="1000000" d="1000000"/>
                      <am3d:sz n="1000000" d="1000000"/>
                    </am3d:scale>
                    <am3d:rot ax="5458877"/>
                    <am3d:postTrans dx="0" dy="0" dz="0"/>
                  </am3d:trans>
                  <am3d:raster rName="Office3DRenderer" rVer="16.0.8326">
                    <am3d:blip r:embed="rId3"/>
                  </am3d:raster>
                  <am3d:objViewport viewportSz="2431079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 xmlns="">
          <p:pic>
            <p:nvPicPr>
              <p:cNvPr id="5" name="3D Model 4">
                <a:extLst>
                  <a:ext uri="{FF2B5EF4-FFF2-40B4-BE49-F238E27FC236}">
                    <a16:creationId xmlns:a16="http://schemas.microsoft.com/office/drawing/2014/main" id="{6EF9F4C9-3D43-4184-A326-658C59BD2C6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947969" y="1836976"/>
                <a:ext cx="2192607" cy="9686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m3d="http://schemas.microsoft.com/office/drawing/2017/model3d">
        <mc:Choice Requires="am3d">
          <p:graphicFrame>
            <p:nvGraphicFramePr>
              <p:cNvPr id="6" name="3D Model 5">
                <a:extLst>
                  <a:ext uri="{FF2B5EF4-FFF2-40B4-BE49-F238E27FC236}">
                    <a16:creationId xmlns:a16="http://schemas.microsoft.com/office/drawing/2014/main" id="{436A28AF-2F3D-4E0A-8050-CD24B800E7A9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558667916"/>
                  </p:ext>
                </p:extLst>
              </p:nvPr>
            </p:nvGraphicFramePr>
            <p:xfrm>
              <a:off x="8153236" y="2961589"/>
              <a:ext cx="1987340" cy="1327101"/>
            </p:xfrm>
            <a:graphic>
              <a:graphicData uri="http://schemas.microsoft.com/office/drawing/2017/model3d">
                <am3d:model3d r:embed="rId2">
                  <am3d:spPr>
                    <a:xfrm>
                      <a:off x="0" y="0"/>
                      <a:ext cx="1987340" cy="1327101"/>
                    </a:xfrm>
                    <a:prstGeom prst="rect">
                      <a:avLst/>
                    </a:prstGeom>
                  </am3d:spPr>
                  <am3d:camera>
                    <am3d:pos x="0" y="0" z="60886200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6264" d="1000000"/>
                    <am3d:preTrans dx="0" dy="-12577086" dz="95466"/>
                    <am3d:scale>
                      <am3d:sx n="1000000" d="1000000"/>
                      <am3d:sy n="1000000" d="1000000"/>
                      <am3d:sz n="1000000" d="1000000"/>
                    </am3d:scale>
                    <am3d:rot/>
                    <am3d:postTrans dx="0" dy="0" dz="0"/>
                  </am3d:trans>
                  <am3d:raster rName="Office3DRenderer" rVer="16.0.8326">
                    <am3d:blip r:embed="rId5"/>
                  </am3d:raster>
                  <am3d:objViewport viewportSz="2428040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 xmlns="">
          <p:pic>
            <p:nvPicPr>
              <p:cNvPr id="6" name="3D Model 5">
                <a:extLst>
                  <a:ext uri="{FF2B5EF4-FFF2-40B4-BE49-F238E27FC236}">
                    <a16:creationId xmlns:a16="http://schemas.microsoft.com/office/drawing/2014/main" id="{436A28AF-2F3D-4E0A-8050-CD24B800E7A9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153236" y="2961589"/>
                <a:ext cx="1987340" cy="132710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m3d="http://schemas.microsoft.com/office/drawing/2017/model3d">
        <mc:Choice Requires="am3d">
          <p:graphicFrame>
            <p:nvGraphicFramePr>
              <p:cNvPr id="7" name="3D Model 6">
                <a:extLst>
                  <a:ext uri="{FF2B5EF4-FFF2-40B4-BE49-F238E27FC236}">
                    <a16:creationId xmlns:a16="http://schemas.microsoft.com/office/drawing/2014/main" id="{2FB4F75C-5CE5-4703-B6DE-5D6E9039B732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761634274"/>
                  </p:ext>
                </p:extLst>
              </p:nvPr>
            </p:nvGraphicFramePr>
            <p:xfrm>
              <a:off x="8549165" y="4559284"/>
              <a:ext cx="1256725" cy="2027047"/>
            </p:xfrm>
            <a:graphic>
              <a:graphicData uri="http://schemas.microsoft.com/office/drawing/2017/model3d">
                <am3d:model3d r:embed="rId2">
                  <am3d:spPr>
                    <a:xfrm>
                      <a:off x="0" y="0"/>
                      <a:ext cx="1256725" cy="2027047"/>
                    </a:xfrm>
                    <a:prstGeom prst="rect">
                      <a:avLst/>
                    </a:prstGeom>
                  </am3d:spPr>
                  <am3d:camera>
                    <am3d:pos x="0" y="0" z="60886200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6264" d="1000000"/>
                    <am3d:preTrans dx="0" dy="-12577086" dz="95466"/>
                    <am3d:scale>
                      <am3d:sx n="1000000" d="1000000"/>
                      <am3d:sy n="1000000" d="1000000"/>
                      <am3d:sz n="1000000" d="1000000"/>
                    </am3d:scale>
                    <am3d:rot ay="5400000"/>
                    <am3d:postTrans dx="0" dy="0" dz="0"/>
                  </am3d:trans>
                  <am3d:raster rName="Office3DRenderer" rVer="16.0.8326">
                    <am3d:blip r:embed="rId7"/>
                  </am3d:raster>
                  <am3d:objViewport viewportSz="2863797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 xmlns="">
          <p:pic>
            <p:nvPicPr>
              <p:cNvPr id="7" name="3D Model 6">
                <a:extLst>
                  <a:ext uri="{FF2B5EF4-FFF2-40B4-BE49-F238E27FC236}">
                    <a16:creationId xmlns:a16="http://schemas.microsoft.com/office/drawing/2014/main" id="{2FB4F75C-5CE5-4703-B6DE-5D6E9039B732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549165" y="4559284"/>
                <a:ext cx="1256725" cy="2027047"/>
              </a:xfrm>
              <a:prstGeom prst="rect">
                <a:avLst/>
              </a:prstGeom>
            </p:spPr>
          </p:pic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7E32C766-1C44-4755-8647-4048DD93B789}"/>
              </a:ext>
            </a:extLst>
          </p:cNvPr>
          <p:cNvSpPr/>
          <p:nvPr/>
        </p:nvSpPr>
        <p:spPr>
          <a:xfrm>
            <a:off x="7195930" y="1611809"/>
            <a:ext cx="4134679" cy="497452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/>
          </a:p>
        </p:txBody>
      </p:sp>
      <mc:AlternateContent xmlns:mc="http://schemas.openxmlformats.org/markup-compatibility/2006" xmlns:am3d="http://schemas.microsoft.com/office/drawing/2017/model3d">
        <mc:Choice Requires="am3d">
          <p:graphicFrame>
            <p:nvGraphicFramePr>
              <p:cNvPr id="11" name="3D Model 10">
                <a:extLst>
                  <a:ext uri="{FF2B5EF4-FFF2-40B4-BE49-F238E27FC236}">
                    <a16:creationId xmlns:a16="http://schemas.microsoft.com/office/drawing/2014/main" id="{4D7B12C1-AC81-46E5-8265-19C1E9292F30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809318191"/>
                  </p:ext>
                </p:extLst>
              </p:nvPr>
            </p:nvGraphicFramePr>
            <p:xfrm>
              <a:off x="6684323" y="1124737"/>
              <a:ext cx="6109714" cy="5266996"/>
            </p:xfrm>
            <a:graphic>
              <a:graphicData uri="http://schemas.microsoft.com/office/drawing/2017/model3d">
                <am3d:model3d r:embed="rId2">
                  <am3d:spPr>
                    <a:xfrm>
                      <a:off x="0" y="0"/>
                      <a:ext cx="6109714" cy="5266996"/>
                    </a:xfrm>
                    <a:prstGeom prst="rect">
                      <a:avLst/>
                    </a:prstGeom>
                  </am3d:spPr>
                  <am3d:camera>
                    <am3d:pos x="0" y="0" z="60886200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6264" d="1000000"/>
                    <am3d:preTrans dx="0" dy="-12577086" dz="95466"/>
                    <am3d:scale>
                      <am3d:sx n="1000000" d="1000000"/>
                      <am3d:sy n="1000000" d="1000000"/>
                      <am3d:sz n="1000000" d="1000000"/>
                    </am3d:scale>
                    <am3d:rot ax="979726" ay="3060815" az="769712"/>
                    <am3d:postTrans dx="0" dy="0" dz="0"/>
                  </am3d:trans>
                  <am3d:raster rName="Office3DRenderer" rVer="16.0.8326">
                    <am3d:blip r:embed="rId9"/>
                  </am3d:raster>
                  <am3d:objViewport viewportSz="7285085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 xmlns="">
          <p:pic>
            <p:nvPicPr>
              <p:cNvPr id="11" name="3D Model 10">
                <a:extLst>
                  <a:ext uri="{FF2B5EF4-FFF2-40B4-BE49-F238E27FC236}">
                    <a16:creationId xmlns:a16="http://schemas.microsoft.com/office/drawing/2014/main" id="{4D7B12C1-AC81-46E5-8265-19C1E9292F3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684323" y="1124737"/>
                <a:ext cx="6109714" cy="5266996"/>
              </a:xfrm>
              <a:prstGeom prst="rect">
                <a:avLst/>
              </a:prstGeom>
            </p:spPr>
          </p:pic>
        </mc:Fallback>
      </mc:AlternateContent>
      <p:sp>
        <p:nvSpPr>
          <p:cNvPr id="3" name="Subtitle 2">
            <a:extLst>
              <a:ext uri="{FF2B5EF4-FFF2-40B4-BE49-F238E27FC236}">
                <a16:creationId xmlns:a16="http://schemas.microsoft.com/office/drawing/2014/main" id="{9D9E0EE3-EB7D-4DB9-A8A3-82C8147605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20731" y="2947499"/>
            <a:ext cx="4474746" cy="963002"/>
          </a:xfrm>
        </p:spPr>
        <p:txBody>
          <a:bodyPr>
            <a:noAutofit/>
          </a:bodyPr>
          <a:lstStyle/>
          <a:p>
            <a:r>
              <a:rPr lang="en-US" altLang="en-US" sz="3600" b="1" dirty="0">
                <a:latin typeface="Prestige Elite Std" panose="02060509020206020304" pitchFamily="49" charset="0"/>
              </a:rPr>
              <a:t>STALL INNOVATION</a:t>
            </a:r>
            <a:endParaRPr lang="en-US" altLang="en-US" sz="5400" b="1" dirty="0">
              <a:latin typeface="Prestige Elite Std" panose="02060509020206020304" pitchFamily="49" charset="0"/>
            </a:endParaRPr>
          </a:p>
        </p:txBody>
      </p:sp>
      <p:sp>
        <p:nvSpPr>
          <p:cNvPr id="8" name="Text Placeholder 2" descr="Designed to make the most of natural light, with soaring ceilings, 8ft doors, and spacious enough for the largest of  families, this really is a place where your home really can be your castle.">
            <a:extLst>
              <a:ext uri="{FF2B5EF4-FFF2-40B4-BE49-F238E27FC236}">
                <a16:creationId xmlns:a16="http://schemas.microsoft.com/office/drawing/2014/main" id="{498DA70D-0CA3-4389-9DCD-F7B9FFB80AB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20731" y="515501"/>
            <a:ext cx="4474746" cy="2192616"/>
          </a:xfrm>
        </p:spPr>
        <p:txBody>
          <a:bodyPr>
            <a:normAutofit/>
          </a:bodyPr>
          <a:lstStyle/>
          <a:p>
            <a:pPr algn="ctr"/>
            <a:r>
              <a:rPr lang="en-US" altLang="en-US" sz="3200" b="1" dirty="0">
                <a:latin typeface="Broadway" panose="04040905080B02020502" pitchFamily="82" charset="0"/>
              </a:rPr>
              <a:t>UHMT1012</a:t>
            </a:r>
          </a:p>
          <a:p>
            <a:pPr algn="ctr"/>
            <a:r>
              <a:rPr lang="en-US" altLang="en-US" sz="3200" dirty="0">
                <a:latin typeface="Broadway" panose="04040905080B02020502" pitchFamily="82" charset="0"/>
              </a:rPr>
              <a:t>Section 30</a:t>
            </a:r>
          </a:p>
          <a:p>
            <a:pPr algn="ctr"/>
            <a:r>
              <a:rPr lang="en-US" altLang="en-US" sz="3200" dirty="0">
                <a:latin typeface="Adobe Fan Heiti Std B" panose="020B0700000000000000" pitchFamily="34" charset="-128"/>
                <a:ea typeface="Adobe Fan Heiti Std B" panose="020B0700000000000000" pitchFamily="34" charset="-128"/>
              </a:rPr>
              <a:t>GRADUATE SUCCESS ATTRIBUTE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F7933D-6815-4947-B621-8530ECD959E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br>
              <a:rPr lang="en-US" dirty="0"/>
            </a:br>
            <a:r>
              <a:rPr lang="en-US" dirty="0"/>
              <a:t>THE ULTIMATE IN MODERN WAY OF PORTABLE STALL</a:t>
            </a:r>
          </a:p>
        </p:txBody>
      </p:sp>
      <p:sp>
        <p:nvSpPr>
          <p:cNvPr id="14" name="Text Placeholder 2" descr="Designed to make the most of natural light, with soaring ceilings, 8ft doors, and spacious enough for the largest of  families, this really is a place where your home really can be your castle.">
            <a:extLst>
              <a:ext uri="{FF2B5EF4-FFF2-40B4-BE49-F238E27FC236}">
                <a16:creationId xmlns:a16="http://schemas.microsoft.com/office/drawing/2014/main" id="{6B6F701D-60EC-4F0D-BE64-AC72E05E2B87}"/>
              </a:ext>
            </a:extLst>
          </p:cNvPr>
          <p:cNvSpPr txBox="1">
            <a:spLocks/>
          </p:cNvSpPr>
          <p:nvPr/>
        </p:nvSpPr>
        <p:spPr>
          <a:xfrm>
            <a:off x="760288" y="4149883"/>
            <a:ext cx="4995632" cy="255767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700" kern="1200" dirty="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MY" dirty="0"/>
              <a:t>ABDRAHMAN AHMED ABDI</a:t>
            </a:r>
          </a:p>
          <a:p>
            <a:r>
              <a:rPr lang="en-MY" dirty="0"/>
              <a:t>MUHAMMAD ALVIN NUGROHO</a:t>
            </a:r>
          </a:p>
          <a:p>
            <a:r>
              <a:rPr lang="en-MY" dirty="0"/>
              <a:t>ANA LULA AZIZAH</a:t>
            </a:r>
          </a:p>
          <a:p>
            <a:r>
              <a:rPr lang="en-MY" dirty="0"/>
              <a:t>AFIQ NAZRIE RABBANI</a:t>
            </a:r>
            <a:endParaRPr lang="en-US" altLang="en-US" dirty="0"/>
          </a:p>
          <a:p>
            <a:r>
              <a:rPr lang="en-MY" dirty="0"/>
              <a:t>CHUA KEK AN</a:t>
            </a:r>
          </a:p>
          <a:p>
            <a:r>
              <a:rPr lang="en-MY" dirty="0"/>
              <a:t>IFFAH NAJIHAH BINTI MHD KHIZAM</a:t>
            </a:r>
          </a:p>
          <a:p>
            <a:r>
              <a:rPr lang="en-MY" dirty="0"/>
              <a:t>MUHAMMAD ISKANDAR ZULQARNAIN BIN MOHD ISHAK</a:t>
            </a:r>
          </a:p>
          <a:p>
            <a:r>
              <a:rPr lang="en-MY" dirty="0"/>
              <a:t>MUHAMMAD RAFIQ REDHA BIN RUSHIDI</a:t>
            </a:r>
          </a:p>
          <a:p>
            <a:r>
              <a:rPr lang="en-MY" dirty="0"/>
              <a:t>NUR NABILAH BINTI YUSMAN</a:t>
            </a:r>
          </a:p>
          <a:p>
            <a:endParaRPr lang="en-MY" altLang="en-US" dirty="0"/>
          </a:p>
        </p:txBody>
      </p:sp>
    </p:spTree>
    <p:extLst>
      <p:ext uri="{BB962C8B-B14F-4D97-AF65-F5344CB8AC3E}">
        <p14:creationId xmlns:p14="http://schemas.microsoft.com/office/powerpoint/2010/main" val="2843007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A40B6F-3AFC-44C6-88B3-5E0BE12F7E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89" y="1476824"/>
            <a:ext cx="2129638" cy="678735"/>
          </a:xfrm>
        </p:spPr>
        <p:txBody>
          <a:bodyPr>
            <a:normAutofit/>
          </a:bodyPr>
          <a:lstStyle/>
          <a:p>
            <a:pPr algn="ctr"/>
            <a:r>
              <a:rPr lang="en-MY" dirty="0"/>
              <a:t>EXTERIOR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115E88B-AC31-4730-A1B9-0414481F9FE5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5CAE6F-ACEC-4F7E-8964-D3C349ADB7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917942" y="288757"/>
            <a:ext cx="4114800" cy="1188067"/>
          </a:xfrm>
        </p:spPr>
        <p:txBody>
          <a:bodyPr>
            <a:normAutofit/>
          </a:bodyPr>
          <a:lstStyle/>
          <a:p>
            <a:r>
              <a:rPr lang="en-MY" sz="3600" dirty="0"/>
              <a:t>PROBLEM STATEMENT</a:t>
            </a:r>
          </a:p>
          <a:p>
            <a:endParaRPr lang="en-MY" sz="3600" dirty="0"/>
          </a:p>
        </p:txBody>
      </p:sp>
      <mc:AlternateContent xmlns:mc="http://schemas.openxmlformats.org/markup-compatibility/2006" xmlns:am3d="http://schemas.microsoft.com/office/drawing/2017/model3d">
        <mc:Choice Requires="am3d">
          <p:graphicFrame>
            <p:nvGraphicFramePr>
              <p:cNvPr id="5" name="3D Model 4">
                <a:extLst>
                  <a:ext uri="{FF2B5EF4-FFF2-40B4-BE49-F238E27FC236}">
                    <a16:creationId xmlns:a16="http://schemas.microsoft.com/office/drawing/2014/main" id="{0D2F983E-92F4-4B84-8644-38C911B17DAF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978466973"/>
                  </p:ext>
                </p:extLst>
              </p:nvPr>
            </p:nvGraphicFramePr>
            <p:xfrm>
              <a:off x="52088" y="2902226"/>
              <a:ext cx="2556692" cy="2204045"/>
            </p:xfrm>
            <a:graphic>
              <a:graphicData uri="http://schemas.microsoft.com/office/drawing/2017/model3d">
                <am3d:model3d r:embed="rId2">
                  <am3d:spPr>
                    <a:xfrm>
                      <a:off x="0" y="0"/>
                      <a:ext cx="2556692" cy="2204045"/>
                    </a:xfrm>
                    <a:prstGeom prst="rect">
                      <a:avLst/>
                    </a:prstGeom>
                  </am3d:spPr>
                  <am3d:camera>
                    <am3d:pos x="0" y="0" z="60886200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6264" d="1000000"/>
                    <am3d:preTrans dx="0" dy="-12577086" dz="95466"/>
                    <am3d:scale>
                      <am3d:sx n="1000000" d="1000000"/>
                      <am3d:sy n="1000000" d="1000000"/>
                      <am3d:sz n="1000000" d="1000000"/>
                    </am3d:scale>
                    <am3d:rot ax="979726" ay="3060815" az="769712"/>
                    <am3d:postTrans dx="0" dy="0" dz="0"/>
                  </am3d:trans>
                  <am3d:raster rName="Office3DRenderer" rVer="16.0.8326">
                    <am3d:blip r:embed="rId3"/>
                  </am3d:raster>
                  <am3d:objViewport viewportSz="3048542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 xmlns="">
          <p:pic>
            <p:nvPicPr>
              <p:cNvPr id="5" name="3D Model 4">
                <a:extLst>
                  <a:ext uri="{FF2B5EF4-FFF2-40B4-BE49-F238E27FC236}">
                    <a16:creationId xmlns:a16="http://schemas.microsoft.com/office/drawing/2014/main" id="{0D2F983E-92F4-4B84-8644-38C911B17DAF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2088" y="2902226"/>
                <a:ext cx="2556692" cy="22040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m3d="http://schemas.microsoft.com/office/drawing/2017/model3d">
        <mc:Choice Requires="am3d">
          <p:graphicFrame>
            <p:nvGraphicFramePr>
              <p:cNvPr id="6" name="3D Model 5">
                <a:extLst>
                  <a:ext uri="{FF2B5EF4-FFF2-40B4-BE49-F238E27FC236}">
                    <a16:creationId xmlns:a16="http://schemas.microsoft.com/office/drawing/2014/main" id="{2AF8DEF3-9200-4766-A2BF-FD4AB6C3CF88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75827636"/>
                  </p:ext>
                </p:extLst>
              </p:nvPr>
            </p:nvGraphicFramePr>
            <p:xfrm>
              <a:off x="3519968" y="280737"/>
              <a:ext cx="3049481" cy="1347176"/>
            </p:xfrm>
            <a:graphic>
              <a:graphicData uri="http://schemas.microsoft.com/office/drawing/2017/model3d">
                <am3d:model3d r:embed="rId2">
                  <am3d:spPr>
                    <a:xfrm>
                      <a:off x="0" y="0"/>
                      <a:ext cx="3049481" cy="1347176"/>
                    </a:xfrm>
                    <a:prstGeom prst="rect">
                      <a:avLst/>
                    </a:prstGeom>
                  </am3d:spPr>
                  <am3d:camera>
                    <am3d:pos x="0" y="0" z="60886200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6264" d="1000000"/>
                    <am3d:preTrans dx="0" dy="-12577086" dz="95466"/>
                    <am3d:scale>
                      <am3d:sx n="1000000" d="1000000"/>
                      <am3d:sy n="1000000" d="1000000"/>
                      <am3d:sz n="1000000" d="1000000"/>
                    </am3d:scale>
                    <am3d:rot ax="5458877"/>
                    <am3d:postTrans dx="0" dy="0" dz="0"/>
                  </am3d:trans>
                  <am3d:raster rName="Office3DRenderer" rVer="16.0.8326">
                    <am3d:blip r:embed="rId5"/>
                  </am3d:raster>
                  <am3d:objViewport viewportSz="3381148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 xmlns="">
          <p:pic>
            <p:nvPicPr>
              <p:cNvPr id="6" name="3D Model 5">
                <a:extLst>
                  <a:ext uri="{FF2B5EF4-FFF2-40B4-BE49-F238E27FC236}">
                    <a16:creationId xmlns:a16="http://schemas.microsoft.com/office/drawing/2014/main" id="{2AF8DEF3-9200-4766-A2BF-FD4AB6C3CF88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519968" y="280737"/>
                <a:ext cx="3049481" cy="13471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m3d="http://schemas.microsoft.com/office/drawing/2017/model3d">
        <mc:Choice Requires="am3d">
          <p:graphicFrame>
            <p:nvGraphicFramePr>
              <p:cNvPr id="7" name="3D Model 6">
                <a:extLst>
                  <a:ext uri="{FF2B5EF4-FFF2-40B4-BE49-F238E27FC236}">
                    <a16:creationId xmlns:a16="http://schemas.microsoft.com/office/drawing/2014/main" id="{2B44D06C-05C0-4162-AB78-42108B97D5A3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795693724"/>
                  </p:ext>
                </p:extLst>
              </p:nvPr>
            </p:nvGraphicFramePr>
            <p:xfrm>
              <a:off x="3662710" y="2155559"/>
              <a:ext cx="2763995" cy="1845734"/>
            </p:xfrm>
            <a:graphic>
              <a:graphicData uri="http://schemas.microsoft.com/office/drawing/2017/model3d">
                <am3d:model3d r:embed="rId2">
                  <am3d:spPr>
                    <a:xfrm>
                      <a:off x="0" y="0"/>
                      <a:ext cx="2763995" cy="1845734"/>
                    </a:xfrm>
                    <a:prstGeom prst="rect">
                      <a:avLst/>
                    </a:prstGeom>
                  </am3d:spPr>
                  <am3d:camera>
                    <am3d:pos x="0" y="0" z="60886200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6264" d="1000000"/>
                    <am3d:preTrans dx="0" dy="-12577086" dz="95466"/>
                    <am3d:scale>
                      <am3d:sx n="1000000" d="1000000"/>
                      <am3d:sy n="1000000" d="1000000"/>
                      <am3d:sz n="1000000" d="1000000"/>
                    </am3d:scale>
                    <am3d:rot/>
                    <am3d:postTrans dx="0" dy="0" dz="0"/>
                  </am3d:trans>
                  <am3d:raster rName="Office3DRenderer" rVer="16.0.8326">
                    <am3d:blip r:embed="rId7"/>
                  </am3d:raster>
                  <am3d:objViewport viewportSz="3376922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 xmlns="">
          <p:pic>
            <p:nvPicPr>
              <p:cNvPr id="7" name="3D Model 6">
                <a:extLst>
                  <a:ext uri="{FF2B5EF4-FFF2-40B4-BE49-F238E27FC236}">
                    <a16:creationId xmlns:a16="http://schemas.microsoft.com/office/drawing/2014/main" id="{2B44D06C-05C0-4162-AB78-42108B97D5A3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662710" y="2155559"/>
                <a:ext cx="2763995" cy="18457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m3d="http://schemas.microsoft.com/office/drawing/2017/model3d">
        <mc:Choice Requires="am3d">
          <p:graphicFrame>
            <p:nvGraphicFramePr>
              <p:cNvPr id="8" name="3D Model 7">
                <a:extLst>
                  <a:ext uri="{FF2B5EF4-FFF2-40B4-BE49-F238E27FC236}">
                    <a16:creationId xmlns:a16="http://schemas.microsoft.com/office/drawing/2014/main" id="{5648C37A-9173-4FDF-9093-F251CF82CB53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197082265"/>
                  </p:ext>
                </p:extLst>
              </p:nvPr>
            </p:nvGraphicFramePr>
            <p:xfrm>
              <a:off x="4240462" y="4081567"/>
              <a:ext cx="1747855" cy="2819220"/>
            </p:xfrm>
            <a:graphic>
              <a:graphicData uri="http://schemas.microsoft.com/office/drawing/2017/model3d">
                <am3d:model3d r:embed="rId2">
                  <am3d:spPr>
                    <a:xfrm>
                      <a:off x="0" y="0"/>
                      <a:ext cx="1747855" cy="2819220"/>
                    </a:xfrm>
                    <a:prstGeom prst="rect">
                      <a:avLst/>
                    </a:prstGeom>
                  </am3d:spPr>
                  <am3d:camera>
                    <am3d:pos x="0" y="0" z="60886200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6264" d="1000000"/>
                    <am3d:preTrans dx="0" dy="-12577086" dz="95466"/>
                    <am3d:scale>
                      <am3d:sx n="1000000" d="1000000"/>
                      <am3d:sy n="1000000" d="1000000"/>
                      <am3d:sz n="1000000" d="1000000"/>
                    </am3d:scale>
                    <am3d:rot ay="5400000"/>
                    <am3d:postTrans dx="0" dy="0" dz="0"/>
                  </am3d:trans>
                  <am3d:raster rName="Office3DRenderer" rVer="16.0.8326">
                    <am3d:blip r:embed="rId9"/>
                  </am3d:raster>
                  <am3d:objViewport viewportSz="3982973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 xmlns="">
          <p:pic>
            <p:nvPicPr>
              <p:cNvPr id="8" name="3D Model 7">
                <a:extLst>
                  <a:ext uri="{FF2B5EF4-FFF2-40B4-BE49-F238E27FC236}">
                    <a16:creationId xmlns:a16="http://schemas.microsoft.com/office/drawing/2014/main" id="{5648C37A-9173-4FDF-9093-F251CF82CB53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240462" y="4081567"/>
                <a:ext cx="1747855" cy="2819220"/>
              </a:xfrm>
              <a:prstGeom prst="rect">
                <a:avLst/>
              </a:prstGeom>
            </p:spPr>
          </p:pic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EC4D2212-D9B5-4231-BAFD-7CF56CCDF53D}"/>
              </a:ext>
            </a:extLst>
          </p:cNvPr>
          <p:cNvSpPr/>
          <p:nvPr/>
        </p:nvSpPr>
        <p:spPr>
          <a:xfrm>
            <a:off x="7861622" y="1944167"/>
            <a:ext cx="4227439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Finding the best</a:t>
            </a:r>
          </a:p>
          <a:p>
            <a:pPr algn="ctr"/>
            <a:r>
              <a:rPr 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approach and</a:t>
            </a:r>
          </a:p>
          <a:p>
            <a:pPr algn="ctr"/>
            <a:r>
              <a:rPr 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implies innovation</a:t>
            </a:r>
          </a:p>
          <a:p>
            <a:pPr algn="ctr"/>
            <a:r>
              <a:rPr 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on current stalls</a:t>
            </a:r>
          </a:p>
          <a:p>
            <a:pPr algn="ctr"/>
            <a:r>
              <a:rPr 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to make it more</a:t>
            </a:r>
          </a:p>
          <a:p>
            <a:pPr algn="ctr"/>
            <a:r>
              <a:rPr 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hygienic </a:t>
            </a:r>
          </a:p>
        </p:txBody>
      </p:sp>
    </p:spTree>
    <p:extLst>
      <p:ext uri="{BB962C8B-B14F-4D97-AF65-F5344CB8AC3E}">
        <p14:creationId xmlns:p14="http://schemas.microsoft.com/office/powerpoint/2010/main" val="27980748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7E17B0-D2CC-469B-9487-B382A8E10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363" y="827295"/>
            <a:ext cx="11637271" cy="497922"/>
          </a:xfrm>
        </p:spPr>
        <p:txBody>
          <a:bodyPr>
            <a:normAutofit fontScale="90000"/>
          </a:bodyPr>
          <a:lstStyle/>
          <a:p>
            <a:r>
              <a:rPr lang="en-US" sz="3200" b="1" dirty="0"/>
              <a:t>OBJECTIVES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659FBE5-95A1-4EED-AD29-D068D944E702}"/>
              </a:ext>
            </a:extLst>
          </p:cNvPr>
          <p:cNvSpPr txBox="1"/>
          <p:nvPr/>
        </p:nvSpPr>
        <p:spPr>
          <a:xfrm>
            <a:off x="1040293" y="2027582"/>
            <a:ext cx="1011140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MY" sz="2400" dirty="0">
                <a:solidFill>
                  <a:schemeClr val="bg1"/>
                </a:solidFill>
              </a:rPr>
              <a:t> To replace the current stall condition by the roadside in more sustainable way and hygienic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MY" sz="2400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MY" sz="2400" dirty="0">
                <a:solidFill>
                  <a:schemeClr val="bg1"/>
                </a:solidFill>
              </a:rPr>
              <a:t> To find any materials that can be used to substitute the structure of the stall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MY" sz="2400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MY" sz="2400" dirty="0">
                <a:solidFill>
                  <a:schemeClr val="bg1"/>
                </a:solidFill>
              </a:rPr>
              <a:t> To ensure that the stall is portable, easy carry and long lasting due to certain condition.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MY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49335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35636C-81AD-4810-9E45-8CB0C7B34E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MY" dirty="0"/>
              <a:t>INNOVATIONS</a:t>
            </a:r>
          </a:p>
        </p:txBody>
      </p:sp>
      <mc:AlternateContent xmlns:mc="http://schemas.openxmlformats.org/markup-compatibility/2006" xmlns:am3d="http://schemas.microsoft.com/office/drawing/2017/model3d">
        <mc:Choice Requires="am3d">
          <p:graphicFrame>
            <p:nvGraphicFramePr>
              <p:cNvPr id="4" name="3D Model 3">
                <a:extLst>
                  <a:ext uri="{FF2B5EF4-FFF2-40B4-BE49-F238E27FC236}">
                    <a16:creationId xmlns:a16="http://schemas.microsoft.com/office/drawing/2014/main" id="{35BCBF15-78DC-4025-8AFB-347769236850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918228338"/>
                  </p:ext>
                </p:extLst>
              </p:nvPr>
            </p:nvGraphicFramePr>
            <p:xfrm>
              <a:off x="3383928" y="1945256"/>
              <a:ext cx="5437280" cy="4676003"/>
            </p:xfrm>
            <a:graphic>
              <a:graphicData uri="http://schemas.microsoft.com/office/drawing/2017/model3d">
                <am3d:model3d r:embed="rId2">
                  <am3d:spPr>
                    <a:xfrm>
                      <a:off x="0" y="0"/>
                      <a:ext cx="5437280" cy="4676003"/>
                    </a:xfrm>
                    <a:prstGeom prst="rect">
                      <a:avLst/>
                    </a:prstGeom>
                  </am3d:spPr>
                  <am3d:camera>
                    <am3d:pos x="0" y="0" z="60886200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6264" d="1000000"/>
                    <am3d:preTrans dx="0" dy="-12577086" dz="95466"/>
                    <am3d:scale>
                      <am3d:sx n="1000000" d="1000000"/>
                      <am3d:sy n="1000000" d="1000000"/>
                      <am3d:sz n="1000000" d="1000000"/>
                    </am3d:scale>
                    <am3d:rot ax="979726" ay="3060815" az="769712"/>
                    <am3d:postTrans dx="0" dy="0" dz="0"/>
                  </am3d:trans>
                  <am3d:raster rName="Office3DRenderer" rVer="16.0.8326">
                    <am3d:blip r:embed="rId3"/>
                  </am3d:raster>
                  <am3d:objViewport viewportSz="6466407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 xmlns="">
          <p:pic>
            <p:nvPicPr>
              <p:cNvPr id="4" name="3D Model 3">
                <a:extLst>
                  <a:ext uri="{FF2B5EF4-FFF2-40B4-BE49-F238E27FC236}">
                    <a16:creationId xmlns:a16="http://schemas.microsoft.com/office/drawing/2014/main" id="{35BCBF15-78DC-4025-8AFB-34776923685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383928" y="1945256"/>
                <a:ext cx="5437280" cy="4676003"/>
              </a:xfrm>
              <a:prstGeom prst="rect">
                <a:avLst/>
              </a:prstGeom>
            </p:spPr>
          </p:pic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D56A0652-A606-48B9-AD36-97996DE05C89}"/>
              </a:ext>
            </a:extLst>
          </p:cNvPr>
          <p:cNvSpPr txBox="1"/>
          <p:nvPr/>
        </p:nvSpPr>
        <p:spPr>
          <a:xfrm>
            <a:off x="598961" y="1934816"/>
            <a:ext cx="1099407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dirty="0"/>
              <a:t>Basically, we are going to replace all the major component of our stall with </a:t>
            </a:r>
            <a:r>
              <a:rPr lang="en-MY" b="1" i="1" dirty="0">
                <a:solidFill>
                  <a:srgbClr val="FF0000"/>
                </a:solidFill>
              </a:rPr>
              <a:t>carbon fibre. </a:t>
            </a:r>
            <a:r>
              <a:rPr lang="en-MY" dirty="0"/>
              <a:t>Plus, it is </a:t>
            </a:r>
            <a:endParaRPr lang="en-MY" b="1" dirty="0"/>
          </a:p>
          <a:p>
            <a:pPr algn="ctr"/>
            <a:r>
              <a:rPr lang="en-MY" sz="2400" b="1" dirty="0">
                <a:solidFill>
                  <a:srgbClr val="00B050"/>
                </a:solidFill>
              </a:rPr>
              <a:t>FOLDABLE</a:t>
            </a:r>
          </a:p>
          <a:p>
            <a:endParaRPr lang="en-MY" b="1" i="1" dirty="0">
              <a:solidFill>
                <a:srgbClr val="FF0000"/>
              </a:solidFill>
            </a:endParaRPr>
          </a:p>
          <a:p>
            <a:endParaRPr lang="en-MY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3D1FC5D-32BA-410D-95F8-B63B95549A0F}"/>
              </a:ext>
            </a:extLst>
          </p:cNvPr>
          <p:cNvCxnSpPr>
            <a:cxnSpLocks/>
          </p:cNvCxnSpPr>
          <p:nvPr/>
        </p:nvCxnSpPr>
        <p:spPr>
          <a:xfrm flipV="1">
            <a:off x="6612835" y="2858147"/>
            <a:ext cx="2941982" cy="1103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70C416F7-9764-43D9-9918-61D2AB285F94}"/>
              </a:ext>
            </a:extLst>
          </p:cNvPr>
          <p:cNvSpPr txBox="1"/>
          <p:nvPr/>
        </p:nvSpPr>
        <p:spPr>
          <a:xfrm>
            <a:off x="9554817" y="2673480"/>
            <a:ext cx="26080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dirty="0"/>
              <a:t>Roof </a:t>
            </a:r>
            <a:r>
              <a:rPr lang="en-MY" dirty="0">
                <a:sym typeface="Wingdings" panose="05000000000000000000" pitchFamily="2" charset="2"/>
              </a:rPr>
              <a:t> nylon taffeta </a:t>
            </a:r>
            <a:endParaRPr lang="en-MY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9D91DE8-C504-4BB9-B22A-E23FCD05D32B}"/>
              </a:ext>
            </a:extLst>
          </p:cNvPr>
          <p:cNvCxnSpPr/>
          <p:nvPr/>
        </p:nvCxnSpPr>
        <p:spPr>
          <a:xfrm>
            <a:off x="7407965" y="3697357"/>
            <a:ext cx="161676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202E7A7F-DA59-4CEF-9737-1A32AD14875B}"/>
              </a:ext>
            </a:extLst>
          </p:cNvPr>
          <p:cNvSpPr txBox="1"/>
          <p:nvPr/>
        </p:nvSpPr>
        <p:spPr>
          <a:xfrm>
            <a:off x="9088799" y="3459683"/>
            <a:ext cx="26080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dirty="0"/>
              <a:t>Pole </a:t>
            </a:r>
            <a:r>
              <a:rPr lang="en-MY" dirty="0">
                <a:sym typeface="Wingdings" panose="05000000000000000000" pitchFamily="2" charset="2"/>
              </a:rPr>
              <a:t> alloy</a:t>
            </a:r>
            <a:endParaRPr lang="en-MY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608E50D-3E61-4F3A-85F2-C9F187885E80}"/>
              </a:ext>
            </a:extLst>
          </p:cNvPr>
          <p:cNvCxnSpPr>
            <a:endCxn id="13" idx="1"/>
          </p:cNvCxnSpPr>
          <p:nvPr/>
        </p:nvCxnSpPr>
        <p:spPr>
          <a:xfrm flipV="1">
            <a:off x="5181600" y="3644349"/>
            <a:ext cx="3907199" cy="7288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15478CE4-AC9B-4341-9423-C400A3B0E6B5}"/>
              </a:ext>
            </a:extLst>
          </p:cNvPr>
          <p:cNvCxnSpPr>
            <a:cxnSpLocks/>
            <a:stCxn id="17" idx="3"/>
          </p:cNvCxnSpPr>
          <p:nvPr/>
        </p:nvCxnSpPr>
        <p:spPr>
          <a:xfrm>
            <a:off x="2908828" y="4047028"/>
            <a:ext cx="1873411" cy="16116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5E21B1D4-4202-47BE-A7C1-09B8D9B7317C}"/>
              </a:ext>
            </a:extLst>
          </p:cNvPr>
          <p:cNvSpPr txBox="1"/>
          <p:nvPr/>
        </p:nvSpPr>
        <p:spPr>
          <a:xfrm>
            <a:off x="300763" y="3723862"/>
            <a:ext cx="26080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MY" dirty="0"/>
              <a:t>Main cabinet </a:t>
            </a:r>
            <a:r>
              <a:rPr lang="en-MY" dirty="0">
                <a:sym typeface="Wingdings" panose="05000000000000000000" pitchFamily="2" charset="2"/>
              </a:rPr>
              <a:t> carbon fibre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1069757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C84212-83E2-4003-B009-A0D9A3187C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MY" dirty="0"/>
              <a:t>MATERIALS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E99BC31-784D-4A2F-995F-35E91DB7C9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275" y="2212935"/>
            <a:ext cx="3664226" cy="2432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251E45E4-457B-4473-B573-E16CBE0F6D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0" y="2106267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C2D09EB6-6342-4305-A052-E074445BBC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9499" y="2212935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0D414F9-5732-4AE9-ACCF-53B0076445DE}"/>
              </a:ext>
            </a:extLst>
          </p:cNvPr>
          <p:cNvSpPr txBox="1"/>
          <p:nvPr/>
        </p:nvSpPr>
        <p:spPr>
          <a:xfrm>
            <a:off x="1061553" y="5042320"/>
            <a:ext cx="25576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dirty="0"/>
              <a:t>Nylon taffeta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F3FC93A-0915-4068-AF05-0A7CB091A2C0}"/>
              </a:ext>
            </a:extLst>
          </p:cNvPr>
          <p:cNvSpPr txBox="1"/>
          <p:nvPr/>
        </p:nvSpPr>
        <p:spPr>
          <a:xfrm>
            <a:off x="4667250" y="5042320"/>
            <a:ext cx="25576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dirty="0"/>
              <a:t>Alloy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D45F8A0-4597-42C8-ABE7-89E37ED295D9}"/>
              </a:ext>
            </a:extLst>
          </p:cNvPr>
          <p:cNvSpPr txBox="1"/>
          <p:nvPr/>
        </p:nvSpPr>
        <p:spPr>
          <a:xfrm>
            <a:off x="8645664" y="6135624"/>
            <a:ext cx="25576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MY" dirty="0"/>
              <a:t>Carbon fibre</a:t>
            </a:r>
          </a:p>
        </p:txBody>
      </p:sp>
    </p:spTree>
    <p:extLst>
      <p:ext uri="{BB962C8B-B14F-4D97-AF65-F5344CB8AC3E}">
        <p14:creationId xmlns:p14="http://schemas.microsoft.com/office/powerpoint/2010/main" val="4239562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5F7C1BDB-C251-4B23-9D8E-94CFD8F743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5769" y="2873134"/>
            <a:ext cx="2114550" cy="211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rrow: Right 1">
            <a:extLst>
              <a:ext uri="{FF2B5EF4-FFF2-40B4-BE49-F238E27FC236}">
                <a16:creationId xmlns:a16="http://schemas.microsoft.com/office/drawing/2014/main" id="{B55CEF90-8118-44FC-9F85-D1DEB45C89BB}"/>
              </a:ext>
            </a:extLst>
          </p:cNvPr>
          <p:cNvSpPr/>
          <p:nvPr/>
        </p:nvSpPr>
        <p:spPr>
          <a:xfrm rot="16200000">
            <a:off x="2823840" y="1912949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18982F1E-C4F3-4033-972E-656F0215C97C}"/>
              </a:ext>
            </a:extLst>
          </p:cNvPr>
          <p:cNvSpPr/>
          <p:nvPr/>
        </p:nvSpPr>
        <p:spPr>
          <a:xfrm rot="13385093">
            <a:off x="1644760" y="2402152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1086969C-E759-4019-A297-2F1F25BF83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24" y="921930"/>
            <a:ext cx="1405790" cy="1405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3F83B17F-A20C-4F7D-87EB-A7F4B1381D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13" y="3671315"/>
            <a:ext cx="1405790" cy="773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301F7DCF-D16F-44F1-8CA8-4E0342C83D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2584" y="145938"/>
            <a:ext cx="1405790" cy="1405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rrow: Right 8">
            <a:extLst>
              <a:ext uri="{FF2B5EF4-FFF2-40B4-BE49-F238E27FC236}">
                <a16:creationId xmlns:a16="http://schemas.microsoft.com/office/drawing/2014/main" id="{092FC1AB-9A59-4EC5-B434-A983DB3E497F}"/>
              </a:ext>
            </a:extLst>
          </p:cNvPr>
          <p:cNvSpPr/>
          <p:nvPr/>
        </p:nvSpPr>
        <p:spPr>
          <a:xfrm rot="10800000">
            <a:off x="1500167" y="3815739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4537B71A-5273-48A9-AECE-A1EBD7718297}"/>
              </a:ext>
            </a:extLst>
          </p:cNvPr>
          <p:cNvSpPr/>
          <p:nvPr/>
        </p:nvSpPr>
        <p:spPr>
          <a:xfrm>
            <a:off x="4370318" y="3688093"/>
            <a:ext cx="1858203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11" name="3D Model 10">
                <a:extLst>
                  <a:ext uri="{FF2B5EF4-FFF2-40B4-BE49-F238E27FC236}">
                    <a16:creationId xmlns:a16="http://schemas.microsoft.com/office/drawing/2014/main" id="{6AA6E7BE-A533-4B30-B95F-3DC8D45A101B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6045073" y="795502"/>
              <a:ext cx="6109714" cy="5266996"/>
            </p:xfrm>
            <a:graphic>
              <a:graphicData uri="http://schemas.microsoft.com/office/drawing/2017/model3d">
                <am3d:model3d r:embed="rId6">
                  <am3d:spPr>
                    <a:xfrm>
                      <a:off x="0" y="0"/>
                      <a:ext cx="6109714" cy="5266996"/>
                    </a:xfrm>
                    <a:prstGeom prst="rect">
                      <a:avLst/>
                    </a:prstGeom>
                  </am3d:spPr>
                  <am3d:camera>
                    <am3d:pos x="0" y="0" z="60886200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6264" d="1000000"/>
                    <am3d:preTrans dx="0" dy="-12577086" dz="95466"/>
                    <am3d:scale>
                      <am3d:sx n="1000000" d="1000000"/>
                      <am3d:sy n="1000000" d="1000000"/>
                      <am3d:sz n="1000000" d="1000000"/>
                    </am3d:scale>
                    <am3d:rot ax="979726" ay="3060815" az="769712"/>
                    <am3d:postTrans dx="0" dy="0" dz="0"/>
                  </am3d:trans>
                  <am3d:raster rName="Office3DRenderer" rVer="16.0.8326">
                    <am3d:blip r:embed="rId7"/>
                  </am3d:raster>
                  <am3d:objViewport viewportSz="7285085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11" name="3D Model 10">
                <a:extLst>
                  <a:ext uri="{FF2B5EF4-FFF2-40B4-BE49-F238E27FC236}">
                    <a16:creationId xmlns:a16="http://schemas.microsoft.com/office/drawing/2014/main" id="{6AA6E7BE-A533-4B30-B95F-3DC8D45A101B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045073" y="795502"/>
                <a:ext cx="6109714" cy="5266996"/>
              </a:xfrm>
              <a:prstGeom prst="rect">
                <a:avLst/>
              </a:prstGeom>
            </p:spPr>
          </p:pic>
        </mc:Fallback>
      </mc:AlternateContent>
      <p:pic>
        <p:nvPicPr>
          <p:cNvPr id="1034" name="Picture 10">
            <a:extLst>
              <a:ext uri="{FF2B5EF4-FFF2-40B4-BE49-F238E27FC236}">
                <a16:creationId xmlns:a16="http://schemas.microsoft.com/office/drawing/2014/main" id="{E1E428AC-8C4F-4D25-8BFF-1B528AA244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256" y="4797478"/>
            <a:ext cx="1634241" cy="1981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Arrow: Right 12">
            <a:extLst>
              <a:ext uri="{FF2B5EF4-FFF2-40B4-BE49-F238E27FC236}">
                <a16:creationId xmlns:a16="http://schemas.microsoft.com/office/drawing/2014/main" id="{38C29C19-C44B-41A2-8613-F3F270626AFE}"/>
              </a:ext>
            </a:extLst>
          </p:cNvPr>
          <p:cNvSpPr/>
          <p:nvPr/>
        </p:nvSpPr>
        <p:spPr>
          <a:xfrm rot="7257275">
            <a:off x="2376251" y="5329347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7818970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52013A-9293-4B52-BAC8-93B6D2FCE3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1705" y="-125067"/>
            <a:ext cx="11188589" cy="704157"/>
          </a:xfrm>
        </p:spPr>
        <p:txBody>
          <a:bodyPr/>
          <a:lstStyle/>
          <a:p>
            <a:pPr algn="ctr"/>
            <a:r>
              <a:rPr lang="en-MY" dirty="0"/>
              <a:t>ADVANTAGES vs DISADVANTAGES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900C50B5-D9F8-48E3-95A4-CEC36D1EBAB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54350758"/>
              </p:ext>
            </p:extLst>
          </p:nvPr>
        </p:nvGraphicFramePr>
        <p:xfrm>
          <a:off x="-246821" y="826540"/>
          <a:ext cx="9019761" cy="59153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mc:AlternateContent xmlns:mc="http://schemas.openxmlformats.org/markup-compatibility/2006" xmlns:am3d="http://schemas.microsoft.com/office/drawing/2017/model3d">
        <mc:Choice Requires="am3d">
          <p:graphicFrame>
            <p:nvGraphicFramePr>
              <p:cNvPr id="5" name="3D Model 4">
                <a:extLst>
                  <a:ext uri="{FF2B5EF4-FFF2-40B4-BE49-F238E27FC236}">
                    <a16:creationId xmlns:a16="http://schemas.microsoft.com/office/drawing/2014/main" id="{0DC141F4-0295-4C93-87D5-A0DC409077E1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12560303"/>
                  </p:ext>
                </p:extLst>
              </p:nvPr>
            </p:nvGraphicFramePr>
            <p:xfrm>
              <a:off x="8521149" y="2102403"/>
              <a:ext cx="3901828" cy="3363646"/>
            </p:xfrm>
            <a:graphic>
              <a:graphicData uri="http://schemas.microsoft.com/office/drawing/2017/model3d">
                <am3d:model3d r:embed="rId7">
                  <am3d:spPr>
                    <a:xfrm>
                      <a:off x="0" y="0"/>
                      <a:ext cx="3901828" cy="3363646"/>
                    </a:xfrm>
                    <a:prstGeom prst="rect">
                      <a:avLst/>
                    </a:prstGeom>
                  </am3d:spPr>
                  <am3d:camera>
                    <am3d:pos x="0" y="0" z="60886200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6264" d="1000000"/>
                    <am3d:preTrans dx="0" dy="-12577086" dz="95466"/>
                    <am3d:scale>
                      <am3d:sx n="1000000" d="1000000"/>
                      <am3d:sy n="1000000" d="1000000"/>
                      <am3d:sz n="1000000" d="1000000"/>
                    </am3d:scale>
                    <am3d:rot ax="979726" ay="3060815" az="769712"/>
                    <am3d:postTrans dx="0" dy="0" dz="0"/>
                  </am3d:trans>
                  <am3d:raster rName="Office3DRenderer" rVer="16.0.8326">
                    <am3d:blip r:embed="rId8"/>
                  </am3d:raster>
                  <am3d:objViewport viewportSz="4615235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 xmlns="">
          <p:pic>
            <p:nvPicPr>
              <p:cNvPr id="5" name="3D Model 4">
                <a:extLst>
                  <a:ext uri="{FF2B5EF4-FFF2-40B4-BE49-F238E27FC236}">
                    <a16:creationId xmlns:a16="http://schemas.microsoft.com/office/drawing/2014/main" id="{0DC141F4-0295-4C93-87D5-A0DC409077E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521149" y="2102403"/>
                <a:ext cx="3901828" cy="3363646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47598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2C7ECB-8D14-4136-8771-E30EB5C4E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364" y="3331957"/>
            <a:ext cx="11637271" cy="945588"/>
          </a:xfrm>
        </p:spPr>
        <p:txBody>
          <a:bodyPr/>
          <a:lstStyle/>
          <a:p>
            <a:r>
              <a:rPr lang="en-MY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101922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Rosario Theme">
  <a:themeElements>
    <a:clrScheme name="Rosario">
      <a:dk1>
        <a:sysClr val="windowText" lastClr="000000"/>
      </a:dk1>
      <a:lt1>
        <a:sysClr val="window" lastClr="FFFFFF"/>
      </a:lt1>
      <a:dk2>
        <a:srgbClr val="060606"/>
      </a:dk2>
      <a:lt2>
        <a:srgbClr val="C7C9D1"/>
      </a:lt2>
      <a:accent1>
        <a:srgbClr val="D24726"/>
      </a:accent1>
      <a:accent2>
        <a:srgbClr val="9F361D"/>
      </a:accent2>
      <a:accent3>
        <a:srgbClr val="F2F2F2"/>
      </a:accent3>
      <a:accent4>
        <a:srgbClr val="FFC000"/>
      </a:accent4>
      <a:accent5>
        <a:srgbClr val="A5A5A5"/>
      </a:accent5>
      <a:accent6>
        <a:srgbClr val="595959"/>
      </a:accent6>
      <a:hlink>
        <a:srgbClr val="FFC000"/>
      </a:hlink>
      <a:folHlink>
        <a:srgbClr val="752715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16411224_Fabrikam Residences - The ultimate in modern living_AAS_v3" id="{4F10FA21-956F-4FAE-8916-12C2ED7CE466}" vid="{F00D84C3-6871-479E-9584-F321DC8849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19CCDF56-E17E-440D-90F0-BE107B5CD78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317EFA7-599D-4AEF-B86F-A6380F03628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54B281B-84D7-4FF9-8060-83D86B795515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Fabrikam Residences - The ultimate in modern living</Template>
  <TotalTime>0</TotalTime>
  <Words>212</Words>
  <Application>Microsoft Office PowerPoint</Application>
  <PresentationFormat>Widescreen</PresentationFormat>
  <Paragraphs>47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Adobe Fan Heiti Std B</vt:lpstr>
      <vt:lpstr>Arial</vt:lpstr>
      <vt:lpstr>Broadway</vt:lpstr>
      <vt:lpstr>Calibri</vt:lpstr>
      <vt:lpstr>Century Gothic</vt:lpstr>
      <vt:lpstr>Prestige Elite Std</vt:lpstr>
      <vt:lpstr>Wingdings</vt:lpstr>
      <vt:lpstr>Rosario Theme</vt:lpstr>
      <vt:lpstr> THE ULTIMATE IN MODERN WAY OF PORTABLE STALL</vt:lpstr>
      <vt:lpstr>EXTERIOR</vt:lpstr>
      <vt:lpstr>OBJECTIVES</vt:lpstr>
      <vt:lpstr>INNOVATIONS</vt:lpstr>
      <vt:lpstr>MATERIALS</vt:lpstr>
      <vt:lpstr>PowerPoint Presentation</vt:lpstr>
      <vt:lpstr>ADVANTAGES vs DISADVANTAGES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2019-11-29T14:41:37Z</dcterms:created>
  <dcterms:modified xsi:type="dcterms:W3CDTF">2019-12-14T05:26:05Z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