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2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8" r:id="rId16"/>
    <p:sldId id="289" r:id="rId17"/>
    <p:sldId id="286" r:id="rId18"/>
    <p:sldId id="287" r:id="rId19"/>
    <p:sldId id="266" r:id="rId20"/>
    <p:sldId id="267" r:id="rId21"/>
    <p:sldId id="268" r:id="rId22"/>
    <p:sldId id="269" r:id="rId23"/>
    <p:sldId id="270" r:id="rId24"/>
    <p:sldId id="258" r:id="rId25"/>
    <p:sldId id="290" r:id="rId26"/>
    <p:sldId id="259" r:id="rId27"/>
    <p:sldId id="284" r:id="rId28"/>
    <p:sldId id="260" r:id="rId29"/>
    <p:sldId id="283" r:id="rId30"/>
    <p:sldId id="261" r:id="rId31"/>
    <p:sldId id="285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F5A"/>
    <a:srgbClr val="1D8683"/>
    <a:srgbClr val="216B84"/>
    <a:srgbClr val="21846B"/>
    <a:srgbClr val="795ADF"/>
    <a:srgbClr val="B4D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6A63D-BB6C-45C9-8BD0-E83507565F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6F5BA-BEB9-4608-8E35-B5FC0ED01C67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First Meeting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7DF55-5DF5-4027-9AC8-3455EFFF301C}" cxnId="{687791E2-AD33-4E9A-90E5-0A8CE42F4A4B}" type="parTrans">
      <dgm:prSet/>
      <dgm:spPr/>
      <dgm:t>
        <a:bodyPr/>
        <a:lstStyle/>
        <a:p>
          <a:endParaRPr lang="en-US"/>
        </a:p>
      </dgm:t>
    </dgm:pt>
    <dgm:pt modelId="{8FF67017-9451-4999-9C6C-5D8845BEA19E}" cxnId="{687791E2-AD33-4E9A-90E5-0A8CE42F4A4B}" type="sibTrans">
      <dgm:prSet/>
      <dgm:spPr/>
      <dgm:t>
        <a:bodyPr/>
        <a:lstStyle/>
        <a:p>
          <a:endParaRPr lang="en-US"/>
        </a:p>
      </dgm:t>
    </dgm:pt>
    <dgm:pt modelId="{FC8FDAE5-367D-4EEB-A90C-0CFA8E8C0B1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Decided the type of product to be made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10AE2-5250-4458-BE0D-CC86A9DDC78A}" cxnId="{B16F30DA-7B3B-4494-9468-EA7B51C7A7B8}" type="parTrans">
      <dgm:prSet/>
      <dgm:spPr/>
      <dgm:t>
        <a:bodyPr/>
        <a:lstStyle/>
        <a:p>
          <a:endParaRPr lang="en-US"/>
        </a:p>
      </dgm:t>
    </dgm:pt>
    <dgm:pt modelId="{06F32BBC-8812-4468-8247-4D34C5274BF3}" cxnId="{B16F30DA-7B3B-4494-9468-EA7B51C7A7B8}" type="sibTrans">
      <dgm:prSet/>
      <dgm:spPr/>
      <dgm:t>
        <a:bodyPr/>
        <a:lstStyle/>
        <a:p>
          <a:endParaRPr lang="en-US"/>
        </a:p>
      </dgm:t>
    </dgm:pt>
    <dgm:pt modelId="{75D771E9-9221-454A-BFF8-977A4E611B8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2898-36EA-4CAA-BBF2-ECF7BF93D50F}" cxnId="{53270FCE-0646-4038-AD91-8D2B6D81DA31}" type="parTrans">
      <dgm:prSet/>
      <dgm:spPr/>
      <dgm:t>
        <a:bodyPr/>
        <a:lstStyle/>
        <a:p>
          <a:endParaRPr lang="en-US"/>
        </a:p>
      </dgm:t>
    </dgm:pt>
    <dgm:pt modelId="{F1B2C5D8-CE93-45F1-AA98-5083ABD6B93F}" cxnId="{53270FCE-0646-4038-AD91-8D2B6D81DA31}" type="sibTrans">
      <dgm:prSet/>
      <dgm:spPr/>
      <dgm:t>
        <a:bodyPr/>
        <a:lstStyle/>
        <a:p>
          <a:endParaRPr lang="en-US"/>
        </a:p>
      </dgm:t>
    </dgm:pt>
    <dgm:pt modelId="{094E1B27-5953-4260-99F2-CFDE038EC85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Insufficient materials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20900-E4F5-4370-B6C0-22B9479CA34C}" cxnId="{AD369933-93BB-48AF-9C80-53A68C018456}" type="parTrans">
      <dgm:prSet/>
      <dgm:spPr/>
      <dgm:t>
        <a:bodyPr/>
        <a:lstStyle/>
        <a:p>
          <a:endParaRPr lang="en-US"/>
        </a:p>
      </dgm:t>
    </dgm:pt>
    <dgm:pt modelId="{1D5F5CE5-941C-48D8-8E8F-81482494A8C7}" cxnId="{AD369933-93BB-48AF-9C80-53A68C018456}" type="sibTrans">
      <dgm:prSet/>
      <dgm:spPr/>
      <dgm:t>
        <a:bodyPr/>
        <a:lstStyle/>
        <a:p>
          <a:endParaRPr lang="en-US"/>
        </a:p>
      </dgm:t>
    </dgm:pt>
    <dgm:pt modelId="{52D68A75-E9B4-4A5F-9732-3F71835A1E4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Limited idea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9E3EA-2603-49B0-A5F0-608F3515D4E8}" cxnId="{B8E939AF-3DC7-4E48-B8AF-4A9E2AD27D2D}" type="parTrans">
      <dgm:prSet/>
      <dgm:spPr/>
      <dgm:t>
        <a:bodyPr/>
        <a:lstStyle/>
        <a:p>
          <a:endParaRPr lang="en-US"/>
        </a:p>
      </dgm:t>
    </dgm:pt>
    <dgm:pt modelId="{07A8340D-DDC5-4F5A-B5EF-1A26C35C71EA}" cxnId="{B8E939AF-3DC7-4E48-B8AF-4A9E2AD27D2D}" type="sibTrans">
      <dgm:prSet/>
      <dgm:spPr/>
      <dgm:t>
        <a:bodyPr/>
        <a:lstStyle/>
        <a:p>
          <a:endParaRPr lang="en-US"/>
        </a:p>
      </dgm:t>
    </dgm:pt>
    <dgm:pt modelId="{1FF81764-5ABE-49A0-BC7F-3C4CB3014382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Selected and filtered the materials needed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320E2-BAFA-4D5A-AA74-89F3310DA4E2}" cxnId="{6BA50B2A-00C0-42B3-8D70-93597720931C}" type="parTrans">
      <dgm:prSet/>
      <dgm:spPr/>
      <dgm:t>
        <a:bodyPr/>
        <a:lstStyle/>
        <a:p>
          <a:endParaRPr lang="en-US"/>
        </a:p>
      </dgm:t>
    </dgm:pt>
    <dgm:pt modelId="{A9128A90-1149-4949-9A45-9EBC7C875860}" cxnId="{6BA50B2A-00C0-42B3-8D70-93597720931C}" type="sibTrans">
      <dgm:prSet/>
      <dgm:spPr/>
      <dgm:t>
        <a:bodyPr/>
        <a:lstStyle/>
        <a:p>
          <a:endParaRPr lang="en-US"/>
        </a:p>
      </dgm:t>
    </dgm:pt>
    <dgm:pt modelId="{5221E8CD-640B-4D09-AD69-D3A63E4D5CC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 name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1D1EA-30B3-4E39-9B6E-E37064191408}" cxnId="{F1371620-A4F1-4456-AF29-8F1C71058AA8}" type="parTrans">
      <dgm:prSet/>
      <dgm:spPr/>
      <dgm:t>
        <a:bodyPr/>
        <a:lstStyle/>
        <a:p>
          <a:endParaRPr lang="en-US"/>
        </a:p>
      </dgm:t>
    </dgm:pt>
    <dgm:pt modelId="{C64D8C83-B2A9-4718-A9AF-D7B919176270}" cxnId="{F1371620-A4F1-4456-AF29-8F1C71058AA8}" type="sibTrans">
      <dgm:prSet/>
      <dgm:spPr/>
      <dgm:t>
        <a:bodyPr/>
        <a:lstStyle/>
        <a:p>
          <a:endParaRPr lang="en-US"/>
        </a:p>
      </dgm:t>
    </dgm:pt>
    <dgm:pt modelId="{6BD2852D-8655-4DBF-A4A5-C44D4DF11EB0}" type="pres">
      <dgm:prSet presAssocID="{AD86A63D-BB6C-45C9-8BD0-E83507565F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6DC12-762D-465A-9ADD-16F0CF5693E0}" type="pres">
      <dgm:prSet presAssocID="{9766F5BA-BEB9-4608-8E35-B5FC0ED01C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3DDF2-20AB-47FE-ACC2-79709F090D53}" type="pres">
      <dgm:prSet presAssocID="{9766F5BA-BEB9-4608-8E35-B5FC0ED01C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B0B3-500C-47BD-87ED-E4E41324B877}" type="pres">
      <dgm:prSet presAssocID="{75D771E9-9221-454A-BFF8-977A4E611B8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E40DD-5A83-4621-9F41-1BE611F03A13}" type="pres">
      <dgm:prSet presAssocID="{75D771E9-9221-454A-BFF8-977A4E611B8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F30DA-7B3B-4494-9468-EA7B51C7A7B8}" srcId="{9766F5BA-BEB9-4608-8E35-B5FC0ED01C67}" destId="{FC8FDAE5-367D-4EEB-A90C-0CFA8E8C0B1D}" srcOrd="0" destOrd="0" parTransId="{27810AE2-5250-4458-BE0D-CC86A9DDC78A}" sibTransId="{06F32BBC-8812-4468-8247-4D34C5274BF3}"/>
    <dgm:cxn modelId="{2F8C0795-4E77-45D4-8F9B-9282320150CC}" type="presOf" srcId="{9766F5BA-BEB9-4608-8E35-B5FC0ED01C67}" destId="{70D6DC12-762D-465A-9ADD-16F0CF5693E0}" srcOrd="0" destOrd="0" presId="urn:microsoft.com/office/officeart/2005/8/layout/vList2"/>
    <dgm:cxn modelId="{687791E2-AD33-4E9A-90E5-0A8CE42F4A4B}" srcId="{AD86A63D-BB6C-45C9-8BD0-E83507565F8B}" destId="{9766F5BA-BEB9-4608-8E35-B5FC0ED01C67}" srcOrd="0" destOrd="0" parTransId="{8507DF55-5DF5-4027-9AC8-3455EFFF301C}" sibTransId="{8FF67017-9451-4999-9C6C-5D8845BEA19E}"/>
    <dgm:cxn modelId="{AD369933-93BB-48AF-9C80-53A68C018456}" srcId="{75D771E9-9221-454A-BFF8-977A4E611B8D}" destId="{094E1B27-5953-4260-99F2-CFDE038EC85F}" srcOrd="0" destOrd="0" parTransId="{E2B20900-E4F5-4370-B6C0-22B9479CA34C}" sibTransId="{1D5F5CE5-941C-48D8-8E8F-81482494A8C7}"/>
    <dgm:cxn modelId="{D4BF8048-B6E4-4469-834F-3EB317588B3A}" type="presOf" srcId="{1FF81764-5ABE-49A0-BC7F-3C4CB3014382}" destId="{FA03DDF2-20AB-47FE-ACC2-79709F090D53}" srcOrd="0" destOrd="1" presId="urn:microsoft.com/office/officeart/2005/8/layout/vList2"/>
    <dgm:cxn modelId="{D679EFA2-B2A0-4C47-AE6F-C07939A7FDCD}" type="presOf" srcId="{5221E8CD-640B-4D09-AD69-D3A63E4D5CC4}" destId="{FA03DDF2-20AB-47FE-ACC2-79709F090D53}" srcOrd="0" destOrd="2" presId="urn:microsoft.com/office/officeart/2005/8/layout/vList2"/>
    <dgm:cxn modelId="{6AD94F51-3B31-4E15-896B-7B2449D2426F}" type="presOf" srcId="{AD86A63D-BB6C-45C9-8BD0-E83507565F8B}" destId="{6BD2852D-8655-4DBF-A4A5-C44D4DF11EB0}" srcOrd="0" destOrd="0" presId="urn:microsoft.com/office/officeart/2005/8/layout/vList2"/>
    <dgm:cxn modelId="{53270FCE-0646-4038-AD91-8D2B6D81DA31}" srcId="{AD86A63D-BB6C-45C9-8BD0-E83507565F8B}" destId="{75D771E9-9221-454A-BFF8-977A4E611B8D}" srcOrd="1" destOrd="0" parTransId="{C3792898-36EA-4CAA-BBF2-ECF7BF93D50F}" sibTransId="{F1B2C5D8-CE93-45F1-AA98-5083ABD6B93F}"/>
    <dgm:cxn modelId="{6BA50B2A-00C0-42B3-8D70-93597720931C}" srcId="{9766F5BA-BEB9-4608-8E35-B5FC0ED01C67}" destId="{1FF81764-5ABE-49A0-BC7F-3C4CB3014382}" srcOrd="1" destOrd="0" parTransId="{1F0320E2-BAFA-4D5A-AA74-89F3310DA4E2}" sibTransId="{A9128A90-1149-4949-9A45-9EBC7C875860}"/>
    <dgm:cxn modelId="{C5E46639-79A8-451B-A5C7-891407E65246}" type="presOf" srcId="{75D771E9-9221-454A-BFF8-977A4E611B8D}" destId="{3A91B0B3-500C-47BD-87ED-E4E41324B877}" srcOrd="0" destOrd="0" presId="urn:microsoft.com/office/officeart/2005/8/layout/vList2"/>
    <dgm:cxn modelId="{68B56D70-04B0-4E38-99F6-8D4B962B36C9}" type="presOf" srcId="{094E1B27-5953-4260-99F2-CFDE038EC85F}" destId="{5DCE40DD-5A83-4621-9F41-1BE611F03A13}" srcOrd="0" destOrd="0" presId="urn:microsoft.com/office/officeart/2005/8/layout/vList2"/>
    <dgm:cxn modelId="{F1371620-A4F1-4456-AF29-8F1C71058AA8}" srcId="{9766F5BA-BEB9-4608-8E35-B5FC0ED01C67}" destId="{5221E8CD-640B-4D09-AD69-D3A63E4D5CC4}" srcOrd="2" destOrd="0" parTransId="{8CD1D1EA-30B3-4E39-9B6E-E37064191408}" sibTransId="{C64D8C83-B2A9-4718-A9AF-D7B919176270}"/>
    <dgm:cxn modelId="{E773D41F-7F6C-4C37-BD6E-EA2F36922091}" type="presOf" srcId="{FC8FDAE5-367D-4EEB-A90C-0CFA8E8C0B1D}" destId="{FA03DDF2-20AB-47FE-ACC2-79709F090D53}" srcOrd="0" destOrd="0" presId="urn:microsoft.com/office/officeart/2005/8/layout/vList2"/>
    <dgm:cxn modelId="{B8E939AF-3DC7-4E48-B8AF-4A9E2AD27D2D}" srcId="{75D771E9-9221-454A-BFF8-977A4E611B8D}" destId="{52D68A75-E9B4-4A5F-9732-3F71835A1E49}" srcOrd="1" destOrd="0" parTransId="{FAE9E3EA-2603-49B0-A5F0-608F3515D4E8}" sibTransId="{07A8340D-DDC5-4F5A-B5EF-1A26C35C71EA}"/>
    <dgm:cxn modelId="{900F8204-4300-44C4-80A8-00FFE572F971}" type="presOf" srcId="{52D68A75-E9B4-4A5F-9732-3F71835A1E49}" destId="{5DCE40DD-5A83-4621-9F41-1BE611F03A13}" srcOrd="0" destOrd="1" presId="urn:microsoft.com/office/officeart/2005/8/layout/vList2"/>
    <dgm:cxn modelId="{AFB3A5E1-AC61-4E6A-B336-6F4B0043F7C3}" type="presParOf" srcId="{6BD2852D-8655-4DBF-A4A5-C44D4DF11EB0}" destId="{70D6DC12-762D-465A-9ADD-16F0CF5693E0}" srcOrd="0" destOrd="0" presId="urn:microsoft.com/office/officeart/2005/8/layout/vList2"/>
    <dgm:cxn modelId="{366C0161-0C39-433C-873D-8B7059DD25B7}" type="presParOf" srcId="{6BD2852D-8655-4DBF-A4A5-C44D4DF11EB0}" destId="{FA03DDF2-20AB-47FE-ACC2-79709F090D53}" srcOrd="1" destOrd="0" presId="urn:microsoft.com/office/officeart/2005/8/layout/vList2"/>
    <dgm:cxn modelId="{2190A9CE-8F76-4A89-B73B-D227ACB4ACFD}" type="presParOf" srcId="{6BD2852D-8655-4DBF-A4A5-C44D4DF11EB0}" destId="{3A91B0B3-500C-47BD-87ED-E4E41324B877}" srcOrd="2" destOrd="0" presId="urn:microsoft.com/office/officeart/2005/8/layout/vList2"/>
    <dgm:cxn modelId="{531C3C15-FFA3-4D89-AF0B-E2B5B45F00BD}" type="presParOf" srcId="{6BD2852D-8655-4DBF-A4A5-C44D4DF11EB0}" destId="{5DCE40DD-5A83-4621-9F41-1BE611F03A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0EB06-99FB-4008-B3F9-1CB8EBB4D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8E7E7-103B-49DD-BB5D-AC4FB2A5A835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Second Meeting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7DDB5-EA43-4718-ACCA-1F05173638AA}" cxnId="{F79E90B9-FD5C-4BB9-9228-AD9BDCDAF395}" type="parTrans">
      <dgm:prSet/>
      <dgm:spPr/>
      <dgm:t>
        <a:bodyPr/>
        <a:lstStyle/>
        <a:p>
          <a:endParaRPr lang="en-US"/>
        </a:p>
      </dgm:t>
    </dgm:pt>
    <dgm:pt modelId="{E5A1B2B1-387E-477F-97DF-72AC4C204403}" cxnId="{F79E90B9-FD5C-4BB9-9228-AD9BDCDAF395}" type="sibTrans">
      <dgm:prSet/>
      <dgm:spPr/>
      <dgm:t>
        <a:bodyPr/>
        <a:lstStyle/>
        <a:p>
          <a:endParaRPr lang="en-US"/>
        </a:p>
      </dgm:t>
    </dgm:pt>
    <dgm:pt modelId="{43D8F988-822A-42DF-9FEA-A7AC804CE2B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Design the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B21BF-B73C-4E58-8631-A556E8E2E330}" cxnId="{08B778B7-F419-47DE-A429-5AED44E4B3FC}" type="parTrans">
      <dgm:prSet/>
      <dgm:spPr/>
      <dgm:t>
        <a:bodyPr/>
        <a:lstStyle/>
        <a:p>
          <a:endParaRPr lang="en-US"/>
        </a:p>
      </dgm:t>
    </dgm:pt>
    <dgm:pt modelId="{70DCCE8D-5B34-40A4-9844-B5BB0394A819}" cxnId="{08B778B7-F419-47DE-A429-5AED44E4B3FC}" type="sibTrans">
      <dgm:prSet/>
      <dgm:spPr/>
      <dgm:t>
        <a:bodyPr/>
        <a:lstStyle/>
        <a:p>
          <a:endParaRPr lang="en-US"/>
        </a:p>
      </dgm:t>
    </dgm:pt>
    <dgm:pt modelId="{3D1C8427-D930-4555-8CAD-8F68CAAFE81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2333F-2718-428B-B6B7-53A7506C0B46}" cxnId="{AD6A4EA2-1281-4E11-9729-573FA0783BAF}" type="parTrans">
      <dgm:prSet/>
      <dgm:spPr/>
      <dgm:t>
        <a:bodyPr/>
        <a:lstStyle/>
        <a:p>
          <a:endParaRPr lang="en-US"/>
        </a:p>
      </dgm:t>
    </dgm:pt>
    <dgm:pt modelId="{C88338D6-4133-45B0-84D6-2F188A69FDDE}" cxnId="{AD6A4EA2-1281-4E11-9729-573FA0783BAF}" type="sibTrans">
      <dgm:prSet/>
      <dgm:spPr/>
      <dgm:t>
        <a:bodyPr/>
        <a:lstStyle/>
        <a:p>
          <a:endParaRPr lang="en-US"/>
        </a:p>
      </dgm:t>
    </dgm:pt>
    <dgm:pt modelId="{2AC72060-F397-4AE2-8F73-CC898757D7A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Difficulties to add new idea to current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BF02F-CAA8-4C79-AE34-00A0E79B23CA}" cxnId="{02BD897A-F2C3-4B24-8B7F-1163F9FF2A8B}" type="parTrans">
      <dgm:prSet/>
      <dgm:spPr/>
      <dgm:t>
        <a:bodyPr/>
        <a:lstStyle/>
        <a:p>
          <a:endParaRPr lang="en-US"/>
        </a:p>
      </dgm:t>
    </dgm:pt>
    <dgm:pt modelId="{EFE448FE-61ED-41B5-A18F-3CDC27F6E12A}" cxnId="{02BD897A-F2C3-4B24-8B7F-1163F9FF2A8B}" type="sibTrans">
      <dgm:prSet/>
      <dgm:spPr/>
      <dgm:t>
        <a:bodyPr/>
        <a:lstStyle/>
        <a:p>
          <a:endParaRPr lang="en-US"/>
        </a:p>
      </dgm:t>
    </dgm:pt>
    <dgm:pt modelId="{A12D063E-8498-4862-9BA1-53344B053B5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Identified the function of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787ED-1787-40CC-BF7D-4F174B20B16D}" cxnId="{A16361E2-01D1-4205-BA89-8E4E3870D060}" type="parTrans">
      <dgm:prSet/>
      <dgm:spPr/>
      <dgm:t>
        <a:bodyPr/>
        <a:lstStyle/>
        <a:p>
          <a:endParaRPr lang="en-US"/>
        </a:p>
      </dgm:t>
    </dgm:pt>
    <dgm:pt modelId="{33FF1448-2149-410A-9EF6-481E4893FDF9}" cxnId="{A16361E2-01D1-4205-BA89-8E4E3870D060}" type="sibTrans">
      <dgm:prSet/>
      <dgm:spPr/>
      <dgm:t>
        <a:bodyPr/>
        <a:lstStyle/>
        <a:p>
          <a:endParaRPr lang="en-US"/>
        </a:p>
      </dgm:t>
    </dgm:pt>
    <dgm:pt modelId="{77821821-E7C6-4C2B-BC22-F7F89359A30B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Found samples from Internet and</a:t>
          </a:r>
          <a:r>
            <a:rPr lang="en-MY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added new components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7D0C5-F379-4C94-9C5C-EE9B510BE29B}" cxnId="{3DAF3874-672F-48C5-814C-798C8151F18C}" type="parTrans">
      <dgm:prSet/>
      <dgm:spPr/>
      <dgm:t>
        <a:bodyPr/>
        <a:lstStyle/>
        <a:p>
          <a:endParaRPr lang="en-US"/>
        </a:p>
      </dgm:t>
    </dgm:pt>
    <dgm:pt modelId="{72283C2D-1D55-499F-9082-DBD69C88898A}" cxnId="{3DAF3874-672F-48C5-814C-798C8151F18C}" type="sibTrans">
      <dgm:prSet/>
      <dgm:spPr/>
      <dgm:t>
        <a:bodyPr/>
        <a:lstStyle/>
        <a:p>
          <a:endParaRPr lang="en-US"/>
        </a:p>
      </dgm:t>
    </dgm:pt>
    <dgm:pt modelId="{4C49C40B-48F7-4C86-9A0D-8A24B594569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Arranged next meeting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571F2-AFE4-41B3-AEC1-2566E0926B14}" cxnId="{1D874406-0B9E-4F53-8E65-0545CA28CFA0}" type="parTrans">
      <dgm:prSet/>
      <dgm:spPr/>
      <dgm:t>
        <a:bodyPr/>
        <a:lstStyle/>
        <a:p>
          <a:endParaRPr lang="en-US"/>
        </a:p>
      </dgm:t>
    </dgm:pt>
    <dgm:pt modelId="{343AD49D-4346-4225-A74E-D8FF978233A6}" cxnId="{1D874406-0B9E-4F53-8E65-0545CA28CFA0}" type="sibTrans">
      <dgm:prSet/>
      <dgm:spPr/>
      <dgm:t>
        <a:bodyPr/>
        <a:lstStyle/>
        <a:p>
          <a:endParaRPr lang="en-US"/>
        </a:p>
      </dgm:t>
    </dgm:pt>
    <dgm:pt modelId="{FC793344-8792-4557-B9D3-95CFC0B9C20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Rearranged the structure of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D9EEC-6AE3-4C23-8E19-7DDE36FB73BA}" cxnId="{EBF713CF-2BE5-4B5A-943D-EC402BEB902B}" type="parTrans">
      <dgm:prSet/>
      <dgm:spPr/>
      <dgm:t>
        <a:bodyPr/>
        <a:lstStyle/>
        <a:p>
          <a:endParaRPr lang="en-US"/>
        </a:p>
      </dgm:t>
    </dgm:pt>
    <dgm:pt modelId="{A533B33C-66C8-4CAE-803F-A306565DC7EB}" cxnId="{EBF713CF-2BE5-4B5A-943D-EC402BEB902B}" type="sibTrans">
      <dgm:prSet/>
      <dgm:spPr/>
      <dgm:t>
        <a:bodyPr/>
        <a:lstStyle/>
        <a:p>
          <a:endParaRPr lang="en-US"/>
        </a:p>
      </dgm:t>
    </dgm:pt>
    <dgm:pt modelId="{A45791CC-9022-4ECF-ACA8-2F4C881DA200}" type="pres">
      <dgm:prSet presAssocID="{BDD0EB06-99FB-4008-B3F9-1CB8EBB4D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6B9DA-6293-4EC8-9358-12BC9830C0F2}" type="pres">
      <dgm:prSet presAssocID="{A1B8E7E7-103B-49DD-BB5D-AC4FB2A5A8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1BAF8-C0D6-4FCD-8615-B64FE1A751BA}" type="pres">
      <dgm:prSet presAssocID="{A1B8E7E7-103B-49DD-BB5D-AC4FB2A5A8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031F-4B02-4FC5-B409-810D5C862B1E}" type="pres">
      <dgm:prSet presAssocID="{3D1C8427-D930-4555-8CAD-8F68CAAFE8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F5817-6444-416D-B4FC-5EB5FA31FA49}" type="pres">
      <dgm:prSet presAssocID="{3D1C8427-D930-4555-8CAD-8F68CAAFE81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361E2-01D1-4205-BA89-8E4E3870D060}" srcId="{A1B8E7E7-103B-49DD-BB5D-AC4FB2A5A835}" destId="{A12D063E-8498-4862-9BA1-53344B053B53}" srcOrd="1" destOrd="0" parTransId="{4D0787ED-1787-40CC-BF7D-4F174B20B16D}" sibTransId="{33FF1448-2149-410A-9EF6-481E4893FDF9}"/>
    <dgm:cxn modelId="{ECCE302A-59CF-422E-AC5A-A5BB7BBD2CAD}" type="presOf" srcId="{43D8F988-822A-42DF-9FEA-A7AC804CE2B9}" destId="{D011BAF8-C0D6-4FCD-8615-B64FE1A751BA}" srcOrd="0" destOrd="0" presId="urn:microsoft.com/office/officeart/2005/8/layout/vList2"/>
    <dgm:cxn modelId="{3DAF3874-672F-48C5-814C-798C8151F18C}" srcId="{A1B8E7E7-103B-49DD-BB5D-AC4FB2A5A835}" destId="{77821821-E7C6-4C2B-BC22-F7F89359A30B}" srcOrd="2" destOrd="0" parTransId="{C2F7D0C5-F379-4C94-9C5C-EE9B510BE29B}" sibTransId="{72283C2D-1D55-499F-9082-DBD69C88898A}"/>
    <dgm:cxn modelId="{1D874406-0B9E-4F53-8E65-0545CA28CFA0}" srcId="{A1B8E7E7-103B-49DD-BB5D-AC4FB2A5A835}" destId="{4C49C40B-48F7-4C86-9A0D-8A24B594569D}" srcOrd="3" destOrd="0" parTransId="{AC5571F2-AFE4-41B3-AEC1-2566E0926B14}" sibTransId="{343AD49D-4346-4225-A74E-D8FF978233A6}"/>
    <dgm:cxn modelId="{EBF713CF-2BE5-4B5A-943D-EC402BEB902B}" srcId="{3D1C8427-D930-4555-8CAD-8F68CAAFE81E}" destId="{FC793344-8792-4557-B9D3-95CFC0B9C204}" srcOrd="1" destOrd="0" parTransId="{764D9EEC-6AE3-4C23-8E19-7DDE36FB73BA}" sibTransId="{A533B33C-66C8-4CAE-803F-A306565DC7EB}"/>
    <dgm:cxn modelId="{D4F1CEFA-EB52-43F1-91EA-D5E07ADC3953}" type="presOf" srcId="{2AC72060-F397-4AE2-8F73-CC898757D7A6}" destId="{BA0F5817-6444-416D-B4FC-5EB5FA31FA49}" srcOrd="0" destOrd="0" presId="urn:microsoft.com/office/officeart/2005/8/layout/vList2"/>
    <dgm:cxn modelId="{08B778B7-F419-47DE-A429-5AED44E4B3FC}" srcId="{A1B8E7E7-103B-49DD-BB5D-AC4FB2A5A835}" destId="{43D8F988-822A-42DF-9FEA-A7AC804CE2B9}" srcOrd="0" destOrd="0" parTransId="{C98B21BF-B73C-4E58-8631-A556E8E2E330}" sibTransId="{70DCCE8D-5B34-40A4-9844-B5BB0394A819}"/>
    <dgm:cxn modelId="{09637F19-AD17-4466-8E04-DC92A3417E19}" type="presOf" srcId="{3D1C8427-D930-4555-8CAD-8F68CAAFE81E}" destId="{C192031F-4B02-4FC5-B409-810D5C862B1E}" srcOrd="0" destOrd="0" presId="urn:microsoft.com/office/officeart/2005/8/layout/vList2"/>
    <dgm:cxn modelId="{F79E90B9-FD5C-4BB9-9228-AD9BDCDAF395}" srcId="{BDD0EB06-99FB-4008-B3F9-1CB8EBB4D789}" destId="{A1B8E7E7-103B-49DD-BB5D-AC4FB2A5A835}" srcOrd="0" destOrd="0" parTransId="{8007DDB5-EA43-4718-ACCA-1F05173638AA}" sibTransId="{E5A1B2B1-387E-477F-97DF-72AC4C204403}"/>
    <dgm:cxn modelId="{A36BDAD5-9A2D-4043-AC86-142116A0B46D}" type="presOf" srcId="{77821821-E7C6-4C2B-BC22-F7F89359A30B}" destId="{D011BAF8-C0D6-4FCD-8615-B64FE1A751BA}" srcOrd="0" destOrd="2" presId="urn:microsoft.com/office/officeart/2005/8/layout/vList2"/>
    <dgm:cxn modelId="{3B879320-F714-42C0-B327-CE8711113805}" type="presOf" srcId="{A1B8E7E7-103B-49DD-BB5D-AC4FB2A5A835}" destId="{0A76B9DA-6293-4EC8-9358-12BC9830C0F2}" srcOrd="0" destOrd="0" presId="urn:microsoft.com/office/officeart/2005/8/layout/vList2"/>
    <dgm:cxn modelId="{5E08C76C-4FB1-45E7-9E4F-CACDDE400723}" type="presOf" srcId="{A12D063E-8498-4862-9BA1-53344B053B53}" destId="{D011BAF8-C0D6-4FCD-8615-B64FE1A751BA}" srcOrd="0" destOrd="1" presId="urn:microsoft.com/office/officeart/2005/8/layout/vList2"/>
    <dgm:cxn modelId="{BD731787-2EA2-4D41-B2C9-5DC8E3A36810}" type="presOf" srcId="{4C49C40B-48F7-4C86-9A0D-8A24B594569D}" destId="{D011BAF8-C0D6-4FCD-8615-B64FE1A751BA}" srcOrd="0" destOrd="3" presId="urn:microsoft.com/office/officeart/2005/8/layout/vList2"/>
    <dgm:cxn modelId="{02BD897A-F2C3-4B24-8B7F-1163F9FF2A8B}" srcId="{3D1C8427-D930-4555-8CAD-8F68CAAFE81E}" destId="{2AC72060-F397-4AE2-8F73-CC898757D7A6}" srcOrd="0" destOrd="0" parTransId="{117BF02F-CAA8-4C79-AE34-00A0E79B23CA}" sibTransId="{EFE448FE-61ED-41B5-A18F-3CDC27F6E12A}"/>
    <dgm:cxn modelId="{AD6A4EA2-1281-4E11-9729-573FA0783BAF}" srcId="{BDD0EB06-99FB-4008-B3F9-1CB8EBB4D789}" destId="{3D1C8427-D930-4555-8CAD-8F68CAAFE81E}" srcOrd="1" destOrd="0" parTransId="{D2C2333F-2718-428B-B6B7-53A7506C0B46}" sibTransId="{C88338D6-4133-45B0-84D6-2F188A69FDDE}"/>
    <dgm:cxn modelId="{538CF7A6-475E-421B-874D-3D0792EA6F14}" type="presOf" srcId="{FC793344-8792-4557-B9D3-95CFC0B9C204}" destId="{BA0F5817-6444-416D-B4FC-5EB5FA31FA49}" srcOrd="0" destOrd="1" presId="urn:microsoft.com/office/officeart/2005/8/layout/vList2"/>
    <dgm:cxn modelId="{4D8FF40E-1298-42F8-A7F8-680A5F41663F}" type="presOf" srcId="{BDD0EB06-99FB-4008-B3F9-1CB8EBB4D789}" destId="{A45791CC-9022-4ECF-ACA8-2F4C881DA200}" srcOrd="0" destOrd="0" presId="urn:microsoft.com/office/officeart/2005/8/layout/vList2"/>
    <dgm:cxn modelId="{D37F54F4-FB7F-40FB-806A-234918B99C27}" type="presParOf" srcId="{A45791CC-9022-4ECF-ACA8-2F4C881DA200}" destId="{0A76B9DA-6293-4EC8-9358-12BC9830C0F2}" srcOrd="0" destOrd="0" presId="urn:microsoft.com/office/officeart/2005/8/layout/vList2"/>
    <dgm:cxn modelId="{48A4A23D-C9DE-45DC-AE57-778BBDE0E31E}" type="presParOf" srcId="{A45791CC-9022-4ECF-ACA8-2F4C881DA200}" destId="{D011BAF8-C0D6-4FCD-8615-B64FE1A751BA}" srcOrd="1" destOrd="0" presId="urn:microsoft.com/office/officeart/2005/8/layout/vList2"/>
    <dgm:cxn modelId="{AD9DCC98-CAEC-4BFB-B7EB-BAB25F094A49}" type="presParOf" srcId="{A45791CC-9022-4ECF-ACA8-2F4C881DA200}" destId="{C192031F-4B02-4FC5-B409-810D5C862B1E}" srcOrd="2" destOrd="0" presId="urn:microsoft.com/office/officeart/2005/8/layout/vList2"/>
    <dgm:cxn modelId="{5CC72B6E-9CBF-4CA5-8270-20473CCB9A52}" type="presParOf" srcId="{A45791CC-9022-4ECF-ACA8-2F4C881DA200}" destId="{BA0F5817-6444-416D-B4FC-5EB5FA31FA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8CD0B-E301-485A-8528-CAA413EBFB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28408D-0C62-42D7-860F-92C59D0D4A9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Third Meeting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AFACB-DCF5-4078-95F0-6A8EE650D785}" cxnId="{DDE24768-6D85-45D3-89E7-3D6534404092}" type="parTrans">
      <dgm:prSet/>
      <dgm:spPr/>
      <dgm:t>
        <a:bodyPr/>
        <a:lstStyle/>
        <a:p>
          <a:endParaRPr lang="en-US"/>
        </a:p>
      </dgm:t>
    </dgm:pt>
    <dgm:pt modelId="{28121D41-41EF-4ED2-900C-119E9CFB6868}" cxnId="{DDE24768-6D85-45D3-89E7-3D6534404092}" type="sibTrans">
      <dgm:prSet/>
      <dgm:spPr/>
      <dgm:t>
        <a:bodyPr/>
        <a:lstStyle/>
        <a:p>
          <a:endParaRPr lang="en-US"/>
        </a:p>
      </dgm:t>
    </dgm:pt>
    <dgm:pt modelId="{CE76FE1A-B72B-430D-A619-4A3A5C67152A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Distribution of works to group members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06CF2-DA1A-4125-8AFC-590DE92AD094}" cxnId="{30CE2E63-6121-43B5-8839-1A88C43366E5}" type="parTrans">
      <dgm:prSet/>
      <dgm:spPr/>
      <dgm:t>
        <a:bodyPr/>
        <a:lstStyle/>
        <a:p>
          <a:endParaRPr lang="en-US"/>
        </a:p>
      </dgm:t>
    </dgm:pt>
    <dgm:pt modelId="{03B1F348-71A8-4DD2-86A5-68703F3F71B0}" cxnId="{30CE2E63-6121-43B5-8839-1A88C43366E5}" type="sibTrans">
      <dgm:prSet/>
      <dgm:spPr/>
      <dgm:t>
        <a:bodyPr/>
        <a:lstStyle/>
        <a:p>
          <a:endParaRPr lang="en-US"/>
        </a:p>
      </dgm:t>
    </dgm:pt>
    <dgm:pt modelId="{18705315-5E93-4234-B7ED-1E333210F63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812ED-DD5C-45A6-A2BB-CC2A42596828}" cxnId="{74A2ED4B-E35B-40DE-998E-1E73E5EB64D4}" type="parTrans">
      <dgm:prSet/>
      <dgm:spPr/>
      <dgm:t>
        <a:bodyPr/>
        <a:lstStyle/>
        <a:p>
          <a:endParaRPr lang="en-US"/>
        </a:p>
      </dgm:t>
    </dgm:pt>
    <dgm:pt modelId="{C7B32BD7-2FCE-454A-87BA-2547B90AF1B5}" cxnId="{74A2ED4B-E35B-40DE-998E-1E73E5EB64D4}" type="sibTrans">
      <dgm:prSet/>
      <dgm:spPr/>
      <dgm:t>
        <a:bodyPr/>
        <a:lstStyle/>
        <a:p>
          <a:endParaRPr lang="en-US"/>
        </a:p>
      </dgm:t>
    </dgm:pt>
    <dgm:pt modelId="{BC8FB99A-919B-41E7-B3B7-1154F8259A2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Cautious to the sequence and procedures when constructing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8588D-327D-4A59-9E06-25F29FD22446}" cxnId="{DAADEB7F-DD1E-49AF-ADEA-D3A96F1FCD2C}" type="parTrans">
      <dgm:prSet/>
      <dgm:spPr/>
      <dgm:t>
        <a:bodyPr/>
        <a:lstStyle/>
        <a:p>
          <a:endParaRPr lang="en-US"/>
        </a:p>
      </dgm:t>
    </dgm:pt>
    <dgm:pt modelId="{17450844-1DF8-48E0-AE1D-48C0C1C89E2B}" cxnId="{DAADEB7F-DD1E-49AF-ADEA-D3A96F1FCD2C}" type="sibTrans">
      <dgm:prSet/>
      <dgm:spPr/>
      <dgm:t>
        <a:bodyPr/>
        <a:lstStyle/>
        <a:p>
          <a:endParaRPr lang="en-US"/>
        </a:p>
      </dgm:t>
    </dgm:pt>
    <dgm:pt modelId="{2C6B8360-E94B-40C5-AE00-26F1ABFD954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Ideas to make the product look more presentable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D960B-E60C-4963-B76F-40A9790B2069}" cxnId="{181B5C93-5893-4005-93F8-2A910CF2D916}" type="parTrans">
      <dgm:prSet/>
      <dgm:spPr/>
      <dgm:t>
        <a:bodyPr/>
        <a:lstStyle/>
        <a:p>
          <a:endParaRPr lang="en-US"/>
        </a:p>
      </dgm:t>
    </dgm:pt>
    <dgm:pt modelId="{1D11B673-69E6-42D0-ABAA-22A763C1E291}" cxnId="{181B5C93-5893-4005-93F8-2A910CF2D916}" type="sibTrans">
      <dgm:prSet/>
      <dgm:spPr/>
      <dgm:t>
        <a:bodyPr/>
        <a:lstStyle/>
        <a:p>
          <a:endParaRPr lang="en-US"/>
        </a:p>
      </dgm:t>
    </dgm:pt>
    <dgm:pt modelId="{BA296BB5-603E-4934-A1FA-2992CD9B6122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Ideas to make the product long-lasting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3796E-D160-4EE1-B823-B4D81BB13FF6}" cxnId="{23C2987A-99E2-4045-9FBB-DF8739DEAFCE}" type="parTrans">
      <dgm:prSet/>
      <dgm:spPr/>
      <dgm:t>
        <a:bodyPr/>
        <a:lstStyle/>
        <a:p>
          <a:endParaRPr lang="en-US"/>
        </a:p>
      </dgm:t>
    </dgm:pt>
    <dgm:pt modelId="{196AF15D-1235-472E-A348-6EB65E8F14CA}" cxnId="{23C2987A-99E2-4045-9FBB-DF8739DEAFCE}" type="sibTrans">
      <dgm:prSet/>
      <dgm:spPr/>
      <dgm:t>
        <a:bodyPr/>
        <a:lstStyle/>
        <a:p>
          <a:endParaRPr lang="en-US"/>
        </a:p>
      </dgm:t>
    </dgm:pt>
    <dgm:pt modelId="{92826F36-99D2-4141-AF3B-A1EAFFBE1DD0}" type="pres">
      <dgm:prSet presAssocID="{4FD8CD0B-E301-485A-8528-CAA413EBF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DC690-22F4-4B7C-BE54-F61CBD53A80B}" type="pres">
      <dgm:prSet presAssocID="{5F28408D-0C62-42D7-860F-92C59D0D4A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1727A-AC06-4A2D-BB6D-EFA09EBE2D42}" type="pres">
      <dgm:prSet presAssocID="{5F28408D-0C62-42D7-860F-92C59D0D4A9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965E2-93B0-40A5-A587-BD70C827C29D}" type="pres">
      <dgm:prSet presAssocID="{18705315-5E93-4234-B7ED-1E333210F6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A00E6-DA3D-49E8-9A13-54654AF65BD5}" type="pres">
      <dgm:prSet presAssocID="{18705315-5E93-4234-B7ED-1E333210F6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F2E3D-5CE8-4E05-A90C-F5B73E181D13}" type="presOf" srcId="{BC8FB99A-919B-41E7-B3B7-1154F8259A2F}" destId="{B22A00E6-DA3D-49E8-9A13-54654AF65BD5}" srcOrd="0" destOrd="0" presId="urn:microsoft.com/office/officeart/2005/8/layout/vList2"/>
    <dgm:cxn modelId="{181B5C93-5893-4005-93F8-2A910CF2D916}" srcId="{5F28408D-0C62-42D7-860F-92C59D0D4A91}" destId="{2C6B8360-E94B-40C5-AE00-26F1ABFD954E}" srcOrd="1" destOrd="0" parTransId="{B8FD960B-E60C-4963-B76F-40A9790B2069}" sibTransId="{1D11B673-69E6-42D0-ABAA-22A763C1E291}"/>
    <dgm:cxn modelId="{C06C1CBA-5E21-4B9D-B41B-535DAE3A15BE}" type="presOf" srcId="{18705315-5E93-4234-B7ED-1E333210F63C}" destId="{903965E2-93B0-40A5-A587-BD70C827C29D}" srcOrd="0" destOrd="0" presId="urn:microsoft.com/office/officeart/2005/8/layout/vList2"/>
    <dgm:cxn modelId="{EE2A1376-2E44-4D52-B46D-50FAFC6B64DA}" type="presOf" srcId="{2C6B8360-E94B-40C5-AE00-26F1ABFD954E}" destId="{7C01727A-AC06-4A2D-BB6D-EFA09EBE2D42}" srcOrd="0" destOrd="1" presId="urn:microsoft.com/office/officeart/2005/8/layout/vList2"/>
    <dgm:cxn modelId="{30CE2E63-6121-43B5-8839-1A88C43366E5}" srcId="{5F28408D-0C62-42D7-860F-92C59D0D4A91}" destId="{CE76FE1A-B72B-430D-A619-4A3A5C67152A}" srcOrd="0" destOrd="0" parTransId="{56806CF2-DA1A-4125-8AFC-590DE92AD094}" sibTransId="{03B1F348-71A8-4DD2-86A5-68703F3F71B0}"/>
    <dgm:cxn modelId="{3EFDEFBF-E318-4301-8FE6-266DE844E269}" type="presOf" srcId="{4FD8CD0B-E301-485A-8528-CAA413EBFB22}" destId="{92826F36-99D2-4141-AF3B-A1EAFFBE1DD0}" srcOrd="0" destOrd="0" presId="urn:microsoft.com/office/officeart/2005/8/layout/vList2"/>
    <dgm:cxn modelId="{DAADEB7F-DD1E-49AF-ADEA-D3A96F1FCD2C}" srcId="{18705315-5E93-4234-B7ED-1E333210F63C}" destId="{BC8FB99A-919B-41E7-B3B7-1154F8259A2F}" srcOrd="0" destOrd="0" parTransId="{4B98588D-327D-4A59-9E06-25F29FD22446}" sibTransId="{17450844-1DF8-48E0-AE1D-48C0C1C89E2B}"/>
    <dgm:cxn modelId="{542E97FF-9A29-4040-8DAF-4ED8E32A764A}" type="presOf" srcId="{5F28408D-0C62-42D7-860F-92C59D0D4A91}" destId="{4E2DC690-22F4-4B7C-BE54-F61CBD53A80B}" srcOrd="0" destOrd="0" presId="urn:microsoft.com/office/officeart/2005/8/layout/vList2"/>
    <dgm:cxn modelId="{74A2ED4B-E35B-40DE-998E-1E73E5EB64D4}" srcId="{4FD8CD0B-E301-485A-8528-CAA413EBFB22}" destId="{18705315-5E93-4234-B7ED-1E333210F63C}" srcOrd="1" destOrd="0" parTransId="{FFC812ED-DD5C-45A6-A2BB-CC2A42596828}" sibTransId="{C7B32BD7-2FCE-454A-87BA-2547B90AF1B5}"/>
    <dgm:cxn modelId="{23C2987A-99E2-4045-9FBB-DF8739DEAFCE}" srcId="{5F28408D-0C62-42D7-860F-92C59D0D4A91}" destId="{BA296BB5-603E-4934-A1FA-2992CD9B6122}" srcOrd="2" destOrd="0" parTransId="{CEA3796E-D160-4EE1-B823-B4D81BB13FF6}" sibTransId="{196AF15D-1235-472E-A348-6EB65E8F14CA}"/>
    <dgm:cxn modelId="{E3A4852B-1BA7-464D-B2BD-0E2C4896C3C4}" type="presOf" srcId="{CE76FE1A-B72B-430D-A619-4A3A5C67152A}" destId="{7C01727A-AC06-4A2D-BB6D-EFA09EBE2D42}" srcOrd="0" destOrd="0" presId="urn:microsoft.com/office/officeart/2005/8/layout/vList2"/>
    <dgm:cxn modelId="{DDE24768-6D85-45D3-89E7-3D6534404092}" srcId="{4FD8CD0B-E301-485A-8528-CAA413EBFB22}" destId="{5F28408D-0C62-42D7-860F-92C59D0D4A91}" srcOrd="0" destOrd="0" parTransId="{A4CAFACB-DCF5-4078-95F0-6A8EE650D785}" sibTransId="{28121D41-41EF-4ED2-900C-119E9CFB6868}"/>
    <dgm:cxn modelId="{430F8DC8-2473-4A31-B390-EB1079B00997}" type="presOf" srcId="{BA296BB5-603E-4934-A1FA-2992CD9B6122}" destId="{7C01727A-AC06-4A2D-BB6D-EFA09EBE2D42}" srcOrd="0" destOrd="2" presId="urn:microsoft.com/office/officeart/2005/8/layout/vList2"/>
    <dgm:cxn modelId="{D90C3302-A0B2-4918-AC34-160C44177AD1}" type="presParOf" srcId="{92826F36-99D2-4141-AF3B-A1EAFFBE1DD0}" destId="{4E2DC690-22F4-4B7C-BE54-F61CBD53A80B}" srcOrd="0" destOrd="0" presId="urn:microsoft.com/office/officeart/2005/8/layout/vList2"/>
    <dgm:cxn modelId="{DA287126-FED0-48EC-A248-DD1D653BE812}" type="presParOf" srcId="{92826F36-99D2-4141-AF3B-A1EAFFBE1DD0}" destId="{7C01727A-AC06-4A2D-BB6D-EFA09EBE2D42}" srcOrd="1" destOrd="0" presId="urn:microsoft.com/office/officeart/2005/8/layout/vList2"/>
    <dgm:cxn modelId="{5CAED67B-9C68-4E58-BA50-FAE9C88609D1}" type="presParOf" srcId="{92826F36-99D2-4141-AF3B-A1EAFFBE1DD0}" destId="{903965E2-93B0-40A5-A587-BD70C827C29D}" srcOrd="2" destOrd="0" presId="urn:microsoft.com/office/officeart/2005/8/layout/vList2"/>
    <dgm:cxn modelId="{16F3022F-54B1-4C9C-9B3C-316114AD02C2}" type="presParOf" srcId="{92826F36-99D2-4141-AF3B-A1EAFFBE1DD0}" destId="{B22A00E6-DA3D-49E8-9A13-54654AF65B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83BF6-9EF0-42C6-9C1B-2EDEA9310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FB876-D4AE-43EA-A5EE-23F67EC9A35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Fourth Meeting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66457-5267-4571-9D42-F471EA74B0C2}" cxnId="{4BFD5FE2-B078-4137-9E3D-3EF3B8475AE2}" type="parTrans">
      <dgm:prSet/>
      <dgm:spPr/>
      <dgm:t>
        <a:bodyPr/>
        <a:lstStyle/>
        <a:p>
          <a:endParaRPr lang="en-US"/>
        </a:p>
      </dgm:t>
    </dgm:pt>
    <dgm:pt modelId="{18D0DE32-11FD-48AF-B75F-CF3555EE319A}" cxnId="{4BFD5FE2-B078-4137-9E3D-3EF3B8475AE2}" type="sibTrans">
      <dgm:prSet/>
      <dgm:spPr/>
      <dgm:t>
        <a:bodyPr/>
        <a:lstStyle/>
        <a:p>
          <a:endParaRPr lang="en-US"/>
        </a:p>
      </dgm:t>
    </dgm:pt>
    <dgm:pt modelId="{DFE95C24-747F-499B-A9D6-FBB96A1949D4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Price of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ADB4C-ADB9-40EF-B741-CEA8131D649A}" cxnId="{ED6CF2A8-376B-4252-8E8A-B92C19445CFB}" type="parTrans">
      <dgm:prSet/>
      <dgm:spPr/>
      <dgm:t>
        <a:bodyPr/>
        <a:lstStyle/>
        <a:p>
          <a:endParaRPr lang="en-US"/>
        </a:p>
      </dgm:t>
    </dgm:pt>
    <dgm:pt modelId="{A9C92728-501A-4F60-86BF-DAE6C026ABAF}" cxnId="{ED6CF2A8-376B-4252-8E8A-B92C19445CFB}" type="sibTrans">
      <dgm:prSet/>
      <dgm:spPr/>
      <dgm:t>
        <a:bodyPr/>
        <a:lstStyle/>
        <a:p>
          <a:endParaRPr lang="en-US"/>
        </a:p>
      </dgm:t>
    </dgm:pt>
    <dgm:pt modelId="{550B0494-976F-4A83-B390-9F06BD6365E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024FA-2C4F-4953-BEED-38EBB4497BC0}" cxnId="{9B876016-7A3D-444A-8A0C-8D833AE9CA13}" type="parTrans">
      <dgm:prSet/>
      <dgm:spPr/>
      <dgm:t>
        <a:bodyPr/>
        <a:lstStyle/>
        <a:p>
          <a:endParaRPr lang="en-US"/>
        </a:p>
      </dgm:t>
    </dgm:pt>
    <dgm:pt modelId="{C5620184-8212-47AB-87D7-15216097292F}" cxnId="{9B876016-7A3D-444A-8A0C-8D833AE9CA13}" type="sibTrans">
      <dgm:prSet/>
      <dgm:spPr/>
      <dgm:t>
        <a:bodyPr/>
        <a:lstStyle/>
        <a:p>
          <a:endParaRPr lang="en-US"/>
        </a:p>
      </dgm:t>
    </dgm:pt>
    <dgm:pt modelId="{B1069C22-8C9F-44CA-BB89-6048D8E8E1D2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communicate with stranger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9CE4E-8E7C-4047-BA00-77D1FC2651C1}" cxnId="{39E530F5-28AD-467C-9427-6AC30616B723}" type="parTrans">
      <dgm:prSet/>
      <dgm:spPr/>
      <dgm:t>
        <a:bodyPr/>
        <a:lstStyle/>
        <a:p>
          <a:endParaRPr lang="en-US"/>
        </a:p>
      </dgm:t>
    </dgm:pt>
    <dgm:pt modelId="{EA1833C0-CAF5-4057-9A4F-3ED53D0E9454}" cxnId="{39E530F5-28AD-467C-9427-6AC30616B723}" type="sibTrans">
      <dgm:prSet/>
      <dgm:spPr/>
      <dgm:t>
        <a:bodyPr/>
        <a:lstStyle/>
        <a:p>
          <a:endParaRPr lang="en-US"/>
        </a:p>
      </dgm:t>
    </dgm:pt>
    <dgm:pt modelId="{F7F33DAD-55A4-4886-9737-97FDEB54210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to look for buyer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EDF08-BD6D-4541-A498-DE7D403E0646}" cxnId="{BF5B3552-8FD6-4F90-BB8F-0C25EAF7A962}" type="parTrans">
      <dgm:prSet/>
      <dgm:spPr/>
      <dgm:t>
        <a:bodyPr/>
        <a:lstStyle/>
        <a:p>
          <a:endParaRPr lang="en-US"/>
        </a:p>
      </dgm:t>
    </dgm:pt>
    <dgm:pt modelId="{9339807B-EB11-4EF9-9A11-792914DF67A6}" cxnId="{BF5B3552-8FD6-4F90-BB8F-0C25EAF7A962}" type="sibTrans">
      <dgm:prSet/>
      <dgm:spPr/>
      <dgm:t>
        <a:bodyPr/>
        <a:lstStyle/>
        <a:p>
          <a:endParaRPr lang="en-US"/>
        </a:p>
      </dgm:t>
    </dgm:pt>
    <dgm:pt modelId="{1E7C33F9-8BA7-46A2-9A15-CA41F554280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Discussed the reflection and conclusion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109A1-84A0-440E-8605-8AC83EAD92E0}" cxnId="{C21B272B-5CC1-46AB-A868-B2C673A8B1AC}" type="parTrans">
      <dgm:prSet/>
      <dgm:spPr/>
      <dgm:t>
        <a:bodyPr/>
        <a:lstStyle/>
        <a:p>
          <a:endParaRPr lang="en-US"/>
        </a:p>
      </dgm:t>
    </dgm:pt>
    <dgm:pt modelId="{30F98CF8-6B62-4166-9E33-8B6E4DF44E62}" cxnId="{C21B272B-5CC1-46AB-A868-B2C673A8B1AC}" type="sibTrans">
      <dgm:prSet/>
      <dgm:spPr/>
      <dgm:t>
        <a:bodyPr/>
        <a:lstStyle/>
        <a:p>
          <a:endParaRPr lang="en-US"/>
        </a:p>
      </dgm:t>
    </dgm:pt>
    <dgm:pt modelId="{2F0C132E-FFFF-41E7-951D-DF84267DF72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convince buyer to buy our product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07042-3053-49EF-8AFF-005BB466EC86}" cxnId="{DEDC16FA-EA46-4E9E-A5B6-B6FA79DE9A85}" type="parTrans">
      <dgm:prSet/>
      <dgm:spPr/>
      <dgm:t>
        <a:bodyPr/>
        <a:lstStyle/>
        <a:p>
          <a:endParaRPr lang="en-US"/>
        </a:p>
      </dgm:t>
    </dgm:pt>
    <dgm:pt modelId="{1C0CD003-77B7-45A2-81B5-F10154BFCC71}" cxnId="{DEDC16FA-EA46-4E9E-A5B6-B6FA79DE9A85}" type="sibTrans">
      <dgm:prSet/>
      <dgm:spPr/>
      <dgm:t>
        <a:bodyPr/>
        <a:lstStyle/>
        <a:p>
          <a:endParaRPr lang="en-US"/>
        </a:p>
      </dgm:t>
    </dgm:pt>
    <dgm:pt modelId="{577F4118-5E52-43A4-BDC6-9EF00BF91915}" type="pres">
      <dgm:prSet presAssocID="{D0383BF6-9EF0-42C6-9C1B-2EDEA9310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D3659-296B-432F-9DBE-84C3DF3D0951}" type="pres">
      <dgm:prSet presAssocID="{EF0FB876-D4AE-43EA-A5EE-23F67EC9A3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48EF8-21F2-42FF-A5BE-3F7850DDF7E4}" type="pres">
      <dgm:prSet presAssocID="{EF0FB876-D4AE-43EA-A5EE-23F67EC9A3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4BB25-DBEF-460E-AB5F-A8FFB42DE032}" type="pres">
      <dgm:prSet presAssocID="{550B0494-976F-4A83-B390-9F06BD6365E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F3B0B-95B6-4A83-BA8D-E4BA2E9578A7}" type="pres">
      <dgm:prSet presAssocID="{550B0494-976F-4A83-B390-9F06BD6365E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E8D00-9BDB-48A9-A512-2F46AA0F5293}" type="presOf" srcId="{B1069C22-8C9F-44CA-BB89-6048D8E8E1D2}" destId="{722F3B0B-95B6-4A83-BA8D-E4BA2E9578A7}" srcOrd="0" destOrd="0" presId="urn:microsoft.com/office/officeart/2005/8/layout/vList2"/>
    <dgm:cxn modelId="{FFB1B08B-7BCD-4366-A65C-F2A895CE4078}" type="presOf" srcId="{D0383BF6-9EF0-42C6-9C1B-2EDEA9310228}" destId="{577F4118-5E52-43A4-BDC6-9EF00BF91915}" srcOrd="0" destOrd="0" presId="urn:microsoft.com/office/officeart/2005/8/layout/vList2"/>
    <dgm:cxn modelId="{39E530F5-28AD-467C-9427-6AC30616B723}" srcId="{550B0494-976F-4A83-B390-9F06BD6365E6}" destId="{B1069C22-8C9F-44CA-BB89-6048D8E8E1D2}" srcOrd="0" destOrd="0" parTransId="{97C9CE4E-8E7C-4047-BA00-77D1FC2651C1}" sibTransId="{EA1833C0-CAF5-4057-9A4F-3ED53D0E9454}"/>
    <dgm:cxn modelId="{67F73728-5CAF-4967-A142-6F658C478878}" type="presOf" srcId="{2F0C132E-FFFF-41E7-951D-DF84267DF72D}" destId="{722F3B0B-95B6-4A83-BA8D-E4BA2E9578A7}" srcOrd="0" destOrd="1" presId="urn:microsoft.com/office/officeart/2005/8/layout/vList2"/>
    <dgm:cxn modelId="{4771F3E6-69D2-473B-803D-621141426821}" type="presOf" srcId="{DFE95C24-747F-499B-A9D6-FBB96A1949D4}" destId="{02548EF8-21F2-42FF-A5BE-3F7850DDF7E4}" srcOrd="0" destOrd="0" presId="urn:microsoft.com/office/officeart/2005/8/layout/vList2"/>
    <dgm:cxn modelId="{BF5B3552-8FD6-4F90-BB8F-0C25EAF7A962}" srcId="{EF0FB876-D4AE-43EA-A5EE-23F67EC9A358}" destId="{F7F33DAD-55A4-4886-9737-97FDEB542103}" srcOrd="1" destOrd="0" parTransId="{846EDF08-BD6D-4541-A498-DE7D403E0646}" sibTransId="{9339807B-EB11-4EF9-9A11-792914DF67A6}"/>
    <dgm:cxn modelId="{4BFD5FE2-B078-4137-9E3D-3EF3B8475AE2}" srcId="{D0383BF6-9EF0-42C6-9C1B-2EDEA9310228}" destId="{EF0FB876-D4AE-43EA-A5EE-23F67EC9A358}" srcOrd="0" destOrd="0" parTransId="{69A66457-5267-4571-9D42-F471EA74B0C2}" sibTransId="{18D0DE32-11FD-48AF-B75F-CF3555EE319A}"/>
    <dgm:cxn modelId="{ED6CF2A8-376B-4252-8E8A-B92C19445CFB}" srcId="{EF0FB876-D4AE-43EA-A5EE-23F67EC9A358}" destId="{DFE95C24-747F-499B-A9D6-FBB96A1949D4}" srcOrd="0" destOrd="0" parTransId="{D80ADB4C-ADB9-40EF-B741-CEA8131D649A}" sibTransId="{A9C92728-501A-4F60-86BF-DAE6C026ABAF}"/>
    <dgm:cxn modelId="{C21B272B-5CC1-46AB-A868-B2C673A8B1AC}" srcId="{EF0FB876-D4AE-43EA-A5EE-23F67EC9A358}" destId="{1E7C33F9-8BA7-46A2-9A15-CA41F554280C}" srcOrd="2" destOrd="0" parTransId="{E59109A1-84A0-440E-8605-8AC83EAD92E0}" sibTransId="{30F98CF8-6B62-4166-9E33-8B6E4DF44E62}"/>
    <dgm:cxn modelId="{C6348DB4-CB8A-4DB2-AA30-4B48727087F7}" type="presOf" srcId="{1E7C33F9-8BA7-46A2-9A15-CA41F554280C}" destId="{02548EF8-21F2-42FF-A5BE-3F7850DDF7E4}" srcOrd="0" destOrd="2" presId="urn:microsoft.com/office/officeart/2005/8/layout/vList2"/>
    <dgm:cxn modelId="{1D006A82-70D7-4C2B-83F6-3F8F9DA9BFFC}" type="presOf" srcId="{EF0FB876-D4AE-43EA-A5EE-23F67EC9A358}" destId="{1C7D3659-296B-432F-9DBE-84C3DF3D0951}" srcOrd="0" destOrd="0" presId="urn:microsoft.com/office/officeart/2005/8/layout/vList2"/>
    <dgm:cxn modelId="{9B876016-7A3D-444A-8A0C-8D833AE9CA13}" srcId="{D0383BF6-9EF0-42C6-9C1B-2EDEA9310228}" destId="{550B0494-976F-4A83-B390-9F06BD6365E6}" srcOrd="1" destOrd="0" parTransId="{8B5024FA-2C4F-4953-BEED-38EBB4497BC0}" sibTransId="{C5620184-8212-47AB-87D7-15216097292F}"/>
    <dgm:cxn modelId="{82664140-F86E-4C46-BB09-37FC3939D7AF}" type="presOf" srcId="{550B0494-976F-4A83-B390-9F06BD6365E6}" destId="{1894BB25-DBEF-460E-AB5F-A8FFB42DE032}" srcOrd="0" destOrd="0" presId="urn:microsoft.com/office/officeart/2005/8/layout/vList2"/>
    <dgm:cxn modelId="{FF0B1C1C-02BF-4925-8F81-F61C1D72A93E}" type="presOf" srcId="{F7F33DAD-55A4-4886-9737-97FDEB542103}" destId="{02548EF8-21F2-42FF-A5BE-3F7850DDF7E4}" srcOrd="0" destOrd="1" presId="urn:microsoft.com/office/officeart/2005/8/layout/vList2"/>
    <dgm:cxn modelId="{DEDC16FA-EA46-4E9E-A5B6-B6FA79DE9A85}" srcId="{550B0494-976F-4A83-B390-9F06BD6365E6}" destId="{2F0C132E-FFFF-41E7-951D-DF84267DF72D}" srcOrd="1" destOrd="0" parTransId="{79E07042-3053-49EF-8AFF-005BB466EC86}" sibTransId="{1C0CD003-77B7-45A2-81B5-F10154BFCC71}"/>
    <dgm:cxn modelId="{BDFED03B-5E0B-4D78-AA1C-2493620CE005}" type="presParOf" srcId="{577F4118-5E52-43A4-BDC6-9EF00BF91915}" destId="{1C7D3659-296B-432F-9DBE-84C3DF3D0951}" srcOrd="0" destOrd="0" presId="urn:microsoft.com/office/officeart/2005/8/layout/vList2"/>
    <dgm:cxn modelId="{44202368-A11A-4DE9-BE06-37B8DC52BCC6}" type="presParOf" srcId="{577F4118-5E52-43A4-BDC6-9EF00BF91915}" destId="{02548EF8-21F2-42FF-A5BE-3F7850DDF7E4}" srcOrd="1" destOrd="0" presId="urn:microsoft.com/office/officeart/2005/8/layout/vList2"/>
    <dgm:cxn modelId="{F6319885-103C-4CD9-BB3E-3D5049C761FC}" type="presParOf" srcId="{577F4118-5E52-43A4-BDC6-9EF00BF91915}" destId="{1894BB25-DBEF-460E-AB5F-A8FFB42DE032}" srcOrd="2" destOrd="0" presId="urn:microsoft.com/office/officeart/2005/8/layout/vList2"/>
    <dgm:cxn modelId="{1E7E49C2-6AC0-43F2-B075-5D033FE1BDE1}" type="presParOf" srcId="{577F4118-5E52-43A4-BDC6-9EF00BF91915}" destId="{722F3B0B-95B6-4A83-BA8D-E4BA2E9578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DC12-762D-465A-9ADD-16F0CF5693E0}">
      <dsp:nvSpPr>
        <dsp:cNvPr id="0" name=""/>
        <dsp:cNvSpPr/>
      </dsp:nvSpPr>
      <dsp:spPr>
        <a:xfrm>
          <a:off x="0" y="43278"/>
          <a:ext cx="894715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First Meeting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61" y="93539"/>
        <a:ext cx="8846628" cy="929078"/>
      </dsp:txXfrm>
    </dsp:sp>
    <dsp:sp modelId="{FA03DDF2-20AB-47FE-ACC2-79709F090D53}">
      <dsp:nvSpPr>
        <dsp:cNvPr id="0" name=""/>
        <dsp:cNvSpPr/>
      </dsp:nvSpPr>
      <dsp:spPr>
        <a:xfrm>
          <a:off x="0" y="1072878"/>
          <a:ext cx="8947150" cy="168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Decided the type of product to be made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Selected and filtered the materials needed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 name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72878"/>
        <a:ext cx="8947150" cy="1684980"/>
      </dsp:txXfrm>
    </dsp:sp>
    <dsp:sp modelId="{3A91B0B3-500C-47BD-87ED-E4E41324B877}">
      <dsp:nvSpPr>
        <dsp:cNvPr id="0" name=""/>
        <dsp:cNvSpPr/>
      </dsp:nvSpPr>
      <dsp:spPr>
        <a:xfrm>
          <a:off x="0" y="2757859"/>
          <a:ext cx="894715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61" y="2808120"/>
        <a:ext cx="8846628" cy="929078"/>
      </dsp:txXfrm>
    </dsp:sp>
    <dsp:sp modelId="{5DCE40DD-5A83-4621-9F41-1BE611F03A13}">
      <dsp:nvSpPr>
        <dsp:cNvPr id="0" name=""/>
        <dsp:cNvSpPr/>
      </dsp:nvSpPr>
      <dsp:spPr>
        <a:xfrm>
          <a:off x="0" y="3787459"/>
          <a:ext cx="894715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Insufficient materials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Limited idea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87459"/>
        <a:ext cx="8947150" cy="1115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B9DA-6293-4EC8-9358-12BC9830C0F2}">
      <dsp:nvSpPr>
        <dsp:cNvPr id="0" name=""/>
        <dsp:cNvSpPr/>
      </dsp:nvSpPr>
      <dsp:spPr>
        <a:xfrm>
          <a:off x="0" y="44868"/>
          <a:ext cx="894715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Second Meeting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96" y="82564"/>
        <a:ext cx="8871758" cy="696808"/>
      </dsp:txXfrm>
    </dsp:sp>
    <dsp:sp modelId="{D011BAF8-C0D6-4FCD-8615-B64FE1A751BA}">
      <dsp:nvSpPr>
        <dsp:cNvPr id="0" name=""/>
        <dsp:cNvSpPr/>
      </dsp:nvSpPr>
      <dsp:spPr>
        <a:xfrm>
          <a:off x="0" y="817068"/>
          <a:ext cx="894715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Design the product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Identified the function of product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Found samples from Internet and</a:t>
          </a:r>
          <a:r>
            <a:rPr lang="en-MY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added new components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Arranged next meeting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7068"/>
        <a:ext cx="8947150" cy="1707750"/>
      </dsp:txXfrm>
    </dsp:sp>
    <dsp:sp modelId="{C192031F-4B02-4FC5-B409-810D5C862B1E}">
      <dsp:nvSpPr>
        <dsp:cNvPr id="0" name=""/>
        <dsp:cNvSpPr/>
      </dsp:nvSpPr>
      <dsp:spPr>
        <a:xfrm>
          <a:off x="0" y="2524818"/>
          <a:ext cx="894715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96" y="2562514"/>
        <a:ext cx="8871758" cy="696808"/>
      </dsp:txXfrm>
    </dsp:sp>
    <dsp:sp modelId="{BA0F5817-6444-416D-B4FC-5EB5FA31FA49}">
      <dsp:nvSpPr>
        <dsp:cNvPr id="0" name=""/>
        <dsp:cNvSpPr/>
      </dsp:nvSpPr>
      <dsp:spPr>
        <a:xfrm>
          <a:off x="0" y="3297018"/>
          <a:ext cx="894715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Difficulties to add new idea to current product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Rearranged the structure of product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97018"/>
        <a:ext cx="8947150" cy="85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C690-22F4-4B7C-BE54-F61CBD53A80B}">
      <dsp:nvSpPr>
        <dsp:cNvPr id="0" name=""/>
        <dsp:cNvSpPr/>
      </dsp:nvSpPr>
      <dsp:spPr>
        <a:xfrm>
          <a:off x="0" y="28780"/>
          <a:ext cx="894715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Third Meeting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07" y="72187"/>
        <a:ext cx="8860336" cy="802386"/>
      </dsp:txXfrm>
    </dsp:sp>
    <dsp:sp modelId="{7C01727A-AC06-4A2D-BB6D-EFA09EBE2D42}">
      <dsp:nvSpPr>
        <dsp:cNvPr id="0" name=""/>
        <dsp:cNvSpPr/>
      </dsp:nvSpPr>
      <dsp:spPr>
        <a:xfrm>
          <a:off x="0" y="917981"/>
          <a:ext cx="8947150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Distribution of works to group members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Ideas to make the product look more presentable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Ideas to make the product long-lasting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7981"/>
        <a:ext cx="8947150" cy="1455210"/>
      </dsp:txXfrm>
    </dsp:sp>
    <dsp:sp modelId="{903965E2-93B0-40A5-A587-BD70C827C29D}">
      <dsp:nvSpPr>
        <dsp:cNvPr id="0" name=""/>
        <dsp:cNvSpPr/>
      </dsp:nvSpPr>
      <dsp:spPr>
        <a:xfrm>
          <a:off x="0" y="2373191"/>
          <a:ext cx="894715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07" y="2416598"/>
        <a:ext cx="8860336" cy="802386"/>
      </dsp:txXfrm>
    </dsp:sp>
    <dsp:sp modelId="{B22A00E6-DA3D-49E8-9A13-54654AF65BD5}">
      <dsp:nvSpPr>
        <dsp:cNvPr id="0" name=""/>
        <dsp:cNvSpPr/>
      </dsp:nvSpPr>
      <dsp:spPr>
        <a:xfrm>
          <a:off x="0" y="3262391"/>
          <a:ext cx="894715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Cautious to the sequence and procedures when constructing product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2391"/>
        <a:ext cx="8947150" cy="904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3659-296B-432F-9DBE-84C3DF3D0951}">
      <dsp:nvSpPr>
        <dsp:cNvPr id="0" name=""/>
        <dsp:cNvSpPr/>
      </dsp:nvSpPr>
      <dsp:spPr>
        <a:xfrm>
          <a:off x="0" y="44935"/>
          <a:ext cx="894715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Fourth Meeting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65" y="87200"/>
        <a:ext cx="8862620" cy="781270"/>
      </dsp:txXfrm>
    </dsp:sp>
    <dsp:sp modelId="{02548EF8-21F2-42FF-A5BE-3F7850DDF7E4}">
      <dsp:nvSpPr>
        <dsp:cNvPr id="0" name=""/>
        <dsp:cNvSpPr/>
      </dsp:nvSpPr>
      <dsp:spPr>
        <a:xfrm>
          <a:off x="0" y="910736"/>
          <a:ext cx="894715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Price of Product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 to look for buyer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Discussed the reflection and conclusion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0736"/>
        <a:ext cx="8947150" cy="1416915"/>
      </dsp:txXfrm>
    </dsp:sp>
    <dsp:sp modelId="{1894BB25-DBEF-460E-AB5F-A8FFB42DE032}">
      <dsp:nvSpPr>
        <dsp:cNvPr id="0" name=""/>
        <dsp:cNvSpPr/>
      </dsp:nvSpPr>
      <dsp:spPr>
        <a:xfrm>
          <a:off x="0" y="2327651"/>
          <a:ext cx="894715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Limitations and difficulties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65" y="2369916"/>
        <a:ext cx="8862620" cy="781270"/>
      </dsp:txXfrm>
    </dsp:sp>
    <dsp:sp modelId="{722F3B0B-95B6-4A83-BA8D-E4BA2E9578A7}">
      <dsp:nvSpPr>
        <dsp:cNvPr id="0" name=""/>
        <dsp:cNvSpPr/>
      </dsp:nvSpPr>
      <dsp:spPr>
        <a:xfrm>
          <a:off x="0" y="3193451"/>
          <a:ext cx="8947150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communicate with stranger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convince buyer to buy our product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3451"/>
        <a:ext cx="8947150" cy="95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A3D971-BD08-4105-986D-4E62801DB79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130" y="3091031"/>
            <a:ext cx="9404723" cy="1400530"/>
          </a:xfrm>
        </p:spPr>
        <p:txBody>
          <a:bodyPr/>
          <a:lstStyle/>
          <a:p>
            <a:pPr algn="ctr"/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of Product : Revival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" y="1541145"/>
            <a:ext cx="105467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MY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HAND MADE 3R CRAFT</a:t>
            </a:r>
            <a:endParaRPr lang="en-MY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8515"/>
            <a:ext cx="10972800" cy="582613"/>
          </a:xfrm>
        </p:spPr>
        <p:txBody>
          <a:bodyPr/>
          <a:lstStyle/>
          <a:p>
            <a:r>
              <a:rPr lang="en-MY" sz="4400" b="1" dirty="0" smtClean="0"/>
              <a:t>Function of Revival</a:t>
            </a:r>
            <a:endParaRPr lang="en-MY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35501"/>
            <a:ext cx="8946541" cy="4195481"/>
          </a:xfrm>
        </p:spPr>
        <p:txBody>
          <a:bodyPr/>
          <a:lstStyle/>
          <a:p>
            <a:r>
              <a:rPr lang="en-MY" dirty="0" smtClean="0"/>
              <a:t>It is a 5 in one storage box.</a:t>
            </a:r>
            <a:endParaRPr lang="en-MY" dirty="0" smtClean="0"/>
          </a:p>
          <a:p>
            <a:r>
              <a:rPr lang="en-MY" dirty="0" smtClean="0"/>
              <a:t>includes: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      </a:t>
            </a:r>
            <a:r>
              <a:rPr lang="en-MY" dirty="0" err="1" smtClean="0"/>
              <a:t>i</a:t>
            </a:r>
            <a:r>
              <a:rPr lang="en-MY" dirty="0" smtClean="0"/>
              <a:t>)pencil holder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      ii) </a:t>
            </a:r>
            <a:r>
              <a:rPr lang="en-MY" dirty="0"/>
              <a:t>mini multipurpose storage </a:t>
            </a:r>
            <a:r>
              <a:rPr lang="en-MY" dirty="0" smtClean="0"/>
              <a:t>box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      iii)book </a:t>
            </a:r>
            <a:r>
              <a:rPr lang="en-MY" dirty="0"/>
              <a:t>storage </a:t>
            </a:r>
            <a:r>
              <a:rPr lang="en-MY" dirty="0" smtClean="0"/>
              <a:t>book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      iv)drawer </a:t>
            </a:r>
            <a:r>
              <a:rPr lang="en-MY" dirty="0"/>
              <a:t>storage </a:t>
            </a:r>
            <a:r>
              <a:rPr lang="en-MY" dirty="0" smtClean="0"/>
              <a:t>box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       v)transparent </a:t>
            </a:r>
            <a:r>
              <a:rPr lang="en-MY" dirty="0"/>
              <a:t>storage </a:t>
            </a:r>
            <a:r>
              <a:rPr lang="en-MY" dirty="0" smtClean="0"/>
              <a:t>box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iFm_dhAATnecnegVGfuOsDAidyOTwqaoDfgJTCC2AYWtw-Wr4Pw1gx18BjgVCE-0foL3Tdxmtupp7QPlsqM28sJmXdrDaPMFR_sUU7zFaenzvMBIEamNrB9UmVtHJDOsDsYwigp_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b="15495"/>
          <a:stretch>
            <a:fillRect/>
          </a:stretch>
        </p:blipFill>
        <p:spPr bwMode="auto">
          <a:xfrm>
            <a:off x="2358390" y="326390"/>
            <a:ext cx="7454265" cy="48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" y="5305425"/>
            <a:ext cx="1208341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Pencil holder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Wyw4PmtBv2LxKrU71bSoWBnrk4zyoVygVETvg7eGcukB1h00YiEfuuE0SYuRs4sCg_22BGzHuKTsxFhlGncQS_8EKdjM0YuAN5uCVi-WVkG22iPYmoMOIQ7uTAE2zOADilQHmm5j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 b="6858"/>
          <a:stretch>
            <a:fillRect/>
          </a:stretch>
        </p:blipFill>
        <p:spPr bwMode="auto">
          <a:xfrm>
            <a:off x="2721610" y="499110"/>
            <a:ext cx="6138545" cy="6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MY" sz="60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the Revival</a:t>
            </a:r>
            <a:endParaRPr lang="en-MY" sz="6000" b="1" dirty="0" smtClean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The value of the recycled </a:t>
            </a:r>
            <a:r>
              <a:rPr lang="en-MY" dirty="0" err="1" smtClean="0"/>
              <a:t>product,Revival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The price is RM 5</a:t>
            </a:r>
            <a:endParaRPr lang="en-MY" dirty="0" smtClean="0"/>
          </a:p>
          <a:p>
            <a:r>
              <a:rPr lang="en-MY" dirty="0" smtClean="0"/>
              <a:t>Materials used are recycled items</a:t>
            </a:r>
            <a:endParaRPr lang="en-MY" dirty="0" smtClean="0"/>
          </a:p>
          <a:p>
            <a:r>
              <a:rPr lang="en-MY" dirty="0" smtClean="0"/>
              <a:t>Cost us RM 0</a:t>
            </a:r>
            <a:endParaRPr lang="en-MY" dirty="0" smtClean="0"/>
          </a:p>
          <a:p>
            <a:r>
              <a:rPr lang="en-MY" dirty="0" smtClean="0"/>
              <a:t>Contribution of our time and efforts worth the price</a:t>
            </a:r>
            <a:endParaRPr lang="en-MY" dirty="0" smtClean="0"/>
          </a:p>
          <a:p>
            <a:r>
              <a:rPr lang="en-MY" dirty="0" err="1" smtClean="0"/>
              <a:t>Resonable</a:t>
            </a:r>
            <a:r>
              <a:rPr lang="en-MY" dirty="0" smtClean="0"/>
              <a:t> price</a:t>
            </a:r>
            <a:endParaRPr lang="en-MY" dirty="0" smtClean="0"/>
          </a:p>
          <a:p>
            <a:r>
              <a:rPr lang="en-MY" dirty="0" smtClean="0"/>
              <a:t>The money we made is donated to a charity box</a:t>
            </a:r>
            <a:endParaRPr lang="en-MY" dirty="0" smtClean="0"/>
          </a:p>
          <a:p>
            <a:r>
              <a:rPr lang="en-MY" dirty="0" smtClean="0"/>
              <a:t>Help those in needs</a:t>
            </a:r>
            <a:endParaRPr lang="en-MY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" y="452755"/>
            <a:ext cx="12045950" cy="1400810"/>
          </a:xfrm>
        </p:spPr>
        <p:txBody>
          <a:bodyPr/>
          <a:lstStyle/>
          <a:p>
            <a:pPr algn="ctr"/>
            <a:r>
              <a:rPr lang="en-MY" dirty="0" smtClean="0"/>
              <a:t>Purchaser of the Revival Product</a:t>
            </a:r>
            <a:endParaRPr lang="en-MY" dirty="0"/>
          </a:p>
        </p:txBody>
      </p:sp>
      <p:pic>
        <p:nvPicPr>
          <p:cNvPr id="1026" name="Picture 2" descr="https://lh6.googleusercontent.com/I92ywl3WiVkSyYB1A1xKj1v_Twb_52I5TpkvqFCeJLg2fIJoctsyO-OCwtF_kN-sdzlnBUq_BK6LQQ-VNzXjeaiaFfiW5BVtKov4YOEOnjbsLGM43aT4_YMfrsiFhv2Eswi8l5x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1852930"/>
            <a:ext cx="5661025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Purchaser of Revival Product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Name: Lim </a:t>
            </a:r>
            <a:r>
              <a:rPr lang="en-MY" dirty="0" err="1" smtClean="0"/>
              <a:t>Bao</a:t>
            </a:r>
            <a:r>
              <a:rPr lang="en-MY" dirty="0" smtClean="0"/>
              <a:t> Ren </a:t>
            </a:r>
            <a:endParaRPr lang="en-MY" dirty="0" smtClean="0"/>
          </a:p>
          <a:p>
            <a:r>
              <a:rPr lang="en-MY" dirty="0" smtClean="0"/>
              <a:t>First year Software engineering student</a:t>
            </a:r>
            <a:endParaRPr lang="en-MY" dirty="0" smtClean="0"/>
          </a:p>
          <a:p>
            <a:r>
              <a:rPr lang="en-MY" dirty="0" smtClean="0"/>
              <a:t>From faculty of engineering and school of computing</a:t>
            </a:r>
            <a:endParaRPr lang="en-MY" dirty="0" smtClean="0"/>
          </a:p>
          <a:p>
            <a:r>
              <a:rPr lang="en-MY" dirty="0" smtClean="0"/>
              <a:t>Reasons why he purchased our product:</a:t>
            </a:r>
            <a:endParaRPr lang="en-MY" dirty="0" smtClean="0"/>
          </a:p>
          <a:p>
            <a:pPr marL="0" indent="0">
              <a:buNone/>
            </a:pPr>
            <a:r>
              <a:rPr lang="en-MY" dirty="0" err="1" smtClean="0"/>
              <a:t>i</a:t>
            </a:r>
            <a:r>
              <a:rPr lang="en-MY" dirty="0" smtClean="0"/>
              <a:t>)Aware of the importance of 3R,reuse, recycle and reduce.</a:t>
            </a:r>
            <a:endParaRPr lang="en-MY" dirty="0" smtClean="0"/>
          </a:p>
          <a:p>
            <a:pPr marL="0" indent="0">
              <a:buNone/>
            </a:pPr>
            <a:r>
              <a:rPr lang="en-MY" dirty="0"/>
              <a:t>i</a:t>
            </a:r>
            <a:r>
              <a:rPr lang="en-MY" dirty="0" smtClean="0"/>
              <a:t>i}Aware of the importance to conserve the environment 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iii)Useful product 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iv)Speciality of the product</a:t>
            </a:r>
            <a:endParaRPr lang="en-MY" dirty="0" smtClean="0"/>
          </a:p>
          <a:p>
            <a:pPr>
              <a:buFont typeface="Wingdings" panose="05000000000000000000" pitchFamily="2" charset="2"/>
              <a:buChar char="v"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100000">
              <a:schemeClr val="bg2">
                <a:lumMod val="60000"/>
                <a:lumOff val="40000"/>
              </a:schemeClr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332657"/>
            <a:ext cx="7776864" cy="792088"/>
          </a:xfrm>
        </p:spPr>
        <p:txBody>
          <a:bodyPr>
            <a:normAutofit/>
          </a:bodyPr>
          <a:lstStyle/>
          <a:p>
            <a:pPr algn="ctr"/>
            <a:r>
              <a:rPr lang="en-M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M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1196752"/>
            <a:ext cx="8712968" cy="5256584"/>
          </a:xfrm>
        </p:spPr>
        <p:txBody>
          <a:bodyPr/>
          <a:lstStyle/>
          <a:p>
            <a:pPr algn="l"/>
            <a:r>
              <a:rPr lang="en-M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issue is vast serious .</a:t>
            </a:r>
            <a:endParaRPr lang="en-M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M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Air pollution</a:t>
            </a:r>
            <a:endParaRPr lang="en-M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M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Water pollution</a:t>
            </a:r>
            <a:endParaRPr lang="en-M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M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Land pollution</a:t>
            </a:r>
            <a:endParaRPr lang="en-M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50" y="3933057"/>
            <a:ext cx="2818358" cy="24087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933057"/>
            <a:ext cx="3194272" cy="24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70" y="3933057"/>
            <a:ext cx="2619375" cy="24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/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issue cause :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house effect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level rise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rain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acidification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poisoning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16632"/>
            <a:ext cx="2565276" cy="15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707247"/>
            <a:ext cx="2256573" cy="163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4" y="3573016"/>
            <a:ext cx="216472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16" y="5119086"/>
            <a:ext cx="22110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476673"/>
            <a:ext cx="8229600" cy="5678091"/>
          </a:xfrm>
        </p:spPr>
        <p:txBody>
          <a:bodyPr/>
          <a:lstStyle/>
          <a:p>
            <a:pPr marL="0" indent="0">
              <a:buNone/>
            </a:pPr>
            <a:r>
              <a:rPr lang="en-MY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 </a:t>
            </a:r>
            <a:endParaRPr lang="en-MY" sz="3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used material and remanufacture it again.</a:t>
            </a:r>
            <a:endParaRPr lang="en-M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endParaRPr lang="en-MY" sz="3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reduction of waste during process.</a:t>
            </a:r>
            <a:endParaRPr lang="en-M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3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Reuse</a:t>
            </a:r>
            <a:endParaRPr lang="en-MY" sz="3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help reduce waste by using items multiple time before discard them</a:t>
            </a:r>
            <a:endParaRPr lang="en-M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4562" y="2401278"/>
            <a:ext cx="86886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RECYCLE MATERIAL WE USED </a:t>
            </a:r>
            <a:endParaRPr lang="en-US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MAKE THE PRODUCT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1" y="657860"/>
            <a:ext cx="8470265" cy="5402580"/>
          </a:xfrm>
        </p:spPr>
        <p:txBody>
          <a:bodyPr/>
          <a:lstStyle/>
          <a:p>
            <a:pPr marL="0" indent="0">
              <a:buNone/>
            </a:pPr>
            <a:r>
              <a:rPr lang="en-MY" altLang="en-US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According to</a:t>
            </a:r>
            <a:r>
              <a:rPr lang="en-MY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The World Counts</a:t>
            </a:r>
            <a:r>
              <a:rPr lang="en-US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en-US" sz="40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en-US"/>
              <a:t>Every year we dump a massive 2.12 billion tons of waste. If all this waste was put on trucks they would go around the world 24 times.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24606" y="3088641"/>
            <a:ext cx="4783455" cy="318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9695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to save environment: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reusable bag to replace plastic bag.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resource like water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Ride public transport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throwing litter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recycle, reduce and reuse</a:t>
            </a: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0665" y="334011"/>
            <a:ext cx="461857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MY" altLang="en-US" sz="7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Reflection</a:t>
            </a:r>
            <a:endParaRPr lang="en-MY" altLang="en-US" sz="7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Meeting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03313" y="1532709"/>
          <a:ext cx="8947150" cy="494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altLang="zh-CN" dirty="0" smtClean="0"/>
              <a:t>irst</a:t>
            </a:r>
            <a:r>
              <a:rPr lang="en-MY" altLang="zh-CN" dirty="0" smtClean="0"/>
              <a:t> Meeting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85" y="1847215"/>
            <a:ext cx="3846830" cy="41954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5" y="1853565"/>
            <a:ext cx="3873500" cy="424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790"/>
            <a:ext cx="10972800" cy="582613"/>
          </a:xfrm>
        </p:spPr>
        <p:txBody>
          <a:bodyPr/>
          <a:lstStyle/>
          <a:p>
            <a:pPr algn="ctr"/>
            <a:r>
              <a:rPr lang="en-M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Meeting</a:t>
            </a:r>
            <a:endParaRPr lang="en-MY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Second Meeting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73" y="1757454"/>
            <a:ext cx="3146821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57" y="1687785"/>
            <a:ext cx="3146821" cy="419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65" y="528955"/>
            <a:ext cx="10972800" cy="582613"/>
          </a:xfrm>
        </p:spPr>
        <p:txBody>
          <a:bodyPr/>
          <a:lstStyle/>
          <a:p>
            <a:pPr algn="ctr"/>
            <a:r>
              <a:rPr lang="en-M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Meeting</a:t>
            </a:r>
            <a:endParaRPr lang="en-MY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Third Meeting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97" y="1718276"/>
            <a:ext cx="6040165" cy="45301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Meeting</a:t>
            </a:r>
            <a:endParaRPr lang="en-MY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Fourth Meeting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7" y="1286034"/>
            <a:ext cx="3717179" cy="49623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23731" y="3673151"/>
            <a:ext cx="3100251" cy="25341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Plastic bottle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We get it on the floor which thrown by other people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>
            <a:stCxn id="4" idx="7"/>
            <a:endCxn id="10" idx="1"/>
          </p:cNvCxnSpPr>
          <p:nvPr/>
        </p:nvCxnSpPr>
        <p:spPr>
          <a:xfrm flipV="1">
            <a:off x="6992984" y="1044343"/>
            <a:ext cx="1888174" cy="66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</p:cNvCxnSpPr>
          <p:nvPr/>
        </p:nvCxnSpPr>
        <p:spPr>
          <a:xfrm flipH="1" flipV="1">
            <a:off x="3283132" y="1567544"/>
            <a:ext cx="1517643" cy="138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482148" y="666204"/>
            <a:ext cx="2724608" cy="25820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000" dirty="0" smtClean="0">
                <a:solidFill>
                  <a:srgbClr val="002060"/>
                </a:solidFill>
              </a:rPr>
              <a:t>Plastic bag</a:t>
            </a:r>
            <a:endParaRPr lang="en-MY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We get it from purchasing the thing in the shop.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3142" y="524964"/>
            <a:ext cx="3284376" cy="3311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000" b="1" dirty="0" smtClean="0">
                <a:solidFill>
                  <a:srgbClr val="002060"/>
                </a:solidFill>
              </a:rPr>
              <a:t>Box</a:t>
            </a:r>
            <a:endParaRPr lang="en-MY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We get it from our group member 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( </a:t>
            </a:r>
            <a:r>
              <a:rPr lang="en-MY" altLang="en-US" sz="2000" dirty="0" smtClean="0">
                <a:solidFill>
                  <a:srgbClr val="002060"/>
                </a:solidFill>
              </a:rPr>
              <a:t>Kam Shwu Chin</a:t>
            </a:r>
            <a:r>
              <a:rPr lang="en-US" sz="2000" dirty="0" smtClean="0">
                <a:solidFill>
                  <a:srgbClr val="002060"/>
                </a:solidFill>
              </a:rPr>
              <a:t>) and friends where they didn’t use it after purchasing the boxed item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19910" y="2993929"/>
            <a:ext cx="1" cy="67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34782" y="699174"/>
            <a:ext cx="3170840" cy="2393577"/>
          </a:xfrm>
          <a:prstGeom prst="ellipse">
            <a:avLst/>
          </a:prstGeom>
          <a:solidFill>
            <a:schemeClr val="bg1">
              <a:alpha val="91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4351655" y="1480185"/>
            <a:ext cx="353631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How we get these material.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1" grpId="0" bldLvl="0" animBg="1"/>
      <p:bldP spid="5" grpId="0" bldLvl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7510" y="2190750"/>
            <a:ext cx="584009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MY" altLang="en-US" sz="7200" b="1">
                <a:ln w="127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End.</a:t>
            </a:r>
            <a:endParaRPr lang="en-MY" altLang="en-US" sz="7200" b="1">
              <a:ln w="12700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MY" altLang="en-US" sz="7200" b="1">
                <a:ln w="127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 You !</a:t>
            </a:r>
            <a:endParaRPr lang="en-MY" altLang="en-US" sz="7200" b="1">
              <a:ln w="12700" cmpd="sng">
                <a:solidFill>
                  <a:schemeClr val="tx2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0970" y="151130"/>
            <a:ext cx="3164840" cy="23768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  <a:r>
              <a:rPr lang="en-US" sz="2800" dirty="0" smtClean="0">
                <a:solidFill>
                  <a:schemeClr val="tx1"/>
                </a:solidFill>
              </a:rPr>
              <a:t>ses of each material in making the product</a:t>
            </a:r>
            <a:endParaRPr lang="en-MY" sz="28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H="1">
            <a:off x="2435785" y="2179644"/>
            <a:ext cx="1978472" cy="69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5533092" y="2528048"/>
            <a:ext cx="13446" cy="62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</p:cNvCxnSpPr>
          <p:nvPr/>
        </p:nvCxnSpPr>
        <p:spPr>
          <a:xfrm>
            <a:off x="6652561" y="2179644"/>
            <a:ext cx="2077083" cy="58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4071" y="2841812"/>
            <a:ext cx="2303929" cy="2357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Plastic bottle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Used to make pencil case to add on product</a:t>
            </a:r>
            <a:endParaRPr lang="en-MY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7907" y="3155576"/>
            <a:ext cx="2303929" cy="2357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Plastic bag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Used to decorate the product</a:t>
            </a:r>
            <a:endParaRPr lang="en-MY" sz="2000" dirty="0"/>
          </a:p>
        </p:txBody>
      </p:sp>
      <p:sp>
        <p:nvSpPr>
          <p:cNvPr id="14" name="Rectangle 13"/>
          <p:cNvSpPr/>
          <p:nvPr/>
        </p:nvSpPr>
        <p:spPr>
          <a:xfrm>
            <a:off x="7777857" y="2788024"/>
            <a:ext cx="2303929" cy="2357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Box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Used to make cupboard.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83106" y="699247"/>
            <a:ext cx="3845859" cy="2456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Advantages of our product</a:t>
            </a:r>
            <a:endParaRPr lang="en-MY" sz="32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1882775" y="1927225"/>
            <a:ext cx="1900555" cy="1093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5706036" y="3155577"/>
            <a:ext cx="11883" cy="860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</p:cNvCxnSpPr>
          <p:nvPr/>
        </p:nvCxnSpPr>
        <p:spPr>
          <a:xfrm>
            <a:off x="7628965" y="1927412"/>
            <a:ext cx="1900517" cy="1223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58372" y="3021107"/>
            <a:ext cx="1741393" cy="1900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last longer</a:t>
            </a:r>
            <a:endParaRPr lang="en-MY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67832" y="3130639"/>
            <a:ext cx="1900518" cy="1771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asy to carry</a:t>
            </a:r>
            <a:endParaRPr lang="en-MY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4913441" y="3729317"/>
            <a:ext cx="1747335" cy="18825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Safe to use</a:t>
            </a:r>
            <a:endParaRPr lang="en-M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3100"/>
            <a:ext cx="10972800" cy="582613"/>
          </a:xfrm>
        </p:spPr>
        <p:txBody>
          <a:bodyPr/>
          <a:lstStyle/>
          <a:p>
            <a:r>
              <a:rPr lang="en-MY" b="1" dirty="0" smtClean="0"/>
              <a:t>Speciality of the recycled Product</a:t>
            </a:r>
            <a:br>
              <a:rPr lang="en-MY" dirty="0" smtClean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2500"/>
            <a:ext cx="109728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MY" dirty="0" smtClean="0"/>
          </a:p>
          <a:p>
            <a:r>
              <a:rPr lang="en-M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Speciality of design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Dried and preserved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frangipani flowers were pasted on the surface of the storage box.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Frangipani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 symbolize a sign of immortality(Ability to live forever,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eternity)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continuation of the soul after death.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Symbolize eternity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this product is very long lasting.</a:t>
            </a:r>
            <a:endParaRPr lang="en-M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function: multifunction storage box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one storage box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Pencil holder, book storage box, small storage box, drawer storage box.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meaning of Name of the product: The word “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Revival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means rebirth, or the improvement in condition and strength of something.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unwanted and abandoned items are reuse to recreate a new, unique and useful product.</a:t>
            </a:r>
            <a:endParaRPr lang="en-M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90" y="457200"/>
            <a:ext cx="4723130" cy="1600200"/>
          </a:xfrm>
        </p:spPr>
        <p:txBody>
          <a:bodyPr/>
          <a:lstStyle/>
          <a:p>
            <a:r>
              <a:rPr lang="en-US" sz="54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Frangipani</a:t>
            </a:r>
            <a:r>
              <a:rPr lang="en-US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Symbolize love, eternity.</a:t>
            </a:r>
            <a:endParaRPr lang="en-MY" sz="28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b="14218"/>
          <a:stretch>
            <a:fillRect/>
          </a:stretch>
        </p:blipFill>
        <p:spPr bwMode="auto">
          <a:xfrm>
            <a:off x="5249545" y="1510665"/>
            <a:ext cx="5417820" cy="49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55" y="457200"/>
            <a:ext cx="5424170" cy="1600200"/>
          </a:xfrm>
        </p:spPr>
        <p:txBody>
          <a:bodyPr/>
          <a:lstStyle/>
          <a:p>
            <a:r>
              <a:rPr lang="en-MY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 frangipani flower</a:t>
            </a:r>
            <a:endParaRPr lang="en-MY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MY" sz="2800" dirty="0" smtClean="0"/>
              <a:t>Clamp in between books for one and a half month</a:t>
            </a:r>
            <a:endParaRPr lang="en-MY" sz="2800" dirty="0"/>
          </a:p>
        </p:txBody>
      </p:sp>
      <p:pic>
        <p:nvPicPr>
          <p:cNvPr id="1026" name="Picture 2" descr="https://lh4.googleusercontent.com/wh6gsH5H9tbNVh7gFzqENmj8b9TCfbWPK5u5xwIbOMIUA-5wrgTJw-ti2HctBOvuJj1SSW9NVKtxTNFggvbNfqzZbvhMSBVNjH7lKjizBDAbp9lkkx0rm1o7VtL-9lD3EujOvwG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13953"/>
          <a:stretch>
            <a:fillRect/>
          </a:stretch>
        </p:blipFill>
        <p:spPr bwMode="auto">
          <a:xfrm rot="5400000">
            <a:off x="6822440" y="913765"/>
            <a:ext cx="3914775" cy="50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6vyZFb4RLspuwdt3x3GpuFyUCEsjpP9VvXBqBLI8yFoa0maxoj0L-Rysn1jLCbKxKbUxAuj5DWwa-KBFFkbHXpxoZfmSMRU23Nmfhe-8Tj6JyISArQfenYtkmTu0WSWEa8Yfs8R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98" y="619760"/>
            <a:ext cx="48482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8058" y="5133501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revival product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3092</Words>
  <Application>WPS Presentation</Application>
  <PresentationFormat>Widescreen</PresentationFormat>
  <Paragraphs>162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61" baseType="lpstr">
      <vt:lpstr>Arial</vt:lpstr>
      <vt:lpstr>宋体</vt:lpstr>
      <vt:lpstr>Wingdings</vt:lpstr>
      <vt:lpstr>Wingdings 3</vt:lpstr>
      <vt:lpstr>Arial</vt:lpstr>
      <vt:lpstr>Times New Roman</vt:lpstr>
      <vt:lpstr>微软雅黑</vt:lpstr>
      <vt:lpstr>Arial Unicode MS</vt:lpstr>
      <vt:lpstr>Century Gothic</vt:lpstr>
      <vt:lpstr>Calibri</vt:lpstr>
      <vt:lpstr>Engravers MT</vt:lpstr>
      <vt:lpstr>Blackadder ITC</vt:lpstr>
      <vt:lpstr>TeamViewer10</vt:lpstr>
      <vt:lpstr>Tempus Sans ITC</vt:lpstr>
      <vt:lpstr>Trebuchet MS</vt:lpstr>
      <vt:lpstr>Symbol</vt:lpstr>
      <vt:lpstr>Tahoma</vt:lpstr>
      <vt:lpstr>Tw Cen MT</vt:lpstr>
      <vt:lpstr>Tw Cen MT Condensed</vt:lpstr>
      <vt:lpstr>Tw Cen MT Condensed Extra Bold</vt:lpstr>
      <vt:lpstr>Verdana</vt:lpstr>
      <vt:lpstr>Viner Hand ITC</vt:lpstr>
      <vt:lpstr>Vivaldi</vt:lpstr>
      <vt:lpstr>Vladimir Script</vt:lpstr>
      <vt:lpstr>Webdings</vt:lpstr>
      <vt:lpstr>Wingdings</vt:lpstr>
      <vt:lpstr>Sylfaen</vt:lpstr>
      <vt:lpstr>Snap ITC</vt:lpstr>
      <vt:lpstr>Stencil</vt:lpstr>
      <vt:lpstr>Berlin Sans FB Demi</vt:lpstr>
      <vt:lpstr>Gear Drives</vt:lpstr>
      <vt:lpstr>Name of Product : Revival</vt:lpstr>
      <vt:lpstr>PowerPoint 演示文稿</vt:lpstr>
      <vt:lpstr>PowerPoint 演示文稿</vt:lpstr>
      <vt:lpstr>PowerPoint 演示文稿</vt:lpstr>
      <vt:lpstr>PowerPoint 演示文稿</vt:lpstr>
      <vt:lpstr>Speciality of the recycled Product </vt:lpstr>
      <vt:lpstr>Frangipani </vt:lpstr>
      <vt:lpstr>Preserved frangipani flower</vt:lpstr>
      <vt:lpstr>PowerPoint 演示文稿</vt:lpstr>
      <vt:lpstr>Function of Revival</vt:lpstr>
      <vt:lpstr>PowerPoint 演示文稿</vt:lpstr>
      <vt:lpstr>PowerPoint 演示文稿</vt:lpstr>
      <vt:lpstr>The value of the Revival</vt:lpstr>
      <vt:lpstr>The value of the recycled product,Revival</vt:lpstr>
      <vt:lpstr>Purchaser of the Revival Product</vt:lpstr>
      <vt:lpstr>Purchaser of Revival Product</vt:lpstr>
      <vt:lpstr>Conclusion</vt:lpstr>
      <vt:lpstr>PowerPoint 演示文稿</vt:lpstr>
      <vt:lpstr>PowerPoint 演示文稿</vt:lpstr>
      <vt:lpstr>PowerPoint 演示文稿</vt:lpstr>
      <vt:lpstr>PowerPoint 演示文稿</vt:lpstr>
      <vt:lpstr>Minutes Meeting</vt:lpstr>
      <vt:lpstr>First Meeting</vt:lpstr>
      <vt:lpstr>Minutes Meeting</vt:lpstr>
      <vt:lpstr>Second Meeting</vt:lpstr>
      <vt:lpstr>Minutes Meeting</vt:lpstr>
      <vt:lpstr>Third Meeting</vt:lpstr>
      <vt:lpstr>Minutes Meeting</vt:lpstr>
      <vt:lpstr>Fourth Meeting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Product : Revival</dc:title>
  <dc:creator>user</dc:creator>
  <cp:lastModifiedBy>acer</cp:lastModifiedBy>
  <cp:revision>11</cp:revision>
  <dcterms:created xsi:type="dcterms:W3CDTF">2018-11-05T06:11:00Z</dcterms:created>
  <dcterms:modified xsi:type="dcterms:W3CDTF">2018-12-04T06:48:26Z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