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0"/>
  </p:notesMasterIdLst>
  <p:sldIdLst>
    <p:sldId id="336" r:id="rId2"/>
    <p:sldId id="350" r:id="rId3"/>
    <p:sldId id="256" r:id="rId4"/>
    <p:sldId id="339" r:id="rId5"/>
    <p:sldId id="341" r:id="rId6"/>
    <p:sldId id="351" r:id="rId7"/>
    <p:sldId id="352" r:id="rId8"/>
    <p:sldId id="353" r:id="rId9"/>
    <p:sldId id="321" r:id="rId10"/>
    <p:sldId id="322" r:id="rId11"/>
    <p:sldId id="270" r:id="rId12"/>
    <p:sldId id="347" r:id="rId13"/>
    <p:sldId id="348" r:id="rId14"/>
    <p:sldId id="349" r:id="rId15"/>
    <p:sldId id="329" r:id="rId16"/>
    <p:sldId id="273" r:id="rId17"/>
    <p:sldId id="330" r:id="rId18"/>
    <p:sldId id="275" r:id="rId19"/>
    <p:sldId id="276" r:id="rId20"/>
    <p:sldId id="282" r:id="rId21"/>
    <p:sldId id="283" r:id="rId22"/>
    <p:sldId id="284" r:id="rId23"/>
    <p:sldId id="290" r:id="rId24"/>
    <p:sldId id="291" r:id="rId25"/>
    <p:sldId id="292" r:id="rId26"/>
    <p:sldId id="293" r:id="rId27"/>
    <p:sldId id="285" r:id="rId28"/>
    <p:sldId id="286" r:id="rId29"/>
    <p:sldId id="287" r:id="rId30"/>
    <p:sldId id="288" r:id="rId31"/>
    <p:sldId id="271" r:id="rId32"/>
    <p:sldId id="277" r:id="rId33"/>
    <p:sldId id="309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1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2" r:id="rId51"/>
    <p:sldId id="314" r:id="rId52"/>
    <p:sldId id="315" r:id="rId53"/>
    <p:sldId id="317" r:id="rId54"/>
    <p:sldId id="316" r:id="rId55"/>
    <p:sldId id="313" r:id="rId56"/>
    <p:sldId id="318" r:id="rId57"/>
    <p:sldId id="319" r:id="rId58"/>
    <p:sldId id="34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rk0209" initials="s" lastIdx="3" clrIdx="0">
    <p:extLst>
      <p:ext uri="{19B8F6BF-5375-455C-9EA6-DF929625EA0E}">
        <p15:presenceInfo xmlns:p15="http://schemas.microsoft.com/office/powerpoint/2012/main" userId="syark020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01E"/>
    <a:srgbClr val="FFFF99"/>
    <a:srgbClr val="3333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56"/>
    <p:restoredTop sz="94630"/>
  </p:normalViewPr>
  <p:slideViewPr>
    <p:cSldViewPr snapToGrid="0" snapToObjects="1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rgbClr val="7BC01E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BAB 1: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3: AGAMA, PEMIKIRAN SAINS DAN TEKNOLOGI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smtClean="0">
              <a:effectLst/>
            </a:rPr>
            <a:t>BAB 4: PEMIKIRAN SAINS &amp; TEKNOLOGI MERENTAS SEMPADAN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5: EKOSISTEM KEILMUAN ISLAM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6: 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7: 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8: 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BAB 9: 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 smtClean="0"/>
            <a:t>BAB 10: 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 smtClean="0"/>
            <a:t>BAB 11: 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2: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74940-9932-4A5D-9A4D-2301A5509096}" type="presOf" srcId="{CDB1ACCF-F6BE-4C05-9110-A72207F7E70E}" destId="{CB05E971-FA2C-4454-A8EB-90CB79F9A029}" srcOrd="0" destOrd="0" presId="urn:microsoft.com/office/officeart/2005/8/layout/vList3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167A2834-1CAE-4E9D-8D5F-A7C7272BF4F4}" type="presOf" srcId="{0EA9BBCA-EB81-4D2E-9786-7A836D28ED13}" destId="{62F9B839-90C4-41EA-A5CA-AF16B9E7C8BC}" srcOrd="0" destOrd="0" presId="urn:microsoft.com/office/officeart/2005/8/layout/vList3"/>
    <dgm:cxn modelId="{C9605C62-F2BD-4D3F-A636-835410294EEE}" type="presOf" srcId="{DC1541FD-A1BF-428C-A031-1B8C966AFA01}" destId="{E3F3C465-E0C2-4FBD-99AC-0A56E76357E6}" srcOrd="0" destOrd="0" presId="urn:microsoft.com/office/officeart/2005/8/layout/vList3"/>
    <dgm:cxn modelId="{3AB5D7A5-BC2C-4950-AA9E-DB63BAC848DC}" type="presOf" srcId="{FFF88E33-8692-427C-A0EA-76572F34E9AF}" destId="{5E1029C2-750A-4BDA-BD36-8879DA0A0572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D6D87054-192C-482B-8EFB-FA3FD31BF54F}" type="presOf" srcId="{F8430487-3DE1-47B7-957A-C09883421080}" destId="{CE191A45-E451-4D51-B11E-E453D2C75895}" srcOrd="0" destOrd="0" presId="urn:microsoft.com/office/officeart/2005/8/layout/vList3"/>
    <dgm:cxn modelId="{EB43A949-0204-4F2D-9781-CFE397082707}" type="presOf" srcId="{7CA58972-CB76-4BCA-B08F-CDBC5B822A9D}" destId="{2D711DC3-F42B-4B8B-B78E-D9195146C499}" srcOrd="0" destOrd="0" presId="urn:microsoft.com/office/officeart/2005/8/layout/vList3"/>
    <dgm:cxn modelId="{66C698B0-3D20-4786-90AF-DF7E372F9A0E}" type="presOf" srcId="{C8A50876-40EE-46B5-A799-BD2AFAEE1CE1}" destId="{9BFC6490-B43C-4D5D-AEF2-BB40067B8719}" srcOrd="0" destOrd="0" presId="urn:microsoft.com/office/officeart/2005/8/layout/vList3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67072695-44AD-4AE0-BE65-AC2DD533678E}" type="presOf" srcId="{17F512B4-0EF3-4B9D-B586-92CAF90032FF}" destId="{7D8C9BD6-7CF4-4ABE-8C26-0420793C0AC6}" srcOrd="0" destOrd="0" presId="urn:microsoft.com/office/officeart/2005/8/layout/vList3"/>
    <dgm:cxn modelId="{7A7673E8-18F8-4F82-99EB-7A039838B7F1}" type="presOf" srcId="{CDD2A652-C340-4892-B0D2-DC6E75984C49}" destId="{A78F82CA-2E89-475C-97AD-2CF4D1877239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08FBA92D-7943-469E-B79D-9ABD67B9CAEF}" type="presOf" srcId="{DE20F341-8B93-45D2-A570-692BA529975A}" destId="{C6AAB039-9CE5-4484-9416-F58ED6F425A6}" srcOrd="0" destOrd="0" presId="urn:microsoft.com/office/officeart/2005/8/layout/vList3"/>
    <dgm:cxn modelId="{153D8CF7-8942-4198-A044-5EFBF83929B8}" type="presOf" srcId="{35DED561-DCF6-4A7A-A132-1933FF1650F5}" destId="{7E391BBF-002F-45A5-B205-92F09BE2E0E4}" srcOrd="0" destOrd="0" presId="urn:microsoft.com/office/officeart/2005/8/layout/vList3"/>
    <dgm:cxn modelId="{BDD98106-92A7-4B26-9F6B-A105BB71E38B}" type="presOf" srcId="{47ADFAE8-1B2F-4DB6-B778-C1F4847FA09B}" destId="{F5008C10-FBE9-4A54-BE12-B7B415C3D705}" srcOrd="0" destOrd="0" presId="urn:microsoft.com/office/officeart/2005/8/layout/vList3"/>
    <dgm:cxn modelId="{A9FDE0AE-C429-497B-B666-F7E94EA11FE0}" type="presParOf" srcId="{C6AAB039-9CE5-4484-9416-F58ED6F425A6}" destId="{1AE1882D-CD59-47CB-93C2-B90024E146FC}" srcOrd="0" destOrd="0" presId="urn:microsoft.com/office/officeart/2005/8/layout/vList3"/>
    <dgm:cxn modelId="{A45E2C8D-0637-435E-8DA1-AC3FF74B951E}" type="presParOf" srcId="{1AE1882D-CD59-47CB-93C2-B90024E146FC}" destId="{B04A8F5D-24F2-4A48-B9D4-E6EEE20451F4}" srcOrd="0" destOrd="0" presId="urn:microsoft.com/office/officeart/2005/8/layout/vList3"/>
    <dgm:cxn modelId="{A42C0219-0212-4F2F-A4C5-0EAC89EE07DD}" type="presParOf" srcId="{1AE1882D-CD59-47CB-93C2-B90024E146FC}" destId="{F5008C10-FBE9-4A54-BE12-B7B415C3D705}" srcOrd="1" destOrd="0" presId="urn:microsoft.com/office/officeart/2005/8/layout/vList3"/>
    <dgm:cxn modelId="{7AA5BDED-F695-4821-A27B-F00065B02B09}" type="presParOf" srcId="{C6AAB039-9CE5-4484-9416-F58ED6F425A6}" destId="{C8A3E03E-9484-49D4-890C-B1A15D216552}" srcOrd="1" destOrd="0" presId="urn:microsoft.com/office/officeart/2005/8/layout/vList3"/>
    <dgm:cxn modelId="{2500042A-9302-4074-9450-38666B64BBB1}" type="presParOf" srcId="{C6AAB039-9CE5-4484-9416-F58ED6F425A6}" destId="{02C7405A-B4A0-40C2-BBBA-690E54A03E14}" srcOrd="2" destOrd="0" presId="urn:microsoft.com/office/officeart/2005/8/layout/vList3"/>
    <dgm:cxn modelId="{7C42E8B0-E42C-4107-85CD-B805D8DF32BA}" type="presParOf" srcId="{02C7405A-B4A0-40C2-BBBA-690E54A03E14}" destId="{FF7AAE50-4C8D-4A61-8405-07E6A6F5CEC2}" srcOrd="0" destOrd="0" presId="urn:microsoft.com/office/officeart/2005/8/layout/vList3"/>
    <dgm:cxn modelId="{5F7461EA-AC4B-453F-BB77-8CE42787A5CD}" type="presParOf" srcId="{02C7405A-B4A0-40C2-BBBA-690E54A03E14}" destId="{E3F3C465-E0C2-4FBD-99AC-0A56E76357E6}" srcOrd="1" destOrd="0" presId="urn:microsoft.com/office/officeart/2005/8/layout/vList3"/>
    <dgm:cxn modelId="{26EE21F6-6F55-45E1-8829-8EA0E7719318}" type="presParOf" srcId="{C6AAB039-9CE5-4484-9416-F58ED6F425A6}" destId="{5D335787-8048-482C-A57C-284DDC74C3A3}" srcOrd="3" destOrd="0" presId="urn:microsoft.com/office/officeart/2005/8/layout/vList3"/>
    <dgm:cxn modelId="{E6D3765C-70D4-4819-AEF0-A71F71C690CB}" type="presParOf" srcId="{C6AAB039-9CE5-4484-9416-F58ED6F425A6}" destId="{C4AFADD6-283A-4698-B3B9-5AFE15F72C80}" srcOrd="4" destOrd="0" presId="urn:microsoft.com/office/officeart/2005/8/layout/vList3"/>
    <dgm:cxn modelId="{2A0DC44D-04FB-4981-A448-FE1FCE806AC2}" type="presParOf" srcId="{C4AFADD6-283A-4698-B3B9-5AFE15F72C80}" destId="{3A016C8D-37A5-423D-84F6-24B5450D0119}" srcOrd="0" destOrd="0" presId="urn:microsoft.com/office/officeart/2005/8/layout/vList3"/>
    <dgm:cxn modelId="{2983CAD2-FBDF-4CB9-BB32-3F68059B53A0}" type="presParOf" srcId="{C4AFADD6-283A-4698-B3B9-5AFE15F72C80}" destId="{5E1029C2-750A-4BDA-BD36-8879DA0A0572}" srcOrd="1" destOrd="0" presId="urn:microsoft.com/office/officeart/2005/8/layout/vList3"/>
    <dgm:cxn modelId="{08272309-7100-4A9D-847C-709D85AE35A8}" type="presParOf" srcId="{C6AAB039-9CE5-4484-9416-F58ED6F425A6}" destId="{98FBB1E4-7299-4F9F-9C80-62C43557D030}" srcOrd="5" destOrd="0" presId="urn:microsoft.com/office/officeart/2005/8/layout/vList3"/>
    <dgm:cxn modelId="{B706959B-0E3D-443D-9E57-51FC04FE8E0A}" type="presParOf" srcId="{C6AAB039-9CE5-4484-9416-F58ED6F425A6}" destId="{C38F179B-56BF-491F-AA28-02751628F957}" srcOrd="6" destOrd="0" presId="urn:microsoft.com/office/officeart/2005/8/layout/vList3"/>
    <dgm:cxn modelId="{A3D2FBC1-33B7-460F-8B95-349C42710C72}" type="presParOf" srcId="{C38F179B-56BF-491F-AA28-02751628F957}" destId="{E072B02F-FF00-4788-9FEA-02FDE8662C6D}" srcOrd="0" destOrd="0" presId="urn:microsoft.com/office/officeart/2005/8/layout/vList3"/>
    <dgm:cxn modelId="{05D6D9CA-38F1-4EE1-AD93-3201CEBF449C}" type="presParOf" srcId="{C38F179B-56BF-491F-AA28-02751628F957}" destId="{7D8C9BD6-7CF4-4ABE-8C26-0420793C0AC6}" srcOrd="1" destOrd="0" presId="urn:microsoft.com/office/officeart/2005/8/layout/vList3"/>
    <dgm:cxn modelId="{232BB6D1-8CA4-4701-B99D-B828BE012775}" type="presParOf" srcId="{C6AAB039-9CE5-4484-9416-F58ED6F425A6}" destId="{5154EF1E-1FFD-421F-9506-17C0F05B498B}" srcOrd="7" destOrd="0" presId="urn:microsoft.com/office/officeart/2005/8/layout/vList3"/>
    <dgm:cxn modelId="{5568F9FA-BF0E-4A2C-9DDA-8E78AD4C3397}" type="presParOf" srcId="{C6AAB039-9CE5-4484-9416-F58ED6F425A6}" destId="{5624271C-EFE2-402C-A777-68E3039C4171}" srcOrd="8" destOrd="0" presId="urn:microsoft.com/office/officeart/2005/8/layout/vList3"/>
    <dgm:cxn modelId="{7E231A4C-4BC1-44C3-BD15-0E3B48DA8E80}" type="presParOf" srcId="{5624271C-EFE2-402C-A777-68E3039C4171}" destId="{605E6AA0-B05E-458C-904C-9DF31F422FDC}" srcOrd="0" destOrd="0" presId="urn:microsoft.com/office/officeart/2005/8/layout/vList3"/>
    <dgm:cxn modelId="{088709CF-731C-49DD-AEB9-36B5BDFF2724}" type="presParOf" srcId="{5624271C-EFE2-402C-A777-68E3039C4171}" destId="{62F9B839-90C4-41EA-A5CA-AF16B9E7C8BC}" srcOrd="1" destOrd="0" presId="urn:microsoft.com/office/officeart/2005/8/layout/vList3"/>
    <dgm:cxn modelId="{EC2762D3-B541-4F94-93EA-D1B9CA9BB4C3}" type="presParOf" srcId="{C6AAB039-9CE5-4484-9416-F58ED6F425A6}" destId="{329D9734-3EBC-4E7A-8CAF-9F2946D99FF9}" srcOrd="9" destOrd="0" presId="urn:microsoft.com/office/officeart/2005/8/layout/vList3"/>
    <dgm:cxn modelId="{B50DD0B8-E498-4B9B-AEA9-C29048877791}" type="presParOf" srcId="{C6AAB039-9CE5-4484-9416-F58ED6F425A6}" destId="{69B025BB-4BA1-43D7-BC71-37D86001FECF}" srcOrd="10" destOrd="0" presId="urn:microsoft.com/office/officeart/2005/8/layout/vList3"/>
    <dgm:cxn modelId="{53F6DAC0-DCC7-4232-A2AE-31B172FD1F86}" type="presParOf" srcId="{69B025BB-4BA1-43D7-BC71-37D86001FECF}" destId="{DA5BADE1-D175-4AD4-9D87-F53F883529A6}" srcOrd="0" destOrd="0" presId="urn:microsoft.com/office/officeart/2005/8/layout/vList3"/>
    <dgm:cxn modelId="{8811A67B-E31A-46FF-99DF-904B64E0607E}" type="presParOf" srcId="{69B025BB-4BA1-43D7-BC71-37D86001FECF}" destId="{A78F82CA-2E89-475C-97AD-2CF4D1877239}" srcOrd="1" destOrd="0" presId="urn:microsoft.com/office/officeart/2005/8/layout/vList3"/>
    <dgm:cxn modelId="{E61B4A86-5AE8-4F28-A669-75913220AFD3}" type="presParOf" srcId="{C6AAB039-9CE5-4484-9416-F58ED6F425A6}" destId="{AD20F19F-27FA-49E8-8CA4-2FF274536EA6}" srcOrd="11" destOrd="0" presId="urn:microsoft.com/office/officeart/2005/8/layout/vList3"/>
    <dgm:cxn modelId="{0F68B80E-B88B-48CB-B88B-367C1B0E2CCF}" type="presParOf" srcId="{C6AAB039-9CE5-4484-9416-F58ED6F425A6}" destId="{5245A61D-54C8-4D49-B3CB-158BACAF5BB0}" srcOrd="12" destOrd="0" presId="urn:microsoft.com/office/officeart/2005/8/layout/vList3"/>
    <dgm:cxn modelId="{5A92DAB1-68F7-444B-913D-3A4CAF6E852F}" type="presParOf" srcId="{5245A61D-54C8-4D49-B3CB-158BACAF5BB0}" destId="{B676AEA2-0C84-41F6-B730-813D528C294E}" srcOrd="0" destOrd="0" presId="urn:microsoft.com/office/officeart/2005/8/layout/vList3"/>
    <dgm:cxn modelId="{288BF7DB-0CA2-49D1-877A-B39F3B95DC78}" type="presParOf" srcId="{5245A61D-54C8-4D49-B3CB-158BACAF5BB0}" destId="{CB05E971-FA2C-4454-A8EB-90CB79F9A029}" srcOrd="1" destOrd="0" presId="urn:microsoft.com/office/officeart/2005/8/layout/vList3"/>
    <dgm:cxn modelId="{7D7A95F8-592D-4BF6-9624-52EE59226922}" type="presParOf" srcId="{C6AAB039-9CE5-4484-9416-F58ED6F425A6}" destId="{11108E23-CF6F-4B06-96E8-0E4E737C79C8}" srcOrd="13" destOrd="0" presId="urn:microsoft.com/office/officeart/2005/8/layout/vList3"/>
    <dgm:cxn modelId="{844D2CD4-FF08-479A-B727-9BB31754A185}" type="presParOf" srcId="{C6AAB039-9CE5-4484-9416-F58ED6F425A6}" destId="{F65988D8-C2EF-47A1-8DE8-0D8BDB6897F2}" srcOrd="14" destOrd="0" presId="urn:microsoft.com/office/officeart/2005/8/layout/vList3"/>
    <dgm:cxn modelId="{B9C03CB6-3502-40DD-B180-A92774168A8E}" type="presParOf" srcId="{F65988D8-C2EF-47A1-8DE8-0D8BDB6897F2}" destId="{3C1ADFF2-9D36-4B8B-8E4F-8807B4631CC1}" srcOrd="0" destOrd="0" presId="urn:microsoft.com/office/officeart/2005/8/layout/vList3"/>
    <dgm:cxn modelId="{7C8B3311-9F5B-4C51-A909-1265A02E3A99}" type="presParOf" srcId="{F65988D8-C2EF-47A1-8DE8-0D8BDB6897F2}" destId="{2D711DC3-F42B-4B8B-B78E-D9195146C499}" srcOrd="1" destOrd="0" presId="urn:microsoft.com/office/officeart/2005/8/layout/vList3"/>
    <dgm:cxn modelId="{9AE73448-AB0F-4EDE-8EEE-87953654ED1D}" type="presParOf" srcId="{C6AAB039-9CE5-4484-9416-F58ED6F425A6}" destId="{2641C871-F6C6-4971-B3CF-BC2F4210F013}" srcOrd="15" destOrd="0" presId="urn:microsoft.com/office/officeart/2005/8/layout/vList3"/>
    <dgm:cxn modelId="{C7A46930-5C23-4C5B-9236-64A8B9A878A7}" type="presParOf" srcId="{C6AAB039-9CE5-4484-9416-F58ED6F425A6}" destId="{9E9ABA44-ED7D-48FA-8ABE-9AD72AB2C6F5}" srcOrd="16" destOrd="0" presId="urn:microsoft.com/office/officeart/2005/8/layout/vList3"/>
    <dgm:cxn modelId="{D23FE2C6-BE84-4E5A-9951-FC6BA96F7B8A}" type="presParOf" srcId="{9E9ABA44-ED7D-48FA-8ABE-9AD72AB2C6F5}" destId="{A729C592-13A4-42E3-9CBB-EBAD46CEE75D}" srcOrd="0" destOrd="0" presId="urn:microsoft.com/office/officeart/2005/8/layout/vList3"/>
    <dgm:cxn modelId="{427280FE-A933-4246-ABAC-CEF2D801B7B5}" type="presParOf" srcId="{9E9ABA44-ED7D-48FA-8ABE-9AD72AB2C6F5}" destId="{7E391BBF-002F-45A5-B205-92F09BE2E0E4}" srcOrd="1" destOrd="0" presId="urn:microsoft.com/office/officeart/2005/8/layout/vList3"/>
    <dgm:cxn modelId="{934EB662-8F3F-4A70-A461-B570C3F45984}" type="presParOf" srcId="{C6AAB039-9CE5-4484-9416-F58ED6F425A6}" destId="{DE7264D4-AC12-4870-9583-A82F0E247A2A}" srcOrd="17" destOrd="0" presId="urn:microsoft.com/office/officeart/2005/8/layout/vList3"/>
    <dgm:cxn modelId="{2B34270A-145A-4AA6-9EA6-E7F95D6E97BF}" type="presParOf" srcId="{C6AAB039-9CE5-4484-9416-F58ED6F425A6}" destId="{F35FC72A-CFA4-4B40-AEB5-0E5074E3B0F8}" srcOrd="18" destOrd="0" presId="urn:microsoft.com/office/officeart/2005/8/layout/vList3"/>
    <dgm:cxn modelId="{0E604712-E600-4765-9BB6-14792C96174E}" type="presParOf" srcId="{F35FC72A-CFA4-4B40-AEB5-0E5074E3B0F8}" destId="{902B784A-A02A-4ECE-B896-4FD63C9B0569}" srcOrd="0" destOrd="0" presId="urn:microsoft.com/office/officeart/2005/8/layout/vList3"/>
    <dgm:cxn modelId="{8A7C2C02-D1B6-4812-9A42-04474B867204}" type="presParOf" srcId="{F35FC72A-CFA4-4B40-AEB5-0E5074E3B0F8}" destId="{9BFC6490-B43C-4D5D-AEF2-BB40067B8719}" srcOrd="1" destOrd="0" presId="urn:microsoft.com/office/officeart/2005/8/layout/vList3"/>
    <dgm:cxn modelId="{13A88CD2-15F8-496E-884F-DF8340B13C93}" type="presParOf" srcId="{C6AAB039-9CE5-4484-9416-F58ED6F425A6}" destId="{3D92204E-6877-4F6C-950B-2B14A1576885}" srcOrd="19" destOrd="0" presId="urn:microsoft.com/office/officeart/2005/8/layout/vList3"/>
    <dgm:cxn modelId="{680776C2-7997-45F6-9A29-322514D34622}" type="presParOf" srcId="{C6AAB039-9CE5-4484-9416-F58ED6F425A6}" destId="{F363BED7-B791-4000-AEC4-6F104B6FF1E1}" srcOrd="20" destOrd="0" presId="urn:microsoft.com/office/officeart/2005/8/layout/vList3"/>
    <dgm:cxn modelId="{F696923B-EC8F-4334-A298-A25A68746446}" type="presParOf" srcId="{F363BED7-B791-4000-AEC4-6F104B6FF1E1}" destId="{5B852D7F-1F20-47A1-88C3-4A9A23213B5C}" srcOrd="0" destOrd="0" presId="urn:microsoft.com/office/officeart/2005/8/layout/vList3"/>
    <dgm:cxn modelId="{1E360CB1-AB2E-40C8-A293-AA9A7B7AD497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6D7709-FB28-4B98-9FA5-6CC4ADE22304}" type="doc">
      <dgm:prSet loTypeId="urn:microsoft.com/office/officeart/2008/layout/LinedList" loCatId="list" qsTypeId="urn:microsoft.com/office/officeart/2005/8/quickstyle/simple3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E1CECEB7-8CC7-4C47-A343-8985A68CAAC8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Khawarizmi</a:t>
          </a:r>
          <a:r>
            <a:rPr lang="en-MY" sz="3200" dirty="0"/>
            <a:t>      </a:t>
          </a:r>
          <a:r>
            <a:rPr lang="en-MY" sz="1700" dirty="0"/>
            <a:t>      </a:t>
          </a:r>
          <a:endParaRPr lang="en-US" sz="1700" dirty="0"/>
        </a:p>
      </dgm:t>
    </dgm:pt>
    <dgm:pt modelId="{98981607-F2BE-4629-9CAD-97D8249325B0}" type="parTrans" cxnId="{740CCF96-9C01-419B-9FBC-F6734EEBF04E}">
      <dgm:prSet/>
      <dgm:spPr/>
      <dgm:t>
        <a:bodyPr/>
        <a:lstStyle/>
        <a:p>
          <a:endParaRPr lang="en-US"/>
        </a:p>
      </dgm:t>
    </dgm:pt>
    <dgm:pt modelId="{3CD73AAF-F829-46F5-9D44-60F8EAE2FF7B}" type="sibTrans" cxnId="{740CCF96-9C01-419B-9FBC-F6734EEBF04E}">
      <dgm:prSet/>
      <dgm:spPr/>
      <dgm:t>
        <a:bodyPr/>
        <a:lstStyle/>
        <a:p>
          <a:endParaRPr lang="en-US"/>
        </a:p>
      </dgm:t>
    </dgm:pt>
    <dgm:pt modelId="{FEC25735-8B27-4DC8-82C1-38E8A265D7CF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Biruni</a:t>
          </a:r>
          <a:endParaRPr lang="en-US" sz="3200" dirty="0"/>
        </a:p>
      </dgm:t>
    </dgm:pt>
    <dgm:pt modelId="{E26E0E46-FE6D-40BD-BF18-36B8EB7D9A22}" type="parTrans" cxnId="{2FE04E75-856C-4A94-A8D8-9511DE939660}">
      <dgm:prSet/>
      <dgm:spPr/>
      <dgm:t>
        <a:bodyPr/>
        <a:lstStyle/>
        <a:p>
          <a:endParaRPr lang="en-US"/>
        </a:p>
      </dgm:t>
    </dgm:pt>
    <dgm:pt modelId="{6BA8EBA1-AE22-44AE-B0E7-FA6449CAE0D7}" type="sibTrans" cxnId="{2FE04E75-856C-4A94-A8D8-9511DE939660}">
      <dgm:prSet/>
      <dgm:spPr/>
      <dgm:t>
        <a:bodyPr/>
        <a:lstStyle/>
        <a:p>
          <a:endParaRPr lang="en-US"/>
        </a:p>
      </dgm:t>
    </dgm:pt>
    <dgm:pt modelId="{2AFF0DDD-24DD-4FAF-B806-19513389A08E}">
      <dgm:prSet custT="1"/>
      <dgm:spPr/>
      <dgm:t>
        <a:bodyPr/>
        <a:lstStyle/>
        <a:p>
          <a:r>
            <a:rPr lang="en-MY" sz="3200" dirty="0"/>
            <a:t>Ibn </a:t>
          </a:r>
          <a:r>
            <a:rPr lang="en-MY" sz="3200" dirty="0" err="1"/>
            <a:t>Tufayl</a:t>
          </a:r>
          <a:endParaRPr lang="en-US" sz="3200" dirty="0"/>
        </a:p>
      </dgm:t>
    </dgm:pt>
    <dgm:pt modelId="{1D8239EE-D066-4E10-A5B3-39A8A78B573F}" type="parTrans" cxnId="{53C2AA55-3C45-49D6-BF67-F1BBA49D4DAE}">
      <dgm:prSet/>
      <dgm:spPr/>
      <dgm:t>
        <a:bodyPr/>
        <a:lstStyle/>
        <a:p>
          <a:endParaRPr lang="en-US"/>
        </a:p>
      </dgm:t>
    </dgm:pt>
    <dgm:pt modelId="{38516471-E428-441E-A7A3-5793368F0305}" type="sibTrans" cxnId="{53C2AA55-3C45-49D6-BF67-F1BBA49D4DAE}">
      <dgm:prSet/>
      <dgm:spPr/>
      <dgm:t>
        <a:bodyPr/>
        <a:lstStyle/>
        <a:p>
          <a:endParaRPr lang="en-US"/>
        </a:p>
      </dgm:t>
    </dgm:pt>
    <dgm:pt modelId="{2EF9E6F0-513D-46BC-A97D-87603F4B49A4}">
      <dgm:prSet custT="1"/>
      <dgm:spPr/>
      <dgm:t>
        <a:bodyPr/>
        <a:lstStyle/>
        <a:p>
          <a:r>
            <a:rPr lang="en-MY" sz="3200" dirty="0"/>
            <a:t>Ibn </a:t>
          </a:r>
          <a:r>
            <a:rPr lang="en-MY" sz="3200" dirty="0" err="1"/>
            <a:t>Rushd</a:t>
          </a:r>
          <a:endParaRPr lang="en-US" sz="3200" dirty="0"/>
        </a:p>
      </dgm:t>
    </dgm:pt>
    <dgm:pt modelId="{E12D62F2-13DB-45A3-8412-6AC6742E0F9C}" type="parTrans" cxnId="{7A0E565E-9D61-453E-AB19-AC0E06C440FA}">
      <dgm:prSet/>
      <dgm:spPr/>
      <dgm:t>
        <a:bodyPr/>
        <a:lstStyle/>
        <a:p>
          <a:endParaRPr lang="en-US"/>
        </a:p>
      </dgm:t>
    </dgm:pt>
    <dgm:pt modelId="{DB2BA78A-3574-47AE-9224-22FED693E1B7}" type="sibTrans" cxnId="{7A0E565E-9D61-453E-AB19-AC0E06C440FA}">
      <dgm:prSet/>
      <dgm:spPr/>
      <dgm:t>
        <a:bodyPr/>
        <a:lstStyle/>
        <a:p>
          <a:endParaRPr lang="en-US"/>
        </a:p>
      </dgm:t>
    </dgm:pt>
    <dgm:pt modelId="{8F17DD3D-8E88-4420-A630-DC150AE1EF96}">
      <dgm:prSet custT="1"/>
      <dgm:spPr/>
      <dgm:t>
        <a:bodyPr/>
        <a:lstStyle/>
        <a:p>
          <a:r>
            <a:rPr lang="en-MY" sz="3200" dirty="0"/>
            <a:t>Ibn </a:t>
          </a:r>
          <a:r>
            <a:rPr lang="en-MY" sz="3200" dirty="0" err="1"/>
            <a:t>Kathir</a:t>
          </a:r>
          <a:endParaRPr lang="en-US" sz="3200" dirty="0"/>
        </a:p>
      </dgm:t>
    </dgm:pt>
    <dgm:pt modelId="{4E2AD8DD-086B-4934-8D8F-A088F3214128}" type="parTrans" cxnId="{747AC8F7-3940-4077-B5A7-78C05F714BC1}">
      <dgm:prSet/>
      <dgm:spPr/>
      <dgm:t>
        <a:bodyPr/>
        <a:lstStyle/>
        <a:p>
          <a:endParaRPr lang="en-US"/>
        </a:p>
      </dgm:t>
    </dgm:pt>
    <dgm:pt modelId="{2F31D15A-9C50-4E57-B2B6-E33BF4E62AEA}" type="sibTrans" cxnId="{747AC8F7-3940-4077-B5A7-78C05F714BC1}">
      <dgm:prSet/>
      <dgm:spPr/>
      <dgm:t>
        <a:bodyPr/>
        <a:lstStyle/>
        <a:p>
          <a:endParaRPr lang="en-US"/>
        </a:p>
      </dgm:t>
    </dgm:pt>
    <dgm:pt modelId="{AC51D9E2-9D2F-4AFE-B8BA-B6CE78786436}">
      <dgm:prSet custT="1"/>
      <dgm:spPr/>
      <dgm:t>
        <a:bodyPr/>
        <a:lstStyle/>
        <a:p>
          <a:r>
            <a:rPr lang="en-MY" sz="3200" dirty="0"/>
            <a:t>Al-Baghdadi</a:t>
          </a:r>
          <a:endParaRPr lang="en-US" sz="3200" dirty="0"/>
        </a:p>
      </dgm:t>
    </dgm:pt>
    <dgm:pt modelId="{09224197-D74F-4ED5-AA7F-B6E73AE17163}" type="parTrans" cxnId="{5BB27535-1797-45AF-8FAC-F3E5D7DE584E}">
      <dgm:prSet/>
      <dgm:spPr/>
      <dgm:t>
        <a:bodyPr/>
        <a:lstStyle/>
        <a:p>
          <a:endParaRPr lang="en-US"/>
        </a:p>
      </dgm:t>
    </dgm:pt>
    <dgm:pt modelId="{BE79EF94-AA4F-4D96-BB11-E9F314167E2A}" type="sibTrans" cxnId="{5BB27535-1797-45AF-8FAC-F3E5D7DE584E}">
      <dgm:prSet/>
      <dgm:spPr/>
      <dgm:t>
        <a:bodyPr/>
        <a:lstStyle/>
        <a:p>
          <a:endParaRPr lang="en-US"/>
        </a:p>
      </dgm:t>
    </dgm:pt>
    <dgm:pt modelId="{DB5F3FD2-31C2-49FB-B107-7C5AC0FC022A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Farghani</a:t>
          </a:r>
          <a:endParaRPr lang="en-US" sz="3200" dirty="0"/>
        </a:p>
      </dgm:t>
    </dgm:pt>
    <dgm:pt modelId="{472F9714-1AB1-4100-B0F8-0548140D2685}" type="parTrans" cxnId="{7648F76E-B621-4E4E-B8B5-B769A96F40D8}">
      <dgm:prSet/>
      <dgm:spPr/>
      <dgm:t>
        <a:bodyPr/>
        <a:lstStyle/>
        <a:p>
          <a:endParaRPr lang="en-US"/>
        </a:p>
      </dgm:t>
    </dgm:pt>
    <dgm:pt modelId="{D353FDA3-D08E-4A36-B6F0-F0C6512C3DBB}" type="sibTrans" cxnId="{7648F76E-B621-4E4E-B8B5-B769A96F40D8}">
      <dgm:prSet/>
      <dgm:spPr/>
      <dgm:t>
        <a:bodyPr/>
        <a:lstStyle/>
        <a:p>
          <a:endParaRPr lang="en-US"/>
        </a:p>
      </dgm:t>
    </dgm:pt>
    <dgm:pt modelId="{9AC678B1-7534-4D88-9A1A-73D62F55E54E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Syatir</a:t>
          </a:r>
          <a:endParaRPr lang="en-US" sz="3200" dirty="0"/>
        </a:p>
      </dgm:t>
    </dgm:pt>
    <dgm:pt modelId="{E1C0D298-1AAF-4C29-9E15-3199F0885682}" type="parTrans" cxnId="{330CCD0A-991D-4848-A8B3-AE448990486C}">
      <dgm:prSet/>
      <dgm:spPr/>
      <dgm:t>
        <a:bodyPr/>
        <a:lstStyle/>
        <a:p>
          <a:endParaRPr lang="en-US"/>
        </a:p>
      </dgm:t>
    </dgm:pt>
    <dgm:pt modelId="{584579EF-65CB-4F23-A433-B35242478F5B}" type="sibTrans" cxnId="{330CCD0A-991D-4848-A8B3-AE448990486C}">
      <dgm:prSet/>
      <dgm:spPr/>
      <dgm:t>
        <a:bodyPr/>
        <a:lstStyle/>
        <a:p>
          <a:endParaRPr lang="en-US"/>
        </a:p>
      </dgm:t>
    </dgm:pt>
    <dgm:pt modelId="{AF8F53CC-E7A7-4C8C-AAA8-2B128DE37952}">
      <dgm:prSet custT="1"/>
      <dgm:spPr/>
      <dgm:t>
        <a:bodyPr/>
        <a:lstStyle/>
        <a:p>
          <a:r>
            <a:rPr lang="en-MY" sz="3200" dirty="0"/>
            <a:t>Al-</a:t>
          </a:r>
          <a:r>
            <a:rPr lang="en-MY" sz="3200" dirty="0" err="1"/>
            <a:t>Tusi</a:t>
          </a:r>
          <a:endParaRPr lang="en-US" sz="3200" dirty="0"/>
        </a:p>
      </dgm:t>
    </dgm:pt>
    <dgm:pt modelId="{C8034838-51E7-44F2-B758-76EB3C83307B}" type="parTrans" cxnId="{97484C8A-D971-481B-9889-8F6C24AD2FBA}">
      <dgm:prSet/>
      <dgm:spPr/>
      <dgm:t>
        <a:bodyPr/>
        <a:lstStyle/>
        <a:p>
          <a:endParaRPr lang="en-US"/>
        </a:p>
      </dgm:t>
    </dgm:pt>
    <dgm:pt modelId="{4CA27393-3255-4BA0-8839-B4295A4233D7}" type="sibTrans" cxnId="{97484C8A-D971-481B-9889-8F6C24AD2FBA}">
      <dgm:prSet/>
      <dgm:spPr/>
      <dgm:t>
        <a:bodyPr/>
        <a:lstStyle/>
        <a:p>
          <a:endParaRPr lang="en-US"/>
        </a:p>
      </dgm:t>
    </dgm:pt>
    <dgm:pt modelId="{F936E2D5-75A5-4D10-9AB1-70A8D4E80687}">
      <dgm:prSet custT="1"/>
      <dgm:spPr/>
      <dgm:t>
        <a:bodyPr/>
        <a:lstStyle/>
        <a:p>
          <a:r>
            <a:rPr lang="en-MY" sz="3200" dirty="0"/>
            <a:t>Al-Battani</a:t>
          </a:r>
          <a:endParaRPr lang="en-US" sz="3200" dirty="0"/>
        </a:p>
      </dgm:t>
    </dgm:pt>
    <dgm:pt modelId="{F33ADCCF-C6B4-4EE4-89A5-89CB1CEE93A1}" type="parTrans" cxnId="{BDAB07AC-AEBE-4ACD-B1A2-F59C5277CCA4}">
      <dgm:prSet/>
      <dgm:spPr/>
      <dgm:t>
        <a:bodyPr/>
        <a:lstStyle/>
        <a:p>
          <a:endParaRPr lang="en-US"/>
        </a:p>
      </dgm:t>
    </dgm:pt>
    <dgm:pt modelId="{2772D49A-B955-4E3B-B56E-60C7339F5D16}" type="sibTrans" cxnId="{BDAB07AC-AEBE-4ACD-B1A2-F59C5277CCA4}">
      <dgm:prSet/>
      <dgm:spPr/>
      <dgm:t>
        <a:bodyPr/>
        <a:lstStyle/>
        <a:p>
          <a:endParaRPr lang="en-US"/>
        </a:p>
      </dgm:t>
    </dgm:pt>
    <dgm:pt modelId="{3C73DA80-12D6-874F-BDF3-FED9DAF59B4C}" type="pres">
      <dgm:prSet presAssocID="{4C6D7709-FB28-4B98-9FA5-6CC4ADE2230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C5B106-E2F3-154D-9AF1-08B2885E5FF7}" type="pres">
      <dgm:prSet presAssocID="{E1CECEB7-8CC7-4C47-A343-8985A68CAAC8}" presName="thickLine" presStyleLbl="alignNode1" presStyleIdx="0" presStyleCnt="10"/>
      <dgm:spPr/>
    </dgm:pt>
    <dgm:pt modelId="{0F75D1BD-8E29-4945-AE70-501A75915343}" type="pres">
      <dgm:prSet presAssocID="{E1CECEB7-8CC7-4C47-A343-8985A68CAAC8}" presName="horz1" presStyleCnt="0"/>
      <dgm:spPr/>
    </dgm:pt>
    <dgm:pt modelId="{859D9FF3-11FC-4C4F-87A1-86C2EBC009C3}" type="pres">
      <dgm:prSet presAssocID="{E1CECEB7-8CC7-4C47-A343-8985A68CAAC8}" presName="tx1" presStyleLbl="revTx" presStyleIdx="0" presStyleCnt="10"/>
      <dgm:spPr/>
      <dgm:t>
        <a:bodyPr/>
        <a:lstStyle/>
        <a:p>
          <a:endParaRPr lang="en-US"/>
        </a:p>
      </dgm:t>
    </dgm:pt>
    <dgm:pt modelId="{D5FAA529-8DD1-F74F-B728-EABD755702FD}" type="pres">
      <dgm:prSet presAssocID="{E1CECEB7-8CC7-4C47-A343-8985A68CAAC8}" presName="vert1" presStyleCnt="0"/>
      <dgm:spPr/>
    </dgm:pt>
    <dgm:pt modelId="{6806F544-0F74-A444-82E8-F5CC0434A2FF}" type="pres">
      <dgm:prSet presAssocID="{FEC25735-8B27-4DC8-82C1-38E8A265D7CF}" presName="thickLine" presStyleLbl="alignNode1" presStyleIdx="1" presStyleCnt="10"/>
      <dgm:spPr/>
    </dgm:pt>
    <dgm:pt modelId="{0D74B95B-B873-0043-B84D-E3E3157EB9B6}" type="pres">
      <dgm:prSet presAssocID="{FEC25735-8B27-4DC8-82C1-38E8A265D7CF}" presName="horz1" presStyleCnt="0"/>
      <dgm:spPr/>
    </dgm:pt>
    <dgm:pt modelId="{315E105B-95C1-0D4B-8B5A-042F9FC942E7}" type="pres">
      <dgm:prSet presAssocID="{FEC25735-8B27-4DC8-82C1-38E8A265D7CF}" presName="tx1" presStyleLbl="revTx" presStyleIdx="1" presStyleCnt="10"/>
      <dgm:spPr/>
      <dgm:t>
        <a:bodyPr/>
        <a:lstStyle/>
        <a:p>
          <a:endParaRPr lang="en-US"/>
        </a:p>
      </dgm:t>
    </dgm:pt>
    <dgm:pt modelId="{FF52BDE6-0623-384A-A810-99F34B9E01DB}" type="pres">
      <dgm:prSet presAssocID="{FEC25735-8B27-4DC8-82C1-38E8A265D7CF}" presName="vert1" presStyleCnt="0"/>
      <dgm:spPr/>
    </dgm:pt>
    <dgm:pt modelId="{49D68387-E92A-AA4A-A4AA-87959269CA32}" type="pres">
      <dgm:prSet presAssocID="{2AFF0DDD-24DD-4FAF-B806-19513389A08E}" presName="thickLine" presStyleLbl="alignNode1" presStyleIdx="2" presStyleCnt="10"/>
      <dgm:spPr/>
    </dgm:pt>
    <dgm:pt modelId="{743CA44A-CE3E-4A46-B99F-449A5123D905}" type="pres">
      <dgm:prSet presAssocID="{2AFF0DDD-24DD-4FAF-B806-19513389A08E}" presName="horz1" presStyleCnt="0"/>
      <dgm:spPr/>
    </dgm:pt>
    <dgm:pt modelId="{BE70D8B3-9F1E-A446-8E11-76C4AD5287DB}" type="pres">
      <dgm:prSet presAssocID="{2AFF0DDD-24DD-4FAF-B806-19513389A08E}" presName="tx1" presStyleLbl="revTx" presStyleIdx="2" presStyleCnt="10"/>
      <dgm:spPr/>
      <dgm:t>
        <a:bodyPr/>
        <a:lstStyle/>
        <a:p>
          <a:endParaRPr lang="en-US"/>
        </a:p>
      </dgm:t>
    </dgm:pt>
    <dgm:pt modelId="{6AA377F9-9134-6544-8F68-6C296912796B}" type="pres">
      <dgm:prSet presAssocID="{2AFF0DDD-24DD-4FAF-B806-19513389A08E}" presName="vert1" presStyleCnt="0"/>
      <dgm:spPr/>
    </dgm:pt>
    <dgm:pt modelId="{DF5A5CDF-AAF9-0A4B-B07F-5F065B8DA16B}" type="pres">
      <dgm:prSet presAssocID="{2EF9E6F0-513D-46BC-A97D-87603F4B49A4}" presName="thickLine" presStyleLbl="alignNode1" presStyleIdx="3" presStyleCnt="10"/>
      <dgm:spPr/>
    </dgm:pt>
    <dgm:pt modelId="{7AFD5157-B762-114D-8B60-37B6BB68D429}" type="pres">
      <dgm:prSet presAssocID="{2EF9E6F0-513D-46BC-A97D-87603F4B49A4}" presName="horz1" presStyleCnt="0"/>
      <dgm:spPr/>
    </dgm:pt>
    <dgm:pt modelId="{B61FA45B-D50D-BD42-BF9A-F154715CACCD}" type="pres">
      <dgm:prSet presAssocID="{2EF9E6F0-513D-46BC-A97D-87603F4B49A4}" presName="tx1" presStyleLbl="revTx" presStyleIdx="3" presStyleCnt="10"/>
      <dgm:spPr/>
      <dgm:t>
        <a:bodyPr/>
        <a:lstStyle/>
        <a:p>
          <a:endParaRPr lang="en-US"/>
        </a:p>
      </dgm:t>
    </dgm:pt>
    <dgm:pt modelId="{B1B1A176-975A-CB41-815E-0DB7BB99300F}" type="pres">
      <dgm:prSet presAssocID="{2EF9E6F0-513D-46BC-A97D-87603F4B49A4}" presName="vert1" presStyleCnt="0"/>
      <dgm:spPr/>
    </dgm:pt>
    <dgm:pt modelId="{B7D5D4EF-62B1-5E4B-B369-43CB41C84EB0}" type="pres">
      <dgm:prSet presAssocID="{8F17DD3D-8E88-4420-A630-DC150AE1EF96}" presName="thickLine" presStyleLbl="alignNode1" presStyleIdx="4" presStyleCnt="10"/>
      <dgm:spPr/>
    </dgm:pt>
    <dgm:pt modelId="{5E9C808C-EED3-1D48-A6F0-4FD6D2BE366F}" type="pres">
      <dgm:prSet presAssocID="{8F17DD3D-8E88-4420-A630-DC150AE1EF96}" presName="horz1" presStyleCnt="0"/>
      <dgm:spPr/>
    </dgm:pt>
    <dgm:pt modelId="{661B3FEC-FC72-E145-B85A-544D4FF5BA83}" type="pres">
      <dgm:prSet presAssocID="{8F17DD3D-8E88-4420-A630-DC150AE1EF96}" presName="tx1" presStyleLbl="revTx" presStyleIdx="4" presStyleCnt="10"/>
      <dgm:spPr/>
      <dgm:t>
        <a:bodyPr/>
        <a:lstStyle/>
        <a:p>
          <a:endParaRPr lang="en-US"/>
        </a:p>
      </dgm:t>
    </dgm:pt>
    <dgm:pt modelId="{1A7AA240-7787-0343-BE2E-A936C10127B0}" type="pres">
      <dgm:prSet presAssocID="{8F17DD3D-8E88-4420-A630-DC150AE1EF96}" presName="vert1" presStyleCnt="0"/>
      <dgm:spPr/>
    </dgm:pt>
    <dgm:pt modelId="{1FF4C780-310C-C44C-8F88-1466AD0BE21F}" type="pres">
      <dgm:prSet presAssocID="{AC51D9E2-9D2F-4AFE-B8BA-B6CE78786436}" presName="thickLine" presStyleLbl="alignNode1" presStyleIdx="5" presStyleCnt="10"/>
      <dgm:spPr/>
    </dgm:pt>
    <dgm:pt modelId="{105749F7-0572-2E4A-B1BE-D90FE10F0E08}" type="pres">
      <dgm:prSet presAssocID="{AC51D9E2-9D2F-4AFE-B8BA-B6CE78786436}" presName="horz1" presStyleCnt="0"/>
      <dgm:spPr/>
    </dgm:pt>
    <dgm:pt modelId="{554BBB93-FDB0-494F-B29E-034D50D3D60B}" type="pres">
      <dgm:prSet presAssocID="{AC51D9E2-9D2F-4AFE-B8BA-B6CE78786436}" presName="tx1" presStyleLbl="revTx" presStyleIdx="5" presStyleCnt="10"/>
      <dgm:spPr/>
      <dgm:t>
        <a:bodyPr/>
        <a:lstStyle/>
        <a:p>
          <a:endParaRPr lang="en-US"/>
        </a:p>
      </dgm:t>
    </dgm:pt>
    <dgm:pt modelId="{10AE5ED9-30E2-E344-BC7D-DD0B25C8E32B}" type="pres">
      <dgm:prSet presAssocID="{AC51D9E2-9D2F-4AFE-B8BA-B6CE78786436}" presName="vert1" presStyleCnt="0"/>
      <dgm:spPr/>
    </dgm:pt>
    <dgm:pt modelId="{596B1CA4-CD26-3343-BF1E-892A39CCF350}" type="pres">
      <dgm:prSet presAssocID="{DB5F3FD2-31C2-49FB-B107-7C5AC0FC022A}" presName="thickLine" presStyleLbl="alignNode1" presStyleIdx="6" presStyleCnt="10"/>
      <dgm:spPr/>
    </dgm:pt>
    <dgm:pt modelId="{1D2E8C01-5834-FA42-A8A9-D0F69255F6A1}" type="pres">
      <dgm:prSet presAssocID="{DB5F3FD2-31C2-49FB-B107-7C5AC0FC022A}" presName="horz1" presStyleCnt="0"/>
      <dgm:spPr/>
    </dgm:pt>
    <dgm:pt modelId="{8B9536DB-7EFE-2B4D-BF41-4803487026D5}" type="pres">
      <dgm:prSet presAssocID="{DB5F3FD2-31C2-49FB-B107-7C5AC0FC022A}" presName="tx1" presStyleLbl="revTx" presStyleIdx="6" presStyleCnt="10"/>
      <dgm:spPr/>
      <dgm:t>
        <a:bodyPr/>
        <a:lstStyle/>
        <a:p>
          <a:endParaRPr lang="en-US"/>
        </a:p>
      </dgm:t>
    </dgm:pt>
    <dgm:pt modelId="{AD9BD024-2C64-7D40-86A9-572F67211A51}" type="pres">
      <dgm:prSet presAssocID="{DB5F3FD2-31C2-49FB-B107-7C5AC0FC022A}" presName="vert1" presStyleCnt="0"/>
      <dgm:spPr/>
    </dgm:pt>
    <dgm:pt modelId="{ECD55111-3156-2F4C-8E90-D4B953E486B8}" type="pres">
      <dgm:prSet presAssocID="{9AC678B1-7534-4D88-9A1A-73D62F55E54E}" presName="thickLine" presStyleLbl="alignNode1" presStyleIdx="7" presStyleCnt="10"/>
      <dgm:spPr/>
    </dgm:pt>
    <dgm:pt modelId="{BE9D9D8C-3440-2648-AB69-E76F32FC8BE9}" type="pres">
      <dgm:prSet presAssocID="{9AC678B1-7534-4D88-9A1A-73D62F55E54E}" presName="horz1" presStyleCnt="0"/>
      <dgm:spPr/>
    </dgm:pt>
    <dgm:pt modelId="{34489227-779A-5048-8E7F-529D18B098BC}" type="pres">
      <dgm:prSet presAssocID="{9AC678B1-7534-4D88-9A1A-73D62F55E54E}" presName="tx1" presStyleLbl="revTx" presStyleIdx="7" presStyleCnt="10"/>
      <dgm:spPr/>
      <dgm:t>
        <a:bodyPr/>
        <a:lstStyle/>
        <a:p>
          <a:endParaRPr lang="en-US"/>
        </a:p>
      </dgm:t>
    </dgm:pt>
    <dgm:pt modelId="{B0B461C8-FFF8-AD4F-BD11-6753A8679405}" type="pres">
      <dgm:prSet presAssocID="{9AC678B1-7534-4D88-9A1A-73D62F55E54E}" presName="vert1" presStyleCnt="0"/>
      <dgm:spPr/>
    </dgm:pt>
    <dgm:pt modelId="{94C91AF1-92A8-CB44-A87D-E43C257F6A17}" type="pres">
      <dgm:prSet presAssocID="{AF8F53CC-E7A7-4C8C-AAA8-2B128DE37952}" presName="thickLine" presStyleLbl="alignNode1" presStyleIdx="8" presStyleCnt="10"/>
      <dgm:spPr/>
    </dgm:pt>
    <dgm:pt modelId="{6248BF2E-8876-F74A-A0A1-B447225DF87D}" type="pres">
      <dgm:prSet presAssocID="{AF8F53CC-E7A7-4C8C-AAA8-2B128DE37952}" presName="horz1" presStyleCnt="0"/>
      <dgm:spPr/>
    </dgm:pt>
    <dgm:pt modelId="{C9C1DFC3-496B-B047-9495-08477D76F51B}" type="pres">
      <dgm:prSet presAssocID="{AF8F53CC-E7A7-4C8C-AAA8-2B128DE37952}" presName="tx1" presStyleLbl="revTx" presStyleIdx="8" presStyleCnt="10"/>
      <dgm:spPr/>
      <dgm:t>
        <a:bodyPr/>
        <a:lstStyle/>
        <a:p>
          <a:endParaRPr lang="en-US"/>
        </a:p>
      </dgm:t>
    </dgm:pt>
    <dgm:pt modelId="{C3791F95-B4D6-C647-95B6-0DE98B3A7B08}" type="pres">
      <dgm:prSet presAssocID="{AF8F53CC-E7A7-4C8C-AAA8-2B128DE37952}" presName="vert1" presStyleCnt="0"/>
      <dgm:spPr/>
    </dgm:pt>
    <dgm:pt modelId="{7A68ADCF-9098-2C4E-8DC5-B43129869A7F}" type="pres">
      <dgm:prSet presAssocID="{F936E2D5-75A5-4D10-9AB1-70A8D4E80687}" presName="thickLine" presStyleLbl="alignNode1" presStyleIdx="9" presStyleCnt="10"/>
      <dgm:spPr/>
    </dgm:pt>
    <dgm:pt modelId="{F22BBD75-9B7E-AB47-A3B5-B36A606E8ADF}" type="pres">
      <dgm:prSet presAssocID="{F936E2D5-75A5-4D10-9AB1-70A8D4E80687}" presName="horz1" presStyleCnt="0"/>
      <dgm:spPr/>
    </dgm:pt>
    <dgm:pt modelId="{183DB666-58C7-9648-9E8B-37823B54A269}" type="pres">
      <dgm:prSet presAssocID="{F936E2D5-75A5-4D10-9AB1-70A8D4E80687}" presName="tx1" presStyleLbl="revTx" presStyleIdx="9" presStyleCnt="10"/>
      <dgm:spPr/>
      <dgm:t>
        <a:bodyPr/>
        <a:lstStyle/>
        <a:p>
          <a:endParaRPr lang="en-US"/>
        </a:p>
      </dgm:t>
    </dgm:pt>
    <dgm:pt modelId="{A1F6E90E-1461-D744-8429-71D85D7EFC3A}" type="pres">
      <dgm:prSet presAssocID="{F936E2D5-75A5-4D10-9AB1-70A8D4E80687}" presName="vert1" presStyleCnt="0"/>
      <dgm:spPr/>
    </dgm:pt>
  </dgm:ptLst>
  <dgm:cxnLst>
    <dgm:cxn modelId="{AB6D60B7-5421-D344-A622-75069C3DE5BC}" type="presOf" srcId="{2AFF0DDD-24DD-4FAF-B806-19513389A08E}" destId="{BE70D8B3-9F1E-A446-8E11-76C4AD5287DB}" srcOrd="0" destOrd="0" presId="urn:microsoft.com/office/officeart/2008/layout/LinedList"/>
    <dgm:cxn modelId="{EE1749F6-BDAD-FE4B-892A-09E85D6DD978}" type="presOf" srcId="{FEC25735-8B27-4DC8-82C1-38E8A265D7CF}" destId="{315E105B-95C1-0D4B-8B5A-042F9FC942E7}" srcOrd="0" destOrd="0" presId="urn:microsoft.com/office/officeart/2008/layout/LinedList"/>
    <dgm:cxn modelId="{BB975523-0EE2-6640-8C71-81ACDBFFC04E}" type="presOf" srcId="{8F17DD3D-8E88-4420-A630-DC150AE1EF96}" destId="{661B3FEC-FC72-E145-B85A-544D4FF5BA83}" srcOrd="0" destOrd="0" presId="urn:microsoft.com/office/officeart/2008/layout/LinedList"/>
    <dgm:cxn modelId="{53C2AA55-3C45-49D6-BF67-F1BBA49D4DAE}" srcId="{4C6D7709-FB28-4B98-9FA5-6CC4ADE22304}" destId="{2AFF0DDD-24DD-4FAF-B806-19513389A08E}" srcOrd="2" destOrd="0" parTransId="{1D8239EE-D066-4E10-A5B3-39A8A78B573F}" sibTransId="{38516471-E428-441E-A7A3-5793368F0305}"/>
    <dgm:cxn modelId="{C8CFA816-1D1B-E54B-A093-CB2850CF1124}" type="presOf" srcId="{DB5F3FD2-31C2-49FB-B107-7C5AC0FC022A}" destId="{8B9536DB-7EFE-2B4D-BF41-4803487026D5}" srcOrd="0" destOrd="0" presId="urn:microsoft.com/office/officeart/2008/layout/LinedList"/>
    <dgm:cxn modelId="{BDAB07AC-AEBE-4ACD-B1A2-F59C5277CCA4}" srcId="{4C6D7709-FB28-4B98-9FA5-6CC4ADE22304}" destId="{F936E2D5-75A5-4D10-9AB1-70A8D4E80687}" srcOrd="9" destOrd="0" parTransId="{F33ADCCF-C6B4-4EE4-89A5-89CB1CEE93A1}" sibTransId="{2772D49A-B955-4E3B-B56E-60C7339F5D16}"/>
    <dgm:cxn modelId="{4DC4EF61-7568-3041-B36D-521C39BBCD5F}" type="presOf" srcId="{9AC678B1-7534-4D88-9A1A-73D62F55E54E}" destId="{34489227-779A-5048-8E7F-529D18B098BC}" srcOrd="0" destOrd="0" presId="urn:microsoft.com/office/officeart/2008/layout/LinedList"/>
    <dgm:cxn modelId="{0946BC9A-CFFE-5F45-BB1C-C15CC65CCA33}" type="presOf" srcId="{AF8F53CC-E7A7-4C8C-AAA8-2B128DE37952}" destId="{C9C1DFC3-496B-B047-9495-08477D76F51B}" srcOrd="0" destOrd="0" presId="urn:microsoft.com/office/officeart/2008/layout/LinedList"/>
    <dgm:cxn modelId="{97484C8A-D971-481B-9889-8F6C24AD2FBA}" srcId="{4C6D7709-FB28-4B98-9FA5-6CC4ADE22304}" destId="{AF8F53CC-E7A7-4C8C-AAA8-2B128DE37952}" srcOrd="8" destOrd="0" parTransId="{C8034838-51E7-44F2-B758-76EB3C83307B}" sibTransId="{4CA27393-3255-4BA0-8839-B4295A4233D7}"/>
    <dgm:cxn modelId="{8CB4F7C8-FEAE-0C40-BD3F-EAA2B6106C74}" type="presOf" srcId="{2EF9E6F0-513D-46BC-A97D-87603F4B49A4}" destId="{B61FA45B-D50D-BD42-BF9A-F154715CACCD}" srcOrd="0" destOrd="0" presId="urn:microsoft.com/office/officeart/2008/layout/LinedList"/>
    <dgm:cxn modelId="{330CCD0A-991D-4848-A8B3-AE448990486C}" srcId="{4C6D7709-FB28-4B98-9FA5-6CC4ADE22304}" destId="{9AC678B1-7534-4D88-9A1A-73D62F55E54E}" srcOrd="7" destOrd="0" parTransId="{E1C0D298-1AAF-4C29-9E15-3199F0885682}" sibTransId="{584579EF-65CB-4F23-A433-B35242478F5B}"/>
    <dgm:cxn modelId="{5BB27535-1797-45AF-8FAC-F3E5D7DE584E}" srcId="{4C6D7709-FB28-4B98-9FA5-6CC4ADE22304}" destId="{AC51D9E2-9D2F-4AFE-B8BA-B6CE78786436}" srcOrd="5" destOrd="0" parTransId="{09224197-D74F-4ED5-AA7F-B6E73AE17163}" sibTransId="{BE79EF94-AA4F-4D96-BB11-E9F314167E2A}"/>
    <dgm:cxn modelId="{747AC8F7-3940-4077-B5A7-78C05F714BC1}" srcId="{4C6D7709-FB28-4B98-9FA5-6CC4ADE22304}" destId="{8F17DD3D-8E88-4420-A630-DC150AE1EF96}" srcOrd="4" destOrd="0" parTransId="{4E2AD8DD-086B-4934-8D8F-A088F3214128}" sibTransId="{2F31D15A-9C50-4E57-B2B6-E33BF4E62AEA}"/>
    <dgm:cxn modelId="{B5F67C57-2181-6844-A67F-DB679E6636DA}" type="presOf" srcId="{E1CECEB7-8CC7-4C47-A343-8985A68CAAC8}" destId="{859D9FF3-11FC-4C4F-87A1-86C2EBC009C3}" srcOrd="0" destOrd="0" presId="urn:microsoft.com/office/officeart/2008/layout/LinedList"/>
    <dgm:cxn modelId="{7648F76E-B621-4E4E-B8B5-B769A96F40D8}" srcId="{4C6D7709-FB28-4B98-9FA5-6CC4ADE22304}" destId="{DB5F3FD2-31C2-49FB-B107-7C5AC0FC022A}" srcOrd="6" destOrd="0" parTransId="{472F9714-1AB1-4100-B0F8-0548140D2685}" sibTransId="{D353FDA3-D08E-4A36-B6F0-F0C6512C3DBB}"/>
    <dgm:cxn modelId="{4B752EB4-0310-E544-A6AF-B63A48147D47}" type="presOf" srcId="{4C6D7709-FB28-4B98-9FA5-6CC4ADE22304}" destId="{3C73DA80-12D6-874F-BDF3-FED9DAF59B4C}" srcOrd="0" destOrd="0" presId="urn:microsoft.com/office/officeart/2008/layout/LinedList"/>
    <dgm:cxn modelId="{7A0E565E-9D61-453E-AB19-AC0E06C440FA}" srcId="{4C6D7709-FB28-4B98-9FA5-6CC4ADE22304}" destId="{2EF9E6F0-513D-46BC-A97D-87603F4B49A4}" srcOrd="3" destOrd="0" parTransId="{E12D62F2-13DB-45A3-8412-6AC6742E0F9C}" sibTransId="{DB2BA78A-3574-47AE-9224-22FED693E1B7}"/>
    <dgm:cxn modelId="{2FE04E75-856C-4A94-A8D8-9511DE939660}" srcId="{4C6D7709-FB28-4B98-9FA5-6CC4ADE22304}" destId="{FEC25735-8B27-4DC8-82C1-38E8A265D7CF}" srcOrd="1" destOrd="0" parTransId="{E26E0E46-FE6D-40BD-BF18-36B8EB7D9A22}" sibTransId="{6BA8EBA1-AE22-44AE-B0E7-FA6449CAE0D7}"/>
    <dgm:cxn modelId="{740CCF96-9C01-419B-9FBC-F6734EEBF04E}" srcId="{4C6D7709-FB28-4B98-9FA5-6CC4ADE22304}" destId="{E1CECEB7-8CC7-4C47-A343-8985A68CAAC8}" srcOrd="0" destOrd="0" parTransId="{98981607-F2BE-4629-9CAD-97D8249325B0}" sibTransId="{3CD73AAF-F829-46F5-9D44-60F8EAE2FF7B}"/>
    <dgm:cxn modelId="{BC9EED04-0B99-934D-809A-B44AEACFED51}" type="presOf" srcId="{AC51D9E2-9D2F-4AFE-B8BA-B6CE78786436}" destId="{554BBB93-FDB0-494F-B29E-034D50D3D60B}" srcOrd="0" destOrd="0" presId="urn:microsoft.com/office/officeart/2008/layout/LinedList"/>
    <dgm:cxn modelId="{1813C820-AE49-9547-988B-B84055916EAF}" type="presOf" srcId="{F936E2D5-75A5-4D10-9AB1-70A8D4E80687}" destId="{183DB666-58C7-9648-9E8B-37823B54A269}" srcOrd="0" destOrd="0" presId="urn:microsoft.com/office/officeart/2008/layout/LinedList"/>
    <dgm:cxn modelId="{A0AC49DE-6B29-2841-8D67-C3CBDD974EFE}" type="presParOf" srcId="{3C73DA80-12D6-874F-BDF3-FED9DAF59B4C}" destId="{2EC5B106-E2F3-154D-9AF1-08B2885E5FF7}" srcOrd="0" destOrd="0" presId="urn:microsoft.com/office/officeart/2008/layout/LinedList"/>
    <dgm:cxn modelId="{B4E299F0-7BA6-464C-9073-97E9E2C0D3FB}" type="presParOf" srcId="{3C73DA80-12D6-874F-BDF3-FED9DAF59B4C}" destId="{0F75D1BD-8E29-4945-AE70-501A75915343}" srcOrd="1" destOrd="0" presId="urn:microsoft.com/office/officeart/2008/layout/LinedList"/>
    <dgm:cxn modelId="{72C0AAC9-FAE5-EC4F-B5F9-FFE887C50141}" type="presParOf" srcId="{0F75D1BD-8E29-4945-AE70-501A75915343}" destId="{859D9FF3-11FC-4C4F-87A1-86C2EBC009C3}" srcOrd="0" destOrd="0" presId="urn:microsoft.com/office/officeart/2008/layout/LinedList"/>
    <dgm:cxn modelId="{01DD7155-0172-4C43-982E-1A9ED067188A}" type="presParOf" srcId="{0F75D1BD-8E29-4945-AE70-501A75915343}" destId="{D5FAA529-8DD1-F74F-B728-EABD755702FD}" srcOrd="1" destOrd="0" presId="urn:microsoft.com/office/officeart/2008/layout/LinedList"/>
    <dgm:cxn modelId="{B2EDF95B-85A1-CC49-A71C-57F3E2CDD61B}" type="presParOf" srcId="{3C73DA80-12D6-874F-BDF3-FED9DAF59B4C}" destId="{6806F544-0F74-A444-82E8-F5CC0434A2FF}" srcOrd="2" destOrd="0" presId="urn:microsoft.com/office/officeart/2008/layout/LinedList"/>
    <dgm:cxn modelId="{265F1A4E-926C-EE46-AB9E-A4930E62B8EA}" type="presParOf" srcId="{3C73DA80-12D6-874F-BDF3-FED9DAF59B4C}" destId="{0D74B95B-B873-0043-B84D-E3E3157EB9B6}" srcOrd="3" destOrd="0" presId="urn:microsoft.com/office/officeart/2008/layout/LinedList"/>
    <dgm:cxn modelId="{31AFEC13-CE35-3343-8836-1FA71C774E91}" type="presParOf" srcId="{0D74B95B-B873-0043-B84D-E3E3157EB9B6}" destId="{315E105B-95C1-0D4B-8B5A-042F9FC942E7}" srcOrd="0" destOrd="0" presId="urn:microsoft.com/office/officeart/2008/layout/LinedList"/>
    <dgm:cxn modelId="{8823D509-E333-1A47-BDFC-EAB579319004}" type="presParOf" srcId="{0D74B95B-B873-0043-B84D-E3E3157EB9B6}" destId="{FF52BDE6-0623-384A-A810-99F34B9E01DB}" srcOrd="1" destOrd="0" presId="urn:microsoft.com/office/officeart/2008/layout/LinedList"/>
    <dgm:cxn modelId="{F2792E81-82A7-E245-A44B-77AFE972D70B}" type="presParOf" srcId="{3C73DA80-12D6-874F-BDF3-FED9DAF59B4C}" destId="{49D68387-E92A-AA4A-A4AA-87959269CA32}" srcOrd="4" destOrd="0" presId="urn:microsoft.com/office/officeart/2008/layout/LinedList"/>
    <dgm:cxn modelId="{B38E53DD-2F9F-1345-99C2-20E74951B1E1}" type="presParOf" srcId="{3C73DA80-12D6-874F-BDF3-FED9DAF59B4C}" destId="{743CA44A-CE3E-4A46-B99F-449A5123D905}" srcOrd="5" destOrd="0" presId="urn:microsoft.com/office/officeart/2008/layout/LinedList"/>
    <dgm:cxn modelId="{239F75AE-EDD8-8E46-B58E-7F95E52CB388}" type="presParOf" srcId="{743CA44A-CE3E-4A46-B99F-449A5123D905}" destId="{BE70D8B3-9F1E-A446-8E11-76C4AD5287DB}" srcOrd="0" destOrd="0" presId="urn:microsoft.com/office/officeart/2008/layout/LinedList"/>
    <dgm:cxn modelId="{1F96B13C-9237-1C4A-8243-4E9AA9DD6E99}" type="presParOf" srcId="{743CA44A-CE3E-4A46-B99F-449A5123D905}" destId="{6AA377F9-9134-6544-8F68-6C296912796B}" srcOrd="1" destOrd="0" presId="urn:microsoft.com/office/officeart/2008/layout/LinedList"/>
    <dgm:cxn modelId="{BADDCD3E-C644-A34C-9A34-C9746B028431}" type="presParOf" srcId="{3C73DA80-12D6-874F-BDF3-FED9DAF59B4C}" destId="{DF5A5CDF-AAF9-0A4B-B07F-5F065B8DA16B}" srcOrd="6" destOrd="0" presId="urn:microsoft.com/office/officeart/2008/layout/LinedList"/>
    <dgm:cxn modelId="{E8067563-B453-2248-834D-88E386546507}" type="presParOf" srcId="{3C73DA80-12D6-874F-BDF3-FED9DAF59B4C}" destId="{7AFD5157-B762-114D-8B60-37B6BB68D429}" srcOrd="7" destOrd="0" presId="urn:microsoft.com/office/officeart/2008/layout/LinedList"/>
    <dgm:cxn modelId="{C3CF9698-5591-4C42-A3D3-6B85161C749E}" type="presParOf" srcId="{7AFD5157-B762-114D-8B60-37B6BB68D429}" destId="{B61FA45B-D50D-BD42-BF9A-F154715CACCD}" srcOrd="0" destOrd="0" presId="urn:microsoft.com/office/officeart/2008/layout/LinedList"/>
    <dgm:cxn modelId="{0B86E6D9-82B6-7F4D-865F-FC39246EB241}" type="presParOf" srcId="{7AFD5157-B762-114D-8B60-37B6BB68D429}" destId="{B1B1A176-975A-CB41-815E-0DB7BB99300F}" srcOrd="1" destOrd="0" presId="urn:microsoft.com/office/officeart/2008/layout/LinedList"/>
    <dgm:cxn modelId="{7E06645E-D7C3-594F-B397-30641D9C5D18}" type="presParOf" srcId="{3C73DA80-12D6-874F-BDF3-FED9DAF59B4C}" destId="{B7D5D4EF-62B1-5E4B-B369-43CB41C84EB0}" srcOrd="8" destOrd="0" presId="urn:microsoft.com/office/officeart/2008/layout/LinedList"/>
    <dgm:cxn modelId="{C90037B1-7052-3241-AAC8-E98167DCAC49}" type="presParOf" srcId="{3C73DA80-12D6-874F-BDF3-FED9DAF59B4C}" destId="{5E9C808C-EED3-1D48-A6F0-4FD6D2BE366F}" srcOrd="9" destOrd="0" presId="urn:microsoft.com/office/officeart/2008/layout/LinedList"/>
    <dgm:cxn modelId="{71481544-B5E7-FD4F-BD79-9160F4F23ABE}" type="presParOf" srcId="{5E9C808C-EED3-1D48-A6F0-4FD6D2BE366F}" destId="{661B3FEC-FC72-E145-B85A-544D4FF5BA83}" srcOrd="0" destOrd="0" presId="urn:microsoft.com/office/officeart/2008/layout/LinedList"/>
    <dgm:cxn modelId="{6A43AE03-347D-6E45-8D26-C133E51D710B}" type="presParOf" srcId="{5E9C808C-EED3-1D48-A6F0-4FD6D2BE366F}" destId="{1A7AA240-7787-0343-BE2E-A936C10127B0}" srcOrd="1" destOrd="0" presId="urn:microsoft.com/office/officeart/2008/layout/LinedList"/>
    <dgm:cxn modelId="{4F1F5804-241B-9B4A-95E9-B32FB1C441F8}" type="presParOf" srcId="{3C73DA80-12D6-874F-BDF3-FED9DAF59B4C}" destId="{1FF4C780-310C-C44C-8F88-1466AD0BE21F}" srcOrd="10" destOrd="0" presId="urn:microsoft.com/office/officeart/2008/layout/LinedList"/>
    <dgm:cxn modelId="{C4D76EA9-E313-8C41-AAE1-8E3D18F94E98}" type="presParOf" srcId="{3C73DA80-12D6-874F-BDF3-FED9DAF59B4C}" destId="{105749F7-0572-2E4A-B1BE-D90FE10F0E08}" srcOrd="11" destOrd="0" presId="urn:microsoft.com/office/officeart/2008/layout/LinedList"/>
    <dgm:cxn modelId="{7ACB7246-0DE2-7F43-B074-F612EE18F40E}" type="presParOf" srcId="{105749F7-0572-2E4A-B1BE-D90FE10F0E08}" destId="{554BBB93-FDB0-494F-B29E-034D50D3D60B}" srcOrd="0" destOrd="0" presId="urn:microsoft.com/office/officeart/2008/layout/LinedList"/>
    <dgm:cxn modelId="{0E9ABEBE-AE9C-A34F-BD7E-3F7491E03414}" type="presParOf" srcId="{105749F7-0572-2E4A-B1BE-D90FE10F0E08}" destId="{10AE5ED9-30E2-E344-BC7D-DD0B25C8E32B}" srcOrd="1" destOrd="0" presId="urn:microsoft.com/office/officeart/2008/layout/LinedList"/>
    <dgm:cxn modelId="{6F947219-979E-B846-9B17-493C4B161C20}" type="presParOf" srcId="{3C73DA80-12D6-874F-BDF3-FED9DAF59B4C}" destId="{596B1CA4-CD26-3343-BF1E-892A39CCF350}" srcOrd="12" destOrd="0" presId="urn:microsoft.com/office/officeart/2008/layout/LinedList"/>
    <dgm:cxn modelId="{E537CD10-F144-B246-9F0F-FCF06FDC668D}" type="presParOf" srcId="{3C73DA80-12D6-874F-BDF3-FED9DAF59B4C}" destId="{1D2E8C01-5834-FA42-A8A9-D0F69255F6A1}" srcOrd="13" destOrd="0" presId="urn:microsoft.com/office/officeart/2008/layout/LinedList"/>
    <dgm:cxn modelId="{A28D9D36-5F13-CB44-A4D9-3D98B80DAB6C}" type="presParOf" srcId="{1D2E8C01-5834-FA42-A8A9-D0F69255F6A1}" destId="{8B9536DB-7EFE-2B4D-BF41-4803487026D5}" srcOrd="0" destOrd="0" presId="urn:microsoft.com/office/officeart/2008/layout/LinedList"/>
    <dgm:cxn modelId="{63DD219F-09CB-3049-9F76-0AC827EDC85A}" type="presParOf" srcId="{1D2E8C01-5834-FA42-A8A9-D0F69255F6A1}" destId="{AD9BD024-2C64-7D40-86A9-572F67211A51}" srcOrd="1" destOrd="0" presId="urn:microsoft.com/office/officeart/2008/layout/LinedList"/>
    <dgm:cxn modelId="{789A05E2-EF74-B64F-9A6B-51CC3A3B34DF}" type="presParOf" srcId="{3C73DA80-12D6-874F-BDF3-FED9DAF59B4C}" destId="{ECD55111-3156-2F4C-8E90-D4B953E486B8}" srcOrd="14" destOrd="0" presId="urn:microsoft.com/office/officeart/2008/layout/LinedList"/>
    <dgm:cxn modelId="{E3328267-39CC-5849-AABE-AEBB0EB4D4BD}" type="presParOf" srcId="{3C73DA80-12D6-874F-BDF3-FED9DAF59B4C}" destId="{BE9D9D8C-3440-2648-AB69-E76F32FC8BE9}" srcOrd="15" destOrd="0" presId="urn:microsoft.com/office/officeart/2008/layout/LinedList"/>
    <dgm:cxn modelId="{161D4D8E-48DB-CB4D-8C62-B4954EBB650A}" type="presParOf" srcId="{BE9D9D8C-3440-2648-AB69-E76F32FC8BE9}" destId="{34489227-779A-5048-8E7F-529D18B098BC}" srcOrd="0" destOrd="0" presId="urn:microsoft.com/office/officeart/2008/layout/LinedList"/>
    <dgm:cxn modelId="{506B222F-DCB7-F64D-B8DC-FE1BCB1C0186}" type="presParOf" srcId="{BE9D9D8C-3440-2648-AB69-E76F32FC8BE9}" destId="{B0B461C8-FFF8-AD4F-BD11-6753A8679405}" srcOrd="1" destOrd="0" presId="urn:microsoft.com/office/officeart/2008/layout/LinedList"/>
    <dgm:cxn modelId="{856A5246-C5D4-2741-B48A-A948FAB27EF5}" type="presParOf" srcId="{3C73DA80-12D6-874F-BDF3-FED9DAF59B4C}" destId="{94C91AF1-92A8-CB44-A87D-E43C257F6A17}" srcOrd="16" destOrd="0" presId="urn:microsoft.com/office/officeart/2008/layout/LinedList"/>
    <dgm:cxn modelId="{959742DE-2F48-024D-86B1-9A1D0F042919}" type="presParOf" srcId="{3C73DA80-12D6-874F-BDF3-FED9DAF59B4C}" destId="{6248BF2E-8876-F74A-A0A1-B447225DF87D}" srcOrd="17" destOrd="0" presId="urn:microsoft.com/office/officeart/2008/layout/LinedList"/>
    <dgm:cxn modelId="{E4B64E13-E2D1-0C4A-BF6B-0BB06D8176D6}" type="presParOf" srcId="{6248BF2E-8876-F74A-A0A1-B447225DF87D}" destId="{C9C1DFC3-496B-B047-9495-08477D76F51B}" srcOrd="0" destOrd="0" presId="urn:microsoft.com/office/officeart/2008/layout/LinedList"/>
    <dgm:cxn modelId="{F568E9C6-C0A6-464A-9713-6CD6C4C08172}" type="presParOf" srcId="{6248BF2E-8876-F74A-A0A1-B447225DF87D}" destId="{C3791F95-B4D6-C647-95B6-0DE98B3A7B08}" srcOrd="1" destOrd="0" presId="urn:microsoft.com/office/officeart/2008/layout/LinedList"/>
    <dgm:cxn modelId="{A190C498-D758-3B47-9428-AFCF3DFC2C64}" type="presParOf" srcId="{3C73DA80-12D6-874F-BDF3-FED9DAF59B4C}" destId="{7A68ADCF-9098-2C4E-8DC5-B43129869A7F}" srcOrd="18" destOrd="0" presId="urn:microsoft.com/office/officeart/2008/layout/LinedList"/>
    <dgm:cxn modelId="{199F2DFF-E210-3C43-A6AF-05A74286EDC3}" type="presParOf" srcId="{3C73DA80-12D6-874F-BDF3-FED9DAF59B4C}" destId="{F22BBD75-9B7E-AB47-A3B5-B36A606E8ADF}" srcOrd="19" destOrd="0" presId="urn:microsoft.com/office/officeart/2008/layout/LinedList"/>
    <dgm:cxn modelId="{4FEBF5A9-CFFD-0447-9428-B0C3BACDFA90}" type="presParOf" srcId="{F22BBD75-9B7E-AB47-A3B5-B36A606E8ADF}" destId="{183DB666-58C7-9648-9E8B-37823B54A269}" srcOrd="0" destOrd="0" presId="urn:microsoft.com/office/officeart/2008/layout/LinedList"/>
    <dgm:cxn modelId="{8E390FBB-B3EC-A446-A220-463BC915B881}" type="presParOf" srcId="{F22BBD75-9B7E-AB47-A3B5-B36A606E8ADF}" destId="{A1F6E90E-1461-D744-8429-71D85D7EFC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23D499-095F-435E-8235-6688B7AECDB9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FED1028-18FF-497E-A7FE-C0051C18F8C9}">
      <dgm:prSet/>
      <dgm:spPr/>
      <dgm:t>
        <a:bodyPr/>
        <a:lstStyle/>
        <a:p>
          <a:r>
            <a:rPr lang="en-MY"/>
            <a:t>Ma Sha’ala</a:t>
          </a:r>
          <a:endParaRPr lang="en-US"/>
        </a:p>
      </dgm:t>
    </dgm:pt>
    <dgm:pt modelId="{C6913FEC-2558-41AE-AD7D-1A7DC1CC76B3}" type="parTrans" cxnId="{E8A3C414-2D4F-48DF-A068-AC68975CAF7A}">
      <dgm:prSet/>
      <dgm:spPr/>
      <dgm:t>
        <a:bodyPr/>
        <a:lstStyle/>
        <a:p>
          <a:endParaRPr lang="en-US"/>
        </a:p>
      </dgm:t>
    </dgm:pt>
    <dgm:pt modelId="{FBE9F679-5A5C-4145-8966-1CB412619348}" type="sibTrans" cxnId="{E8A3C414-2D4F-48DF-A068-AC68975CAF7A}">
      <dgm:prSet/>
      <dgm:spPr/>
      <dgm:t>
        <a:bodyPr/>
        <a:lstStyle/>
        <a:p>
          <a:endParaRPr lang="en-US"/>
        </a:p>
      </dgm:t>
    </dgm:pt>
    <dgm:pt modelId="{BDE0925E-6026-49AB-82E4-C5A1900C79DB}">
      <dgm:prSet/>
      <dgm:spPr/>
      <dgm:t>
        <a:bodyPr/>
        <a:lstStyle/>
        <a:p>
          <a:r>
            <a:rPr lang="en-MY"/>
            <a:t>Abu Ma’syar</a:t>
          </a:r>
          <a:endParaRPr lang="en-US"/>
        </a:p>
      </dgm:t>
    </dgm:pt>
    <dgm:pt modelId="{2B35DCD3-B689-4FD9-94E1-FA77CB7095C4}" type="parTrans" cxnId="{A70558A1-3F17-4269-99B2-22CF12D8494A}">
      <dgm:prSet/>
      <dgm:spPr/>
      <dgm:t>
        <a:bodyPr/>
        <a:lstStyle/>
        <a:p>
          <a:endParaRPr lang="en-US"/>
        </a:p>
      </dgm:t>
    </dgm:pt>
    <dgm:pt modelId="{6779EB6A-57E3-4E1F-B21C-FF31B85252F8}" type="sibTrans" cxnId="{A70558A1-3F17-4269-99B2-22CF12D8494A}">
      <dgm:prSet/>
      <dgm:spPr/>
      <dgm:t>
        <a:bodyPr/>
        <a:lstStyle/>
        <a:p>
          <a:endParaRPr lang="en-US"/>
        </a:p>
      </dgm:t>
    </dgm:pt>
    <dgm:pt modelId="{6458076B-25AF-4472-92C4-315810CA7B5F}">
      <dgm:prSet/>
      <dgm:spPr/>
      <dgm:t>
        <a:bodyPr/>
        <a:lstStyle/>
        <a:p>
          <a:r>
            <a:rPr lang="en-MY"/>
            <a:t>Ibn Abi Ubaydah</a:t>
          </a:r>
          <a:endParaRPr lang="en-US"/>
        </a:p>
      </dgm:t>
    </dgm:pt>
    <dgm:pt modelId="{9E7E5C1D-85B3-4864-850F-E5A11DE385C5}" type="parTrans" cxnId="{7CF4FA64-1D6D-4149-95E8-B1D88F84555C}">
      <dgm:prSet/>
      <dgm:spPr/>
      <dgm:t>
        <a:bodyPr/>
        <a:lstStyle/>
        <a:p>
          <a:endParaRPr lang="en-US"/>
        </a:p>
      </dgm:t>
    </dgm:pt>
    <dgm:pt modelId="{8029FB9D-C810-4C0C-A4EA-A79CB7C18DD6}" type="sibTrans" cxnId="{7CF4FA64-1D6D-4149-95E8-B1D88F84555C}">
      <dgm:prSet/>
      <dgm:spPr/>
      <dgm:t>
        <a:bodyPr/>
        <a:lstStyle/>
        <a:p>
          <a:endParaRPr lang="en-US"/>
        </a:p>
      </dgm:t>
    </dgm:pt>
    <dgm:pt modelId="{34F5F185-CE20-4BB5-A042-118314CFBD4D}">
      <dgm:prSet/>
      <dgm:spPr/>
      <dgm:t>
        <a:bodyPr/>
        <a:lstStyle/>
        <a:p>
          <a:r>
            <a:rPr lang="en-MY"/>
            <a:t>Ibn Taimiyyah</a:t>
          </a:r>
          <a:endParaRPr lang="en-US"/>
        </a:p>
      </dgm:t>
    </dgm:pt>
    <dgm:pt modelId="{98739AE2-6CC7-448C-A2A6-C7433677E3DD}" type="parTrans" cxnId="{A3915F1E-A100-47C8-A8FE-24F2977FD6E3}">
      <dgm:prSet/>
      <dgm:spPr/>
      <dgm:t>
        <a:bodyPr/>
        <a:lstStyle/>
        <a:p>
          <a:endParaRPr lang="en-US"/>
        </a:p>
      </dgm:t>
    </dgm:pt>
    <dgm:pt modelId="{1B6D12C9-A69B-4F41-B138-9E74E6255119}" type="sibTrans" cxnId="{A3915F1E-A100-47C8-A8FE-24F2977FD6E3}">
      <dgm:prSet/>
      <dgm:spPr/>
      <dgm:t>
        <a:bodyPr/>
        <a:lstStyle/>
        <a:p>
          <a:endParaRPr lang="en-US"/>
        </a:p>
      </dgm:t>
    </dgm:pt>
    <dgm:pt modelId="{187E3DBB-62E4-4595-AE05-239D87224C14}">
      <dgm:prSet/>
      <dgm:spPr/>
      <dgm:t>
        <a:bodyPr/>
        <a:lstStyle/>
        <a:p>
          <a:r>
            <a:rPr lang="en-MY"/>
            <a:t>Jabir Ibn al-Aflah</a:t>
          </a:r>
          <a:endParaRPr lang="en-US"/>
        </a:p>
      </dgm:t>
    </dgm:pt>
    <dgm:pt modelId="{5CD24F07-C887-4D89-91BB-6A623E8ED8EA}" type="parTrans" cxnId="{E652CD57-3C28-4478-BE4D-D72DE156F791}">
      <dgm:prSet/>
      <dgm:spPr/>
      <dgm:t>
        <a:bodyPr/>
        <a:lstStyle/>
        <a:p>
          <a:endParaRPr lang="en-US"/>
        </a:p>
      </dgm:t>
    </dgm:pt>
    <dgm:pt modelId="{E0BE7E05-D41C-4A5C-86CC-43A6BF8FEE43}" type="sibTrans" cxnId="{E652CD57-3C28-4478-BE4D-D72DE156F791}">
      <dgm:prSet/>
      <dgm:spPr/>
      <dgm:t>
        <a:bodyPr/>
        <a:lstStyle/>
        <a:p>
          <a:endParaRPr lang="en-US"/>
        </a:p>
      </dgm:t>
    </dgm:pt>
    <dgm:pt modelId="{08B9B1F9-1E3A-466C-B6F0-E1A45D9BA123}">
      <dgm:prSet/>
      <dgm:spPr/>
      <dgm:t>
        <a:bodyPr/>
        <a:lstStyle/>
        <a:p>
          <a:r>
            <a:rPr lang="en-MY"/>
            <a:t>Abu Ishak al-Bitruji</a:t>
          </a:r>
          <a:endParaRPr lang="en-US"/>
        </a:p>
      </dgm:t>
    </dgm:pt>
    <dgm:pt modelId="{BB3E1767-36F5-4166-B612-0BF6F7993B0D}" type="parTrans" cxnId="{4349AC28-C3A1-4137-B879-A7809B3AFB8A}">
      <dgm:prSet/>
      <dgm:spPr/>
      <dgm:t>
        <a:bodyPr/>
        <a:lstStyle/>
        <a:p>
          <a:endParaRPr lang="en-US"/>
        </a:p>
      </dgm:t>
    </dgm:pt>
    <dgm:pt modelId="{984CE35B-1027-4F5B-A8DF-5812094823B8}" type="sibTrans" cxnId="{4349AC28-C3A1-4137-B879-A7809B3AFB8A}">
      <dgm:prSet/>
      <dgm:spPr/>
      <dgm:t>
        <a:bodyPr/>
        <a:lstStyle/>
        <a:p>
          <a:endParaRPr lang="en-US"/>
        </a:p>
      </dgm:t>
    </dgm:pt>
    <dgm:pt modelId="{B5EFCB33-F438-DA4E-AC42-57DD55DAB810}" type="pres">
      <dgm:prSet presAssocID="{7E23D499-095F-435E-8235-6688B7AECD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D83440-E9EF-5A46-8DE2-94AE6582DEFC}" type="pres">
      <dgm:prSet presAssocID="{6FED1028-18FF-497E-A7FE-C0051C18F8C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795ED-4D77-DD43-B274-98FAACBE950B}" type="pres">
      <dgm:prSet presAssocID="{FBE9F679-5A5C-4145-8966-1CB412619348}" presName="spacer" presStyleCnt="0"/>
      <dgm:spPr/>
    </dgm:pt>
    <dgm:pt modelId="{CD08639C-895B-054C-9C7F-78ED839F74FE}" type="pres">
      <dgm:prSet presAssocID="{BDE0925E-6026-49AB-82E4-C5A1900C79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67C97-A564-8345-9356-3C5E293A9390}" type="pres">
      <dgm:prSet presAssocID="{6779EB6A-57E3-4E1F-B21C-FF31B85252F8}" presName="spacer" presStyleCnt="0"/>
      <dgm:spPr/>
    </dgm:pt>
    <dgm:pt modelId="{5F52B745-59FC-2D45-AB73-D9E02330EEC5}" type="pres">
      <dgm:prSet presAssocID="{6458076B-25AF-4472-92C4-315810CA7B5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23235-69AA-1244-9624-FFB0348DB9E9}" type="pres">
      <dgm:prSet presAssocID="{8029FB9D-C810-4C0C-A4EA-A79CB7C18DD6}" presName="spacer" presStyleCnt="0"/>
      <dgm:spPr/>
    </dgm:pt>
    <dgm:pt modelId="{DFDA14D4-168C-C64C-AD03-D6E946BEDFB4}" type="pres">
      <dgm:prSet presAssocID="{34F5F185-CE20-4BB5-A042-118314CFBD4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141CD-36A4-C642-931B-9DEB37CA65A2}" type="pres">
      <dgm:prSet presAssocID="{1B6D12C9-A69B-4F41-B138-9E74E6255119}" presName="spacer" presStyleCnt="0"/>
      <dgm:spPr/>
    </dgm:pt>
    <dgm:pt modelId="{64A3F7D9-AC79-7640-A9AC-9949D6868A4B}" type="pres">
      <dgm:prSet presAssocID="{187E3DBB-62E4-4595-AE05-239D87224C1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FD81D-E4DB-654A-B4FA-8070A4F51D9F}" type="pres">
      <dgm:prSet presAssocID="{E0BE7E05-D41C-4A5C-86CC-43A6BF8FEE43}" presName="spacer" presStyleCnt="0"/>
      <dgm:spPr/>
    </dgm:pt>
    <dgm:pt modelId="{575A17BF-DC88-364A-8D42-61715E3C589C}" type="pres">
      <dgm:prSet presAssocID="{08B9B1F9-1E3A-466C-B6F0-E1A45D9BA12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558A1-3F17-4269-99B2-22CF12D8494A}" srcId="{7E23D499-095F-435E-8235-6688B7AECDB9}" destId="{BDE0925E-6026-49AB-82E4-C5A1900C79DB}" srcOrd="1" destOrd="0" parTransId="{2B35DCD3-B689-4FD9-94E1-FA77CB7095C4}" sibTransId="{6779EB6A-57E3-4E1F-B21C-FF31B85252F8}"/>
    <dgm:cxn modelId="{C8FB7A78-65C1-8048-9C38-85AD52FCF417}" type="presOf" srcId="{BDE0925E-6026-49AB-82E4-C5A1900C79DB}" destId="{CD08639C-895B-054C-9C7F-78ED839F74FE}" srcOrd="0" destOrd="0" presId="urn:microsoft.com/office/officeart/2005/8/layout/vList2"/>
    <dgm:cxn modelId="{4349AC28-C3A1-4137-B879-A7809B3AFB8A}" srcId="{7E23D499-095F-435E-8235-6688B7AECDB9}" destId="{08B9B1F9-1E3A-466C-B6F0-E1A45D9BA123}" srcOrd="5" destOrd="0" parTransId="{BB3E1767-36F5-4166-B612-0BF6F7993B0D}" sibTransId="{984CE35B-1027-4F5B-A8DF-5812094823B8}"/>
    <dgm:cxn modelId="{7CF4FA64-1D6D-4149-95E8-B1D88F84555C}" srcId="{7E23D499-095F-435E-8235-6688B7AECDB9}" destId="{6458076B-25AF-4472-92C4-315810CA7B5F}" srcOrd="2" destOrd="0" parTransId="{9E7E5C1D-85B3-4864-850F-E5A11DE385C5}" sibTransId="{8029FB9D-C810-4C0C-A4EA-A79CB7C18DD6}"/>
    <dgm:cxn modelId="{E652CD57-3C28-4478-BE4D-D72DE156F791}" srcId="{7E23D499-095F-435E-8235-6688B7AECDB9}" destId="{187E3DBB-62E4-4595-AE05-239D87224C14}" srcOrd="4" destOrd="0" parTransId="{5CD24F07-C887-4D89-91BB-6A623E8ED8EA}" sibTransId="{E0BE7E05-D41C-4A5C-86CC-43A6BF8FEE43}"/>
    <dgm:cxn modelId="{E8A3C414-2D4F-48DF-A068-AC68975CAF7A}" srcId="{7E23D499-095F-435E-8235-6688B7AECDB9}" destId="{6FED1028-18FF-497E-A7FE-C0051C18F8C9}" srcOrd="0" destOrd="0" parTransId="{C6913FEC-2558-41AE-AD7D-1A7DC1CC76B3}" sibTransId="{FBE9F679-5A5C-4145-8966-1CB412619348}"/>
    <dgm:cxn modelId="{EE3BF46C-63CA-794A-A82D-279D501CE173}" type="presOf" srcId="{08B9B1F9-1E3A-466C-B6F0-E1A45D9BA123}" destId="{575A17BF-DC88-364A-8D42-61715E3C589C}" srcOrd="0" destOrd="0" presId="urn:microsoft.com/office/officeart/2005/8/layout/vList2"/>
    <dgm:cxn modelId="{A3915F1E-A100-47C8-A8FE-24F2977FD6E3}" srcId="{7E23D499-095F-435E-8235-6688B7AECDB9}" destId="{34F5F185-CE20-4BB5-A042-118314CFBD4D}" srcOrd="3" destOrd="0" parTransId="{98739AE2-6CC7-448C-A2A6-C7433677E3DD}" sibTransId="{1B6D12C9-A69B-4F41-B138-9E74E6255119}"/>
    <dgm:cxn modelId="{2442B922-081A-6E49-AAA7-DBE8D334C86A}" type="presOf" srcId="{6FED1028-18FF-497E-A7FE-C0051C18F8C9}" destId="{93D83440-E9EF-5A46-8DE2-94AE6582DEFC}" srcOrd="0" destOrd="0" presId="urn:microsoft.com/office/officeart/2005/8/layout/vList2"/>
    <dgm:cxn modelId="{B07A371A-24F2-DC40-B949-585D15114511}" type="presOf" srcId="{187E3DBB-62E4-4595-AE05-239D87224C14}" destId="{64A3F7D9-AC79-7640-A9AC-9949D6868A4B}" srcOrd="0" destOrd="0" presId="urn:microsoft.com/office/officeart/2005/8/layout/vList2"/>
    <dgm:cxn modelId="{7F4FDEE7-81F1-A64E-8837-D8A58764FEB0}" type="presOf" srcId="{7E23D499-095F-435E-8235-6688B7AECDB9}" destId="{B5EFCB33-F438-DA4E-AC42-57DD55DAB810}" srcOrd="0" destOrd="0" presId="urn:microsoft.com/office/officeart/2005/8/layout/vList2"/>
    <dgm:cxn modelId="{55DA1F77-9AE8-5C46-82E4-0E486E1E0029}" type="presOf" srcId="{34F5F185-CE20-4BB5-A042-118314CFBD4D}" destId="{DFDA14D4-168C-C64C-AD03-D6E946BEDFB4}" srcOrd="0" destOrd="0" presId="urn:microsoft.com/office/officeart/2005/8/layout/vList2"/>
    <dgm:cxn modelId="{FCD793F1-BE18-E144-A06F-EDCBCE085AF7}" type="presOf" srcId="{6458076B-25AF-4472-92C4-315810CA7B5F}" destId="{5F52B745-59FC-2D45-AB73-D9E02330EEC5}" srcOrd="0" destOrd="0" presId="urn:microsoft.com/office/officeart/2005/8/layout/vList2"/>
    <dgm:cxn modelId="{DD0F9F3F-4519-5C46-9831-A9AB3F66AA75}" type="presParOf" srcId="{B5EFCB33-F438-DA4E-AC42-57DD55DAB810}" destId="{93D83440-E9EF-5A46-8DE2-94AE6582DEFC}" srcOrd="0" destOrd="0" presId="urn:microsoft.com/office/officeart/2005/8/layout/vList2"/>
    <dgm:cxn modelId="{F72EC8FE-2BC9-314C-8931-6FF210AA95BD}" type="presParOf" srcId="{B5EFCB33-F438-DA4E-AC42-57DD55DAB810}" destId="{E70795ED-4D77-DD43-B274-98FAACBE950B}" srcOrd="1" destOrd="0" presId="urn:microsoft.com/office/officeart/2005/8/layout/vList2"/>
    <dgm:cxn modelId="{B98ECCAE-6317-6046-B414-1BCD9C52C9E2}" type="presParOf" srcId="{B5EFCB33-F438-DA4E-AC42-57DD55DAB810}" destId="{CD08639C-895B-054C-9C7F-78ED839F74FE}" srcOrd="2" destOrd="0" presId="urn:microsoft.com/office/officeart/2005/8/layout/vList2"/>
    <dgm:cxn modelId="{7D699A14-CD93-2A40-B974-0EE1E7E7A891}" type="presParOf" srcId="{B5EFCB33-F438-DA4E-AC42-57DD55DAB810}" destId="{A7D67C97-A564-8345-9356-3C5E293A9390}" srcOrd="3" destOrd="0" presId="urn:microsoft.com/office/officeart/2005/8/layout/vList2"/>
    <dgm:cxn modelId="{505D6B12-1D60-9549-BAD9-4CA441E49FA6}" type="presParOf" srcId="{B5EFCB33-F438-DA4E-AC42-57DD55DAB810}" destId="{5F52B745-59FC-2D45-AB73-D9E02330EEC5}" srcOrd="4" destOrd="0" presId="urn:microsoft.com/office/officeart/2005/8/layout/vList2"/>
    <dgm:cxn modelId="{28B96A4F-8C50-2E4B-82A5-E86D79020ECB}" type="presParOf" srcId="{B5EFCB33-F438-DA4E-AC42-57DD55DAB810}" destId="{7AA23235-69AA-1244-9624-FFB0348DB9E9}" srcOrd="5" destOrd="0" presId="urn:microsoft.com/office/officeart/2005/8/layout/vList2"/>
    <dgm:cxn modelId="{FF72DED6-9F74-044C-AFED-E6081E0F177F}" type="presParOf" srcId="{B5EFCB33-F438-DA4E-AC42-57DD55DAB810}" destId="{DFDA14D4-168C-C64C-AD03-D6E946BEDFB4}" srcOrd="6" destOrd="0" presId="urn:microsoft.com/office/officeart/2005/8/layout/vList2"/>
    <dgm:cxn modelId="{AACF942A-D008-A149-81EF-610A21E1A381}" type="presParOf" srcId="{B5EFCB33-F438-DA4E-AC42-57DD55DAB810}" destId="{79A141CD-36A4-C642-931B-9DEB37CA65A2}" srcOrd="7" destOrd="0" presId="urn:microsoft.com/office/officeart/2005/8/layout/vList2"/>
    <dgm:cxn modelId="{B4442937-5781-9B4C-9D34-594678D848AC}" type="presParOf" srcId="{B5EFCB33-F438-DA4E-AC42-57DD55DAB810}" destId="{64A3F7D9-AC79-7640-A9AC-9949D6868A4B}" srcOrd="8" destOrd="0" presId="urn:microsoft.com/office/officeart/2005/8/layout/vList2"/>
    <dgm:cxn modelId="{7FB77914-551A-3744-8D06-E94703E4F540}" type="presParOf" srcId="{B5EFCB33-F438-DA4E-AC42-57DD55DAB810}" destId="{A54FD81D-E4DB-654A-B4FA-8070A4F51D9F}" srcOrd="9" destOrd="0" presId="urn:microsoft.com/office/officeart/2005/8/layout/vList2"/>
    <dgm:cxn modelId="{F62087A5-6E34-4642-80CD-CEB8EAF53BDB}" type="presParOf" srcId="{B5EFCB33-F438-DA4E-AC42-57DD55DAB810}" destId="{575A17BF-DC88-364A-8D42-61715E3C589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B4317-3FD7-4065-BC60-DF200B75F08C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5C5BFAC-7B4E-458A-AF8B-55A4AD8C5C7F}">
      <dgm:prSet phldrT="[Text]"/>
      <dgm:spPr/>
      <dgm:t>
        <a:bodyPr/>
        <a:lstStyle/>
        <a:p>
          <a:r>
            <a:rPr lang="en-MY" dirty="0" err="1" smtClean="0"/>
            <a:t>Terdapat</a:t>
          </a:r>
          <a:r>
            <a:rPr lang="en-MY" dirty="0" smtClean="0"/>
            <a:t> </a:t>
          </a:r>
          <a:r>
            <a:rPr lang="en-MY" dirty="0" err="1" smtClean="0"/>
            <a:t>banyak</a:t>
          </a:r>
          <a:r>
            <a:rPr lang="en-MY" dirty="0" smtClean="0"/>
            <a:t> </a:t>
          </a:r>
          <a:r>
            <a:rPr lang="en-MY" dirty="0" err="1" smtClean="0"/>
            <a:t>pusat</a:t>
          </a:r>
          <a:r>
            <a:rPr lang="en-MY" dirty="0" smtClean="0"/>
            <a:t> </a:t>
          </a:r>
          <a:r>
            <a:rPr lang="en-MY" dirty="0" err="1" smtClean="0"/>
            <a:t>perkembangan</a:t>
          </a:r>
          <a:r>
            <a:rPr lang="en-MY" dirty="0" smtClean="0"/>
            <a:t> </a:t>
          </a:r>
          <a:r>
            <a:rPr lang="en-MY" dirty="0" err="1" smtClean="0"/>
            <a:t>ilmu</a:t>
          </a:r>
          <a:r>
            <a:rPr lang="en-MY" dirty="0" smtClean="0"/>
            <a:t> yang </a:t>
          </a:r>
          <a:r>
            <a:rPr lang="en-MY" dirty="0" err="1" smtClean="0"/>
            <a:t>terkenal</a:t>
          </a:r>
          <a:r>
            <a:rPr lang="en-MY" dirty="0" smtClean="0"/>
            <a:t> </a:t>
          </a:r>
          <a:r>
            <a:rPr lang="en-MY" dirty="0" err="1" smtClean="0"/>
            <a:t>dalam</a:t>
          </a:r>
          <a:r>
            <a:rPr lang="en-MY" dirty="0" smtClean="0"/>
            <a:t> Islam.</a:t>
          </a:r>
          <a:endParaRPr lang="en-US" dirty="0"/>
        </a:p>
      </dgm:t>
    </dgm:pt>
    <dgm:pt modelId="{2BCE634B-CE84-4F32-B3E8-E55753393FF0}" type="parTrans" cxnId="{8FB9D49D-7C8B-41E9-94D2-BEE36865D5D7}">
      <dgm:prSet/>
      <dgm:spPr/>
      <dgm:t>
        <a:bodyPr/>
        <a:lstStyle/>
        <a:p>
          <a:endParaRPr lang="en-US"/>
        </a:p>
      </dgm:t>
    </dgm:pt>
    <dgm:pt modelId="{6F8820DB-0D91-4C0C-9A51-D10E91107EF9}" type="sibTrans" cxnId="{8FB9D49D-7C8B-41E9-94D2-BEE36865D5D7}">
      <dgm:prSet/>
      <dgm:spPr/>
      <dgm:t>
        <a:bodyPr/>
        <a:lstStyle/>
        <a:p>
          <a:endParaRPr lang="en-US"/>
        </a:p>
      </dgm:t>
    </dgm:pt>
    <dgm:pt modelId="{03ACB116-4421-4AB1-9939-4D82F371B5DA}">
      <dgm:prSet phldrT="[Text]"/>
      <dgm:spPr/>
      <dgm:t>
        <a:bodyPr/>
        <a:lstStyle/>
        <a:p>
          <a:r>
            <a:rPr lang="en-MY" dirty="0" err="1" smtClean="0"/>
            <a:t>Perbincangan</a:t>
          </a:r>
          <a:r>
            <a:rPr lang="en-MY" dirty="0" smtClean="0"/>
            <a:t> </a:t>
          </a:r>
          <a:r>
            <a:rPr lang="en-MY" dirty="0" err="1" smtClean="0"/>
            <a:t>difokuskan</a:t>
          </a:r>
          <a:r>
            <a:rPr lang="en-MY" dirty="0" smtClean="0"/>
            <a:t> </a:t>
          </a:r>
          <a:r>
            <a:rPr lang="en-MY" dirty="0" err="1" smtClean="0"/>
            <a:t>kepada</a:t>
          </a:r>
          <a:r>
            <a:rPr lang="en-MY" dirty="0" smtClean="0"/>
            <a:t> </a:t>
          </a:r>
          <a:r>
            <a:rPr lang="en-MY" dirty="0" err="1" smtClean="0"/>
            <a:t>empat</a:t>
          </a:r>
          <a:r>
            <a:rPr lang="en-MY" dirty="0" smtClean="0"/>
            <a:t> </a:t>
          </a:r>
          <a:r>
            <a:rPr lang="en-MY" dirty="0" err="1" smtClean="0"/>
            <a:t>pusat</a:t>
          </a:r>
          <a:r>
            <a:rPr lang="en-MY" dirty="0" smtClean="0"/>
            <a:t> </a:t>
          </a:r>
          <a:r>
            <a:rPr lang="en-MY" dirty="0" err="1" smtClean="0"/>
            <a:t>utama</a:t>
          </a:r>
          <a:r>
            <a:rPr lang="en-MY" dirty="0" smtClean="0"/>
            <a:t>, </a:t>
          </a:r>
          <a:r>
            <a:rPr lang="en-MY" dirty="0" err="1" smtClean="0"/>
            <a:t>iaitu</a:t>
          </a:r>
          <a:r>
            <a:rPr lang="en-MY" dirty="0" smtClean="0"/>
            <a:t> </a:t>
          </a:r>
          <a:r>
            <a:rPr lang="en-MY" b="1" dirty="0" smtClean="0"/>
            <a:t>Baghdad, </a:t>
          </a:r>
          <a:r>
            <a:rPr lang="en-MY" b="1" dirty="0" err="1" smtClean="0"/>
            <a:t>Dimashq</a:t>
          </a:r>
          <a:r>
            <a:rPr lang="en-MY" b="1" dirty="0" smtClean="0"/>
            <a:t>, </a:t>
          </a:r>
          <a:r>
            <a:rPr lang="en-MY" b="1" dirty="0" err="1" smtClean="0"/>
            <a:t>Kaherah</a:t>
          </a:r>
          <a:r>
            <a:rPr lang="en-MY" b="1" dirty="0" smtClean="0"/>
            <a:t>, </a:t>
          </a:r>
          <a:r>
            <a:rPr lang="en-MY" b="1" dirty="0" err="1" smtClean="0"/>
            <a:t>dan</a:t>
          </a:r>
          <a:r>
            <a:rPr lang="en-MY" b="1" dirty="0" smtClean="0"/>
            <a:t> Cordova</a:t>
          </a:r>
          <a:r>
            <a:rPr lang="en-MY" dirty="0" smtClean="0"/>
            <a:t>.</a:t>
          </a:r>
          <a:endParaRPr lang="en-US" dirty="0"/>
        </a:p>
      </dgm:t>
    </dgm:pt>
    <dgm:pt modelId="{D41A41FC-E79D-4C3C-BE0C-C56090023166}" type="parTrans" cxnId="{75925156-83BC-48B4-AD77-13874C5694A7}">
      <dgm:prSet/>
      <dgm:spPr/>
      <dgm:t>
        <a:bodyPr/>
        <a:lstStyle/>
        <a:p>
          <a:endParaRPr lang="en-US"/>
        </a:p>
      </dgm:t>
    </dgm:pt>
    <dgm:pt modelId="{3E7F9A6A-41BB-4BE8-9903-2F6A929C26E8}" type="sibTrans" cxnId="{75925156-83BC-48B4-AD77-13874C5694A7}">
      <dgm:prSet/>
      <dgm:spPr/>
      <dgm:t>
        <a:bodyPr/>
        <a:lstStyle/>
        <a:p>
          <a:endParaRPr lang="en-US"/>
        </a:p>
      </dgm:t>
    </dgm:pt>
    <dgm:pt modelId="{5BC0E2B8-8655-472A-83FE-2F7423C40F7F}">
      <dgm:prSet phldrT="[Text]"/>
      <dgm:spPr/>
      <dgm:t>
        <a:bodyPr/>
        <a:lstStyle/>
        <a:p>
          <a:r>
            <a:rPr lang="en-MY" dirty="0" err="1" smtClean="0"/>
            <a:t>Keempat-empat</a:t>
          </a:r>
          <a:r>
            <a:rPr lang="en-MY" dirty="0" smtClean="0"/>
            <a:t> </a:t>
          </a:r>
          <a:r>
            <a:rPr lang="en-MY" dirty="0" err="1" smtClean="0"/>
            <a:t>kota</a:t>
          </a:r>
          <a:r>
            <a:rPr lang="en-MY" dirty="0" smtClean="0"/>
            <a:t> </a:t>
          </a:r>
          <a:r>
            <a:rPr lang="en-MY" dirty="0" err="1" smtClean="0"/>
            <a:t>ini</a:t>
          </a:r>
          <a:r>
            <a:rPr lang="en-MY" dirty="0" smtClean="0"/>
            <a:t> </a:t>
          </a:r>
          <a:r>
            <a:rPr lang="en-MY" dirty="0" err="1" smtClean="0"/>
            <a:t>terkenal</a:t>
          </a:r>
          <a:r>
            <a:rPr lang="en-MY" dirty="0" smtClean="0"/>
            <a:t> </a:t>
          </a:r>
          <a:r>
            <a:rPr lang="en-MY" dirty="0" err="1" smtClean="0"/>
            <a:t>sebagai</a:t>
          </a:r>
          <a:r>
            <a:rPr lang="en-MY" dirty="0" smtClean="0"/>
            <a:t> </a:t>
          </a:r>
          <a:r>
            <a:rPr lang="en-MY" dirty="0" err="1" smtClean="0"/>
            <a:t>pusat</a:t>
          </a:r>
          <a:r>
            <a:rPr lang="en-MY" dirty="0" smtClean="0"/>
            <a:t> </a:t>
          </a:r>
          <a:r>
            <a:rPr lang="en-MY" dirty="0" err="1" smtClean="0"/>
            <a:t>keilmuan</a:t>
          </a:r>
          <a:r>
            <a:rPr lang="en-MY" dirty="0" smtClean="0"/>
            <a:t> yang </a:t>
          </a:r>
          <a:r>
            <a:rPr lang="en-MY" dirty="0" err="1" smtClean="0"/>
            <a:t>berkembang</a:t>
          </a:r>
          <a:r>
            <a:rPr lang="en-MY" dirty="0" smtClean="0"/>
            <a:t> </a:t>
          </a:r>
          <a:r>
            <a:rPr lang="en-MY" dirty="0" err="1" smtClean="0"/>
            <a:t>pesat</a:t>
          </a:r>
          <a:r>
            <a:rPr lang="en-MY" dirty="0" smtClean="0"/>
            <a:t> </a:t>
          </a:r>
          <a:r>
            <a:rPr lang="en-MY" dirty="0" err="1" smtClean="0"/>
            <a:t>dalam</a:t>
          </a:r>
          <a:r>
            <a:rPr lang="en-MY" dirty="0" smtClean="0"/>
            <a:t> </a:t>
          </a:r>
          <a:r>
            <a:rPr lang="en-MY" dirty="0" err="1" smtClean="0"/>
            <a:t>pelbagai</a:t>
          </a:r>
          <a:r>
            <a:rPr lang="en-MY" dirty="0" smtClean="0"/>
            <a:t> </a:t>
          </a:r>
          <a:r>
            <a:rPr lang="en-MY" dirty="0" err="1" smtClean="0"/>
            <a:t>disiplin</a:t>
          </a:r>
          <a:r>
            <a:rPr lang="en-MY" dirty="0" smtClean="0"/>
            <a:t> </a:t>
          </a:r>
          <a:r>
            <a:rPr lang="en-MY" dirty="0" err="1" smtClean="0"/>
            <a:t>ilmu</a:t>
          </a:r>
          <a:r>
            <a:rPr lang="en-MY" dirty="0" smtClean="0"/>
            <a:t>.</a:t>
          </a:r>
          <a:endParaRPr lang="en-US" dirty="0"/>
        </a:p>
      </dgm:t>
    </dgm:pt>
    <dgm:pt modelId="{84D15DCF-D637-4DD0-AC37-1CC8D9D7C7C2}" type="parTrans" cxnId="{11B7565F-1907-41CE-BAD5-0CB73C8AF16D}">
      <dgm:prSet/>
      <dgm:spPr/>
      <dgm:t>
        <a:bodyPr/>
        <a:lstStyle/>
        <a:p>
          <a:endParaRPr lang="en-US"/>
        </a:p>
      </dgm:t>
    </dgm:pt>
    <dgm:pt modelId="{D4E09455-86D1-49AD-B1D0-DB1447861022}" type="sibTrans" cxnId="{11B7565F-1907-41CE-BAD5-0CB73C8AF16D}">
      <dgm:prSet/>
      <dgm:spPr/>
      <dgm:t>
        <a:bodyPr/>
        <a:lstStyle/>
        <a:p>
          <a:endParaRPr lang="en-US"/>
        </a:p>
      </dgm:t>
    </dgm:pt>
    <dgm:pt modelId="{0163F930-2933-4CE8-BC6D-4B55809567C2}" type="pres">
      <dgm:prSet presAssocID="{324B4317-3FD7-4065-BC60-DF200B75F0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2448893-BC23-4D07-BB4D-598D2D81856B}" type="pres">
      <dgm:prSet presAssocID="{324B4317-3FD7-4065-BC60-DF200B75F08C}" presName="Name1" presStyleCnt="0"/>
      <dgm:spPr/>
    </dgm:pt>
    <dgm:pt modelId="{6F705599-4D04-4643-BF6A-05E41D7E60C8}" type="pres">
      <dgm:prSet presAssocID="{324B4317-3FD7-4065-BC60-DF200B75F08C}" presName="cycle" presStyleCnt="0"/>
      <dgm:spPr/>
    </dgm:pt>
    <dgm:pt modelId="{2D296BFD-51C8-46FF-A44F-534FE182017E}" type="pres">
      <dgm:prSet presAssocID="{324B4317-3FD7-4065-BC60-DF200B75F08C}" presName="srcNode" presStyleLbl="node1" presStyleIdx="0" presStyleCnt="3"/>
      <dgm:spPr/>
    </dgm:pt>
    <dgm:pt modelId="{86AB8A85-2F18-4D6A-9E6D-EAF8F927C331}" type="pres">
      <dgm:prSet presAssocID="{324B4317-3FD7-4065-BC60-DF200B75F08C}" presName="conn" presStyleLbl="parChTrans1D2" presStyleIdx="0" presStyleCnt="1"/>
      <dgm:spPr/>
      <dgm:t>
        <a:bodyPr/>
        <a:lstStyle/>
        <a:p>
          <a:endParaRPr lang="en-US"/>
        </a:p>
      </dgm:t>
    </dgm:pt>
    <dgm:pt modelId="{2F5DC59D-0602-413E-A30B-8DD771B1D2F3}" type="pres">
      <dgm:prSet presAssocID="{324B4317-3FD7-4065-BC60-DF200B75F08C}" presName="extraNode" presStyleLbl="node1" presStyleIdx="0" presStyleCnt="3"/>
      <dgm:spPr/>
    </dgm:pt>
    <dgm:pt modelId="{8C2E54FF-1D42-45DA-944F-03EECFD047E3}" type="pres">
      <dgm:prSet presAssocID="{324B4317-3FD7-4065-BC60-DF200B75F08C}" presName="dstNode" presStyleLbl="node1" presStyleIdx="0" presStyleCnt="3"/>
      <dgm:spPr/>
    </dgm:pt>
    <dgm:pt modelId="{80354175-85A0-4521-B284-6654D7B2E755}" type="pres">
      <dgm:prSet presAssocID="{15C5BFAC-7B4E-458A-AF8B-55A4AD8C5C7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BD81D-A006-4338-AC30-9F5EB4E3D76A}" type="pres">
      <dgm:prSet presAssocID="{15C5BFAC-7B4E-458A-AF8B-55A4AD8C5C7F}" presName="accent_1" presStyleCnt="0"/>
      <dgm:spPr/>
    </dgm:pt>
    <dgm:pt modelId="{598EBFAD-A1F9-4E28-805C-87F90C9BB3E9}" type="pres">
      <dgm:prSet presAssocID="{15C5BFAC-7B4E-458A-AF8B-55A4AD8C5C7F}" presName="accentRepeatNode" presStyleLbl="solidFgAcc1" presStyleIdx="0" presStyleCnt="3"/>
      <dgm:spPr/>
    </dgm:pt>
    <dgm:pt modelId="{8029FD39-5BA0-4A9E-B403-0E92102B924A}" type="pres">
      <dgm:prSet presAssocID="{03ACB116-4421-4AB1-9939-4D82F371B5D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DD6A7-A3FD-42C1-A1BB-652AE11B4D33}" type="pres">
      <dgm:prSet presAssocID="{03ACB116-4421-4AB1-9939-4D82F371B5DA}" presName="accent_2" presStyleCnt="0"/>
      <dgm:spPr/>
    </dgm:pt>
    <dgm:pt modelId="{FEB09EB5-C3CF-45CD-9573-683C3A2F1E94}" type="pres">
      <dgm:prSet presAssocID="{03ACB116-4421-4AB1-9939-4D82F371B5DA}" presName="accentRepeatNode" presStyleLbl="solidFgAcc1" presStyleIdx="1" presStyleCnt="3"/>
      <dgm:spPr/>
    </dgm:pt>
    <dgm:pt modelId="{4F251BB7-C5EB-4851-AD39-7DB017DFA2AD}" type="pres">
      <dgm:prSet presAssocID="{5BC0E2B8-8655-472A-83FE-2F7423C40F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21818-5FA6-40CF-8B69-E6FCF344D626}" type="pres">
      <dgm:prSet presAssocID="{5BC0E2B8-8655-472A-83FE-2F7423C40F7F}" presName="accent_3" presStyleCnt="0"/>
      <dgm:spPr/>
    </dgm:pt>
    <dgm:pt modelId="{C6A8F6D1-36B5-403E-97F1-F28D623F6770}" type="pres">
      <dgm:prSet presAssocID="{5BC0E2B8-8655-472A-83FE-2F7423C40F7F}" presName="accentRepeatNode" presStyleLbl="solidFgAcc1" presStyleIdx="2" presStyleCnt="3"/>
      <dgm:spPr/>
    </dgm:pt>
  </dgm:ptLst>
  <dgm:cxnLst>
    <dgm:cxn modelId="{5117068B-03F3-4C1C-A0A5-587A41B6635D}" type="presOf" srcId="{324B4317-3FD7-4065-BC60-DF200B75F08C}" destId="{0163F930-2933-4CE8-BC6D-4B55809567C2}" srcOrd="0" destOrd="0" presId="urn:microsoft.com/office/officeart/2008/layout/VerticalCurvedList"/>
    <dgm:cxn modelId="{75925156-83BC-48B4-AD77-13874C5694A7}" srcId="{324B4317-3FD7-4065-BC60-DF200B75F08C}" destId="{03ACB116-4421-4AB1-9939-4D82F371B5DA}" srcOrd="1" destOrd="0" parTransId="{D41A41FC-E79D-4C3C-BE0C-C56090023166}" sibTransId="{3E7F9A6A-41BB-4BE8-9903-2F6A929C26E8}"/>
    <dgm:cxn modelId="{11B7565F-1907-41CE-BAD5-0CB73C8AF16D}" srcId="{324B4317-3FD7-4065-BC60-DF200B75F08C}" destId="{5BC0E2B8-8655-472A-83FE-2F7423C40F7F}" srcOrd="2" destOrd="0" parTransId="{84D15DCF-D637-4DD0-AC37-1CC8D9D7C7C2}" sibTransId="{D4E09455-86D1-49AD-B1D0-DB1447861022}"/>
    <dgm:cxn modelId="{8A65EF9B-8858-4B88-8C24-99D5E5EDEC56}" type="presOf" srcId="{15C5BFAC-7B4E-458A-AF8B-55A4AD8C5C7F}" destId="{80354175-85A0-4521-B284-6654D7B2E755}" srcOrd="0" destOrd="0" presId="urn:microsoft.com/office/officeart/2008/layout/VerticalCurvedList"/>
    <dgm:cxn modelId="{8FB9D49D-7C8B-41E9-94D2-BEE36865D5D7}" srcId="{324B4317-3FD7-4065-BC60-DF200B75F08C}" destId="{15C5BFAC-7B4E-458A-AF8B-55A4AD8C5C7F}" srcOrd="0" destOrd="0" parTransId="{2BCE634B-CE84-4F32-B3E8-E55753393FF0}" sibTransId="{6F8820DB-0D91-4C0C-9A51-D10E91107EF9}"/>
    <dgm:cxn modelId="{FD67914E-00BA-43D0-88AE-7C40A250C6CA}" type="presOf" srcId="{03ACB116-4421-4AB1-9939-4D82F371B5DA}" destId="{8029FD39-5BA0-4A9E-B403-0E92102B924A}" srcOrd="0" destOrd="0" presId="urn:microsoft.com/office/officeart/2008/layout/VerticalCurvedList"/>
    <dgm:cxn modelId="{AE134E57-CE1E-48D7-8FB5-069E52F7C12B}" type="presOf" srcId="{5BC0E2B8-8655-472A-83FE-2F7423C40F7F}" destId="{4F251BB7-C5EB-4851-AD39-7DB017DFA2AD}" srcOrd="0" destOrd="0" presId="urn:microsoft.com/office/officeart/2008/layout/VerticalCurvedList"/>
    <dgm:cxn modelId="{3192B1F3-A2BA-4CF7-A9B8-315DE6DA7CFB}" type="presOf" srcId="{6F8820DB-0D91-4C0C-9A51-D10E91107EF9}" destId="{86AB8A85-2F18-4D6A-9E6D-EAF8F927C331}" srcOrd="0" destOrd="0" presId="urn:microsoft.com/office/officeart/2008/layout/VerticalCurvedList"/>
    <dgm:cxn modelId="{1E85E7D1-4242-4A0D-A510-915050C11850}" type="presParOf" srcId="{0163F930-2933-4CE8-BC6D-4B55809567C2}" destId="{42448893-BC23-4D07-BB4D-598D2D81856B}" srcOrd="0" destOrd="0" presId="urn:microsoft.com/office/officeart/2008/layout/VerticalCurvedList"/>
    <dgm:cxn modelId="{2E1502CF-9964-4C60-9737-769D059BD5F6}" type="presParOf" srcId="{42448893-BC23-4D07-BB4D-598D2D81856B}" destId="{6F705599-4D04-4643-BF6A-05E41D7E60C8}" srcOrd="0" destOrd="0" presId="urn:microsoft.com/office/officeart/2008/layout/VerticalCurvedList"/>
    <dgm:cxn modelId="{91299470-CDBE-4659-B6BD-8D19AA8C37E8}" type="presParOf" srcId="{6F705599-4D04-4643-BF6A-05E41D7E60C8}" destId="{2D296BFD-51C8-46FF-A44F-534FE182017E}" srcOrd="0" destOrd="0" presId="urn:microsoft.com/office/officeart/2008/layout/VerticalCurvedList"/>
    <dgm:cxn modelId="{85053B50-AD81-41FF-BC20-C9CA1D22A1A1}" type="presParOf" srcId="{6F705599-4D04-4643-BF6A-05E41D7E60C8}" destId="{86AB8A85-2F18-4D6A-9E6D-EAF8F927C331}" srcOrd="1" destOrd="0" presId="urn:microsoft.com/office/officeart/2008/layout/VerticalCurvedList"/>
    <dgm:cxn modelId="{8454C559-4F09-4FE2-9370-8989005E3F88}" type="presParOf" srcId="{6F705599-4D04-4643-BF6A-05E41D7E60C8}" destId="{2F5DC59D-0602-413E-A30B-8DD771B1D2F3}" srcOrd="2" destOrd="0" presId="urn:microsoft.com/office/officeart/2008/layout/VerticalCurvedList"/>
    <dgm:cxn modelId="{6E6EEF70-6CCC-4B5D-A224-00D6A23B1069}" type="presParOf" srcId="{6F705599-4D04-4643-BF6A-05E41D7E60C8}" destId="{8C2E54FF-1D42-45DA-944F-03EECFD047E3}" srcOrd="3" destOrd="0" presId="urn:microsoft.com/office/officeart/2008/layout/VerticalCurvedList"/>
    <dgm:cxn modelId="{B17154EA-55CD-435C-BFA6-017891A1D197}" type="presParOf" srcId="{42448893-BC23-4D07-BB4D-598D2D81856B}" destId="{80354175-85A0-4521-B284-6654D7B2E755}" srcOrd="1" destOrd="0" presId="urn:microsoft.com/office/officeart/2008/layout/VerticalCurvedList"/>
    <dgm:cxn modelId="{B2A8F123-B58E-4EB0-9C4F-6875B76366AB}" type="presParOf" srcId="{42448893-BC23-4D07-BB4D-598D2D81856B}" destId="{123BD81D-A006-4338-AC30-9F5EB4E3D76A}" srcOrd="2" destOrd="0" presId="urn:microsoft.com/office/officeart/2008/layout/VerticalCurvedList"/>
    <dgm:cxn modelId="{D202CE51-61FB-4CD4-A798-B855CBB03FBB}" type="presParOf" srcId="{123BD81D-A006-4338-AC30-9F5EB4E3D76A}" destId="{598EBFAD-A1F9-4E28-805C-87F90C9BB3E9}" srcOrd="0" destOrd="0" presId="urn:microsoft.com/office/officeart/2008/layout/VerticalCurvedList"/>
    <dgm:cxn modelId="{9065775C-27C6-4D77-9E76-916A7873DE07}" type="presParOf" srcId="{42448893-BC23-4D07-BB4D-598D2D81856B}" destId="{8029FD39-5BA0-4A9E-B403-0E92102B924A}" srcOrd="3" destOrd="0" presId="urn:microsoft.com/office/officeart/2008/layout/VerticalCurvedList"/>
    <dgm:cxn modelId="{DBD30799-613A-4645-8D95-B4E1AEC391B3}" type="presParOf" srcId="{42448893-BC23-4D07-BB4D-598D2D81856B}" destId="{A58DD6A7-A3FD-42C1-A1BB-652AE11B4D33}" srcOrd="4" destOrd="0" presId="urn:microsoft.com/office/officeart/2008/layout/VerticalCurvedList"/>
    <dgm:cxn modelId="{C6BB5FD5-8759-4C7A-95C9-98069FC48A4F}" type="presParOf" srcId="{A58DD6A7-A3FD-42C1-A1BB-652AE11B4D33}" destId="{FEB09EB5-C3CF-45CD-9573-683C3A2F1E94}" srcOrd="0" destOrd="0" presId="urn:microsoft.com/office/officeart/2008/layout/VerticalCurvedList"/>
    <dgm:cxn modelId="{DB19EEBE-A5AB-4B32-AB7A-CB88B55F78E6}" type="presParOf" srcId="{42448893-BC23-4D07-BB4D-598D2D81856B}" destId="{4F251BB7-C5EB-4851-AD39-7DB017DFA2AD}" srcOrd="5" destOrd="0" presId="urn:microsoft.com/office/officeart/2008/layout/VerticalCurvedList"/>
    <dgm:cxn modelId="{E74E3AAF-974E-4CF5-BB17-2D4BEBD54D36}" type="presParOf" srcId="{42448893-BC23-4D07-BB4D-598D2D81856B}" destId="{8A121818-5FA6-40CF-8B69-E6FCF344D626}" srcOrd="6" destOrd="0" presId="urn:microsoft.com/office/officeart/2008/layout/VerticalCurvedList"/>
    <dgm:cxn modelId="{252E45D3-7045-418C-BE75-68B63F5ECCC6}" type="presParOf" srcId="{8A121818-5FA6-40CF-8B69-E6FCF344D626}" destId="{C6A8F6D1-36B5-403E-97F1-F28D623F67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30280-675C-4347-BA64-7AF4AA129BD1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8403EDD-5A26-4AEC-82A6-454D383752F7}">
      <dgm:prSet/>
      <dgm:spPr>
        <a:solidFill>
          <a:srgbClr val="333300"/>
        </a:solidFill>
      </dgm:spPr>
      <dgm:t>
        <a:bodyPr/>
        <a:lstStyle/>
        <a:p>
          <a:r>
            <a:rPr lang="en-US" dirty="0" err="1"/>
            <a:t>Empat</a:t>
          </a:r>
          <a:r>
            <a:rPr lang="en-US" dirty="0"/>
            <a:t> (4)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Utama</a:t>
          </a:r>
          <a:endParaRPr lang="en-US" dirty="0"/>
        </a:p>
      </dgm:t>
    </dgm:pt>
    <dgm:pt modelId="{ED7C65F8-C5EA-4BE2-9747-0ECF78405B75}" type="parTrans" cxnId="{CB5C123B-3E85-4684-8D87-84B3E74CE62C}">
      <dgm:prSet/>
      <dgm:spPr/>
      <dgm:t>
        <a:bodyPr/>
        <a:lstStyle/>
        <a:p>
          <a:endParaRPr lang="en-US"/>
        </a:p>
      </dgm:t>
    </dgm:pt>
    <dgm:pt modelId="{0E4E681E-94E2-4F2C-AC84-30CA9B41E15A}" type="sibTrans" cxnId="{CB5C123B-3E85-4684-8D87-84B3E74CE62C}">
      <dgm:prSet/>
      <dgm:spPr/>
      <dgm:t>
        <a:bodyPr/>
        <a:lstStyle/>
        <a:p>
          <a:endParaRPr lang="en-US"/>
        </a:p>
      </dgm:t>
    </dgm:pt>
    <dgm:pt modelId="{01AAE664-B8B3-45A5-B8FC-D9B6A127EA27}">
      <dgm:prSet/>
      <dgm:spPr/>
      <dgm:t>
        <a:bodyPr/>
        <a:lstStyle/>
        <a:p>
          <a:r>
            <a:rPr lang="en-US" dirty="0" err="1"/>
            <a:t>Perubatan</a:t>
          </a:r>
          <a:endParaRPr lang="en-US" dirty="0"/>
        </a:p>
      </dgm:t>
    </dgm:pt>
    <dgm:pt modelId="{835295CE-34D0-456C-B4FC-83B094FC96B9}" type="parTrans" cxnId="{1ACCA325-C3BC-4606-93F6-F0976A15E8CA}">
      <dgm:prSet/>
      <dgm:spPr/>
      <dgm:t>
        <a:bodyPr/>
        <a:lstStyle/>
        <a:p>
          <a:endParaRPr lang="en-US"/>
        </a:p>
      </dgm:t>
    </dgm:pt>
    <dgm:pt modelId="{879D8887-6079-4406-A3A5-2624DF5021F8}" type="sibTrans" cxnId="{1ACCA325-C3BC-4606-93F6-F0976A15E8CA}">
      <dgm:prSet/>
      <dgm:spPr/>
      <dgm:t>
        <a:bodyPr/>
        <a:lstStyle/>
        <a:p>
          <a:endParaRPr lang="en-US"/>
        </a:p>
      </dgm:t>
    </dgm:pt>
    <dgm:pt modelId="{CD7B8AB9-0660-45BD-9FF9-10E8CC54EEAE}">
      <dgm:prSet/>
      <dgm:spPr/>
      <dgm:t>
        <a:bodyPr/>
        <a:lstStyle/>
        <a:p>
          <a:r>
            <a:rPr lang="en-US"/>
            <a:t>Astronomi</a:t>
          </a:r>
        </a:p>
      </dgm:t>
    </dgm:pt>
    <dgm:pt modelId="{B056DA86-885E-488D-BB33-8108C22CB662}" type="parTrans" cxnId="{99581FB6-5205-45A5-B7B2-D640B6F38EAD}">
      <dgm:prSet/>
      <dgm:spPr/>
      <dgm:t>
        <a:bodyPr/>
        <a:lstStyle/>
        <a:p>
          <a:endParaRPr lang="en-US"/>
        </a:p>
      </dgm:t>
    </dgm:pt>
    <dgm:pt modelId="{1AB79524-28B0-4467-83E8-C3130E92A591}" type="sibTrans" cxnId="{99581FB6-5205-45A5-B7B2-D640B6F38EAD}">
      <dgm:prSet/>
      <dgm:spPr/>
      <dgm:t>
        <a:bodyPr/>
        <a:lstStyle/>
        <a:p>
          <a:endParaRPr lang="en-US"/>
        </a:p>
      </dgm:t>
    </dgm:pt>
    <dgm:pt modelId="{987B6ACB-E0E0-4C80-AEFB-76ABD5BBE408}">
      <dgm:prSet/>
      <dgm:spPr/>
      <dgm:t>
        <a:bodyPr/>
        <a:lstStyle/>
        <a:p>
          <a:r>
            <a:rPr lang="en-US" dirty="0" err="1"/>
            <a:t>Matematik</a:t>
          </a:r>
          <a:r>
            <a:rPr lang="en-US" dirty="0"/>
            <a:t>/Algebra/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Nombor</a:t>
          </a:r>
          <a:endParaRPr lang="en-US" dirty="0"/>
        </a:p>
      </dgm:t>
    </dgm:pt>
    <dgm:pt modelId="{12404D5C-F70F-4584-AB15-6B9ECEF9EBE0}" type="parTrans" cxnId="{6E1CCBA2-F7E6-4B2A-A402-5F3BB55BCEC4}">
      <dgm:prSet/>
      <dgm:spPr/>
      <dgm:t>
        <a:bodyPr/>
        <a:lstStyle/>
        <a:p>
          <a:endParaRPr lang="en-US"/>
        </a:p>
      </dgm:t>
    </dgm:pt>
    <dgm:pt modelId="{2855779E-73DF-4129-B018-1CF5786E1B34}" type="sibTrans" cxnId="{6E1CCBA2-F7E6-4B2A-A402-5F3BB55BCEC4}">
      <dgm:prSet/>
      <dgm:spPr/>
      <dgm:t>
        <a:bodyPr/>
        <a:lstStyle/>
        <a:p>
          <a:endParaRPr lang="en-US"/>
        </a:p>
      </dgm:t>
    </dgm:pt>
    <dgm:pt modelId="{5B26E1A7-F45D-4ABD-9CE1-1AE58D339AED}">
      <dgm:prSet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Kejuruteraan</a:t>
          </a:r>
          <a:endParaRPr lang="en-US" dirty="0"/>
        </a:p>
      </dgm:t>
    </dgm:pt>
    <dgm:pt modelId="{B6D32B41-3146-4ECC-B078-3349F69E8679}" type="sibTrans" cxnId="{01548941-5034-4979-9EC3-9BC43A537AB9}">
      <dgm:prSet/>
      <dgm:spPr/>
      <dgm:t>
        <a:bodyPr/>
        <a:lstStyle/>
        <a:p>
          <a:endParaRPr lang="en-US"/>
        </a:p>
      </dgm:t>
    </dgm:pt>
    <dgm:pt modelId="{89670173-88F9-41AE-A1DE-A67364DBA0FE}" type="parTrans" cxnId="{01548941-5034-4979-9EC3-9BC43A537AB9}">
      <dgm:prSet/>
      <dgm:spPr/>
      <dgm:t>
        <a:bodyPr/>
        <a:lstStyle/>
        <a:p>
          <a:endParaRPr lang="en-US"/>
        </a:p>
      </dgm:t>
    </dgm:pt>
    <dgm:pt modelId="{FCF40369-A7EB-9844-9CA5-0F53CC76E2D9}" type="pres">
      <dgm:prSet presAssocID="{C4530280-675C-4347-BA64-7AF4AA129B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2B83F-686A-3A4F-AC7D-701B1949A538}" type="pres">
      <dgm:prSet presAssocID="{E8403EDD-5A26-4AEC-82A6-454D383752F7}" presName="linNode" presStyleCnt="0"/>
      <dgm:spPr/>
    </dgm:pt>
    <dgm:pt modelId="{19C34C2B-5E75-034E-ADE8-A0AC09BD27C0}" type="pres">
      <dgm:prSet presAssocID="{E8403EDD-5A26-4AEC-82A6-454D383752F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4FCF7-38CF-484D-BA84-8C04E9158A1F}" type="pres">
      <dgm:prSet presAssocID="{E8403EDD-5A26-4AEC-82A6-454D383752F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4D40D-5B0C-BC4D-8E56-C526E8F39DCC}" type="presOf" srcId="{987B6ACB-E0E0-4C80-AEFB-76ABD5BBE408}" destId="{9114FCF7-38CF-484D-BA84-8C04E9158A1F}" srcOrd="0" destOrd="2" presId="urn:microsoft.com/office/officeart/2005/8/layout/vList5"/>
    <dgm:cxn modelId="{C9F4FD17-643F-F94D-87C1-6A6AE42D9CF6}" type="presOf" srcId="{5B26E1A7-F45D-4ABD-9CE1-1AE58D339AED}" destId="{9114FCF7-38CF-484D-BA84-8C04E9158A1F}" srcOrd="0" destOrd="3" presId="urn:microsoft.com/office/officeart/2005/8/layout/vList5"/>
    <dgm:cxn modelId="{8FFD30E1-D42B-404C-8C01-B1B2C575F632}" type="presOf" srcId="{C4530280-675C-4347-BA64-7AF4AA129BD1}" destId="{FCF40369-A7EB-9844-9CA5-0F53CC76E2D9}" srcOrd="0" destOrd="0" presId="urn:microsoft.com/office/officeart/2005/8/layout/vList5"/>
    <dgm:cxn modelId="{CB5C123B-3E85-4684-8D87-84B3E74CE62C}" srcId="{C4530280-675C-4347-BA64-7AF4AA129BD1}" destId="{E8403EDD-5A26-4AEC-82A6-454D383752F7}" srcOrd="0" destOrd="0" parTransId="{ED7C65F8-C5EA-4BE2-9747-0ECF78405B75}" sibTransId="{0E4E681E-94E2-4F2C-AC84-30CA9B41E15A}"/>
    <dgm:cxn modelId="{AE95FB76-77E0-CE4F-A411-8D7FABAF7946}" type="presOf" srcId="{CD7B8AB9-0660-45BD-9FF9-10E8CC54EEAE}" destId="{9114FCF7-38CF-484D-BA84-8C04E9158A1F}" srcOrd="0" destOrd="1" presId="urn:microsoft.com/office/officeart/2005/8/layout/vList5"/>
    <dgm:cxn modelId="{99581FB6-5205-45A5-B7B2-D640B6F38EAD}" srcId="{E8403EDD-5A26-4AEC-82A6-454D383752F7}" destId="{CD7B8AB9-0660-45BD-9FF9-10E8CC54EEAE}" srcOrd="1" destOrd="0" parTransId="{B056DA86-885E-488D-BB33-8108C22CB662}" sibTransId="{1AB79524-28B0-4467-83E8-C3130E92A591}"/>
    <dgm:cxn modelId="{B444282D-8A39-0843-8E74-9E5E37CC6973}" type="presOf" srcId="{E8403EDD-5A26-4AEC-82A6-454D383752F7}" destId="{19C34C2B-5E75-034E-ADE8-A0AC09BD27C0}" srcOrd="0" destOrd="0" presId="urn:microsoft.com/office/officeart/2005/8/layout/vList5"/>
    <dgm:cxn modelId="{1C5BBB3B-1A31-FF40-9D2A-1AE325592D02}" type="presOf" srcId="{01AAE664-B8B3-45A5-B8FC-D9B6A127EA27}" destId="{9114FCF7-38CF-484D-BA84-8C04E9158A1F}" srcOrd="0" destOrd="0" presId="urn:microsoft.com/office/officeart/2005/8/layout/vList5"/>
    <dgm:cxn modelId="{6E1CCBA2-F7E6-4B2A-A402-5F3BB55BCEC4}" srcId="{E8403EDD-5A26-4AEC-82A6-454D383752F7}" destId="{987B6ACB-E0E0-4C80-AEFB-76ABD5BBE408}" srcOrd="2" destOrd="0" parTransId="{12404D5C-F70F-4584-AB15-6B9ECEF9EBE0}" sibTransId="{2855779E-73DF-4129-B018-1CF5786E1B34}"/>
    <dgm:cxn modelId="{01548941-5034-4979-9EC3-9BC43A537AB9}" srcId="{E8403EDD-5A26-4AEC-82A6-454D383752F7}" destId="{5B26E1A7-F45D-4ABD-9CE1-1AE58D339AED}" srcOrd="3" destOrd="0" parTransId="{89670173-88F9-41AE-A1DE-A67364DBA0FE}" sibTransId="{B6D32B41-3146-4ECC-B078-3349F69E8679}"/>
    <dgm:cxn modelId="{1ACCA325-C3BC-4606-93F6-F0976A15E8CA}" srcId="{E8403EDD-5A26-4AEC-82A6-454D383752F7}" destId="{01AAE664-B8B3-45A5-B8FC-D9B6A127EA27}" srcOrd="0" destOrd="0" parTransId="{835295CE-34D0-456C-B4FC-83B094FC96B9}" sibTransId="{879D8887-6079-4406-A3A5-2624DF5021F8}"/>
    <dgm:cxn modelId="{C7376255-2AFE-E54C-999F-269F66E0B7F9}" type="presParOf" srcId="{FCF40369-A7EB-9844-9CA5-0F53CC76E2D9}" destId="{AE02B83F-686A-3A4F-AC7D-701B1949A538}" srcOrd="0" destOrd="0" presId="urn:microsoft.com/office/officeart/2005/8/layout/vList5"/>
    <dgm:cxn modelId="{0136D94D-B7B3-F74B-AC23-32B67A79E738}" type="presParOf" srcId="{AE02B83F-686A-3A4F-AC7D-701B1949A538}" destId="{19C34C2B-5E75-034E-ADE8-A0AC09BD27C0}" srcOrd="0" destOrd="0" presId="urn:microsoft.com/office/officeart/2005/8/layout/vList5"/>
    <dgm:cxn modelId="{82F4ACD2-2ECE-4749-B16B-E8EC32D1FE8F}" type="presParOf" srcId="{AE02B83F-686A-3A4F-AC7D-701B1949A538}" destId="{9114FCF7-38CF-484D-BA84-8C04E9158A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44CFD0-9836-456D-8B5B-D67A9CC0EF59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D1364CD-561E-489C-8691-211E7AE7DE90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MESOPOTAMIA</a:t>
          </a:r>
          <a:endParaRPr lang="en-US" dirty="0">
            <a:solidFill>
              <a:srgbClr val="FFFF00"/>
            </a:solidFill>
          </a:endParaRPr>
        </a:p>
      </dgm:t>
    </dgm:pt>
    <dgm:pt modelId="{CBC93439-8C6D-4F15-8559-4E9D4DACDCC0}" type="parTrans" cxnId="{3C666FF6-87F6-47D5-B774-C1C0089835E8}">
      <dgm:prSet/>
      <dgm:spPr/>
      <dgm:t>
        <a:bodyPr/>
        <a:lstStyle/>
        <a:p>
          <a:endParaRPr lang="en-US"/>
        </a:p>
      </dgm:t>
    </dgm:pt>
    <dgm:pt modelId="{9CCAB3C4-43BC-406E-A2E8-8CE4D7485214}" type="sibTrans" cxnId="{3C666FF6-87F6-47D5-B774-C1C0089835E8}">
      <dgm:prSet/>
      <dgm:spPr/>
      <dgm:t>
        <a:bodyPr/>
        <a:lstStyle/>
        <a:p>
          <a:endParaRPr lang="en-US"/>
        </a:p>
      </dgm:t>
    </dgm:pt>
    <dgm:pt modelId="{CDB34EDB-8128-4908-B55F-6699CC81E3E9}">
      <dgm:prSet/>
      <dgm:spPr/>
      <dgm:t>
        <a:bodyPr/>
        <a:lstStyle/>
        <a:p>
          <a:r>
            <a:rPr lang="en-MY" dirty="0" err="1"/>
            <a:t>Bangsa</a:t>
          </a:r>
          <a:r>
            <a:rPr lang="en-MY" dirty="0"/>
            <a:t> </a:t>
          </a:r>
          <a:r>
            <a:rPr lang="en-MY" dirty="0" err="1"/>
            <a:t>Sumeria</a:t>
          </a:r>
          <a:r>
            <a:rPr lang="en-MY" dirty="0"/>
            <a:t> </a:t>
          </a:r>
          <a:r>
            <a:rPr lang="en-MY" dirty="0" err="1"/>
            <a:t>telah</a:t>
          </a:r>
          <a:r>
            <a:rPr lang="en-MY" dirty="0"/>
            <a:t> </a:t>
          </a:r>
          <a:r>
            <a:rPr lang="en-MY" dirty="0" err="1"/>
            <a:t>berjaya</a:t>
          </a:r>
          <a:r>
            <a:rPr lang="en-MY" dirty="0"/>
            <a:t> </a:t>
          </a:r>
          <a:r>
            <a:rPr lang="en-MY" dirty="0" err="1"/>
            <a:t>menghasilkan</a:t>
          </a:r>
          <a:r>
            <a:rPr lang="en-MY" dirty="0"/>
            <a:t> </a:t>
          </a:r>
          <a:r>
            <a:rPr lang="en-MY" dirty="0" err="1" smtClean="0"/>
            <a:t>preskripsi</a:t>
          </a:r>
          <a:r>
            <a:rPr lang="en-MY" dirty="0" smtClean="0"/>
            <a:t> </a:t>
          </a:r>
          <a:r>
            <a:rPr lang="en-MY" dirty="0" err="1" smtClean="0"/>
            <a:t>ubatan</a:t>
          </a:r>
          <a:r>
            <a:rPr lang="en-MY" dirty="0" smtClean="0"/>
            <a:t> </a:t>
          </a:r>
          <a:r>
            <a:rPr lang="en-MY" dirty="0"/>
            <a:t>yang </a:t>
          </a:r>
          <a:r>
            <a:rPr lang="en-MY" dirty="0" err="1"/>
            <a:t>tertua</a:t>
          </a:r>
          <a:r>
            <a:rPr lang="en-MY" dirty="0"/>
            <a:t> di </a:t>
          </a:r>
          <a:r>
            <a:rPr lang="en-MY" dirty="0" err="1"/>
            <a:t>dunia</a:t>
          </a:r>
          <a:r>
            <a:rPr lang="en-MY" dirty="0"/>
            <a:t> yang </a:t>
          </a:r>
          <a:r>
            <a:rPr lang="en-MY" dirty="0" err="1"/>
            <a:t>tercatat</a:t>
          </a:r>
          <a:r>
            <a:rPr lang="en-MY" dirty="0"/>
            <a:t> </a:t>
          </a:r>
          <a:r>
            <a:rPr lang="en-MY" dirty="0" err="1"/>
            <a:t>pada</a:t>
          </a:r>
          <a:r>
            <a:rPr lang="en-MY" dirty="0"/>
            <a:t> </a:t>
          </a:r>
          <a:r>
            <a:rPr lang="en-MY" dirty="0" err="1"/>
            <a:t>kepingan</a:t>
          </a:r>
          <a:r>
            <a:rPr lang="en-MY" dirty="0"/>
            <a:t> </a:t>
          </a:r>
          <a:r>
            <a:rPr lang="en-MY" dirty="0" err="1" smtClean="0"/>
            <a:t>segi</a:t>
          </a:r>
          <a:r>
            <a:rPr lang="en-MY" dirty="0" smtClean="0"/>
            <a:t> </a:t>
          </a:r>
          <a:r>
            <a:rPr lang="en-MY" dirty="0" err="1" smtClean="0"/>
            <a:t>empat</a:t>
          </a:r>
          <a:r>
            <a:rPr lang="en-MY" dirty="0" smtClean="0"/>
            <a:t> </a:t>
          </a:r>
          <a:r>
            <a:rPr lang="en-MY" dirty="0" err="1"/>
            <a:t>tanah</a:t>
          </a:r>
          <a:r>
            <a:rPr lang="en-MY" dirty="0"/>
            <a:t> </a:t>
          </a:r>
          <a:r>
            <a:rPr lang="en-MY" dirty="0" err="1"/>
            <a:t>liat</a:t>
          </a:r>
          <a:r>
            <a:rPr lang="en-MY" dirty="0"/>
            <a:t> </a:t>
          </a:r>
          <a:r>
            <a:rPr lang="en-MY" dirty="0" err="1"/>
            <a:t>lebih</a:t>
          </a:r>
          <a:r>
            <a:rPr lang="en-MY" dirty="0"/>
            <a:t> </a:t>
          </a:r>
          <a:r>
            <a:rPr lang="en-MY" dirty="0" err="1"/>
            <a:t>kurang</a:t>
          </a:r>
          <a:r>
            <a:rPr lang="en-MY" dirty="0"/>
            <a:t> 4000 </a:t>
          </a:r>
          <a:r>
            <a:rPr lang="en-MY" dirty="0" err="1"/>
            <a:t>tahun</a:t>
          </a:r>
          <a:r>
            <a:rPr lang="en-MY" dirty="0"/>
            <a:t> </a:t>
          </a:r>
          <a:r>
            <a:rPr lang="en-MY" dirty="0" err="1" smtClean="0"/>
            <a:t>dahulu</a:t>
          </a:r>
          <a:r>
            <a:rPr lang="en-MY" dirty="0" smtClean="0"/>
            <a:t>.</a:t>
          </a:r>
          <a:endParaRPr lang="en-US" dirty="0"/>
        </a:p>
      </dgm:t>
    </dgm:pt>
    <dgm:pt modelId="{A7767E36-D089-42CE-964D-B05D7603A413}" type="parTrans" cxnId="{F607B33F-CA1A-4845-A9BC-451CA01148CE}">
      <dgm:prSet/>
      <dgm:spPr/>
      <dgm:t>
        <a:bodyPr/>
        <a:lstStyle/>
        <a:p>
          <a:endParaRPr lang="en-US"/>
        </a:p>
      </dgm:t>
    </dgm:pt>
    <dgm:pt modelId="{FA01986E-E68C-4DB0-8CB4-DA69098B1CED}" type="sibTrans" cxnId="{F607B33F-CA1A-4845-A9BC-451CA01148CE}">
      <dgm:prSet/>
      <dgm:spPr/>
      <dgm:t>
        <a:bodyPr/>
        <a:lstStyle/>
        <a:p>
          <a:endParaRPr lang="en-US"/>
        </a:p>
      </dgm:t>
    </dgm:pt>
    <dgm:pt modelId="{713E8520-94CA-441B-87AF-2D1B7F3EE390}">
      <dgm:prSet/>
      <dgm:spPr/>
      <dgm:t>
        <a:bodyPr/>
        <a:lstStyle/>
        <a:p>
          <a:r>
            <a:rPr lang="en-MY"/>
            <a:t>Zaman kerajaan Assyria, lebih kurang 500 jenis herba dan ubatan berjaya dihasilkan dan dikatalog. Ini menjadi titik tolak kepada kemunculan ilmu farmasi (Josephine A. Dolan, 1968)</a:t>
          </a:r>
          <a:endParaRPr lang="en-US"/>
        </a:p>
      </dgm:t>
    </dgm:pt>
    <dgm:pt modelId="{D4FD6C41-3295-4FCC-A523-D7A21E2E0F2D}" type="parTrans" cxnId="{837164AD-BBEF-459C-87C8-9734A94F4CDF}">
      <dgm:prSet/>
      <dgm:spPr/>
      <dgm:t>
        <a:bodyPr/>
        <a:lstStyle/>
        <a:p>
          <a:endParaRPr lang="en-US"/>
        </a:p>
      </dgm:t>
    </dgm:pt>
    <dgm:pt modelId="{D45C6299-CBC1-4921-BA35-9171A5ED2030}" type="sibTrans" cxnId="{837164AD-BBEF-459C-87C8-9734A94F4CDF}">
      <dgm:prSet/>
      <dgm:spPr/>
      <dgm:t>
        <a:bodyPr/>
        <a:lstStyle/>
        <a:p>
          <a:endParaRPr lang="en-US"/>
        </a:p>
      </dgm:t>
    </dgm:pt>
    <dgm:pt modelId="{C21ECFD4-89CD-4C1C-9323-CF91F373EDF1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PARSI PURBA</a:t>
          </a:r>
          <a:endParaRPr lang="en-US" dirty="0">
            <a:solidFill>
              <a:srgbClr val="FFFF00"/>
            </a:solidFill>
          </a:endParaRPr>
        </a:p>
      </dgm:t>
    </dgm:pt>
    <dgm:pt modelId="{F09726DD-ACAE-453E-A32F-6A7F3E470922}" type="parTrans" cxnId="{A577B645-9CDF-4B9A-A833-9681B136071D}">
      <dgm:prSet/>
      <dgm:spPr/>
      <dgm:t>
        <a:bodyPr/>
        <a:lstStyle/>
        <a:p>
          <a:endParaRPr lang="en-US"/>
        </a:p>
      </dgm:t>
    </dgm:pt>
    <dgm:pt modelId="{E388E4F0-D2B2-4AB4-8E2D-F688E019D6C9}" type="sibTrans" cxnId="{A577B645-9CDF-4B9A-A833-9681B136071D}">
      <dgm:prSet/>
      <dgm:spPr/>
      <dgm:t>
        <a:bodyPr/>
        <a:lstStyle/>
        <a:p>
          <a:endParaRPr lang="en-US"/>
        </a:p>
      </dgm:t>
    </dgm:pt>
    <dgm:pt modelId="{D772E467-6C4B-4223-8C2F-00533CAE8793}">
      <dgm:prSet/>
      <dgm:spPr/>
      <dgm:t>
        <a:bodyPr/>
        <a:lstStyle/>
        <a:p>
          <a:r>
            <a:rPr lang="en-MY" dirty="0"/>
            <a:t>Antara </a:t>
          </a:r>
          <a:r>
            <a:rPr lang="en-MY" dirty="0" err="1"/>
            <a:t>sumbangan</a:t>
          </a:r>
          <a:r>
            <a:rPr lang="en-MY" dirty="0"/>
            <a:t> </a:t>
          </a:r>
          <a:r>
            <a:rPr lang="en-MY" dirty="0" err="1"/>
            <a:t>tamadun</a:t>
          </a:r>
          <a:r>
            <a:rPr lang="en-MY" dirty="0"/>
            <a:t> </a:t>
          </a:r>
          <a:r>
            <a:rPr lang="en-MY" dirty="0" err="1"/>
            <a:t>ini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dunia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 </a:t>
          </a:r>
          <a:r>
            <a:rPr lang="en-MY" dirty="0" err="1"/>
            <a:t>ialah</a:t>
          </a:r>
          <a:r>
            <a:rPr lang="en-MY" dirty="0"/>
            <a:t> </a:t>
          </a:r>
          <a:r>
            <a:rPr lang="en-MY" dirty="0" err="1"/>
            <a:t>penemuan</a:t>
          </a:r>
          <a:r>
            <a:rPr lang="en-MY" dirty="0"/>
            <a:t> </a:t>
          </a:r>
          <a:r>
            <a:rPr lang="en-MY" dirty="0" err="1"/>
            <a:t>Rekod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 </a:t>
          </a:r>
          <a:r>
            <a:rPr lang="en-MY" dirty="0" err="1"/>
            <a:t>Tertua</a:t>
          </a:r>
          <a:r>
            <a:rPr lang="en-MY" dirty="0"/>
            <a:t> </a:t>
          </a:r>
          <a:r>
            <a:rPr lang="en-MY" dirty="0" err="1"/>
            <a:t>Parsi</a:t>
          </a:r>
          <a:r>
            <a:rPr lang="en-MY" dirty="0"/>
            <a:t> yang </a:t>
          </a:r>
          <a:r>
            <a:rPr lang="en-MY" dirty="0" err="1"/>
            <a:t>terdapat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buku</a:t>
          </a:r>
          <a:r>
            <a:rPr lang="en-MY" dirty="0"/>
            <a:t> ‘Zoroaster</a:t>
          </a:r>
          <a:r>
            <a:rPr lang="en-MY" dirty="0" smtClean="0"/>
            <a:t>’.</a:t>
          </a:r>
          <a:endParaRPr lang="en-US" dirty="0"/>
        </a:p>
      </dgm:t>
    </dgm:pt>
    <dgm:pt modelId="{0B10BAD0-CD03-432E-982A-DFED047C53F0}" type="parTrans" cxnId="{D4C3D4E6-63E3-4C76-9173-13AEDA4C4FCD}">
      <dgm:prSet/>
      <dgm:spPr/>
      <dgm:t>
        <a:bodyPr/>
        <a:lstStyle/>
        <a:p>
          <a:endParaRPr lang="en-US"/>
        </a:p>
      </dgm:t>
    </dgm:pt>
    <dgm:pt modelId="{C23203FF-8968-42F0-9242-7CAD229F2224}" type="sibTrans" cxnId="{D4C3D4E6-63E3-4C76-9173-13AEDA4C4FCD}">
      <dgm:prSet/>
      <dgm:spPr/>
      <dgm:t>
        <a:bodyPr/>
        <a:lstStyle/>
        <a:p>
          <a:endParaRPr lang="en-US"/>
        </a:p>
      </dgm:t>
    </dgm:pt>
    <dgm:pt modelId="{7160FEFC-64BA-D746-B7A7-BB33C60D743E}" type="pres">
      <dgm:prSet presAssocID="{7344CFD0-9836-456D-8B5B-D67A9CC0EF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A04C26-74A9-E941-A526-26D436681219}" type="pres">
      <dgm:prSet presAssocID="{FD1364CD-561E-489C-8691-211E7AE7DE90}" presName="thickLine" presStyleLbl="alignNode1" presStyleIdx="0" presStyleCnt="2"/>
      <dgm:spPr/>
    </dgm:pt>
    <dgm:pt modelId="{E969F5DF-701D-1341-AF95-C57F7946E921}" type="pres">
      <dgm:prSet presAssocID="{FD1364CD-561E-489C-8691-211E7AE7DE90}" presName="horz1" presStyleCnt="0"/>
      <dgm:spPr/>
    </dgm:pt>
    <dgm:pt modelId="{246B4DD9-A007-E448-9F0C-E2E49B437C8D}" type="pres">
      <dgm:prSet presAssocID="{FD1364CD-561E-489C-8691-211E7AE7DE90}" presName="tx1" presStyleLbl="revTx" presStyleIdx="0" presStyleCnt="5"/>
      <dgm:spPr/>
      <dgm:t>
        <a:bodyPr/>
        <a:lstStyle/>
        <a:p>
          <a:endParaRPr lang="en-US"/>
        </a:p>
      </dgm:t>
    </dgm:pt>
    <dgm:pt modelId="{739034F1-E565-E841-8CD0-5F656E64FF74}" type="pres">
      <dgm:prSet presAssocID="{FD1364CD-561E-489C-8691-211E7AE7DE90}" presName="vert1" presStyleCnt="0"/>
      <dgm:spPr/>
    </dgm:pt>
    <dgm:pt modelId="{BD9FBDD7-ED16-5040-AAD5-113F34CC930F}" type="pres">
      <dgm:prSet presAssocID="{CDB34EDB-8128-4908-B55F-6699CC81E3E9}" presName="vertSpace2a" presStyleCnt="0"/>
      <dgm:spPr/>
    </dgm:pt>
    <dgm:pt modelId="{6C01DD0F-6EF0-004D-897A-4556161821AF}" type="pres">
      <dgm:prSet presAssocID="{CDB34EDB-8128-4908-B55F-6699CC81E3E9}" presName="horz2" presStyleCnt="0"/>
      <dgm:spPr/>
    </dgm:pt>
    <dgm:pt modelId="{059085FD-6BF2-B44C-BA7D-4AA8A4DE4EEA}" type="pres">
      <dgm:prSet presAssocID="{CDB34EDB-8128-4908-B55F-6699CC81E3E9}" presName="horzSpace2" presStyleCnt="0"/>
      <dgm:spPr/>
    </dgm:pt>
    <dgm:pt modelId="{E223D153-05A1-2345-854D-D8CB31AF8CC4}" type="pres">
      <dgm:prSet presAssocID="{CDB34EDB-8128-4908-B55F-6699CC81E3E9}" presName="tx2" presStyleLbl="revTx" presStyleIdx="1" presStyleCnt="5"/>
      <dgm:spPr/>
      <dgm:t>
        <a:bodyPr/>
        <a:lstStyle/>
        <a:p>
          <a:endParaRPr lang="en-US"/>
        </a:p>
      </dgm:t>
    </dgm:pt>
    <dgm:pt modelId="{6E5BA8FF-B577-E845-929F-79F0803370D6}" type="pres">
      <dgm:prSet presAssocID="{CDB34EDB-8128-4908-B55F-6699CC81E3E9}" presName="vert2" presStyleCnt="0"/>
      <dgm:spPr/>
    </dgm:pt>
    <dgm:pt modelId="{4C16812F-EBD2-C74A-943A-BB0E2A46EB58}" type="pres">
      <dgm:prSet presAssocID="{CDB34EDB-8128-4908-B55F-6699CC81E3E9}" presName="thinLine2b" presStyleLbl="callout" presStyleIdx="0" presStyleCnt="3"/>
      <dgm:spPr/>
    </dgm:pt>
    <dgm:pt modelId="{2EAEACE7-5DA6-1744-A535-E44ADBE8EEC4}" type="pres">
      <dgm:prSet presAssocID="{CDB34EDB-8128-4908-B55F-6699CC81E3E9}" presName="vertSpace2b" presStyleCnt="0"/>
      <dgm:spPr/>
    </dgm:pt>
    <dgm:pt modelId="{1E1A3E60-54AB-264F-A566-C2CB4869E812}" type="pres">
      <dgm:prSet presAssocID="{713E8520-94CA-441B-87AF-2D1B7F3EE390}" presName="horz2" presStyleCnt="0"/>
      <dgm:spPr/>
    </dgm:pt>
    <dgm:pt modelId="{40401223-A06B-AD42-88A0-9DDA74C8E2BB}" type="pres">
      <dgm:prSet presAssocID="{713E8520-94CA-441B-87AF-2D1B7F3EE390}" presName="horzSpace2" presStyleCnt="0"/>
      <dgm:spPr/>
    </dgm:pt>
    <dgm:pt modelId="{E1B5B2F7-1774-1D4D-AA7F-F61FAFB70248}" type="pres">
      <dgm:prSet presAssocID="{713E8520-94CA-441B-87AF-2D1B7F3EE390}" presName="tx2" presStyleLbl="revTx" presStyleIdx="2" presStyleCnt="5"/>
      <dgm:spPr/>
      <dgm:t>
        <a:bodyPr/>
        <a:lstStyle/>
        <a:p>
          <a:endParaRPr lang="en-US"/>
        </a:p>
      </dgm:t>
    </dgm:pt>
    <dgm:pt modelId="{F63469F1-1C6B-F841-AFF2-91CB8F8AFD3A}" type="pres">
      <dgm:prSet presAssocID="{713E8520-94CA-441B-87AF-2D1B7F3EE390}" presName="vert2" presStyleCnt="0"/>
      <dgm:spPr/>
    </dgm:pt>
    <dgm:pt modelId="{96D1F4AA-7626-3946-B5FD-3B53560FEFA4}" type="pres">
      <dgm:prSet presAssocID="{713E8520-94CA-441B-87AF-2D1B7F3EE390}" presName="thinLine2b" presStyleLbl="callout" presStyleIdx="1" presStyleCnt="3"/>
      <dgm:spPr/>
    </dgm:pt>
    <dgm:pt modelId="{C02409C0-9D80-FE44-A04C-D1CBC1D8DD88}" type="pres">
      <dgm:prSet presAssocID="{713E8520-94CA-441B-87AF-2D1B7F3EE390}" presName="vertSpace2b" presStyleCnt="0"/>
      <dgm:spPr/>
    </dgm:pt>
    <dgm:pt modelId="{A6971231-D01F-ED45-85EA-CFFC40A24BB2}" type="pres">
      <dgm:prSet presAssocID="{C21ECFD4-89CD-4C1C-9323-CF91F373EDF1}" presName="thickLine" presStyleLbl="alignNode1" presStyleIdx="1" presStyleCnt="2"/>
      <dgm:spPr/>
    </dgm:pt>
    <dgm:pt modelId="{ED12AFA0-ABA3-6045-895E-78D6090450BD}" type="pres">
      <dgm:prSet presAssocID="{C21ECFD4-89CD-4C1C-9323-CF91F373EDF1}" presName="horz1" presStyleCnt="0"/>
      <dgm:spPr/>
    </dgm:pt>
    <dgm:pt modelId="{CC6AA8F4-6F16-8947-BCD8-C0EFA21A9A31}" type="pres">
      <dgm:prSet presAssocID="{C21ECFD4-89CD-4C1C-9323-CF91F373EDF1}" presName="tx1" presStyleLbl="revTx" presStyleIdx="3" presStyleCnt="5"/>
      <dgm:spPr/>
      <dgm:t>
        <a:bodyPr/>
        <a:lstStyle/>
        <a:p>
          <a:endParaRPr lang="en-US"/>
        </a:p>
      </dgm:t>
    </dgm:pt>
    <dgm:pt modelId="{43BCDD85-4C0C-E54A-89B6-472B8CD483EB}" type="pres">
      <dgm:prSet presAssocID="{C21ECFD4-89CD-4C1C-9323-CF91F373EDF1}" presName="vert1" presStyleCnt="0"/>
      <dgm:spPr/>
    </dgm:pt>
    <dgm:pt modelId="{47BF5D61-FE8B-FF4F-B0F8-ECA03984BA5F}" type="pres">
      <dgm:prSet presAssocID="{D772E467-6C4B-4223-8C2F-00533CAE8793}" presName="vertSpace2a" presStyleCnt="0"/>
      <dgm:spPr/>
    </dgm:pt>
    <dgm:pt modelId="{A3E62B8A-868B-6B40-A894-1C99B9629AFC}" type="pres">
      <dgm:prSet presAssocID="{D772E467-6C4B-4223-8C2F-00533CAE8793}" presName="horz2" presStyleCnt="0"/>
      <dgm:spPr/>
    </dgm:pt>
    <dgm:pt modelId="{64252191-D0BF-1748-9C3C-54C2017FC93E}" type="pres">
      <dgm:prSet presAssocID="{D772E467-6C4B-4223-8C2F-00533CAE8793}" presName="horzSpace2" presStyleCnt="0"/>
      <dgm:spPr/>
    </dgm:pt>
    <dgm:pt modelId="{1D40098B-0CA3-054F-B56F-8C8FE7451FE0}" type="pres">
      <dgm:prSet presAssocID="{D772E467-6C4B-4223-8C2F-00533CAE8793}" presName="tx2" presStyleLbl="revTx" presStyleIdx="4" presStyleCnt="5"/>
      <dgm:spPr/>
      <dgm:t>
        <a:bodyPr/>
        <a:lstStyle/>
        <a:p>
          <a:endParaRPr lang="en-US"/>
        </a:p>
      </dgm:t>
    </dgm:pt>
    <dgm:pt modelId="{EE3F06F9-D726-D848-92E9-D90B82C789F8}" type="pres">
      <dgm:prSet presAssocID="{D772E467-6C4B-4223-8C2F-00533CAE8793}" presName="vert2" presStyleCnt="0"/>
      <dgm:spPr/>
    </dgm:pt>
    <dgm:pt modelId="{E262048A-C49D-E142-AB30-B99C78C50EB9}" type="pres">
      <dgm:prSet presAssocID="{D772E467-6C4B-4223-8C2F-00533CAE8793}" presName="thinLine2b" presStyleLbl="callout" presStyleIdx="2" presStyleCnt="3"/>
      <dgm:spPr/>
    </dgm:pt>
    <dgm:pt modelId="{06F038E9-FAC3-124A-8722-C0385EDDEF2E}" type="pres">
      <dgm:prSet presAssocID="{D772E467-6C4B-4223-8C2F-00533CAE8793}" presName="vertSpace2b" presStyleCnt="0"/>
      <dgm:spPr/>
    </dgm:pt>
  </dgm:ptLst>
  <dgm:cxnLst>
    <dgm:cxn modelId="{837164AD-BBEF-459C-87C8-9734A94F4CDF}" srcId="{FD1364CD-561E-489C-8691-211E7AE7DE90}" destId="{713E8520-94CA-441B-87AF-2D1B7F3EE390}" srcOrd="1" destOrd="0" parTransId="{D4FD6C41-3295-4FCC-A523-D7A21E2E0F2D}" sibTransId="{D45C6299-CBC1-4921-BA35-9171A5ED2030}"/>
    <dgm:cxn modelId="{D4C3D4E6-63E3-4C76-9173-13AEDA4C4FCD}" srcId="{C21ECFD4-89CD-4C1C-9323-CF91F373EDF1}" destId="{D772E467-6C4B-4223-8C2F-00533CAE8793}" srcOrd="0" destOrd="0" parTransId="{0B10BAD0-CD03-432E-982A-DFED047C53F0}" sibTransId="{C23203FF-8968-42F0-9242-7CAD229F2224}"/>
    <dgm:cxn modelId="{3C666FF6-87F6-47D5-B774-C1C0089835E8}" srcId="{7344CFD0-9836-456D-8B5B-D67A9CC0EF59}" destId="{FD1364CD-561E-489C-8691-211E7AE7DE90}" srcOrd="0" destOrd="0" parTransId="{CBC93439-8C6D-4F15-8559-4E9D4DACDCC0}" sibTransId="{9CCAB3C4-43BC-406E-A2E8-8CE4D7485214}"/>
    <dgm:cxn modelId="{C804C5C9-1BB2-BD49-BF4A-102EC8D7F122}" type="presOf" srcId="{CDB34EDB-8128-4908-B55F-6699CC81E3E9}" destId="{E223D153-05A1-2345-854D-D8CB31AF8CC4}" srcOrd="0" destOrd="0" presId="urn:microsoft.com/office/officeart/2008/layout/LinedList"/>
    <dgm:cxn modelId="{D4F86698-D1EC-4E4B-9715-1F862628F61D}" type="presOf" srcId="{C21ECFD4-89CD-4C1C-9323-CF91F373EDF1}" destId="{CC6AA8F4-6F16-8947-BCD8-C0EFA21A9A31}" srcOrd="0" destOrd="0" presId="urn:microsoft.com/office/officeart/2008/layout/LinedList"/>
    <dgm:cxn modelId="{8F3EADA7-F586-0B4C-9309-F8BDC4229588}" type="presOf" srcId="{7344CFD0-9836-456D-8B5B-D67A9CC0EF59}" destId="{7160FEFC-64BA-D746-B7A7-BB33C60D743E}" srcOrd="0" destOrd="0" presId="urn:microsoft.com/office/officeart/2008/layout/LinedList"/>
    <dgm:cxn modelId="{B783DD3A-89B7-6A45-BA0D-10BC2CAD6E77}" type="presOf" srcId="{FD1364CD-561E-489C-8691-211E7AE7DE90}" destId="{246B4DD9-A007-E448-9F0C-E2E49B437C8D}" srcOrd="0" destOrd="0" presId="urn:microsoft.com/office/officeart/2008/layout/LinedList"/>
    <dgm:cxn modelId="{A577B645-9CDF-4B9A-A833-9681B136071D}" srcId="{7344CFD0-9836-456D-8B5B-D67A9CC0EF59}" destId="{C21ECFD4-89CD-4C1C-9323-CF91F373EDF1}" srcOrd="1" destOrd="0" parTransId="{F09726DD-ACAE-453E-A32F-6A7F3E470922}" sibTransId="{E388E4F0-D2B2-4AB4-8E2D-F688E019D6C9}"/>
    <dgm:cxn modelId="{C5834B01-6AC3-A847-AB2A-EFD5C50C4A90}" type="presOf" srcId="{713E8520-94CA-441B-87AF-2D1B7F3EE390}" destId="{E1B5B2F7-1774-1D4D-AA7F-F61FAFB70248}" srcOrd="0" destOrd="0" presId="urn:microsoft.com/office/officeart/2008/layout/LinedList"/>
    <dgm:cxn modelId="{F607B33F-CA1A-4845-A9BC-451CA01148CE}" srcId="{FD1364CD-561E-489C-8691-211E7AE7DE90}" destId="{CDB34EDB-8128-4908-B55F-6699CC81E3E9}" srcOrd="0" destOrd="0" parTransId="{A7767E36-D089-42CE-964D-B05D7603A413}" sibTransId="{FA01986E-E68C-4DB0-8CB4-DA69098B1CED}"/>
    <dgm:cxn modelId="{9DE25907-6FDE-584A-A7F4-588ADF0C8502}" type="presOf" srcId="{D772E467-6C4B-4223-8C2F-00533CAE8793}" destId="{1D40098B-0CA3-054F-B56F-8C8FE7451FE0}" srcOrd="0" destOrd="0" presId="urn:microsoft.com/office/officeart/2008/layout/LinedList"/>
    <dgm:cxn modelId="{7A8B24A6-C6F8-D640-ABC8-4ADC6D49C9F6}" type="presParOf" srcId="{7160FEFC-64BA-D746-B7A7-BB33C60D743E}" destId="{3CA04C26-74A9-E941-A526-26D436681219}" srcOrd="0" destOrd="0" presId="urn:microsoft.com/office/officeart/2008/layout/LinedList"/>
    <dgm:cxn modelId="{F703E1D8-52ED-EE4F-A4C6-971DEC878212}" type="presParOf" srcId="{7160FEFC-64BA-D746-B7A7-BB33C60D743E}" destId="{E969F5DF-701D-1341-AF95-C57F7946E921}" srcOrd="1" destOrd="0" presId="urn:microsoft.com/office/officeart/2008/layout/LinedList"/>
    <dgm:cxn modelId="{E58DF342-2936-8B46-9E29-9C89A7078D5F}" type="presParOf" srcId="{E969F5DF-701D-1341-AF95-C57F7946E921}" destId="{246B4DD9-A007-E448-9F0C-E2E49B437C8D}" srcOrd="0" destOrd="0" presId="urn:microsoft.com/office/officeart/2008/layout/LinedList"/>
    <dgm:cxn modelId="{4CD1B862-B96A-634A-A043-B5151CBE6706}" type="presParOf" srcId="{E969F5DF-701D-1341-AF95-C57F7946E921}" destId="{739034F1-E565-E841-8CD0-5F656E64FF74}" srcOrd="1" destOrd="0" presId="urn:microsoft.com/office/officeart/2008/layout/LinedList"/>
    <dgm:cxn modelId="{968F1E96-B1C8-C84B-8724-9CFEB466C27E}" type="presParOf" srcId="{739034F1-E565-E841-8CD0-5F656E64FF74}" destId="{BD9FBDD7-ED16-5040-AAD5-113F34CC930F}" srcOrd="0" destOrd="0" presId="urn:microsoft.com/office/officeart/2008/layout/LinedList"/>
    <dgm:cxn modelId="{8F999033-FDA2-4044-9205-B4CA45F77888}" type="presParOf" srcId="{739034F1-E565-E841-8CD0-5F656E64FF74}" destId="{6C01DD0F-6EF0-004D-897A-4556161821AF}" srcOrd="1" destOrd="0" presId="urn:microsoft.com/office/officeart/2008/layout/LinedList"/>
    <dgm:cxn modelId="{C5C27CD1-E7A6-404D-BCED-418F68367A14}" type="presParOf" srcId="{6C01DD0F-6EF0-004D-897A-4556161821AF}" destId="{059085FD-6BF2-B44C-BA7D-4AA8A4DE4EEA}" srcOrd="0" destOrd="0" presId="urn:microsoft.com/office/officeart/2008/layout/LinedList"/>
    <dgm:cxn modelId="{F41F90EE-7618-2D43-A2BA-AB1DCB43A33F}" type="presParOf" srcId="{6C01DD0F-6EF0-004D-897A-4556161821AF}" destId="{E223D153-05A1-2345-854D-D8CB31AF8CC4}" srcOrd="1" destOrd="0" presId="urn:microsoft.com/office/officeart/2008/layout/LinedList"/>
    <dgm:cxn modelId="{0CFE5928-AAC1-A849-9AD4-23E2AA908340}" type="presParOf" srcId="{6C01DD0F-6EF0-004D-897A-4556161821AF}" destId="{6E5BA8FF-B577-E845-929F-79F0803370D6}" srcOrd="2" destOrd="0" presId="urn:microsoft.com/office/officeart/2008/layout/LinedList"/>
    <dgm:cxn modelId="{F4175E19-3397-CE4B-AFC9-1971F81EC42A}" type="presParOf" srcId="{739034F1-E565-E841-8CD0-5F656E64FF74}" destId="{4C16812F-EBD2-C74A-943A-BB0E2A46EB58}" srcOrd="2" destOrd="0" presId="urn:microsoft.com/office/officeart/2008/layout/LinedList"/>
    <dgm:cxn modelId="{07B23857-87C0-2945-A39B-0B56265BFF88}" type="presParOf" srcId="{739034F1-E565-E841-8CD0-5F656E64FF74}" destId="{2EAEACE7-5DA6-1744-A535-E44ADBE8EEC4}" srcOrd="3" destOrd="0" presId="urn:microsoft.com/office/officeart/2008/layout/LinedList"/>
    <dgm:cxn modelId="{644D4D17-30FB-D346-B152-BF499593E861}" type="presParOf" srcId="{739034F1-E565-E841-8CD0-5F656E64FF74}" destId="{1E1A3E60-54AB-264F-A566-C2CB4869E812}" srcOrd="4" destOrd="0" presId="urn:microsoft.com/office/officeart/2008/layout/LinedList"/>
    <dgm:cxn modelId="{8BAE2619-EC50-8B49-ABC4-5EA9ADBD8A3A}" type="presParOf" srcId="{1E1A3E60-54AB-264F-A566-C2CB4869E812}" destId="{40401223-A06B-AD42-88A0-9DDA74C8E2BB}" srcOrd="0" destOrd="0" presId="urn:microsoft.com/office/officeart/2008/layout/LinedList"/>
    <dgm:cxn modelId="{E35F0B1A-DA7B-B74C-9ABC-477202997C7B}" type="presParOf" srcId="{1E1A3E60-54AB-264F-A566-C2CB4869E812}" destId="{E1B5B2F7-1774-1D4D-AA7F-F61FAFB70248}" srcOrd="1" destOrd="0" presId="urn:microsoft.com/office/officeart/2008/layout/LinedList"/>
    <dgm:cxn modelId="{2937C292-1273-4845-86A4-1C41542DD022}" type="presParOf" srcId="{1E1A3E60-54AB-264F-A566-C2CB4869E812}" destId="{F63469F1-1C6B-F841-AFF2-91CB8F8AFD3A}" srcOrd="2" destOrd="0" presId="urn:microsoft.com/office/officeart/2008/layout/LinedList"/>
    <dgm:cxn modelId="{84229933-9F20-C445-977B-7BC1E94F40D5}" type="presParOf" srcId="{739034F1-E565-E841-8CD0-5F656E64FF74}" destId="{96D1F4AA-7626-3946-B5FD-3B53560FEFA4}" srcOrd="5" destOrd="0" presId="urn:microsoft.com/office/officeart/2008/layout/LinedList"/>
    <dgm:cxn modelId="{EDDCA003-EA64-824F-B14C-44DD32B01631}" type="presParOf" srcId="{739034F1-E565-E841-8CD0-5F656E64FF74}" destId="{C02409C0-9D80-FE44-A04C-D1CBC1D8DD88}" srcOrd="6" destOrd="0" presId="urn:microsoft.com/office/officeart/2008/layout/LinedList"/>
    <dgm:cxn modelId="{7184E95D-2781-094B-B910-49D4ACC3F54A}" type="presParOf" srcId="{7160FEFC-64BA-D746-B7A7-BB33C60D743E}" destId="{A6971231-D01F-ED45-85EA-CFFC40A24BB2}" srcOrd="2" destOrd="0" presId="urn:microsoft.com/office/officeart/2008/layout/LinedList"/>
    <dgm:cxn modelId="{3AB707E4-E4C4-3B4C-A694-234E57FAAEF3}" type="presParOf" srcId="{7160FEFC-64BA-D746-B7A7-BB33C60D743E}" destId="{ED12AFA0-ABA3-6045-895E-78D6090450BD}" srcOrd="3" destOrd="0" presId="urn:microsoft.com/office/officeart/2008/layout/LinedList"/>
    <dgm:cxn modelId="{5076B760-93DC-D343-B879-9FB93BCF83D8}" type="presParOf" srcId="{ED12AFA0-ABA3-6045-895E-78D6090450BD}" destId="{CC6AA8F4-6F16-8947-BCD8-C0EFA21A9A31}" srcOrd="0" destOrd="0" presId="urn:microsoft.com/office/officeart/2008/layout/LinedList"/>
    <dgm:cxn modelId="{2CFE43DE-CA1D-BC43-B57E-5977AE537067}" type="presParOf" srcId="{ED12AFA0-ABA3-6045-895E-78D6090450BD}" destId="{43BCDD85-4C0C-E54A-89B6-472B8CD483EB}" srcOrd="1" destOrd="0" presId="urn:microsoft.com/office/officeart/2008/layout/LinedList"/>
    <dgm:cxn modelId="{B676BFB9-6842-F748-8AE0-DCB9116DE9D2}" type="presParOf" srcId="{43BCDD85-4C0C-E54A-89B6-472B8CD483EB}" destId="{47BF5D61-FE8B-FF4F-B0F8-ECA03984BA5F}" srcOrd="0" destOrd="0" presId="urn:microsoft.com/office/officeart/2008/layout/LinedList"/>
    <dgm:cxn modelId="{3BB3102F-F491-C34C-8842-AE97C5AF1314}" type="presParOf" srcId="{43BCDD85-4C0C-E54A-89B6-472B8CD483EB}" destId="{A3E62B8A-868B-6B40-A894-1C99B9629AFC}" srcOrd="1" destOrd="0" presId="urn:microsoft.com/office/officeart/2008/layout/LinedList"/>
    <dgm:cxn modelId="{759D35E9-D13F-7045-857E-69F1089DDDC7}" type="presParOf" srcId="{A3E62B8A-868B-6B40-A894-1C99B9629AFC}" destId="{64252191-D0BF-1748-9C3C-54C2017FC93E}" srcOrd="0" destOrd="0" presId="urn:microsoft.com/office/officeart/2008/layout/LinedList"/>
    <dgm:cxn modelId="{B0C18768-4A00-4746-883E-3AFFE16E5046}" type="presParOf" srcId="{A3E62B8A-868B-6B40-A894-1C99B9629AFC}" destId="{1D40098B-0CA3-054F-B56F-8C8FE7451FE0}" srcOrd="1" destOrd="0" presId="urn:microsoft.com/office/officeart/2008/layout/LinedList"/>
    <dgm:cxn modelId="{31279CA2-EA44-AE46-BD9E-A80260100196}" type="presParOf" srcId="{A3E62B8A-868B-6B40-A894-1C99B9629AFC}" destId="{EE3F06F9-D726-D848-92E9-D90B82C789F8}" srcOrd="2" destOrd="0" presId="urn:microsoft.com/office/officeart/2008/layout/LinedList"/>
    <dgm:cxn modelId="{1650BD25-E4FA-2044-A5EB-ACE5C3E86A87}" type="presParOf" srcId="{43BCDD85-4C0C-E54A-89B6-472B8CD483EB}" destId="{E262048A-C49D-E142-AB30-B99C78C50EB9}" srcOrd="2" destOrd="0" presId="urn:microsoft.com/office/officeart/2008/layout/LinedList"/>
    <dgm:cxn modelId="{F9584D3F-AA8B-524A-8138-FA3AFDD6723D}" type="presParOf" srcId="{43BCDD85-4C0C-E54A-89B6-472B8CD483EB}" destId="{06F038E9-FAC3-124A-8722-C0385EDDEF2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8FABC9-3D35-480A-96D5-64B9C6909E02}" type="doc">
      <dgm:prSet loTypeId="urn:microsoft.com/office/officeart/2008/layout/LinedList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FE2881D-A739-4128-97DA-4F97B978D039}">
      <dgm:prSet/>
      <dgm:spPr/>
      <dgm:t>
        <a:bodyPr/>
        <a:lstStyle/>
        <a:p>
          <a:r>
            <a:rPr lang="en-MY"/>
            <a:t>Di Greek, karya-karya Hippocrates dan Galen telah diterjemahkan ke dalam bahasa Arab oleh Hunayn bin Ishaq untuk tujuan rujukan perubatan.</a:t>
          </a:r>
          <a:endParaRPr lang="en-US"/>
        </a:p>
      </dgm:t>
    </dgm:pt>
    <dgm:pt modelId="{C7978129-A554-43E8-B594-04267A52960A}" type="parTrans" cxnId="{026F73DD-2145-4044-A619-AFD2F338C2B7}">
      <dgm:prSet/>
      <dgm:spPr/>
      <dgm:t>
        <a:bodyPr/>
        <a:lstStyle/>
        <a:p>
          <a:endParaRPr lang="en-US"/>
        </a:p>
      </dgm:t>
    </dgm:pt>
    <dgm:pt modelId="{E074120D-76CB-4A6B-A1A2-106DA17FC04A}" type="sibTrans" cxnId="{026F73DD-2145-4044-A619-AFD2F338C2B7}">
      <dgm:prSet/>
      <dgm:spPr/>
      <dgm:t>
        <a:bodyPr/>
        <a:lstStyle/>
        <a:p>
          <a:endParaRPr lang="en-US"/>
        </a:p>
      </dgm:t>
    </dgm:pt>
    <dgm:pt modelId="{EED088FF-B3F3-45A8-8A64-B81DF166A0E3}">
      <dgm:prSet/>
      <dgm:spPr/>
      <dgm:t>
        <a:bodyPr/>
        <a:lstStyle/>
        <a:p>
          <a:r>
            <a:rPr lang="en-MY"/>
            <a:t>Tamadun Greek berkembang kira-kira 300 tahun sebelum Masihi dan perubatan Greek turut dipengaruhi oleh perubatan Mesir kuno dan Babil.</a:t>
          </a:r>
          <a:endParaRPr lang="en-US"/>
        </a:p>
      </dgm:t>
    </dgm:pt>
    <dgm:pt modelId="{9868A47B-546F-4F58-A610-88106CB031E8}" type="parTrans" cxnId="{B6B73E35-E7A8-41EB-BF3C-43520CF805B7}">
      <dgm:prSet/>
      <dgm:spPr/>
      <dgm:t>
        <a:bodyPr/>
        <a:lstStyle/>
        <a:p>
          <a:endParaRPr lang="en-US"/>
        </a:p>
      </dgm:t>
    </dgm:pt>
    <dgm:pt modelId="{127CA4E9-053B-408C-96EE-A64E5E5F1989}" type="sibTrans" cxnId="{B6B73E35-E7A8-41EB-BF3C-43520CF805B7}">
      <dgm:prSet/>
      <dgm:spPr/>
      <dgm:t>
        <a:bodyPr/>
        <a:lstStyle/>
        <a:p>
          <a:endParaRPr lang="en-US"/>
        </a:p>
      </dgm:t>
    </dgm:pt>
    <dgm:pt modelId="{528F967D-1973-47C8-8E9A-445219205617}">
      <dgm:prSet/>
      <dgm:spPr/>
      <dgm:t>
        <a:bodyPr/>
        <a:lstStyle/>
        <a:p>
          <a:r>
            <a:rPr lang="en-MY" dirty="0"/>
            <a:t>Di </a:t>
          </a:r>
          <a:r>
            <a:rPr lang="en-MY" dirty="0" err="1"/>
            <a:t>Parsi</a:t>
          </a:r>
          <a:r>
            <a:rPr lang="en-MY" dirty="0"/>
            <a:t>, </a:t>
          </a:r>
          <a:r>
            <a:rPr lang="en-MY" dirty="0" err="1"/>
            <a:t>terdapat</a:t>
          </a:r>
          <a:r>
            <a:rPr lang="en-MY" dirty="0"/>
            <a:t> </a:t>
          </a:r>
          <a:r>
            <a:rPr lang="en-MY" dirty="0" err="1"/>
            <a:t>sekolah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 di </a:t>
          </a:r>
          <a:r>
            <a:rPr lang="en-MY" dirty="0" err="1"/>
            <a:t>Jundi</a:t>
          </a:r>
          <a:r>
            <a:rPr lang="en-MY" dirty="0"/>
            <a:t> </a:t>
          </a:r>
          <a:r>
            <a:rPr lang="en-MY" dirty="0" err="1"/>
            <a:t>Shapur</a:t>
          </a:r>
          <a:r>
            <a:rPr lang="en-MY" dirty="0"/>
            <a:t> yang </a:t>
          </a:r>
          <a:r>
            <a:rPr lang="en-MY" dirty="0" err="1"/>
            <a:t>wujud</a:t>
          </a:r>
          <a:r>
            <a:rPr lang="en-MY" dirty="0"/>
            <a:t> </a:t>
          </a:r>
          <a:r>
            <a:rPr lang="en-MY" dirty="0" err="1"/>
            <a:t>sebelum</a:t>
          </a:r>
          <a:r>
            <a:rPr lang="en-MY" dirty="0"/>
            <a:t> Islam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menjadi</a:t>
          </a:r>
          <a:r>
            <a:rPr lang="en-MY" dirty="0"/>
            <a:t> </a:t>
          </a:r>
          <a:r>
            <a:rPr lang="en-MY" dirty="0" err="1"/>
            <a:t>tempat</a:t>
          </a:r>
          <a:r>
            <a:rPr lang="en-MY" dirty="0"/>
            <a:t> orang Islam </a:t>
          </a:r>
          <a:r>
            <a:rPr lang="en-MY" dirty="0" err="1"/>
            <a:t>mempelajari</a:t>
          </a:r>
          <a:r>
            <a:rPr lang="en-MY" dirty="0"/>
            <a:t> </a:t>
          </a:r>
          <a:r>
            <a:rPr lang="en-MY" dirty="0" err="1"/>
            <a:t>ilmu</a:t>
          </a:r>
          <a:r>
            <a:rPr lang="en-MY" dirty="0"/>
            <a:t> </a:t>
          </a:r>
          <a:r>
            <a:rPr lang="en-MY" dirty="0" err="1" smtClean="0"/>
            <a:t>perubatan</a:t>
          </a:r>
          <a:r>
            <a:rPr lang="en-MY" dirty="0" smtClean="0"/>
            <a:t>.</a:t>
          </a:r>
          <a:endParaRPr lang="en-US" dirty="0"/>
        </a:p>
      </dgm:t>
    </dgm:pt>
    <dgm:pt modelId="{E360FA80-5CCA-4D75-B4B0-F9F59508522F}" type="parTrans" cxnId="{8E023377-6346-481F-806F-0EB3714F419B}">
      <dgm:prSet/>
      <dgm:spPr/>
      <dgm:t>
        <a:bodyPr/>
        <a:lstStyle/>
        <a:p>
          <a:endParaRPr lang="en-US"/>
        </a:p>
      </dgm:t>
    </dgm:pt>
    <dgm:pt modelId="{44E2F53A-AB6C-4336-A63C-12ACC6077A31}" type="sibTrans" cxnId="{8E023377-6346-481F-806F-0EB3714F419B}">
      <dgm:prSet/>
      <dgm:spPr/>
      <dgm:t>
        <a:bodyPr/>
        <a:lstStyle/>
        <a:p>
          <a:endParaRPr lang="en-US"/>
        </a:p>
      </dgm:t>
    </dgm:pt>
    <dgm:pt modelId="{6A97C9FE-20B6-40F9-820F-EF50D094457E}">
      <dgm:prSet/>
      <dgm:spPr/>
      <dgm:t>
        <a:bodyPr/>
        <a:lstStyle/>
        <a:p>
          <a:r>
            <a:rPr lang="en-MY" dirty="0"/>
            <a:t>Orang-orang Arab </a:t>
          </a:r>
          <a:r>
            <a:rPr lang="en-MY" dirty="0" err="1" smtClean="0"/>
            <a:t>telah</a:t>
          </a:r>
          <a:r>
            <a:rPr lang="en-MY" dirty="0" smtClean="0"/>
            <a:t> </a:t>
          </a:r>
          <a:r>
            <a:rPr lang="en-MY" dirty="0" err="1"/>
            <a:t>mengenali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 </a:t>
          </a:r>
          <a:r>
            <a:rPr lang="en-MY" dirty="0" err="1"/>
            <a:t>Yunani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Parsi</a:t>
          </a:r>
          <a:r>
            <a:rPr lang="en-MY" dirty="0"/>
            <a:t> </a:t>
          </a:r>
          <a:r>
            <a:rPr lang="en-MY" dirty="0" err="1"/>
            <a:t>sebelum</a:t>
          </a:r>
          <a:r>
            <a:rPr lang="en-MY" dirty="0"/>
            <a:t> </a:t>
          </a:r>
          <a:r>
            <a:rPr lang="en-MY" dirty="0" err="1"/>
            <a:t>kedatangan</a:t>
          </a:r>
          <a:r>
            <a:rPr lang="en-MY" dirty="0"/>
            <a:t> </a:t>
          </a:r>
          <a:r>
            <a:rPr lang="en-MY" dirty="0" smtClean="0"/>
            <a:t>Islam.</a:t>
          </a:r>
          <a:endParaRPr lang="en-US" dirty="0"/>
        </a:p>
      </dgm:t>
    </dgm:pt>
    <dgm:pt modelId="{813EDD28-0FB0-4F51-A1EA-2189CC3B3813}" type="parTrans" cxnId="{894D16B3-A2BB-43C1-AB58-A8F7B692FC7F}">
      <dgm:prSet/>
      <dgm:spPr/>
      <dgm:t>
        <a:bodyPr/>
        <a:lstStyle/>
        <a:p>
          <a:endParaRPr lang="en-US"/>
        </a:p>
      </dgm:t>
    </dgm:pt>
    <dgm:pt modelId="{98AF6B85-7675-4116-9C3B-5025DB74B530}" type="sibTrans" cxnId="{894D16B3-A2BB-43C1-AB58-A8F7B692FC7F}">
      <dgm:prSet/>
      <dgm:spPr/>
      <dgm:t>
        <a:bodyPr/>
        <a:lstStyle/>
        <a:p>
          <a:endParaRPr lang="en-US"/>
        </a:p>
      </dgm:t>
    </dgm:pt>
    <dgm:pt modelId="{492D63F1-2E5D-364B-892D-F08EE4B72526}" type="pres">
      <dgm:prSet presAssocID="{6D8FABC9-3D35-480A-96D5-64B9C6909E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6E5CA6-5BBD-3743-AF6A-8C3AC476BFE9}" type="pres">
      <dgm:prSet presAssocID="{7FE2881D-A739-4128-97DA-4F97B978D039}" presName="thickLine" presStyleLbl="alignNode1" presStyleIdx="0" presStyleCnt="4"/>
      <dgm:spPr/>
    </dgm:pt>
    <dgm:pt modelId="{DE4BAD80-548B-214A-A9A5-CDF4704C33DE}" type="pres">
      <dgm:prSet presAssocID="{7FE2881D-A739-4128-97DA-4F97B978D039}" presName="horz1" presStyleCnt="0"/>
      <dgm:spPr/>
    </dgm:pt>
    <dgm:pt modelId="{C5B8822A-1E0C-2748-B87E-5C73048B8861}" type="pres">
      <dgm:prSet presAssocID="{7FE2881D-A739-4128-97DA-4F97B978D039}" presName="tx1" presStyleLbl="revTx" presStyleIdx="0" presStyleCnt="4"/>
      <dgm:spPr/>
      <dgm:t>
        <a:bodyPr/>
        <a:lstStyle/>
        <a:p>
          <a:endParaRPr lang="en-US"/>
        </a:p>
      </dgm:t>
    </dgm:pt>
    <dgm:pt modelId="{86BBBDC7-1533-5841-998C-F8AB452BDAB8}" type="pres">
      <dgm:prSet presAssocID="{7FE2881D-A739-4128-97DA-4F97B978D039}" presName="vert1" presStyleCnt="0"/>
      <dgm:spPr/>
    </dgm:pt>
    <dgm:pt modelId="{2A49D80A-2398-024E-9615-8BADD0175FCB}" type="pres">
      <dgm:prSet presAssocID="{EED088FF-B3F3-45A8-8A64-B81DF166A0E3}" presName="thickLine" presStyleLbl="alignNode1" presStyleIdx="1" presStyleCnt="4"/>
      <dgm:spPr/>
    </dgm:pt>
    <dgm:pt modelId="{61212E91-236E-8542-A854-EEBF1900F297}" type="pres">
      <dgm:prSet presAssocID="{EED088FF-B3F3-45A8-8A64-B81DF166A0E3}" presName="horz1" presStyleCnt="0"/>
      <dgm:spPr/>
    </dgm:pt>
    <dgm:pt modelId="{4FE89BAA-23C7-204B-B5F5-76DAEFE8DA55}" type="pres">
      <dgm:prSet presAssocID="{EED088FF-B3F3-45A8-8A64-B81DF166A0E3}" presName="tx1" presStyleLbl="revTx" presStyleIdx="1" presStyleCnt="4"/>
      <dgm:spPr/>
      <dgm:t>
        <a:bodyPr/>
        <a:lstStyle/>
        <a:p>
          <a:endParaRPr lang="en-US"/>
        </a:p>
      </dgm:t>
    </dgm:pt>
    <dgm:pt modelId="{ED25AC49-92AC-9A46-988B-388EB5F4947F}" type="pres">
      <dgm:prSet presAssocID="{EED088FF-B3F3-45A8-8A64-B81DF166A0E3}" presName="vert1" presStyleCnt="0"/>
      <dgm:spPr/>
    </dgm:pt>
    <dgm:pt modelId="{3327159A-7B59-BA49-91BC-68C366292A49}" type="pres">
      <dgm:prSet presAssocID="{528F967D-1973-47C8-8E9A-445219205617}" presName="thickLine" presStyleLbl="alignNode1" presStyleIdx="2" presStyleCnt="4"/>
      <dgm:spPr/>
    </dgm:pt>
    <dgm:pt modelId="{0E5802EA-7732-B644-AB8A-3898F18E1E65}" type="pres">
      <dgm:prSet presAssocID="{528F967D-1973-47C8-8E9A-445219205617}" presName="horz1" presStyleCnt="0"/>
      <dgm:spPr/>
    </dgm:pt>
    <dgm:pt modelId="{DD22BF71-989F-3440-B188-86B24E500436}" type="pres">
      <dgm:prSet presAssocID="{528F967D-1973-47C8-8E9A-445219205617}" presName="tx1" presStyleLbl="revTx" presStyleIdx="2" presStyleCnt="4"/>
      <dgm:spPr/>
      <dgm:t>
        <a:bodyPr/>
        <a:lstStyle/>
        <a:p>
          <a:endParaRPr lang="en-US"/>
        </a:p>
      </dgm:t>
    </dgm:pt>
    <dgm:pt modelId="{FCCE8D26-56FB-2D49-961D-D3BA201D3524}" type="pres">
      <dgm:prSet presAssocID="{528F967D-1973-47C8-8E9A-445219205617}" presName="vert1" presStyleCnt="0"/>
      <dgm:spPr/>
    </dgm:pt>
    <dgm:pt modelId="{725F1C25-0A48-6D48-8134-6BDF7A06B011}" type="pres">
      <dgm:prSet presAssocID="{6A97C9FE-20B6-40F9-820F-EF50D094457E}" presName="thickLine" presStyleLbl="alignNode1" presStyleIdx="3" presStyleCnt="4"/>
      <dgm:spPr/>
    </dgm:pt>
    <dgm:pt modelId="{454C8061-2412-3944-943A-C9DE7C8C38F1}" type="pres">
      <dgm:prSet presAssocID="{6A97C9FE-20B6-40F9-820F-EF50D094457E}" presName="horz1" presStyleCnt="0"/>
      <dgm:spPr/>
    </dgm:pt>
    <dgm:pt modelId="{8BC73FC3-B5E7-A341-B4DD-E3DEED11BCD7}" type="pres">
      <dgm:prSet presAssocID="{6A97C9FE-20B6-40F9-820F-EF50D094457E}" presName="tx1" presStyleLbl="revTx" presStyleIdx="3" presStyleCnt="4"/>
      <dgm:spPr/>
      <dgm:t>
        <a:bodyPr/>
        <a:lstStyle/>
        <a:p>
          <a:endParaRPr lang="en-US"/>
        </a:p>
      </dgm:t>
    </dgm:pt>
    <dgm:pt modelId="{7074C289-6EBF-0E4E-8767-C4AD06061866}" type="pres">
      <dgm:prSet presAssocID="{6A97C9FE-20B6-40F9-820F-EF50D094457E}" presName="vert1" presStyleCnt="0"/>
      <dgm:spPr/>
    </dgm:pt>
  </dgm:ptLst>
  <dgm:cxnLst>
    <dgm:cxn modelId="{894D16B3-A2BB-43C1-AB58-A8F7B692FC7F}" srcId="{6D8FABC9-3D35-480A-96D5-64B9C6909E02}" destId="{6A97C9FE-20B6-40F9-820F-EF50D094457E}" srcOrd="3" destOrd="0" parTransId="{813EDD28-0FB0-4F51-A1EA-2189CC3B3813}" sibTransId="{98AF6B85-7675-4116-9C3B-5025DB74B530}"/>
    <dgm:cxn modelId="{B6B73E35-E7A8-41EB-BF3C-43520CF805B7}" srcId="{6D8FABC9-3D35-480A-96D5-64B9C6909E02}" destId="{EED088FF-B3F3-45A8-8A64-B81DF166A0E3}" srcOrd="1" destOrd="0" parTransId="{9868A47B-546F-4F58-A610-88106CB031E8}" sibTransId="{127CA4E9-053B-408C-96EE-A64E5E5F1989}"/>
    <dgm:cxn modelId="{67CE23AB-666B-2640-AFCF-5E8042B9E464}" type="presOf" srcId="{528F967D-1973-47C8-8E9A-445219205617}" destId="{DD22BF71-989F-3440-B188-86B24E500436}" srcOrd="0" destOrd="0" presId="urn:microsoft.com/office/officeart/2008/layout/LinedList"/>
    <dgm:cxn modelId="{930DFA3F-A75B-1940-A7BC-534F2BED2FF9}" type="presOf" srcId="{6A97C9FE-20B6-40F9-820F-EF50D094457E}" destId="{8BC73FC3-B5E7-A341-B4DD-E3DEED11BCD7}" srcOrd="0" destOrd="0" presId="urn:microsoft.com/office/officeart/2008/layout/LinedList"/>
    <dgm:cxn modelId="{72388947-5C95-5B40-AFD9-A05E5D4B31DD}" type="presOf" srcId="{6D8FABC9-3D35-480A-96D5-64B9C6909E02}" destId="{492D63F1-2E5D-364B-892D-F08EE4B72526}" srcOrd="0" destOrd="0" presId="urn:microsoft.com/office/officeart/2008/layout/LinedList"/>
    <dgm:cxn modelId="{C4EFAC24-D6EE-7E4C-9896-97098FD5AAD3}" type="presOf" srcId="{EED088FF-B3F3-45A8-8A64-B81DF166A0E3}" destId="{4FE89BAA-23C7-204B-B5F5-76DAEFE8DA55}" srcOrd="0" destOrd="0" presId="urn:microsoft.com/office/officeart/2008/layout/LinedList"/>
    <dgm:cxn modelId="{026F73DD-2145-4044-A619-AFD2F338C2B7}" srcId="{6D8FABC9-3D35-480A-96D5-64B9C6909E02}" destId="{7FE2881D-A739-4128-97DA-4F97B978D039}" srcOrd="0" destOrd="0" parTransId="{C7978129-A554-43E8-B594-04267A52960A}" sibTransId="{E074120D-76CB-4A6B-A1A2-106DA17FC04A}"/>
    <dgm:cxn modelId="{C6F43474-5FAC-8C45-A6F5-854130A94878}" type="presOf" srcId="{7FE2881D-A739-4128-97DA-4F97B978D039}" destId="{C5B8822A-1E0C-2748-B87E-5C73048B8861}" srcOrd="0" destOrd="0" presId="urn:microsoft.com/office/officeart/2008/layout/LinedList"/>
    <dgm:cxn modelId="{8E023377-6346-481F-806F-0EB3714F419B}" srcId="{6D8FABC9-3D35-480A-96D5-64B9C6909E02}" destId="{528F967D-1973-47C8-8E9A-445219205617}" srcOrd="2" destOrd="0" parTransId="{E360FA80-5CCA-4D75-B4B0-F9F59508522F}" sibTransId="{44E2F53A-AB6C-4336-A63C-12ACC6077A31}"/>
    <dgm:cxn modelId="{AC9BEF23-986C-3349-9BB1-5737D016473E}" type="presParOf" srcId="{492D63F1-2E5D-364B-892D-F08EE4B72526}" destId="{3B6E5CA6-5BBD-3743-AF6A-8C3AC476BFE9}" srcOrd="0" destOrd="0" presId="urn:microsoft.com/office/officeart/2008/layout/LinedList"/>
    <dgm:cxn modelId="{BE668748-33FD-7C45-993A-9033C5208E95}" type="presParOf" srcId="{492D63F1-2E5D-364B-892D-F08EE4B72526}" destId="{DE4BAD80-548B-214A-A9A5-CDF4704C33DE}" srcOrd="1" destOrd="0" presId="urn:microsoft.com/office/officeart/2008/layout/LinedList"/>
    <dgm:cxn modelId="{19B8FBCA-4A82-D449-B1B2-3E033FD5A59B}" type="presParOf" srcId="{DE4BAD80-548B-214A-A9A5-CDF4704C33DE}" destId="{C5B8822A-1E0C-2748-B87E-5C73048B8861}" srcOrd="0" destOrd="0" presId="urn:microsoft.com/office/officeart/2008/layout/LinedList"/>
    <dgm:cxn modelId="{DF0EB2E4-8DAF-8141-8D0B-920438A68D9B}" type="presParOf" srcId="{DE4BAD80-548B-214A-A9A5-CDF4704C33DE}" destId="{86BBBDC7-1533-5841-998C-F8AB452BDAB8}" srcOrd="1" destOrd="0" presId="urn:microsoft.com/office/officeart/2008/layout/LinedList"/>
    <dgm:cxn modelId="{7BE84EAB-B842-7B48-8D69-9D8232FBA248}" type="presParOf" srcId="{492D63F1-2E5D-364B-892D-F08EE4B72526}" destId="{2A49D80A-2398-024E-9615-8BADD0175FCB}" srcOrd="2" destOrd="0" presId="urn:microsoft.com/office/officeart/2008/layout/LinedList"/>
    <dgm:cxn modelId="{E36AAFE6-2FDA-0C4E-9000-2A6C517D47A5}" type="presParOf" srcId="{492D63F1-2E5D-364B-892D-F08EE4B72526}" destId="{61212E91-236E-8542-A854-EEBF1900F297}" srcOrd="3" destOrd="0" presId="urn:microsoft.com/office/officeart/2008/layout/LinedList"/>
    <dgm:cxn modelId="{8854E5BA-C141-7548-ADA4-E2C5B55D32DD}" type="presParOf" srcId="{61212E91-236E-8542-A854-EEBF1900F297}" destId="{4FE89BAA-23C7-204B-B5F5-76DAEFE8DA55}" srcOrd="0" destOrd="0" presId="urn:microsoft.com/office/officeart/2008/layout/LinedList"/>
    <dgm:cxn modelId="{75AEB8F2-D789-904E-8FB2-8CBE534362AA}" type="presParOf" srcId="{61212E91-236E-8542-A854-EEBF1900F297}" destId="{ED25AC49-92AC-9A46-988B-388EB5F4947F}" srcOrd="1" destOrd="0" presId="urn:microsoft.com/office/officeart/2008/layout/LinedList"/>
    <dgm:cxn modelId="{006B7C27-DC55-9348-8AB7-364C2001E83D}" type="presParOf" srcId="{492D63F1-2E5D-364B-892D-F08EE4B72526}" destId="{3327159A-7B59-BA49-91BC-68C366292A49}" srcOrd="4" destOrd="0" presId="urn:microsoft.com/office/officeart/2008/layout/LinedList"/>
    <dgm:cxn modelId="{6C19C62A-FE11-8E47-85A6-E94DF4E7EA43}" type="presParOf" srcId="{492D63F1-2E5D-364B-892D-F08EE4B72526}" destId="{0E5802EA-7732-B644-AB8A-3898F18E1E65}" srcOrd="5" destOrd="0" presId="urn:microsoft.com/office/officeart/2008/layout/LinedList"/>
    <dgm:cxn modelId="{91B53C6C-0B96-3449-A98B-73289039095E}" type="presParOf" srcId="{0E5802EA-7732-B644-AB8A-3898F18E1E65}" destId="{DD22BF71-989F-3440-B188-86B24E500436}" srcOrd="0" destOrd="0" presId="urn:microsoft.com/office/officeart/2008/layout/LinedList"/>
    <dgm:cxn modelId="{9A36679D-06E5-AB4E-8FFB-F5C2661FE85C}" type="presParOf" srcId="{0E5802EA-7732-B644-AB8A-3898F18E1E65}" destId="{FCCE8D26-56FB-2D49-961D-D3BA201D3524}" srcOrd="1" destOrd="0" presId="urn:microsoft.com/office/officeart/2008/layout/LinedList"/>
    <dgm:cxn modelId="{C18762E4-0DD3-5043-B746-60B13BE34B7F}" type="presParOf" srcId="{492D63F1-2E5D-364B-892D-F08EE4B72526}" destId="{725F1C25-0A48-6D48-8134-6BDF7A06B011}" srcOrd="6" destOrd="0" presId="urn:microsoft.com/office/officeart/2008/layout/LinedList"/>
    <dgm:cxn modelId="{6622834E-39F6-F242-A4C7-6FA5DB0E0D05}" type="presParOf" srcId="{492D63F1-2E5D-364B-892D-F08EE4B72526}" destId="{454C8061-2412-3944-943A-C9DE7C8C38F1}" srcOrd="7" destOrd="0" presId="urn:microsoft.com/office/officeart/2008/layout/LinedList"/>
    <dgm:cxn modelId="{ECE70AF2-9196-1441-BFE3-0541B1066BE3}" type="presParOf" srcId="{454C8061-2412-3944-943A-C9DE7C8C38F1}" destId="{8BC73FC3-B5E7-A341-B4DD-E3DEED11BCD7}" srcOrd="0" destOrd="0" presId="urn:microsoft.com/office/officeart/2008/layout/LinedList"/>
    <dgm:cxn modelId="{99412EF5-8CFF-8545-AB81-07040D9B3EBA}" type="presParOf" srcId="{454C8061-2412-3944-943A-C9DE7C8C38F1}" destId="{7074C289-6EBF-0E4E-8767-C4AD060618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79FA0F-C4DC-43C7-9ACE-FC990728F6E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4A9AA8-1E39-482F-96D5-DDD6CF02D6F7}">
      <dgm:prSet custT="1"/>
      <dgm:spPr/>
      <dgm:t>
        <a:bodyPr/>
        <a:lstStyle/>
        <a:p>
          <a:r>
            <a:rPr lang="en-MY" sz="2000" dirty="0" err="1">
              <a:solidFill>
                <a:srgbClr val="FFFF00"/>
              </a:solidFill>
            </a:rPr>
            <a:t>Tokoh</a:t>
          </a:r>
          <a:r>
            <a:rPr lang="en-MY" sz="2000" dirty="0">
              <a:solidFill>
                <a:srgbClr val="FFFF00"/>
              </a:solidFill>
            </a:rPr>
            <a:t> </a:t>
          </a:r>
          <a:r>
            <a:rPr lang="en-MY" sz="2000" dirty="0" err="1">
              <a:solidFill>
                <a:srgbClr val="FFFF00"/>
              </a:solidFill>
            </a:rPr>
            <a:t>perubatan</a:t>
          </a:r>
          <a:r>
            <a:rPr lang="en-MY" sz="2000" dirty="0">
              <a:solidFill>
                <a:srgbClr val="FFFF00"/>
              </a:solidFill>
            </a:rPr>
            <a:t> </a:t>
          </a:r>
          <a:r>
            <a:rPr lang="en-MY" sz="2000" dirty="0" err="1">
              <a:solidFill>
                <a:srgbClr val="FFFF00"/>
              </a:solidFill>
            </a:rPr>
            <a:t>Mesir</a:t>
          </a:r>
          <a:r>
            <a:rPr lang="en-MY" sz="2000" dirty="0">
              <a:solidFill>
                <a:srgbClr val="FFFF00"/>
              </a:solidFill>
            </a:rPr>
            <a:t> </a:t>
          </a:r>
          <a:r>
            <a:rPr lang="en-MY" sz="2000" dirty="0" err="1">
              <a:solidFill>
                <a:srgbClr val="FFFF00"/>
              </a:solidFill>
            </a:rPr>
            <a:t>Purba</a:t>
          </a:r>
          <a:r>
            <a:rPr lang="en-MY" sz="2000" dirty="0">
              <a:solidFill>
                <a:srgbClr val="FFFF00"/>
              </a:solidFill>
            </a:rPr>
            <a:t>:</a:t>
          </a:r>
          <a:endParaRPr lang="en-US" sz="2000" dirty="0">
            <a:solidFill>
              <a:srgbClr val="FFFF00"/>
            </a:solidFill>
          </a:endParaRPr>
        </a:p>
      </dgm:t>
    </dgm:pt>
    <dgm:pt modelId="{46DA30B5-3345-409F-B873-9FBCC225B5B4}" type="parTrans" cxnId="{644F4CF5-F18C-4F84-9D67-92DB1EFC8914}">
      <dgm:prSet/>
      <dgm:spPr/>
      <dgm:t>
        <a:bodyPr/>
        <a:lstStyle/>
        <a:p>
          <a:endParaRPr lang="en-US"/>
        </a:p>
      </dgm:t>
    </dgm:pt>
    <dgm:pt modelId="{C21BF9B3-3E16-4763-944E-D0B61487B8DD}" type="sibTrans" cxnId="{644F4CF5-F18C-4F84-9D67-92DB1EFC8914}">
      <dgm:prSet/>
      <dgm:spPr/>
      <dgm:t>
        <a:bodyPr/>
        <a:lstStyle/>
        <a:p>
          <a:endParaRPr lang="en-US"/>
        </a:p>
      </dgm:t>
    </dgm:pt>
    <dgm:pt modelId="{7F6072CE-5077-4CDF-963A-0A99B65194D3}">
      <dgm:prSet/>
      <dgm:spPr/>
      <dgm:t>
        <a:bodyPr/>
        <a:lstStyle/>
        <a:p>
          <a:r>
            <a:rPr lang="en-MY" b="1" dirty="0"/>
            <a:t>Imhotep</a:t>
          </a:r>
          <a:r>
            <a:rPr lang="en-MY" dirty="0"/>
            <a:t>-</a:t>
          </a:r>
          <a:r>
            <a:rPr lang="en-MY" dirty="0" err="1"/>
            <a:t>Doktor</a:t>
          </a:r>
          <a:r>
            <a:rPr lang="en-MY" dirty="0"/>
            <a:t> </a:t>
          </a:r>
          <a:r>
            <a:rPr lang="en-MY" dirty="0" err="1"/>
            <a:t>peribadi</a:t>
          </a:r>
          <a:r>
            <a:rPr lang="en-MY" dirty="0"/>
            <a:t> </a:t>
          </a:r>
          <a:r>
            <a:rPr lang="en-MY" dirty="0" err="1"/>
            <a:t>kepada</a:t>
          </a:r>
          <a:r>
            <a:rPr lang="en-MY" dirty="0"/>
            <a:t> </a:t>
          </a:r>
          <a:r>
            <a:rPr lang="en-MY" dirty="0" err="1"/>
            <a:t>Fir’aun</a:t>
          </a:r>
          <a:r>
            <a:rPr lang="en-MY" dirty="0"/>
            <a:t> </a:t>
          </a:r>
          <a:r>
            <a:rPr lang="en-MY" dirty="0" err="1" smtClean="0"/>
            <a:t>Djoser</a:t>
          </a:r>
          <a:r>
            <a:rPr lang="en-MY" dirty="0" smtClean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 smtClean="0"/>
            <a:t>arkitek</a:t>
          </a:r>
          <a:r>
            <a:rPr lang="en-MY" dirty="0" smtClean="0"/>
            <a:t> </a:t>
          </a:r>
          <a:r>
            <a:rPr lang="en-MY" dirty="0" err="1"/>
            <a:t>pembinaan</a:t>
          </a:r>
          <a:r>
            <a:rPr lang="en-MY" dirty="0"/>
            <a:t> </a:t>
          </a:r>
          <a:r>
            <a:rPr lang="en-MY" dirty="0" err="1"/>
            <a:t>piramid</a:t>
          </a:r>
          <a:r>
            <a:rPr lang="en-MY" dirty="0"/>
            <a:t> di </a:t>
          </a:r>
          <a:r>
            <a:rPr lang="en-MY" dirty="0" smtClean="0"/>
            <a:t>Sakkara.</a:t>
          </a:r>
          <a:endParaRPr lang="en-US" dirty="0"/>
        </a:p>
      </dgm:t>
    </dgm:pt>
    <dgm:pt modelId="{4E184BA4-FB03-437A-A1AD-3EAA1E6CB273}" type="parTrans" cxnId="{F90B280C-B893-49C5-9DBD-DB5C8CC49F40}">
      <dgm:prSet/>
      <dgm:spPr/>
      <dgm:t>
        <a:bodyPr/>
        <a:lstStyle/>
        <a:p>
          <a:endParaRPr lang="en-US"/>
        </a:p>
      </dgm:t>
    </dgm:pt>
    <dgm:pt modelId="{DE71444B-FB9A-4A4E-9E82-6B2FE7EC53EE}" type="sibTrans" cxnId="{F90B280C-B893-49C5-9DBD-DB5C8CC49F40}">
      <dgm:prSet/>
      <dgm:spPr/>
      <dgm:t>
        <a:bodyPr/>
        <a:lstStyle/>
        <a:p>
          <a:endParaRPr lang="en-US"/>
        </a:p>
      </dgm:t>
    </dgm:pt>
    <dgm:pt modelId="{62DA69DE-A5E1-482D-A91E-4876622ADDDD}">
      <dgm:prSet custT="1"/>
      <dgm:spPr/>
      <dgm:t>
        <a:bodyPr/>
        <a:lstStyle/>
        <a:p>
          <a:r>
            <a:rPr lang="en-MY" sz="1800" dirty="0" err="1">
              <a:solidFill>
                <a:srgbClr val="FFFF00"/>
              </a:solidFill>
            </a:rPr>
            <a:t>Tokoh</a:t>
          </a:r>
          <a:r>
            <a:rPr lang="en-MY" sz="1800" dirty="0">
              <a:solidFill>
                <a:srgbClr val="FFFF00"/>
              </a:solidFill>
            </a:rPr>
            <a:t> </a:t>
          </a:r>
          <a:r>
            <a:rPr lang="en-MY" sz="1800" dirty="0" err="1">
              <a:solidFill>
                <a:srgbClr val="FFFF00"/>
              </a:solidFill>
            </a:rPr>
            <a:t>perubatan</a:t>
          </a:r>
          <a:r>
            <a:rPr lang="en-MY" sz="1800" dirty="0">
              <a:solidFill>
                <a:srgbClr val="FFFF00"/>
              </a:solidFill>
            </a:rPr>
            <a:t> Greek:</a:t>
          </a:r>
          <a:endParaRPr lang="en-US" sz="1800" dirty="0">
            <a:solidFill>
              <a:srgbClr val="FFFF00"/>
            </a:solidFill>
          </a:endParaRPr>
        </a:p>
      </dgm:t>
    </dgm:pt>
    <dgm:pt modelId="{58D4ABA9-DC6E-4A2B-A7E2-ED23A27A7C2C}" type="parTrans" cxnId="{3915C47F-9E8A-45D7-A0AA-1CC864472350}">
      <dgm:prSet/>
      <dgm:spPr/>
      <dgm:t>
        <a:bodyPr/>
        <a:lstStyle/>
        <a:p>
          <a:endParaRPr lang="en-US"/>
        </a:p>
      </dgm:t>
    </dgm:pt>
    <dgm:pt modelId="{B0B2080A-398C-4C83-B6A9-3517F1DD0033}" type="sibTrans" cxnId="{3915C47F-9E8A-45D7-A0AA-1CC864472350}">
      <dgm:prSet/>
      <dgm:spPr/>
      <dgm:t>
        <a:bodyPr/>
        <a:lstStyle/>
        <a:p>
          <a:endParaRPr lang="en-US"/>
        </a:p>
      </dgm:t>
    </dgm:pt>
    <dgm:pt modelId="{6AE546DB-87F7-41BC-9C6C-10274020F735}">
      <dgm:prSet/>
      <dgm:spPr/>
      <dgm:t>
        <a:bodyPr/>
        <a:lstStyle/>
        <a:p>
          <a:r>
            <a:rPr lang="en-MY" b="1" dirty="0"/>
            <a:t>Hippocrates</a:t>
          </a:r>
          <a:r>
            <a:rPr lang="en-MY" dirty="0"/>
            <a:t>- </a:t>
          </a:r>
          <a:r>
            <a:rPr lang="en-MY" dirty="0" err="1"/>
            <a:t>digelar</a:t>
          </a:r>
          <a:r>
            <a:rPr lang="en-MY" dirty="0"/>
            <a:t> ‘</a:t>
          </a:r>
          <a:r>
            <a:rPr lang="en-MY" dirty="0" err="1"/>
            <a:t>Bapa</a:t>
          </a:r>
          <a:r>
            <a:rPr lang="en-MY" dirty="0"/>
            <a:t> </a:t>
          </a:r>
          <a:r>
            <a:rPr lang="en-MY" dirty="0" err="1"/>
            <a:t>Perubatan</a:t>
          </a:r>
          <a:r>
            <a:rPr lang="en-MY" dirty="0"/>
            <a:t>’ Greek</a:t>
          </a:r>
          <a:endParaRPr lang="en-US" dirty="0"/>
        </a:p>
      </dgm:t>
    </dgm:pt>
    <dgm:pt modelId="{45F1C367-18CD-4DB1-AE33-EEB00469C965}" type="parTrans" cxnId="{6F8713C0-210B-43D4-8FB0-797FD2EB8D08}">
      <dgm:prSet/>
      <dgm:spPr/>
      <dgm:t>
        <a:bodyPr/>
        <a:lstStyle/>
        <a:p>
          <a:endParaRPr lang="en-US"/>
        </a:p>
      </dgm:t>
    </dgm:pt>
    <dgm:pt modelId="{3CE52985-CD11-4B33-985D-592DA47AC5AC}" type="sibTrans" cxnId="{6F8713C0-210B-43D4-8FB0-797FD2EB8D08}">
      <dgm:prSet/>
      <dgm:spPr/>
      <dgm:t>
        <a:bodyPr/>
        <a:lstStyle/>
        <a:p>
          <a:endParaRPr lang="en-US"/>
        </a:p>
      </dgm:t>
    </dgm:pt>
    <dgm:pt modelId="{36242083-1A36-4B24-B4B2-66957A8F011B}">
      <dgm:prSet/>
      <dgm:spPr/>
      <dgm:t>
        <a:bodyPr/>
        <a:lstStyle/>
        <a:p>
          <a:r>
            <a:rPr lang="en-MY" b="1" dirty="0"/>
            <a:t>Galen</a:t>
          </a:r>
          <a:endParaRPr lang="en-US" b="1" dirty="0"/>
        </a:p>
      </dgm:t>
    </dgm:pt>
    <dgm:pt modelId="{6E7D4DF4-73CE-404B-8063-B75AAF7FC8FB}" type="parTrans" cxnId="{C17FBDB8-99B2-43AF-9537-8A257851FED6}">
      <dgm:prSet/>
      <dgm:spPr/>
      <dgm:t>
        <a:bodyPr/>
        <a:lstStyle/>
        <a:p>
          <a:endParaRPr lang="en-US"/>
        </a:p>
      </dgm:t>
    </dgm:pt>
    <dgm:pt modelId="{E98D9750-A862-4F9E-B103-72FBEFECB9D8}" type="sibTrans" cxnId="{C17FBDB8-99B2-43AF-9537-8A257851FED6}">
      <dgm:prSet/>
      <dgm:spPr/>
      <dgm:t>
        <a:bodyPr/>
        <a:lstStyle/>
        <a:p>
          <a:endParaRPr lang="en-US"/>
        </a:p>
      </dgm:t>
    </dgm:pt>
    <dgm:pt modelId="{EE5540CC-5725-4106-A264-B6587C82D3C4}">
      <dgm:prSet custT="1"/>
      <dgm:spPr/>
      <dgm:t>
        <a:bodyPr/>
        <a:lstStyle/>
        <a:p>
          <a:r>
            <a:rPr lang="en-MY" sz="1600" dirty="0" err="1">
              <a:solidFill>
                <a:srgbClr val="FFFF00"/>
              </a:solidFill>
            </a:rPr>
            <a:t>Penulisan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kedua-dua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tokoh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ini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dikaji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oleh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 smtClean="0">
              <a:solidFill>
                <a:srgbClr val="FFFF00"/>
              </a:solidFill>
            </a:rPr>
            <a:t>ilmuwan</a:t>
          </a:r>
          <a:r>
            <a:rPr lang="en-MY" sz="1600" dirty="0" smtClean="0">
              <a:solidFill>
                <a:srgbClr val="FFFF00"/>
              </a:solidFill>
            </a:rPr>
            <a:t> </a:t>
          </a:r>
          <a:r>
            <a:rPr lang="en-MY" sz="1600" dirty="0">
              <a:solidFill>
                <a:srgbClr val="FFFF00"/>
              </a:solidFill>
            </a:rPr>
            <a:t>Islam </a:t>
          </a:r>
          <a:r>
            <a:rPr lang="en-MY" sz="1600" dirty="0" err="1">
              <a:solidFill>
                <a:srgbClr val="FFFF00"/>
              </a:solidFill>
            </a:rPr>
            <a:t>setelah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berlaku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penterjemahan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daripada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bahasa</a:t>
          </a:r>
          <a:r>
            <a:rPr lang="en-MY" sz="1600" dirty="0">
              <a:solidFill>
                <a:srgbClr val="FFFF00"/>
              </a:solidFill>
            </a:rPr>
            <a:t> Greek </a:t>
          </a:r>
          <a:r>
            <a:rPr lang="en-MY" sz="1600" dirty="0" err="1">
              <a:solidFill>
                <a:srgbClr val="FFFF00"/>
              </a:solidFill>
            </a:rPr>
            <a:t>kepada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err="1">
              <a:solidFill>
                <a:srgbClr val="FFFF00"/>
              </a:solidFill>
            </a:rPr>
            <a:t>bahasa</a:t>
          </a:r>
          <a:r>
            <a:rPr lang="en-MY" sz="1600" dirty="0">
              <a:solidFill>
                <a:srgbClr val="FFFF00"/>
              </a:solidFill>
            </a:rPr>
            <a:t> </a:t>
          </a:r>
          <a:r>
            <a:rPr lang="en-MY" sz="1600" dirty="0" smtClean="0">
              <a:solidFill>
                <a:srgbClr val="FFFF00"/>
              </a:solidFill>
            </a:rPr>
            <a:t>Arab.</a:t>
          </a:r>
          <a:endParaRPr lang="en-US" sz="1600" dirty="0">
            <a:solidFill>
              <a:srgbClr val="FFFF00"/>
            </a:solidFill>
          </a:endParaRPr>
        </a:p>
      </dgm:t>
    </dgm:pt>
    <dgm:pt modelId="{D65478D8-E21A-4D3A-ABC3-008FDCD116C4}" type="parTrans" cxnId="{5A516069-90B7-4668-BD08-69762C12AF00}">
      <dgm:prSet/>
      <dgm:spPr/>
      <dgm:t>
        <a:bodyPr/>
        <a:lstStyle/>
        <a:p>
          <a:endParaRPr lang="en-US"/>
        </a:p>
      </dgm:t>
    </dgm:pt>
    <dgm:pt modelId="{C821A758-2B94-4AD8-9901-9F72B8DCE11F}" type="sibTrans" cxnId="{5A516069-90B7-4668-BD08-69762C12AF00}">
      <dgm:prSet/>
      <dgm:spPr/>
      <dgm:t>
        <a:bodyPr/>
        <a:lstStyle/>
        <a:p>
          <a:endParaRPr lang="en-US"/>
        </a:p>
      </dgm:t>
    </dgm:pt>
    <dgm:pt modelId="{6CC48A62-9DE6-A949-9C17-2A1E136926B6}" type="pres">
      <dgm:prSet presAssocID="{7979FA0F-C4DC-43C7-9ACE-FC990728F6E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7EBF86-6FFF-8946-A8BA-49221EE9B0DE}" type="pres">
      <dgm:prSet presAssocID="{5A4A9AA8-1E39-482F-96D5-DDD6CF02D6F7}" presName="thickLine" presStyleLbl="alignNode1" presStyleIdx="0" presStyleCnt="3"/>
      <dgm:spPr/>
    </dgm:pt>
    <dgm:pt modelId="{B0493DB0-08D9-8649-9B11-D32F79FB511B}" type="pres">
      <dgm:prSet presAssocID="{5A4A9AA8-1E39-482F-96D5-DDD6CF02D6F7}" presName="horz1" presStyleCnt="0"/>
      <dgm:spPr/>
    </dgm:pt>
    <dgm:pt modelId="{E0E5D0A9-523F-6347-AB8F-CCB2703D373E}" type="pres">
      <dgm:prSet presAssocID="{5A4A9AA8-1E39-482F-96D5-DDD6CF02D6F7}" presName="tx1" presStyleLbl="revTx" presStyleIdx="0" presStyleCnt="6"/>
      <dgm:spPr/>
      <dgm:t>
        <a:bodyPr/>
        <a:lstStyle/>
        <a:p>
          <a:endParaRPr lang="en-US"/>
        </a:p>
      </dgm:t>
    </dgm:pt>
    <dgm:pt modelId="{1254B5CE-001C-A34E-8C62-8D2F66B40693}" type="pres">
      <dgm:prSet presAssocID="{5A4A9AA8-1E39-482F-96D5-DDD6CF02D6F7}" presName="vert1" presStyleCnt="0"/>
      <dgm:spPr/>
    </dgm:pt>
    <dgm:pt modelId="{D76C4D33-10A8-D34E-9856-DE428EC71818}" type="pres">
      <dgm:prSet presAssocID="{7F6072CE-5077-4CDF-963A-0A99B65194D3}" presName="vertSpace2a" presStyleCnt="0"/>
      <dgm:spPr/>
    </dgm:pt>
    <dgm:pt modelId="{1D9C7DA9-1655-C34B-9B19-56D0587EC9C1}" type="pres">
      <dgm:prSet presAssocID="{7F6072CE-5077-4CDF-963A-0A99B65194D3}" presName="horz2" presStyleCnt="0"/>
      <dgm:spPr/>
    </dgm:pt>
    <dgm:pt modelId="{657912D8-558A-CF4F-BE5D-4CB6630A15D5}" type="pres">
      <dgm:prSet presAssocID="{7F6072CE-5077-4CDF-963A-0A99B65194D3}" presName="horzSpace2" presStyleCnt="0"/>
      <dgm:spPr/>
    </dgm:pt>
    <dgm:pt modelId="{73EF6440-1273-CE4B-8D89-AB300FE4C1C3}" type="pres">
      <dgm:prSet presAssocID="{7F6072CE-5077-4CDF-963A-0A99B65194D3}" presName="tx2" presStyleLbl="revTx" presStyleIdx="1" presStyleCnt="6"/>
      <dgm:spPr/>
      <dgm:t>
        <a:bodyPr/>
        <a:lstStyle/>
        <a:p>
          <a:endParaRPr lang="en-US"/>
        </a:p>
      </dgm:t>
    </dgm:pt>
    <dgm:pt modelId="{134CE961-9044-764D-ADA9-72C108B619D9}" type="pres">
      <dgm:prSet presAssocID="{7F6072CE-5077-4CDF-963A-0A99B65194D3}" presName="vert2" presStyleCnt="0"/>
      <dgm:spPr/>
    </dgm:pt>
    <dgm:pt modelId="{7A1787CC-32C8-6448-A900-85FBB85224A3}" type="pres">
      <dgm:prSet presAssocID="{7F6072CE-5077-4CDF-963A-0A99B65194D3}" presName="thinLine2b" presStyleLbl="callout" presStyleIdx="0" presStyleCnt="3"/>
      <dgm:spPr/>
    </dgm:pt>
    <dgm:pt modelId="{87C02FAF-E43F-F047-8DD6-C2399A5C0C5F}" type="pres">
      <dgm:prSet presAssocID="{7F6072CE-5077-4CDF-963A-0A99B65194D3}" presName="vertSpace2b" presStyleCnt="0"/>
      <dgm:spPr/>
    </dgm:pt>
    <dgm:pt modelId="{DD6326FE-E1D5-8A45-A526-60E377A11074}" type="pres">
      <dgm:prSet presAssocID="{62DA69DE-A5E1-482D-A91E-4876622ADDDD}" presName="thickLine" presStyleLbl="alignNode1" presStyleIdx="1" presStyleCnt="3"/>
      <dgm:spPr/>
    </dgm:pt>
    <dgm:pt modelId="{1F9F507D-DDA8-A341-AF2F-4457DCF84A04}" type="pres">
      <dgm:prSet presAssocID="{62DA69DE-A5E1-482D-A91E-4876622ADDDD}" presName="horz1" presStyleCnt="0"/>
      <dgm:spPr/>
    </dgm:pt>
    <dgm:pt modelId="{DD4E5968-284D-EB43-8339-5D9228768FE2}" type="pres">
      <dgm:prSet presAssocID="{62DA69DE-A5E1-482D-A91E-4876622ADDDD}" presName="tx1" presStyleLbl="revTx" presStyleIdx="2" presStyleCnt="6"/>
      <dgm:spPr/>
      <dgm:t>
        <a:bodyPr/>
        <a:lstStyle/>
        <a:p>
          <a:endParaRPr lang="en-US"/>
        </a:p>
      </dgm:t>
    </dgm:pt>
    <dgm:pt modelId="{F2EF9178-254C-2C4B-8B01-9A7EE6D75BB0}" type="pres">
      <dgm:prSet presAssocID="{62DA69DE-A5E1-482D-A91E-4876622ADDDD}" presName="vert1" presStyleCnt="0"/>
      <dgm:spPr/>
    </dgm:pt>
    <dgm:pt modelId="{8D127371-6DDA-EE4E-AA78-700A65A9F204}" type="pres">
      <dgm:prSet presAssocID="{6AE546DB-87F7-41BC-9C6C-10274020F735}" presName="vertSpace2a" presStyleCnt="0"/>
      <dgm:spPr/>
    </dgm:pt>
    <dgm:pt modelId="{B9DBBD92-3DF0-F84C-AEBF-974708E20363}" type="pres">
      <dgm:prSet presAssocID="{6AE546DB-87F7-41BC-9C6C-10274020F735}" presName="horz2" presStyleCnt="0"/>
      <dgm:spPr/>
    </dgm:pt>
    <dgm:pt modelId="{F2ED5728-220A-3E49-A374-2A9A4DA34215}" type="pres">
      <dgm:prSet presAssocID="{6AE546DB-87F7-41BC-9C6C-10274020F735}" presName="horzSpace2" presStyleCnt="0"/>
      <dgm:spPr/>
    </dgm:pt>
    <dgm:pt modelId="{BA83EA25-4D79-784C-89B5-D86EEA351C2C}" type="pres">
      <dgm:prSet presAssocID="{6AE546DB-87F7-41BC-9C6C-10274020F735}" presName="tx2" presStyleLbl="revTx" presStyleIdx="3" presStyleCnt="6"/>
      <dgm:spPr/>
      <dgm:t>
        <a:bodyPr/>
        <a:lstStyle/>
        <a:p>
          <a:endParaRPr lang="en-US"/>
        </a:p>
      </dgm:t>
    </dgm:pt>
    <dgm:pt modelId="{FA54AC22-B08B-F949-8302-0F305F1EFA49}" type="pres">
      <dgm:prSet presAssocID="{6AE546DB-87F7-41BC-9C6C-10274020F735}" presName="vert2" presStyleCnt="0"/>
      <dgm:spPr/>
    </dgm:pt>
    <dgm:pt modelId="{6E976BB7-0026-1648-943F-C7289198E314}" type="pres">
      <dgm:prSet presAssocID="{6AE546DB-87F7-41BC-9C6C-10274020F735}" presName="thinLine2b" presStyleLbl="callout" presStyleIdx="1" presStyleCnt="3"/>
      <dgm:spPr/>
    </dgm:pt>
    <dgm:pt modelId="{2966D1A0-8401-B345-A85B-371FF124ECC6}" type="pres">
      <dgm:prSet presAssocID="{6AE546DB-87F7-41BC-9C6C-10274020F735}" presName="vertSpace2b" presStyleCnt="0"/>
      <dgm:spPr/>
    </dgm:pt>
    <dgm:pt modelId="{F2902E99-839F-5E45-8B60-6A76BD68E166}" type="pres">
      <dgm:prSet presAssocID="{36242083-1A36-4B24-B4B2-66957A8F011B}" presName="horz2" presStyleCnt="0"/>
      <dgm:spPr/>
    </dgm:pt>
    <dgm:pt modelId="{2A2AC5A2-9057-1E4E-A6C4-A769F5A778D0}" type="pres">
      <dgm:prSet presAssocID="{36242083-1A36-4B24-B4B2-66957A8F011B}" presName="horzSpace2" presStyleCnt="0"/>
      <dgm:spPr/>
    </dgm:pt>
    <dgm:pt modelId="{C5E1E36E-F286-B44A-A3F4-FDB1D9B0B611}" type="pres">
      <dgm:prSet presAssocID="{36242083-1A36-4B24-B4B2-66957A8F011B}" presName="tx2" presStyleLbl="revTx" presStyleIdx="4" presStyleCnt="6"/>
      <dgm:spPr/>
      <dgm:t>
        <a:bodyPr/>
        <a:lstStyle/>
        <a:p>
          <a:endParaRPr lang="en-US"/>
        </a:p>
      </dgm:t>
    </dgm:pt>
    <dgm:pt modelId="{57EE3486-306E-3245-8095-AAEB40C06839}" type="pres">
      <dgm:prSet presAssocID="{36242083-1A36-4B24-B4B2-66957A8F011B}" presName="vert2" presStyleCnt="0"/>
      <dgm:spPr/>
    </dgm:pt>
    <dgm:pt modelId="{14DEAE3A-E33A-1B40-88B6-F60E04BF850B}" type="pres">
      <dgm:prSet presAssocID="{36242083-1A36-4B24-B4B2-66957A8F011B}" presName="thinLine2b" presStyleLbl="callout" presStyleIdx="2" presStyleCnt="3"/>
      <dgm:spPr/>
    </dgm:pt>
    <dgm:pt modelId="{857E2E80-0B1B-0042-8F47-BA246B3B75D0}" type="pres">
      <dgm:prSet presAssocID="{36242083-1A36-4B24-B4B2-66957A8F011B}" presName="vertSpace2b" presStyleCnt="0"/>
      <dgm:spPr/>
    </dgm:pt>
    <dgm:pt modelId="{683C57CF-76C2-7247-94AB-8E6B2F4B5F99}" type="pres">
      <dgm:prSet presAssocID="{EE5540CC-5725-4106-A264-B6587C82D3C4}" presName="thickLine" presStyleLbl="alignNode1" presStyleIdx="2" presStyleCnt="3"/>
      <dgm:spPr/>
    </dgm:pt>
    <dgm:pt modelId="{CE80D77D-9118-8C46-BDE9-48317908C101}" type="pres">
      <dgm:prSet presAssocID="{EE5540CC-5725-4106-A264-B6587C82D3C4}" presName="horz1" presStyleCnt="0"/>
      <dgm:spPr/>
    </dgm:pt>
    <dgm:pt modelId="{C8F2F240-D1D9-574E-AC09-47094199639A}" type="pres">
      <dgm:prSet presAssocID="{EE5540CC-5725-4106-A264-B6587C82D3C4}" presName="tx1" presStyleLbl="revTx" presStyleIdx="5" presStyleCnt="6"/>
      <dgm:spPr/>
      <dgm:t>
        <a:bodyPr/>
        <a:lstStyle/>
        <a:p>
          <a:endParaRPr lang="en-US"/>
        </a:p>
      </dgm:t>
    </dgm:pt>
    <dgm:pt modelId="{952440B9-D32B-C44B-87EA-3BAED687E113}" type="pres">
      <dgm:prSet presAssocID="{EE5540CC-5725-4106-A264-B6587C82D3C4}" presName="vert1" presStyleCnt="0"/>
      <dgm:spPr/>
    </dgm:pt>
  </dgm:ptLst>
  <dgm:cxnLst>
    <dgm:cxn modelId="{A3F68924-3721-6B4A-B80B-A181750D928C}" type="presOf" srcId="{7F6072CE-5077-4CDF-963A-0A99B65194D3}" destId="{73EF6440-1273-CE4B-8D89-AB300FE4C1C3}" srcOrd="0" destOrd="0" presId="urn:microsoft.com/office/officeart/2008/layout/LinedList"/>
    <dgm:cxn modelId="{C17FBDB8-99B2-43AF-9537-8A257851FED6}" srcId="{62DA69DE-A5E1-482D-A91E-4876622ADDDD}" destId="{36242083-1A36-4B24-B4B2-66957A8F011B}" srcOrd="1" destOrd="0" parTransId="{6E7D4DF4-73CE-404B-8063-B75AAF7FC8FB}" sibTransId="{E98D9750-A862-4F9E-B103-72FBEFECB9D8}"/>
    <dgm:cxn modelId="{8CF2651C-67CD-1444-A8E2-5C217D590C52}" type="presOf" srcId="{6AE546DB-87F7-41BC-9C6C-10274020F735}" destId="{BA83EA25-4D79-784C-89B5-D86EEA351C2C}" srcOrd="0" destOrd="0" presId="urn:microsoft.com/office/officeart/2008/layout/LinedList"/>
    <dgm:cxn modelId="{C9A7941A-B2AA-804A-BB61-70CAB0622D60}" type="presOf" srcId="{62DA69DE-A5E1-482D-A91E-4876622ADDDD}" destId="{DD4E5968-284D-EB43-8339-5D9228768FE2}" srcOrd="0" destOrd="0" presId="urn:microsoft.com/office/officeart/2008/layout/LinedList"/>
    <dgm:cxn modelId="{F90B280C-B893-49C5-9DBD-DB5C8CC49F40}" srcId="{5A4A9AA8-1E39-482F-96D5-DDD6CF02D6F7}" destId="{7F6072CE-5077-4CDF-963A-0A99B65194D3}" srcOrd="0" destOrd="0" parTransId="{4E184BA4-FB03-437A-A1AD-3EAA1E6CB273}" sibTransId="{DE71444B-FB9A-4A4E-9E82-6B2FE7EC53EE}"/>
    <dgm:cxn modelId="{1BC10359-A0E0-E64E-B32C-397BD98285DE}" type="presOf" srcId="{7979FA0F-C4DC-43C7-9ACE-FC990728F6E0}" destId="{6CC48A62-9DE6-A949-9C17-2A1E136926B6}" srcOrd="0" destOrd="0" presId="urn:microsoft.com/office/officeart/2008/layout/LinedList"/>
    <dgm:cxn modelId="{644F4CF5-F18C-4F84-9D67-92DB1EFC8914}" srcId="{7979FA0F-C4DC-43C7-9ACE-FC990728F6E0}" destId="{5A4A9AA8-1E39-482F-96D5-DDD6CF02D6F7}" srcOrd="0" destOrd="0" parTransId="{46DA30B5-3345-409F-B873-9FBCC225B5B4}" sibTransId="{C21BF9B3-3E16-4763-944E-D0B61487B8DD}"/>
    <dgm:cxn modelId="{5A516069-90B7-4668-BD08-69762C12AF00}" srcId="{7979FA0F-C4DC-43C7-9ACE-FC990728F6E0}" destId="{EE5540CC-5725-4106-A264-B6587C82D3C4}" srcOrd="2" destOrd="0" parTransId="{D65478D8-E21A-4D3A-ABC3-008FDCD116C4}" sibTransId="{C821A758-2B94-4AD8-9901-9F72B8DCE11F}"/>
    <dgm:cxn modelId="{6F8713C0-210B-43D4-8FB0-797FD2EB8D08}" srcId="{62DA69DE-A5E1-482D-A91E-4876622ADDDD}" destId="{6AE546DB-87F7-41BC-9C6C-10274020F735}" srcOrd="0" destOrd="0" parTransId="{45F1C367-18CD-4DB1-AE33-EEB00469C965}" sibTransId="{3CE52985-CD11-4B33-985D-592DA47AC5AC}"/>
    <dgm:cxn modelId="{84811EED-53A5-D444-B2AA-AB5AE206FF9C}" type="presOf" srcId="{36242083-1A36-4B24-B4B2-66957A8F011B}" destId="{C5E1E36E-F286-B44A-A3F4-FDB1D9B0B611}" srcOrd="0" destOrd="0" presId="urn:microsoft.com/office/officeart/2008/layout/LinedList"/>
    <dgm:cxn modelId="{16232F8C-22DC-E24F-A893-0CEEDFDB8052}" type="presOf" srcId="{EE5540CC-5725-4106-A264-B6587C82D3C4}" destId="{C8F2F240-D1D9-574E-AC09-47094199639A}" srcOrd="0" destOrd="0" presId="urn:microsoft.com/office/officeart/2008/layout/LinedList"/>
    <dgm:cxn modelId="{3915C47F-9E8A-45D7-A0AA-1CC864472350}" srcId="{7979FA0F-C4DC-43C7-9ACE-FC990728F6E0}" destId="{62DA69DE-A5E1-482D-A91E-4876622ADDDD}" srcOrd="1" destOrd="0" parTransId="{58D4ABA9-DC6E-4A2B-A7E2-ED23A27A7C2C}" sibTransId="{B0B2080A-398C-4C83-B6A9-3517F1DD0033}"/>
    <dgm:cxn modelId="{E29375A3-C853-EA43-B600-7921B9F46137}" type="presOf" srcId="{5A4A9AA8-1E39-482F-96D5-DDD6CF02D6F7}" destId="{E0E5D0A9-523F-6347-AB8F-CCB2703D373E}" srcOrd="0" destOrd="0" presId="urn:microsoft.com/office/officeart/2008/layout/LinedList"/>
    <dgm:cxn modelId="{B52FFA21-964A-BE45-8D28-A8E0B628D774}" type="presParOf" srcId="{6CC48A62-9DE6-A949-9C17-2A1E136926B6}" destId="{E17EBF86-6FFF-8946-A8BA-49221EE9B0DE}" srcOrd="0" destOrd="0" presId="urn:microsoft.com/office/officeart/2008/layout/LinedList"/>
    <dgm:cxn modelId="{09F5AD76-5BE0-6940-9760-B0C0492E5376}" type="presParOf" srcId="{6CC48A62-9DE6-A949-9C17-2A1E136926B6}" destId="{B0493DB0-08D9-8649-9B11-D32F79FB511B}" srcOrd="1" destOrd="0" presId="urn:microsoft.com/office/officeart/2008/layout/LinedList"/>
    <dgm:cxn modelId="{F91BBFCD-1E33-8E4C-B87F-33521520B434}" type="presParOf" srcId="{B0493DB0-08D9-8649-9B11-D32F79FB511B}" destId="{E0E5D0A9-523F-6347-AB8F-CCB2703D373E}" srcOrd="0" destOrd="0" presId="urn:microsoft.com/office/officeart/2008/layout/LinedList"/>
    <dgm:cxn modelId="{F52900FB-8264-5241-A15B-0165AFBEA010}" type="presParOf" srcId="{B0493DB0-08D9-8649-9B11-D32F79FB511B}" destId="{1254B5CE-001C-A34E-8C62-8D2F66B40693}" srcOrd="1" destOrd="0" presId="urn:microsoft.com/office/officeart/2008/layout/LinedList"/>
    <dgm:cxn modelId="{46E99FCA-3464-244F-9E3A-82DE23C3686C}" type="presParOf" srcId="{1254B5CE-001C-A34E-8C62-8D2F66B40693}" destId="{D76C4D33-10A8-D34E-9856-DE428EC71818}" srcOrd="0" destOrd="0" presId="urn:microsoft.com/office/officeart/2008/layout/LinedList"/>
    <dgm:cxn modelId="{E83C2640-06F6-3349-B629-4DB638C3B604}" type="presParOf" srcId="{1254B5CE-001C-A34E-8C62-8D2F66B40693}" destId="{1D9C7DA9-1655-C34B-9B19-56D0587EC9C1}" srcOrd="1" destOrd="0" presId="urn:microsoft.com/office/officeart/2008/layout/LinedList"/>
    <dgm:cxn modelId="{FB2D6630-DCD3-3546-99E5-8A6748DB4F85}" type="presParOf" srcId="{1D9C7DA9-1655-C34B-9B19-56D0587EC9C1}" destId="{657912D8-558A-CF4F-BE5D-4CB6630A15D5}" srcOrd="0" destOrd="0" presId="urn:microsoft.com/office/officeart/2008/layout/LinedList"/>
    <dgm:cxn modelId="{595812DC-0C3B-EF44-A330-7E434F408315}" type="presParOf" srcId="{1D9C7DA9-1655-C34B-9B19-56D0587EC9C1}" destId="{73EF6440-1273-CE4B-8D89-AB300FE4C1C3}" srcOrd="1" destOrd="0" presId="urn:microsoft.com/office/officeart/2008/layout/LinedList"/>
    <dgm:cxn modelId="{9EF15098-4B5A-A64F-8422-B3C7208E131E}" type="presParOf" srcId="{1D9C7DA9-1655-C34B-9B19-56D0587EC9C1}" destId="{134CE961-9044-764D-ADA9-72C108B619D9}" srcOrd="2" destOrd="0" presId="urn:microsoft.com/office/officeart/2008/layout/LinedList"/>
    <dgm:cxn modelId="{BDF3E638-9CDF-2B4E-8A3E-D2CB548AC05F}" type="presParOf" srcId="{1254B5CE-001C-A34E-8C62-8D2F66B40693}" destId="{7A1787CC-32C8-6448-A900-85FBB85224A3}" srcOrd="2" destOrd="0" presId="urn:microsoft.com/office/officeart/2008/layout/LinedList"/>
    <dgm:cxn modelId="{38798DFC-57A9-B14B-B836-8AD24073F21F}" type="presParOf" srcId="{1254B5CE-001C-A34E-8C62-8D2F66B40693}" destId="{87C02FAF-E43F-F047-8DD6-C2399A5C0C5F}" srcOrd="3" destOrd="0" presId="urn:microsoft.com/office/officeart/2008/layout/LinedList"/>
    <dgm:cxn modelId="{49F24941-2AC8-094A-8A36-D76620CD7684}" type="presParOf" srcId="{6CC48A62-9DE6-A949-9C17-2A1E136926B6}" destId="{DD6326FE-E1D5-8A45-A526-60E377A11074}" srcOrd="2" destOrd="0" presId="urn:microsoft.com/office/officeart/2008/layout/LinedList"/>
    <dgm:cxn modelId="{4728F5C7-186C-9C46-9C2C-F818489B37B2}" type="presParOf" srcId="{6CC48A62-9DE6-A949-9C17-2A1E136926B6}" destId="{1F9F507D-DDA8-A341-AF2F-4457DCF84A04}" srcOrd="3" destOrd="0" presId="urn:microsoft.com/office/officeart/2008/layout/LinedList"/>
    <dgm:cxn modelId="{3579C0F2-E567-DC44-9775-CD9D5F2F0E46}" type="presParOf" srcId="{1F9F507D-DDA8-A341-AF2F-4457DCF84A04}" destId="{DD4E5968-284D-EB43-8339-5D9228768FE2}" srcOrd="0" destOrd="0" presId="urn:microsoft.com/office/officeart/2008/layout/LinedList"/>
    <dgm:cxn modelId="{002D64D9-4B86-0749-9035-14D8C1F19C81}" type="presParOf" srcId="{1F9F507D-DDA8-A341-AF2F-4457DCF84A04}" destId="{F2EF9178-254C-2C4B-8B01-9A7EE6D75BB0}" srcOrd="1" destOrd="0" presId="urn:microsoft.com/office/officeart/2008/layout/LinedList"/>
    <dgm:cxn modelId="{8FE4ED68-17A3-BC42-AE52-D9590ED49E21}" type="presParOf" srcId="{F2EF9178-254C-2C4B-8B01-9A7EE6D75BB0}" destId="{8D127371-6DDA-EE4E-AA78-700A65A9F204}" srcOrd="0" destOrd="0" presId="urn:microsoft.com/office/officeart/2008/layout/LinedList"/>
    <dgm:cxn modelId="{7DE75B3F-4699-1647-AEDB-E1BA47CD13E3}" type="presParOf" srcId="{F2EF9178-254C-2C4B-8B01-9A7EE6D75BB0}" destId="{B9DBBD92-3DF0-F84C-AEBF-974708E20363}" srcOrd="1" destOrd="0" presId="urn:microsoft.com/office/officeart/2008/layout/LinedList"/>
    <dgm:cxn modelId="{D088CABE-ECB4-E34D-B3FF-5E05F19188AE}" type="presParOf" srcId="{B9DBBD92-3DF0-F84C-AEBF-974708E20363}" destId="{F2ED5728-220A-3E49-A374-2A9A4DA34215}" srcOrd="0" destOrd="0" presId="urn:microsoft.com/office/officeart/2008/layout/LinedList"/>
    <dgm:cxn modelId="{7828729D-7C4D-B440-9BE4-B56E30D0FC93}" type="presParOf" srcId="{B9DBBD92-3DF0-F84C-AEBF-974708E20363}" destId="{BA83EA25-4D79-784C-89B5-D86EEA351C2C}" srcOrd="1" destOrd="0" presId="urn:microsoft.com/office/officeart/2008/layout/LinedList"/>
    <dgm:cxn modelId="{92EA8957-EE42-594F-850D-E9EEB66A694D}" type="presParOf" srcId="{B9DBBD92-3DF0-F84C-AEBF-974708E20363}" destId="{FA54AC22-B08B-F949-8302-0F305F1EFA49}" srcOrd="2" destOrd="0" presId="urn:microsoft.com/office/officeart/2008/layout/LinedList"/>
    <dgm:cxn modelId="{E44FF891-0258-074E-B78F-E1FF50B6F8C4}" type="presParOf" srcId="{F2EF9178-254C-2C4B-8B01-9A7EE6D75BB0}" destId="{6E976BB7-0026-1648-943F-C7289198E314}" srcOrd="2" destOrd="0" presId="urn:microsoft.com/office/officeart/2008/layout/LinedList"/>
    <dgm:cxn modelId="{EDA8B894-60AA-5C46-8EC2-15C50DAB49CC}" type="presParOf" srcId="{F2EF9178-254C-2C4B-8B01-9A7EE6D75BB0}" destId="{2966D1A0-8401-B345-A85B-371FF124ECC6}" srcOrd="3" destOrd="0" presId="urn:microsoft.com/office/officeart/2008/layout/LinedList"/>
    <dgm:cxn modelId="{F6C998DB-31A2-D54F-8661-9CA9E2FF241D}" type="presParOf" srcId="{F2EF9178-254C-2C4B-8B01-9A7EE6D75BB0}" destId="{F2902E99-839F-5E45-8B60-6A76BD68E166}" srcOrd="4" destOrd="0" presId="urn:microsoft.com/office/officeart/2008/layout/LinedList"/>
    <dgm:cxn modelId="{B433B5F1-20CA-B549-B123-E6F4045C812C}" type="presParOf" srcId="{F2902E99-839F-5E45-8B60-6A76BD68E166}" destId="{2A2AC5A2-9057-1E4E-A6C4-A769F5A778D0}" srcOrd="0" destOrd="0" presId="urn:microsoft.com/office/officeart/2008/layout/LinedList"/>
    <dgm:cxn modelId="{268B2545-BEAE-234D-B644-7D69CD980DCF}" type="presParOf" srcId="{F2902E99-839F-5E45-8B60-6A76BD68E166}" destId="{C5E1E36E-F286-B44A-A3F4-FDB1D9B0B611}" srcOrd="1" destOrd="0" presId="urn:microsoft.com/office/officeart/2008/layout/LinedList"/>
    <dgm:cxn modelId="{B31DD1A1-9E7C-5F45-856C-2DF83E746CDB}" type="presParOf" srcId="{F2902E99-839F-5E45-8B60-6A76BD68E166}" destId="{57EE3486-306E-3245-8095-AAEB40C06839}" srcOrd="2" destOrd="0" presId="urn:microsoft.com/office/officeart/2008/layout/LinedList"/>
    <dgm:cxn modelId="{F1E3D5FD-7207-264D-80E6-0F8941AE068D}" type="presParOf" srcId="{F2EF9178-254C-2C4B-8B01-9A7EE6D75BB0}" destId="{14DEAE3A-E33A-1B40-88B6-F60E04BF850B}" srcOrd="5" destOrd="0" presId="urn:microsoft.com/office/officeart/2008/layout/LinedList"/>
    <dgm:cxn modelId="{24655A2B-2B1A-3247-B345-BA7A5FB1F79E}" type="presParOf" srcId="{F2EF9178-254C-2C4B-8B01-9A7EE6D75BB0}" destId="{857E2E80-0B1B-0042-8F47-BA246B3B75D0}" srcOrd="6" destOrd="0" presId="urn:microsoft.com/office/officeart/2008/layout/LinedList"/>
    <dgm:cxn modelId="{28DC2252-CF4D-5A4E-8EF5-227C616F21C4}" type="presParOf" srcId="{6CC48A62-9DE6-A949-9C17-2A1E136926B6}" destId="{683C57CF-76C2-7247-94AB-8E6B2F4B5F99}" srcOrd="4" destOrd="0" presId="urn:microsoft.com/office/officeart/2008/layout/LinedList"/>
    <dgm:cxn modelId="{651B0783-E0C0-A042-9318-77DC0BAE1631}" type="presParOf" srcId="{6CC48A62-9DE6-A949-9C17-2A1E136926B6}" destId="{CE80D77D-9118-8C46-BDE9-48317908C101}" srcOrd="5" destOrd="0" presId="urn:microsoft.com/office/officeart/2008/layout/LinedList"/>
    <dgm:cxn modelId="{6E05106F-B0C7-D94E-892A-722E358C392A}" type="presParOf" srcId="{CE80D77D-9118-8C46-BDE9-48317908C101}" destId="{C8F2F240-D1D9-574E-AC09-47094199639A}" srcOrd="0" destOrd="0" presId="urn:microsoft.com/office/officeart/2008/layout/LinedList"/>
    <dgm:cxn modelId="{316EADB4-D0B5-D742-99AB-A35D0E3C0C79}" type="presParOf" srcId="{CE80D77D-9118-8C46-BDE9-48317908C101}" destId="{952440B9-D32B-C44B-87EA-3BAED687E1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87FD89-03FF-465E-90DF-AB4AF8F40A4E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752123-749D-454E-BA79-B36CB31CE13C}">
      <dgm:prSet/>
      <dgm:spPr/>
      <dgm:t>
        <a:bodyPr/>
        <a:lstStyle/>
        <a:p>
          <a:r>
            <a:rPr lang="en-MY"/>
            <a:t>Hunayn Ibn Ishaq</a:t>
          </a:r>
          <a:endParaRPr lang="en-US"/>
        </a:p>
      </dgm:t>
    </dgm:pt>
    <dgm:pt modelId="{4DFD2CAD-D7D7-4595-91B8-7269CEEF1E65}" type="parTrans" cxnId="{76B46949-34B3-48B9-9FBB-9E3502EAD5B8}">
      <dgm:prSet/>
      <dgm:spPr/>
      <dgm:t>
        <a:bodyPr/>
        <a:lstStyle/>
        <a:p>
          <a:endParaRPr lang="en-US"/>
        </a:p>
      </dgm:t>
    </dgm:pt>
    <dgm:pt modelId="{3D465501-94C0-42B9-9829-D0D3F5035585}" type="sibTrans" cxnId="{76B46949-34B3-48B9-9FBB-9E3502EAD5B8}">
      <dgm:prSet/>
      <dgm:spPr/>
      <dgm:t>
        <a:bodyPr/>
        <a:lstStyle/>
        <a:p>
          <a:endParaRPr lang="en-US"/>
        </a:p>
      </dgm:t>
    </dgm:pt>
    <dgm:pt modelId="{B10C57A3-DA20-4503-B91C-536D5C4F857C}">
      <dgm:prSet/>
      <dgm:spPr/>
      <dgm:t>
        <a:bodyPr/>
        <a:lstStyle/>
        <a:p>
          <a:r>
            <a:rPr lang="en-MY"/>
            <a:t>Al-Razi</a:t>
          </a:r>
          <a:endParaRPr lang="en-US"/>
        </a:p>
      </dgm:t>
    </dgm:pt>
    <dgm:pt modelId="{CFEBCB56-3DEC-4706-8443-5BC4CF93ED4D}" type="parTrans" cxnId="{1604346F-A905-4514-A5D5-074851EB7987}">
      <dgm:prSet/>
      <dgm:spPr/>
      <dgm:t>
        <a:bodyPr/>
        <a:lstStyle/>
        <a:p>
          <a:endParaRPr lang="en-US"/>
        </a:p>
      </dgm:t>
    </dgm:pt>
    <dgm:pt modelId="{10B34394-B17A-4EBD-BEBD-04E39B10C4B4}" type="sibTrans" cxnId="{1604346F-A905-4514-A5D5-074851EB7987}">
      <dgm:prSet/>
      <dgm:spPr/>
      <dgm:t>
        <a:bodyPr/>
        <a:lstStyle/>
        <a:p>
          <a:endParaRPr lang="en-US"/>
        </a:p>
      </dgm:t>
    </dgm:pt>
    <dgm:pt modelId="{D8CA8B19-701D-4658-BCAD-AF6E7CD29B6D}">
      <dgm:prSet/>
      <dgm:spPr/>
      <dgm:t>
        <a:bodyPr/>
        <a:lstStyle/>
        <a:p>
          <a:r>
            <a:rPr lang="en-MY"/>
            <a:t>Ibn Sina</a:t>
          </a:r>
          <a:endParaRPr lang="en-US"/>
        </a:p>
      </dgm:t>
    </dgm:pt>
    <dgm:pt modelId="{0523CAF7-9B94-43B7-95BD-BDD175336F61}" type="parTrans" cxnId="{DC3DFA86-13E7-4C94-B3BE-7619E305C715}">
      <dgm:prSet/>
      <dgm:spPr/>
      <dgm:t>
        <a:bodyPr/>
        <a:lstStyle/>
        <a:p>
          <a:endParaRPr lang="en-US"/>
        </a:p>
      </dgm:t>
    </dgm:pt>
    <dgm:pt modelId="{13AF4529-CB99-456C-A5E2-D446511588DA}" type="sibTrans" cxnId="{DC3DFA86-13E7-4C94-B3BE-7619E305C715}">
      <dgm:prSet/>
      <dgm:spPr/>
      <dgm:t>
        <a:bodyPr/>
        <a:lstStyle/>
        <a:p>
          <a:endParaRPr lang="en-US"/>
        </a:p>
      </dgm:t>
    </dgm:pt>
    <dgm:pt modelId="{BE817976-61DE-4BFF-8F75-BE9EA11F6D88}">
      <dgm:prSet/>
      <dgm:spPr/>
      <dgm:t>
        <a:bodyPr/>
        <a:lstStyle/>
        <a:p>
          <a:r>
            <a:rPr lang="en-MY"/>
            <a:t>Jabir bin Hayyan</a:t>
          </a:r>
          <a:endParaRPr lang="en-US"/>
        </a:p>
      </dgm:t>
    </dgm:pt>
    <dgm:pt modelId="{7AB5E818-FCA2-467B-AB0C-C1599434F118}" type="parTrans" cxnId="{08578776-53DB-4853-A222-D8D8DFE5ADA8}">
      <dgm:prSet/>
      <dgm:spPr/>
      <dgm:t>
        <a:bodyPr/>
        <a:lstStyle/>
        <a:p>
          <a:endParaRPr lang="en-US"/>
        </a:p>
      </dgm:t>
    </dgm:pt>
    <dgm:pt modelId="{99A8BE94-A13B-4964-AF8D-5349C2FA1C45}" type="sibTrans" cxnId="{08578776-53DB-4853-A222-D8D8DFE5ADA8}">
      <dgm:prSet/>
      <dgm:spPr/>
      <dgm:t>
        <a:bodyPr/>
        <a:lstStyle/>
        <a:p>
          <a:endParaRPr lang="en-US"/>
        </a:p>
      </dgm:t>
    </dgm:pt>
    <dgm:pt modelId="{51F165F6-5663-4CC5-9A86-7DF94B01CCF2}">
      <dgm:prSet/>
      <dgm:spPr/>
      <dgm:t>
        <a:bodyPr/>
        <a:lstStyle/>
        <a:p>
          <a:r>
            <a:rPr lang="en-MY"/>
            <a:t>Ibn Rusyd</a:t>
          </a:r>
          <a:endParaRPr lang="en-US"/>
        </a:p>
      </dgm:t>
    </dgm:pt>
    <dgm:pt modelId="{9F89E592-5E5F-41D0-8491-ECA7B7E657B5}" type="parTrans" cxnId="{CE812EC7-8260-4836-9E0F-9368700A22AE}">
      <dgm:prSet/>
      <dgm:spPr/>
      <dgm:t>
        <a:bodyPr/>
        <a:lstStyle/>
        <a:p>
          <a:endParaRPr lang="en-US"/>
        </a:p>
      </dgm:t>
    </dgm:pt>
    <dgm:pt modelId="{1B109661-0D2E-43F6-AD39-AFE510C2A1FC}" type="sibTrans" cxnId="{CE812EC7-8260-4836-9E0F-9368700A22AE}">
      <dgm:prSet/>
      <dgm:spPr/>
      <dgm:t>
        <a:bodyPr/>
        <a:lstStyle/>
        <a:p>
          <a:endParaRPr lang="en-US"/>
        </a:p>
      </dgm:t>
    </dgm:pt>
    <dgm:pt modelId="{0B15AFB4-BC5B-46DB-A6CB-4703F4C3A718}">
      <dgm:prSet/>
      <dgm:spPr/>
      <dgm:t>
        <a:bodyPr/>
        <a:lstStyle/>
        <a:p>
          <a:r>
            <a:rPr lang="en-MY"/>
            <a:t>Ibn Zuhr</a:t>
          </a:r>
          <a:endParaRPr lang="en-US"/>
        </a:p>
      </dgm:t>
    </dgm:pt>
    <dgm:pt modelId="{69FB8FE5-EB04-46CF-B514-FBAA13FC3CFD}" type="parTrans" cxnId="{094CB8DD-EE4A-4823-A51B-E3E6F2DD1637}">
      <dgm:prSet/>
      <dgm:spPr/>
      <dgm:t>
        <a:bodyPr/>
        <a:lstStyle/>
        <a:p>
          <a:endParaRPr lang="en-US"/>
        </a:p>
      </dgm:t>
    </dgm:pt>
    <dgm:pt modelId="{454AB969-2F1B-4C40-AE5D-F0A21FDB23E3}" type="sibTrans" cxnId="{094CB8DD-EE4A-4823-A51B-E3E6F2DD1637}">
      <dgm:prSet/>
      <dgm:spPr/>
      <dgm:t>
        <a:bodyPr/>
        <a:lstStyle/>
        <a:p>
          <a:endParaRPr lang="en-US"/>
        </a:p>
      </dgm:t>
    </dgm:pt>
    <dgm:pt modelId="{E134FCBF-B4C9-40F5-897F-784791317314}">
      <dgm:prSet/>
      <dgm:spPr/>
      <dgm:t>
        <a:bodyPr/>
        <a:lstStyle/>
        <a:p>
          <a:r>
            <a:rPr lang="en-MY"/>
            <a:t>Ibn Khatimah</a:t>
          </a:r>
          <a:endParaRPr lang="en-US"/>
        </a:p>
      </dgm:t>
    </dgm:pt>
    <dgm:pt modelId="{D270ED01-F73E-43C9-A2AA-AC7A5E0DF17C}" type="parTrans" cxnId="{275F90C6-929D-4B69-9C54-2AF4C6E08E0E}">
      <dgm:prSet/>
      <dgm:spPr/>
      <dgm:t>
        <a:bodyPr/>
        <a:lstStyle/>
        <a:p>
          <a:endParaRPr lang="en-US"/>
        </a:p>
      </dgm:t>
    </dgm:pt>
    <dgm:pt modelId="{3AD0FD29-A5C3-4ADD-88CA-57BBE6BEE4C8}" type="sibTrans" cxnId="{275F90C6-929D-4B69-9C54-2AF4C6E08E0E}">
      <dgm:prSet/>
      <dgm:spPr/>
      <dgm:t>
        <a:bodyPr/>
        <a:lstStyle/>
        <a:p>
          <a:endParaRPr lang="en-US"/>
        </a:p>
      </dgm:t>
    </dgm:pt>
    <dgm:pt modelId="{B4CD1E5C-934B-4789-9CD6-B4A9741F2E27}">
      <dgm:prSet/>
      <dgm:spPr/>
      <dgm:t>
        <a:bodyPr/>
        <a:lstStyle/>
        <a:p>
          <a:r>
            <a:rPr lang="en-MY"/>
            <a:t>Ibn Ridwan</a:t>
          </a:r>
          <a:endParaRPr lang="en-US"/>
        </a:p>
      </dgm:t>
    </dgm:pt>
    <dgm:pt modelId="{5538D4E5-52BA-41E4-8B31-B1EF5B2FCE01}" type="parTrans" cxnId="{2F38DB27-21D2-4106-9D95-C59117D71AF7}">
      <dgm:prSet/>
      <dgm:spPr/>
      <dgm:t>
        <a:bodyPr/>
        <a:lstStyle/>
        <a:p>
          <a:endParaRPr lang="en-US"/>
        </a:p>
      </dgm:t>
    </dgm:pt>
    <dgm:pt modelId="{FDF59AB2-EE11-4C51-B842-7144E0CBB119}" type="sibTrans" cxnId="{2F38DB27-21D2-4106-9D95-C59117D71AF7}">
      <dgm:prSet/>
      <dgm:spPr/>
      <dgm:t>
        <a:bodyPr/>
        <a:lstStyle/>
        <a:p>
          <a:endParaRPr lang="en-US"/>
        </a:p>
      </dgm:t>
    </dgm:pt>
    <dgm:pt modelId="{FFCE230C-2ADE-44CE-A60B-B322C7278F5B}">
      <dgm:prSet/>
      <dgm:spPr/>
      <dgm:t>
        <a:bodyPr/>
        <a:lstStyle/>
        <a:p>
          <a:r>
            <a:rPr lang="en-MY"/>
            <a:t>Ibn Khaldun</a:t>
          </a:r>
          <a:endParaRPr lang="en-US"/>
        </a:p>
      </dgm:t>
    </dgm:pt>
    <dgm:pt modelId="{B4DAAAED-1373-4CDB-8B40-5CE06AEAAAC1}" type="parTrans" cxnId="{660B123E-DB01-4E78-A09A-56B9B76BB27A}">
      <dgm:prSet/>
      <dgm:spPr/>
      <dgm:t>
        <a:bodyPr/>
        <a:lstStyle/>
        <a:p>
          <a:endParaRPr lang="en-US"/>
        </a:p>
      </dgm:t>
    </dgm:pt>
    <dgm:pt modelId="{2AE6D37C-7FA9-4371-8AC5-864D94EE4917}" type="sibTrans" cxnId="{660B123E-DB01-4E78-A09A-56B9B76BB27A}">
      <dgm:prSet/>
      <dgm:spPr/>
      <dgm:t>
        <a:bodyPr/>
        <a:lstStyle/>
        <a:p>
          <a:endParaRPr lang="en-US"/>
        </a:p>
      </dgm:t>
    </dgm:pt>
    <dgm:pt modelId="{AB7EF192-1859-48AB-AAF5-1716CC24748C}">
      <dgm:prSet/>
      <dgm:spPr/>
      <dgm:t>
        <a:bodyPr/>
        <a:lstStyle/>
        <a:p>
          <a:endParaRPr lang="en-US" dirty="0"/>
        </a:p>
      </dgm:t>
    </dgm:pt>
    <dgm:pt modelId="{8299ECAF-B390-45FD-959A-5FE6DEE08B9A}" type="parTrans" cxnId="{477B5BEF-D7EE-4712-9CDD-C9D31C4D8A6A}">
      <dgm:prSet/>
      <dgm:spPr/>
      <dgm:t>
        <a:bodyPr/>
        <a:lstStyle/>
        <a:p>
          <a:endParaRPr lang="en-US"/>
        </a:p>
      </dgm:t>
    </dgm:pt>
    <dgm:pt modelId="{B99004B1-D638-406B-9021-DD8F24A41B90}" type="sibTrans" cxnId="{477B5BEF-D7EE-4712-9CDD-C9D31C4D8A6A}">
      <dgm:prSet/>
      <dgm:spPr/>
      <dgm:t>
        <a:bodyPr/>
        <a:lstStyle/>
        <a:p>
          <a:endParaRPr lang="en-US"/>
        </a:p>
      </dgm:t>
    </dgm:pt>
    <dgm:pt modelId="{010A6FBC-34B4-F24F-8787-13E5747F5EAD}" type="pres">
      <dgm:prSet presAssocID="{6C87FD89-03FF-465E-90DF-AB4AF8F40A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4C0248-5370-2743-B1B0-8D3368A57E3C}" type="pres">
      <dgm:prSet presAssocID="{F8752123-749D-454E-BA79-B36CB31CE13C}" presName="thickLine" presStyleLbl="alignNode1" presStyleIdx="0" presStyleCnt="10"/>
      <dgm:spPr/>
    </dgm:pt>
    <dgm:pt modelId="{3F01D3D3-767A-A846-81D5-82AB33D254A4}" type="pres">
      <dgm:prSet presAssocID="{F8752123-749D-454E-BA79-B36CB31CE13C}" presName="horz1" presStyleCnt="0"/>
      <dgm:spPr/>
    </dgm:pt>
    <dgm:pt modelId="{9515B963-649F-F44F-A6C8-9C748BB92DD1}" type="pres">
      <dgm:prSet presAssocID="{F8752123-749D-454E-BA79-B36CB31CE13C}" presName="tx1" presStyleLbl="revTx" presStyleIdx="0" presStyleCnt="10"/>
      <dgm:spPr/>
      <dgm:t>
        <a:bodyPr/>
        <a:lstStyle/>
        <a:p>
          <a:endParaRPr lang="en-US"/>
        </a:p>
      </dgm:t>
    </dgm:pt>
    <dgm:pt modelId="{A3341340-343E-7641-84B8-F8FF2C7536E2}" type="pres">
      <dgm:prSet presAssocID="{F8752123-749D-454E-BA79-B36CB31CE13C}" presName="vert1" presStyleCnt="0"/>
      <dgm:spPr/>
    </dgm:pt>
    <dgm:pt modelId="{CD3FA9D3-AA4E-2D4E-A9D4-05C3E125EC9D}" type="pres">
      <dgm:prSet presAssocID="{B10C57A3-DA20-4503-B91C-536D5C4F857C}" presName="thickLine" presStyleLbl="alignNode1" presStyleIdx="1" presStyleCnt="10"/>
      <dgm:spPr/>
    </dgm:pt>
    <dgm:pt modelId="{2821E0AD-53FC-5141-8521-49D2FAE3318E}" type="pres">
      <dgm:prSet presAssocID="{B10C57A3-DA20-4503-B91C-536D5C4F857C}" presName="horz1" presStyleCnt="0"/>
      <dgm:spPr/>
    </dgm:pt>
    <dgm:pt modelId="{05267523-89BB-5E44-8996-7FD2FEA3B5F0}" type="pres">
      <dgm:prSet presAssocID="{B10C57A3-DA20-4503-B91C-536D5C4F857C}" presName="tx1" presStyleLbl="revTx" presStyleIdx="1" presStyleCnt="10"/>
      <dgm:spPr/>
      <dgm:t>
        <a:bodyPr/>
        <a:lstStyle/>
        <a:p>
          <a:endParaRPr lang="en-US"/>
        </a:p>
      </dgm:t>
    </dgm:pt>
    <dgm:pt modelId="{E5BA7995-9760-A64E-BFD6-334C6AD98476}" type="pres">
      <dgm:prSet presAssocID="{B10C57A3-DA20-4503-B91C-536D5C4F857C}" presName="vert1" presStyleCnt="0"/>
      <dgm:spPr/>
    </dgm:pt>
    <dgm:pt modelId="{2B832097-8B47-1B4C-A399-1302B15230A0}" type="pres">
      <dgm:prSet presAssocID="{D8CA8B19-701D-4658-BCAD-AF6E7CD29B6D}" presName="thickLine" presStyleLbl="alignNode1" presStyleIdx="2" presStyleCnt="10"/>
      <dgm:spPr/>
    </dgm:pt>
    <dgm:pt modelId="{4196A2CF-312F-9847-8197-2DB6947459BD}" type="pres">
      <dgm:prSet presAssocID="{D8CA8B19-701D-4658-BCAD-AF6E7CD29B6D}" presName="horz1" presStyleCnt="0"/>
      <dgm:spPr/>
    </dgm:pt>
    <dgm:pt modelId="{9E200A9C-383B-4841-B3CB-8CC0339A74DA}" type="pres">
      <dgm:prSet presAssocID="{D8CA8B19-701D-4658-BCAD-AF6E7CD29B6D}" presName="tx1" presStyleLbl="revTx" presStyleIdx="2" presStyleCnt="10"/>
      <dgm:spPr/>
      <dgm:t>
        <a:bodyPr/>
        <a:lstStyle/>
        <a:p>
          <a:endParaRPr lang="en-US"/>
        </a:p>
      </dgm:t>
    </dgm:pt>
    <dgm:pt modelId="{0243F04B-4519-2A4A-9B1B-FCFB29C05814}" type="pres">
      <dgm:prSet presAssocID="{D8CA8B19-701D-4658-BCAD-AF6E7CD29B6D}" presName="vert1" presStyleCnt="0"/>
      <dgm:spPr/>
    </dgm:pt>
    <dgm:pt modelId="{C7745BA4-1CFF-1446-BD34-556F39BE58D4}" type="pres">
      <dgm:prSet presAssocID="{BE817976-61DE-4BFF-8F75-BE9EA11F6D88}" presName="thickLine" presStyleLbl="alignNode1" presStyleIdx="3" presStyleCnt="10"/>
      <dgm:spPr/>
    </dgm:pt>
    <dgm:pt modelId="{C6D15467-CDF0-4347-BD74-CF33C281663B}" type="pres">
      <dgm:prSet presAssocID="{BE817976-61DE-4BFF-8F75-BE9EA11F6D88}" presName="horz1" presStyleCnt="0"/>
      <dgm:spPr/>
    </dgm:pt>
    <dgm:pt modelId="{F347E0A8-4ABA-364D-9C4B-7B0C36BD0561}" type="pres">
      <dgm:prSet presAssocID="{BE817976-61DE-4BFF-8F75-BE9EA11F6D88}" presName="tx1" presStyleLbl="revTx" presStyleIdx="3" presStyleCnt="10"/>
      <dgm:spPr/>
      <dgm:t>
        <a:bodyPr/>
        <a:lstStyle/>
        <a:p>
          <a:endParaRPr lang="en-US"/>
        </a:p>
      </dgm:t>
    </dgm:pt>
    <dgm:pt modelId="{70C06D3B-2C32-4A44-8963-07039B5EE0F7}" type="pres">
      <dgm:prSet presAssocID="{BE817976-61DE-4BFF-8F75-BE9EA11F6D88}" presName="vert1" presStyleCnt="0"/>
      <dgm:spPr/>
    </dgm:pt>
    <dgm:pt modelId="{A42D42FF-4D77-4F42-AD73-DD87B2E822AC}" type="pres">
      <dgm:prSet presAssocID="{51F165F6-5663-4CC5-9A86-7DF94B01CCF2}" presName="thickLine" presStyleLbl="alignNode1" presStyleIdx="4" presStyleCnt="10"/>
      <dgm:spPr/>
    </dgm:pt>
    <dgm:pt modelId="{26DB472E-6044-8C4A-92BC-94DBC7EF06CB}" type="pres">
      <dgm:prSet presAssocID="{51F165F6-5663-4CC5-9A86-7DF94B01CCF2}" presName="horz1" presStyleCnt="0"/>
      <dgm:spPr/>
    </dgm:pt>
    <dgm:pt modelId="{73322A5F-AC97-494D-B543-7967B53E4FE8}" type="pres">
      <dgm:prSet presAssocID="{51F165F6-5663-4CC5-9A86-7DF94B01CCF2}" presName="tx1" presStyleLbl="revTx" presStyleIdx="4" presStyleCnt="10"/>
      <dgm:spPr/>
      <dgm:t>
        <a:bodyPr/>
        <a:lstStyle/>
        <a:p>
          <a:endParaRPr lang="en-US"/>
        </a:p>
      </dgm:t>
    </dgm:pt>
    <dgm:pt modelId="{AAD2EACC-B9E8-E545-B15C-4C7722D90B0C}" type="pres">
      <dgm:prSet presAssocID="{51F165F6-5663-4CC5-9A86-7DF94B01CCF2}" presName="vert1" presStyleCnt="0"/>
      <dgm:spPr/>
    </dgm:pt>
    <dgm:pt modelId="{49F3B770-BF9B-8A4A-A375-67D4826DB0F9}" type="pres">
      <dgm:prSet presAssocID="{0B15AFB4-BC5B-46DB-A6CB-4703F4C3A718}" presName="thickLine" presStyleLbl="alignNode1" presStyleIdx="5" presStyleCnt="10"/>
      <dgm:spPr/>
    </dgm:pt>
    <dgm:pt modelId="{2068DCCD-A63D-A741-BAD4-A768431419C2}" type="pres">
      <dgm:prSet presAssocID="{0B15AFB4-BC5B-46DB-A6CB-4703F4C3A718}" presName="horz1" presStyleCnt="0"/>
      <dgm:spPr/>
    </dgm:pt>
    <dgm:pt modelId="{EA5E0463-CC2B-AE4D-9BDF-ADE3B15F1D3E}" type="pres">
      <dgm:prSet presAssocID="{0B15AFB4-BC5B-46DB-A6CB-4703F4C3A718}" presName="tx1" presStyleLbl="revTx" presStyleIdx="5" presStyleCnt="10"/>
      <dgm:spPr/>
      <dgm:t>
        <a:bodyPr/>
        <a:lstStyle/>
        <a:p>
          <a:endParaRPr lang="en-US"/>
        </a:p>
      </dgm:t>
    </dgm:pt>
    <dgm:pt modelId="{21D01FDE-B6A6-5345-9FA5-7FF9FC8C892D}" type="pres">
      <dgm:prSet presAssocID="{0B15AFB4-BC5B-46DB-A6CB-4703F4C3A718}" presName="vert1" presStyleCnt="0"/>
      <dgm:spPr/>
    </dgm:pt>
    <dgm:pt modelId="{857447FE-AFC4-9C4A-91ED-68030EC08CF8}" type="pres">
      <dgm:prSet presAssocID="{E134FCBF-B4C9-40F5-897F-784791317314}" presName="thickLine" presStyleLbl="alignNode1" presStyleIdx="6" presStyleCnt="10"/>
      <dgm:spPr/>
    </dgm:pt>
    <dgm:pt modelId="{14D009DB-BE36-B34A-A6EB-977487E5F2A0}" type="pres">
      <dgm:prSet presAssocID="{E134FCBF-B4C9-40F5-897F-784791317314}" presName="horz1" presStyleCnt="0"/>
      <dgm:spPr/>
    </dgm:pt>
    <dgm:pt modelId="{C5FC2488-E8C3-D24F-AA56-F830D7A7FAC5}" type="pres">
      <dgm:prSet presAssocID="{E134FCBF-B4C9-40F5-897F-784791317314}" presName="tx1" presStyleLbl="revTx" presStyleIdx="6" presStyleCnt="10"/>
      <dgm:spPr/>
      <dgm:t>
        <a:bodyPr/>
        <a:lstStyle/>
        <a:p>
          <a:endParaRPr lang="en-US"/>
        </a:p>
      </dgm:t>
    </dgm:pt>
    <dgm:pt modelId="{54B5BFE8-DDC7-C94A-9499-24DD46FC90E1}" type="pres">
      <dgm:prSet presAssocID="{E134FCBF-B4C9-40F5-897F-784791317314}" presName="vert1" presStyleCnt="0"/>
      <dgm:spPr/>
    </dgm:pt>
    <dgm:pt modelId="{E0DDBC36-6EAC-E64E-ABE7-D0F420311F2D}" type="pres">
      <dgm:prSet presAssocID="{B4CD1E5C-934B-4789-9CD6-B4A9741F2E27}" presName="thickLine" presStyleLbl="alignNode1" presStyleIdx="7" presStyleCnt="10"/>
      <dgm:spPr/>
    </dgm:pt>
    <dgm:pt modelId="{CD7CE802-79A6-6E44-B526-31DB46212BEB}" type="pres">
      <dgm:prSet presAssocID="{B4CD1E5C-934B-4789-9CD6-B4A9741F2E27}" presName="horz1" presStyleCnt="0"/>
      <dgm:spPr/>
    </dgm:pt>
    <dgm:pt modelId="{DFA4D60A-A32F-6146-A665-72167D1E8F2F}" type="pres">
      <dgm:prSet presAssocID="{B4CD1E5C-934B-4789-9CD6-B4A9741F2E27}" presName="tx1" presStyleLbl="revTx" presStyleIdx="7" presStyleCnt="10"/>
      <dgm:spPr/>
      <dgm:t>
        <a:bodyPr/>
        <a:lstStyle/>
        <a:p>
          <a:endParaRPr lang="en-US"/>
        </a:p>
      </dgm:t>
    </dgm:pt>
    <dgm:pt modelId="{45C6E89A-5643-0A48-ACC1-F4C4B9549E31}" type="pres">
      <dgm:prSet presAssocID="{B4CD1E5C-934B-4789-9CD6-B4A9741F2E27}" presName="vert1" presStyleCnt="0"/>
      <dgm:spPr/>
    </dgm:pt>
    <dgm:pt modelId="{04223DF6-6952-7240-88C8-8C6B9B2D420E}" type="pres">
      <dgm:prSet presAssocID="{FFCE230C-2ADE-44CE-A60B-B322C7278F5B}" presName="thickLine" presStyleLbl="alignNode1" presStyleIdx="8" presStyleCnt="10"/>
      <dgm:spPr/>
    </dgm:pt>
    <dgm:pt modelId="{12A0BAFA-F173-7146-84B0-E9DF4C2F9441}" type="pres">
      <dgm:prSet presAssocID="{FFCE230C-2ADE-44CE-A60B-B322C7278F5B}" presName="horz1" presStyleCnt="0"/>
      <dgm:spPr/>
    </dgm:pt>
    <dgm:pt modelId="{A0E1986C-63B0-9C4A-AA0A-B467376A55F9}" type="pres">
      <dgm:prSet presAssocID="{FFCE230C-2ADE-44CE-A60B-B322C7278F5B}" presName="tx1" presStyleLbl="revTx" presStyleIdx="8" presStyleCnt="10"/>
      <dgm:spPr/>
      <dgm:t>
        <a:bodyPr/>
        <a:lstStyle/>
        <a:p>
          <a:endParaRPr lang="en-US"/>
        </a:p>
      </dgm:t>
    </dgm:pt>
    <dgm:pt modelId="{05DD33FF-4345-4A4C-83D4-E75F4D232A6F}" type="pres">
      <dgm:prSet presAssocID="{FFCE230C-2ADE-44CE-A60B-B322C7278F5B}" presName="vert1" presStyleCnt="0"/>
      <dgm:spPr/>
    </dgm:pt>
    <dgm:pt modelId="{107B6085-E8C9-3A42-9A33-F5B9D5EA53BA}" type="pres">
      <dgm:prSet presAssocID="{AB7EF192-1859-48AB-AAF5-1716CC24748C}" presName="thickLine" presStyleLbl="alignNode1" presStyleIdx="9" presStyleCnt="10"/>
      <dgm:spPr/>
    </dgm:pt>
    <dgm:pt modelId="{25989381-8EEA-6645-9D7A-E9F1B0BF8BE1}" type="pres">
      <dgm:prSet presAssocID="{AB7EF192-1859-48AB-AAF5-1716CC24748C}" presName="horz1" presStyleCnt="0"/>
      <dgm:spPr/>
    </dgm:pt>
    <dgm:pt modelId="{D1F7A0EC-23CC-9242-AEB3-89B542D28C80}" type="pres">
      <dgm:prSet presAssocID="{AB7EF192-1859-48AB-AAF5-1716CC24748C}" presName="tx1" presStyleLbl="revTx" presStyleIdx="9" presStyleCnt="10"/>
      <dgm:spPr/>
      <dgm:t>
        <a:bodyPr/>
        <a:lstStyle/>
        <a:p>
          <a:endParaRPr lang="en-US"/>
        </a:p>
      </dgm:t>
    </dgm:pt>
    <dgm:pt modelId="{6A466065-A49B-864F-8C91-175CF500468E}" type="pres">
      <dgm:prSet presAssocID="{AB7EF192-1859-48AB-AAF5-1716CC24748C}" presName="vert1" presStyleCnt="0"/>
      <dgm:spPr/>
    </dgm:pt>
  </dgm:ptLst>
  <dgm:cxnLst>
    <dgm:cxn modelId="{094CB8DD-EE4A-4823-A51B-E3E6F2DD1637}" srcId="{6C87FD89-03FF-465E-90DF-AB4AF8F40A4E}" destId="{0B15AFB4-BC5B-46DB-A6CB-4703F4C3A718}" srcOrd="5" destOrd="0" parTransId="{69FB8FE5-EB04-46CF-B514-FBAA13FC3CFD}" sibTransId="{454AB969-2F1B-4C40-AE5D-F0A21FDB23E3}"/>
    <dgm:cxn modelId="{96E21F5A-8741-DB4B-810A-B64B2F694982}" type="presOf" srcId="{6C87FD89-03FF-465E-90DF-AB4AF8F40A4E}" destId="{010A6FBC-34B4-F24F-8787-13E5747F5EAD}" srcOrd="0" destOrd="0" presId="urn:microsoft.com/office/officeart/2008/layout/LinedList"/>
    <dgm:cxn modelId="{F2D3F0E4-9109-944E-8937-12659201A393}" type="presOf" srcId="{AB7EF192-1859-48AB-AAF5-1716CC24748C}" destId="{D1F7A0EC-23CC-9242-AEB3-89B542D28C80}" srcOrd="0" destOrd="0" presId="urn:microsoft.com/office/officeart/2008/layout/LinedList"/>
    <dgm:cxn modelId="{1604346F-A905-4514-A5D5-074851EB7987}" srcId="{6C87FD89-03FF-465E-90DF-AB4AF8F40A4E}" destId="{B10C57A3-DA20-4503-B91C-536D5C4F857C}" srcOrd="1" destOrd="0" parTransId="{CFEBCB56-3DEC-4706-8443-5BC4CF93ED4D}" sibTransId="{10B34394-B17A-4EBD-BEBD-04E39B10C4B4}"/>
    <dgm:cxn modelId="{806040CC-737E-814E-9FF3-F42275C4AFE5}" type="presOf" srcId="{F8752123-749D-454E-BA79-B36CB31CE13C}" destId="{9515B963-649F-F44F-A6C8-9C748BB92DD1}" srcOrd="0" destOrd="0" presId="urn:microsoft.com/office/officeart/2008/layout/LinedList"/>
    <dgm:cxn modelId="{747EFA37-5050-2A47-A4CE-F67EDD9D52CE}" type="presOf" srcId="{E134FCBF-B4C9-40F5-897F-784791317314}" destId="{C5FC2488-E8C3-D24F-AA56-F830D7A7FAC5}" srcOrd="0" destOrd="0" presId="urn:microsoft.com/office/officeart/2008/layout/LinedList"/>
    <dgm:cxn modelId="{9768B9FD-7A5F-8543-9B61-7C4278459702}" type="presOf" srcId="{0B15AFB4-BC5B-46DB-A6CB-4703F4C3A718}" destId="{EA5E0463-CC2B-AE4D-9BDF-ADE3B15F1D3E}" srcOrd="0" destOrd="0" presId="urn:microsoft.com/office/officeart/2008/layout/LinedList"/>
    <dgm:cxn modelId="{CE812EC7-8260-4836-9E0F-9368700A22AE}" srcId="{6C87FD89-03FF-465E-90DF-AB4AF8F40A4E}" destId="{51F165F6-5663-4CC5-9A86-7DF94B01CCF2}" srcOrd="4" destOrd="0" parTransId="{9F89E592-5E5F-41D0-8491-ECA7B7E657B5}" sibTransId="{1B109661-0D2E-43F6-AD39-AFE510C2A1FC}"/>
    <dgm:cxn modelId="{859D5197-E0F8-9340-85FD-8B3A04AF4B57}" type="presOf" srcId="{BE817976-61DE-4BFF-8F75-BE9EA11F6D88}" destId="{F347E0A8-4ABA-364D-9C4B-7B0C36BD0561}" srcOrd="0" destOrd="0" presId="urn:microsoft.com/office/officeart/2008/layout/LinedList"/>
    <dgm:cxn modelId="{69DBC937-F36C-C54F-B3DB-921FFF5009AE}" type="presOf" srcId="{FFCE230C-2ADE-44CE-A60B-B322C7278F5B}" destId="{A0E1986C-63B0-9C4A-AA0A-B467376A55F9}" srcOrd="0" destOrd="0" presId="urn:microsoft.com/office/officeart/2008/layout/LinedList"/>
    <dgm:cxn modelId="{660B123E-DB01-4E78-A09A-56B9B76BB27A}" srcId="{6C87FD89-03FF-465E-90DF-AB4AF8F40A4E}" destId="{FFCE230C-2ADE-44CE-A60B-B322C7278F5B}" srcOrd="8" destOrd="0" parTransId="{B4DAAAED-1373-4CDB-8B40-5CE06AEAAAC1}" sibTransId="{2AE6D37C-7FA9-4371-8AC5-864D94EE4917}"/>
    <dgm:cxn modelId="{DC3DFA86-13E7-4C94-B3BE-7619E305C715}" srcId="{6C87FD89-03FF-465E-90DF-AB4AF8F40A4E}" destId="{D8CA8B19-701D-4658-BCAD-AF6E7CD29B6D}" srcOrd="2" destOrd="0" parTransId="{0523CAF7-9B94-43B7-95BD-BDD175336F61}" sibTransId="{13AF4529-CB99-456C-A5E2-D446511588DA}"/>
    <dgm:cxn modelId="{76B46949-34B3-48B9-9FBB-9E3502EAD5B8}" srcId="{6C87FD89-03FF-465E-90DF-AB4AF8F40A4E}" destId="{F8752123-749D-454E-BA79-B36CB31CE13C}" srcOrd="0" destOrd="0" parTransId="{4DFD2CAD-D7D7-4595-91B8-7269CEEF1E65}" sibTransId="{3D465501-94C0-42B9-9829-D0D3F5035585}"/>
    <dgm:cxn modelId="{08578776-53DB-4853-A222-D8D8DFE5ADA8}" srcId="{6C87FD89-03FF-465E-90DF-AB4AF8F40A4E}" destId="{BE817976-61DE-4BFF-8F75-BE9EA11F6D88}" srcOrd="3" destOrd="0" parTransId="{7AB5E818-FCA2-467B-AB0C-C1599434F118}" sibTransId="{99A8BE94-A13B-4964-AF8D-5349C2FA1C45}"/>
    <dgm:cxn modelId="{477B5BEF-D7EE-4712-9CDD-C9D31C4D8A6A}" srcId="{6C87FD89-03FF-465E-90DF-AB4AF8F40A4E}" destId="{AB7EF192-1859-48AB-AAF5-1716CC24748C}" srcOrd="9" destOrd="0" parTransId="{8299ECAF-B390-45FD-959A-5FE6DEE08B9A}" sibTransId="{B99004B1-D638-406B-9021-DD8F24A41B90}"/>
    <dgm:cxn modelId="{B6EA5EEF-7B9E-A246-96D3-955F2C0E1E9B}" type="presOf" srcId="{D8CA8B19-701D-4658-BCAD-AF6E7CD29B6D}" destId="{9E200A9C-383B-4841-B3CB-8CC0339A74DA}" srcOrd="0" destOrd="0" presId="urn:microsoft.com/office/officeart/2008/layout/LinedList"/>
    <dgm:cxn modelId="{5E7C5C97-0E45-AD49-85DD-720B5593D1E6}" type="presOf" srcId="{B10C57A3-DA20-4503-B91C-536D5C4F857C}" destId="{05267523-89BB-5E44-8996-7FD2FEA3B5F0}" srcOrd="0" destOrd="0" presId="urn:microsoft.com/office/officeart/2008/layout/LinedList"/>
    <dgm:cxn modelId="{275F90C6-929D-4B69-9C54-2AF4C6E08E0E}" srcId="{6C87FD89-03FF-465E-90DF-AB4AF8F40A4E}" destId="{E134FCBF-B4C9-40F5-897F-784791317314}" srcOrd="6" destOrd="0" parTransId="{D270ED01-F73E-43C9-A2AA-AC7A5E0DF17C}" sibTransId="{3AD0FD29-A5C3-4ADD-88CA-57BBE6BEE4C8}"/>
    <dgm:cxn modelId="{B7E266D9-2F08-0643-A0A0-F63EEC505B76}" type="presOf" srcId="{B4CD1E5C-934B-4789-9CD6-B4A9741F2E27}" destId="{DFA4D60A-A32F-6146-A665-72167D1E8F2F}" srcOrd="0" destOrd="0" presId="urn:microsoft.com/office/officeart/2008/layout/LinedList"/>
    <dgm:cxn modelId="{C86B5950-F5C2-6744-8A7F-604464749573}" type="presOf" srcId="{51F165F6-5663-4CC5-9A86-7DF94B01CCF2}" destId="{73322A5F-AC97-494D-B543-7967B53E4FE8}" srcOrd="0" destOrd="0" presId="urn:microsoft.com/office/officeart/2008/layout/LinedList"/>
    <dgm:cxn modelId="{2F38DB27-21D2-4106-9D95-C59117D71AF7}" srcId="{6C87FD89-03FF-465E-90DF-AB4AF8F40A4E}" destId="{B4CD1E5C-934B-4789-9CD6-B4A9741F2E27}" srcOrd="7" destOrd="0" parTransId="{5538D4E5-52BA-41E4-8B31-B1EF5B2FCE01}" sibTransId="{FDF59AB2-EE11-4C51-B842-7144E0CBB119}"/>
    <dgm:cxn modelId="{36ABF60E-C12E-E843-8B6F-FF6D6B090ABE}" type="presParOf" srcId="{010A6FBC-34B4-F24F-8787-13E5747F5EAD}" destId="{474C0248-5370-2743-B1B0-8D3368A57E3C}" srcOrd="0" destOrd="0" presId="urn:microsoft.com/office/officeart/2008/layout/LinedList"/>
    <dgm:cxn modelId="{3E43E765-DA34-3B40-844D-17DF0CAB1C56}" type="presParOf" srcId="{010A6FBC-34B4-F24F-8787-13E5747F5EAD}" destId="{3F01D3D3-767A-A846-81D5-82AB33D254A4}" srcOrd="1" destOrd="0" presId="urn:microsoft.com/office/officeart/2008/layout/LinedList"/>
    <dgm:cxn modelId="{F7280B17-739F-AA4D-8106-AF5161808892}" type="presParOf" srcId="{3F01D3D3-767A-A846-81D5-82AB33D254A4}" destId="{9515B963-649F-F44F-A6C8-9C748BB92DD1}" srcOrd="0" destOrd="0" presId="urn:microsoft.com/office/officeart/2008/layout/LinedList"/>
    <dgm:cxn modelId="{0FBADA16-B249-C549-A680-6E716D1583BF}" type="presParOf" srcId="{3F01D3D3-767A-A846-81D5-82AB33D254A4}" destId="{A3341340-343E-7641-84B8-F8FF2C7536E2}" srcOrd="1" destOrd="0" presId="urn:microsoft.com/office/officeart/2008/layout/LinedList"/>
    <dgm:cxn modelId="{8549537F-E75F-8745-800F-60126765FCC5}" type="presParOf" srcId="{010A6FBC-34B4-F24F-8787-13E5747F5EAD}" destId="{CD3FA9D3-AA4E-2D4E-A9D4-05C3E125EC9D}" srcOrd="2" destOrd="0" presId="urn:microsoft.com/office/officeart/2008/layout/LinedList"/>
    <dgm:cxn modelId="{AC2F7375-55DC-244E-9997-220635C3B8E1}" type="presParOf" srcId="{010A6FBC-34B4-F24F-8787-13E5747F5EAD}" destId="{2821E0AD-53FC-5141-8521-49D2FAE3318E}" srcOrd="3" destOrd="0" presId="urn:microsoft.com/office/officeart/2008/layout/LinedList"/>
    <dgm:cxn modelId="{8F8C6602-74B7-3F40-B6CD-1C8739EA0378}" type="presParOf" srcId="{2821E0AD-53FC-5141-8521-49D2FAE3318E}" destId="{05267523-89BB-5E44-8996-7FD2FEA3B5F0}" srcOrd="0" destOrd="0" presId="urn:microsoft.com/office/officeart/2008/layout/LinedList"/>
    <dgm:cxn modelId="{8DCD7AD9-6C00-274D-96B2-ED65558A0866}" type="presParOf" srcId="{2821E0AD-53FC-5141-8521-49D2FAE3318E}" destId="{E5BA7995-9760-A64E-BFD6-334C6AD98476}" srcOrd="1" destOrd="0" presId="urn:microsoft.com/office/officeart/2008/layout/LinedList"/>
    <dgm:cxn modelId="{11D27B66-A1D1-0540-8F16-F1F1A10B7D54}" type="presParOf" srcId="{010A6FBC-34B4-F24F-8787-13E5747F5EAD}" destId="{2B832097-8B47-1B4C-A399-1302B15230A0}" srcOrd="4" destOrd="0" presId="urn:microsoft.com/office/officeart/2008/layout/LinedList"/>
    <dgm:cxn modelId="{0554AC33-AFD5-1B46-B000-39A0C71A78F7}" type="presParOf" srcId="{010A6FBC-34B4-F24F-8787-13E5747F5EAD}" destId="{4196A2CF-312F-9847-8197-2DB6947459BD}" srcOrd="5" destOrd="0" presId="urn:microsoft.com/office/officeart/2008/layout/LinedList"/>
    <dgm:cxn modelId="{7683FC01-BC2C-E747-890E-40DFA2C289C3}" type="presParOf" srcId="{4196A2CF-312F-9847-8197-2DB6947459BD}" destId="{9E200A9C-383B-4841-B3CB-8CC0339A74DA}" srcOrd="0" destOrd="0" presId="urn:microsoft.com/office/officeart/2008/layout/LinedList"/>
    <dgm:cxn modelId="{58249465-4F2D-F44D-94E4-3C8F0B753E6E}" type="presParOf" srcId="{4196A2CF-312F-9847-8197-2DB6947459BD}" destId="{0243F04B-4519-2A4A-9B1B-FCFB29C05814}" srcOrd="1" destOrd="0" presId="urn:microsoft.com/office/officeart/2008/layout/LinedList"/>
    <dgm:cxn modelId="{598C4BAD-94A4-9B47-9E5D-9D7A30229850}" type="presParOf" srcId="{010A6FBC-34B4-F24F-8787-13E5747F5EAD}" destId="{C7745BA4-1CFF-1446-BD34-556F39BE58D4}" srcOrd="6" destOrd="0" presId="urn:microsoft.com/office/officeart/2008/layout/LinedList"/>
    <dgm:cxn modelId="{ADC7E7D5-AB6A-594F-A0A6-139B6EA1316D}" type="presParOf" srcId="{010A6FBC-34B4-F24F-8787-13E5747F5EAD}" destId="{C6D15467-CDF0-4347-BD74-CF33C281663B}" srcOrd="7" destOrd="0" presId="urn:microsoft.com/office/officeart/2008/layout/LinedList"/>
    <dgm:cxn modelId="{DEC56B81-7970-5048-A6DE-5D682B243CDC}" type="presParOf" srcId="{C6D15467-CDF0-4347-BD74-CF33C281663B}" destId="{F347E0A8-4ABA-364D-9C4B-7B0C36BD0561}" srcOrd="0" destOrd="0" presId="urn:microsoft.com/office/officeart/2008/layout/LinedList"/>
    <dgm:cxn modelId="{DD08CA94-03E0-F049-A9FD-4EEB0B512BE3}" type="presParOf" srcId="{C6D15467-CDF0-4347-BD74-CF33C281663B}" destId="{70C06D3B-2C32-4A44-8963-07039B5EE0F7}" srcOrd="1" destOrd="0" presId="urn:microsoft.com/office/officeart/2008/layout/LinedList"/>
    <dgm:cxn modelId="{1773E9EE-5911-8A4B-ADDB-55BBE03B650F}" type="presParOf" srcId="{010A6FBC-34B4-F24F-8787-13E5747F5EAD}" destId="{A42D42FF-4D77-4F42-AD73-DD87B2E822AC}" srcOrd="8" destOrd="0" presId="urn:microsoft.com/office/officeart/2008/layout/LinedList"/>
    <dgm:cxn modelId="{EF072CD0-26A6-9844-AEEE-8E255C5E53B1}" type="presParOf" srcId="{010A6FBC-34B4-F24F-8787-13E5747F5EAD}" destId="{26DB472E-6044-8C4A-92BC-94DBC7EF06CB}" srcOrd="9" destOrd="0" presId="urn:microsoft.com/office/officeart/2008/layout/LinedList"/>
    <dgm:cxn modelId="{CF3E4ADB-7AD9-C941-8E2D-3E6F2B2F8167}" type="presParOf" srcId="{26DB472E-6044-8C4A-92BC-94DBC7EF06CB}" destId="{73322A5F-AC97-494D-B543-7967B53E4FE8}" srcOrd="0" destOrd="0" presId="urn:microsoft.com/office/officeart/2008/layout/LinedList"/>
    <dgm:cxn modelId="{8A3795F1-209E-594F-A243-ABBD7FB4EDBE}" type="presParOf" srcId="{26DB472E-6044-8C4A-92BC-94DBC7EF06CB}" destId="{AAD2EACC-B9E8-E545-B15C-4C7722D90B0C}" srcOrd="1" destOrd="0" presId="urn:microsoft.com/office/officeart/2008/layout/LinedList"/>
    <dgm:cxn modelId="{36124C68-93BD-FD4B-93C8-BEBC106AF67A}" type="presParOf" srcId="{010A6FBC-34B4-F24F-8787-13E5747F5EAD}" destId="{49F3B770-BF9B-8A4A-A375-67D4826DB0F9}" srcOrd="10" destOrd="0" presId="urn:microsoft.com/office/officeart/2008/layout/LinedList"/>
    <dgm:cxn modelId="{6DCB8326-74DA-074A-97A0-9857F48516A4}" type="presParOf" srcId="{010A6FBC-34B4-F24F-8787-13E5747F5EAD}" destId="{2068DCCD-A63D-A741-BAD4-A768431419C2}" srcOrd="11" destOrd="0" presId="urn:microsoft.com/office/officeart/2008/layout/LinedList"/>
    <dgm:cxn modelId="{15DDF404-2A70-E54B-AC8D-5D31F28B77A0}" type="presParOf" srcId="{2068DCCD-A63D-A741-BAD4-A768431419C2}" destId="{EA5E0463-CC2B-AE4D-9BDF-ADE3B15F1D3E}" srcOrd="0" destOrd="0" presId="urn:microsoft.com/office/officeart/2008/layout/LinedList"/>
    <dgm:cxn modelId="{EF495522-FCDF-F646-AA79-70E4AE054348}" type="presParOf" srcId="{2068DCCD-A63D-A741-BAD4-A768431419C2}" destId="{21D01FDE-B6A6-5345-9FA5-7FF9FC8C892D}" srcOrd="1" destOrd="0" presId="urn:microsoft.com/office/officeart/2008/layout/LinedList"/>
    <dgm:cxn modelId="{A714A50C-4827-DF47-A92D-C2A5FAB10AE1}" type="presParOf" srcId="{010A6FBC-34B4-F24F-8787-13E5747F5EAD}" destId="{857447FE-AFC4-9C4A-91ED-68030EC08CF8}" srcOrd="12" destOrd="0" presId="urn:microsoft.com/office/officeart/2008/layout/LinedList"/>
    <dgm:cxn modelId="{F462CBC2-894D-9B4A-9A3C-F346DEB6CA79}" type="presParOf" srcId="{010A6FBC-34B4-F24F-8787-13E5747F5EAD}" destId="{14D009DB-BE36-B34A-A6EB-977487E5F2A0}" srcOrd="13" destOrd="0" presId="urn:microsoft.com/office/officeart/2008/layout/LinedList"/>
    <dgm:cxn modelId="{39C5F6DA-5C52-4F44-8818-61DB4015F8DE}" type="presParOf" srcId="{14D009DB-BE36-B34A-A6EB-977487E5F2A0}" destId="{C5FC2488-E8C3-D24F-AA56-F830D7A7FAC5}" srcOrd="0" destOrd="0" presId="urn:microsoft.com/office/officeart/2008/layout/LinedList"/>
    <dgm:cxn modelId="{30E38593-B134-624E-8C69-4E9B89837323}" type="presParOf" srcId="{14D009DB-BE36-B34A-A6EB-977487E5F2A0}" destId="{54B5BFE8-DDC7-C94A-9499-24DD46FC90E1}" srcOrd="1" destOrd="0" presId="urn:microsoft.com/office/officeart/2008/layout/LinedList"/>
    <dgm:cxn modelId="{FC04AD0F-08AF-7843-8E98-054CDC9B983D}" type="presParOf" srcId="{010A6FBC-34B4-F24F-8787-13E5747F5EAD}" destId="{E0DDBC36-6EAC-E64E-ABE7-D0F420311F2D}" srcOrd="14" destOrd="0" presId="urn:microsoft.com/office/officeart/2008/layout/LinedList"/>
    <dgm:cxn modelId="{77DE678A-4803-0448-BC1B-5D285A1DD690}" type="presParOf" srcId="{010A6FBC-34B4-F24F-8787-13E5747F5EAD}" destId="{CD7CE802-79A6-6E44-B526-31DB46212BEB}" srcOrd="15" destOrd="0" presId="urn:microsoft.com/office/officeart/2008/layout/LinedList"/>
    <dgm:cxn modelId="{4E0951A6-0CAA-5041-BCD1-A5347A26EE80}" type="presParOf" srcId="{CD7CE802-79A6-6E44-B526-31DB46212BEB}" destId="{DFA4D60A-A32F-6146-A665-72167D1E8F2F}" srcOrd="0" destOrd="0" presId="urn:microsoft.com/office/officeart/2008/layout/LinedList"/>
    <dgm:cxn modelId="{549B1D7A-1B40-B24D-99B9-271861B0F825}" type="presParOf" srcId="{CD7CE802-79A6-6E44-B526-31DB46212BEB}" destId="{45C6E89A-5643-0A48-ACC1-F4C4B9549E31}" srcOrd="1" destOrd="0" presId="urn:microsoft.com/office/officeart/2008/layout/LinedList"/>
    <dgm:cxn modelId="{F0D91067-1E02-EB48-9C6A-45C5A649F560}" type="presParOf" srcId="{010A6FBC-34B4-F24F-8787-13E5747F5EAD}" destId="{04223DF6-6952-7240-88C8-8C6B9B2D420E}" srcOrd="16" destOrd="0" presId="urn:microsoft.com/office/officeart/2008/layout/LinedList"/>
    <dgm:cxn modelId="{338F5E01-7094-2742-A95A-9F3476B5ECC5}" type="presParOf" srcId="{010A6FBC-34B4-F24F-8787-13E5747F5EAD}" destId="{12A0BAFA-F173-7146-84B0-E9DF4C2F9441}" srcOrd="17" destOrd="0" presId="urn:microsoft.com/office/officeart/2008/layout/LinedList"/>
    <dgm:cxn modelId="{03268A2D-774F-884F-B2E8-1ACD809862C3}" type="presParOf" srcId="{12A0BAFA-F173-7146-84B0-E9DF4C2F9441}" destId="{A0E1986C-63B0-9C4A-AA0A-B467376A55F9}" srcOrd="0" destOrd="0" presId="urn:microsoft.com/office/officeart/2008/layout/LinedList"/>
    <dgm:cxn modelId="{F508139A-7594-314A-968A-369AFF517CFF}" type="presParOf" srcId="{12A0BAFA-F173-7146-84B0-E9DF4C2F9441}" destId="{05DD33FF-4345-4A4C-83D4-E75F4D232A6F}" srcOrd="1" destOrd="0" presId="urn:microsoft.com/office/officeart/2008/layout/LinedList"/>
    <dgm:cxn modelId="{7CC6DEB5-4731-C642-9F4D-590D7CB1A519}" type="presParOf" srcId="{010A6FBC-34B4-F24F-8787-13E5747F5EAD}" destId="{107B6085-E8C9-3A42-9A33-F5B9D5EA53BA}" srcOrd="18" destOrd="0" presId="urn:microsoft.com/office/officeart/2008/layout/LinedList"/>
    <dgm:cxn modelId="{9F482625-C628-3645-B66C-282F607C03C8}" type="presParOf" srcId="{010A6FBC-34B4-F24F-8787-13E5747F5EAD}" destId="{25989381-8EEA-6645-9D7A-E9F1B0BF8BE1}" srcOrd="19" destOrd="0" presId="urn:microsoft.com/office/officeart/2008/layout/LinedList"/>
    <dgm:cxn modelId="{448267BD-78AF-F44E-9B64-CBA610C8E0A2}" type="presParOf" srcId="{25989381-8EEA-6645-9D7A-E9F1B0BF8BE1}" destId="{D1F7A0EC-23CC-9242-AEB3-89B542D28C80}" srcOrd="0" destOrd="0" presId="urn:microsoft.com/office/officeart/2008/layout/LinedList"/>
    <dgm:cxn modelId="{12CE4531-C6A1-4543-BEDC-3C284C37D4B3}" type="presParOf" srcId="{25989381-8EEA-6645-9D7A-E9F1B0BF8BE1}" destId="{6A466065-A49B-864F-8C91-175CF50046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E7DBE5-4C14-41F8-A330-67C8EAECEEB2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4CFEF5C-A4CC-458C-B952-3D3D8DCE0C37}">
      <dgm:prSet/>
      <dgm:spPr/>
      <dgm:t>
        <a:bodyPr/>
        <a:lstStyle/>
        <a:p>
          <a:r>
            <a:rPr lang="en-MY" dirty="0" err="1"/>
            <a:t>Astronomi</a:t>
          </a:r>
          <a:r>
            <a:rPr lang="en-MY" dirty="0"/>
            <a:t> </a:t>
          </a:r>
          <a:r>
            <a:rPr lang="en-MY" dirty="0" err="1"/>
            <a:t>merupakan</a:t>
          </a:r>
          <a:r>
            <a:rPr lang="en-MY" dirty="0"/>
            <a:t> </a:t>
          </a:r>
          <a:r>
            <a:rPr lang="en-MY" dirty="0" err="1"/>
            <a:t>ilmu</a:t>
          </a:r>
          <a:r>
            <a:rPr lang="en-MY" dirty="0"/>
            <a:t> </a:t>
          </a:r>
          <a:r>
            <a:rPr lang="en-MY" dirty="0" err="1"/>
            <a:t>berkaitan</a:t>
          </a:r>
          <a:r>
            <a:rPr lang="en-MY" dirty="0"/>
            <a:t> </a:t>
          </a:r>
          <a:r>
            <a:rPr lang="en-MY" dirty="0" err="1"/>
            <a:t>bintang</a:t>
          </a:r>
          <a:r>
            <a:rPr lang="en-MY" dirty="0"/>
            <a:t> yang </a:t>
          </a:r>
          <a:r>
            <a:rPr lang="en-MY" dirty="0" err="1"/>
            <a:t>melibatkan</a:t>
          </a:r>
          <a:r>
            <a:rPr lang="en-MY" dirty="0"/>
            <a:t> </a:t>
          </a:r>
          <a:r>
            <a:rPr lang="en-MY" dirty="0" err="1"/>
            <a:t>kedudukan</a:t>
          </a:r>
          <a:r>
            <a:rPr lang="en-MY" dirty="0"/>
            <a:t>, </a:t>
          </a:r>
          <a:r>
            <a:rPr lang="en-MY" dirty="0" err="1"/>
            <a:t>pergerakan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perkiraan</a:t>
          </a:r>
          <a:r>
            <a:rPr lang="en-MY" dirty="0"/>
            <a:t> </a:t>
          </a:r>
          <a:r>
            <a:rPr lang="en-MY" dirty="0" err="1"/>
            <a:t>serta</a:t>
          </a:r>
          <a:r>
            <a:rPr lang="en-MY" dirty="0"/>
            <a:t> </a:t>
          </a:r>
          <a:r>
            <a:rPr lang="en-MY" dirty="0" err="1"/>
            <a:t>tafsiran</a:t>
          </a:r>
          <a:r>
            <a:rPr lang="en-MY" dirty="0"/>
            <a:t> yang </a:t>
          </a:r>
          <a:r>
            <a:rPr lang="en-MY" dirty="0" err="1"/>
            <a:t>berkaitan</a:t>
          </a:r>
          <a:r>
            <a:rPr lang="en-MY" dirty="0"/>
            <a:t> </a:t>
          </a:r>
          <a:r>
            <a:rPr lang="en-MY" dirty="0" err="1"/>
            <a:t>dengan</a:t>
          </a:r>
          <a:r>
            <a:rPr lang="en-MY" dirty="0"/>
            <a:t> </a:t>
          </a:r>
          <a:r>
            <a:rPr lang="en-MY" dirty="0" err="1"/>
            <a:t>bintang</a:t>
          </a:r>
          <a:r>
            <a:rPr lang="en-MY" dirty="0"/>
            <a:t>.</a:t>
          </a:r>
          <a:endParaRPr lang="en-US" dirty="0"/>
        </a:p>
      </dgm:t>
    </dgm:pt>
    <dgm:pt modelId="{425BD16B-E9A6-4834-8B47-6B7EEA415F71}" type="parTrans" cxnId="{9D63AEA2-BC82-45B1-BCF4-CE2F4EF7FF13}">
      <dgm:prSet/>
      <dgm:spPr/>
      <dgm:t>
        <a:bodyPr/>
        <a:lstStyle/>
        <a:p>
          <a:endParaRPr lang="en-US"/>
        </a:p>
      </dgm:t>
    </dgm:pt>
    <dgm:pt modelId="{AF2B2F41-2BDA-46F9-B486-E64972383312}" type="sibTrans" cxnId="{9D63AEA2-BC82-45B1-BCF4-CE2F4EF7FF13}">
      <dgm:prSet/>
      <dgm:spPr/>
      <dgm:t>
        <a:bodyPr/>
        <a:lstStyle/>
        <a:p>
          <a:endParaRPr lang="en-US"/>
        </a:p>
      </dgm:t>
    </dgm:pt>
    <dgm:pt modelId="{B2E3F011-628C-480B-8CE3-A7AF8DB81516}">
      <dgm:prSet/>
      <dgm:spPr/>
      <dgm:t>
        <a:bodyPr/>
        <a:lstStyle/>
        <a:p>
          <a:r>
            <a:rPr lang="en-MY" dirty="0" err="1"/>
            <a:t>Ilmu</a:t>
          </a:r>
          <a:r>
            <a:rPr lang="en-MY" dirty="0"/>
            <a:t> </a:t>
          </a:r>
          <a:r>
            <a:rPr lang="en-MY" dirty="0" err="1"/>
            <a:t>ini</a:t>
          </a:r>
          <a:r>
            <a:rPr lang="en-MY" dirty="0"/>
            <a:t> </a:t>
          </a:r>
          <a:r>
            <a:rPr lang="en-MY" dirty="0" err="1"/>
            <a:t>sudah</a:t>
          </a:r>
          <a:r>
            <a:rPr lang="en-MY" dirty="0"/>
            <a:t> </a:t>
          </a:r>
          <a:r>
            <a:rPr lang="en-MY" dirty="0" err="1"/>
            <a:t>dikenali</a:t>
          </a:r>
          <a:r>
            <a:rPr lang="en-MY" dirty="0"/>
            <a:t> </a:t>
          </a:r>
          <a:r>
            <a:rPr lang="en-MY" dirty="0" err="1"/>
            <a:t>oleh</a:t>
          </a:r>
          <a:r>
            <a:rPr lang="en-MY" dirty="0"/>
            <a:t> orang Arab </a:t>
          </a:r>
          <a:r>
            <a:rPr lang="en-MY" dirty="0" err="1"/>
            <a:t>sejak</a:t>
          </a:r>
          <a:r>
            <a:rPr lang="en-MY" dirty="0"/>
            <a:t> </a:t>
          </a:r>
          <a:r>
            <a:rPr lang="en-MY" dirty="0" err="1"/>
            <a:t>sebelum</a:t>
          </a:r>
          <a:r>
            <a:rPr lang="en-MY" dirty="0"/>
            <a:t> </a:t>
          </a:r>
          <a:r>
            <a:rPr lang="en-MY" dirty="0" err="1"/>
            <a:t>kedatangan</a:t>
          </a:r>
          <a:r>
            <a:rPr lang="en-MY" dirty="0"/>
            <a:t> </a:t>
          </a:r>
          <a:r>
            <a:rPr lang="en-MY" dirty="0" smtClean="0"/>
            <a:t>Islam.</a:t>
          </a:r>
          <a:endParaRPr lang="en-US" dirty="0"/>
        </a:p>
      </dgm:t>
    </dgm:pt>
    <dgm:pt modelId="{EA4F4881-7818-4C77-B34D-8575B9164940}" type="parTrans" cxnId="{39A8640F-75E6-4629-B6F9-E516491CAC0B}">
      <dgm:prSet/>
      <dgm:spPr/>
      <dgm:t>
        <a:bodyPr/>
        <a:lstStyle/>
        <a:p>
          <a:endParaRPr lang="en-US"/>
        </a:p>
      </dgm:t>
    </dgm:pt>
    <dgm:pt modelId="{33CB4937-C93F-43ED-BB80-A70C82F43CE9}" type="sibTrans" cxnId="{39A8640F-75E6-4629-B6F9-E516491CAC0B}">
      <dgm:prSet/>
      <dgm:spPr/>
      <dgm:t>
        <a:bodyPr/>
        <a:lstStyle/>
        <a:p>
          <a:endParaRPr lang="en-US"/>
        </a:p>
      </dgm:t>
    </dgm:pt>
    <dgm:pt modelId="{45BED3CB-8007-2440-8460-0CC7A9608F2B}" type="pres">
      <dgm:prSet presAssocID="{2CE7DBE5-4C14-41F8-A330-67C8EAECEE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5C114-5FE8-B048-BFE1-CDC79E601FEC}" type="pres">
      <dgm:prSet presAssocID="{94CFEF5C-A4CC-458C-B952-3D3D8DCE0C3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FA492-3FF0-1648-8CE5-24EC8DA9538C}" type="pres">
      <dgm:prSet presAssocID="{AF2B2F41-2BDA-46F9-B486-E64972383312}" presName="parTxOnlySpace" presStyleCnt="0"/>
      <dgm:spPr/>
    </dgm:pt>
    <dgm:pt modelId="{87BFDA32-7780-BA4E-AF2F-CEB58DB0F89C}" type="pres">
      <dgm:prSet presAssocID="{B2E3F011-628C-480B-8CE3-A7AF8DB8151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8E06A-1755-0741-B472-402F22761746}" type="presOf" srcId="{94CFEF5C-A4CC-458C-B952-3D3D8DCE0C37}" destId="{4DF5C114-5FE8-B048-BFE1-CDC79E601FEC}" srcOrd="0" destOrd="0" presId="urn:microsoft.com/office/officeart/2005/8/layout/chevron1"/>
    <dgm:cxn modelId="{9D63AEA2-BC82-45B1-BCF4-CE2F4EF7FF13}" srcId="{2CE7DBE5-4C14-41F8-A330-67C8EAECEEB2}" destId="{94CFEF5C-A4CC-458C-B952-3D3D8DCE0C37}" srcOrd="0" destOrd="0" parTransId="{425BD16B-E9A6-4834-8B47-6B7EEA415F71}" sibTransId="{AF2B2F41-2BDA-46F9-B486-E64972383312}"/>
    <dgm:cxn modelId="{39A8640F-75E6-4629-B6F9-E516491CAC0B}" srcId="{2CE7DBE5-4C14-41F8-A330-67C8EAECEEB2}" destId="{B2E3F011-628C-480B-8CE3-A7AF8DB81516}" srcOrd="1" destOrd="0" parTransId="{EA4F4881-7818-4C77-B34D-8575B9164940}" sibTransId="{33CB4937-C93F-43ED-BB80-A70C82F43CE9}"/>
    <dgm:cxn modelId="{395D1C4B-BA57-4B45-B2EE-D10566969BEB}" type="presOf" srcId="{2CE7DBE5-4C14-41F8-A330-67C8EAECEEB2}" destId="{45BED3CB-8007-2440-8460-0CC7A9608F2B}" srcOrd="0" destOrd="0" presId="urn:microsoft.com/office/officeart/2005/8/layout/chevron1"/>
    <dgm:cxn modelId="{ED81FF8F-8458-2241-AE2F-6712FC62655C}" type="presOf" srcId="{B2E3F011-628C-480B-8CE3-A7AF8DB81516}" destId="{87BFDA32-7780-BA4E-AF2F-CEB58DB0F89C}" srcOrd="0" destOrd="0" presId="urn:microsoft.com/office/officeart/2005/8/layout/chevron1"/>
    <dgm:cxn modelId="{5E15D9D3-CDC3-E349-98B7-00F5071216EC}" type="presParOf" srcId="{45BED3CB-8007-2440-8460-0CC7A9608F2B}" destId="{4DF5C114-5FE8-B048-BFE1-CDC79E601FEC}" srcOrd="0" destOrd="0" presId="urn:microsoft.com/office/officeart/2005/8/layout/chevron1"/>
    <dgm:cxn modelId="{171A3016-B445-684C-A92D-F337D081B860}" type="presParOf" srcId="{45BED3CB-8007-2440-8460-0CC7A9608F2B}" destId="{F9FFA492-3FF0-1648-8CE5-24EC8DA9538C}" srcOrd="1" destOrd="0" presId="urn:microsoft.com/office/officeart/2005/8/layout/chevron1"/>
    <dgm:cxn modelId="{5669E1A9-3F07-F041-A586-03F2BEFA0B71}" type="presParOf" srcId="{45BED3CB-8007-2440-8460-0CC7A9608F2B}" destId="{87BFDA32-7780-BA4E-AF2F-CEB58DB0F89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8DE105-BD2A-4C2B-B84C-6457BAA808C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2A35AD-1A28-42F2-98FE-5611CEA3D887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MESOPOTAMIA</a:t>
          </a:r>
          <a:endParaRPr lang="en-US" dirty="0">
            <a:solidFill>
              <a:srgbClr val="FFFF00"/>
            </a:solidFill>
          </a:endParaRPr>
        </a:p>
      </dgm:t>
    </dgm:pt>
    <dgm:pt modelId="{A7496EAE-6F36-4B6F-9AC6-A3D81767B548}" type="parTrans" cxnId="{7932D5E0-9F67-4377-AB94-CE9CAFBA5FF6}">
      <dgm:prSet/>
      <dgm:spPr/>
      <dgm:t>
        <a:bodyPr/>
        <a:lstStyle/>
        <a:p>
          <a:endParaRPr lang="en-US"/>
        </a:p>
      </dgm:t>
    </dgm:pt>
    <dgm:pt modelId="{6C157189-D416-4260-B6B6-41F95227783C}" type="sibTrans" cxnId="{7932D5E0-9F67-4377-AB94-CE9CAFBA5FF6}">
      <dgm:prSet/>
      <dgm:spPr/>
      <dgm:t>
        <a:bodyPr/>
        <a:lstStyle/>
        <a:p>
          <a:endParaRPr lang="en-US"/>
        </a:p>
      </dgm:t>
    </dgm:pt>
    <dgm:pt modelId="{A3CC914F-4093-4D16-8BE5-E84FA9418882}">
      <dgm:prSet/>
      <dgm:spPr/>
      <dgm:t>
        <a:bodyPr/>
        <a:lstStyle/>
        <a:p>
          <a:r>
            <a:rPr lang="en-MY" dirty="0" err="1"/>
            <a:t>Penguasaan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bidang</a:t>
          </a:r>
          <a:r>
            <a:rPr lang="en-MY" dirty="0"/>
            <a:t> </a:t>
          </a:r>
          <a:r>
            <a:rPr lang="en-MY" dirty="0" err="1" smtClean="0"/>
            <a:t>astronomi</a:t>
          </a:r>
          <a:r>
            <a:rPr lang="en-MY" dirty="0" smtClean="0"/>
            <a:t> </a:t>
          </a:r>
          <a:r>
            <a:rPr lang="en-MY" dirty="0" err="1"/>
            <a:t>membolehkan</a:t>
          </a:r>
          <a:r>
            <a:rPr lang="en-MY" dirty="0"/>
            <a:t> </a:t>
          </a:r>
          <a:r>
            <a:rPr lang="en-MY" dirty="0" err="1"/>
            <a:t>mereka</a:t>
          </a:r>
          <a:r>
            <a:rPr lang="en-MY" dirty="0"/>
            <a:t> </a:t>
          </a:r>
          <a:r>
            <a:rPr lang="en-MY" dirty="0" err="1"/>
            <a:t>menggunakan</a:t>
          </a:r>
          <a:r>
            <a:rPr lang="en-MY" dirty="0"/>
            <a:t> </a:t>
          </a:r>
          <a:r>
            <a:rPr lang="en-MY" dirty="0" err="1"/>
            <a:t>jalan</a:t>
          </a:r>
          <a:r>
            <a:rPr lang="en-MY" dirty="0"/>
            <a:t> </a:t>
          </a:r>
          <a:r>
            <a:rPr lang="en-MY" dirty="0" err="1"/>
            <a:t>laut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mencipta</a:t>
          </a:r>
          <a:r>
            <a:rPr lang="en-MY" dirty="0"/>
            <a:t> </a:t>
          </a:r>
          <a:r>
            <a:rPr lang="en-MY" dirty="0" err="1"/>
            <a:t>kalendar</a:t>
          </a:r>
          <a:r>
            <a:rPr lang="en-MY" dirty="0"/>
            <a:t> yang </a:t>
          </a:r>
          <a:r>
            <a:rPr lang="en-MY" dirty="0" err="1"/>
            <a:t>berasaskan</a:t>
          </a:r>
          <a:r>
            <a:rPr lang="en-MY" dirty="0"/>
            <a:t> 12 </a:t>
          </a:r>
          <a:r>
            <a:rPr lang="en-MY" dirty="0" err="1"/>
            <a:t>bulan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satu</a:t>
          </a:r>
          <a:r>
            <a:rPr lang="en-MY" dirty="0"/>
            <a:t> </a:t>
          </a:r>
          <a:r>
            <a:rPr lang="en-MY" dirty="0" err="1"/>
            <a:t>tahun</a:t>
          </a:r>
          <a:r>
            <a:rPr lang="en-MY" dirty="0"/>
            <a:t>.</a:t>
          </a:r>
          <a:endParaRPr lang="en-US" dirty="0"/>
        </a:p>
      </dgm:t>
    </dgm:pt>
    <dgm:pt modelId="{77BA5ED4-06FF-4803-844C-7080C4963BBE}" type="parTrans" cxnId="{3A4A0A10-A4DE-4B4F-A8E9-B636D66FE06D}">
      <dgm:prSet/>
      <dgm:spPr/>
      <dgm:t>
        <a:bodyPr/>
        <a:lstStyle/>
        <a:p>
          <a:endParaRPr lang="en-US"/>
        </a:p>
      </dgm:t>
    </dgm:pt>
    <dgm:pt modelId="{A54D1E67-AE1B-459C-9015-DEC77A96D606}" type="sibTrans" cxnId="{3A4A0A10-A4DE-4B4F-A8E9-B636D66FE06D}">
      <dgm:prSet/>
      <dgm:spPr/>
      <dgm:t>
        <a:bodyPr/>
        <a:lstStyle/>
        <a:p>
          <a:endParaRPr lang="en-US"/>
        </a:p>
      </dgm:t>
    </dgm:pt>
    <dgm:pt modelId="{8551FFE2-569D-4C9C-A8E5-2518115643A4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MESIR PURBA</a:t>
          </a:r>
          <a:endParaRPr lang="en-US" dirty="0">
            <a:solidFill>
              <a:srgbClr val="FFFF00"/>
            </a:solidFill>
          </a:endParaRPr>
        </a:p>
      </dgm:t>
    </dgm:pt>
    <dgm:pt modelId="{8D83BA63-08D5-43DB-8092-CC7E826B3F8F}" type="parTrans" cxnId="{58B11CC2-7763-4141-AA93-EEDA311AE823}">
      <dgm:prSet/>
      <dgm:spPr/>
      <dgm:t>
        <a:bodyPr/>
        <a:lstStyle/>
        <a:p>
          <a:endParaRPr lang="en-US"/>
        </a:p>
      </dgm:t>
    </dgm:pt>
    <dgm:pt modelId="{74B0284C-E85C-4569-AB75-CC1FE4465BAC}" type="sibTrans" cxnId="{58B11CC2-7763-4141-AA93-EEDA311AE823}">
      <dgm:prSet/>
      <dgm:spPr/>
      <dgm:t>
        <a:bodyPr/>
        <a:lstStyle/>
        <a:p>
          <a:endParaRPr lang="en-US"/>
        </a:p>
      </dgm:t>
    </dgm:pt>
    <dgm:pt modelId="{27984466-CBE3-4721-9F51-7BC61B857571}">
      <dgm:prSet/>
      <dgm:spPr/>
      <dgm:t>
        <a:bodyPr/>
        <a:lstStyle/>
        <a:p>
          <a:r>
            <a:rPr lang="en-MY" dirty="0" err="1"/>
            <a:t>Pengetahuan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bidang</a:t>
          </a:r>
          <a:r>
            <a:rPr lang="en-MY" dirty="0"/>
            <a:t> </a:t>
          </a:r>
          <a:r>
            <a:rPr lang="en-MY" dirty="0" err="1" smtClean="0"/>
            <a:t>astronomi</a:t>
          </a:r>
          <a:r>
            <a:rPr lang="en-MY" dirty="0" smtClean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 smtClean="0"/>
            <a:t>matematik</a:t>
          </a:r>
          <a:r>
            <a:rPr lang="en-MY" dirty="0" smtClean="0"/>
            <a:t> </a:t>
          </a:r>
          <a:r>
            <a:rPr lang="en-MY" dirty="0" err="1"/>
            <a:t>membolehkan</a:t>
          </a:r>
          <a:r>
            <a:rPr lang="en-MY" dirty="0"/>
            <a:t> orang </a:t>
          </a:r>
          <a:r>
            <a:rPr lang="en-MY" dirty="0" err="1"/>
            <a:t>Mesir</a:t>
          </a:r>
          <a:r>
            <a:rPr lang="en-MY" dirty="0"/>
            <a:t> </a:t>
          </a:r>
          <a:r>
            <a:rPr lang="en-MY" dirty="0" err="1"/>
            <a:t>Purba</a:t>
          </a:r>
          <a:r>
            <a:rPr lang="en-MY" dirty="0"/>
            <a:t> </a:t>
          </a:r>
          <a:r>
            <a:rPr lang="en-MY" dirty="0" err="1"/>
            <a:t>memperkenalkan</a:t>
          </a:r>
          <a:r>
            <a:rPr lang="en-MY" dirty="0"/>
            <a:t> </a:t>
          </a:r>
          <a:r>
            <a:rPr lang="en-MY" b="1" dirty="0" err="1"/>
            <a:t>sistem</a:t>
          </a:r>
          <a:r>
            <a:rPr lang="en-MY" b="1" dirty="0"/>
            <a:t> </a:t>
          </a:r>
          <a:r>
            <a:rPr lang="en-MY" b="1" dirty="0" err="1"/>
            <a:t>Kalendar</a:t>
          </a:r>
          <a:r>
            <a:rPr lang="en-MY" b="1" dirty="0"/>
            <a:t> 365 </a:t>
          </a:r>
          <a:r>
            <a:rPr lang="en-MY" b="1" dirty="0" err="1"/>
            <a:t>hari</a:t>
          </a:r>
          <a:r>
            <a:rPr lang="en-MY" b="1" dirty="0"/>
            <a:t> </a:t>
          </a:r>
          <a:r>
            <a:rPr lang="en-MY" b="1" dirty="0" err="1"/>
            <a:t>berdasarkan</a:t>
          </a:r>
          <a:r>
            <a:rPr lang="en-MY" b="1" dirty="0"/>
            <a:t> 12 </a:t>
          </a:r>
          <a:r>
            <a:rPr lang="en-MY" b="1" dirty="0" err="1"/>
            <a:t>bulan</a:t>
          </a:r>
          <a:r>
            <a:rPr lang="en-MY" b="1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setahun</a:t>
          </a:r>
          <a:r>
            <a:rPr lang="en-MY" dirty="0"/>
            <a:t>.</a:t>
          </a:r>
          <a:endParaRPr lang="en-US" dirty="0"/>
        </a:p>
      </dgm:t>
    </dgm:pt>
    <dgm:pt modelId="{7C866127-57DB-4661-BB20-D502CD84CDF9}" type="parTrans" cxnId="{081DA7C4-B4A6-40ED-9882-EB9A669D06AE}">
      <dgm:prSet/>
      <dgm:spPr/>
      <dgm:t>
        <a:bodyPr/>
        <a:lstStyle/>
        <a:p>
          <a:endParaRPr lang="en-US"/>
        </a:p>
      </dgm:t>
    </dgm:pt>
    <dgm:pt modelId="{BBCF9BF0-163E-44AF-B33B-ADF423600A86}" type="sibTrans" cxnId="{081DA7C4-B4A6-40ED-9882-EB9A669D06AE}">
      <dgm:prSet/>
      <dgm:spPr/>
      <dgm:t>
        <a:bodyPr/>
        <a:lstStyle/>
        <a:p>
          <a:endParaRPr lang="en-US"/>
        </a:p>
      </dgm:t>
    </dgm:pt>
    <dgm:pt modelId="{37EBB5AC-CDBB-4638-A000-579030331CC4}">
      <dgm:prSet/>
      <dgm:spPr/>
      <dgm:t>
        <a:bodyPr/>
        <a:lstStyle/>
        <a:p>
          <a:r>
            <a:rPr lang="en-MY" b="1" dirty="0">
              <a:solidFill>
                <a:srgbClr val="FFFF00"/>
              </a:solidFill>
            </a:rPr>
            <a:t>TAMADUN GREEK </a:t>
          </a:r>
          <a:r>
            <a:rPr lang="en-MY" b="1" dirty="0" smtClean="0">
              <a:solidFill>
                <a:srgbClr val="FFFF00"/>
              </a:solidFill>
            </a:rPr>
            <a:t>&amp; </a:t>
          </a:r>
          <a:r>
            <a:rPr lang="en-MY" b="1" dirty="0">
              <a:solidFill>
                <a:srgbClr val="FFFF00"/>
              </a:solidFill>
            </a:rPr>
            <a:t>INDIA</a:t>
          </a:r>
          <a:endParaRPr lang="en-US" dirty="0">
            <a:solidFill>
              <a:srgbClr val="FFFF00"/>
            </a:solidFill>
          </a:endParaRPr>
        </a:p>
      </dgm:t>
    </dgm:pt>
    <dgm:pt modelId="{827F1523-AAB3-4B73-A148-79526916C312}" type="parTrans" cxnId="{2F00DE8C-65C4-4DFB-B765-227DD6A3F5D6}">
      <dgm:prSet/>
      <dgm:spPr/>
      <dgm:t>
        <a:bodyPr/>
        <a:lstStyle/>
        <a:p>
          <a:endParaRPr lang="en-US"/>
        </a:p>
      </dgm:t>
    </dgm:pt>
    <dgm:pt modelId="{63B03ABC-7FE7-4BE1-9649-230065E3B66F}" type="sibTrans" cxnId="{2F00DE8C-65C4-4DFB-B765-227DD6A3F5D6}">
      <dgm:prSet/>
      <dgm:spPr/>
      <dgm:t>
        <a:bodyPr/>
        <a:lstStyle/>
        <a:p>
          <a:endParaRPr lang="en-US"/>
        </a:p>
      </dgm:t>
    </dgm:pt>
    <dgm:pt modelId="{33CB1928-867A-494B-9B41-3E1226A4F543}">
      <dgm:prSet/>
      <dgm:spPr/>
      <dgm:t>
        <a:bodyPr/>
        <a:lstStyle/>
        <a:p>
          <a:r>
            <a:rPr lang="en-MY" dirty="0" err="1"/>
            <a:t>Terdapat</a:t>
          </a:r>
          <a:r>
            <a:rPr lang="en-MY" dirty="0"/>
            <a:t> </a:t>
          </a:r>
          <a:r>
            <a:rPr lang="en-MY" dirty="0" err="1" smtClean="0"/>
            <a:t>karya</a:t>
          </a:r>
          <a:r>
            <a:rPr lang="en-MY" dirty="0" smtClean="0"/>
            <a:t> </a:t>
          </a:r>
          <a:r>
            <a:rPr lang="en-MY" dirty="0" err="1"/>
            <a:t>ilmu</a:t>
          </a:r>
          <a:r>
            <a:rPr lang="en-MY" dirty="0"/>
            <a:t> </a:t>
          </a:r>
          <a:r>
            <a:rPr lang="en-MY" dirty="0" err="1"/>
            <a:t>Falak</a:t>
          </a:r>
          <a:r>
            <a:rPr lang="en-MY" dirty="0"/>
            <a:t> Greek, </a:t>
          </a:r>
          <a:r>
            <a:rPr lang="en-MY" dirty="0" err="1"/>
            <a:t>Sassan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/>
            <a:t>astronomi</a:t>
          </a:r>
          <a:r>
            <a:rPr lang="en-MY" dirty="0"/>
            <a:t> Hindi yang </a:t>
          </a:r>
          <a:r>
            <a:rPr lang="en-MY" dirty="0" err="1"/>
            <a:t>telah</a:t>
          </a:r>
          <a:r>
            <a:rPr lang="en-MY" dirty="0"/>
            <a:t> </a:t>
          </a:r>
          <a:r>
            <a:rPr lang="en-MY" dirty="0" err="1"/>
            <a:t>diterjemah</a:t>
          </a:r>
          <a:r>
            <a:rPr lang="en-MY" dirty="0"/>
            <a:t> </a:t>
          </a:r>
          <a:r>
            <a:rPr lang="en-MY" dirty="0" err="1"/>
            <a:t>dan</a:t>
          </a:r>
          <a:r>
            <a:rPr lang="en-MY" dirty="0"/>
            <a:t> </a:t>
          </a:r>
          <a:r>
            <a:rPr lang="en-MY" dirty="0" err="1" smtClean="0"/>
            <a:t>dikembangkan</a:t>
          </a:r>
          <a:r>
            <a:rPr lang="en-MY" dirty="0" smtClean="0"/>
            <a:t>.</a:t>
          </a:r>
          <a:endParaRPr lang="en-US" dirty="0"/>
        </a:p>
      </dgm:t>
    </dgm:pt>
    <dgm:pt modelId="{7E13E9DD-BAA9-476C-B988-F8FF4D33A47A}" type="parTrans" cxnId="{C34D4A95-5BA4-4D78-9AAD-32F59D7E0A10}">
      <dgm:prSet/>
      <dgm:spPr/>
      <dgm:t>
        <a:bodyPr/>
        <a:lstStyle/>
        <a:p>
          <a:endParaRPr lang="en-US"/>
        </a:p>
      </dgm:t>
    </dgm:pt>
    <dgm:pt modelId="{5E41B80E-505F-42DF-918C-DBA4EC4487FA}" type="sibTrans" cxnId="{C34D4A95-5BA4-4D78-9AAD-32F59D7E0A10}">
      <dgm:prSet/>
      <dgm:spPr/>
      <dgm:t>
        <a:bodyPr/>
        <a:lstStyle/>
        <a:p>
          <a:endParaRPr lang="en-US"/>
        </a:p>
      </dgm:t>
    </dgm:pt>
    <dgm:pt modelId="{37ABE4F2-5B65-A44A-825D-092106AFC388}" type="pres">
      <dgm:prSet presAssocID="{348DE105-BD2A-4C2B-B84C-6457BAA808C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B545E9-54DE-D448-B8AB-8B50F7B47AA8}" type="pres">
      <dgm:prSet presAssocID="{6F2A35AD-1A28-42F2-98FE-5611CEA3D887}" presName="thickLine" presStyleLbl="alignNode1" presStyleIdx="0" presStyleCnt="3"/>
      <dgm:spPr/>
    </dgm:pt>
    <dgm:pt modelId="{402F0DBB-3803-9644-95A7-55EE1D6E49F9}" type="pres">
      <dgm:prSet presAssocID="{6F2A35AD-1A28-42F2-98FE-5611CEA3D887}" presName="horz1" presStyleCnt="0"/>
      <dgm:spPr/>
    </dgm:pt>
    <dgm:pt modelId="{C8E548BE-16C3-074C-84CF-D5F99C3CDFDF}" type="pres">
      <dgm:prSet presAssocID="{6F2A35AD-1A28-42F2-98FE-5611CEA3D887}" presName="tx1" presStyleLbl="revTx" presStyleIdx="0" presStyleCnt="6"/>
      <dgm:spPr/>
      <dgm:t>
        <a:bodyPr/>
        <a:lstStyle/>
        <a:p>
          <a:endParaRPr lang="en-US"/>
        </a:p>
      </dgm:t>
    </dgm:pt>
    <dgm:pt modelId="{A49A8F9A-837D-1840-AA13-2CCF8F4FC6DD}" type="pres">
      <dgm:prSet presAssocID="{6F2A35AD-1A28-42F2-98FE-5611CEA3D887}" presName="vert1" presStyleCnt="0"/>
      <dgm:spPr/>
    </dgm:pt>
    <dgm:pt modelId="{9371EDCC-4FDB-7B4C-A774-A901B003DB2F}" type="pres">
      <dgm:prSet presAssocID="{A3CC914F-4093-4D16-8BE5-E84FA9418882}" presName="vertSpace2a" presStyleCnt="0"/>
      <dgm:spPr/>
    </dgm:pt>
    <dgm:pt modelId="{47786C96-6FAE-ED46-8068-4A0252B8609E}" type="pres">
      <dgm:prSet presAssocID="{A3CC914F-4093-4D16-8BE5-E84FA9418882}" presName="horz2" presStyleCnt="0"/>
      <dgm:spPr/>
    </dgm:pt>
    <dgm:pt modelId="{DDC93234-7281-5E49-933F-AD9EF8ED949D}" type="pres">
      <dgm:prSet presAssocID="{A3CC914F-4093-4D16-8BE5-E84FA9418882}" presName="horzSpace2" presStyleCnt="0"/>
      <dgm:spPr/>
    </dgm:pt>
    <dgm:pt modelId="{BF02BF19-C0C0-D742-9BDF-2A704A1CA895}" type="pres">
      <dgm:prSet presAssocID="{A3CC914F-4093-4D16-8BE5-E84FA9418882}" presName="tx2" presStyleLbl="revTx" presStyleIdx="1" presStyleCnt="6"/>
      <dgm:spPr/>
      <dgm:t>
        <a:bodyPr/>
        <a:lstStyle/>
        <a:p>
          <a:endParaRPr lang="en-US"/>
        </a:p>
      </dgm:t>
    </dgm:pt>
    <dgm:pt modelId="{B3D091FD-8623-6846-96AD-C6856836BD4E}" type="pres">
      <dgm:prSet presAssocID="{A3CC914F-4093-4D16-8BE5-E84FA9418882}" presName="vert2" presStyleCnt="0"/>
      <dgm:spPr/>
    </dgm:pt>
    <dgm:pt modelId="{1DE1C8DB-0DB0-8B41-9D5C-CD3788B81541}" type="pres">
      <dgm:prSet presAssocID="{A3CC914F-4093-4D16-8BE5-E84FA9418882}" presName="thinLine2b" presStyleLbl="callout" presStyleIdx="0" presStyleCnt="3"/>
      <dgm:spPr/>
    </dgm:pt>
    <dgm:pt modelId="{7DF98F26-1EC0-9047-8A23-BC0C82F5A568}" type="pres">
      <dgm:prSet presAssocID="{A3CC914F-4093-4D16-8BE5-E84FA9418882}" presName="vertSpace2b" presStyleCnt="0"/>
      <dgm:spPr/>
    </dgm:pt>
    <dgm:pt modelId="{52AB8B70-6C55-7846-AA2D-B9BF25968B30}" type="pres">
      <dgm:prSet presAssocID="{8551FFE2-569D-4C9C-A8E5-2518115643A4}" presName="thickLine" presStyleLbl="alignNode1" presStyleIdx="1" presStyleCnt="3"/>
      <dgm:spPr/>
    </dgm:pt>
    <dgm:pt modelId="{B9A59908-C139-084A-A92A-1D42C436652A}" type="pres">
      <dgm:prSet presAssocID="{8551FFE2-569D-4C9C-A8E5-2518115643A4}" presName="horz1" presStyleCnt="0"/>
      <dgm:spPr/>
    </dgm:pt>
    <dgm:pt modelId="{4D3CDFA7-E720-8245-96A0-D38F89023636}" type="pres">
      <dgm:prSet presAssocID="{8551FFE2-569D-4C9C-A8E5-2518115643A4}" presName="tx1" presStyleLbl="revTx" presStyleIdx="2" presStyleCnt="6"/>
      <dgm:spPr/>
      <dgm:t>
        <a:bodyPr/>
        <a:lstStyle/>
        <a:p>
          <a:endParaRPr lang="en-US"/>
        </a:p>
      </dgm:t>
    </dgm:pt>
    <dgm:pt modelId="{E37238CA-17B6-614F-818D-EAA667FAF421}" type="pres">
      <dgm:prSet presAssocID="{8551FFE2-569D-4C9C-A8E5-2518115643A4}" presName="vert1" presStyleCnt="0"/>
      <dgm:spPr/>
    </dgm:pt>
    <dgm:pt modelId="{5D229C24-E956-5341-90F4-F9C7AC2D99BF}" type="pres">
      <dgm:prSet presAssocID="{27984466-CBE3-4721-9F51-7BC61B857571}" presName="vertSpace2a" presStyleCnt="0"/>
      <dgm:spPr/>
    </dgm:pt>
    <dgm:pt modelId="{21851DE2-100F-BA4D-B4B7-00A5073CC00E}" type="pres">
      <dgm:prSet presAssocID="{27984466-CBE3-4721-9F51-7BC61B857571}" presName="horz2" presStyleCnt="0"/>
      <dgm:spPr/>
    </dgm:pt>
    <dgm:pt modelId="{51460D5D-74C6-0545-83A6-731F4C3A17AE}" type="pres">
      <dgm:prSet presAssocID="{27984466-CBE3-4721-9F51-7BC61B857571}" presName="horzSpace2" presStyleCnt="0"/>
      <dgm:spPr/>
    </dgm:pt>
    <dgm:pt modelId="{EF0074FB-45D9-494D-85BA-0FF17EDDA7C0}" type="pres">
      <dgm:prSet presAssocID="{27984466-CBE3-4721-9F51-7BC61B857571}" presName="tx2" presStyleLbl="revTx" presStyleIdx="3" presStyleCnt="6"/>
      <dgm:spPr/>
      <dgm:t>
        <a:bodyPr/>
        <a:lstStyle/>
        <a:p>
          <a:endParaRPr lang="en-US"/>
        </a:p>
      </dgm:t>
    </dgm:pt>
    <dgm:pt modelId="{AD4E475A-4169-CF4F-A2A2-9B6F73D7726C}" type="pres">
      <dgm:prSet presAssocID="{27984466-CBE3-4721-9F51-7BC61B857571}" presName="vert2" presStyleCnt="0"/>
      <dgm:spPr/>
    </dgm:pt>
    <dgm:pt modelId="{2D5DDB22-5C78-454F-A2A9-175284DB2511}" type="pres">
      <dgm:prSet presAssocID="{27984466-CBE3-4721-9F51-7BC61B857571}" presName="thinLine2b" presStyleLbl="callout" presStyleIdx="1" presStyleCnt="3"/>
      <dgm:spPr/>
    </dgm:pt>
    <dgm:pt modelId="{8E94E001-8575-6246-B9B5-E42436CD28A6}" type="pres">
      <dgm:prSet presAssocID="{27984466-CBE3-4721-9F51-7BC61B857571}" presName="vertSpace2b" presStyleCnt="0"/>
      <dgm:spPr/>
    </dgm:pt>
    <dgm:pt modelId="{9D0CED27-04C3-5745-808F-65846401C5B7}" type="pres">
      <dgm:prSet presAssocID="{37EBB5AC-CDBB-4638-A000-579030331CC4}" presName="thickLine" presStyleLbl="alignNode1" presStyleIdx="2" presStyleCnt="3"/>
      <dgm:spPr/>
    </dgm:pt>
    <dgm:pt modelId="{F6B6B1FF-754F-DA4B-ABA8-4494D472D729}" type="pres">
      <dgm:prSet presAssocID="{37EBB5AC-CDBB-4638-A000-579030331CC4}" presName="horz1" presStyleCnt="0"/>
      <dgm:spPr/>
    </dgm:pt>
    <dgm:pt modelId="{2B9EFC87-DC40-CE4D-B7FE-112C42F8BF96}" type="pres">
      <dgm:prSet presAssocID="{37EBB5AC-CDBB-4638-A000-579030331CC4}" presName="tx1" presStyleLbl="revTx" presStyleIdx="4" presStyleCnt="6"/>
      <dgm:spPr/>
      <dgm:t>
        <a:bodyPr/>
        <a:lstStyle/>
        <a:p>
          <a:endParaRPr lang="en-US"/>
        </a:p>
      </dgm:t>
    </dgm:pt>
    <dgm:pt modelId="{45118D90-8ACF-204D-A0FE-CC375D129829}" type="pres">
      <dgm:prSet presAssocID="{37EBB5AC-CDBB-4638-A000-579030331CC4}" presName="vert1" presStyleCnt="0"/>
      <dgm:spPr/>
    </dgm:pt>
    <dgm:pt modelId="{E6DC1297-4A15-D749-818D-3E371A5DA486}" type="pres">
      <dgm:prSet presAssocID="{33CB1928-867A-494B-9B41-3E1226A4F543}" presName="vertSpace2a" presStyleCnt="0"/>
      <dgm:spPr/>
    </dgm:pt>
    <dgm:pt modelId="{C2D93EA9-C571-AF47-86B5-25E7BAB5FE4B}" type="pres">
      <dgm:prSet presAssocID="{33CB1928-867A-494B-9B41-3E1226A4F543}" presName="horz2" presStyleCnt="0"/>
      <dgm:spPr/>
    </dgm:pt>
    <dgm:pt modelId="{3D864D6B-DCD5-1F41-AD8D-D57E46749F70}" type="pres">
      <dgm:prSet presAssocID="{33CB1928-867A-494B-9B41-3E1226A4F543}" presName="horzSpace2" presStyleCnt="0"/>
      <dgm:spPr/>
    </dgm:pt>
    <dgm:pt modelId="{3C2517F2-91CB-7A41-9CF8-B3AEB40A316F}" type="pres">
      <dgm:prSet presAssocID="{33CB1928-867A-494B-9B41-3E1226A4F543}" presName="tx2" presStyleLbl="revTx" presStyleIdx="5" presStyleCnt="6"/>
      <dgm:spPr/>
      <dgm:t>
        <a:bodyPr/>
        <a:lstStyle/>
        <a:p>
          <a:endParaRPr lang="en-US"/>
        </a:p>
      </dgm:t>
    </dgm:pt>
    <dgm:pt modelId="{EE0FC6B4-6C13-5140-8A18-02CCDBD2EE17}" type="pres">
      <dgm:prSet presAssocID="{33CB1928-867A-494B-9B41-3E1226A4F543}" presName="vert2" presStyleCnt="0"/>
      <dgm:spPr/>
    </dgm:pt>
    <dgm:pt modelId="{69939DE4-7986-4D4E-9306-24E2DE5B5E8E}" type="pres">
      <dgm:prSet presAssocID="{33CB1928-867A-494B-9B41-3E1226A4F543}" presName="thinLine2b" presStyleLbl="callout" presStyleIdx="2" presStyleCnt="3"/>
      <dgm:spPr/>
    </dgm:pt>
    <dgm:pt modelId="{47EC9948-12B9-7A4E-9422-8AA789AC8D4D}" type="pres">
      <dgm:prSet presAssocID="{33CB1928-867A-494B-9B41-3E1226A4F543}" presName="vertSpace2b" presStyleCnt="0"/>
      <dgm:spPr/>
    </dgm:pt>
  </dgm:ptLst>
  <dgm:cxnLst>
    <dgm:cxn modelId="{58B11CC2-7763-4141-AA93-EEDA311AE823}" srcId="{348DE105-BD2A-4C2B-B84C-6457BAA808CF}" destId="{8551FFE2-569D-4C9C-A8E5-2518115643A4}" srcOrd="1" destOrd="0" parTransId="{8D83BA63-08D5-43DB-8092-CC7E826B3F8F}" sibTransId="{74B0284C-E85C-4569-AB75-CC1FE4465BAC}"/>
    <dgm:cxn modelId="{7932D5E0-9F67-4377-AB94-CE9CAFBA5FF6}" srcId="{348DE105-BD2A-4C2B-B84C-6457BAA808CF}" destId="{6F2A35AD-1A28-42F2-98FE-5611CEA3D887}" srcOrd="0" destOrd="0" parTransId="{A7496EAE-6F36-4B6F-9AC6-A3D81767B548}" sibTransId="{6C157189-D416-4260-B6B6-41F95227783C}"/>
    <dgm:cxn modelId="{9AA877DF-4D2C-3D43-821C-669B9B0E6ED0}" type="presOf" srcId="{33CB1928-867A-494B-9B41-3E1226A4F543}" destId="{3C2517F2-91CB-7A41-9CF8-B3AEB40A316F}" srcOrd="0" destOrd="0" presId="urn:microsoft.com/office/officeart/2008/layout/LinedList"/>
    <dgm:cxn modelId="{318764D0-BC86-2049-B271-C579C4FF2ED8}" type="presOf" srcId="{348DE105-BD2A-4C2B-B84C-6457BAA808CF}" destId="{37ABE4F2-5B65-A44A-825D-092106AFC388}" srcOrd="0" destOrd="0" presId="urn:microsoft.com/office/officeart/2008/layout/LinedList"/>
    <dgm:cxn modelId="{6F535BD9-6F60-D647-A85D-4F9EC70BB61B}" type="presOf" srcId="{8551FFE2-569D-4C9C-A8E5-2518115643A4}" destId="{4D3CDFA7-E720-8245-96A0-D38F89023636}" srcOrd="0" destOrd="0" presId="urn:microsoft.com/office/officeart/2008/layout/LinedList"/>
    <dgm:cxn modelId="{71A5D360-82AC-B24F-B836-5447D4D513FF}" type="presOf" srcId="{A3CC914F-4093-4D16-8BE5-E84FA9418882}" destId="{BF02BF19-C0C0-D742-9BDF-2A704A1CA895}" srcOrd="0" destOrd="0" presId="urn:microsoft.com/office/officeart/2008/layout/LinedList"/>
    <dgm:cxn modelId="{C34D4A95-5BA4-4D78-9AAD-32F59D7E0A10}" srcId="{37EBB5AC-CDBB-4638-A000-579030331CC4}" destId="{33CB1928-867A-494B-9B41-3E1226A4F543}" srcOrd="0" destOrd="0" parTransId="{7E13E9DD-BAA9-476C-B988-F8FF4D33A47A}" sibTransId="{5E41B80E-505F-42DF-918C-DBA4EC4487FA}"/>
    <dgm:cxn modelId="{1064175D-F762-654A-83C7-327AE9812521}" type="presOf" srcId="{27984466-CBE3-4721-9F51-7BC61B857571}" destId="{EF0074FB-45D9-494D-85BA-0FF17EDDA7C0}" srcOrd="0" destOrd="0" presId="urn:microsoft.com/office/officeart/2008/layout/LinedList"/>
    <dgm:cxn modelId="{FC81732E-B106-DE4E-9EE3-B8A653054859}" type="presOf" srcId="{6F2A35AD-1A28-42F2-98FE-5611CEA3D887}" destId="{C8E548BE-16C3-074C-84CF-D5F99C3CDFDF}" srcOrd="0" destOrd="0" presId="urn:microsoft.com/office/officeart/2008/layout/LinedList"/>
    <dgm:cxn modelId="{081DA7C4-B4A6-40ED-9882-EB9A669D06AE}" srcId="{8551FFE2-569D-4C9C-A8E5-2518115643A4}" destId="{27984466-CBE3-4721-9F51-7BC61B857571}" srcOrd="0" destOrd="0" parTransId="{7C866127-57DB-4661-BB20-D502CD84CDF9}" sibTransId="{BBCF9BF0-163E-44AF-B33B-ADF423600A86}"/>
    <dgm:cxn modelId="{3A4A0A10-A4DE-4B4F-A8E9-B636D66FE06D}" srcId="{6F2A35AD-1A28-42F2-98FE-5611CEA3D887}" destId="{A3CC914F-4093-4D16-8BE5-E84FA9418882}" srcOrd="0" destOrd="0" parTransId="{77BA5ED4-06FF-4803-844C-7080C4963BBE}" sibTransId="{A54D1E67-AE1B-459C-9015-DEC77A96D606}"/>
    <dgm:cxn modelId="{2F00DE8C-65C4-4DFB-B765-227DD6A3F5D6}" srcId="{348DE105-BD2A-4C2B-B84C-6457BAA808CF}" destId="{37EBB5AC-CDBB-4638-A000-579030331CC4}" srcOrd="2" destOrd="0" parTransId="{827F1523-AAB3-4B73-A148-79526916C312}" sibTransId="{63B03ABC-7FE7-4BE1-9649-230065E3B66F}"/>
    <dgm:cxn modelId="{2A075F82-3C8C-0A4C-AA19-2DB155B510A1}" type="presOf" srcId="{37EBB5AC-CDBB-4638-A000-579030331CC4}" destId="{2B9EFC87-DC40-CE4D-B7FE-112C42F8BF96}" srcOrd="0" destOrd="0" presId="urn:microsoft.com/office/officeart/2008/layout/LinedList"/>
    <dgm:cxn modelId="{BCF9110D-8B32-784B-9AA7-17018B338DF9}" type="presParOf" srcId="{37ABE4F2-5B65-A44A-825D-092106AFC388}" destId="{09B545E9-54DE-D448-B8AB-8B50F7B47AA8}" srcOrd="0" destOrd="0" presId="urn:microsoft.com/office/officeart/2008/layout/LinedList"/>
    <dgm:cxn modelId="{BC55A69B-6B01-BC41-B9EA-FCF2C8D996C9}" type="presParOf" srcId="{37ABE4F2-5B65-A44A-825D-092106AFC388}" destId="{402F0DBB-3803-9644-95A7-55EE1D6E49F9}" srcOrd="1" destOrd="0" presId="urn:microsoft.com/office/officeart/2008/layout/LinedList"/>
    <dgm:cxn modelId="{87A15267-E698-A743-B49A-2AB946AC422F}" type="presParOf" srcId="{402F0DBB-3803-9644-95A7-55EE1D6E49F9}" destId="{C8E548BE-16C3-074C-84CF-D5F99C3CDFDF}" srcOrd="0" destOrd="0" presId="urn:microsoft.com/office/officeart/2008/layout/LinedList"/>
    <dgm:cxn modelId="{581A110E-6CC8-EE4B-97C4-FBDB1AA20728}" type="presParOf" srcId="{402F0DBB-3803-9644-95A7-55EE1D6E49F9}" destId="{A49A8F9A-837D-1840-AA13-2CCF8F4FC6DD}" srcOrd="1" destOrd="0" presId="urn:microsoft.com/office/officeart/2008/layout/LinedList"/>
    <dgm:cxn modelId="{596FCD8B-B7CB-1C40-9FB8-ADBDFA4678DF}" type="presParOf" srcId="{A49A8F9A-837D-1840-AA13-2CCF8F4FC6DD}" destId="{9371EDCC-4FDB-7B4C-A774-A901B003DB2F}" srcOrd="0" destOrd="0" presId="urn:microsoft.com/office/officeart/2008/layout/LinedList"/>
    <dgm:cxn modelId="{3F8FBB85-5A10-5B4D-9199-60AB2FF0A9D8}" type="presParOf" srcId="{A49A8F9A-837D-1840-AA13-2CCF8F4FC6DD}" destId="{47786C96-6FAE-ED46-8068-4A0252B8609E}" srcOrd="1" destOrd="0" presId="urn:microsoft.com/office/officeart/2008/layout/LinedList"/>
    <dgm:cxn modelId="{533D4C25-DD90-DA4A-9ACD-3FCF9D9FF785}" type="presParOf" srcId="{47786C96-6FAE-ED46-8068-4A0252B8609E}" destId="{DDC93234-7281-5E49-933F-AD9EF8ED949D}" srcOrd="0" destOrd="0" presId="urn:microsoft.com/office/officeart/2008/layout/LinedList"/>
    <dgm:cxn modelId="{CA391FAB-EDDF-C04F-8B97-82C4C1914D4D}" type="presParOf" srcId="{47786C96-6FAE-ED46-8068-4A0252B8609E}" destId="{BF02BF19-C0C0-D742-9BDF-2A704A1CA895}" srcOrd="1" destOrd="0" presId="urn:microsoft.com/office/officeart/2008/layout/LinedList"/>
    <dgm:cxn modelId="{720CF58E-A4C9-FE4C-99E3-F2696EB68409}" type="presParOf" srcId="{47786C96-6FAE-ED46-8068-4A0252B8609E}" destId="{B3D091FD-8623-6846-96AD-C6856836BD4E}" srcOrd="2" destOrd="0" presId="urn:microsoft.com/office/officeart/2008/layout/LinedList"/>
    <dgm:cxn modelId="{AFB7F2B3-6A2A-F04B-AFE5-2527D08C78A9}" type="presParOf" srcId="{A49A8F9A-837D-1840-AA13-2CCF8F4FC6DD}" destId="{1DE1C8DB-0DB0-8B41-9D5C-CD3788B81541}" srcOrd="2" destOrd="0" presId="urn:microsoft.com/office/officeart/2008/layout/LinedList"/>
    <dgm:cxn modelId="{9A1AE304-D275-9C4F-BF7F-0E2B863B774B}" type="presParOf" srcId="{A49A8F9A-837D-1840-AA13-2CCF8F4FC6DD}" destId="{7DF98F26-1EC0-9047-8A23-BC0C82F5A568}" srcOrd="3" destOrd="0" presId="urn:microsoft.com/office/officeart/2008/layout/LinedList"/>
    <dgm:cxn modelId="{FDBAA86E-CB27-FF40-BB18-F70834F4572E}" type="presParOf" srcId="{37ABE4F2-5B65-A44A-825D-092106AFC388}" destId="{52AB8B70-6C55-7846-AA2D-B9BF25968B30}" srcOrd="2" destOrd="0" presId="urn:microsoft.com/office/officeart/2008/layout/LinedList"/>
    <dgm:cxn modelId="{C1F6E9BB-8DAA-6F4D-BE4F-6512E907CE39}" type="presParOf" srcId="{37ABE4F2-5B65-A44A-825D-092106AFC388}" destId="{B9A59908-C139-084A-A92A-1D42C436652A}" srcOrd="3" destOrd="0" presId="urn:microsoft.com/office/officeart/2008/layout/LinedList"/>
    <dgm:cxn modelId="{863971D5-B09F-E746-8D00-869AA299DF8E}" type="presParOf" srcId="{B9A59908-C139-084A-A92A-1D42C436652A}" destId="{4D3CDFA7-E720-8245-96A0-D38F89023636}" srcOrd="0" destOrd="0" presId="urn:microsoft.com/office/officeart/2008/layout/LinedList"/>
    <dgm:cxn modelId="{70C4CAF7-BEC9-2B4B-9D03-EFB5CA8BB139}" type="presParOf" srcId="{B9A59908-C139-084A-A92A-1D42C436652A}" destId="{E37238CA-17B6-614F-818D-EAA667FAF421}" srcOrd="1" destOrd="0" presId="urn:microsoft.com/office/officeart/2008/layout/LinedList"/>
    <dgm:cxn modelId="{40D44640-FA7B-424F-A63F-E8554557A12C}" type="presParOf" srcId="{E37238CA-17B6-614F-818D-EAA667FAF421}" destId="{5D229C24-E956-5341-90F4-F9C7AC2D99BF}" srcOrd="0" destOrd="0" presId="urn:microsoft.com/office/officeart/2008/layout/LinedList"/>
    <dgm:cxn modelId="{A52FC749-0A5D-944D-9B66-332843EDCFB6}" type="presParOf" srcId="{E37238CA-17B6-614F-818D-EAA667FAF421}" destId="{21851DE2-100F-BA4D-B4B7-00A5073CC00E}" srcOrd="1" destOrd="0" presId="urn:microsoft.com/office/officeart/2008/layout/LinedList"/>
    <dgm:cxn modelId="{97EABF9B-5344-2048-B3C4-57847498C0DB}" type="presParOf" srcId="{21851DE2-100F-BA4D-B4B7-00A5073CC00E}" destId="{51460D5D-74C6-0545-83A6-731F4C3A17AE}" srcOrd="0" destOrd="0" presId="urn:microsoft.com/office/officeart/2008/layout/LinedList"/>
    <dgm:cxn modelId="{E6247061-9EF8-0D4B-9F89-48049668E250}" type="presParOf" srcId="{21851DE2-100F-BA4D-B4B7-00A5073CC00E}" destId="{EF0074FB-45D9-494D-85BA-0FF17EDDA7C0}" srcOrd="1" destOrd="0" presId="urn:microsoft.com/office/officeart/2008/layout/LinedList"/>
    <dgm:cxn modelId="{B8B99700-8572-C649-9874-ED3EAE364A90}" type="presParOf" srcId="{21851DE2-100F-BA4D-B4B7-00A5073CC00E}" destId="{AD4E475A-4169-CF4F-A2A2-9B6F73D7726C}" srcOrd="2" destOrd="0" presId="urn:microsoft.com/office/officeart/2008/layout/LinedList"/>
    <dgm:cxn modelId="{72F58C8A-9125-FE42-89EC-48AC37A9AED1}" type="presParOf" srcId="{E37238CA-17B6-614F-818D-EAA667FAF421}" destId="{2D5DDB22-5C78-454F-A2A9-175284DB2511}" srcOrd="2" destOrd="0" presId="urn:microsoft.com/office/officeart/2008/layout/LinedList"/>
    <dgm:cxn modelId="{EB6858C1-9F39-5E44-9BE2-8857D04BEC29}" type="presParOf" srcId="{E37238CA-17B6-614F-818D-EAA667FAF421}" destId="{8E94E001-8575-6246-B9B5-E42436CD28A6}" srcOrd="3" destOrd="0" presId="urn:microsoft.com/office/officeart/2008/layout/LinedList"/>
    <dgm:cxn modelId="{2D4E6AE7-34F6-4E4C-A9DC-7939E5D595A1}" type="presParOf" srcId="{37ABE4F2-5B65-A44A-825D-092106AFC388}" destId="{9D0CED27-04C3-5745-808F-65846401C5B7}" srcOrd="4" destOrd="0" presId="urn:microsoft.com/office/officeart/2008/layout/LinedList"/>
    <dgm:cxn modelId="{05A553B8-73C5-3044-AFFD-FD397E6EC942}" type="presParOf" srcId="{37ABE4F2-5B65-A44A-825D-092106AFC388}" destId="{F6B6B1FF-754F-DA4B-ABA8-4494D472D729}" srcOrd="5" destOrd="0" presId="urn:microsoft.com/office/officeart/2008/layout/LinedList"/>
    <dgm:cxn modelId="{AD211DD4-A3DE-254C-82D0-2A664D86F318}" type="presParOf" srcId="{F6B6B1FF-754F-DA4B-ABA8-4494D472D729}" destId="{2B9EFC87-DC40-CE4D-B7FE-112C42F8BF96}" srcOrd="0" destOrd="0" presId="urn:microsoft.com/office/officeart/2008/layout/LinedList"/>
    <dgm:cxn modelId="{970B2693-CF48-384A-A23B-C09046A44F70}" type="presParOf" srcId="{F6B6B1FF-754F-DA4B-ABA8-4494D472D729}" destId="{45118D90-8ACF-204D-A0FE-CC375D129829}" srcOrd="1" destOrd="0" presId="urn:microsoft.com/office/officeart/2008/layout/LinedList"/>
    <dgm:cxn modelId="{8D328318-C2B5-714D-BA2A-D2D782C32263}" type="presParOf" srcId="{45118D90-8ACF-204D-A0FE-CC375D129829}" destId="{E6DC1297-4A15-D749-818D-3E371A5DA486}" srcOrd="0" destOrd="0" presId="urn:microsoft.com/office/officeart/2008/layout/LinedList"/>
    <dgm:cxn modelId="{35B4AAD4-502C-EB4D-BB49-BD581AD16FD2}" type="presParOf" srcId="{45118D90-8ACF-204D-A0FE-CC375D129829}" destId="{C2D93EA9-C571-AF47-86B5-25E7BAB5FE4B}" srcOrd="1" destOrd="0" presId="urn:microsoft.com/office/officeart/2008/layout/LinedList"/>
    <dgm:cxn modelId="{80A1CD61-5084-1D4A-9B19-3A6A2DAE6DCB}" type="presParOf" srcId="{C2D93EA9-C571-AF47-86B5-25E7BAB5FE4B}" destId="{3D864D6B-DCD5-1F41-AD8D-D57E46749F70}" srcOrd="0" destOrd="0" presId="urn:microsoft.com/office/officeart/2008/layout/LinedList"/>
    <dgm:cxn modelId="{F6D9DC81-2347-6E4E-A3CA-54383C47D124}" type="presParOf" srcId="{C2D93EA9-C571-AF47-86B5-25E7BAB5FE4B}" destId="{3C2517F2-91CB-7A41-9CF8-B3AEB40A316F}" srcOrd="1" destOrd="0" presId="urn:microsoft.com/office/officeart/2008/layout/LinedList"/>
    <dgm:cxn modelId="{E9640124-8152-AC4E-92F9-C2E9E699EFB5}" type="presParOf" srcId="{C2D93EA9-C571-AF47-86B5-25E7BAB5FE4B}" destId="{EE0FC6B4-6C13-5140-8A18-02CCDBD2EE17}" srcOrd="2" destOrd="0" presId="urn:microsoft.com/office/officeart/2008/layout/LinedList"/>
    <dgm:cxn modelId="{71A8D646-60AB-3F4D-9FFF-1F7FF3054A3E}" type="presParOf" srcId="{45118D90-8ACF-204D-A0FE-CC375D129829}" destId="{69939DE4-7986-4D4E-9306-24E2DE5B5E8E}" srcOrd="2" destOrd="0" presId="urn:microsoft.com/office/officeart/2008/layout/LinedList"/>
    <dgm:cxn modelId="{DFD915EC-D92D-1447-8EFE-020FB8232F36}" type="presParOf" srcId="{45118D90-8ACF-204D-A0FE-CC375D129829}" destId="{47EC9948-12B9-7A4E-9422-8AA789AC8D4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37816" y="1473"/>
          <a:ext cx="6080760" cy="424785"/>
        </a:xfrm>
        <a:prstGeom prst="homePlate">
          <a:avLst/>
        </a:prstGeom>
        <a:solidFill>
          <a:srgbClr val="7BC01E"/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1: MANUSIA &amp; PEMIKIRAN</a:t>
          </a:r>
          <a:endParaRPr lang="en-US" sz="1400" b="1" kern="1200" dirty="0">
            <a:effectLst/>
          </a:endParaRPr>
        </a:p>
      </dsp:txBody>
      <dsp:txXfrm rot="10800000">
        <a:off x="1744012" y="1473"/>
        <a:ext cx="5974564" cy="424785"/>
      </dsp:txXfrm>
    </dsp:sp>
    <dsp:sp modelId="{B04A8F5D-24F2-4A48-B9D4-E6EEE20451F4}">
      <dsp:nvSpPr>
        <dsp:cNvPr id="0" name=""/>
        <dsp:cNvSpPr/>
      </dsp:nvSpPr>
      <dsp:spPr>
        <a:xfrm>
          <a:off x="1425423" y="1473"/>
          <a:ext cx="424785" cy="4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637816" y="55306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4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2: PERKEMBANGAN ILMU ZAMAN PERTENGAHAN</a:t>
          </a:r>
          <a:endParaRPr lang="en-MY" sz="1400" kern="1200" dirty="0"/>
        </a:p>
      </dsp:txBody>
      <dsp:txXfrm rot="10800000">
        <a:off x="1744012" y="553060"/>
        <a:ext cx="5974564" cy="424785"/>
      </dsp:txXfrm>
    </dsp:sp>
    <dsp:sp modelId="{FF7AAE50-4C8D-4A61-8405-07E6A6F5CEC2}">
      <dsp:nvSpPr>
        <dsp:cNvPr id="0" name=""/>
        <dsp:cNvSpPr/>
      </dsp:nvSpPr>
      <dsp:spPr>
        <a:xfrm>
          <a:off x="1425423" y="553060"/>
          <a:ext cx="424785" cy="4247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37816" y="1104646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8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3: AGAMA, PEMIKIRAN SAINS DAN TEKNOLOGI</a:t>
          </a:r>
          <a:endParaRPr lang="en-US" sz="1400" b="1" kern="1200" dirty="0">
            <a:effectLst/>
          </a:endParaRPr>
        </a:p>
      </dsp:txBody>
      <dsp:txXfrm rot="10800000">
        <a:off x="1744012" y="1104646"/>
        <a:ext cx="5974564" cy="424785"/>
      </dsp:txXfrm>
    </dsp:sp>
    <dsp:sp modelId="{3A016C8D-37A5-423D-84F6-24B5450D0119}">
      <dsp:nvSpPr>
        <dsp:cNvPr id="0" name=""/>
        <dsp:cNvSpPr/>
      </dsp:nvSpPr>
      <dsp:spPr>
        <a:xfrm>
          <a:off x="1425423" y="1104646"/>
          <a:ext cx="424785" cy="4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72871" y="1652024"/>
          <a:ext cx="6073827" cy="424785"/>
        </a:xfrm>
        <a:prstGeom prst="homePlate">
          <a:avLst/>
        </a:prstGeom>
        <a:solidFill>
          <a:srgbClr val="FF0000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4: 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779067" y="1652024"/>
        <a:ext cx="5967631" cy="424785"/>
      </dsp:txXfrm>
    </dsp:sp>
    <dsp:sp modelId="{E072B02F-FF00-4788-9FEA-02FDE8662C6D}">
      <dsp:nvSpPr>
        <dsp:cNvPr id="0" name=""/>
        <dsp:cNvSpPr/>
      </dsp:nvSpPr>
      <dsp:spPr>
        <a:xfrm>
          <a:off x="1445779" y="1656233"/>
          <a:ext cx="424785" cy="4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37816" y="220782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16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5: EKOSISTEM KEILMUAN ISLAM</a:t>
          </a:r>
          <a:endParaRPr lang="en-US" sz="1400" b="1" kern="1200" dirty="0">
            <a:effectLst/>
          </a:endParaRPr>
        </a:p>
      </dsp:txBody>
      <dsp:txXfrm rot="10800000">
        <a:off x="1744012" y="2207820"/>
        <a:ext cx="5974564" cy="424785"/>
      </dsp:txXfrm>
    </dsp:sp>
    <dsp:sp modelId="{605E6AA0-B05E-458C-904C-9DF31F422FDC}">
      <dsp:nvSpPr>
        <dsp:cNvPr id="0" name=""/>
        <dsp:cNvSpPr/>
      </dsp:nvSpPr>
      <dsp:spPr>
        <a:xfrm>
          <a:off x="1425423" y="2207820"/>
          <a:ext cx="424785" cy="4247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37816" y="275940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0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6: PEMIKIRAN SAINTIFIK SAINTIS MUSLIM </a:t>
          </a:r>
          <a:endParaRPr lang="en-US" sz="1400" b="1" kern="1200" dirty="0">
            <a:effectLst/>
          </a:endParaRPr>
        </a:p>
      </dsp:txBody>
      <dsp:txXfrm rot="10800000">
        <a:off x="1744012" y="2759407"/>
        <a:ext cx="5974564" cy="424785"/>
      </dsp:txXfrm>
    </dsp:sp>
    <dsp:sp modelId="{DA5BADE1-D175-4AD4-9D87-F53F883529A6}">
      <dsp:nvSpPr>
        <dsp:cNvPr id="0" name=""/>
        <dsp:cNvSpPr/>
      </dsp:nvSpPr>
      <dsp:spPr>
        <a:xfrm>
          <a:off x="1425423" y="2759407"/>
          <a:ext cx="424785" cy="4247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37816" y="331099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4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7: 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44012" y="3310994"/>
        <a:ext cx="5974564" cy="424785"/>
      </dsp:txXfrm>
    </dsp:sp>
    <dsp:sp modelId="{B676AEA2-0C84-41F6-B730-813D528C294E}">
      <dsp:nvSpPr>
        <dsp:cNvPr id="0" name=""/>
        <dsp:cNvSpPr/>
      </dsp:nvSpPr>
      <dsp:spPr>
        <a:xfrm>
          <a:off x="1425423" y="3310994"/>
          <a:ext cx="424785" cy="4247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37816" y="386258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8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8: PEMODENAN SAINS &amp; TEKNOLOGI</a:t>
          </a:r>
          <a:endParaRPr lang="en-US" sz="1400" b="1" kern="1200" dirty="0">
            <a:effectLst/>
          </a:endParaRPr>
        </a:p>
      </dsp:txBody>
      <dsp:txXfrm rot="10800000">
        <a:off x="1744012" y="3862580"/>
        <a:ext cx="5974564" cy="424785"/>
      </dsp:txXfrm>
    </dsp:sp>
    <dsp:sp modelId="{3C1ADFF2-9D36-4B8B-8E4F-8807B4631CC1}">
      <dsp:nvSpPr>
        <dsp:cNvPr id="0" name=""/>
        <dsp:cNvSpPr/>
      </dsp:nvSpPr>
      <dsp:spPr>
        <a:xfrm>
          <a:off x="1425423" y="3862580"/>
          <a:ext cx="424785" cy="4247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37816" y="441416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32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9: REVOLUSI INDUSTRI &amp; KESANNYA TERHADAP KEMANUSIAAN</a:t>
          </a:r>
          <a:endParaRPr lang="en-US" sz="1400" b="1" kern="1200" dirty="0"/>
        </a:p>
      </dsp:txBody>
      <dsp:txXfrm rot="10800000">
        <a:off x="1744012" y="4414167"/>
        <a:ext cx="5974564" cy="424785"/>
      </dsp:txXfrm>
    </dsp:sp>
    <dsp:sp modelId="{A729C592-13A4-42E3-9CBB-EBAD46CEE75D}">
      <dsp:nvSpPr>
        <dsp:cNvPr id="0" name=""/>
        <dsp:cNvSpPr/>
      </dsp:nvSpPr>
      <dsp:spPr>
        <a:xfrm>
          <a:off x="1425423" y="4414167"/>
          <a:ext cx="424785" cy="4247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37816" y="496575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36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10: ETIKA &amp; NILAI DALAM PEMIKIRAN SAINS &amp; TEKNOLOGI</a:t>
          </a:r>
          <a:endParaRPr lang="en-US" sz="1400" b="1" kern="1200" dirty="0"/>
        </a:p>
      </dsp:txBody>
      <dsp:txXfrm rot="10800000">
        <a:off x="1744012" y="4965754"/>
        <a:ext cx="5974564" cy="424785"/>
      </dsp:txXfrm>
    </dsp:sp>
    <dsp:sp modelId="{902B784A-A02A-4ECE-B896-4FD63C9B0569}">
      <dsp:nvSpPr>
        <dsp:cNvPr id="0" name=""/>
        <dsp:cNvSpPr/>
      </dsp:nvSpPr>
      <dsp:spPr>
        <a:xfrm>
          <a:off x="1425423" y="4965754"/>
          <a:ext cx="424785" cy="424785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37816" y="5517341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40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11: MENGINSANKAN SAINS &amp; TEKNOLOGI</a:t>
          </a:r>
          <a:endParaRPr lang="en-US" sz="1400" b="1" kern="1200" dirty="0"/>
        </a:p>
      </dsp:txBody>
      <dsp:txXfrm rot="10800000">
        <a:off x="1744012" y="5517341"/>
        <a:ext cx="5974564" cy="424785"/>
      </dsp:txXfrm>
    </dsp:sp>
    <dsp:sp modelId="{5B852D7F-1F20-47A1-88C3-4A9A23213B5C}">
      <dsp:nvSpPr>
        <dsp:cNvPr id="0" name=""/>
        <dsp:cNvSpPr/>
      </dsp:nvSpPr>
      <dsp:spPr>
        <a:xfrm>
          <a:off x="1425423" y="5517341"/>
          <a:ext cx="424785" cy="4247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5B106-E2F3-154D-9AF1-08B2885E5FF7}">
      <dsp:nvSpPr>
        <dsp:cNvPr id="0" name=""/>
        <dsp:cNvSpPr/>
      </dsp:nvSpPr>
      <dsp:spPr>
        <a:xfrm>
          <a:off x="0" y="575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9D9FF3-11FC-4C4F-87A1-86C2EBC009C3}">
      <dsp:nvSpPr>
        <dsp:cNvPr id="0" name=""/>
        <dsp:cNvSpPr/>
      </dsp:nvSpPr>
      <dsp:spPr>
        <a:xfrm>
          <a:off x="0" y="575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Khawarizmi</a:t>
          </a:r>
          <a:r>
            <a:rPr lang="en-MY" sz="3200" kern="1200" dirty="0"/>
            <a:t>      </a:t>
          </a:r>
          <a:r>
            <a:rPr lang="en-MY" sz="1700" kern="1200" dirty="0"/>
            <a:t>      </a:t>
          </a:r>
          <a:endParaRPr lang="en-US" sz="1700" kern="1200" dirty="0"/>
        </a:p>
      </dsp:txBody>
      <dsp:txXfrm>
        <a:off x="0" y="575"/>
        <a:ext cx="10353156" cy="471484"/>
      </dsp:txXfrm>
    </dsp:sp>
    <dsp:sp modelId="{6806F544-0F74-A444-82E8-F5CC0434A2FF}">
      <dsp:nvSpPr>
        <dsp:cNvPr id="0" name=""/>
        <dsp:cNvSpPr/>
      </dsp:nvSpPr>
      <dsp:spPr>
        <a:xfrm>
          <a:off x="0" y="472060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4854"/>
                <a:satOff val="25"/>
                <a:lumOff val="7973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4854"/>
                <a:satOff val="25"/>
                <a:lumOff val="7973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4854"/>
              <a:satOff val="25"/>
              <a:lumOff val="79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5E105B-95C1-0D4B-8B5A-042F9FC942E7}">
      <dsp:nvSpPr>
        <dsp:cNvPr id="0" name=""/>
        <dsp:cNvSpPr/>
      </dsp:nvSpPr>
      <dsp:spPr>
        <a:xfrm>
          <a:off x="0" y="472060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Biruni</a:t>
          </a:r>
          <a:endParaRPr lang="en-US" sz="3200" kern="1200" dirty="0"/>
        </a:p>
      </dsp:txBody>
      <dsp:txXfrm>
        <a:off x="0" y="472060"/>
        <a:ext cx="10353156" cy="471484"/>
      </dsp:txXfrm>
    </dsp:sp>
    <dsp:sp modelId="{49D68387-E92A-AA4A-A4AA-87959269CA32}">
      <dsp:nvSpPr>
        <dsp:cNvPr id="0" name=""/>
        <dsp:cNvSpPr/>
      </dsp:nvSpPr>
      <dsp:spPr>
        <a:xfrm>
          <a:off x="0" y="943545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9708"/>
                <a:satOff val="51"/>
                <a:lumOff val="15946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9708"/>
                <a:satOff val="51"/>
                <a:lumOff val="15946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9708"/>
              <a:satOff val="51"/>
              <a:lumOff val="159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70D8B3-9F1E-A446-8E11-76C4AD5287DB}">
      <dsp:nvSpPr>
        <dsp:cNvPr id="0" name=""/>
        <dsp:cNvSpPr/>
      </dsp:nvSpPr>
      <dsp:spPr>
        <a:xfrm>
          <a:off x="0" y="943545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Ibn </a:t>
          </a:r>
          <a:r>
            <a:rPr lang="en-MY" sz="3200" kern="1200" dirty="0" err="1"/>
            <a:t>Tufayl</a:t>
          </a:r>
          <a:endParaRPr lang="en-US" sz="3200" kern="1200" dirty="0"/>
        </a:p>
      </dsp:txBody>
      <dsp:txXfrm>
        <a:off x="0" y="943545"/>
        <a:ext cx="10353156" cy="471484"/>
      </dsp:txXfrm>
    </dsp:sp>
    <dsp:sp modelId="{DF5A5CDF-AAF9-0A4B-B07F-5F065B8DA16B}">
      <dsp:nvSpPr>
        <dsp:cNvPr id="0" name=""/>
        <dsp:cNvSpPr/>
      </dsp:nvSpPr>
      <dsp:spPr>
        <a:xfrm>
          <a:off x="0" y="1415030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14562"/>
                <a:satOff val="76"/>
                <a:lumOff val="23918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14562"/>
                <a:satOff val="76"/>
                <a:lumOff val="23918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14562"/>
              <a:satOff val="76"/>
              <a:lumOff val="239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1FA45B-D50D-BD42-BF9A-F154715CACCD}">
      <dsp:nvSpPr>
        <dsp:cNvPr id="0" name=""/>
        <dsp:cNvSpPr/>
      </dsp:nvSpPr>
      <dsp:spPr>
        <a:xfrm>
          <a:off x="0" y="1415030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Ibn </a:t>
          </a:r>
          <a:r>
            <a:rPr lang="en-MY" sz="3200" kern="1200" dirty="0" err="1"/>
            <a:t>Rushd</a:t>
          </a:r>
          <a:endParaRPr lang="en-US" sz="3200" kern="1200" dirty="0"/>
        </a:p>
      </dsp:txBody>
      <dsp:txXfrm>
        <a:off x="0" y="1415030"/>
        <a:ext cx="10353156" cy="471484"/>
      </dsp:txXfrm>
    </dsp:sp>
    <dsp:sp modelId="{B7D5D4EF-62B1-5E4B-B369-43CB41C84EB0}">
      <dsp:nvSpPr>
        <dsp:cNvPr id="0" name=""/>
        <dsp:cNvSpPr/>
      </dsp:nvSpPr>
      <dsp:spPr>
        <a:xfrm>
          <a:off x="0" y="1886515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19417"/>
                <a:satOff val="102"/>
                <a:lumOff val="31891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19417"/>
                <a:satOff val="102"/>
                <a:lumOff val="31891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19417"/>
              <a:satOff val="102"/>
              <a:lumOff val="318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1B3FEC-FC72-E145-B85A-544D4FF5BA83}">
      <dsp:nvSpPr>
        <dsp:cNvPr id="0" name=""/>
        <dsp:cNvSpPr/>
      </dsp:nvSpPr>
      <dsp:spPr>
        <a:xfrm>
          <a:off x="0" y="1886515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Ibn </a:t>
          </a:r>
          <a:r>
            <a:rPr lang="en-MY" sz="3200" kern="1200" dirty="0" err="1"/>
            <a:t>Kathir</a:t>
          </a:r>
          <a:endParaRPr lang="en-US" sz="3200" kern="1200" dirty="0"/>
        </a:p>
      </dsp:txBody>
      <dsp:txXfrm>
        <a:off x="0" y="1886515"/>
        <a:ext cx="10353156" cy="471484"/>
      </dsp:txXfrm>
    </dsp:sp>
    <dsp:sp modelId="{1FF4C780-310C-C44C-8F88-1466AD0BE21F}">
      <dsp:nvSpPr>
        <dsp:cNvPr id="0" name=""/>
        <dsp:cNvSpPr/>
      </dsp:nvSpPr>
      <dsp:spPr>
        <a:xfrm>
          <a:off x="0" y="2358000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24271"/>
                <a:satOff val="127"/>
                <a:lumOff val="39864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24271"/>
                <a:satOff val="127"/>
                <a:lumOff val="39864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24271"/>
              <a:satOff val="127"/>
              <a:lumOff val="39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4BBB93-FDB0-494F-B29E-034D50D3D60B}">
      <dsp:nvSpPr>
        <dsp:cNvPr id="0" name=""/>
        <dsp:cNvSpPr/>
      </dsp:nvSpPr>
      <dsp:spPr>
        <a:xfrm>
          <a:off x="0" y="2358000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Al-Baghdadi</a:t>
          </a:r>
          <a:endParaRPr lang="en-US" sz="3200" kern="1200" dirty="0"/>
        </a:p>
      </dsp:txBody>
      <dsp:txXfrm>
        <a:off x="0" y="2358000"/>
        <a:ext cx="10353156" cy="471484"/>
      </dsp:txXfrm>
    </dsp:sp>
    <dsp:sp modelId="{596B1CA4-CD26-3343-BF1E-892A39CCF350}">
      <dsp:nvSpPr>
        <dsp:cNvPr id="0" name=""/>
        <dsp:cNvSpPr/>
      </dsp:nvSpPr>
      <dsp:spPr>
        <a:xfrm>
          <a:off x="0" y="2829484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19417"/>
                <a:satOff val="102"/>
                <a:lumOff val="31891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19417"/>
                <a:satOff val="102"/>
                <a:lumOff val="31891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19417"/>
              <a:satOff val="102"/>
              <a:lumOff val="318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9536DB-7EFE-2B4D-BF41-4803487026D5}">
      <dsp:nvSpPr>
        <dsp:cNvPr id="0" name=""/>
        <dsp:cNvSpPr/>
      </dsp:nvSpPr>
      <dsp:spPr>
        <a:xfrm>
          <a:off x="0" y="2829484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Farghani</a:t>
          </a:r>
          <a:endParaRPr lang="en-US" sz="3200" kern="1200" dirty="0"/>
        </a:p>
      </dsp:txBody>
      <dsp:txXfrm>
        <a:off x="0" y="2829484"/>
        <a:ext cx="10353156" cy="471484"/>
      </dsp:txXfrm>
    </dsp:sp>
    <dsp:sp modelId="{ECD55111-3156-2F4C-8E90-D4B953E486B8}">
      <dsp:nvSpPr>
        <dsp:cNvPr id="0" name=""/>
        <dsp:cNvSpPr/>
      </dsp:nvSpPr>
      <dsp:spPr>
        <a:xfrm>
          <a:off x="0" y="3300969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14562"/>
                <a:satOff val="76"/>
                <a:lumOff val="23918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14562"/>
                <a:satOff val="76"/>
                <a:lumOff val="23918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14562"/>
              <a:satOff val="76"/>
              <a:lumOff val="239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489227-779A-5048-8E7F-529D18B098BC}">
      <dsp:nvSpPr>
        <dsp:cNvPr id="0" name=""/>
        <dsp:cNvSpPr/>
      </dsp:nvSpPr>
      <dsp:spPr>
        <a:xfrm>
          <a:off x="0" y="3300969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Syatir</a:t>
          </a:r>
          <a:endParaRPr lang="en-US" sz="3200" kern="1200" dirty="0"/>
        </a:p>
      </dsp:txBody>
      <dsp:txXfrm>
        <a:off x="0" y="3300969"/>
        <a:ext cx="10353156" cy="471484"/>
      </dsp:txXfrm>
    </dsp:sp>
    <dsp:sp modelId="{94C91AF1-92A8-CB44-A87D-E43C257F6A17}">
      <dsp:nvSpPr>
        <dsp:cNvPr id="0" name=""/>
        <dsp:cNvSpPr/>
      </dsp:nvSpPr>
      <dsp:spPr>
        <a:xfrm>
          <a:off x="0" y="3772454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9708"/>
                <a:satOff val="51"/>
                <a:lumOff val="15946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9708"/>
                <a:satOff val="51"/>
                <a:lumOff val="15946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9708"/>
              <a:satOff val="51"/>
              <a:lumOff val="159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C1DFC3-496B-B047-9495-08477D76F51B}">
      <dsp:nvSpPr>
        <dsp:cNvPr id="0" name=""/>
        <dsp:cNvSpPr/>
      </dsp:nvSpPr>
      <dsp:spPr>
        <a:xfrm>
          <a:off x="0" y="3772454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</a:t>
          </a:r>
          <a:r>
            <a:rPr lang="en-MY" sz="3200" kern="1200" dirty="0" err="1"/>
            <a:t>Tusi</a:t>
          </a:r>
          <a:endParaRPr lang="en-US" sz="3200" kern="1200" dirty="0"/>
        </a:p>
      </dsp:txBody>
      <dsp:txXfrm>
        <a:off x="0" y="3772454"/>
        <a:ext cx="10353156" cy="471484"/>
      </dsp:txXfrm>
    </dsp:sp>
    <dsp:sp modelId="{7A68ADCF-9098-2C4E-8DC5-B43129869A7F}">
      <dsp:nvSpPr>
        <dsp:cNvPr id="0" name=""/>
        <dsp:cNvSpPr/>
      </dsp:nvSpPr>
      <dsp:spPr>
        <a:xfrm>
          <a:off x="0" y="4243939"/>
          <a:ext cx="10353156" cy="0"/>
        </a:xfrm>
        <a:prstGeom prst="line">
          <a:avLst/>
        </a:prstGeom>
        <a:gradFill rotWithShape="0">
          <a:gsLst>
            <a:gs pos="0">
              <a:schemeClr val="accent5">
                <a:shade val="50000"/>
                <a:hueOff val="4854"/>
                <a:satOff val="25"/>
                <a:lumOff val="7973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shade val="50000"/>
                <a:hueOff val="4854"/>
                <a:satOff val="25"/>
                <a:lumOff val="7973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50000"/>
              <a:hueOff val="4854"/>
              <a:satOff val="25"/>
              <a:lumOff val="79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3DB666-58C7-9648-9E8B-37823B54A269}">
      <dsp:nvSpPr>
        <dsp:cNvPr id="0" name=""/>
        <dsp:cNvSpPr/>
      </dsp:nvSpPr>
      <dsp:spPr>
        <a:xfrm>
          <a:off x="0" y="4243939"/>
          <a:ext cx="10353156" cy="47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200" kern="1200" dirty="0"/>
            <a:t>Al-Battani</a:t>
          </a:r>
          <a:endParaRPr lang="en-US" sz="3200" kern="1200" dirty="0"/>
        </a:p>
      </dsp:txBody>
      <dsp:txXfrm>
        <a:off x="0" y="4243939"/>
        <a:ext cx="10353156" cy="4714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83440-E9EF-5A46-8DE2-94AE6582DEFC}">
      <dsp:nvSpPr>
        <dsp:cNvPr id="0" name=""/>
        <dsp:cNvSpPr/>
      </dsp:nvSpPr>
      <dsp:spPr>
        <a:xfrm>
          <a:off x="0" y="770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Ma Sha’ala</a:t>
          </a:r>
          <a:endParaRPr lang="en-US" sz="3500" kern="1200"/>
        </a:p>
      </dsp:txBody>
      <dsp:txXfrm>
        <a:off x="39980" y="117042"/>
        <a:ext cx="6009690" cy="739039"/>
      </dsp:txXfrm>
    </dsp:sp>
    <dsp:sp modelId="{CD08639C-895B-054C-9C7F-78ED839F74FE}">
      <dsp:nvSpPr>
        <dsp:cNvPr id="0" name=""/>
        <dsp:cNvSpPr/>
      </dsp:nvSpPr>
      <dsp:spPr>
        <a:xfrm>
          <a:off x="0" y="9968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Abu Ma’syar</a:t>
          </a:r>
          <a:endParaRPr lang="en-US" sz="3500" kern="1200"/>
        </a:p>
      </dsp:txBody>
      <dsp:txXfrm>
        <a:off x="39980" y="1036842"/>
        <a:ext cx="6009690" cy="739039"/>
      </dsp:txXfrm>
    </dsp:sp>
    <dsp:sp modelId="{5F52B745-59FC-2D45-AB73-D9E02330EEC5}">
      <dsp:nvSpPr>
        <dsp:cNvPr id="0" name=""/>
        <dsp:cNvSpPr/>
      </dsp:nvSpPr>
      <dsp:spPr>
        <a:xfrm>
          <a:off x="0" y="19166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Ibn Abi Ubaydah</a:t>
          </a:r>
          <a:endParaRPr lang="en-US" sz="3500" kern="1200"/>
        </a:p>
      </dsp:txBody>
      <dsp:txXfrm>
        <a:off x="39980" y="1956642"/>
        <a:ext cx="6009690" cy="739039"/>
      </dsp:txXfrm>
    </dsp:sp>
    <dsp:sp modelId="{DFDA14D4-168C-C64C-AD03-D6E946BEDFB4}">
      <dsp:nvSpPr>
        <dsp:cNvPr id="0" name=""/>
        <dsp:cNvSpPr/>
      </dsp:nvSpPr>
      <dsp:spPr>
        <a:xfrm>
          <a:off x="0" y="28364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Ibn Taimiyyah</a:t>
          </a:r>
          <a:endParaRPr lang="en-US" sz="3500" kern="1200"/>
        </a:p>
      </dsp:txBody>
      <dsp:txXfrm>
        <a:off x="39980" y="2876442"/>
        <a:ext cx="6009690" cy="739039"/>
      </dsp:txXfrm>
    </dsp:sp>
    <dsp:sp modelId="{64A3F7D9-AC79-7640-A9AC-9949D6868A4B}">
      <dsp:nvSpPr>
        <dsp:cNvPr id="0" name=""/>
        <dsp:cNvSpPr/>
      </dsp:nvSpPr>
      <dsp:spPr>
        <a:xfrm>
          <a:off x="0" y="37562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Jabir Ibn al-Aflah</a:t>
          </a:r>
          <a:endParaRPr lang="en-US" sz="3500" kern="1200"/>
        </a:p>
      </dsp:txBody>
      <dsp:txXfrm>
        <a:off x="39980" y="3796242"/>
        <a:ext cx="6009690" cy="739039"/>
      </dsp:txXfrm>
    </dsp:sp>
    <dsp:sp modelId="{575A17BF-DC88-364A-8D42-61715E3C589C}">
      <dsp:nvSpPr>
        <dsp:cNvPr id="0" name=""/>
        <dsp:cNvSpPr/>
      </dsp:nvSpPr>
      <dsp:spPr>
        <a:xfrm>
          <a:off x="0" y="4676062"/>
          <a:ext cx="6089650" cy="8189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/>
            <a:t>Abu Ishak al-Bitruji</a:t>
          </a:r>
          <a:endParaRPr lang="en-US" sz="3500" kern="1200"/>
        </a:p>
      </dsp:txBody>
      <dsp:txXfrm>
        <a:off x="39980" y="4716042"/>
        <a:ext cx="6009690" cy="739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B8A85-2F18-4D6A-9E6D-EAF8F927C331}">
      <dsp:nvSpPr>
        <dsp:cNvPr id="0" name=""/>
        <dsp:cNvSpPr/>
      </dsp:nvSpPr>
      <dsp:spPr>
        <a:xfrm>
          <a:off x="-5349274" y="-819244"/>
          <a:ext cx="6370145" cy="6370145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905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54175-85A0-4521-B284-6654D7B2E755}">
      <dsp:nvSpPr>
        <dsp:cNvPr id="0" name=""/>
        <dsp:cNvSpPr/>
      </dsp:nvSpPr>
      <dsp:spPr>
        <a:xfrm>
          <a:off x="656753" y="473165"/>
          <a:ext cx="9631624" cy="946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11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dirty="0" err="1" smtClean="0"/>
            <a:t>Terdapat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banyak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pusat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perkembangan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ilmu</a:t>
          </a:r>
          <a:r>
            <a:rPr lang="en-MY" sz="2600" kern="1200" dirty="0" smtClean="0"/>
            <a:t> yang </a:t>
          </a:r>
          <a:r>
            <a:rPr lang="en-MY" sz="2600" kern="1200" dirty="0" err="1" smtClean="0"/>
            <a:t>terkenal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dalam</a:t>
          </a:r>
          <a:r>
            <a:rPr lang="en-MY" sz="2600" kern="1200" dirty="0" smtClean="0"/>
            <a:t> Islam.</a:t>
          </a:r>
          <a:endParaRPr lang="en-US" sz="2600" kern="1200" dirty="0"/>
        </a:p>
      </dsp:txBody>
      <dsp:txXfrm>
        <a:off x="656753" y="473165"/>
        <a:ext cx="9631624" cy="946331"/>
      </dsp:txXfrm>
    </dsp:sp>
    <dsp:sp modelId="{598EBFAD-A1F9-4E28-805C-87F90C9BB3E9}">
      <dsp:nvSpPr>
        <dsp:cNvPr id="0" name=""/>
        <dsp:cNvSpPr/>
      </dsp:nvSpPr>
      <dsp:spPr>
        <a:xfrm>
          <a:off x="65296" y="354874"/>
          <a:ext cx="1182913" cy="1182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29FD39-5BA0-4A9E-B403-0E92102B924A}">
      <dsp:nvSpPr>
        <dsp:cNvPr id="0" name=""/>
        <dsp:cNvSpPr/>
      </dsp:nvSpPr>
      <dsp:spPr>
        <a:xfrm>
          <a:off x="1000745" y="1892662"/>
          <a:ext cx="9287632" cy="946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11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dirty="0" err="1" smtClean="0"/>
            <a:t>Perbincangan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difokuskan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kepada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empat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pusat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utama</a:t>
          </a:r>
          <a:r>
            <a:rPr lang="en-MY" sz="2600" kern="1200" dirty="0" smtClean="0"/>
            <a:t>, </a:t>
          </a:r>
          <a:r>
            <a:rPr lang="en-MY" sz="2600" kern="1200" dirty="0" err="1" smtClean="0"/>
            <a:t>iaitu</a:t>
          </a:r>
          <a:r>
            <a:rPr lang="en-MY" sz="2600" kern="1200" dirty="0" smtClean="0"/>
            <a:t> </a:t>
          </a:r>
          <a:r>
            <a:rPr lang="en-MY" sz="2600" b="1" kern="1200" dirty="0" smtClean="0"/>
            <a:t>Baghdad, </a:t>
          </a:r>
          <a:r>
            <a:rPr lang="en-MY" sz="2600" b="1" kern="1200" dirty="0" err="1" smtClean="0"/>
            <a:t>Dimashq</a:t>
          </a:r>
          <a:r>
            <a:rPr lang="en-MY" sz="2600" b="1" kern="1200" dirty="0" smtClean="0"/>
            <a:t>, </a:t>
          </a:r>
          <a:r>
            <a:rPr lang="en-MY" sz="2600" b="1" kern="1200" dirty="0" err="1" smtClean="0"/>
            <a:t>Kaherah</a:t>
          </a:r>
          <a:r>
            <a:rPr lang="en-MY" sz="2600" b="1" kern="1200" dirty="0" smtClean="0"/>
            <a:t>, </a:t>
          </a:r>
          <a:r>
            <a:rPr lang="en-MY" sz="2600" b="1" kern="1200" dirty="0" err="1" smtClean="0"/>
            <a:t>dan</a:t>
          </a:r>
          <a:r>
            <a:rPr lang="en-MY" sz="2600" b="1" kern="1200" dirty="0" smtClean="0"/>
            <a:t> Cordova</a:t>
          </a:r>
          <a:r>
            <a:rPr lang="en-MY" sz="2600" kern="1200" dirty="0" smtClean="0"/>
            <a:t>.</a:t>
          </a:r>
          <a:endParaRPr lang="en-US" sz="2600" kern="1200" dirty="0"/>
        </a:p>
      </dsp:txBody>
      <dsp:txXfrm>
        <a:off x="1000745" y="1892662"/>
        <a:ext cx="9287632" cy="946331"/>
      </dsp:txXfrm>
    </dsp:sp>
    <dsp:sp modelId="{FEB09EB5-C3CF-45CD-9573-683C3A2F1E94}">
      <dsp:nvSpPr>
        <dsp:cNvPr id="0" name=""/>
        <dsp:cNvSpPr/>
      </dsp:nvSpPr>
      <dsp:spPr>
        <a:xfrm>
          <a:off x="409288" y="1774371"/>
          <a:ext cx="1182913" cy="1182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251BB7-C5EB-4851-AD39-7DB017DFA2AD}">
      <dsp:nvSpPr>
        <dsp:cNvPr id="0" name=""/>
        <dsp:cNvSpPr/>
      </dsp:nvSpPr>
      <dsp:spPr>
        <a:xfrm>
          <a:off x="656753" y="3312159"/>
          <a:ext cx="9631624" cy="946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11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 dirty="0" err="1" smtClean="0"/>
            <a:t>Keempat-empat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kota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ini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terkenal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sebagai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pusat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keilmuan</a:t>
          </a:r>
          <a:r>
            <a:rPr lang="en-MY" sz="2600" kern="1200" dirty="0" smtClean="0"/>
            <a:t> yang </a:t>
          </a:r>
          <a:r>
            <a:rPr lang="en-MY" sz="2600" kern="1200" dirty="0" err="1" smtClean="0"/>
            <a:t>berkembang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pesat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dalam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pelbagai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disiplin</a:t>
          </a:r>
          <a:r>
            <a:rPr lang="en-MY" sz="2600" kern="1200" dirty="0" smtClean="0"/>
            <a:t> </a:t>
          </a:r>
          <a:r>
            <a:rPr lang="en-MY" sz="2600" kern="1200" dirty="0" err="1" smtClean="0"/>
            <a:t>ilmu</a:t>
          </a:r>
          <a:r>
            <a:rPr lang="en-MY" sz="2600" kern="1200" dirty="0" smtClean="0"/>
            <a:t>.</a:t>
          </a:r>
          <a:endParaRPr lang="en-US" sz="2600" kern="1200" dirty="0"/>
        </a:p>
      </dsp:txBody>
      <dsp:txXfrm>
        <a:off x="656753" y="3312159"/>
        <a:ext cx="9631624" cy="946331"/>
      </dsp:txXfrm>
    </dsp:sp>
    <dsp:sp modelId="{C6A8F6D1-36B5-403E-97F1-F28D623F6770}">
      <dsp:nvSpPr>
        <dsp:cNvPr id="0" name=""/>
        <dsp:cNvSpPr/>
      </dsp:nvSpPr>
      <dsp:spPr>
        <a:xfrm>
          <a:off x="65296" y="3193867"/>
          <a:ext cx="1182913" cy="11829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FCF7-38CF-484D-BA84-8C04E9158A1F}">
      <dsp:nvSpPr>
        <dsp:cNvPr id="0" name=""/>
        <dsp:cNvSpPr/>
      </dsp:nvSpPr>
      <dsp:spPr>
        <a:xfrm rot="5400000">
          <a:off x="3067533" y="-451608"/>
          <a:ext cx="2545347" cy="408490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/>
            <a:t>Perubatan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/>
            <a:t>Astronomi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/>
            <a:t>Matematik</a:t>
          </a:r>
          <a:r>
            <a:rPr lang="en-US" sz="2200" kern="1200" dirty="0"/>
            <a:t>/Algebra/</a:t>
          </a:r>
          <a:r>
            <a:rPr lang="en-US" sz="2200" kern="1200" dirty="0" err="1"/>
            <a:t>Sistem</a:t>
          </a:r>
          <a:r>
            <a:rPr lang="en-US" sz="2200" kern="1200" dirty="0"/>
            <a:t> </a:t>
          </a:r>
          <a:r>
            <a:rPr lang="en-US" sz="2200" kern="1200" dirty="0" err="1"/>
            <a:t>Nombor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/>
            <a:t>Teknologi</a:t>
          </a:r>
          <a:r>
            <a:rPr lang="en-US" sz="2200" kern="1200" dirty="0"/>
            <a:t> </a:t>
          </a:r>
          <a:r>
            <a:rPr lang="en-US" sz="2200" kern="1200" dirty="0" err="1"/>
            <a:t>Kejuruteraan</a:t>
          </a:r>
          <a:endParaRPr lang="en-US" sz="2200" kern="1200" dirty="0"/>
        </a:p>
      </dsp:txBody>
      <dsp:txXfrm rot="-5400000">
        <a:off x="2297757" y="442422"/>
        <a:ext cx="3960646" cy="2296839"/>
      </dsp:txXfrm>
    </dsp:sp>
    <dsp:sp modelId="{19C34C2B-5E75-034E-ADE8-A0AC09BD27C0}">
      <dsp:nvSpPr>
        <dsp:cNvPr id="0" name=""/>
        <dsp:cNvSpPr/>
      </dsp:nvSpPr>
      <dsp:spPr>
        <a:xfrm>
          <a:off x="0" y="0"/>
          <a:ext cx="2297756" cy="3181683"/>
        </a:xfrm>
        <a:prstGeom prst="roundRect">
          <a:avLst/>
        </a:prstGeom>
        <a:solidFill>
          <a:srgbClr val="33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/>
            <a:t>Empat</a:t>
          </a:r>
          <a:r>
            <a:rPr lang="en-US" sz="4200" kern="1200" dirty="0"/>
            <a:t> (4) </a:t>
          </a:r>
          <a:r>
            <a:rPr lang="en-US" sz="4200" kern="1200" dirty="0" err="1"/>
            <a:t>Bidang</a:t>
          </a:r>
          <a:r>
            <a:rPr lang="en-US" sz="4200" kern="1200" dirty="0"/>
            <a:t> </a:t>
          </a:r>
          <a:r>
            <a:rPr lang="en-US" sz="4200" kern="1200" dirty="0" err="1"/>
            <a:t>Utama</a:t>
          </a:r>
          <a:endParaRPr lang="en-US" sz="4200" kern="1200" dirty="0"/>
        </a:p>
      </dsp:txBody>
      <dsp:txXfrm>
        <a:off x="112167" y="112167"/>
        <a:ext cx="2073422" cy="2957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04C26-74A9-E941-A526-26D436681219}">
      <dsp:nvSpPr>
        <dsp:cNvPr id="0" name=""/>
        <dsp:cNvSpPr/>
      </dsp:nvSpPr>
      <dsp:spPr>
        <a:xfrm>
          <a:off x="0" y="0"/>
          <a:ext cx="106070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6B4DD9-A007-E448-9F0C-E2E49B437C8D}">
      <dsp:nvSpPr>
        <dsp:cNvPr id="0" name=""/>
        <dsp:cNvSpPr/>
      </dsp:nvSpPr>
      <dsp:spPr>
        <a:xfrm>
          <a:off x="0" y="0"/>
          <a:ext cx="2121408" cy="254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MESOPOTAMIA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0"/>
        <a:ext cx="2121408" cy="2543694"/>
      </dsp:txXfrm>
    </dsp:sp>
    <dsp:sp modelId="{E223D153-05A1-2345-854D-D8CB31AF8CC4}">
      <dsp:nvSpPr>
        <dsp:cNvPr id="0" name=""/>
        <dsp:cNvSpPr/>
      </dsp:nvSpPr>
      <dsp:spPr>
        <a:xfrm>
          <a:off x="2280513" y="59121"/>
          <a:ext cx="8326526" cy="118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 err="1"/>
            <a:t>Bangsa</a:t>
          </a:r>
          <a:r>
            <a:rPr lang="en-MY" sz="2200" kern="1200" dirty="0"/>
            <a:t> </a:t>
          </a:r>
          <a:r>
            <a:rPr lang="en-MY" sz="2200" kern="1200" dirty="0" err="1"/>
            <a:t>Sumeria</a:t>
          </a:r>
          <a:r>
            <a:rPr lang="en-MY" sz="2200" kern="1200" dirty="0"/>
            <a:t> </a:t>
          </a:r>
          <a:r>
            <a:rPr lang="en-MY" sz="2200" kern="1200" dirty="0" err="1"/>
            <a:t>telah</a:t>
          </a:r>
          <a:r>
            <a:rPr lang="en-MY" sz="2200" kern="1200" dirty="0"/>
            <a:t> </a:t>
          </a:r>
          <a:r>
            <a:rPr lang="en-MY" sz="2200" kern="1200" dirty="0" err="1"/>
            <a:t>berjaya</a:t>
          </a:r>
          <a:r>
            <a:rPr lang="en-MY" sz="2200" kern="1200" dirty="0"/>
            <a:t> </a:t>
          </a:r>
          <a:r>
            <a:rPr lang="en-MY" sz="2200" kern="1200" dirty="0" err="1"/>
            <a:t>menghasilkan</a:t>
          </a:r>
          <a:r>
            <a:rPr lang="en-MY" sz="2200" kern="1200" dirty="0"/>
            <a:t> </a:t>
          </a:r>
          <a:r>
            <a:rPr lang="en-MY" sz="2200" kern="1200" dirty="0" err="1" smtClean="0"/>
            <a:t>preskripsi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ubatan</a:t>
          </a:r>
          <a:r>
            <a:rPr lang="en-MY" sz="2200" kern="1200" dirty="0" smtClean="0"/>
            <a:t> </a:t>
          </a:r>
          <a:r>
            <a:rPr lang="en-MY" sz="2200" kern="1200" dirty="0"/>
            <a:t>yang </a:t>
          </a:r>
          <a:r>
            <a:rPr lang="en-MY" sz="2200" kern="1200" dirty="0" err="1"/>
            <a:t>tertua</a:t>
          </a:r>
          <a:r>
            <a:rPr lang="en-MY" sz="2200" kern="1200" dirty="0"/>
            <a:t> di </a:t>
          </a:r>
          <a:r>
            <a:rPr lang="en-MY" sz="2200" kern="1200" dirty="0" err="1"/>
            <a:t>dunia</a:t>
          </a:r>
          <a:r>
            <a:rPr lang="en-MY" sz="2200" kern="1200" dirty="0"/>
            <a:t> yang </a:t>
          </a:r>
          <a:r>
            <a:rPr lang="en-MY" sz="2200" kern="1200" dirty="0" err="1"/>
            <a:t>tercatat</a:t>
          </a:r>
          <a:r>
            <a:rPr lang="en-MY" sz="2200" kern="1200" dirty="0"/>
            <a:t> </a:t>
          </a:r>
          <a:r>
            <a:rPr lang="en-MY" sz="2200" kern="1200" dirty="0" err="1"/>
            <a:t>pada</a:t>
          </a:r>
          <a:r>
            <a:rPr lang="en-MY" sz="2200" kern="1200" dirty="0"/>
            <a:t> </a:t>
          </a:r>
          <a:r>
            <a:rPr lang="en-MY" sz="2200" kern="1200" dirty="0" err="1"/>
            <a:t>kepingan</a:t>
          </a:r>
          <a:r>
            <a:rPr lang="en-MY" sz="2200" kern="1200" dirty="0"/>
            <a:t> </a:t>
          </a:r>
          <a:r>
            <a:rPr lang="en-MY" sz="2200" kern="1200" dirty="0" err="1" smtClean="0"/>
            <a:t>segi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empat</a:t>
          </a:r>
          <a:r>
            <a:rPr lang="en-MY" sz="2200" kern="1200" dirty="0" smtClean="0"/>
            <a:t> </a:t>
          </a:r>
          <a:r>
            <a:rPr lang="en-MY" sz="2200" kern="1200" dirty="0" err="1"/>
            <a:t>tanah</a:t>
          </a:r>
          <a:r>
            <a:rPr lang="en-MY" sz="2200" kern="1200" dirty="0"/>
            <a:t> </a:t>
          </a:r>
          <a:r>
            <a:rPr lang="en-MY" sz="2200" kern="1200" dirty="0" err="1"/>
            <a:t>liat</a:t>
          </a:r>
          <a:r>
            <a:rPr lang="en-MY" sz="2200" kern="1200" dirty="0"/>
            <a:t> </a:t>
          </a:r>
          <a:r>
            <a:rPr lang="en-MY" sz="2200" kern="1200" dirty="0" err="1"/>
            <a:t>lebih</a:t>
          </a:r>
          <a:r>
            <a:rPr lang="en-MY" sz="2200" kern="1200" dirty="0"/>
            <a:t> </a:t>
          </a:r>
          <a:r>
            <a:rPr lang="en-MY" sz="2200" kern="1200" dirty="0" err="1"/>
            <a:t>kurang</a:t>
          </a:r>
          <a:r>
            <a:rPr lang="en-MY" sz="2200" kern="1200" dirty="0"/>
            <a:t> 4000 </a:t>
          </a:r>
          <a:r>
            <a:rPr lang="en-MY" sz="2200" kern="1200" dirty="0" err="1"/>
            <a:t>tahun</a:t>
          </a:r>
          <a:r>
            <a:rPr lang="en-MY" sz="2200" kern="1200" dirty="0"/>
            <a:t> </a:t>
          </a:r>
          <a:r>
            <a:rPr lang="en-MY" sz="2200" kern="1200" dirty="0" err="1" smtClean="0"/>
            <a:t>dahulu</a:t>
          </a:r>
          <a:r>
            <a:rPr lang="en-MY" sz="2200" kern="1200" dirty="0" smtClean="0"/>
            <a:t>.</a:t>
          </a:r>
          <a:endParaRPr lang="en-US" sz="2200" kern="1200" dirty="0"/>
        </a:p>
      </dsp:txBody>
      <dsp:txXfrm>
        <a:off x="2280513" y="59121"/>
        <a:ext cx="8326526" cy="1182420"/>
      </dsp:txXfrm>
    </dsp:sp>
    <dsp:sp modelId="{4C16812F-EBD2-C74A-943A-BB0E2A46EB58}">
      <dsp:nvSpPr>
        <dsp:cNvPr id="0" name=""/>
        <dsp:cNvSpPr/>
      </dsp:nvSpPr>
      <dsp:spPr>
        <a:xfrm>
          <a:off x="2121408" y="1241541"/>
          <a:ext cx="8485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B5B2F7-1774-1D4D-AA7F-F61FAFB70248}">
      <dsp:nvSpPr>
        <dsp:cNvPr id="0" name=""/>
        <dsp:cNvSpPr/>
      </dsp:nvSpPr>
      <dsp:spPr>
        <a:xfrm>
          <a:off x="2280513" y="1300662"/>
          <a:ext cx="8326526" cy="118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/>
            <a:t>Zaman kerajaan Assyria, lebih kurang 500 jenis herba dan ubatan berjaya dihasilkan dan dikatalog. Ini menjadi titik tolak kepada kemunculan ilmu farmasi (Josephine A. Dolan, 1968)</a:t>
          </a:r>
          <a:endParaRPr lang="en-US" sz="2200" kern="1200"/>
        </a:p>
      </dsp:txBody>
      <dsp:txXfrm>
        <a:off x="2280513" y="1300662"/>
        <a:ext cx="8326526" cy="1182420"/>
      </dsp:txXfrm>
    </dsp:sp>
    <dsp:sp modelId="{96D1F4AA-7626-3946-B5FD-3B53560FEFA4}">
      <dsp:nvSpPr>
        <dsp:cNvPr id="0" name=""/>
        <dsp:cNvSpPr/>
      </dsp:nvSpPr>
      <dsp:spPr>
        <a:xfrm>
          <a:off x="2121408" y="2483083"/>
          <a:ext cx="8485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971231-D01F-ED45-85EA-CFFC40A24BB2}">
      <dsp:nvSpPr>
        <dsp:cNvPr id="0" name=""/>
        <dsp:cNvSpPr/>
      </dsp:nvSpPr>
      <dsp:spPr>
        <a:xfrm>
          <a:off x="0" y="2543694"/>
          <a:ext cx="106070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6AA8F4-6F16-8947-BCD8-C0EFA21A9A31}">
      <dsp:nvSpPr>
        <dsp:cNvPr id="0" name=""/>
        <dsp:cNvSpPr/>
      </dsp:nvSpPr>
      <dsp:spPr>
        <a:xfrm>
          <a:off x="0" y="2543694"/>
          <a:ext cx="2121408" cy="2543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PARSI PURBA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2543694"/>
        <a:ext cx="2121408" cy="2543694"/>
      </dsp:txXfrm>
    </dsp:sp>
    <dsp:sp modelId="{1D40098B-0CA3-054F-B56F-8C8FE7451FE0}">
      <dsp:nvSpPr>
        <dsp:cNvPr id="0" name=""/>
        <dsp:cNvSpPr/>
      </dsp:nvSpPr>
      <dsp:spPr>
        <a:xfrm>
          <a:off x="2280513" y="2659204"/>
          <a:ext cx="8326526" cy="23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/>
            <a:t>Antara </a:t>
          </a:r>
          <a:r>
            <a:rPr lang="en-MY" sz="2200" kern="1200" dirty="0" err="1"/>
            <a:t>sumbangan</a:t>
          </a:r>
          <a:r>
            <a:rPr lang="en-MY" sz="2200" kern="1200" dirty="0"/>
            <a:t> </a:t>
          </a:r>
          <a:r>
            <a:rPr lang="en-MY" sz="2200" kern="1200" dirty="0" err="1"/>
            <a:t>tamadun</a:t>
          </a:r>
          <a:r>
            <a:rPr lang="en-MY" sz="2200" kern="1200" dirty="0"/>
            <a:t> </a:t>
          </a:r>
          <a:r>
            <a:rPr lang="en-MY" sz="2200" kern="1200" dirty="0" err="1"/>
            <a:t>ini</a:t>
          </a:r>
          <a:r>
            <a:rPr lang="en-MY" sz="2200" kern="1200" dirty="0"/>
            <a:t> </a:t>
          </a:r>
          <a:r>
            <a:rPr lang="en-MY" sz="2200" kern="1200" dirty="0" err="1"/>
            <a:t>dalam</a:t>
          </a:r>
          <a:r>
            <a:rPr lang="en-MY" sz="2200" kern="1200" dirty="0"/>
            <a:t> </a:t>
          </a:r>
          <a:r>
            <a:rPr lang="en-MY" sz="2200" kern="1200" dirty="0" err="1"/>
            <a:t>dunia</a:t>
          </a:r>
          <a:r>
            <a:rPr lang="en-MY" sz="2200" kern="1200" dirty="0"/>
            <a:t> </a:t>
          </a:r>
          <a:r>
            <a:rPr lang="en-MY" sz="2200" kern="1200" dirty="0" err="1"/>
            <a:t>perubatan</a:t>
          </a:r>
          <a:r>
            <a:rPr lang="en-MY" sz="2200" kern="1200" dirty="0"/>
            <a:t> </a:t>
          </a:r>
          <a:r>
            <a:rPr lang="en-MY" sz="2200" kern="1200" dirty="0" err="1"/>
            <a:t>ialah</a:t>
          </a:r>
          <a:r>
            <a:rPr lang="en-MY" sz="2200" kern="1200" dirty="0"/>
            <a:t> </a:t>
          </a:r>
          <a:r>
            <a:rPr lang="en-MY" sz="2200" kern="1200" dirty="0" err="1"/>
            <a:t>penemuan</a:t>
          </a:r>
          <a:r>
            <a:rPr lang="en-MY" sz="2200" kern="1200" dirty="0"/>
            <a:t> </a:t>
          </a:r>
          <a:r>
            <a:rPr lang="en-MY" sz="2200" kern="1200" dirty="0" err="1"/>
            <a:t>Rekod</a:t>
          </a:r>
          <a:r>
            <a:rPr lang="en-MY" sz="2200" kern="1200" dirty="0"/>
            <a:t> </a:t>
          </a:r>
          <a:r>
            <a:rPr lang="en-MY" sz="2200" kern="1200" dirty="0" err="1"/>
            <a:t>Perubatan</a:t>
          </a:r>
          <a:r>
            <a:rPr lang="en-MY" sz="2200" kern="1200" dirty="0"/>
            <a:t> </a:t>
          </a:r>
          <a:r>
            <a:rPr lang="en-MY" sz="2200" kern="1200" dirty="0" err="1"/>
            <a:t>Tertua</a:t>
          </a:r>
          <a:r>
            <a:rPr lang="en-MY" sz="2200" kern="1200" dirty="0"/>
            <a:t> </a:t>
          </a:r>
          <a:r>
            <a:rPr lang="en-MY" sz="2200" kern="1200" dirty="0" err="1"/>
            <a:t>Parsi</a:t>
          </a:r>
          <a:r>
            <a:rPr lang="en-MY" sz="2200" kern="1200" dirty="0"/>
            <a:t> yang </a:t>
          </a:r>
          <a:r>
            <a:rPr lang="en-MY" sz="2200" kern="1200" dirty="0" err="1"/>
            <a:t>terdapat</a:t>
          </a:r>
          <a:r>
            <a:rPr lang="en-MY" sz="2200" kern="1200" dirty="0"/>
            <a:t> </a:t>
          </a:r>
          <a:r>
            <a:rPr lang="en-MY" sz="2200" kern="1200" dirty="0" err="1"/>
            <a:t>dalam</a:t>
          </a:r>
          <a:r>
            <a:rPr lang="en-MY" sz="2200" kern="1200" dirty="0"/>
            <a:t> </a:t>
          </a:r>
          <a:r>
            <a:rPr lang="en-MY" sz="2200" kern="1200" dirty="0" err="1"/>
            <a:t>buku</a:t>
          </a:r>
          <a:r>
            <a:rPr lang="en-MY" sz="2200" kern="1200" dirty="0"/>
            <a:t> ‘Zoroaster</a:t>
          </a:r>
          <a:r>
            <a:rPr lang="en-MY" sz="2200" kern="1200" dirty="0" smtClean="0"/>
            <a:t>’.</a:t>
          </a:r>
          <a:endParaRPr lang="en-US" sz="2200" kern="1200" dirty="0"/>
        </a:p>
      </dsp:txBody>
      <dsp:txXfrm>
        <a:off x="2280513" y="2659204"/>
        <a:ext cx="8326526" cy="2310191"/>
      </dsp:txXfrm>
    </dsp:sp>
    <dsp:sp modelId="{E262048A-C49D-E142-AB30-B99C78C50EB9}">
      <dsp:nvSpPr>
        <dsp:cNvPr id="0" name=""/>
        <dsp:cNvSpPr/>
      </dsp:nvSpPr>
      <dsp:spPr>
        <a:xfrm>
          <a:off x="2121408" y="4969395"/>
          <a:ext cx="8485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E5CA6-5BBD-3743-AF6A-8C3AC476BFE9}">
      <dsp:nvSpPr>
        <dsp:cNvPr id="0" name=""/>
        <dsp:cNvSpPr/>
      </dsp:nvSpPr>
      <dsp:spPr>
        <a:xfrm>
          <a:off x="0" y="0"/>
          <a:ext cx="10353675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B8822A-1E0C-2748-B87E-5C73048B8861}">
      <dsp:nvSpPr>
        <dsp:cNvPr id="0" name=""/>
        <dsp:cNvSpPr/>
      </dsp:nvSpPr>
      <dsp:spPr>
        <a:xfrm>
          <a:off x="0" y="0"/>
          <a:ext cx="10353675" cy="92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/>
            <a:t>Di Greek, karya-karya Hippocrates dan Galen telah diterjemahkan ke dalam bahasa Arab oleh Hunayn bin Ishaq untuk tujuan rujukan perubatan.</a:t>
          </a:r>
          <a:endParaRPr lang="en-US" sz="2300" kern="1200"/>
        </a:p>
      </dsp:txBody>
      <dsp:txXfrm>
        <a:off x="0" y="0"/>
        <a:ext cx="10353675" cy="923925"/>
      </dsp:txXfrm>
    </dsp:sp>
    <dsp:sp modelId="{2A49D80A-2398-024E-9615-8BADD0175FCB}">
      <dsp:nvSpPr>
        <dsp:cNvPr id="0" name=""/>
        <dsp:cNvSpPr/>
      </dsp:nvSpPr>
      <dsp:spPr>
        <a:xfrm>
          <a:off x="0" y="923924"/>
          <a:ext cx="10353675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55706"/>
                <a:satOff val="404"/>
                <a:lumOff val="7737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55706"/>
                <a:satOff val="404"/>
                <a:lumOff val="7737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55706"/>
              <a:satOff val="404"/>
              <a:lumOff val="77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E89BAA-23C7-204B-B5F5-76DAEFE8DA55}">
      <dsp:nvSpPr>
        <dsp:cNvPr id="0" name=""/>
        <dsp:cNvSpPr/>
      </dsp:nvSpPr>
      <dsp:spPr>
        <a:xfrm>
          <a:off x="0" y="923925"/>
          <a:ext cx="10353675" cy="92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/>
            <a:t>Tamadun Greek berkembang kira-kira 300 tahun sebelum Masihi dan perubatan Greek turut dipengaruhi oleh perubatan Mesir kuno dan Babil.</a:t>
          </a:r>
          <a:endParaRPr lang="en-US" sz="2300" kern="1200"/>
        </a:p>
      </dsp:txBody>
      <dsp:txXfrm>
        <a:off x="0" y="923925"/>
        <a:ext cx="10353675" cy="923925"/>
      </dsp:txXfrm>
    </dsp:sp>
    <dsp:sp modelId="{3327159A-7B59-BA49-91BC-68C366292A49}">
      <dsp:nvSpPr>
        <dsp:cNvPr id="0" name=""/>
        <dsp:cNvSpPr/>
      </dsp:nvSpPr>
      <dsp:spPr>
        <a:xfrm>
          <a:off x="0" y="1847849"/>
          <a:ext cx="10353675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111412"/>
                <a:satOff val="808"/>
                <a:lumOff val="15475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111412"/>
                <a:satOff val="808"/>
                <a:lumOff val="15475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111412"/>
              <a:satOff val="808"/>
              <a:lumOff val="154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22BF71-989F-3440-B188-86B24E500436}">
      <dsp:nvSpPr>
        <dsp:cNvPr id="0" name=""/>
        <dsp:cNvSpPr/>
      </dsp:nvSpPr>
      <dsp:spPr>
        <a:xfrm>
          <a:off x="0" y="1847850"/>
          <a:ext cx="10353675" cy="92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 dirty="0"/>
            <a:t>Di </a:t>
          </a:r>
          <a:r>
            <a:rPr lang="en-MY" sz="2300" kern="1200" dirty="0" err="1"/>
            <a:t>Parsi</a:t>
          </a:r>
          <a:r>
            <a:rPr lang="en-MY" sz="2300" kern="1200" dirty="0"/>
            <a:t>, </a:t>
          </a:r>
          <a:r>
            <a:rPr lang="en-MY" sz="2300" kern="1200" dirty="0" err="1"/>
            <a:t>terdapat</a:t>
          </a:r>
          <a:r>
            <a:rPr lang="en-MY" sz="2300" kern="1200" dirty="0"/>
            <a:t> </a:t>
          </a:r>
          <a:r>
            <a:rPr lang="en-MY" sz="2300" kern="1200" dirty="0" err="1"/>
            <a:t>sekolah</a:t>
          </a:r>
          <a:r>
            <a:rPr lang="en-MY" sz="2300" kern="1200" dirty="0"/>
            <a:t> </a:t>
          </a:r>
          <a:r>
            <a:rPr lang="en-MY" sz="2300" kern="1200" dirty="0" err="1"/>
            <a:t>perubatan</a:t>
          </a:r>
          <a:r>
            <a:rPr lang="en-MY" sz="2300" kern="1200" dirty="0"/>
            <a:t> di </a:t>
          </a:r>
          <a:r>
            <a:rPr lang="en-MY" sz="2300" kern="1200" dirty="0" err="1"/>
            <a:t>Jundi</a:t>
          </a:r>
          <a:r>
            <a:rPr lang="en-MY" sz="2300" kern="1200" dirty="0"/>
            <a:t> </a:t>
          </a:r>
          <a:r>
            <a:rPr lang="en-MY" sz="2300" kern="1200" dirty="0" err="1"/>
            <a:t>Shapur</a:t>
          </a:r>
          <a:r>
            <a:rPr lang="en-MY" sz="2300" kern="1200" dirty="0"/>
            <a:t> yang </a:t>
          </a:r>
          <a:r>
            <a:rPr lang="en-MY" sz="2300" kern="1200" dirty="0" err="1"/>
            <a:t>wujud</a:t>
          </a:r>
          <a:r>
            <a:rPr lang="en-MY" sz="2300" kern="1200" dirty="0"/>
            <a:t> </a:t>
          </a:r>
          <a:r>
            <a:rPr lang="en-MY" sz="2300" kern="1200" dirty="0" err="1"/>
            <a:t>sebelum</a:t>
          </a:r>
          <a:r>
            <a:rPr lang="en-MY" sz="2300" kern="1200" dirty="0"/>
            <a:t> Islam </a:t>
          </a:r>
          <a:r>
            <a:rPr lang="en-MY" sz="2300" kern="1200" dirty="0" err="1"/>
            <a:t>dan</a:t>
          </a:r>
          <a:r>
            <a:rPr lang="en-MY" sz="2300" kern="1200" dirty="0"/>
            <a:t> </a:t>
          </a:r>
          <a:r>
            <a:rPr lang="en-MY" sz="2300" kern="1200" dirty="0" err="1"/>
            <a:t>menjadi</a:t>
          </a:r>
          <a:r>
            <a:rPr lang="en-MY" sz="2300" kern="1200" dirty="0"/>
            <a:t> </a:t>
          </a:r>
          <a:r>
            <a:rPr lang="en-MY" sz="2300" kern="1200" dirty="0" err="1"/>
            <a:t>tempat</a:t>
          </a:r>
          <a:r>
            <a:rPr lang="en-MY" sz="2300" kern="1200" dirty="0"/>
            <a:t> orang Islam </a:t>
          </a:r>
          <a:r>
            <a:rPr lang="en-MY" sz="2300" kern="1200" dirty="0" err="1"/>
            <a:t>mempelajari</a:t>
          </a:r>
          <a:r>
            <a:rPr lang="en-MY" sz="2300" kern="1200" dirty="0"/>
            <a:t> </a:t>
          </a:r>
          <a:r>
            <a:rPr lang="en-MY" sz="2300" kern="1200" dirty="0" err="1"/>
            <a:t>ilmu</a:t>
          </a:r>
          <a:r>
            <a:rPr lang="en-MY" sz="2300" kern="1200" dirty="0"/>
            <a:t> </a:t>
          </a:r>
          <a:r>
            <a:rPr lang="en-MY" sz="2300" kern="1200" dirty="0" err="1" smtClean="0"/>
            <a:t>perubatan</a:t>
          </a:r>
          <a:r>
            <a:rPr lang="en-MY" sz="2300" kern="1200" dirty="0" smtClean="0"/>
            <a:t>.</a:t>
          </a:r>
          <a:endParaRPr lang="en-US" sz="2300" kern="1200" dirty="0"/>
        </a:p>
      </dsp:txBody>
      <dsp:txXfrm>
        <a:off x="0" y="1847850"/>
        <a:ext cx="10353675" cy="923925"/>
      </dsp:txXfrm>
    </dsp:sp>
    <dsp:sp modelId="{725F1C25-0A48-6D48-8134-6BDF7A06B011}">
      <dsp:nvSpPr>
        <dsp:cNvPr id="0" name=""/>
        <dsp:cNvSpPr/>
      </dsp:nvSpPr>
      <dsp:spPr>
        <a:xfrm>
          <a:off x="0" y="2771775"/>
          <a:ext cx="10353675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167118"/>
                <a:satOff val="1212"/>
                <a:lumOff val="23212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6">
                <a:shade val="80000"/>
                <a:hueOff val="167118"/>
                <a:satOff val="1212"/>
                <a:lumOff val="23212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shade val="80000"/>
              <a:hueOff val="167118"/>
              <a:satOff val="1212"/>
              <a:lumOff val="232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C73FC3-B5E7-A341-B4DD-E3DEED11BCD7}">
      <dsp:nvSpPr>
        <dsp:cNvPr id="0" name=""/>
        <dsp:cNvSpPr/>
      </dsp:nvSpPr>
      <dsp:spPr>
        <a:xfrm>
          <a:off x="0" y="2771775"/>
          <a:ext cx="10353675" cy="92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 dirty="0"/>
            <a:t>Orang-orang Arab </a:t>
          </a:r>
          <a:r>
            <a:rPr lang="en-MY" sz="2300" kern="1200" dirty="0" err="1" smtClean="0"/>
            <a:t>telah</a:t>
          </a:r>
          <a:r>
            <a:rPr lang="en-MY" sz="2300" kern="1200" dirty="0" smtClean="0"/>
            <a:t> </a:t>
          </a:r>
          <a:r>
            <a:rPr lang="en-MY" sz="2300" kern="1200" dirty="0" err="1"/>
            <a:t>mengenali</a:t>
          </a:r>
          <a:r>
            <a:rPr lang="en-MY" sz="2300" kern="1200" dirty="0"/>
            <a:t> </a:t>
          </a:r>
          <a:r>
            <a:rPr lang="en-MY" sz="2300" kern="1200" dirty="0" err="1"/>
            <a:t>perubatan</a:t>
          </a:r>
          <a:r>
            <a:rPr lang="en-MY" sz="2300" kern="1200" dirty="0"/>
            <a:t> </a:t>
          </a:r>
          <a:r>
            <a:rPr lang="en-MY" sz="2300" kern="1200" dirty="0" err="1"/>
            <a:t>Yunani</a:t>
          </a:r>
          <a:r>
            <a:rPr lang="en-MY" sz="2300" kern="1200" dirty="0"/>
            <a:t> </a:t>
          </a:r>
          <a:r>
            <a:rPr lang="en-MY" sz="2300" kern="1200" dirty="0" err="1"/>
            <a:t>dan</a:t>
          </a:r>
          <a:r>
            <a:rPr lang="en-MY" sz="2300" kern="1200" dirty="0"/>
            <a:t> </a:t>
          </a:r>
          <a:r>
            <a:rPr lang="en-MY" sz="2300" kern="1200" dirty="0" err="1"/>
            <a:t>Parsi</a:t>
          </a:r>
          <a:r>
            <a:rPr lang="en-MY" sz="2300" kern="1200" dirty="0"/>
            <a:t> </a:t>
          </a:r>
          <a:r>
            <a:rPr lang="en-MY" sz="2300" kern="1200" dirty="0" err="1"/>
            <a:t>sebelum</a:t>
          </a:r>
          <a:r>
            <a:rPr lang="en-MY" sz="2300" kern="1200" dirty="0"/>
            <a:t> </a:t>
          </a:r>
          <a:r>
            <a:rPr lang="en-MY" sz="2300" kern="1200" dirty="0" err="1"/>
            <a:t>kedatangan</a:t>
          </a:r>
          <a:r>
            <a:rPr lang="en-MY" sz="2300" kern="1200" dirty="0"/>
            <a:t> </a:t>
          </a:r>
          <a:r>
            <a:rPr lang="en-MY" sz="2300" kern="1200" dirty="0" smtClean="0"/>
            <a:t>Islam.</a:t>
          </a:r>
          <a:endParaRPr lang="en-US" sz="2300" kern="1200" dirty="0"/>
        </a:p>
      </dsp:txBody>
      <dsp:txXfrm>
        <a:off x="0" y="2771775"/>
        <a:ext cx="10353675" cy="923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BF86-6FFF-8946-A8BA-49221EE9B0DE}">
      <dsp:nvSpPr>
        <dsp:cNvPr id="0" name=""/>
        <dsp:cNvSpPr/>
      </dsp:nvSpPr>
      <dsp:spPr>
        <a:xfrm>
          <a:off x="0" y="1804"/>
          <a:ext cx="10353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5D0A9-523F-6347-AB8F-CCB2703D373E}">
      <dsp:nvSpPr>
        <dsp:cNvPr id="0" name=""/>
        <dsp:cNvSpPr/>
      </dsp:nvSpPr>
      <dsp:spPr>
        <a:xfrm>
          <a:off x="0" y="1804"/>
          <a:ext cx="2070735" cy="123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err="1">
              <a:solidFill>
                <a:srgbClr val="FFFF00"/>
              </a:solidFill>
            </a:rPr>
            <a:t>Tokoh</a:t>
          </a:r>
          <a:r>
            <a:rPr lang="en-MY" sz="2000" kern="1200" dirty="0">
              <a:solidFill>
                <a:srgbClr val="FFFF00"/>
              </a:solidFill>
            </a:rPr>
            <a:t> </a:t>
          </a:r>
          <a:r>
            <a:rPr lang="en-MY" sz="2000" kern="1200" dirty="0" err="1">
              <a:solidFill>
                <a:srgbClr val="FFFF00"/>
              </a:solidFill>
            </a:rPr>
            <a:t>perubatan</a:t>
          </a:r>
          <a:r>
            <a:rPr lang="en-MY" sz="2000" kern="1200" dirty="0">
              <a:solidFill>
                <a:srgbClr val="FFFF00"/>
              </a:solidFill>
            </a:rPr>
            <a:t> </a:t>
          </a:r>
          <a:r>
            <a:rPr lang="en-MY" sz="2000" kern="1200" dirty="0" err="1">
              <a:solidFill>
                <a:srgbClr val="FFFF00"/>
              </a:solidFill>
            </a:rPr>
            <a:t>Mesir</a:t>
          </a:r>
          <a:r>
            <a:rPr lang="en-MY" sz="2000" kern="1200" dirty="0">
              <a:solidFill>
                <a:srgbClr val="FFFF00"/>
              </a:solidFill>
            </a:rPr>
            <a:t> </a:t>
          </a:r>
          <a:r>
            <a:rPr lang="en-MY" sz="2000" kern="1200" dirty="0" err="1">
              <a:solidFill>
                <a:srgbClr val="FFFF00"/>
              </a:solidFill>
            </a:rPr>
            <a:t>Purba</a:t>
          </a:r>
          <a:r>
            <a:rPr lang="en-MY" sz="2000" kern="1200" dirty="0">
              <a:solidFill>
                <a:srgbClr val="FFFF00"/>
              </a:solidFill>
            </a:rPr>
            <a:t>: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0" y="1804"/>
        <a:ext cx="2070735" cy="1230696"/>
      </dsp:txXfrm>
    </dsp:sp>
    <dsp:sp modelId="{73EF6440-1273-CE4B-8D89-AB300FE4C1C3}">
      <dsp:nvSpPr>
        <dsp:cNvPr id="0" name=""/>
        <dsp:cNvSpPr/>
      </dsp:nvSpPr>
      <dsp:spPr>
        <a:xfrm>
          <a:off x="2226040" y="57690"/>
          <a:ext cx="8127634" cy="111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b="1" kern="1200" dirty="0"/>
            <a:t>Imhotep</a:t>
          </a:r>
          <a:r>
            <a:rPr lang="en-MY" sz="2700" kern="1200" dirty="0"/>
            <a:t>-</a:t>
          </a:r>
          <a:r>
            <a:rPr lang="en-MY" sz="2700" kern="1200" dirty="0" err="1"/>
            <a:t>Doktor</a:t>
          </a:r>
          <a:r>
            <a:rPr lang="en-MY" sz="2700" kern="1200" dirty="0"/>
            <a:t> </a:t>
          </a:r>
          <a:r>
            <a:rPr lang="en-MY" sz="2700" kern="1200" dirty="0" err="1"/>
            <a:t>peribadi</a:t>
          </a:r>
          <a:r>
            <a:rPr lang="en-MY" sz="2700" kern="1200" dirty="0"/>
            <a:t> </a:t>
          </a:r>
          <a:r>
            <a:rPr lang="en-MY" sz="2700" kern="1200" dirty="0" err="1"/>
            <a:t>kepada</a:t>
          </a:r>
          <a:r>
            <a:rPr lang="en-MY" sz="2700" kern="1200" dirty="0"/>
            <a:t> </a:t>
          </a:r>
          <a:r>
            <a:rPr lang="en-MY" sz="2700" kern="1200" dirty="0" err="1"/>
            <a:t>Fir’aun</a:t>
          </a:r>
          <a:r>
            <a:rPr lang="en-MY" sz="2700" kern="1200" dirty="0"/>
            <a:t> </a:t>
          </a:r>
          <a:r>
            <a:rPr lang="en-MY" sz="2700" kern="1200" dirty="0" err="1" smtClean="0"/>
            <a:t>Djoser</a:t>
          </a:r>
          <a:r>
            <a:rPr lang="en-MY" sz="2700" kern="1200" dirty="0" smtClean="0"/>
            <a:t> </a:t>
          </a:r>
          <a:r>
            <a:rPr lang="en-MY" sz="2700" kern="1200" dirty="0" err="1"/>
            <a:t>dan</a:t>
          </a:r>
          <a:r>
            <a:rPr lang="en-MY" sz="2700" kern="1200" dirty="0"/>
            <a:t> </a:t>
          </a:r>
          <a:r>
            <a:rPr lang="en-MY" sz="2700" kern="1200" dirty="0" err="1" smtClean="0"/>
            <a:t>arkitek</a:t>
          </a:r>
          <a:r>
            <a:rPr lang="en-MY" sz="2700" kern="1200" dirty="0" smtClean="0"/>
            <a:t> </a:t>
          </a:r>
          <a:r>
            <a:rPr lang="en-MY" sz="2700" kern="1200" dirty="0" err="1"/>
            <a:t>pembinaan</a:t>
          </a:r>
          <a:r>
            <a:rPr lang="en-MY" sz="2700" kern="1200" dirty="0"/>
            <a:t> </a:t>
          </a:r>
          <a:r>
            <a:rPr lang="en-MY" sz="2700" kern="1200" dirty="0" err="1"/>
            <a:t>piramid</a:t>
          </a:r>
          <a:r>
            <a:rPr lang="en-MY" sz="2700" kern="1200" dirty="0"/>
            <a:t> di </a:t>
          </a:r>
          <a:r>
            <a:rPr lang="en-MY" sz="2700" kern="1200" dirty="0" smtClean="0"/>
            <a:t>Sakkara.</a:t>
          </a:r>
          <a:endParaRPr lang="en-US" sz="2700" kern="1200" dirty="0"/>
        </a:p>
      </dsp:txBody>
      <dsp:txXfrm>
        <a:off x="2226040" y="57690"/>
        <a:ext cx="8127634" cy="1117722"/>
      </dsp:txXfrm>
    </dsp:sp>
    <dsp:sp modelId="{7A1787CC-32C8-6448-A900-85FBB85224A3}">
      <dsp:nvSpPr>
        <dsp:cNvPr id="0" name=""/>
        <dsp:cNvSpPr/>
      </dsp:nvSpPr>
      <dsp:spPr>
        <a:xfrm>
          <a:off x="2070735" y="1175413"/>
          <a:ext cx="82829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6326FE-E1D5-8A45-A526-60E377A11074}">
      <dsp:nvSpPr>
        <dsp:cNvPr id="0" name=""/>
        <dsp:cNvSpPr/>
      </dsp:nvSpPr>
      <dsp:spPr>
        <a:xfrm>
          <a:off x="0" y="1232501"/>
          <a:ext cx="103536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E5968-284D-EB43-8339-5D9228768FE2}">
      <dsp:nvSpPr>
        <dsp:cNvPr id="0" name=""/>
        <dsp:cNvSpPr/>
      </dsp:nvSpPr>
      <dsp:spPr>
        <a:xfrm>
          <a:off x="0" y="1232501"/>
          <a:ext cx="2070735" cy="123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>
              <a:solidFill>
                <a:srgbClr val="FFFF00"/>
              </a:solidFill>
            </a:rPr>
            <a:t>Tokoh</a:t>
          </a:r>
          <a:r>
            <a:rPr lang="en-MY" sz="1800" kern="1200" dirty="0">
              <a:solidFill>
                <a:srgbClr val="FFFF00"/>
              </a:solidFill>
            </a:rPr>
            <a:t> </a:t>
          </a:r>
          <a:r>
            <a:rPr lang="en-MY" sz="1800" kern="1200" dirty="0" err="1">
              <a:solidFill>
                <a:srgbClr val="FFFF00"/>
              </a:solidFill>
            </a:rPr>
            <a:t>perubatan</a:t>
          </a:r>
          <a:r>
            <a:rPr lang="en-MY" sz="1800" kern="1200" dirty="0">
              <a:solidFill>
                <a:srgbClr val="FFFF00"/>
              </a:solidFill>
            </a:rPr>
            <a:t> Greek: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0" y="1232501"/>
        <a:ext cx="2070735" cy="1230696"/>
      </dsp:txXfrm>
    </dsp:sp>
    <dsp:sp modelId="{BA83EA25-4D79-784C-89B5-D86EEA351C2C}">
      <dsp:nvSpPr>
        <dsp:cNvPr id="0" name=""/>
        <dsp:cNvSpPr/>
      </dsp:nvSpPr>
      <dsp:spPr>
        <a:xfrm>
          <a:off x="2226040" y="1261105"/>
          <a:ext cx="8127634" cy="57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b="1" kern="1200" dirty="0"/>
            <a:t>Hippocrates</a:t>
          </a:r>
          <a:r>
            <a:rPr lang="en-MY" sz="2700" kern="1200" dirty="0"/>
            <a:t>- </a:t>
          </a:r>
          <a:r>
            <a:rPr lang="en-MY" sz="2700" kern="1200" dirty="0" err="1"/>
            <a:t>digelar</a:t>
          </a:r>
          <a:r>
            <a:rPr lang="en-MY" sz="2700" kern="1200" dirty="0"/>
            <a:t> ‘</a:t>
          </a:r>
          <a:r>
            <a:rPr lang="en-MY" sz="2700" kern="1200" dirty="0" err="1"/>
            <a:t>Bapa</a:t>
          </a:r>
          <a:r>
            <a:rPr lang="en-MY" sz="2700" kern="1200" dirty="0"/>
            <a:t> </a:t>
          </a:r>
          <a:r>
            <a:rPr lang="en-MY" sz="2700" kern="1200" dirty="0" err="1"/>
            <a:t>Perubatan</a:t>
          </a:r>
          <a:r>
            <a:rPr lang="en-MY" sz="2700" kern="1200" dirty="0"/>
            <a:t>’ Greek</a:t>
          </a:r>
          <a:endParaRPr lang="en-US" sz="2700" kern="1200" dirty="0"/>
        </a:p>
      </dsp:txBody>
      <dsp:txXfrm>
        <a:off x="2226040" y="1261105"/>
        <a:ext cx="8127634" cy="572081"/>
      </dsp:txXfrm>
    </dsp:sp>
    <dsp:sp modelId="{6E976BB7-0026-1648-943F-C7289198E314}">
      <dsp:nvSpPr>
        <dsp:cNvPr id="0" name=""/>
        <dsp:cNvSpPr/>
      </dsp:nvSpPr>
      <dsp:spPr>
        <a:xfrm>
          <a:off x="2070735" y="1833187"/>
          <a:ext cx="82829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E1E36E-F286-B44A-A3F4-FDB1D9B0B611}">
      <dsp:nvSpPr>
        <dsp:cNvPr id="0" name=""/>
        <dsp:cNvSpPr/>
      </dsp:nvSpPr>
      <dsp:spPr>
        <a:xfrm>
          <a:off x="2226040" y="1861791"/>
          <a:ext cx="8127634" cy="57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b="1" kern="1200" dirty="0"/>
            <a:t>Galen</a:t>
          </a:r>
          <a:endParaRPr lang="en-US" sz="2700" b="1" kern="1200" dirty="0"/>
        </a:p>
      </dsp:txBody>
      <dsp:txXfrm>
        <a:off x="2226040" y="1861791"/>
        <a:ext cx="8127634" cy="572081"/>
      </dsp:txXfrm>
    </dsp:sp>
    <dsp:sp modelId="{14DEAE3A-E33A-1B40-88B6-F60E04BF850B}">
      <dsp:nvSpPr>
        <dsp:cNvPr id="0" name=""/>
        <dsp:cNvSpPr/>
      </dsp:nvSpPr>
      <dsp:spPr>
        <a:xfrm>
          <a:off x="2070735" y="2433873"/>
          <a:ext cx="82829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3C57CF-76C2-7247-94AB-8E6B2F4B5F99}">
      <dsp:nvSpPr>
        <dsp:cNvPr id="0" name=""/>
        <dsp:cNvSpPr/>
      </dsp:nvSpPr>
      <dsp:spPr>
        <a:xfrm>
          <a:off x="0" y="2463198"/>
          <a:ext cx="103536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2F240-D1D9-574E-AC09-47094199639A}">
      <dsp:nvSpPr>
        <dsp:cNvPr id="0" name=""/>
        <dsp:cNvSpPr/>
      </dsp:nvSpPr>
      <dsp:spPr>
        <a:xfrm>
          <a:off x="0" y="2463198"/>
          <a:ext cx="2070735" cy="123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>
              <a:solidFill>
                <a:srgbClr val="FFFF00"/>
              </a:solidFill>
            </a:rPr>
            <a:t>Penulisan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kedua-dua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tokoh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ini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dikaji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oleh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 smtClean="0">
              <a:solidFill>
                <a:srgbClr val="FFFF00"/>
              </a:solidFill>
            </a:rPr>
            <a:t>ilmuwan</a:t>
          </a:r>
          <a:r>
            <a:rPr lang="en-MY" sz="1600" kern="1200" dirty="0" smtClean="0">
              <a:solidFill>
                <a:srgbClr val="FFFF00"/>
              </a:solidFill>
            </a:rPr>
            <a:t> </a:t>
          </a:r>
          <a:r>
            <a:rPr lang="en-MY" sz="1600" kern="1200" dirty="0">
              <a:solidFill>
                <a:srgbClr val="FFFF00"/>
              </a:solidFill>
            </a:rPr>
            <a:t>Islam </a:t>
          </a:r>
          <a:r>
            <a:rPr lang="en-MY" sz="1600" kern="1200" dirty="0" err="1">
              <a:solidFill>
                <a:srgbClr val="FFFF00"/>
              </a:solidFill>
            </a:rPr>
            <a:t>setelah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berlaku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penterjemahan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daripada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bahasa</a:t>
          </a:r>
          <a:r>
            <a:rPr lang="en-MY" sz="1600" kern="1200" dirty="0">
              <a:solidFill>
                <a:srgbClr val="FFFF00"/>
              </a:solidFill>
            </a:rPr>
            <a:t> Greek </a:t>
          </a:r>
          <a:r>
            <a:rPr lang="en-MY" sz="1600" kern="1200" dirty="0" err="1">
              <a:solidFill>
                <a:srgbClr val="FFFF00"/>
              </a:solidFill>
            </a:rPr>
            <a:t>kepada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err="1">
              <a:solidFill>
                <a:srgbClr val="FFFF00"/>
              </a:solidFill>
            </a:rPr>
            <a:t>bahasa</a:t>
          </a:r>
          <a:r>
            <a:rPr lang="en-MY" sz="1600" kern="1200" dirty="0">
              <a:solidFill>
                <a:srgbClr val="FFFF00"/>
              </a:solidFill>
            </a:rPr>
            <a:t> </a:t>
          </a:r>
          <a:r>
            <a:rPr lang="en-MY" sz="1600" kern="1200" dirty="0" smtClean="0">
              <a:solidFill>
                <a:srgbClr val="FFFF00"/>
              </a:solidFill>
            </a:rPr>
            <a:t>Arab.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0" y="2463198"/>
        <a:ext cx="2070735" cy="12306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C0248-5370-2743-B1B0-8D3368A57E3C}">
      <dsp:nvSpPr>
        <dsp:cNvPr id="0" name=""/>
        <dsp:cNvSpPr/>
      </dsp:nvSpPr>
      <dsp:spPr>
        <a:xfrm>
          <a:off x="0" y="680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5B963-649F-F44F-A6C8-9C748BB92DD1}">
      <dsp:nvSpPr>
        <dsp:cNvPr id="0" name=""/>
        <dsp:cNvSpPr/>
      </dsp:nvSpPr>
      <dsp:spPr>
        <a:xfrm>
          <a:off x="0" y="680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Hunayn Ibn Ishaq</a:t>
          </a:r>
          <a:endParaRPr lang="en-US" sz="2600" kern="1200"/>
        </a:p>
      </dsp:txBody>
      <dsp:txXfrm>
        <a:off x="0" y="680"/>
        <a:ext cx="6089650" cy="557076"/>
      </dsp:txXfrm>
    </dsp:sp>
    <dsp:sp modelId="{CD3FA9D3-AA4E-2D4E-A9D4-05C3E125EC9D}">
      <dsp:nvSpPr>
        <dsp:cNvPr id="0" name=""/>
        <dsp:cNvSpPr/>
      </dsp:nvSpPr>
      <dsp:spPr>
        <a:xfrm>
          <a:off x="0" y="557756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267523-89BB-5E44-8996-7FD2FEA3B5F0}">
      <dsp:nvSpPr>
        <dsp:cNvPr id="0" name=""/>
        <dsp:cNvSpPr/>
      </dsp:nvSpPr>
      <dsp:spPr>
        <a:xfrm>
          <a:off x="0" y="557756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Al-Razi</a:t>
          </a:r>
          <a:endParaRPr lang="en-US" sz="2600" kern="1200"/>
        </a:p>
      </dsp:txBody>
      <dsp:txXfrm>
        <a:off x="0" y="557756"/>
        <a:ext cx="6089650" cy="557076"/>
      </dsp:txXfrm>
    </dsp:sp>
    <dsp:sp modelId="{2B832097-8B47-1B4C-A399-1302B15230A0}">
      <dsp:nvSpPr>
        <dsp:cNvPr id="0" name=""/>
        <dsp:cNvSpPr/>
      </dsp:nvSpPr>
      <dsp:spPr>
        <a:xfrm>
          <a:off x="0" y="1114833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200A9C-383B-4841-B3CB-8CC0339A74DA}">
      <dsp:nvSpPr>
        <dsp:cNvPr id="0" name=""/>
        <dsp:cNvSpPr/>
      </dsp:nvSpPr>
      <dsp:spPr>
        <a:xfrm>
          <a:off x="0" y="1114833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Sina</a:t>
          </a:r>
          <a:endParaRPr lang="en-US" sz="2600" kern="1200"/>
        </a:p>
      </dsp:txBody>
      <dsp:txXfrm>
        <a:off x="0" y="1114833"/>
        <a:ext cx="6089650" cy="557076"/>
      </dsp:txXfrm>
    </dsp:sp>
    <dsp:sp modelId="{C7745BA4-1CFF-1446-BD34-556F39BE58D4}">
      <dsp:nvSpPr>
        <dsp:cNvPr id="0" name=""/>
        <dsp:cNvSpPr/>
      </dsp:nvSpPr>
      <dsp:spPr>
        <a:xfrm>
          <a:off x="0" y="1671909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47E0A8-4ABA-364D-9C4B-7B0C36BD0561}">
      <dsp:nvSpPr>
        <dsp:cNvPr id="0" name=""/>
        <dsp:cNvSpPr/>
      </dsp:nvSpPr>
      <dsp:spPr>
        <a:xfrm>
          <a:off x="0" y="1671909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Jabir bin Hayyan</a:t>
          </a:r>
          <a:endParaRPr lang="en-US" sz="2600" kern="1200"/>
        </a:p>
      </dsp:txBody>
      <dsp:txXfrm>
        <a:off x="0" y="1671909"/>
        <a:ext cx="6089650" cy="557076"/>
      </dsp:txXfrm>
    </dsp:sp>
    <dsp:sp modelId="{A42D42FF-4D77-4F42-AD73-DD87B2E822AC}">
      <dsp:nvSpPr>
        <dsp:cNvPr id="0" name=""/>
        <dsp:cNvSpPr/>
      </dsp:nvSpPr>
      <dsp:spPr>
        <a:xfrm>
          <a:off x="0" y="2228986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322A5F-AC97-494D-B543-7967B53E4FE8}">
      <dsp:nvSpPr>
        <dsp:cNvPr id="0" name=""/>
        <dsp:cNvSpPr/>
      </dsp:nvSpPr>
      <dsp:spPr>
        <a:xfrm>
          <a:off x="0" y="2228986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Rusyd</a:t>
          </a:r>
          <a:endParaRPr lang="en-US" sz="2600" kern="1200"/>
        </a:p>
      </dsp:txBody>
      <dsp:txXfrm>
        <a:off x="0" y="2228986"/>
        <a:ext cx="6089650" cy="557076"/>
      </dsp:txXfrm>
    </dsp:sp>
    <dsp:sp modelId="{49F3B770-BF9B-8A4A-A375-67D4826DB0F9}">
      <dsp:nvSpPr>
        <dsp:cNvPr id="0" name=""/>
        <dsp:cNvSpPr/>
      </dsp:nvSpPr>
      <dsp:spPr>
        <a:xfrm>
          <a:off x="0" y="2786062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5E0463-CC2B-AE4D-9BDF-ADE3B15F1D3E}">
      <dsp:nvSpPr>
        <dsp:cNvPr id="0" name=""/>
        <dsp:cNvSpPr/>
      </dsp:nvSpPr>
      <dsp:spPr>
        <a:xfrm>
          <a:off x="0" y="2786062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Zuhr</a:t>
          </a:r>
          <a:endParaRPr lang="en-US" sz="2600" kern="1200"/>
        </a:p>
      </dsp:txBody>
      <dsp:txXfrm>
        <a:off x="0" y="2786062"/>
        <a:ext cx="6089650" cy="557076"/>
      </dsp:txXfrm>
    </dsp:sp>
    <dsp:sp modelId="{857447FE-AFC4-9C4A-91ED-68030EC08CF8}">
      <dsp:nvSpPr>
        <dsp:cNvPr id="0" name=""/>
        <dsp:cNvSpPr/>
      </dsp:nvSpPr>
      <dsp:spPr>
        <a:xfrm>
          <a:off x="0" y="3343138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C2488-E8C3-D24F-AA56-F830D7A7FAC5}">
      <dsp:nvSpPr>
        <dsp:cNvPr id="0" name=""/>
        <dsp:cNvSpPr/>
      </dsp:nvSpPr>
      <dsp:spPr>
        <a:xfrm>
          <a:off x="0" y="3343138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Khatimah</a:t>
          </a:r>
          <a:endParaRPr lang="en-US" sz="2600" kern="1200"/>
        </a:p>
      </dsp:txBody>
      <dsp:txXfrm>
        <a:off x="0" y="3343138"/>
        <a:ext cx="6089650" cy="557076"/>
      </dsp:txXfrm>
    </dsp:sp>
    <dsp:sp modelId="{E0DDBC36-6EAC-E64E-ABE7-D0F420311F2D}">
      <dsp:nvSpPr>
        <dsp:cNvPr id="0" name=""/>
        <dsp:cNvSpPr/>
      </dsp:nvSpPr>
      <dsp:spPr>
        <a:xfrm>
          <a:off x="0" y="3900215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4D60A-A32F-6146-A665-72167D1E8F2F}">
      <dsp:nvSpPr>
        <dsp:cNvPr id="0" name=""/>
        <dsp:cNvSpPr/>
      </dsp:nvSpPr>
      <dsp:spPr>
        <a:xfrm>
          <a:off x="0" y="3900215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Ridwan</a:t>
          </a:r>
          <a:endParaRPr lang="en-US" sz="2600" kern="1200"/>
        </a:p>
      </dsp:txBody>
      <dsp:txXfrm>
        <a:off x="0" y="3900215"/>
        <a:ext cx="6089650" cy="557076"/>
      </dsp:txXfrm>
    </dsp:sp>
    <dsp:sp modelId="{04223DF6-6952-7240-88C8-8C6B9B2D420E}">
      <dsp:nvSpPr>
        <dsp:cNvPr id="0" name=""/>
        <dsp:cNvSpPr/>
      </dsp:nvSpPr>
      <dsp:spPr>
        <a:xfrm>
          <a:off x="0" y="4457291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1986C-63B0-9C4A-AA0A-B467376A55F9}">
      <dsp:nvSpPr>
        <dsp:cNvPr id="0" name=""/>
        <dsp:cNvSpPr/>
      </dsp:nvSpPr>
      <dsp:spPr>
        <a:xfrm>
          <a:off x="0" y="4457291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600" kern="1200"/>
            <a:t>Ibn Khaldun</a:t>
          </a:r>
          <a:endParaRPr lang="en-US" sz="2600" kern="1200"/>
        </a:p>
      </dsp:txBody>
      <dsp:txXfrm>
        <a:off x="0" y="4457291"/>
        <a:ext cx="6089650" cy="557076"/>
      </dsp:txXfrm>
    </dsp:sp>
    <dsp:sp modelId="{107B6085-E8C9-3A42-9A33-F5B9D5EA53BA}">
      <dsp:nvSpPr>
        <dsp:cNvPr id="0" name=""/>
        <dsp:cNvSpPr/>
      </dsp:nvSpPr>
      <dsp:spPr>
        <a:xfrm>
          <a:off x="0" y="5014368"/>
          <a:ext cx="60896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F7A0EC-23CC-9242-AEB3-89B542D28C80}">
      <dsp:nvSpPr>
        <dsp:cNvPr id="0" name=""/>
        <dsp:cNvSpPr/>
      </dsp:nvSpPr>
      <dsp:spPr>
        <a:xfrm>
          <a:off x="0" y="5014368"/>
          <a:ext cx="6089650" cy="5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0" y="5014368"/>
        <a:ext cx="6089650" cy="5570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5C114-5FE8-B048-BFE1-CDC79E601FEC}">
      <dsp:nvSpPr>
        <dsp:cNvPr id="0" name=""/>
        <dsp:cNvSpPr/>
      </dsp:nvSpPr>
      <dsp:spPr>
        <a:xfrm>
          <a:off x="9242" y="1463673"/>
          <a:ext cx="5524797" cy="22099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 err="1"/>
            <a:t>Astronomi</a:t>
          </a:r>
          <a:r>
            <a:rPr lang="en-MY" sz="2200" kern="1200" dirty="0"/>
            <a:t> </a:t>
          </a:r>
          <a:r>
            <a:rPr lang="en-MY" sz="2200" kern="1200" dirty="0" err="1"/>
            <a:t>merupakan</a:t>
          </a:r>
          <a:r>
            <a:rPr lang="en-MY" sz="2200" kern="1200" dirty="0"/>
            <a:t> </a:t>
          </a:r>
          <a:r>
            <a:rPr lang="en-MY" sz="2200" kern="1200" dirty="0" err="1"/>
            <a:t>ilmu</a:t>
          </a:r>
          <a:r>
            <a:rPr lang="en-MY" sz="2200" kern="1200" dirty="0"/>
            <a:t> </a:t>
          </a:r>
          <a:r>
            <a:rPr lang="en-MY" sz="2200" kern="1200" dirty="0" err="1"/>
            <a:t>berkaitan</a:t>
          </a:r>
          <a:r>
            <a:rPr lang="en-MY" sz="2200" kern="1200" dirty="0"/>
            <a:t> </a:t>
          </a:r>
          <a:r>
            <a:rPr lang="en-MY" sz="2200" kern="1200" dirty="0" err="1"/>
            <a:t>bintang</a:t>
          </a:r>
          <a:r>
            <a:rPr lang="en-MY" sz="2200" kern="1200" dirty="0"/>
            <a:t> yang </a:t>
          </a:r>
          <a:r>
            <a:rPr lang="en-MY" sz="2200" kern="1200" dirty="0" err="1"/>
            <a:t>melibatkan</a:t>
          </a:r>
          <a:r>
            <a:rPr lang="en-MY" sz="2200" kern="1200" dirty="0"/>
            <a:t> </a:t>
          </a:r>
          <a:r>
            <a:rPr lang="en-MY" sz="2200" kern="1200" dirty="0" err="1"/>
            <a:t>kedudukan</a:t>
          </a:r>
          <a:r>
            <a:rPr lang="en-MY" sz="2200" kern="1200" dirty="0"/>
            <a:t>, </a:t>
          </a:r>
          <a:r>
            <a:rPr lang="en-MY" sz="2200" kern="1200" dirty="0" err="1"/>
            <a:t>pergerakan</a:t>
          </a:r>
          <a:r>
            <a:rPr lang="en-MY" sz="2200" kern="1200" dirty="0"/>
            <a:t> </a:t>
          </a:r>
          <a:r>
            <a:rPr lang="en-MY" sz="2200" kern="1200" dirty="0" err="1"/>
            <a:t>dan</a:t>
          </a:r>
          <a:r>
            <a:rPr lang="en-MY" sz="2200" kern="1200" dirty="0"/>
            <a:t> </a:t>
          </a:r>
          <a:r>
            <a:rPr lang="en-MY" sz="2200" kern="1200" dirty="0" err="1"/>
            <a:t>perkiraan</a:t>
          </a:r>
          <a:r>
            <a:rPr lang="en-MY" sz="2200" kern="1200" dirty="0"/>
            <a:t> </a:t>
          </a:r>
          <a:r>
            <a:rPr lang="en-MY" sz="2200" kern="1200" dirty="0" err="1"/>
            <a:t>serta</a:t>
          </a:r>
          <a:r>
            <a:rPr lang="en-MY" sz="2200" kern="1200" dirty="0"/>
            <a:t> </a:t>
          </a:r>
          <a:r>
            <a:rPr lang="en-MY" sz="2200" kern="1200" dirty="0" err="1"/>
            <a:t>tafsiran</a:t>
          </a:r>
          <a:r>
            <a:rPr lang="en-MY" sz="2200" kern="1200" dirty="0"/>
            <a:t> yang </a:t>
          </a:r>
          <a:r>
            <a:rPr lang="en-MY" sz="2200" kern="1200" dirty="0" err="1"/>
            <a:t>berkaitan</a:t>
          </a:r>
          <a:r>
            <a:rPr lang="en-MY" sz="2200" kern="1200" dirty="0"/>
            <a:t> </a:t>
          </a:r>
          <a:r>
            <a:rPr lang="en-MY" sz="2200" kern="1200" dirty="0" err="1"/>
            <a:t>dengan</a:t>
          </a:r>
          <a:r>
            <a:rPr lang="en-MY" sz="2200" kern="1200" dirty="0"/>
            <a:t> </a:t>
          </a:r>
          <a:r>
            <a:rPr lang="en-MY" sz="2200" kern="1200" dirty="0" err="1"/>
            <a:t>bintang</a:t>
          </a:r>
          <a:r>
            <a:rPr lang="en-MY" sz="2200" kern="1200" dirty="0"/>
            <a:t>.</a:t>
          </a:r>
          <a:endParaRPr lang="en-US" sz="2200" kern="1200" dirty="0"/>
        </a:p>
      </dsp:txBody>
      <dsp:txXfrm>
        <a:off x="1114202" y="1463673"/>
        <a:ext cx="3314878" cy="2209919"/>
      </dsp:txXfrm>
    </dsp:sp>
    <dsp:sp modelId="{87BFDA32-7780-BA4E-AF2F-CEB58DB0F89C}">
      <dsp:nvSpPr>
        <dsp:cNvPr id="0" name=""/>
        <dsp:cNvSpPr/>
      </dsp:nvSpPr>
      <dsp:spPr>
        <a:xfrm>
          <a:off x="4981560" y="1463673"/>
          <a:ext cx="5524797" cy="22099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 err="1"/>
            <a:t>Ilmu</a:t>
          </a:r>
          <a:r>
            <a:rPr lang="en-MY" sz="2200" kern="1200" dirty="0"/>
            <a:t> </a:t>
          </a:r>
          <a:r>
            <a:rPr lang="en-MY" sz="2200" kern="1200" dirty="0" err="1"/>
            <a:t>ini</a:t>
          </a:r>
          <a:r>
            <a:rPr lang="en-MY" sz="2200" kern="1200" dirty="0"/>
            <a:t> </a:t>
          </a:r>
          <a:r>
            <a:rPr lang="en-MY" sz="2200" kern="1200" dirty="0" err="1"/>
            <a:t>sudah</a:t>
          </a:r>
          <a:r>
            <a:rPr lang="en-MY" sz="2200" kern="1200" dirty="0"/>
            <a:t> </a:t>
          </a:r>
          <a:r>
            <a:rPr lang="en-MY" sz="2200" kern="1200" dirty="0" err="1"/>
            <a:t>dikenali</a:t>
          </a:r>
          <a:r>
            <a:rPr lang="en-MY" sz="2200" kern="1200" dirty="0"/>
            <a:t> </a:t>
          </a:r>
          <a:r>
            <a:rPr lang="en-MY" sz="2200" kern="1200" dirty="0" err="1"/>
            <a:t>oleh</a:t>
          </a:r>
          <a:r>
            <a:rPr lang="en-MY" sz="2200" kern="1200" dirty="0"/>
            <a:t> orang Arab </a:t>
          </a:r>
          <a:r>
            <a:rPr lang="en-MY" sz="2200" kern="1200" dirty="0" err="1"/>
            <a:t>sejak</a:t>
          </a:r>
          <a:r>
            <a:rPr lang="en-MY" sz="2200" kern="1200" dirty="0"/>
            <a:t> </a:t>
          </a:r>
          <a:r>
            <a:rPr lang="en-MY" sz="2200" kern="1200" dirty="0" err="1"/>
            <a:t>sebelum</a:t>
          </a:r>
          <a:r>
            <a:rPr lang="en-MY" sz="2200" kern="1200" dirty="0"/>
            <a:t> </a:t>
          </a:r>
          <a:r>
            <a:rPr lang="en-MY" sz="2200" kern="1200" dirty="0" err="1"/>
            <a:t>kedatangan</a:t>
          </a:r>
          <a:r>
            <a:rPr lang="en-MY" sz="2200" kern="1200" dirty="0"/>
            <a:t> </a:t>
          </a:r>
          <a:r>
            <a:rPr lang="en-MY" sz="2200" kern="1200" dirty="0" smtClean="0"/>
            <a:t>Islam.</a:t>
          </a:r>
          <a:endParaRPr lang="en-US" sz="2200" kern="1200" dirty="0"/>
        </a:p>
      </dsp:txBody>
      <dsp:txXfrm>
        <a:off x="6086520" y="1463673"/>
        <a:ext cx="3314878" cy="22099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545E9-54DE-D448-B8AB-8B50F7B47AA8}">
      <dsp:nvSpPr>
        <dsp:cNvPr id="0" name=""/>
        <dsp:cNvSpPr/>
      </dsp:nvSpPr>
      <dsp:spPr>
        <a:xfrm>
          <a:off x="0" y="2549"/>
          <a:ext cx="1081044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548BE-16C3-074C-84CF-D5F99C3CDFDF}">
      <dsp:nvSpPr>
        <dsp:cNvPr id="0" name=""/>
        <dsp:cNvSpPr/>
      </dsp:nvSpPr>
      <dsp:spPr>
        <a:xfrm>
          <a:off x="0" y="2549"/>
          <a:ext cx="2162088" cy="173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MESOPOTAMIA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2549"/>
        <a:ext cx="2162088" cy="1738431"/>
      </dsp:txXfrm>
    </dsp:sp>
    <dsp:sp modelId="{BF02BF19-C0C0-D742-9BDF-2A704A1CA895}">
      <dsp:nvSpPr>
        <dsp:cNvPr id="0" name=""/>
        <dsp:cNvSpPr/>
      </dsp:nvSpPr>
      <dsp:spPr>
        <a:xfrm>
          <a:off x="2324245" y="81491"/>
          <a:ext cx="8486197" cy="157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err="1"/>
            <a:t>Penguasaan</a:t>
          </a:r>
          <a:r>
            <a:rPr lang="en-MY" sz="2500" kern="1200" dirty="0"/>
            <a:t> </a:t>
          </a:r>
          <a:r>
            <a:rPr lang="en-MY" sz="2500" kern="1200" dirty="0" err="1"/>
            <a:t>dalam</a:t>
          </a:r>
          <a:r>
            <a:rPr lang="en-MY" sz="2500" kern="1200" dirty="0"/>
            <a:t> </a:t>
          </a:r>
          <a:r>
            <a:rPr lang="en-MY" sz="2500" kern="1200" dirty="0" err="1"/>
            <a:t>bidang</a:t>
          </a:r>
          <a:r>
            <a:rPr lang="en-MY" sz="2500" kern="1200" dirty="0"/>
            <a:t> </a:t>
          </a:r>
          <a:r>
            <a:rPr lang="en-MY" sz="2500" kern="1200" dirty="0" err="1" smtClean="0"/>
            <a:t>astronomi</a:t>
          </a:r>
          <a:r>
            <a:rPr lang="en-MY" sz="2500" kern="1200" dirty="0" smtClean="0"/>
            <a:t> </a:t>
          </a:r>
          <a:r>
            <a:rPr lang="en-MY" sz="2500" kern="1200" dirty="0" err="1"/>
            <a:t>membolehkan</a:t>
          </a:r>
          <a:r>
            <a:rPr lang="en-MY" sz="2500" kern="1200" dirty="0"/>
            <a:t> </a:t>
          </a:r>
          <a:r>
            <a:rPr lang="en-MY" sz="2500" kern="1200" dirty="0" err="1"/>
            <a:t>mereka</a:t>
          </a:r>
          <a:r>
            <a:rPr lang="en-MY" sz="2500" kern="1200" dirty="0"/>
            <a:t> </a:t>
          </a:r>
          <a:r>
            <a:rPr lang="en-MY" sz="2500" kern="1200" dirty="0" err="1"/>
            <a:t>menggunakan</a:t>
          </a:r>
          <a:r>
            <a:rPr lang="en-MY" sz="2500" kern="1200" dirty="0"/>
            <a:t> </a:t>
          </a:r>
          <a:r>
            <a:rPr lang="en-MY" sz="2500" kern="1200" dirty="0" err="1"/>
            <a:t>jalan</a:t>
          </a:r>
          <a:r>
            <a:rPr lang="en-MY" sz="2500" kern="1200" dirty="0"/>
            <a:t> </a:t>
          </a:r>
          <a:r>
            <a:rPr lang="en-MY" sz="2500" kern="1200" dirty="0" err="1"/>
            <a:t>laut</a:t>
          </a:r>
          <a:r>
            <a:rPr lang="en-MY" sz="2500" kern="1200" dirty="0"/>
            <a:t> </a:t>
          </a:r>
          <a:r>
            <a:rPr lang="en-MY" sz="2500" kern="1200" dirty="0" err="1"/>
            <a:t>dan</a:t>
          </a:r>
          <a:r>
            <a:rPr lang="en-MY" sz="2500" kern="1200" dirty="0"/>
            <a:t> </a:t>
          </a:r>
          <a:r>
            <a:rPr lang="en-MY" sz="2500" kern="1200" dirty="0" err="1"/>
            <a:t>mencipta</a:t>
          </a:r>
          <a:r>
            <a:rPr lang="en-MY" sz="2500" kern="1200" dirty="0"/>
            <a:t> </a:t>
          </a:r>
          <a:r>
            <a:rPr lang="en-MY" sz="2500" kern="1200" dirty="0" err="1"/>
            <a:t>kalendar</a:t>
          </a:r>
          <a:r>
            <a:rPr lang="en-MY" sz="2500" kern="1200" dirty="0"/>
            <a:t> yang </a:t>
          </a:r>
          <a:r>
            <a:rPr lang="en-MY" sz="2500" kern="1200" dirty="0" err="1"/>
            <a:t>berasaskan</a:t>
          </a:r>
          <a:r>
            <a:rPr lang="en-MY" sz="2500" kern="1200" dirty="0"/>
            <a:t> 12 </a:t>
          </a:r>
          <a:r>
            <a:rPr lang="en-MY" sz="2500" kern="1200" dirty="0" err="1"/>
            <a:t>bulan</a:t>
          </a:r>
          <a:r>
            <a:rPr lang="en-MY" sz="2500" kern="1200" dirty="0"/>
            <a:t> </a:t>
          </a:r>
          <a:r>
            <a:rPr lang="en-MY" sz="2500" kern="1200" dirty="0" err="1"/>
            <a:t>dalam</a:t>
          </a:r>
          <a:r>
            <a:rPr lang="en-MY" sz="2500" kern="1200" dirty="0"/>
            <a:t> </a:t>
          </a:r>
          <a:r>
            <a:rPr lang="en-MY" sz="2500" kern="1200" dirty="0" err="1"/>
            <a:t>satu</a:t>
          </a:r>
          <a:r>
            <a:rPr lang="en-MY" sz="2500" kern="1200" dirty="0"/>
            <a:t> </a:t>
          </a:r>
          <a:r>
            <a:rPr lang="en-MY" sz="2500" kern="1200" dirty="0" err="1"/>
            <a:t>tahun</a:t>
          </a:r>
          <a:r>
            <a:rPr lang="en-MY" sz="2500" kern="1200" dirty="0"/>
            <a:t>.</a:t>
          </a:r>
          <a:endParaRPr lang="en-US" sz="2500" kern="1200" dirty="0"/>
        </a:p>
      </dsp:txBody>
      <dsp:txXfrm>
        <a:off x="2324245" y="81491"/>
        <a:ext cx="8486197" cy="1578849"/>
      </dsp:txXfrm>
    </dsp:sp>
    <dsp:sp modelId="{1DE1C8DB-0DB0-8B41-9D5C-CD3788B81541}">
      <dsp:nvSpPr>
        <dsp:cNvPr id="0" name=""/>
        <dsp:cNvSpPr/>
      </dsp:nvSpPr>
      <dsp:spPr>
        <a:xfrm>
          <a:off x="2162088" y="1660340"/>
          <a:ext cx="8648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B8B70-6C55-7846-AA2D-B9BF25968B30}">
      <dsp:nvSpPr>
        <dsp:cNvPr id="0" name=""/>
        <dsp:cNvSpPr/>
      </dsp:nvSpPr>
      <dsp:spPr>
        <a:xfrm>
          <a:off x="0" y="1740980"/>
          <a:ext cx="10810443" cy="0"/>
        </a:xfrm>
        <a:prstGeom prst="line">
          <a:avLst/>
        </a:prstGeom>
        <a:solidFill>
          <a:schemeClr val="accent3">
            <a:hueOff val="-88990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88990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CDFA7-E720-8245-96A0-D38F89023636}">
      <dsp:nvSpPr>
        <dsp:cNvPr id="0" name=""/>
        <dsp:cNvSpPr/>
      </dsp:nvSpPr>
      <dsp:spPr>
        <a:xfrm>
          <a:off x="0" y="1740980"/>
          <a:ext cx="2162088" cy="173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MESIR PURBA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1740980"/>
        <a:ext cx="2162088" cy="1738431"/>
      </dsp:txXfrm>
    </dsp:sp>
    <dsp:sp modelId="{EF0074FB-45D9-494D-85BA-0FF17EDDA7C0}">
      <dsp:nvSpPr>
        <dsp:cNvPr id="0" name=""/>
        <dsp:cNvSpPr/>
      </dsp:nvSpPr>
      <dsp:spPr>
        <a:xfrm>
          <a:off x="2324245" y="1819923"/>
          <a:ext cx="8486197" cy="157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err="1"/>
            <a:t>Pengetahuan</a:t>
          </a:r>
          <a:r>
            <a:rPr lang="en-MY" sz="2500" kern="1200" dirty="0"/>
            <a:t> </a:t>
          </a:r>
          <a:r>
            <a:rPr lang="en-MY" sz="2500" kern="1200" dirty="0" err="1"/>
            <a:t>dalam</a:t>
          </a:r>
          <a:r>
            <a:rPr lang="en-MY" sz="2500" kern="1200" dirty="0"/>
            <a:t> </a:t>
          </a:r>
          <a:r>
            <a:rPr lang="en-MY" sz="2500" kern="1200" dirty="0" err="1"/>
            <a:t>bidang</a:t>
          </a:r>
          <a:r>
            <a:rPr lang="en-MY" sz="2500" kern="1200" dirty="0"/>
            <a:t> </a:t>
          </a:r>
          <a:r>
            <a:rPr lang="en-MY" sz="2500" kern="1200" dirty="0" err="1" smtClean="0"/>
            <a:t>astronomi</a:t>
          </a:r>
          <a:r>
            <a:rPr lang="en-MY" sz="2500" kern="1200" dirty="0" smtClean="0"/>
            <a:t> </a:t>
          </a:r>
          <a:r>
            <a:rPr lang="en-MY" sz="2500" kern="1200" dirty="0" err="1"/>
            <a:t>dan</a:t>
          </a:r>
          <a:r>
            <a:rPr lang="en-MY" sz="2500" kern="1200" dirty="0"/>
            <a:t> </a:t>
          </a:r>
          <a:r>
            <a:rPr lang="en-MY" sz="2500" kern="1200" dirty="0" err="1" smtClean="0"/>
            <a:t>matematik</a:t>
          </a:r>
          <a:r>
            <a:rPr lang="en-MY" sz="2500" kern="1200" dirty="0" smtClean="0"/>
            <a:t> </a:t>
          </a:r>
          <a:r>
            <a:rPr lang="en-MY" sz="2500" kern="1200" dirty="0" err="1"/>
            <a:t>membolehkan</a:t>
          </a:r>
          <a:r>
            <a:rPr lang="en-MY" sz="2500" kern="1200" dirty="0"/>
            <a:t> orang </a:t>
          </a:r>
          <a:r>
            <a:rPr lang="en-MY" sz="2500" kern="1200" dirty="0" err="1"/>
            <a:t>Mesir</a:t>
          </a:r>
          <a:r>
            <a:rPr lang="en-MY" sz="2500" kern="1200" dirty="0"/>
            <a:t> </a:t>
          </a:r>
          <a:r>
            <a:rPr lang="en-MY" sz="2500" kern="1200" dirty="0" err="1"/>
            <a:t>Purba</a:t>
          </a:r>
          <a:r>
            <a:rPr lang="en-MY" sz="2500" kern="1200" dirty="0"/>
            <a:t> </a:t>
          </a:r>
          <a:r>
            <a:rPr lang="en-MY" sz="2500" kern="1200" dirty="0" err="1"/>
            <a:t>memperkenalkan</a:t>
          </a:r>
          <a:r>
            <a:rPr lang="en-MY" sz="2500" kern="1200" dirty="0"/>
            <a:t> </a:t>
          </a:r>
          <a:r>
            <a:rPr lang="en-MY" sz="2500" b="1" kern="1200" dirty="0" err="1"/>
            <a:t>sistem</a:t>
          </a:r>
          <a:r>
            <a:rPr lang="en-MY" sz="2500" b="1" kern="1200" dirty="0"/>
            <a:t> </a:t>
          </a:r>
          <a:r>
            <a:rPr lang="en-MY" sz="2500" b="1" kern="1200" dirty="0" err="1"/>
            <a:t>Kalendar</a:t>
          </a:r>
          <a:r>
            <a:rPr lang="en-MY" sz="2500" b="1" kern="1200" dirty="0"/>
            <a:t> 365 </a:t>
          </a:r>
          <a:r>
            <a:rPr lang="en-MY" sz="2500" b="1" kern="1200" dirty="0" err="1"/>
            <a:t>hari</a:t>
          </a:r>
          <a:r>
            <a:rPr lang="en-MY" sz="2500" b="1" kern="1200" dirty="0"/>
            <a:t> </a:t>
          </a:r>
          <a:r>
            <a:rPr lang="en-MY" sz="2500" b="1" kern="1200" dirty="0" err="1"/>
            <a:t>berdasarkan</a:t>
          </a:r>
          <a:r>
            <a:rPr lang="en-MY" sz="2500" b="1" kern="1200" dirty="0"/>
            <a:t> 12 </a:t>
          </a:r>
          <a:r>
            <a:rPr lang="en-MY" sz="2500" b="1" kern="1200" dirty="0" err="1"/>
            <a:t>bulan</a:t>
          </a:r>
          <a:r>
            <a:rPr lang="en-MY" sz="2500" b="1" kern="1200" dirty="0"/>
            <a:t> </a:t>
          </a:r>
          <a:r>
            <a:rPr lang="en-MY" sz="2500" kern="1200" dirty="0" err="1"/>
            <a:t>dalam</a:t>
          </a:r>
          <a:r>
            <a:rPr lang="en-MY" sz="2500" kern="1200" dirty="0"/>
            <a:t> </a:t>
          </a:r>
          <a:r>
            <a:rPr lang="en-MY" sz="2500" kern="1200" dirty="0" err="1"/>
            <a:t>setahun</a:t>
          </a:r>
          <a:r>
            <a:rPr lang="en-MY" sz="2500" kern="1200" dirty="0"/>
            <a:t>.</a:t>
          </a:r>
          <a:endParaRPr lang="en-US" sz="2500" kern="1200" dirty="0"/>
        </a:p>
      </dsp:txBody>
      <dsp:txXfrm>
        <a:off x="2324245" y="1819923"/>
        <a:ext cx="8486197" cy="1578849"/>
      </dsp:txXfrm>
    </dsp:sp>
    <dsp:sp modelId="{2D5DDB22-5C78-454F-A2A9-175284DB2511}">
      <dsp:nvSpPr>
        <dsp:cNvPr id="0" name=""/>
        <dsp:cNvSpPr/>
      </dsp:nvSpPr>
      <dsp:spPr>
        <a:xfrm>
          <a:off x="2162088" y="3398772"/>
          <a:ext cx="8648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CED27-04C3-5745-808F-65846401C5B7}">
      <dsp:nvSpPr>
        <dsp:cNvPr id="0" name=""/>
        <dsp:cNvSpPr/>
      </dsp:nvSpPr>
      <dsp:spPr>
        <a:xfrm>
          <a:off x="0" y="3479412"/>
          <a:ext cx="10810443" cy="0"/>
        </a:xfrm>
        <a:prstGeom prst="line">
          <a:avLst/>
        </a:prstGeom>
        <a:solidFill>
          <a:schemeClr val="accent3">
            <a:hueOff val="-177980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77980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EFC87-DC40-CE4D-B7FE-112C42F8BF96}">
      <dsp:nvSpPr>
        <dsp:cNvPr id="0" name=""/>
        <dsp:cNvSpPr/>
      </dsp:nvSpPr>
      <dsp:spPr>
        <a:xfrm>
          <a:off x="0" y="3479412"/>
          <a:ext cx="2162088" cy="173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b="1" kern="1200" dirty="0">
              <a:solidFill>
                <a:srgbClr val="FFFF00"/>
              </a:solidFill>
            </a:rPr>
            <a:t>TAMADUN GREEK </a:t>
          </a:r>
          <a:r>
            <a:rPr lang="en-MY" sz="1900" b="1" kern="1200" dirty="0" smtClean="0">
              <a:solidFill>
                <a:srgbClr val="FFFF00"/>
              </a:solidFill>
            </a:rPr>
            <a:t>&amp; </a:t>
          </a:r>
          <a:r>
            <a:rPr lang="en-MY" sz="1900" b="1" kern="1200" dirty="0">
              <a:solidFill>
                <a:srgbClr val="FFFF00"/>
              </a:solidFill>
            </a:rPr>
            <a:t>INDIA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0" y="3479412"/>
        <a:ext cx="2162088" cy="1738431"/>
      </dsp:txXfrm>
    </dsp:sp>
    <dsp:sp modelId="{3C2517F2-91CB-7A41-9CF8-B3AEB40A316F}">
      <dsp:nvSpPr>
        <dsp:cNvPr id="0" name=""/>
        <dsp:cNvSpPr/>
      </dsp:nvSpPr>
      <dsp:spPr>
        <a:xfrm>
          <a:off x="2324245" y="3558354"/>
          <a:ext cx="8486197" cy="157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err="1"/>
            <a:t>Terdapat</a:t>
          </a:r>
          <a:r>
            <a:rPr lang="en-MY" sz="2500" kern="1200" dirty="0"/>
            <a:t> </a:t>
          </a:r>
          <a:r>
            <a:rPr lang="en-MY" sz="2500" kern="1200" dirty="0" err="1" smtClean="0"/>
            <a:t>karya</a:t>
          </a:r>
          <a:r>
            <a:rPr lang="en-MY" sz="2500" kern="1200" dirty="0" smtClean="0"/>
            <a:t> </a:t>
          </a:r>
          <a:r>
            <a:rPr lang="en-MY" sz="2500" kern="1200" dirty="0" err="1"/>
            <a:t>ilmu</a:t>
          </a:r>
          <a:r>
            <a:rPr lang="en-MY" sz="2500" kern="1200" dirty="0"/>
            <a:t> </a:t>
          </a:r>
          <a:r>
            <a:rPr lang="en-MY" sz="2500" kern="1200" dirty="0" err="1"/>
            <a:t>Falak</a:t>
          </a:r>
          <a:r>
            <a:rPr lang="en-MY" sz="2500" kern="1200" dirty="0"/>
            <a:t> Greek, </a:t>
          </a:r>
          <a:r>
            <a:rPr lang="en-MY" sz="2500" kern="1200" dirty="0" err="1"/>
            <a:t>Sassan</a:t>
          </a:r>
          <a:r>
            <a:rPr lang="en-MY" sz="2500" kern="1200" dirty="0"/>
            <a:t> </a:t>
          </a:r>
          <a:r>
            <a:rPr lang="en-MY" sz="2500" kern="1200" dirty="0" err="1"/>
            <a:t>dan</a:t>
          </a:r>
          <a:r>
            <a:rPr lang="en-MY" sz="2500" kern="1200" dirty="0"/>
            <a:t> </a:t>
          </a:r>
          <a:r>
            <a:rPr lang="en-MY" sz="2500" kern="1200" dirty="0" err="1"/>
            <a:t>astronomi</a:t>
          </a:r>
          <a:r>
            <a:rPr lang="en-MY" sz="2500" kern="1200" dirty="0"/>
            <a:t> Hindi yang </a:t>
          </a:r>
          <a:r>
            <a:rPr lang="en-MY" sz="2500" kern="1200" dirty="0" err="1"/>
            <a:t>telah</a:t>
          </a:r>
          <a:r>
            <a:rPr lang="en-MY" sz="2500" kern="1200" dirty="0"/>
            <a:t> </a:t>
          </a:r>
          <a:r>
            <a:rPr lang="en-MY" sz="2500" kern="1200" dirty="0" err="1"/>
            <a:t>diterjemah</a:t>
          </a:r>
          <a:r>
            <a:rPr lang="en-MY" sz="2500" kern="1200" dirty="0"/>
            <a:t> </a:t>
          </a:r>
          <a:r>
            <a:rPr lang="en-MY" sz="2500" kern="1200" dirty="0" err="1"/>
            <a:t>dan</a:t>
          </a:r>
          <a:r>
            <a:rPr lang="en-MY" sz="2500" kern="1200" dirty="0"/>
            <a:t> </a:t>
          </a:r>
          <a:r>
            <a:rPr lang="en-MY" sz="2500" kern="1200" dirty="0" err="1" smtClean="0"/>
            <a:t>dikembangkan</a:t>
          </a:r>
          <a:r>
            <a:rPr lang="en-MY" sz="2500" kern="1200" dirty="0" smtClean="0"/>
            <a:t>.</a:t>
          </a:r>
          <a:endParaRPr lang="en-US" sz="2500" kern="1200" dirty="0"/>
        </a:p>
      </dsp:txBody>
      <dsp:txXfrm>
        <a:off x="2324245" y="3558354"/>
        <a:ext cx="8486197" cy="1578849"/>
      </dsp:txXfrm>
    </dsp:sp>
    <dsp:sp modelId="{69939DE4-7986-4D4E-9306-24E2DE5B5E8E}">
      <dsp:nvSpPr>
        <dsp:cNvPr id="0" name=""/>
        <dsp:cNvSpPr/>
      </dsp:nvSpPr>
      <dsp:spPr>
        <a:xfrm>
          <a:off x="2162088" y="5137203"/>
          <a:ext cx="8648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87F6-6566-4B28-8F00-B33EE9E65183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5BCC-4E7B-4153-8A8F-6D8803E7A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6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4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4666-604A-B54C-98E4-761DA490E8F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53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youtube.com/watch?v=JZDe9DCx7Wk" TargetMode="External"/><Relationship Id="rId9" Type="http://schemas.microsoft.com/office/2007/relationships/diagramDrawing" Target="../diagrams/drawing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AxWF_W6Q9w" TargetMode="Externa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6200" y="1524000"/>
            <a:ext cx="487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UICL 2302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9144000" cy="914400"/>
          </a:xfrm>
        </p:spPr>
        <p:txBody>
          <a:bodyPr rtlCol="0">
            <a:normAutofit fontScale="77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</a:p>
        </p:txBody>
      </p:sp>
      <p:pic>
        <p:nvPicPr>
          <p:cNvPr id="20484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45EFD-F0B7-4FE9-9E7E-BF8A0AA6F017}" type="slidenum">
              <a:rPr lang="ar-SA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9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r="24673" b="-2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 r="1" b="1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3006" b="1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12310" b="3"/>
          <a:stretch/>
        </p:blipFill>
        <p:spPr>
          <a:xfrm>
            <a:off x="9782176" y="2624474"/>
            <a:ext cx="2409827" cy="13090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" y="1629295"/>
            <a:ext cx="5154507" cy="505028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/>
              <a:t>menamakan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 smtClean="0"/>
              <a:t>tamadun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 </a:t>
            </a:r>
            <a:r>
              <a:rPr lang="en-US" sz="2400" i="1" dirty="0"/>
              <a:t>‘</a:t>
            </a:r>
            <a:r>
              <a:rPr lang="en-US" sz="2400" i="1" dirty="0" err="1"/>
              <a:t>ulum</a:t>
            </a:r>
            <a:r>
              <a:rPr lang="en-US" sz="2400" i="1" dirty="0"/>
              <a:t> al-</a:t>
            </a:r>
            <a:r>
              <a:rPr lang="en-US" sz="2400" i="1" dirty="0" err="1"/>
              <a:t>awa'il</a:t>
            </a:r>
            <a:r>
              <a:rPr lang="en-US" sz="2400" dirty="0"/>
              <a:t> ("sciences of the ancients”/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kuno</a:t>
            </a:r>
            <a:r>
              <a:rPr lang="en-US" sz="2400" dirty="0"/>
              <a:t>). </a:t>
            </a:r>
            <a:endParaRPr lang="en-US" sz="2400" dirty="0" smtClean="0"/>
          </a:p>
          <a:p>
            <a:r>
              <a:rPr lang="en-US" sz="2400" dirty="0" err="1" smtClean="0"/>
              <a:t>Ilmu-ilmu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bertamadun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mengadunkannya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Islam.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3796" y="609601"/>
            <a:ext cx="4097476" cy="806824"/>
          </a:xfrm>
        </p:spPr>
        <p:txBody>
          <a:bodyPr/>
          <a:lstStyle/>
          <a:p>
            <a:r>
              <a:rPr lang="en-MY" dirty="0" smtClean="0"/>
              <a:t>SAMBUNGAN….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53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-1" b="11264"/>
          <a:stretch/>
        </p:blipFill>
        <p:spPr>
          <a:xfrm>
            <a:off x="-17" y="10"/>
            <a:ext cx="12188952" cy="6857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10306"/>
          <a:stretch/>
        </p:blipFill>
        <p:spPr>
          <a:xfrm>
            <a:off x="-2316" y="-2"/>
            <a:ext cx="3903758" cy="4056613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2" y="289665"/>
            <a:ext cx="7985759" cy="1325563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‘</a:t>
            </a:r>
            <a:r>
              <a:rPr lang="en-US" sz="2800" b="1" i="1" dirty="0" err="1">
                <a:solidFill>
                  <a:srgbClr val="FFC000"/>
                </a:solidFill>
              </a:rPr>
              <a:t>Ulum</a:t>
            </a:r>
            <a:r>
              <a:rPr lang="en-US" sz="2800" b="1" i="1" dirty="0">
                <a:solidFill>
                  <a:srgbClr val="FFC000"/>
                </a:solidFill>
              </a:rPr>
              <a:t> al-</a:t>
            </a:r>
            <a:r>
              <a:rPr lang="en-US" sz="2800" b="1" i="1" dirty="0" err="1">
                <a:solidFill>
                  <a:srgbClr val="FFC000"/>
                </a:solidFill>
              </a:rPr>
              <a:t>awa'il</a:t>
            </a:r>
            <a:r>
              <a:rPr lang="en-US" sz="2800" b="1" dirty="0">
                <a:solidFill>
                  <a:srgbClr val="FFC000"/>
                </a:solidFill>
              </a:rPr>
              <a:t> </a:t>
            </a:r>
            <a:r>
              <a:rPr lang="en-US" sz="2800" b="1" dirty="0" smtClean="0">
                <a:solidFill>
                  <a:srgbClr val="FFC000"/>
                </a:solidFill>
              </a:rPr>
              <a:t>(sciences </a:t>
            </a:r>
            <a:r>
              <a:rPr lang="en-US" sz="2800" b="1" dirty="0">
                <a:solidFill>
                  <a:srgbClr val="FFC000"/>
                </a:solidFill>
              </a:rPr>
              <a:t>of the </a:t>
            </a:r>
            <a:r>
              <a:rPr lang="en-US" sz="2800" b="1" dirty="0" smtClean="0">
                <a:solidFill>
                  <a:srgbClr val="FFC000"/>
                </a:solidFill>
              </a:rPr>
              <a:t>ancients/</a:t>
            </a:r>
            <a:r>
              <a:rPr lang="en-US" sz="2800" b="1" dirty="0" err="1" smtClean="0">
                <a:solidFill>
                  <a:srgbClr val="FFC000"/>
                </a:solidFill>
              </a:rPr>
              <a:t>sains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masyarakat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kuno</a:t>
            </a:r>
            <a:r>
              <a:rPr lang="en-US" sz="2800" b="1" dirty="0" smtClean="0">
                <a:solidFill>
                  <a:srgbClr val="FFC000"/>
                </a:solidFill>
              </a:rPr>
              <a:t>)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42" y="1904883"/>
            <a:ext cx="7985759" cy="4617837"/>
          </a:xfrm>
        </p:spPr>
        <p:txBody>
          <a:bodyPr anchor="t">
            <a:noAutofit/>
          </a:bodyPr>
          <a:lstStyle/>
          <a:p>
            <a:r>
              <a:rPr lang="en-US" dirty="0"/>
              <a:t>Juga </a:t>
            </a:r>
            <a:r>
              <a:rPr lang="en-US" dirty="0" err="1"/>
              <a:t>digelar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hikmah</a:t>
            </a:r>
            <a:r>
              <a:rPr lang="en-US" dirty="0" smtClean="0"/>
              <a:t>/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/>
              <a:t>tua</a:t>
            </a:r>
            <a:r>
              <a:rPr lang="en-US" dirty="0"/>
              <a:t> (Old Wisdom)</a:t>
            </a:r>
          </a:p>
          <a:p>
            <a:r>
              <a:rPr lang="en-US" dirty="0"/>
              <a:t>Islam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/>
              <a:t>- &gt;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bandar-bandar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bandar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tamadun</a:t>
            </a:r>
            <a:r>
              <a:rPr lang="en-US" dirty="0" smtClean="0"/>
              <a:t> </a:t>
            </a:r>
            <a:r>
              <a:rPr lang="en-US" dirty="0" err="1"/>
              <a:t>sebelum</a:t>
            </a:r>
            <a:r>
              <a:rPr lang="en-US" dirty="0"/>
              <a:t> Islam </a:t>
            </a:r>
            <a:r>
              <a:rPr lang="en-US" dirty="0" err="1"/>
              <a:t>seperti</a:t>
            </a:r>
            <a:r>
              <a:rPr lang="en-US" dirty="0"/>
              <a:t> Greek, </a:t>
            </a:r>
            <a:r>
              <a:rPr lang="en-US" dirty="0" err="1"/>
              <a:t>Parsi</a:t>
            </a:r>
            <a:r>
              <a:rPr lang="en-US" dirty="0"/>
              <a:t>, India, </a:t>
            </a:r>
            <a:r>
              <a:rPr lang="en-US" dirty="0" err="1"/>
              <a:t>Mesir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1"/>
            <a:r>
              <a:rPr lang="en-US" sz="2000" dirty="0" err="1" smtClean="0"/>
              <a:t>Iskandariah</a:t>
            </a:r>
            <a:r>
              <a:rPr lang="en-US" sz="2000" dirty="0" smtClean="0"/>
              <a:t>/Alexandria </a:t>
            </a:r>
            <a:r>
              <a:rPr lang="en-US" sz="2000" dirty="0"/>
              <a:t>di </a:t>
            </a:r>
            <a:r>
              <a:rPr lang="en-US" sz="2000" dirty="0" err="1"/>
              <a:t>Mesir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Edessa di Turkey </a:t>
            </a:r>
          </a:p>
          <a:p>
            <a:pPr lvl="1"/>
            <a:r>
              <a:rPr lang="en-US" sz="2000" dirty="0" err="1" smtClean="0"/>
              <a:t>Jundishapur</a:t>
            </a:r>
            <a:r>
              <a:rPr lang="en-US" sz="2000" dirty="0" smtClean="0"/>
              <a:t>/</a:t>
            </a:r>
            <a:r>
              <a:rPr lang="en-US" sz="2000" dirty="0" err="1" smtClean="0"/>
              <a:t>Gondeshapur</a:t>
            </a:r>
            <a:r>
              <a:rPr lang="en-US" sz="2000" dirty="0" smtClean="0"/>
              <a:t> </a:t>
            </a:r>
            <a:r>
              <a:rPr lang="en-US" sz="2000" dirty="0"/>
              <a:t>di </a:t>
            </a:r>
            <a:r>
              <a:rPr lang="en-US" sz="2000" dirty="0" err="1"/>
              <a:t>Parsi</a:t>
            </a:r>
            <a:r>
              <a:rPr lang="en-US" sz="2000" dirty="0"/>
              <a:t> (Iran)</a:t>
            </a:r>
          </a:p>
          <a:p>
            <a:r>
              <a:rPr lang="en-US" dirty="0" err="1"/>
              <a:t>Elitis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Muslim yang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bandar-bandar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baharu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 smtClean="0"/>
              <a:t>keilmuan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Sains</a:t>
            </a:r>
            <a:r>
              <a:rPr lang="en-US" dirty="0"/>
              <a:t> Greek </a:t>
            </a:r>
            <a:r>
              <a:rPr lang="en-US" dirty="0" err="1"/>
              <a:t>kemudiannya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orang Islam. </a:t>
            </a:r>
          </a:p>
        </p:txBody>
      </p:sp>
    </p:spTree>
    <p:extLst>
      <p:ext uri="{BB962C8B-B14F-4D97-AF65-F5344CB8AC3E}">
        <p14:creationId xmlns:p14="http://schemas.microsoft.com/office/powerpoint/2010/main" val="2248762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4886" b="2"/>
          <a:stretch/>
        </p:blipFill>
        <p:spPr>
          <a:xfrm>
            <a:off x="7993603" y="10"/>
            <a:ext cx="4198398" cy="2989933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152"/>
            <a:ext cx="8199121" cy="119234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C000"/>
                </a:solidFill>
                <a:effectLst/>
              </a:rPr>
              <a:t>Kemunculan</a:t>
            </a:r>
            <a:r>
              <a:rPr lang="en-US" sz="3200" dirty="0">
                <a:solidFill>
                  <a:srgbClr val="FFC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/>
              </a:rPr>
              <a:t>Sains</a:t>
            </a:r>
            <a:r>
              <a:rPr lang="en-US" sz="3200" dirty="0">
                <a:solidFill>
                  <a:srgbClr val="FFC000"/>
                </a:solidFill>
                <a:effectLst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DALAM TAMADUN Islam</a:t>
            </a:r>
            <a:endParaRPr lang="en-US" sz="320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3" y="2017486"/>
            <a:ext cx="9898743" cy="4610788"/>
          </a:xfrm>
        </p:spPr>
        <p:txBody>
          <a:bodyPr anchor="ctr">
            <a:noAutofit/>
          </a:bodyPr>
          <a:lstStyle/>
          <a:p>
            <a:r>
              <a:rPr lang="en-US" sz="2400" dirty="0" err="1" smtClean="0">
                <a:effectLst/>
              </a:rPr>
              <a:t>Kurun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ke</a:t>
            </a:r>
            <a:r>
              <a:rPr lang="en-US" sz="2400" dirty="0">
                <a:effectLst/>
              </a:rPr>
              <a:t> 6 – Islam di </a:t>
            </a:r>
            <a:r>
              <a:rPr lang="en-US" sz="2400" dirty="0" err="1">
                <a:effectLst/>
              </a:rPr>
              <a:t>dunia</a:t>
            </a:r>
            <a:r>
              <a:rPr lang="en-US" sz="2400" dirty="0">
                <a:effectLst/>
              </a:rPr>
              <a:t> Arab </a:t>
            </a:r>
            <a:r>
              <a:rPr lang="en-US" sz="2400" dirty="0" err="1">
                <a:effectLst/>
              </a:rPr>
              <a:t>mula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bertapak</a:t>
            </a:r>
            <a:r>
              <a:rPr lang="en-US" sz="2400" dirty="0" smtClean="0">
                <a:effectLst/>
              </a:rPr>
              <a:t>.</a:t>
            </a:r>
            <a:endParaRPr lang="en-US" sz="2400" dirty="0">
              <a:effectLst/>
            </a:endParaRPr>
          </a:p>
          <a:p>
            <a:r>
              <a:rPr lang="en-US" sz="2400" dirty="0" err="1">
                <a:effectLst/>
              </a:rPr>
              <a:t>Dunia</a:t>
            </a:r>
            <a:r>
              <a:rPr lang="en-US" sz="2400" dirty="0">
                <a:effectLst/>
              </a:rPr>
              <a:t> Arab </a:t>
            </a:r>
            <a:r>
              <a:rPr lang="en-US" sz="2400" dirty="0" err="1">
                <a:effectLst/>
              </a:rPr>
              <a:t>dikelilingi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Empayar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Byzantine </a:t>
            </a:r>
            <a:r>
              <a:rPr lang="en-US" sz="2400" dirty="0" err="1" smtClean="0">
                <a:effectLst/>
              </a:rPr>
              <a:t>dan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Neo-</a:t>
            </a:r>
            <a:r>
              <a:rPr lang="en-US" sz="2400" dirty="0" err="1">
                <a:effectLst/>
              </a:rPr>
              <a:t>Parsi</a:t>
            </a:r>
            <a:r>
              <a:rPr lang="en-US" sz="2400" dirty="0">
                <a:effectLst/>
              </a:rPr>
              <a:t> (Sassanian). </a:t>
            </a:r>
          </a:p>
          <a:p>
            <a:pPr lvl="1"/>
            <a:r>
              <a:rPr lang="en-US" sz="2400" dirty="0" err="1">
                <a:effectLst/>
              </a:rPr>
              <a:t>Empayar</a:t>
            </a:r>
            <a:r>
              <a:rPr lang="en-US" sz="2400" dirty="0">
                <a:effectLst/>
              </a:rPr>
              <a:t> Byzantine  - Kristian </a:t>
            </a:r>
            <a:r>
              <a:rPr lang="en-US" sz="2400" dirty="0" err="1">
                <a:effectLst/>
              </a:rPr>
              <a:t>berpusat</a:t>
            </a:r>
            <a:r>
              <a:rPr lang="en-US" sz="2400" dirty="0">
                <a:effectLst/>
              </a:rPr>
              <a:t> di Constantinople</a:t>
            </a:r>
          </a:p>
          <a:p>
            <a:pPr lvl="1"/>
            <a:r>
              <a:rPr lang="en-US" sz="2400" dirty="0" err="1">
                <a:effectLst/>
              </a:rPr>
              <a:t>Manakala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Parsi</a:t>
            </a:r>
            <a:r>
              <a:rPr lang="en-US" sz="2400" dirty="0">
                <a:effectLst/>
              </a:rPr>
              <a:t> - </a:t>
            </a:r>
            <a:r>
              <a:rPr lang="en-US" sz="2400" dirty="0" err="1">
                <a:effectLst/>
              </a:rPr>
              <a:t>m</a:t>
            </a:r>
            <a:r>
              <a:rPr lang="en-US" sz="2400" dirty="0" err="1" smtClean="0">
                <a:effectLst/>
              </a:rPr>
              <a:t>asyarakat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Sassanian – </a:t>
            </a:r>
            <a:r>
              <a:rPr lang="en-US" sz="2400" dirty="0" err="1">
                <a:effectLst/>
              </a:rPr>
              <a:t>penyembah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dewa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</a:t>
            </a:r>
            <a:r>
              <a:rPr lang="en-US" sz="2400" dirty="0" err="1" smtClean="0">
                <a:effectLst/>
              </a:rPr>
              <a:t>atahari</a:t>
            </a:r>
            <a:r>
              <a:rPr lang="en-US" sz="2400" dirty="0" smtClean="0">
                <a:effectLst/>
              </a:rPr>
              <a:t> (</a:t>
            </a:r>
            <a:r>
              <a:rPr lang="en-US" sz="2400" dirty="0" err="1" smtClean="0">
                <a:effectLst/>
              </a:rPr>
              <a:t>Majusi</a:t>
            </a:r>
            <a:r>
              <a:rPr lang="en-US" sz="2400" dirty="0" smtClean="0">
                <a:effectLst/>
              </a:rPr>
              <a:t>) </a:t>
            </a:r>
            <a:r>
              <a:rPr lang="en-US" sz="2400" dirty="0" err="1" smtClean="0">
                <a:effectLst/>
              </a:rPr>
              <a:t>dan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penganut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ajaran</a:t>
            </a:r>
            <a:r>
              <a:rPr lang="en-US" sz="2400" dirty="0">
                <a:effectLst/>
              </a:rPr>
              <a:t> Zoroaster. </a:t>
            </a:r>
          </a:p>
          <a:p>
            <a:pPr lvl="1"/>
            <a:r>
              <a:rPr lang="en-US" sz="2400" dirty="0">
                <a:effectLst/>
              </a:rPr>
              <a:t>Islam </a:t>
            </a:r>
            <a:r>
              <a:rPr lang="en-US" sz="2400" dirty="0" err="1" smtClean="0">
                <a:effectLst/>
              </a:rPr>
              <a:t>tersebar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pantas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akhirnya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menjadi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pencabar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kepada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dua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kuasa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besar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tersebut</a:t>
            </a:r>
            <a:r>
              <a:rPr lang="en-US" sz="2400" dirty="0">
                <a:effectLst/>
              </a:rPr>
              <a:t>.</a:t>
            </a:r>
          </a:p>
          <a:p>
            <a:r>
              <a:rPr lang="en-US" sz="2400" dirty="0" err="1">
                <a:effectLst/>
              </a:rPr>
              <a:t>Penyebaran</a:t>
            </a:r>
            <a:r>
              <a:rPr lang="en-US" sz="2400" dirty="0">
                <a:effectLst/>
              </a:rPr>
              <a:t> Islam </a:t>
            </a:r>
            <a:r>
              <a:rPr lang="en-US" sz="2400" dirty="0" err="1">
                <a:effectLst/>
              </a:rPr>
              <a:t>ke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timur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barat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turut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membawa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kesan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kepada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perkembangan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ilmu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(</a:t>
            </a:r>
            <a:r>
              <a:rPr lang="en-US" sz="2400" dirty="0" err="1">
                <a:effectLst/>
              </a:rPr>
              <a:t>sains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teknologi</a:t>
            </a:r>
            <a:r>
              <a:rPr lang="en-US" sz="2400" dirty="0">
                <a:effectLst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047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 r="2" b="2"/>
          <a:stretch/>
        </p:blipFill>
        <p:spPr>
          <a:xfrm>
            <a:off x="8360454" y="10"/>
            <a:ext cx="3831547" cy="2728676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05" y="636461"/>
            <a:ext cx="7410681" cy="9601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SAMBUNGAN…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061029"/>
            <a:ext cx="11277600" cy="4441371"/>
          </a:xfrm>
        </p:spPr>
        <p:txBody>
          <a:bodyPr anchor="ctr">
            <a:noAutofit/>
          </a:bodyPr>
          <a:lstStyle/>
          <a:p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Islam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awalnya</a:t>
            </a:r>
            <a:r>
              <a:rPr lang="en-US" sz="2400" dirty="0"/>
              <a:t> </a:t>
            </a:r>
            <a:r>
              <a:rPr lang="en-US" sz="2400" dirty="0" err="1"/>
              <a:t>menjadikan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sains</a:t>
            </a:r>
            <a:r>
              <a:rPr lang="en-US" sz="2400" dirty="0" smtClean="0"/>
              <a:t>/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tradisi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Adakah</a:t>
            </a:r>
            <a:r>
              <a:rPr lang="en-US" sz="2400" dirty="0"/>
              <a:t> </a:t>
            </a:r>
            <a:r>
              <a:rPr lang="en-US" sz="2400" dirty="0" err="1"/>
              <a:t>tradisi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/>
              <a:t>Islam?</a:t>
            </a:r>
          </a:p>
          <a:p>
            <a:pPr lvl="1"/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Arab </a:t>
            </a:r>
            <a:r>
              <a:rPr lang="en-US" sz="2400" dirty="0" err="1"/>
              <a:t>berpegang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fahaman</a:t>
            </a:r>
            <a:r>
              <a:rPr lang="en-US" sz="2400" dirty="0"/>
              <a:t> “</a:t>
            </a:r>
            <a:r>
              <a:rPr lang="en-US" sz="2400" b="1" dirty="0"/>
              <a:t>Tabula Rasa</a:t>
            </a:r>
            <a:r>
              <a:rPr lang="en-US" sz="2400" dirty="0"/>
              <a:t>” </a:t>
            </a:r>
            <a:r>
              <a:rPr lang="en-US" sz="2400" dirty="0" err="1"/>
              <a:t>iaitu</a:t>
            </a:r>
            <a:r>
              <a:rPr lang="en-US" sz="2400" dirty="0"/>
              <a:t> </a:t>
            </a:r>
            <a:r>
              <a:rPr lang="en-US" sz="2400" dirty="0" smtClean="0"/>
              <a:t>idea </a:t>
            </a:r>
            <a:r>
              <a:rPr lang="en-US" sz="2400" dirty="0"/>
              <a:t>yang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mengandaikan</a:t>
            </a:r>
            <a:r>
              <a:rPr lang="en-US" sz="2400" dirty="0"/>
              <a:t> </a:t>
            </a:r>
            <a:r>
              <a:rPr lang="en-US" sz="2400" dirty="0" err="1"/>
              <a:t>bahawa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minda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“</a:t>
            </a:r>
            <a:r>
              <a:rPr lang="en-US" sz="2400" dirty="0" err="1"/>
              <a:t>kosong</a:t>
            </a:r>
            <a:r>
              <a:rPr lang="en-US" sz="2400" dirty="0"/>
              <a:t>”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terisi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menempuhi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merasai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.  Idea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membolehkan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 smtClean="0"/>
              <a:t>capai</a:t>
            </a:r>
            <a:r>
              <a:rPr lang="en-US" sz="2400" dirty="0" smtClean="0"/>
              <a:t> </a:t>
            </a:r>
            <a:r>
              <a:rPr lang="en-US" sz="2400" dirty="0" err="1"/>
              <a:t>kejayaan</a:t>
            </a:r>
            <a:r>
              <a:rPr lang="en-US" sz="2400" dirty="0"/>
              <a:t> yang </a:t>
            </a:r>
            <a:r>
              <a:rPr lang="en-US" sz="2400" dirty="0" err="1"/>
              <a:t>mengujakan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012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9" r="-1" b="-1"/>
          <a:stretch/>
        </p:blipFill>
        <p:spPr>
          <a:xfrm>
            <a:off x="8217789" y="11"/>
            <a:ext cx="3974211" cy="2830276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7909"/>
            <a:ext cx="8403771" cy="9746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SAMBUNGAN…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702543"/>
            <a:ext cx="9637486" cy="4930485"/>
          </a:xfrm>
        </p:spPr>
        <p:txBody>
          <a:bodyPr anchor="ctr">
            <a:noAutofit/>
          </a:bodyPr>
          <a:lstStyle/>
          <a:p>
            <a:r>
              <a:rPr lang="en-US" sz="2400" dirty="0" err="1"/>
              <a:t>Asas</a:t>
            </a:r>
            <a:r>
              <a:rPr lang="en-US" sz="2400" dirty="0"/>
              <a:t> </a:t>
            </a:r>
            <a:r>
              <a:rPr lang="en-US" sz="2400" dirty="0" err="1"/>
              <a:t>kemunculan</a:t>
            </a:r>
            <a:r>
              <a:rPr lang="en-US" sz="2400" dirty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/>
              <a:t>Islam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Warisan</a:t>
            </a:r>
            <a:r>
              <a:rPr lang="en-US" sz="2400" dirty="0" smtClean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keilmuan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kaum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sekeliling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Arab,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Sumeria</a:t>
            </a:r>
            <a:r>
              <a:rPr lang="en-US" sz="2400" dirty="0" smtClean="0"/>
              <a:t>, </a:t>
            </a:r>
            <a:r>
              <a:rPr lang="en-US" sz="2400" dirty="0"/>
              <a:t>Babylon, </a:t>
            </a:r>
            <a:r>
              <a:rPr lang="en-US" sz="2400" dirty="0" err="1" smtClean="0"/>
              <a:t>Mesir</a:t>
            </a:r>
            <a:r>
              <a:rPr lang="en-US" sz="2400" dirty="0" smtClean="0"/>
              <a:t>, Greek, </a:t>
            </a:r>
            <a:r>
              <a:rPr lang="en-US" sz="2400" dirty="0" err="1" smtClean="0"/>
              <a:t>Parsi</a:t>
            </a:r>
            <a:r>
              <a:rPr lang="en-US" sz="2400" dirty="0" smtClean="0"/>
              <a:t>, </a:t>
            </a:r>
            <a:r>
              <a:rPr lang="en-US" sz="2400" dirty="0" err="1"/>
              <a:t>dan</a:t>
            </a:r>
            <a:r>
              <a:rPr lang="en-US" sz="2400" dirty="0"/>
              <a:t> India.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/>
              <a:t>Inspirasi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Al-Quran </a:t>
            </a:r>
            <a:r>
              <a:rPr lang="en-US" sz="2400" dirty="0" err="1"/>
              <a:t>dan</a:t>
            </a:r>
            <a:r>
              <a:rPr lang="en-US" sz="2400" dirty="0"/>
              <a:t> al-Hadith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/>
              <a:t>Keintelektualan</a:t>
            </a:r>
            <a:r>
              <a:rPr lang="en-US" sz="2400" dirty="0"/>
              <a:t> </a:t>
            </a:r>
            <a:r>
              <a:rPr lang="en-US" sz="2400" dirty="0" err="1" smtClean="0"/>
              <a:t>saintis</a:t>
            </a:r>
            <a:r>
              <a:rPr lang="en-US" sz="2400" dirty="0"/>
              <a:t>,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falsafah</a:t>
            </a:r>
            <a:r>
              <a:rPr lang="en-US" sz="2400" dirty="0"/>
              <a:t>, </a:t>
            </a:r>
            <a:r>
              <a:rPr lang="en-US" sz="2400" dirty="0" err="1"/>
              <a:t>pemikir</a:t>
            </a:r>
            <a:r>
              <a:rPr lang="en-US" sz="2400" dirty="0"/>
              <a:t> Muslim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/>
              <a:t>500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kehebatan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 Islam (</a:t>
            </a:r>
            <a:r>
              <a:rPr lang="en-US" sz="2400" dirty="0" err="1"/>
              <a:t>kurun</a:t>
            </a:r>
            <a:r>
              <a:rPr lang="en-US" sz="2400" dirty="0"/>
              <a:t> </a:t>
            </a:r>
            <a:r>
              <a:rPr lang="en-US" sz="2400" dirty="0" smtClean="0"/>
              <a:t>7–11 </a:t>
            </a:r>
            <a:r>
              <a:rPr lang="en-US" sz="2400" dirty="0" err="1" smtClean="0"/>
              <a:t>Masihi</a:t>
            </a:r>
            <a:r>
              <a:rPr lang="en-US" sz="2400" dirty="0" smtClean="0"/>
              <a:t>). </a:t>
            </a:r>
          </a:p>
          <a:p>
            <a:pPr marL="261938" lvl="1" indent="-261938"/>
            <a:r>
              <a:rPr lang="en-US" sz="2400" dirty="0" err="1" smtClean="0"/>
              <a:t>Fenomena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membolehkan</a:t>
            </a:r>
            <a:r>
              <a:rPr lang="en-US" sz="2400" dirty="0" smtClean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pelbagai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keilmuan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Islam </a:t>
            </a:r>
            <a:r>
              <a:rPr lang="en-US" sz="3600" dirty="0" err="1">
                <a:solidFill>
                  <a:srgbClr val="FFC000"/>
                </a:solidFill>
              </a:rPr>
              <a:t>sebagai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inspirasi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dalam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perkembangan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Sains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&amp; </a:t>
            </a:r>
            <a:r>
              <a:rPr lang="en-US" sz="3600" dirty="0" err="1" smtClean="0">
                <a:solidFill>
                  <a:srgbClr val="FFC000"/>
                </a:solidFill>
              </a:rPr>
              <a:t>Ilmu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2038007"/>
            <a:ext cx="11654972" cy="3695136"/>
          </a:xfrm>
        </p:spPr>
        <p:txBody>
          <a:bodyPr>
            <a:noAutofit/>
          </a:bodyPr>
          <a:lstStyle/>
          <a:p>
            <a:r>
              <a:rPr lang="en-US" sz="2800" dirty="0" err="1"/>
              <a:t>Kebangkitan</a:t>
            </a:r>
            <a:r>
              <a:rPr lang="en-US" sz="2800" dirty="0"/>
              <a:t> Islam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kelahiran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 </a:t>
            </a:r>
            <a:r>
              <a:rPr lang="en-US" sz="2800" dirty="0" smtClean="0"/>
              <a:t>Muslim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;</a:t>
            </a:r>
            <a:endParaRPr lang="en-US" sz="2800" dirty="0"/>
          </a:p>
          <a:p>
            <a:pPr lvl="1"/>
            <a:r>
              <a:rPr lang="en-US" sz="2800" dirty="0" err="1"/>
              <a:t>aktiviti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 </a:t>
            </a:r>
            <a:r>
              <a:rPr lang="en-US" sz="2800" dirty="0" err="1"/>
              <a:t>didorong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insentif</a:t>
            </a:r>
            <a:r>
              <a:rPr lang="en-US" sz="2800" dirty="0"/>
              <a:t> 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galakan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Nabi</a:t>
            </a:r>
            <a:r>
              <a:rPr lang="en-US" sz="2800" dirty="0"/>
              <a:t> Muhammad  S.A.W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memperoleh</a:t>
            </a:r>
            <a:r>
              <a:rPr lang="en-US" sz="2800" dirty="0"/>
              <a:t>/</a:t>
            </a:r>
            <a:r>
              <a:rPr lang="en-US" sz="2800" dirty="0" err="1"/>
              <a:t>menimba</a:t>
            </a:r>
            <a:r>
              <a:rPr lang="en-US" sz="2800" dirty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pelbagai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keilmuan</a:t>
            </a:r>
            <a:r>
              <a:rPr lang="en-US" sz="2800" dirty="0"/>
              <a:t> </a:t>
            </a:r>
            <a:r>
              <a:rPr lang="en-US" sz="2800" dirty="0" err="1"/>
              <a:t>termasuklah</a:t>
            </a:r>
            <a:r>
              <a:rPr lang="en-US" sz="2800" dirty="0"/>
              <a:t> </a:t>
            </a:r>
            <a:r>
              <a:rPr lang="en-US" sz="2800" dirty="0" err="1"/>
              <a:t>sains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falsafah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800" dirty="0" err="1" smtClean="0"/>
              <a:t>transformasi</a:t>
            </a:r>
            <a:r>
              <a:rPr lang="en-US" sz="2800" dirty="0" smtClean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kalangan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Arab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err="1"/>
              <a:t>Kesepaduan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: Agama, </a:t>
            </a:r>
            <a:r>
              <a:rPr lang="en-US" sz="2800" dirty="0" err="1"/>
              <a:t>Rasional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Eksperimen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dirty="0" err="1"/>
              <a:t>Tiada</a:t>
            </a:r>
            <a:r>
              <a:rPr lang="en-US" sz="2800" dirty="0"/>
              <a:t> </a:t>
            </a:r>
            <a:r>
              <a:rPr lang="en-US" sz="2800" dirty="0" err="1"/>
              <a:t>kontradiksi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pertentangan</a:t>
            </a:r>
            <a:r>
              <a:rPr lang="en-US" sz="2800" dirty="0" smtClean="0"/>
              <a:t>)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/>
              <a:t>agama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sains</a:t>
            </a:r>
            <a:r>
              <a:rPr lang="en-US" sz="2800" dirty="0" smtClean="0"/>
              <a:t>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0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38" y="2408927"/>
            <a:ext cx="4712119" cy="3687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3983" y="2408927"/>
            <a:ext cx="6092472" cy="36554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538" y="1054214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PUSAT PERKEMBANGAN ILMU - PEMANGKIN PERKEMBANGAN SAINS DI DUNIA </a:t>
            </a:r>
            <a:r>
              <a:rPr lang="en-US" sz="3000" dirty="0" smtClean="0">
                <a:solidFill>
                  <a:srgbClr val="FFFF00"/>
                </a:solidFill>
              </a:rPr>
              <a:t>ISLAM</a:t>
            </a:r>
            <a:br>
              <a:rPr lang="en-US" sz="3000" dirty="0" smtClean="0">
                <a:solidFill>
                  <a:srgbClr val="FFFF00"/>
                </a:solidFill>
              </a:rPr>
            </a:br>
            <a:r>
              <a:rPr lang="en-US" sz="3000" dirty="0" smtClean="0">
                <a:solidFill>
                  <a:srgbClr val="FFFF00"/>
                </a:solidFill>
              </a:rPr>
              <a:t>Baghdad – </a:t>
            </a:r>
            <a:r>
              <a:rPr lang="en-US" sz="3000" dirty="0" err="1" smtClean="0">
                <a:solidFill>
                  <a:srgbClr val="FFFF00"/>
                </a:solidFill>
              </a:rPr>
              <a:t>dimashq</a:t>
            </a:r>
            <a:r>
              <a:rPr lang="en-US" sz="3000" dirty="0" smtClean="0">
                <a:solidFill>
                  <a:srgbClr val="FFFF00"/>
                </a:solidFill>
              </a:rPr>
              <a:t> – </a:t>
            </a:r>
            <a:r>
              <a:rPr lang="en-US" sz="3000" dirty="0" err="1" smtClean="0">
                <a:solidFill>
                  <a:srgbClr val="FFFF00"/>
                </a:solidFill>
              </a:rPr>
              <a:t>cordova</a:t>
            </a:r>
            <a:r>
              <a:rPr lang="en-US" sz="3000" dirty="0" smtClean="0">
                <a:solidFill>
                  <a:srgbClr val="FFFF00"/>
                </a:solidFill>
              </a:rPr>
              <a:t> - </a:t>
            </a:r>
            <a:r>
              <a:rPr lang="en-US" sz="3000" dirty="0" err="1" smtClean="0">
                <a:solidFill>
                  <a:srgbClr val="FFFF00"/>
                </a:solidFill>
              </a:rPr>
              <a:t>kaherah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PUSAT PERKEMBANGAN ILMU - PEMANGKIN PERKEMBANGAN SAINS DI DUNIA ISLAM 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555140"/>
              </p:ext>
            </p:extLst>
          </p:nvPr>
        </p:nvGraphicFramePr>
        <p:xfrm>
          <a:off x="914400" y="1741715"/>
          <a:ext cx="10353675" cy="473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5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-1" y="-172290"/>
            <a:ext cx="12192000" cy="439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543" y="3497943"/>
            <a:ext cx="3643086" cy="72571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MY" sz="3600" dirty="0">
                <a:solidFill>
                  <a:srgbClr val="003300"/>
                </a:solidFill>
              </a:rPr>
              <a:t>1. BAGHDAD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223657"/>
            <a:ext cx="12192001" cy="2462042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MY" dirty="0"/>
              <a:t>Baghdad </a:t>
            </a:r>
            <a:r>
              <a:rPr lang="en-MY" dirty="0" err="1"/>
              <a:t>muncul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pusat</a:t>
            </a:r>
            <a:r>
              <a:rPr lang="en-MY" dirty="0"/>
              <a:t> </a:t>
            </a:r>
            <a:r>
              <a:rPr lang="en-MY" dirty="0" err="1"/>
              <a:t>kebudayaan</a:t>
            </a:r>
            <a:r>
              <a:rPr lang="en-MY" dirty="0"/>
              <a:t> yang </a:t>
            </a:r>
            <a:r>
              <a:rPr lang="en-MY" dirty="0" err="1"/>
              <a:t>hebat</a:t>
            </a:r>
            <a:r>
              <a:rPr lang="en-MY" dirty="0"/>
              <a:t> di </a:t>
            </a:r>
            <a:r>
              <a:rPr lang="en-MY" dirty="0" err="1"/>
              <a:t>bawah</a:t>
            </a:r>
            <a:r>
              <a:rPr lang="en-MY" dirty="0"/>
              <a:t> </a:t>
            </a:r>
            <a:r>
              <a:rPr lang="en-MY" dirty="0" err="1"/>
              <a:t>pemerintahan</a:t>
            </a:r>
            <a:r>
              <a:rPr lang="en-MY" dirty="0"/>
              <a:t> </a:t>
            </a:r>
            <a:r>
              <a:rPr lang="en-MY" dirty="0" err="1"/>
              <a:t>Khalifah</a:t>
            </a:r>
            <a:r>
              <a:rPr lang="en-MY" dirty="0"/>
              <a:t> Abu </a:t>
            </a:r>
            <a:r>
              <a:rPr lang="en-MY" dirty="0" err="1"/>
              <a:t>Ja’far</a:t>
            </a:r>
            <a:r>
              <a:rPr lang="en-MY" dirty="0"/>
              <a:t> al-Mansur (136-158H/754-775M) </a:t>
            </a:r>
            <a:r>
              <a:rPr lang="en-MY" dirty="0" err="1" smtClean="0"/>
              <a:t>khalifah</a:t>
            </a:r>
            <a:r>
              <a:rPr lang="en-MY" dirty="0" smtClean="0"/>
              <a:t> </a:t>
            </a:r>
            <a:r>
              <a:rPr lang="en-MY" dirty="0" err="1"/>
              <a:t>kedua</a:t>
            </a:r>
            <a:r>
              <a:rPr lang="en-MY" dirty="0"/>
              <a:t> </a:t>
            </a:r>
            <a:r>
              <a:rPr lang="en-MY" dirty="0" err="1"/>
              <a:t>kerajaan</a:t>
            </a:r>
            <a:r>
              <a:rPr lang="en-MY" dirty="0"/>
              <a:t> </a:t>
            </a:r>
            <a:r>
              <a:rPr lang="en-MY" dirty="0" err="1"/>
              <a:t>Abbasiyah</a:t>
            </a:r>
            <a:r>
              <a:rPr lang="en-MY" dirty="0"/>
              <a:t>.</a:t>
            </a:r>
          </a:p>
          <a:p>
            <a:r>
              <a:rPr lang="en-MY" dirty="0" err="1" smtClean="0"/>
              <a:t>Diikuti</a:t>
            </a:r>
            <a:r>
              <a:rPr lang="en-MY" dirty="0" smtClean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tiga</a:t>
            </a:r>
            <a:r>
              <a:rPr lang="en-MY" dirty="0"/>
              <a:t> </a:t>
            </a:r>
            <a:r>
              <a:rPr lang="en-MY" dirty="0" err="1"/>
              <a:t>generasi</a:t>
            </a:r>
            <a:r>
              <a:rPr lang="en-MY" dirty="0"/>
              <a:t> </a:t>
            </a:r>
            <a:r>
              <a:rPr lang="en-MY" dirty="0" err="1"/>
              <a:t>penggantinya</a:t>
            </a:r>
            <a:r>
              <a:rPr lang="en-MY" dirty="0"/>
              <a:t> </a:t>
            </a:r>
            <a:r>
              <a:rPr lang="en-MY" dirty="0" err="1"/>
              <a:t>khususnya</a:t>
            </a:r>
            <a:r>
              <a:rPr lang="en-MY" dirty="0"/>
              <a:t> </a:t>
            </a:r>
            <a:r>
              <a:rPr lang="en-MY" dirty="0" err="1"/>
              <a:t>khalifah</a:t>
            </a:r>
            <a:r>
              <a:rPr lang="en-MY" dirty="0"/>
              <a:t> Muhammad al-Mahdi (775-785M), Harun al-Rashid (170-193H/786-809M) </a:t>
            </a:r>
            <a:r>
              <a:rPr lang="en-MY" dirty="0" err="1"/>
              <a:t>dan</a:t>
            </a:r>
            <a:r>
              <a:rPr lang="en-MY" dirty="0"/>
              <a:t> Abdullah al-</a:t>
            </a:r>
            <a:r>
              <a:rPr lang="en-MY" dirty="0" err="1"/>
              <a:t>Ma’mun</a:t>
            </a:r>
            <a:r>
              <a:rPr lang="en-MY" dirty="0"/>
              <a:t> (198-218H/813-833M) (John Freely,2009</a:t>
            </a:r>
            <a:r>
              <a:rPr lang="en-MY" dirty="0" smtClean="0"/>
              <a:t>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584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8"/>
          <a:stretch/>
        </p:blipFill>
        <p:spPr>
          <a:xfrm>
            <a:off x="20" y="10"/>
            <a:ext cx="12191980" cy="41946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" y="4194628"/>
            <a:ext cx="12191979" cy="2663371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MY" sz="2400" b="1" dirty="0">
                <a:solidFill>
                  <a:srgbClr val="FFC000"/>
                </a:solidFill>
              </a:rPr>
              <a:t>KEISTIMEWAAN BAGHDAD SEBAGAI PUSAT PERKEMBANGAN ILMU</a:t>
            </a:r>
            <a:endParaRPr lang="en-MY" sz="2400" b="1" dirty="0" smtClean="0">
              <a:solidFill>
                <a:srgbClr val="FFC000"/>
              </a:solidFill>
            </a:endParaRPr>
          </a:p>
          <a:p>
            <a:r>
              <a:rPr lang="en-MY" dirty="0" err="1" smtClean="0"/>
              <a:t>Tahun</a:t>
            </a:r>
            <a:r>
              <a:rPr lang="en-MY" dirty="0" smtClean="0"/>
              <a:t> </a:t>
            </a:r>
            <a:r>
              <a:rPr lang="en-MY" dirty="0"/>
              <a:t>900-1100M </a:t>
            </a:r>
            <a:r>
              <a:rPr lang="en-MY" dirty="0" err="1"/>
              <a:t>merupakan</a:t>
            </a:r>
            <a:r>
              <a:rPr lang="en-MY" dirty="0"/>
              <a:t> zaman </a:t>
            </a:r>
            <a:r>
              <a:rPr lang="en-MY" dirty="0" err="1"/>
              <a:t>keemasan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kemuncak</a:t>
            </a:r>
            <a:r>
              <a:rPr lang="en-MY" dirty="0"/>
              <a:t> </a:t>
            </a:r>
            <a:r>
              <a:rPr lang="en-MY" dirty="0" err="1"/>
              <a:t>kemajuan</a:t>
            </a:r>
            <a:r>
              <a:rPr lang="en-MY" dirty="0"/>
              <a:t> </a:t>
            </a:r>
            <a:r>
              <a:rPr lang="en-MY" dirty="0" err="1"/>
              <a:t>tamadun</a:t>
            </a:r>
            <a:r>
              <a:rPr lang="en-MY" dirty="0"/>
              <a:t> Islam  </a:t>
            </a:r>
            <a:r>
              <a:rPr lang="en-MY" dirty="0" err="1"/>
              <a:t>khususnya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.</a:t>
            </a:r>
          </a:p>
          <a:p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perubatan</a:t>
            </a:r>
            <a:r>
              <a:rPr lang="en-MY" dirty="0"/>
              <a:t> </a:t>
            </a:r>
            <a:r>
              <a:rPr lang="en-MY" dirty="0" err="1"/>
              <a:t>bermula</a:t>
            </a:r>
            <a:r>
              <a:rPr lang="en-MY" dirty="0"/>
              <a:t> </a:t>
            </a:r>
            <a:r>
              <a:rPr lang="en-MY" dirty="0" err="1"/>
              <a:t>sebaik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berakhir</a:t>
            </a:r>
            <a:r>
              <a:rPr lang="en-MY" dirty="0"/>
              <a:t> </a:t>
            </a:r>
            <a:r>
              <a:rPr lang="en-MY" dirty="0" err="1"/>
              <a:t>tempoh</a:t>
            </a:r>
            <a:r>
              <a:rPr lang="en-MY" dirty="0"/>
              <a:t> </a:t>
            </a:r>
            <a:r>
              <a:rPr lang="en-MY" dirty="0" err="1"/>
              <a:t>kegiatan</a:t>
            </a:r>
            <a:r>
              <a:rPr lang="en-MY" dirty="0"/>
              <a:t> </a:t>
            </a:r>
            <a:r>
              <a:rPr lang="en-MY" dirty="0" err="1"/>
              <a:t>penterjemahan</a:t>
            </a:r>
            <a:r>
              <a:rPr lang="en-MY" dirty="0"/>
              <a:t> yang </a:t>
            </a:r>
            <a:r>
              <a:rPr lang="en-MY" dirty="0" err="1"/>
              <a:t>berasaskan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Greek yang </a:t>
            </a:r>
            <a:r>
              <a:rPr lang="en-MY" dirty="0" err="1"/>
              <a:t>turut</a:t>
            </a:r>
            <a:r>
              <a:rPr lang="en-MY" dirty="0"/>
              <a:t> </a:t>
            </a:r>
            <a:r>
              <a:rPr lang="en-MY" dirty="0" err="1"/>
              <a:t>diperkukuhkan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Parsi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India.</a:t>
            </a:r>
          </a:p>
          <a:p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ketika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, </a:t>
            </a:r>
            <a:r>
              <a:rPr lang="en-MY" dirty="0" err="1"/>
              <a:t>lahirlah</a:t>
            </a:r>
            <a:r>
              <a:rPr lang="en-MY" dirty="0"/>
              <a:t> </a:t>
            </a:r>
            <a:r>
              <a:rPr lang="en-MY" dirty="0" err="1"/>
              <a:t>tokoh-tokoh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Islam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bidang</a:t>
            </a:r>
            <a:r>
              <a:rPr lang="en-MY" dirty="0"/>
              <a:t> (</a:t>
            </a:r>
            <a:r>
              <a:rPr lang="en-MY" dirty="0" err="1"/>
              <a:t>Saidin</a:t>
            </a:r>
            <a:r>
              <a:rPr lang="en-MY" dirty="0"/>
              <a:t> Wan Ismail, </a:t>
            </a:r>
            <a:r>
              <a:rPr lang="en-MY" dirty="0" err="1"/>
              <a:t>tth</a:t>
            </a:r>
            <a:r>
              <a:rPr lang="en-MY" dirty="0"/>
              <a:t>.)</a:t>
            </a:r>
          </a:p>
          <a:p>
            <a:pPr marL="68580" indent="0">
              <a:buNone/>
            </a:pPr>
            <a:endParaRPr lang="en-MY" sz="1500" dirty="0"/>
          </a:p>
        </p:txBody>
      </p:sp>
    </p:spTree>
    <p:extLst>
      <p:ext uri="{BB962C8B-B14F-4D97-AF65-F5344CB8AC3E}">
        <p14:creationId xmlns:p14="http://schemas.microsoft.com/office/powerpoint/2010/main" val="32420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563" y="6985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66E44-36EB-4DD7-8353-A5D9B7D550DC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857973"/>
              </p:ext>
            </p:extLst>
          </p:nvPr>
        </p:nvGraphicFramePr>
        <p:xfrm>
          <a:off x="1524000" y="767897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9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9" r="2" b="488"/>
          <a:stretch/>
        </p:blipFill>
        <p:spPr>
          <a:xfrm>
            <a:off x="8172413" y="-2055"/>
            <a:ext cx="4019589" cy="2961386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r="1" b="1"/>
          <a:stretch/>
        </p:blipFill>
        <p:spPr>
          <a:xfrm>
            <a:off x="8768834" y="4082148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7" y="110424"/>
            <a:ext cx="6387102" cy="747837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2. DIMASHQ/DAMSYIK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8" y="764771"/>
            <a:ext cx="8502826" cy="5685905"/>
          </a:xfrm>
        </p:spPr>
        <p:txBody>
          <a:bodyPr anchor="t">
            <a:noAutofit/>
          </a:bodyPr>
          <a:lstStyle/>
          <a:p>
            <a:r>
              <a:rPr lang="en-MY" sz="2400" dirty="0" err="1"/>
              <a:t>Setelah</a:t>
            </a:r>
            <a:r>
              <a:rPr lang="en-MY" sz="2400" dirty="0"/>
              <a:t> zaman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dirty="0" err="1"/>
              <a:t>Khulafa</a:t>
            </a:r>
            <a:r>
              <a:rPr lang="en-MY" sz="2400" dirty="0"/>
              <a:t>’ al-</a:t>
            </a:r>
            <a:r>
              <a:rPr lang="en-MY" sz="2400" dirty="0" err="1"/>
              <a:t>Rasyidin</a:t>
            </a:r>
            <a:r>
              <a:rPr lang="en-MY" sz="2400" dirty="0"/>
              <a:t> </a:t>
            </a:r>
            <a:r>
              <a:rPr lang="en-MY" sz="2400" dirty="0" err="1"/>
              <a:t>berakhir</a:t>
            </a:r>
            <a:r>
              <a:rPr lang="en-MY" sz="2400" dirty="0"/>
              <a:t>, </a:t>
            </a:r>
            <a:r>
              <a:rPr lang="en-MY" sz="2400" dirty="0" err="1"/>
              <a:t>teraju</a:t>
            </a:r>
            <a:r>
              <a:rPr lang="en-MY" sz="2400" dirty="0"/>
              <a:t>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 Islam </a:t>
            </a:r>
            <a:r>
              <a:rPr lang="en-MY" sz="2400" dirty="0" err="1"/>
              <a:t>dipegang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 smtClean="0"/>
              <a:t>Bani</a:t>
            </a:r>
            <a:r>
              <a:rPr lang="en-MY" sz="2400" dirty="0" smtClean="0"/>
              <a:t> </a:t>
            </a:r>
            <a:r>
              <a:rPr lang="en-MY" sz="2400" dirty="0" err="1" smtClean="0"/>
              <a:t>Umayyah</a:t>
            </a:r>
            <a:r>
              <a:rPr lang="en-MY" sz="2400" dirty="0" smtClean="0"/>
              <a:t> </a:t>
            </a:r>
            <a:r>
              <a:rPr lang="en-MY" sz="2400" dirty="0"/>
              <a:t>(40-132H/661-750M).</a:t>
            </a:r>
          </a:p>
          <a:p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dirty="0" err="1" smtClean="0"/>
              <a:t>berpindah</a:t>
            </a:r>
            <a:r>
              <a:rPr lang="en-MY" sz="2400" dirty="0" smtClean="0"/>
              <a:t> </a:t>
            </a:r>
            <a:r>
              <a:rPr lang="en-MY" sz="2400" dirty="0" err="1"/>
              <a:t>dari</a:t>
            </a:r>
            <a:r>
              <a:rPr lang="en-MY" sz="2400" dirty="0"/>
              <a:t> Madinah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Damsyik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konteks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, zaman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dilihat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zaman </a:t>
            </a:r>
            <a:r>
              <a:rPr lang="en-MY" sz="2400" dirty="0" err="1"/>
              <a:t>penghubung</a:t>
            </a:r>
            <a:r>
              <a:rPr lang="en-MY" sz="2400" dirty="0"/>
              <a:t> yang </a:t>
            </a:r>
            <a:r>
              <a:rPr lang="en-MY" sz="2400" dirty="0" err="1"/>
              <a:t>lebih</a:t>
            </a:r>
            <a:r>
              <a:rPr lang="en-MY" sz="2400" dirty="0"/>
              <a:t> </a:t>
            </a:r>
            <a:r>
              <a:rPr lang="en-MY" sz="2400" dirty="0" err="1"/>
              <a:t>luas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tamadun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, </a:t>
            </a:r>
            <a:r>
              <a:rPr lang="en-MY" sz="2400" dirty="0" err="1"/>
              <a:t>Romawi</a:t>
            </a:r>
            <a:r>
              <a:rPr lang="en-MY" sz="2400" dirty="0"/>
              <a:t>, </a:t>
            </a:r>
            <a:r>
              <a:rPr lang="en-MY" sz="2400" dirty="0" smtClean="0"/>
              <a:t>India, </a:t>
            </a:r>
            <a:r>
              <a:rPr lang="en-MY" sz="2400" dirty="0" err="1"/>
              <a:t>dan</a:t>
            </a:r>
            <a:r>
              <a:rPr lang="en-MY" sz="2400" dirty="0"/>
              <a:t> China.</a:t>
            </a:r>
          </a:p>
          <a:p>
            <a:r>
              <a:rPr lang="en-MY" sz="2400" dirty="0" err="1"/>
              <a:t>Pada</a:t>
            </a:r>
            <a:r>
              <a:rPr lang="en-MY" sz="2400" dirty="0"/>
              <a:t> zaman </a:t>
            </a:r>
            <a:r>
              <a:rPr lang="en-MY" sz="2400" dirty="0" err="1"/>
              <a:t>ini</a:t>
            </a:r>
            <a:r>
              <a:rPr lang="en-MY" sz="2400" dirty="0"/>
              <a:t>, orang Islam </a:t>
            </a:r>
            <a:r>
              <a:rPr lang="en-MY" sz="2400" dirty="0" err="1"/>
              <a:t>diperkenalkan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yang </a:t>
            </a:r>
            <a:r>
              <a:rPr lang="en-MY" sz="2400" dirty="0" err="1" smtClean="0"/>
              <a:t>lebih</a:t>
            </a:r>
            <a:r>
              <a:rPr lang="en-MY" sz="2400" dirty="0" smtClean="0"/>
              <a:t> </a:t>
            </a:r>
            <a:r>
              <a:rPr lang="en-MY" sz="2400" dirty="0" err="1"/>
              <a:t>maju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</a:t>
            </a:r>
            <a:r>
              <a:rPr lang="en-MY" sz="2400" dirty="0" err="1"/>
              <a:t>pembuatan</a:t>
            </a:r>
            <a:r>
              <a:rPr lang="en-MY" sz="2400" dirty="0"/>
              <a:t> </a:t>
            </a:r>
            <a:r>
              <a:rPr lang="en-MY" sz="2400" dirty="0" err="1"/>
              <a:t>kapal</a:t>
            </a:r>
            <a:r>
              <a:rPr lang="en-MY" sz="2400" dirty="0"/>
              <a:t> (armada </a:t>
            </a:r>
            <a:r>
              <a:rPr lang="en-MY" sz="2400" dirty="0" err="1"/>
              <a:t>laut</a:t>
            </a:r>
            <a:r>
              <a:rPr lang="en-MY" sz="2400" dirty="0"/>
              <a:t>), </a:t>
            </a:r>
            <a:r>
              <a:rPr lang="en-MY" sz="2400" dirty="0" err="1" smtClean="0"/>
              <a:t>alatan</a:t>
            </a:r>
            <a:r>
              <a:rPr lang="en-MY" sz="2400" dirty="0" smtClean="0"/>
              <a:t> </a:t>
            </a:r>
            <a:r>
              <a:rPr lang="en-MY" sz="2400" dirty="0" err="1" smtClean="0"/>
              <a:t>peperangan</a:t>
            </a:r>
            <a:r>
              <a:rPr lang="en-MY" sz="2400" dirty="0" smtClean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 smtClean="0"/>
              <a:t>teknik</a:t>
            </a:r>
            <a:r>
              <a:rPr lang="en-MY" sz="2400" dirty="0" smtClean="0"/>
              <a:t> </a:t>
            </a:r>
            <a:r>
              <a:rPr lang="en-MY" sz="2400" dirty="0" err="1" smtClean="0"/>
              <a:t>pertanian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947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Sambungan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MY" sz="2400" dirty="0" err="1"/>
              <a:t>Perkembangan</a:t>
            </a:r>
            <a:r>
              <a:rPr lang="en-MY" sz="2400" dirty="0"/>
              <a:t> </a:t>
            </a:r>
            <a:r>
              <a:rPr lang="en-MY" sz="2400" dirty="0" err="1"/>
              <a:t>negara-negara</a:t>
            </a:r>
            <a:r>
              <a:rPr lang="en-MY" sz="2400" dirty="0"/>
              <a:t> Islam </a:t>
            </a:r>
            <a:r>
              <a:rPr lang="en-MY" sz="2400" dirty="0" err="1"/>
              <a:t>pada</a:t>
            </a:r>
            <a:r>
              <a:rPr lang="en-MY" sz="2400" dirty="0"/>
              <a:t> zaman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melibatkan</a:t>
            </a:r>
            <a:r>
              <a:rPr lang="en-MY" sz="2400" dirty="0"/>
              <a:t> </a:t>
            </a:r>
            <a:r>
              <a:rPr lang="en-MY" sz="2400" dirty="0" err="1"/>
              <a:t>penaklukan</a:t>
            </a:r>
            <a:r>
              <a:rPr lang="en-MY" sz="2400" dirty="0"/>
              <a:t> </a:t>
            </a:r>
            <a:r>
              <a:rPr lang="en-MY" sz="2400" dirty="0" err="1" smtClean="0"/>
              <a:t>gedung</a:t>
            </a:r>
            <a:r>
              <a:rPr lang="en-MY" sz="2400" dirty="0" smtClean="0"/>
              <a:t> </a:t>
            </a:r>
            <a:r>
              <a:rPr lang="en-MY" sz="2400" dirty="0" err="1"/>
              <a:t>ilmu</a:t>
            </a:r>
            <a:r>
              <a:rPr lang="en-MY" sz="2400" dirty="0"/>
              <a:t> </a:t>
            </a:r>
            <a:r>
              <a:rPr lang="en-MY" sz="2400" dirty="0" err="1" smtClean="0"/>
              <a:t>daripada</a:t>
            </a:r>
            <a:r>
              <a:rPr lang="en-MY" sz="2400" dirty="0" smtClean="0"/>
              <a:t> </a:t>
            </a:r>
            <a:r>
              <a:rPr lang="en-MY" sz="2400" dirty="0" err="1"/>
              <a:t>pelbagai</a:t>
            </a:r>
            <a:r>
              <a:rPr lang="en-MY" sz="2400" dirty="0"/>
              <a:t> </a:t>
            </a:r>
            <a:r>
              <a:rPr lang="en-MY" sz="2400" dirty="0" err="1"/>
              <a:t>tamadun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Ilmu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dirty="0" err="1"/>
              <a:t>diperolehi</a:t>
            </a:r>
            <a:r>
              <a:rPr lang="en-MY" sz="2400" dirty="0"/>
              <a:t> </a:t>
            </a:r>
            <a:r>
              <a:rPr lang="en-MY" sz="2400" dirty="0" err="1"/>
              <a:t>dari</a:t>
            </a:r>
            <a:r>
              <a:rPr lang="en-MY" sz="2400" dirty="0"/>
              <a:t> </a:t>
            </a:r>
            <a:r>
              <a:rPr lang="en-MY" sz="2400" dirty="0" smtClean="0"/>
              <a:t>Byzantine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Parsi</a:t>
            </a:r>
            <a:r>
              <a:rPr lang="en-MY" sz="2400" dirty="0"/>
              <a:t>. </a:t>
            </a:r>
            <a:r>
              <a:rPr lang="en-MY" sz="2400" dirty="0" err="1"/>
              <a:t>Begitu</a:t>
            </a:r>
            <a:r>
              <a:rPr lang="en-MY" sz="2400" dirty="0"/>
              <a:t>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 smtClean="0"/>
              <a:t>ilmu</a:t>
            </a:r>
            <a:r>
              <a:rPr lang="en-MY" sz="2400" dirty="0" smtClean="0"/>
              <a:t> </a:t>
            </a:r>
            <a:r>
              <a:rPr lang="en-MY" sz="2400" dirty="0" err="1"/>
              <a:t>dari</a:t>
            </a:r>
            <a:r>
              <a:rPr lang="en-MY" sz="2400" dirty="0"/>
              <a:t> India </a:t>
            </a:r>
            <a:r>
              <a:rPr lang="en-MY" sz="2400" dirty="0" err="1"/>
              <a:t>dan</a:t>
            </a:r>
            <a:r>
              <a:rPr lang="en-MY" sz="2400" dirty="0"/>
              <a:t> China.</a:t>
            </a:r>
          </a:p>
          <a:p>
            <a:r>
              <a:rPr lang="en-MY" sz="2400" dirty="0"/>
              <a:t>Zaman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permulaan</a:t>
            </a:r>
            <a:r>
              <a:rPr lang="en-MY" sz="2400" dirty="0"/>
              <a:t> zaman </a:t>
            </a:r>
            <a:r>
              <a:rPr lang="en-MY" sz="2400" dirty="0" err="1"/>
              <a:t>penterjemahan</a:t>
            </a:r>
            <a:r>
              <a:rPr lang="en-MY" sz="2400" dirty="0"/>
              <a:t> </a:t>
            </a:r>
            <a:r>
              <a:rPr lang="en-MY" sz="2400" dirty="0" err="1" smtClean="0"/>
              <a:t>daripada</a:t>
            </a:r>
            <a:r>
              <a:rPr lang="en-MY" sz="2400" dirty="0" smtClean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lain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Arab </a:t>
            </a:r>
            <a:r>
              <a:rPr lang="en-MY" sz="2400" dirty="0" err="1"/>
              <a:t>sejajar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dirty="0" err="1" smtClean="0"/>
              <a:t>Khalifah</a:t>
            </a:r>
            <a:r>
              <a:rPr lang="en-MY" sz="2400" dirty="0" smtClean="0"/>
              <a:t> al-</a:t>
            </a:r>
            <a:r>
              <a:rPr lang="en-MY" sz="2400" dirty="0" err="1" smtClean="0"/>
              <a:t>Walid</a:t>
            </a:r>
            <a:r>
              <a:rPr lang="en-MY" sz="2400" dirty="0" smtClean="0"/>
              <a:t> </a:t>
            </a:r>
            <a:r>
              <a:rPr lang="en-MY" sz="2400" dirty="0"/>
              <a:t>bin Abdul Malik (705-715M) yang </a:t>
            </a:r>
            <a:r>
              <a:rPr lang="en-MY" sz="2400" dirty="0" err="1"/>
              <a:t>menjadikan</a:t>
            </a:r>
            <a:r>
              <a:rPr lang="en-MY" sz="2400" dirty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Arab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</a:t>
            </a:r>
            <a:r>
              <a:rPr lang="en-MY" sz="2400" dirty="0" err="1" smtClean="0"/>
              <a:t>rasmi</a:t>
            </a:r>
            <a:r>
              <a:rPr lang="en-MY" sz="2400" dirty="0"/>
              <a:t> </a:t>
            </a:r>
            <a:r>
              <a:rPr lang="en-MY" sz="2400" dirty="0" err="1" smtClean="0"/>
              <a:t>Kerajaan</a:t>
            </a:r>
            <a:r>
              <a:rPr lang="en-MY" sz="2400" dirty="0" smtClean="0"/>
              <a:t> </a:t>
            </a:r>
            <a:r>
              <a:rPr lang="en-MY" sz="2400" dirty="0" err="1" smtClean="0"/>
              <a:t>Umawiyyah</a:t>
            </a:r>
            <a:r>
              <a:rPr lang="en-MY" sz="2400" dirty="0" smtClean="0"/>
              <a:t>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1521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Sambungan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MY" sz="2400" dirty="0" err="1"/>
              <a:t>Pemimpin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 </a:t>
            </a:r>
            <a:r>
              <a:rPr lang="en-MY" sz="2400" dirty="0" err="1"/>
              <a:t>Ayubiyyah</a:t>
            </a:r>
            <a:r>
              <a:rPr lang="en-MY" sz="2400" dirty="0"/>
              <a:t> </a:t>
            </a:r>
            <a:r>
              <a:rPr lang="en-MY" sz="2400" dirty="0" err="1"/>
              <a:t>telah</a:t>
            </a:r>
            <a:r>
              <a:rPr lang="en-MY" sz="2400" dirty="0"/>
              <a:t> </a:t>
            </a:r>
            <a:r>
              <a:rPr lang="en-MY" sz="2400" dirty="0" err="1"/>
              <a:t>berjaya</a:t>
            </a:r>
            <a:r>
              <a:rPr lang="en-MY" sz="2400" dirty="0"/>
              <a:t> </a:t>
            </a:r>
            <a:r>
              <a:rPr lang="en-MY" sz="2400" dirty="0" err="1"/>
              <a:t>menjadikan</a:t>
            </a:r>
            <a:r>
              <a:rPr lang="en-MY" sz="2400" dirty="0"/>
              <a:t> </a:t>
            </a:r>
            <a:r>
              <a:rPr lang="en-MY" sz="2400" dirty="0" err="1"/>
              <a:t>Damsyik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.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terbukti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tertubuhnya</a:t>
            </a:r>
            <a:r>
              <a:rPr lang="en-MY" sz="2400" dirty="0"/>
              <a:t> Madrasah al-</a:t>
            </a:r>
            <a:r>
              <a:rPr lang="en-MY" sz="2400" dirty="0" err="1"/>
              <a:t>Shauhiyyah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tahun</a:t>
            </a:r>
            <a:r>
              <a:rPr lang="en-MY" sz="2400" dirty="0"/>
              <a:t> 1239M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pengajaran</a:t>
            </a:r>
            <a:r>
              <a:rPr lang="en-MY" sz="2400" dirty="0"/>
              <a:t> </a:t>
            </a:r>
            <a:r>
              <a:rPr lang="en-MY" sz="2400" dirty="0" err="1"/>
              <a:t>empat</a:t>
            </a:r>
            <a:r>
              <a:rPr lang="en-MY" sz="2400" dirty="0"/>
              <a:t> </a:t>
            </a:r>
            <a:r>
              <a:rPr lang="en-MY" sz="2400" dirty="0" err="1"/>
              <a:t>mazhab</a:t>
            </a:r>
            <a:r>
              <a:rPr lang="en-MY" sz="2400" dirty="0"/>
              <a:t> </a:t>
            </a:r>
            <a:r>
              <a:rPr lang="en-MY" sz="2400" dirty="0" smtClean="0"/>
              <a:t>hokum (</a:t>
            </a:r>
            <a:r>
              <a:rPr lang="en-MY" sz="2400" dirty="0" err="1" smtClean="0"/>
              <a:t>Mazhab</a:t>
            </a:r>
            <a:r>
              <a:rPr lang="en-MY" sz="2400" dirty="0" smtClean="0"/>
              <a:t> Hanafi, Maliki, </a:t>
            </a:r>
            <a:r>
              <a:rPr lang="en-MY" sz="2400" dirty="0" err="1" smtClean="0"/>
              <a:t>Syafi’i</a:t>
            </a:r>
            <a:r>
              <a:rPr lang="en-MY" sz="2400" dirty="0" smtClean="0"/>
              <a:t> &amp; </a:t>
            </a:r>
            <a:r>
              <a:rPr lang="en-MY" sz="2400" dirty="0" err="1" smtClean="0"/>
              <a:t>Hambali</a:t>
            </a:r>
            <a:r>
              <a:rPr lang="en-MY" sz="2400" dirty="0" smtClean="0"/>
              <a:t>).</a:t>
            </a:r>
            <a:endParaRPr lang="en-MY" sz="2400" dirty="0"/>
          </a:p>
          <a:p>
            <a:r>
              <a:rPr lang="en-MY" sz="2400" dirty="0" err="1"/>
              <a:t>Semasa</a:t>
            </a:r>
            <a:r>
              <a:rPr lang="en-MY" sz="2400" dirty="0"/>
              <a:t> </a:t>
            </a:r>
            <a:r>
              <a:rPr lang="en-MY" sz="2400" dirty="0" err="1"/>
              <a:t>kepimpinan</a:t>
            </a:r>
            <a:r>
              <a:rPr lang="en-MY" sz="2400" dirty="0"/>
              <a:t> </a:t>
            </a:r>
            <a:r>
              <a:rPr lang="en-MY" sz="2400" dirty="0" err="1"/>
              <a:t>Salahuddin</a:t>
            </a:r>
            <a:r>
              <a:rPr lang="en-MY" sz="2400" dirty="0"/>
              <a:t> al-</a:t>
            </a:r>
            <a:r>
              <a:rPr lang="en-MY" sz="2400" dirty="0" err="1"/>
              <a:t>Ayyubi</a:t>
            </a:r>
            <a:r>
              <a:rPr lang="en-MY" sz="2400" dirty="0"/>
              <a:t>, </a:t>
            </a:r>
            <a:r>
              <a:rPr lang="en-MY" sz="2400" dirty="0" err="1" smtClean="0"/>
              <a:t>kerajaan</a:t>
            </a:r>
            <a:r>
              <a:rPr lang="en-MY" sz="2400" dirty="0" smtClean="0"/>
              <a:t> </a:t>
            </a:r>
            <a:r>
              <a:rPr lang="en-MY" sz="2400" dirty="0" err="1" smtClean="0"/>
              <a:t>Ayyubiyyah</a:t>
            </a:r>
            <a:r>
              <a:rPr lang="en-MY" sz="2400" dirty="0" smtClean="0"/>
              <a:t> </a:t>
            </a:r>
            <a:r>
              <a:rPr lang="en-MY" sz="2400" dirty="0" err="1" smtClean="0"/>
              <a:t>telah</a:t>
            </a:r>
            <a:r>
              <a:rPr lang="en-MY" sz="2400" dirty="0" smtClean="0"/>
              <a:t> </a:t>
            </a:r>
            <a:r>
              <a:rPr lang="en-MY" sz="2400" dirty="0" err="1" smtClean="0"/>
              <a:t>mendirikan</a:t>
            </a:r>
            <a:r>
              <a:rPr lang="en-MY" sz="2400" dirty="0" smtClean="0"/>
              <a:t> </a:t>
            </a:r>
            <a:r>
              <a:rPr lang="en-MY" sz="2400" dirty="0"/>
              <a:t>20 </a:t>
            </a:r>
            <a:r>
              <a:rPr lang="en-MY" sz="2400" dirty="0" err="1"/>
              <a:t>buah</a:t>
            </a:r>
            <a:r>
              <a:rPr lang="en-MY" sz="2400" dirty="0"/>
              <a:t> </a:t>
            </a:r>
            <a:r>
              <a:rPr lang="en-MY" sz="2400" dirty="0" err="1"/>
              <a:t>sekolah</a:t>
            </a:r>
            <a:r>
              <a:rPr lang="en-MY" sz="2400" dirty="0"/>
              <a:t>, 100 </a:t>
            </a:r>
            <a:r>
              <a:rPr lang="en-MY" sz="2400" dirty="0" err="1"/>
              <a:t>tempat</a:t>
            </a:r>
            <a:r>
              <a:rPr lang="en-MY" sz="2400" dirty="0"/>
              <a:t> </a:t>
            </a:r>
            <a:r>
              <a:rPr lang="en-MY" sz="2400" dirty="0" err="1" smtClean="0"/>
              <a:t>permandian</a:t>
            </a:r>
            <a:r>
              <a:rPr lang="en-MY" sz="2400" dirty="0" smtClean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sejumlah</a:t>
            </a:r>
            <a:r>
              <a:rPr lang="en-MY" sz="2400" dirty="0"/>
              <a:t> </a:t>
            </a:r>
            <a:r>
              <a:rPr lang="en-MY" sz="2400" dirty="0" err="1"/>
              <a:t>tempat</a:t>
            </a:r>
            <a:r>
              <a:rPr lang="en-MY" sz="2400" dirty="0"/>
              <a:t> </a:t>
            </a:r>
            <a:r>
              <a:rPr lang="en-MY" sz="2400" dirty="0" err="1"/>
              <a:t>berkumpulnya</a:t>
            </a:r>
            <a:r>
              <a:rPr lang="en-MY" sz="2400" dirty="0"/>
              <a:t> para </a:t>
            </a:r>
            <a:r>
              <a:rPr lang="en-MY" sz="2400" dirty="0" err="1"/>
              <a:t>sufi</a:t>
            </a:r>
            <a:r>
              <a:rPr lang="en-MY" sz="2400" dirty="0"/>
              <a:t> di </a:t>
            </a:r>
            <a:r>
              <a:rPr lang="en-MY" sz="2400" dirty="0" err="1"/>
              <a:t>Damsyik</a:t>
            </a:r>
            <a:r>
              <a:rPr lang="en-MY" sz="2400" dirty="0"/>
              <a:t>.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0048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 r="2" b="35219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6" r="-2" b="16349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7108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MY" dirty="0" smtClean="0">
                <a:solidFill>
                  <a:srgbClr val="FFFF00"/>
                </a:solidFill>
              </a:rPr>
              <a:t>3. </a:t>
            </a:r>
            <a:r>
              <a:rPr lang="en-MY" dirty="0">
                <a:solidFill>
                  <a:srgbClr val="FFFF00"/>
                </a:solidFill>
              </a:rPr>
              <a:t>CORDOVA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6" y="1479665"/>
            <a:ext cx="6467300" cy="50375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MY" sz="2000" dirty="0" err="1"/>
              <a:t>Setelah</a:t>
            </a:r>
            <a:r>
              <a:rPr lang="en-MY" sz="2000" dirty="0"/>
              <a:t> Islam </a:t>
            </a:r>
            <a:r>
              <a:rPr lang="en-MY" sz="2000" dirty="0" err="1"/>
              <a:t>bertapak</a:t>
            </a:r>
            <a:r>
              <a:rPr lang="en-MY" sz="2000" dirty="0"/>
              <a:t> di </a:t>
            </a:r>
            <a:r>
              <a:rPr lang="en-MY" sz="2000" dirty="0" err="1"/>
              <a:t>Andalus</a:t>
            </a:r>
            <a:r>
              <a:rPr lang="en-MY" sz="2000" dirty="0"/>
              <a:t>/</a:t>
            </a:r>
            <a:r>
              <a:rPr lang="en-MY" sz="2000" dirty="0" err="1"/>
              <a:t>Sepanyol</a:t>
            </a:r>
            <a:r>
              <a:rPr lang="en-MY" sz="2000" dirty="0"/>
              <a:t>, orang </a:t>
            </a:r>
            <a:r>
              <a:rPr lang="en-MY" sz="2000" dirty="0" err="1"/>
              <a:t>Yahudi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</a:t>
            </a:r>
            <a:r>
              <a:rPr lang="en-MY" sz="2000" dirty="0" err="1"/>
              <a:t>Timur</a:t>
            </a:r>
            <a:r>
              <a:rPr lang="en-MY" sz="2000" dirty="0"/>
              <a:t> </a:t>
            </a:r>
            <a:r>
              <a:rPr lang="en-MY" sz="2000" dirty="0" err="1"/>
              <a:t>mula</a:t>
            </a:r>
            <a:r>
              <a:rPr lang="en-MY" sz="2000" dirty="0"/>
              <a:t> </a:t>
            </a:r>
            <a:r>
              <a:rPr lang="en-MY" sz="2000" dirty="0" err="1"/>
              <a:t>memasuki</a:t>
            </a:r>
            <a:r>
              <a:rPr lang="en-MY" sz="2000" dirty="0"/>
              <a:t> </a:t>
            </a:r>
            <a:r>
              <a:rPr lang="en-MY" sz="2000" dirty="0" err="1"/>
              <a:t>Andalus</a:t>
            </a:r>
            <a:r>
              <a:rPr lang="en-MY" sz="2000" dirty="0"/>
              <a:t> </a:t>
            </a:r>
            <a:r>
              <a:rPr lang="en-MY" sz="2000" dirty="0" err="1"/>
              <a:t>kerana</a:t>
            </a:r>
            <a:r>
              <a:rPr lang="en-MY" sz="2000" dirty="0"/>
              <a:t> Cordova </a:t>
            </a:r>
            <a:r>
              <a:rPr lang="en-MY" sz="2000" dirty="0" err="1"/>
              <a:t>menjadi</a:t>
            </a:r>
            <a:r>
              <a:rPr lang="en-MY" sz="2000" dirty="0"/>
              <a:t> </a:t>
            </a:r>
            <a:r>
              <a:rPr lang="en-MY" sz="2000" dirty="0" err="1"/>
              <a:t>tumpuan</a:t>
            </a:r>
            <a:r>
              <a:rPr lang="en-MY" sz="2000" dirty="0"/>
              <a:t> </a:t>
            </a:r>
            <a:r>
              <a:rPr lang="en-MY" sz="2000" dirty="0" err="1"/>
              <a:t>utama</a:t>
            </a:r>
            <a:r>
              <a:rPr lang="en-MY" sz="2000" dirty="0"/>
              <a:t> </a:t>
            </a:r>
            <a:r>
              <a:rPr lang="en-MY" sz="2000" dirty="0" err="1"/>
              <a:t>mereka</a:t>
            </a:r>
            <a:r>
              <a:rPr lang="en-MY" sz="2000" dirty="0"/>
              <a:t> </a:t>
            </a:r>
            <a:r>
              <a:rPr lang="en-MY" sz="2000" dirty="0" err="1" smtClean="0"/>
              <a:t>dan</a:t>
            </a:r>
            <a:r>
              <a:rPr lang="en-MY" sz="2000" dirty="0" smtClean="0"/>
              <a:t> </a:t>
            </a:r>
            <a:r>
              <a:rPr lang="en-MY" sz="2000" dirty="0" err="1" smtClean="0"/>
              <a:t>ia</a:t>
            </a:r>
            <a:r>
              <a:rPr lang="en-MY" sz="2000" dirty="0" smtClean="0"/>
              <a:t> </a:t>
            </a:r>
            <a:r>
              <a:rPr lang="en-MY" sz="2000" dirty="0" err="1"/>
              <a:t>merupakan</a:t>
            </a:r>
            <a:r>
              <a:rPr lang="en-MY" sz="2000" dirty="0"/>
              <a:t> </a:t>
            </a:r>
            <a:r>
              <a:rPr lang="en-MY" sz="2000" dirty="0" err="1"/>
              <a:t>pusat</a:t>
            </a:r>
            <a:r>
              <a:rPr lang="en-MY" sz="2000" dirty="0"/>
              <a:t> </a:t>
            </a:r>
            <a:r>
              <a:rPr lang="en-MY" sz="2000" dirty="0" err="1"/>
              <a:t>kegiatan</a:t>
            </a:r>
            <a:r>
              <a:rPr lang="en-MY" sz="2000" dirty="0"/>
              <a:t> </a:t>
            </a:r>
            <a:r>
              <a:rPr lang="en-MY" sz="2000" dirty="0" err="1"/>
              <a:t>ekonomi</a:t>
            </a:r>
            <a:r>
              <a:rPr lang="en-MY" sz="2000" dirty="0"/>
              <a:t>, </a:t>
            </a:r>
            <a:r>
              <a:rPr lang="en-MY" sz="2000" dirty="0" err="1"/>
              <a:t>politik</a:t>
            </a:r>
            <a:r>
              <a:rPr lang="en-MY" sz="2000" dirty="0"/>
              <a:t>, </a:t>
            </a:r>
            <a:r>
              <a:rPr lang="en-MY" sz="2000" dirty="0" err="1"/>
              <a:t>sosial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ilmu</a:t>
            </a:r>
            <a:r>
              <a:rPr lang="en-MY" sz="2000" dirty="0"/>
              <a:t> </a:t>
            </a:r>
            <a:r>
              <a:rPr lang="en-MY" sz="2000" dirty="0" err="1"/>
              <a:t>pengetahuan</a:t>
            </a:r>
            <a:r>
              <a:rPr lang="en-MY" sz="2000" dirty="0"/>
              <a:t>.</a:t>
            </a:r>
          </a:p>
          <a:p>
            <a:r>
              <a:rPr lang="en-MY" sz="2000" dirty="0" err="1"/>
              <a:t>Sikap</a:t>
            </a:r>
            <a:r>
              <a:rPr lang="en-MY" sz="2000" dirty="0"/>
              <a:t> </a:t>
            </a:r>
            <a:r>
              <a:rPr lang="en-MY" sz="2000" dirty="0" err="1"/>
              <a:t>toleransi</a:t>
            </a:r>
            <a:r>
              <a:rPr lang="en-MY" sz="2000" dirty="0"/>
              <a:t> </a:t>
            </a:r>
            <a:r>
              <a:rPr lang="en-MY" sz="2000" dirty="0" err="1"/>
              <a:t>pemerintah</a:t>
            </a:r>
            <a:r>
              <a:rPr lang="en-MY" sz="2000" dirty="0"/>
              <a:t> Islam </a:t>
            </a:r>
            <a:r>
              <a:rPr lang="en-MY" sz="2000" dirty="0" err="1"/>
              <a:t>terhadap</a:t>
            </a:r>
            <a:r>
              <a:rPr lang="en-MY" sz="2000" dirty="0"/>
              <a:t> orang Kristian </a:t>
            </a:r>
            <a:r>
              <a:rPr lang="en-MY" sz="2000" dirty="0" err="1"/>
              <a:t>menyebabkan</a:t>
            </a:r>
            <a:r>
              <a:rPr lang="en-MY" sz="2000" dirty="0"/>
              <a:t> </a:t>
            </a:r>
            <a:r>
              <a:rPr lang="en-MY" sz="2000" dirty="0" err="1"/>
              <a:t>berlakunya</a:t>
            </a:r>
            <a:r>
              <a:rPr lang="en-MY" sz="2000" dirty="0"/>
              <a:t> </a:t>
            </a:r>
            <a:r>
              <a:rPr lang="en-MY" sz="2000" dirty="0" err="1"/>
              <a:t>asimilasi</a:t>
            </a:r>
            <a:r>
              <a:rPr lang="en-MY" sz="2000" dirty="0"/>
              <a:t> </a:t>
            </a:r>
            <a:r>
              <a:rPr lang="en-MY" sz="2000" dirty="0" err="1"/>
              <a:t>penganut</a:t>
            </a:r>
            <a:r>
              <a:rPr lang="en-MY" sz="2000" dirty="0"/>
              <a:t> Kristian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budaya</a:t>
            </a:r>
            <a:r>
              <a:rPr lang="en-MY" sz="2000" dirty="0"/>
              <a:t> Arab/Islam. </a:t>
            </a:r>
          </a:p>
          <a:p>
            <a:r>
              <a:rPr lang="en-MY" sz="2000" dirty="0" err="1"/>
              <a:t>Penggunaan</a:t>
            </a:r>
            <a:r>
              <a:rPr lang="en-MY" sz="2000" dirty="0"/>
              <a:t> </a:t>
            </a:r>
            <a:r>
              <a:rPr lang="en-MY" sz="2000" dirty="0" err="1" smtClean="0"/>
              <a:t>istilah</a:t>
            </a:r>
            <a:r>
              <a:rPr lang="en-MY" sz="2000" dirty="0" smtClean="0"/>
              <a:t> </a:t>
            </a:r>
            <a:r>
              <a:rPr lang="en-MY" sz="2000" dirty="0"/>
              <a:t>Arab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menjadi</a:t>
            </a:r>
            <a:r>
              <a:rPr lang="en-MY" sz="2000" dirty="0"/>
              <a:t> </a:t>
            </a:r>
            <a:r>
              <a:rPr lang="en-MY" sz="2000" dirty="0" err="1"/>
              <a:t>kebiasaan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mereka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pengajian</a:t>
            </a:r>
            <a:r>
              <a:rPr lang="en-MY" sz="2000" dirty="0"/>
              <a:t> </a:t>
            </a:r>
            <a:r>
              <a:rPr lang="en-MY" sz="2000" dirty="0" err="1"/>
              <a:t>bahasa</a:t>
            </a:r>
            <a:r>
              <a:rPr lang="en-MY" sz="2000" dirty="0"/>
              <a:t> Arab </a:t>
            </a:r>
            <a:r>
              <a:rPr lang="en-MY" sz="2000" dirty="0" err="1" smtClean="0"/>
              <a:t>mengambil</a:t>
            </a:r>
            <a:r>
              <a:rPr lang="en-MY" sz="2000" dirty="0" smtClean="0"/>
              <a:t> </a:t>
            </a:r>
            <a:r>
              <a:rPr lang="en-MY" sz="2000" dirty="0" err="1" smtClean="0"/>
              <a:t>alih</a:t>
            </a:r>
            <a:r>
              <a:rPr lang="en-MY" sz="2000" dirty="0" smtClean="0"/>
              <a:t> </a:t>
            </a:r>
            <a:r>
              <a:rPr lang="en-MY" sz="2000" dirty="0" err="1"/>
              <a:t>pengajian</a:t>
            </a:r>
            <a:r>
              <a:rPr lang="en-MY" sz="2000" dirty="0"/>
              <a:t> </a:t>
            </a:r>
            <a:r>
              <a:rPr lang="en-MY" sz="2000" dirty="0" err="1"/>
              <a:t>bahasa</a:t>
            </a:r>
            <a:r>
              <a:rPr lang="en-MY" sz="2000" dirty="0"/>
              <a:t> </a:t>
            </a:r>
            <a:r>
              <a:rPr lang="en-MY" sz="2000" dirty="0" smtClean="0"/>
              <a:t>Latin.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36230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-1" b="5220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" b="-1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KEISTIMEWAAN CORDOVA SEBAGAI PUSAT KEGIATAN KEILMUAN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6" y="2015405"/>
            <a:ext cx="5553594" cy="4584899"/>
          </a:xfrm>
        </p:spPr>
        <p:txBody>
          <a:bodyPr anchor="t">
            <a:normAutofit lnSpcReduction="10000"/>
          </a:bodyPr>
          <a:lstStyle/>
          <a:p>
            <a:r>
              <a:rPr lang="en-MY" sz="2000" dirty="0" err="1"/>
              <a:t>Penguasaan</a:t>
            </a:r>
            <a:r>
              <a:rPr lang="en-MY" sz="2000" dirty="0"/>
              <a:t> Islam di </a:t>
            </a:r>
            <a:r>
              <a:rPr lang="en-MY" sz="2000" dirty="0" err="1"/>
              <a:t>Andalus</a:t>
            </a:r>
            <a:r>
              <a:rPr lang="en-MY" sz="2000" dirty="0"/>
              <a:t> </a:t>
            </a:r>
            <a:r>
              <a:rPr lang="en-MY" sz="2000" dirty="0" err="1"/>
              <a:t>selama</a:t>
            </a:r>
            <a:r>
              <a:rPr lang="en-MY" sz="2000" dirty="0"/>
              <a:t> </a:t>
            </a:r>
            <a:r>
              <a:rPr lang="en-MY" sz="2000" dirty="0" err="1"/>
              <a:t>hampir</a:t>
            </a:r>
            <a:r>
              <a:rPr lang="en-MY" sz="2000" dirty="0"/>
              <a:t> 8 </a:t>
            </a:r>
            <a:r>
              <a:rPr lang="en-MY" sz="2000" dirty="0" err="1"/>
              <a:t>abad</a:t>
            </a:r>
            <a:r>
              <a:rPr lang="en-MY" sz="2000" dirty="0"/>
              <a:t>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memberikan</a:t>
            </a:r>
            <a:r>
              <a:rPr lang="en-MY" sz="2000" dirty="0"/>
              <a:t> </a:t>
            </a:r>
            <a:r>
              <a:rPr lang="en-MY" sz="2000" dirty="0" err="1"/>
              <a:t>impak</a:t>
            </a:r>
            <a:r>
              <a:rPr lang="en-MY" sz="2000" dirty="0"/>
              <a:t> yang </a:t>
            </a:r>
            <a:r>
              <a:rPr lang="en-MY" sz="2000" dirty="0" err="1"/>
              <a:t>amat</a:t>
            </a:r>
            <a:r>
              <a:rPr lang="en-MY" sz="2000" dirty="0"/>
              <a:t> </a:t>
            </a:r>
            <a:r>
              <a:rPr lang="en-MY" sz="2000" dirty="0" err="1"/>
              <a:t>besar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perkembangan</a:t>
            </a:r>
            <a:r>
              <a:rPr lang="en-MY" sz="2000" dirty="0"/>
              <a:t> </a:t>
            </a:r>
            <a:r>
              <a:rPr lang="en-MY" sz="2000" dirty="0" err="1"/>
              <a:t>kegiatan</a:t>
            </a:r>
            <a:r>
              <a:rPr lang="en-MY" sz="2000" dirty="0"/>
              <a:t> </a:t>
            </a:r>
            <a:r>
              <a:rPr lang="en-MY" sz="2000" dirty="0" err="1"/>
              <a:t>intelektual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pelbagai</a:t>
            </a:r>
            <a:r>
              <a:rPr lang="en-MY" sz="2000" dirty="0"/>
              <a:t> </a:t>
            </a:r>
            <a:r>
              <a:rPr lang="en-MY" sz="2000" dirty="0" err="1"/>
              <a:t>bidang</a:t>
            </a:r>
            <a:r>
              <a:rPr lang="en-MY" sz="2000" dirty="0"/>
              <a:t> </a:t>
            </a:r>
            <a:r>
              <a:rPr lang="en-MY" sz="2000" dirty="0" err="1"/>
              <a:t>bukan</a:t>
            </a:r>
            <a:r>
              <a:rPr lang="en-MY" sz="2000" dirty="0"/>
              <a:t> </a:t>
            </a:r>
            <a:r>
              <a:rPr lang="en-MY" sz="2000" dirty="0" err="1"/>
              <a:t>sahaja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masyarakat</a:t>
            </a:r>
            <a:r>
              <a:rPr lang="en-MY" sz="2000" dirty="0"/>
              <a:t> </a:t>
            </a:r>
            <a:r>
              <a:rPr lang="en-MY" sz="2000" dirty="0" err="1"/>
              <a:t>Andalus</a:t>
            </a:r>
            <a:r>
              <a:rPr lang="en-MY" sz="2000" dirty="0"/>
              <a:t>, </a:t>
            </a:r>
            <a:r>
              <a:rPr lang="en-MY" sz="2000" dirty="0" err="1"/>
              <a:t>malah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seluruh</a:t>
            </a:r>
            <a:r>
              <a:rPr lang="en-MY" sz="2000" dirty="0"/>
              <a:t> </a:t>
            </a:r>
            <a:r>
              <a:rPr lang="en-MY" sz="2000" dirty="0" err="1" smtClean="0"/>
              <a:t>masyarakat</a:t>
            </a:r>
            <a:r>
              <a:rPr lang="en-MY" sz="2000" dirty="0" smtClean="0"/>
              <a:t> </a:t>
            </a:r>
            <a:r>
              <a:rPr lang="en-MY" sz="2000" dirty="0" err="1"/>
              <a:t>barat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dunia</a:t>
            </a:r>
            <a:r>
              <a:rPr lang="en-MY" sz="2000" dirty="0"/>
              <a:t>.</a:t>
            </a:r>
          </a:p>
          <a:p>
            <a:r>
              <a:rPr lang="en-MY" sz="2000" dirty="0"/>
              <a:t>Cordova </a:t>
            </a:r>
            <a:r>
              <a:rPr lang="en-MY" sz="2000" dirty="0" err="1" smtClean="0"/>
              <a:t>selaku</a:t>
            </a:r>
            <a:r>
              <a:rPr lang="en-MY" sz="2000" dirty="0" smtClean="0"/>
              <a:t> </a:t>
            </a:r>
            <a:r>
              <a:rPr lang="en-MY" sz="2000" dirty="0" err="1" smtClean="0"/>
              <a:t>ibu</a:t>
            </a:r>
            <a:r>
              <a:rPr lang="en-MY" sz="2000" dirty="0" smtClean="0"/>
              <a:t> </a:t>
            </a:r>
            <a:r>
              <a:rPr lang="en-MY" sz="2000" dirty="0" err="1"/>
              <a:t>kota</a:t>
            </a:r>
            <a:r>
              <a:rPr lang="en-MY" sz="2000" dirty="0"/>
              <a:t> </a:t>
            </a:r>
            <a:r>
              <a:rPr lang="en-MY" sz="2000" dirty="0" err="1"/>
              <a:t>Andalus</a:t>
            </a:r>
            <a:r>
              <a:rPr lang="en-MY" sz="2000" dirty="0"/>
              <a:t> </a:t>
            </a:r>
            <a:r>
              <a:rPr lang="en-MY" sz="2000" dirty="0" err="1"/>
              <a:t>pada</a:t>
            </a:r>
            <a:r>
              <a:rPr lang="en-MY" sz="2000" dirty="0"/>
              <a:t> zaman </a:t>
            </a:r>
            <a:r>
              <a:rPr lang="en-MY" sz="2000" dirty="0" err="1"/>
              <a:t>kemuncaknya</a:t>
            </a:r>
            <a:r>
              <a:rPr lang="en-MY" sz="2000" dirty="0"/>
              <a:t>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muncul</a:t>
            </a:r>
            <a:r>
              <a:rPr lang="en-MY" sz="2000" dirty="0"/>
              <a:t> </a:t>
            </a:r>
            <a:r>
              <a:rPr lang="en-MY" sz="2000" dirty="0" err="1"/>
              <a:t>sebagai</a:t>
            </a:r>
            <a:r>
              <a:rPr lang="en-MY" sz="2000" dirty="0"/>
              <a:t> </a:t>
            </a:r>
            <a:r>
              <a:rPr lang="en-MY" sz="2000" dirty="0" err="1" smtClean="0"/>
              <a:t>kota</a:t>
            </a:r>
            <a:r>
              <a:rPr lang="en-MY" sz="2000" dirty="0" smtClean="0"/>
              <a:t> </a:t>
            </a:r>
            <a:r>
              <a:rPr lang="en-MY" sz="2000" dirty="0" err="1"/>
              <a:t>ilmu</a:t>
            </a:r>
            <a:r>
              <a:rPr lang="en-MY" sz="2000" dirty="0"/>
              <a:t> </a:t>
            </a:r>
            <a:r>
              <a:rPr lang="en-MY" sz="2000" dirty="0" err="1"/>
              <a:t>pengetahuan</a:t>
            </a:r>
            <a:r>
              <a:rPr lang="en-MY" sz="2000" dirty="0"/>
              <a:t> yang </a:t>
            </a:r>
            <a:r>
              <a:rPr lang="en-MY" sz="2000" dirty="0" err="1"/>
              <a:t>ulung</a:t>
            </a:r>
            <a:r>
              <a:rPr lang="en-MY" sz="2000" dirty="0"/>
              <a:t>. </a:t>
            </a:r>
            <a:r>
              <a:rPr lang="en-MY" sz="2000" dirty="0" err="1"/>
              <a:t>Ia</a:t>
            </a:r>
            <a:r>
              <a:rPr lang="en-MY" sz="2000" dirty="0"/>
              <a:t> </a:t>
            </a:r>
            <a:r>
              <a:rPr lang="en-MY" sz="2000" dirty="0" err="1"/>
              <a:t>menjadi</a:t>
            </a:r>
            <a:r>
              <a:rPr lang="en-MY" sz="2000" dirty="0"/>
              <a:t> </a:t>
            </a:r>
            <a:r>
              <a:rPr lang="en-MY" sz="2000" dirty="0" err="1"/>
              <a:t>tumpuan</a:t>
            </a:r>
            <a:r>
              <a:rPr lang="en-MY" sz="2000" dirty="0"/>
              <a:t> para </a:t>
            </a:r>
            <a:r>
              <a:rPr lang="en-MY" sz="2000" dirty="0" err="1"/>
              <a:t>sarjana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pelajar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</a:t>
            </a:r>
            <a:r>
              <a:rPr lang="en-MY" sz="2000" dirty="0" err="1"/>
              <a:t>segenap</a:t>
            </a:r>
            <a:r>
              <a:rPr lang="en-MY" sz="2000" dirty="0"/>
              <a:t> </a:t>
            </a:r>
            <a:r>
              <a:rPr lang="en-MY" sz="2000" dirty="0" err="1" smtClean="0"/>
              <a:t>pelosok</a:t>
            </a:r>
            <a:r>
              <a:rPr lang="en-MY" sz="2000" dirty="0" smtClean="0"/>
              <a:t> </a:t>
            </a:r>
            <a:r>
              <a:rPr lang="en-MY" sz="2000" dirty="0" err="1" smtClean="0"/>
              <a:t>dunia</a:t>
            </a:r>
            <a:r>
              <a:rPr lang="en-MY" sz="2000" dirty="0" smtClean="0"/>
              <a:t>.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22715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r="12952"/>
          <a:stretch/>
        </p:blipFill>
        <p:spPr>
          <a:xfrm>
            <a:off x="7994424" y="10"/>
            <a:ext cx="4197577" cy="2989348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989358"/>
            <a:ext cx="10864735" cy="3463951"/>
          </a:xfrm>
        </p:spPr>
        <p:txBody>
          <a:bodyPr anchor="ctr">
            <a:noAutofit/>
          </a:bodyPr>
          <a:lstStyle/>
          <a:p>
            <a:r>
              <a:rPr lang="en-MY" sz="2400" dirty="0" err="1"/>
              <a:t>Institusi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 </a:t>
            </a:r>
            <a:r>
              <a:rPr lang="en-MY" sz="2400" dirty="0" err="1"/>
              <a:t>berkembang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banyaknya</a:t>
            </a:r>
            <a:r>
              <a:rPr lang="en-MY" sz="2400" dirty="0"/>
              <a:t> di </a:t>
            </a:r>
            <a:r>
              <a:rPr lang="en-MY" sz="2400" dirty="0" err="1"/>
              <a:t>seluruh</a:t>
            </a:r>
            <a:r>
              <a:rPr lang="en-MY" sz="2400" dirty="0"/>
              <a:t> </a:t>
            </a:r>
            <a:r>
              <a:rPr lang="en-MY" sz="2400" dirty="0" err="1"/>
              <a:t>Andalus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Semua</a:t>
            </a:r>
            <a:r>
              <a:rPr lang="en-MY" sz="2400" dirty="0"/>
              <a:t> </a:t>
            </a:r>
            <a:r>
              <a:rPr lang="en-MY" sz="2400" dirty="0" err="1"/>
              <a:t>bandar</a:t>
            </a:r>
            <a:r>
              <a:rPr lang="en-MY" sz="2400" dirty="0"/>
              <a:t> </a:t>
            </a:r>
            <a:r>
              <a:rPr lang="en-MY" sz="2400" dirty="0" err="1"/>
              <a:t>utama</a:t>
            </a:r>
            <a:r>
              <a:rPr lang="en-MY" sz="2400" dirty="0"/>
              <a:t>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 smtClean="0"/>
              <a:t>universiti</a:t>
            </a:r>
            <a:r>
              <a:rPr lang="en-MY" sz="2400" dirty="0" smtClean="0"/>
              <a:t> </a:t>
            </a:r>
            <a:r>
              <a:rPr lang="en-MY" sz="2400" dirty="0"/>
              <a:t>yang </a:t>
            </a:r>
            <a:r>
              <a:rPr lang="en-MY" sz="2400" dirty="0" err="1"/>
              <a:t>tersendiri</a:t>
            </a:r>
            <a:r>
              <a:rPr lang="en-MY" sz="2400" dirty="0"/>
              <a:t> </a:t>
            </a:r>
            <a:r>
              <a:rPr lang="en-MY" sz="2400" dirty="0" err="1"/>
              <a:t>sementara</a:t>
            </a:r>
            <a:r>
              <a:rPr lang="en-MY" sz="2400" dirty="0"/>
              <a:t> </a:t>
            </a:r>
            <a:r>
              <a:rPr lang="en-MY" sz="2400" dirty="0" err="1"/>
              <a:t>bandar</a:t>
            </a:r>
            <a:r>
              <a:rPr lang="en-MY" sz="2400" dirty="0"/>
              <a:t> </a:t>
            </a:r>
            <a:r>
              <a:rPr lang="en-MY" sz="2400" dirty="0" err="1"/>
              <a:t>kecil</a:t>
            </a:r>
            <a:r>
              <a:rPr lang="en-MY" sz="2400" dirty="0"/>
              <a:t>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 smtClean="0"/>
              <a:t>sekolah</a:t>
            </a:r>
            <a:r>
              <a:rPr lang="en-MY" sz="2400" dirty="0" smtClean="0"/>
              <a:t>.</a:t>
            </a:r>
            <a:endParaRPr lang="en-MY" sz="2400" dirty="0"/>
          </a:p>
          <a:p>
            <a:r>
              <a:rPr lang="en-MY" sz="2400" dirty="0" smtClean="0"/>
              <a:t>Masjid 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turut</a:t>
            </a:r>
            <a:r>
              <a:rPr lang="en-MY" sz="2400" dirty="0"/>
              <a:t> </a:t>
            </a:r>
            <a:r>
              <a:rPr lang="en-MY" sz="2400" dirty="0" err="1"/>
              <a:t>berfungsi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Dicatatkan</a:t>
            </a:r>
            <a:r>
              <a:rPr lang="en-MY" sz="2400" dirty="0"/>
              <a:t> </a:t>
            </a:r>
            <a:r>
              <a:rPr lang="en-MY" sz="2400" dirty="0" err="1"/>
              <a:t>bahawa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zaman </a:t>
            </a:r>
            <a:r>
              <a:rPr lang="en-MY" sz="2400" dirty="0" err="1"/>
              <a:t>pemerintahan</a:t>
            </a:r>
            <a:r>
              <a:rPr lang="en-MY" sz="2400" dirty="0"/>
              <a:t> al-</a:t>
            </a:r>
            <a:r>
              <a:rPr lang="en-MY" sz="2400" dirty="0" err="1"/>
              <a:t>Hakam</a:t>
            </a:r>
            <a:r>
              <a:rPr lang="en-MY" sz="2400" dirty="0"/>
              <a:t> II, di </a:t>
            </a:r>
            <a:r>
              <a:rPr lang="en-MY" sz="2400" dirty="0" err="1"/>
              <a:t>seluruh</a:t>
            </a:r>
            <a:r>
              <a:rPr lang="en-MY" sz="2400" dirty="0"/>
              <a:t> </a:t>
            </a:r>
            <a:r>
              <a:rPr lang="en-MY" sz="2400" dirty="0" err="1"/>
              <a:t>Andalus</a:t>
            </a:r>
            <a:r>
              <a:rPr lang="en-MY" sz="2400" dirty="0"/>
              <a:t> </a:t>
            </a:r>
            <a:r>
              <a:rPr lang="en-MY" sz="2400" dirty="0" err="1"/>
              <a:t>terdapat</a:t>
            </a:r>
            <a:r>
              <a:rPr lang="en-MY" sz="2400" dirty="0"/>
              <a:t> </a:t>
            </a:r>
            <a:r>
              <a:rPr lang="en-MY" sz="2400" dirty="0" err="1"/>
              <a:t>seribu</a:t>
            </a:r>
            <a:r>
              <a:rPr lang="en-MY" sz="2400" dirty="0"/>
              <a:t> </a:t>
            </a:r>
            <a:r>
              <a:rPr lang="en-MY" sz="2400" dirty="0" err="1"/>
              <a:t>buah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yang </a:t>
            </a:r>
            <a:r>
              <a:rPr lang="en-MY" sz="2400" dirty="0" err="1"/>
              <a:t>dilengkapi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perpustakaan</a:t>
            </a:r>
            <a:r>
              <a:rPr lang="en-MY" sz="2400" dirty="0"/>
              <a:t> </a:t>
            </a:r>
            <a:r>
              <a:rPr lang="en-MY" sz="2400" dirty="0" smtClean="0"/>
              <a:t>yang </a:t>
            </a:r>
            <a:r>
              <a:rPr lang="en-MY" sz="2400" dirty="0" err="1"/>
              <a:t>baik</a:t>
            </a:r>
            <a:r>
              <a:rPr lang="en-MY" sz="2400" dirty="0"/>
              <a:t> (</a:t>
            </a:r>
            <a:r>
              <a:rPr lang="en-MY" sz="2400" dirty="0" err="1"/>
              <a:t>Kabir</a:t>
            </a:r>
            <a:r>
              <a:rPr lang="en-MY" sz="2400" dirty="0"/>
              <a:t> Ahmad Khan, 1982</a:t>
            </a:r>
            <a:r>
              <a:rPr lang="en-MY" sz="2400" dirty="0" smtClean="0"/>
              <a:t>).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5144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99" y="1683657"/>
            <a:ext cx="10505902" cy="4210466"/>
          </a:xfrm>
        </p:spPr>
        <p:txBody>
          <a:bodyPr anchor="ctr">
            <a:normAutofit/>
          </a:bodyPr>
          <a:lstStyle/>
          <a:p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 smtClean="0"/>
              <a:t>itu</a:t>
            </a:r>
            <a:r>
              <a:rPr lang="en-MY" sz="2400" dirty="0"/>
              <a:t>, Cordova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pengajian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kebudayaan</a:t>
            </a:r>
            <a:r>
              <a:rPr lang="en-MY" sz="2400" dirty="0"/>
              <a:t> yang </a:t>
            </a:r>
            <a:r>
              <a:rPr lang="en-MY" sz="2400" dirty="0" err="1"/>
              <a:t>terulung</a:t>
            </a:r>
            <a:r>
              <a:rPr lang="en-MY" sz="2400" dirty="0"/>
              <a:t> di </a:t>
            </a:r>
            <a:r>
              <a:rPr lang="en-MY" sz="2400" dirty="0" err="1"/>
              <a:t>Eropah</a:t>
            </a:r>
            <a:r>
              <a:rPr lang="en-MY" sz="2400" dirty="0"/>
              <a:t> </a:t>
            </a:r>
            <a:r>
              <a:rPr lang="en-MY" sz="2400" dirty="0" err="1"/>
              <a:t>bagi</a:t>
            </a:r>
            <a:r>
              <a:rPr lang="en-MY" sz="2400" dirty="0"/>
              <a:t>  orang-orang Islam, </a:t>
            </a:r>
            <a:r>
              <a:rPr lang="en-MY" sz="2400" dirty="0" smtClean="0"/>
              <a:t>Kristian,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Yahudi</a:t>
            </a:r>
            <a:r>
              <a:rPr lang="en-MY" sz="2400" dirty="0"/>
              <a:t>. </a:t>
            </a:r>
          </a:p>
          <a:p>
            <a:r>
              <a:rPr lang="en-MY" sz="2400" dirty="0"/>
              <a:t>Para </a:t>
            </a:r>
            <a:r>
              <a:rPr lang="en-MY" sz="2400" dirty="0" err="1" smtClean="0"/>
              <a:t>pelajarnya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luar</a:t>
            </a:r>
            <a:r>
              <a:rPr lang="en-MY" sz="2400" dirty="0"/>
              <a:t> </a:t>
            </a:r>
            <a:r>
              <a:rPr lang="en-MY" sz="2400" dirty="0" err="1"/>
              <a:t>negara</a:t>
            </a:r>
            <a:r>
              <a:rPr lang="en-MY" sz="2400" dirty="0"/>
              <a:t>. </a:t>
            </a:r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mempelajari</a:t>
            </a:r>
            <a:r>
              <a:rPr lang="en-MY" sz="2400" dirty="0"/>
              <a:t> </a:t>
            </a:r>
            <a:r>
              <a:rPr lang="en-MY" sz="2400" dirty="0" err="1"/>
              <a:t>pelbagai</a:t>
            </a:r>
            <a:r>
              <a:rPr lang="en-MY" sz="2400" dirty="0"/>
              <a:t> </a:t>
            </a:r>
            <a:r>
              <a:rPr lang="en-MY" sz="2400" dirty="0" err="1"/>
              <a:t>bidang</a:t>
            </a:r>
            <a:r>
              <a:rPr lang="en-MY" sz="2400" dirty="0"/>
              <a:t> </a:t>
            </a:r>
            <a:r>
              <a:rPr lang="en-MY" sz="2400" dirty="0" err="1"/>
              <a:t>ilmu</a:t>
            </a:r>
            <a:r>
              <a:rPr lang="en-MY" sz="2400" dirty="0"/>
              <a:t>  di mana-mana </a:t>
            </a:r>
            <a:r>
              <a:rPr lang="en-MY" sz="2400" dirty="0" err="1"/>
              <a:t>universiti</a:t>
            </a:r>
            <a:r>
              <a:rPr lang="en-MY" sz="2400" dirty="0"/>
              <a:t> di Cordova.</a:t>
            </a:r>
          </a:p>
          <a:p>
            <a:r>
              <a:rPr lang="en-MY" sz="2400" dirty="0" err="1"/>
              <a:t>Universiti</a:t>
            </a:r>
            <a:r>
              <a:rPr lang="en-MY" sz="2400" dirty="0"/>
              <a:t> Cordova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salah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institusi</a:t>
            </a:r>
            <a:r>
              <a:rPr lang="en-MY" sz="2400" dirty="0"/>
              <a:t> </a:t>
            </a:r>
            <a:r>
              <a:rPr lang="en-MY" sz="2400" dirty="0" err="1"/>
              <a:t>pengajian</a:t>
            </a:r>
            <a:r>
              <a:rPr lang="en-MY" sz="2400" dirty="0"/>
              <a:t> </a:t>
            </a:r>
            <a:r>
              <a:rPr lang="en-MY" sz="2400" dirty="0" err="1"/>
              <a:t>tinggi</a:t>
            </a:r>
            <a:r>
              <a:rPr lang="en-MY" sz="2400" dirty="0"/>
              <a:t> yang paling </a:t>
            </a:r>
            <a:r>
              <a:rPr lang="en-MY" sz="2400" dirty="0" err="1"/>
              <a:t>terkenal</a:t>
            </a:r>
            <a:r>
              <a:rPr lang="en-MY" sz="2400" dirty="0"/>
              <a:t> di </a:t>
            </a:r>
            <a:r>
              <a:rPr lang="en-MY" sz="2400" dirty="0" err="1"/>
              <a:t>zamannya</a:t>
            </a:r>
            <a:r>
              <a:rPr lang="en-MY" sz="2400" dirty="0"/>
              <a:t> </a:t>
            </a:r>
            <a:r>
              <a:rPr lang="en-MY" sz="2400" dirty="0" err="1"/>
              <a:t>setanding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al-</a:t>
            </a:r>
            <a:r>
              <a:rPr lang="en-MY" sz="2400" dirty="0" err="1"/>
              <a:t>Azhar</a:t>
            </a:r>
            <a:r>
              <a:rPr lang="en-MY" sz="2400" dirty="0"/>
              <a:t> di </a:t>
            </a:r>
            <a:r>
              <a:rPr lang="en-MY" sz="2400" dirty="0" err="1"/>
              <a:t>Mesir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</a:t>
            </a:r>
            <a:r>
              <a:rPr lang="en-MY" sz="2400" dirty="0" err="1"/>
              <a:t>Nizamiyyah</a:t>
            </a:r>
            <a:r>
              <a:rPr lang="en-MY" sz="2400" dirty="0"/>
              <a:t> </a:t>
            </a:r>
            <a:r>
              <a:rPr lang="en-MY" sz="2400" dirty="0" smtClean="0"/>
              <a:t>di Baghdad.</a:t>
            </a:r>
            <a:endParaRPr lang="en-MY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0"/>
            <a:ext cx="2371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9188" b="-1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2992" b="3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6387102" cy="997527"/>
          </a:xfrm>
        </p:spPr>
        <p:txBody>
          <a:bodyPr>
            <a:normAutofit/>
          </a:bodyPr>
          <a:lstStyle/>
          <a:p>
            <a:r>
              <a:rPr lang="en-MY" dirty="0" smtClean="0"/>
              <a:t>4. </a:t>
            </a:r>
            <a:r>
              <a:rPr lang="en-MY" dirty="0"/>
              <a:t>KAHERAH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764771"/>
            <a:ext cx="7357320" cy="5902036"/>
          </a:xfrm>
        </p:spPr>
        <p:txBody>
          <a:bodyPr anchor="t">
            <a:normAutofit/>
          </a:bodyPr>
          <a:lstStyle/>
          <a:p>
            <a:r>
              <a:rPr lang="en-MY" sz="2400" dirty="0" err="1"/>
              <a:t>Kaherah</a:t>
            </a:r>
            <a:r>
              <a:rPr lang="en-MY" sz="2400" dirty="0"/>
              <a:t>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kebudayaan</a:t>
            </a:r>
            <a:r>
              <a:rPr lang="en-MY" sz="2400" dirty="0"/>
              <a:t> Islam </a:t>
            </a:r>
            <a:r>
              <a:rPr lang="en-MY" sz="2400" dirty="0" err="1"/>
              <a:t>tidak</a:t>
            </a:r>
            <a:r>
              <a:rPr lang="en-MY" sz="2400" dirty="0"/>
              <a:t> lama </a:t>
            </a:r>
            <a:r>
              <a:rPr lang="en-MY" sz="2400" dirty="0" err="1"/>
              <a:t>selepas</a:t>
            </a:r>
            <a:r>
              <a:rPr lang="en-MY" sz="2400" dirty="0"/>
              <a:t> </a:t>
            </a:r>
            <a:r>
              <a:rPr lang="en-MY" sz="2400" dirty="0" err="1"/>
              <a:t>penubuhannya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tahun</a:t>
            </a:r>
            <a:r>
              <a:rPr lang="en-MY" sz="2400" dirty="0"/>
              <a:t> 965M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ibu</a:t>
            </a:r>
            <a:r>
              <a:rPr lang="en-MY" sz="2400" dirty="0"/>
              <a:t> </a:t>
            </a:r>
            <a:r>
              <a:rPr lang="en-MY" sz="2400" dirty="0" err="1"/>
              <a:t>negeri</a:t>
            </a:r>
            <a:r>
              <a:rPr lang="en-MY" sz="2400" dirty="0"/>
              <a:t> </a:t>
            </a:r>
            <a:r>
              <a:rPr lang="en-MY" sz="2400" dirty="0" err="1" smtClean="0"/>
              <a:t>baharu</a:t>
            </a:r>
            <a:r>
              <a:rPr lang="en-MY" sz="2400" dirty="0" smtClean="0"/>
              <a:t> </a:t>
            </a:r>
            <a:r>
              <a:rPr lang="en-MY" sz="2400" dirty="0" err="1"/>
              <a:t>bagi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 </a:t>
            </a:r>
            <a:r>
              <a:rPr lang="en-MY" sz="2400" dirty="0" err="1"/>
              <a:t>Fatimiyyah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Kerajaan</a:t>
            </a:r>
            <a:r>
              <a:rPr lang="en-MY" sz="2400" dirty="0"/>
              <a:t> </a:t>
            </a:r>
            <a:r>
              <a:rPr lang="en-MY" sz="2400" dirty="0" err="1"/>
              <a:t>Fatimiyyah</a:t>
            </a:r>
            <a:r>
              <a:rPr lang="en-MY" sz="2400" dirty="0"/>
              <a:t> di </a:t>
            </a:r>
            <a:r>
              <a:rPr lang="en-MY" sz="2400" dirty="0" err="1"/>
              <a:t>Mesir</a:t>
            </a:r>
            <a:r>
              <a:rPr lang="en-MY" sz="2400" dirty="0"/>
              <a:t>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negara</a:t>
            </a:r>
            <a:r>
              <a:rPr lang="en-MY" sz="2400" dirty="0"/>
              <a:t> Islam paling </a:t>
            </a:r>
            <a:r>
              <a:rPr lang="en-MY" sz="2400" dirty="0" err="1"/>
              <a:t>berkuasa</a:t>
            </a:r>
            <a:r>
              <a:rPr lang="en-MY" sz="2400" dirty="0"/>
              <a:t> di </a:t>
            </a:r>
            <a:r>
              <a:rPr lang="en-MY" sz="2400" dirty="0" err="1"/>
              <a:t>dunia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Simbol</a:t>
            </a:r>
            <a:r>
              <a:rPr lang="en-MY" sz="2400" dirty="0"/>
              <a:t> </a:t>
            </a:r>
            <a:r>
              <a:rPr lang="en-MY" sz="2400" dirty="0" err="1"/>
              <a:t>kebanggaan</a:t>
            </a:r>
            <a:r>
              <a:rPr lang="en-MY" sz="2400" dirty="0"/>
              <a:t> </a:t>
            </a:r>
            <a:r>
              <a:rPr lang="en-MY" sz="2400" dirty="0" err="1"/>
              <a:t>Dinasti</a:t>
            </a:r>
            <a:r>
              <a:rPr lang="en-MY" sz="2400" dirty="0"/>
              <a:t> </a:t>
            </a:r>
            <a:r>
              <a:rPr lang="en-MY" sz="2400" dirty="0" err="1"/>
              <a:t>Fatimiyyah</a:t>
            </a:r>
            <a:r>
              <a:rPr lang="en-MY" sz="2400" dirty="0"/>
              <a:t> </a:t>
            </a:r>
            <a:r>
              <a:rPr lang="en-MY" sz="2400" dirty="0" err="1"/>
              <a:t>ialah</a:t>
            </a:r>
            <a:r>
              <a:rPr lang="en-MY" sz="2400" dirty="0"/>
              <a:t> Masjid </a:t>
            </a:r>
            <a:r>
              <a:rPr lang="en-MY" sz="2400" dirty="0" smtClean="0"/>
              <a:t>al-</a:t>
            </a:r>
            <a:r>
              <a:rPr lang="en-MY" sz="2400" dirty="0" err="1" smtClean="0"/>
              <a:t>Azhar</a:t>
            </a:r>
            <a:r>
              <a:rPr lang="en-MY" sz="2400" dirty="0" smtClean="0"/>
              <a:t> yang </a:t>
            </a:r>
            <a:r>
              <a:rPr lang="en-MY" sz="2400" dirty="0" err="1" smtClean="0"/>
              <a:t>disempurnakan</a:t>
            </a:r>
            <a:r>
              <a:rPr lang="en-MY" sz="2400" dirty="0" smtClean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khalifah</a:t>
            </a:r>
            <a:r>
              <a:rPr lang="en-MY" sz="2400" dirty="0"/>
              <a:t> </a:t>
            </a:r>
            <a:r>
              <a:rPr lang="en-MY" sz="2400" dirty="0" err="1"/>
              <a:t>Mu’izz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972M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menjadi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Islam </a:t>
            </a:r>
            <a:r>
              <a:rPr lang="en-MY" sz="2400" dirty="0" smtClean="0"/>
              <a:t>yang </a:t>
            </a:r>
            <a:r>
              <a:rPr lang="en-MY" sz="2400" dirty="0" err="1"/>
              <a:t>berterusan</a:t>
            </a:r>
            <a:r>
              <a:rPr lang="en-MY" sz="2400" dirty="0"/>
              <a:t> </a:t>
            </a:r>
            <a:r>
              <a:rPr lang="en-MY" sz="2400" dirty="0" err="1"/>
              <a:t>hingga</a:t>
            </a:r>
            <a:r>
              <a:rPr lang="en-MY" sz="2400" dirty="0"/>
              <a:t> </a:t>
            </a:r>
            <a:r>
              <a:rPr lang="en-MY" sz="2400" dirty="0" err="1"/>
              <a:t>sekarang</a:t>
            </a:r>
            <a:r>
              <a:rPr lang="en-MY" sz="2400" dirty="0"/>
              <a:t> (John Freely,2009</a:t>
            </a:r>
            <a:r>
              <a:rPr lang="en-MY" sz="2400" dirty="0" smtClean="0"/>
              <a:t>)</a:t>
            </a:r>
            <a:r>
              <a:rPr lang="en-MY" sz="1800" dirty="0"/>
              <a:t>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693359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7" r="7599"/>
          <a:stretch/>
        </p:blipFill>
        <p:spPr>
          <a:xfrm>
            <a:off x="7281949" y="10"/>
            <a:ext cx="4910052" cy="3496745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3158836"/>
            <a:ext cx="11163993" cy="3765666"/>
          </a:xfrm>
        </p:spPr>
        <p:txBody>
          <a:bodyPr anchor="ctr">
            <a:normAutofit/>
          </a:bodyPr>
          <a:lstStyle/>
          <a:p>
            <a:r>
              <a:rPr lang="en-MY" sz="2400" dirty="0" err="1"/>
              <a:t>Dalam</a:t>
            </a:r>
            <a:r>
              <a:rPr lang="en-MY" sz="2400" dirty="0"/>
              <a:t> masa </a:t>
            </a:r>
            <a:r>
              <a:rPr lang="en-MY" sz="2400" dirty="0" err="1" smtClean="0"/>
              <a:t>pemerintahan</a:t>
            </a:r>
            <a:r>
              <a:rPr lang="en-MY" sz="2400" dirty="0" smtClean="0"/>
              <a:t> </a:t>
            </a:r>
            <a:r>
              <a:rPr lang="en-MY" sz="2400" dirty="0" err="1" smtClean="0"/>
              <a:t>khalifah</a:t>
            </a:r>
            <a:r>
              <a:rPr lang="en-MY" sz="2400" dirty="0" smtClean="0"/>
              <a:t> </a:t>
            </a:r>
            <a:r>
              <a:rPr lang="en-MY" sz="2400" dirty="0"/>
              <a:t>al-Aziz (976-996M), masjid al-</a:t>
            </a:r>
            <a:r>
              <a:rPr lang="en-MY" sz="2400" dirty="0" err="1"/>
              <a:t>Azhar</a:t>
            </a:r>
            <a:r>
              <a:rPr lang="en-MY" sz="2400" dirty="0"/>
              <a:t> </a:t>
            </a:r>
            <a:r>
              <a:rPr lang="en-MY" sz="2400" dirty="0" err="1"/>
              <a:t>ditingkatkan</a:t>
            </a:r>
            <a:r>
              <a:rPr lang="en-MY" sz="2400" dirty="0"/>
              <a:t> </a:t>
            </a:r>
            <a:r>
              <a:rPr lang="en-MY" sz="2400" dirty="0" err="1"/>
              <a:t>fungsinya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tempat</a:t>
            </a:r>
            <a:r>
              <a:rPr lang="en-MY" sz="2400" dirty="0"/>
              <a:t> </a:t>
            </a:r>
            <a:r>
              <a:rPr lang="en-MY" sz="2400" dirty="0" err="1"/>
              <a:t>ibadah</a:t>
            </a:r>
            <a:r>
              <a:rPr lang="en-MY" sz="2400" dirty="0"/>
              <a:t> </a:t>
            </a:r>
            <a:r>
              <a:rPr lang="en-MY" sz="2400" dirty="0" err="1"/>
              <a:t>semata-mata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Pada</a:t>
            </a:r>
            <a:r>
              <a:rPr lang="en-MY" sz="2400" dirty="0"/>
              <a:t> masa </a:t>
            </a:r>
            <a:r>
              <a:rPr lang="en-MY" sz="2400" dirty="0" err="1"/>
              <a:t>khalifah</a:t>
            </a:r>
            <a:r>
              <a:rPr lang="en-MY" sz="2400" dirty="0"/>
              <a:t> al-Hakim (996-1021M) </a:t>
            </a:r>
            <a:r>
              <a:rPr lang="en-MY" sz="2400" dirty="0" err="1"/>
              <a:t>didirikan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akademi</a:t>
            </a:r>
            <a:r>
              <a:rPr lang="en-MY" sz="2400" dirty="0"/>
              <a:t> yang </a:t>
            </a:r>
            <a:r>
              <a:rPr lang="en-MY" sz="2400" dirty="0" err="1"/>
              <a:t>diberi</a:t>
            </a:r>
            <a:r>
              <a:rPr lang="en-MY" sz="2400" dirty="0"/>
              <a:t> </a:t>
            </a:r>
            <a:r>
              <a:rPr lang="en-MY" sz="2400" dirty="0" err="1"/>
              <a:t>nama</a:t>
            </a:r>
            <a:r>
              <a:rPr lang="en-MY" sz="2400" dirty="0"/>
              <a:t> ‘Dar al-</a:t>
            </a:r>
            <a:r>
              <a:rPr lang="en-MY" sz="2400" dirty="0" err="1"/>
              <a:t>Hikmah</a:t>
            </a:r>
            <a:r>
              <a:rPr lang="en-MY" sz="2400" dirty="0"/>
              <a:t>’ yang </a:t>
            </a:r>
            <a:r>
              <a:rPr lang="en-MY" sz="2400" dirty="0" err="1"/>
              <a:t>setanding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institusi-institusi</a:t>
            </a:r>
            <a:r>
              <a:rPr lang="en-MY" sz="2400" dirty="0"/>
              <a:t> </a:t>
            </a:r>
            <a:r>
              <a:rPr lang="en-MY" sz="2400" dirty="0" err="1"/>
              <a:t>ilmu</a:t>
            </a:r>
            <a:r>
              <a:rPr lang="en-MY" sz="2400" dirty="0"/>
              <a:t> di </a:t>
            </a:r>
            <a:r>
              <a:rPr lang="en-MY" sz="2400" dirty="0" smtClean="0"/>
              <a:t>Cordova</a:t>
            </a:r>
            <a:r>
              <a:rPr lang="en-MY" sz="2400" dirty="0"/>
              <a:t>, Baghdad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smtClean="0"/>
              <a:t>lain-lain.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9396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r="18181" b="1"/>
          <a:stretch/>
        </p:blipFill>
        <p:spPr>
          <a:xfrm>
            <a:off x="5878846" y="10"/>
            <a:ext cx="6313153" cy="68579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MY" sz="3700" dirty="0" err="1"/>
              <a:t>Perkembangan</a:t>
            </a:r>
            <a:r>
              <a:rPr lang="en-MY" sz="3700" dirty="0"/>
              <a:t> </a:t>
            </a:r>
            <a:r>
              <a:rPr lang="en-MY" sz="3700" dirty="0" err="1"/>
              <a:t>Ilmu</a:t>
            </a:r>
            <a:r>
              <a:rPr lang="en-MY" sz="3700" dirty="0"/>
              <a:t> </a:t>
            </a:r>
            <a:r>
              <a:rPr lang="en-MY" sz="3700" dirty="0" err="1"/>
              <a:t>semasa</a:t>
            </a:r>
            <a:r>
              <a:rPr lang="en-MY" sz="3700"/>
              <a:t> Dinasti</a:t>
            </a:r>
            <a:r>
              <a:rPr lang="en-MY" sz="3700" dirty="0"/>
              <a:t> </a:t>
            </a:r>
            <a:r>
              <a:rPr lang="en-MY" sz="3700" dirty="0" err="1"/>
              <a:t>Fatimiyyah</a:t>
            </a:r>
            <a:endParaRPr lang="en-MY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77935"/>
            <a:ext cx="5735781" cy="4680065"/>
          </a:xfrm>
        </p:spPr>
        <p:txBody>
          <a:bodyPr>
            <a:normAutofit/>
          </a:bodyPr>
          <a:lstStyle/>
          <a:p>
            <a:r>
              <a:rPr lang="en-MY" sz="1800" dirty="0" err="1"/>
              <a:t>Kejayaan</a:t>
            </a:r>
            <a:r>
              <a:rPr lang="en-MY" sz="1800" dirty="0"/>
              <a:t> </a:t>
            </a:r>
            <a:r>
              <a:rPr lang="en-MY" sz="1800" dirty="0" err="1" smtClean="0"/>
              <a:t>Dinasti</a:t>
            </a:r>
            <a:r>
              <a:rPr lang="en-MY" sz="1800" dirty="0" smtClean="0"/>
              <a:t> </a:t>
            </a:r>
            <a:r>
              <a:rPr lang="en-MY" sz="1800" dirty="0" err="1"/>
              <a:t>Fatimiyyah</a:t>
            </a:r>
            <a:r>
              <a:rPr lang="en-MY" sz="1800" dirty="0"/>
              <a:t> </a:t>
            </a:r>
            <a:r>
              <a:rPr lang="en-MY" sz="1800" dirty="0" err="1"/>
              <a:t>bermula</a:t>
            </a:r>
            <a:r>
              <a:rPr lang="en-MY" sz="1800" dirty="0"/>
              <a:t> </a:t>
            </a:r>
            <a:r>
              <a:rPr lang="en-MY" sz="1800" dirty="0" err="1"/>
              <a:t>sejak</a:t>
            </a:r>
            <a:r>
              <a:rPr lang="en-MY" sz="1800" dirty="0"/>
              <a:t> </a:t>
            </a:r>
            <a:r>
              <a:rPr lang="en-MY" sz="1800" dirty="0" err="1"/>
              <a:t>perpindahan</a:t>
            </a:r>
            <a:r>
              <a:rPr lang="en-MY" sz="1800" dirty="0"/>
              <a:t> </a:t>
            </a:r>
            <a:r>
              <a:rPr lang="en-MY" sz="1800" dirty="0" err="1"/>
              <a:t>dari</a:t>
            </a:r>
            <a:r>
              <a:rPr lang="en-MY" sz="1800" dirty="0"/>
              <a:t> Abu </a:t>
            </a:r>
            <a:r>
              <a:rPr lang="en-MY" sz="1800" dirty="0" err="1"/>
              <a:t>Tamim</a:t>
            </a:r>
            <a:r>
              <a:rPr lang="en-MY" sz="1800" dirty="0"/>
              <a:t> </a:t>
            </a:r>
            <a:r>
              <a:rPr lang="en-MY" sz="1800" dirty="0" err="1"/>
              <a:t>Ma’add</a:t>
            </a:r>
            <a:r>
              <a:rPr lang="en-MY" sz="1800" dirty="0"/>
              <a:t> </a:t>
            </a:r>
            <a:r>
              <a:rPr lang="en-MY" sz="1800" dirty="0" smtClean="0"/>
              <a:t>al-</a:t>
            </a:r>
            <a:r>
              <a:rPr lang="en-MY" sz="1800" dirty="0" err="1" smtClean="0"/>
              <a:t>Mu’izz</a:t>
            </a:r>
            <a:r>
              <a:rPr lang="en-MY" sz="1800" dirty="0" smtClean="0"/>
              <a:t> li </a:t>
            </a:r>
            <a:r>
              <a:rPr lang="en-MY" sz="1800" dirty="0" err="1"/>
              <a:t>Dinillah</a:t>
            </a:r>
            <a:r>
              <a:rPr lang="en-MY" sz="1800" dirty="0"/>
              <a:t> (952-975M). </a:t>
            </a:r>
            <a:r>
              <a:rPr lang="en-MY" sz="1800" dirty="0" err="1"/>
              <a:t>Ia</a:t>
            </a:r>
            <a:r>
              <a:rPr lang="en-MY" sz="1800" dirty="0"/>
              <a:t> </a:t>
            </a:r>
            <a:r>
              <a:rPr lang="en-MY" sz="1800" dirty="0" err="1"/>
              <a:t>mencapai</a:t>
            </a:r>
            <a:r>
              <a:rPr lang="en-MY" sz="1800" dirty="0"/>
              <a:t> </a:t>
            </a:r>
            <a:r>
              <a:rPr lang="en-MY" sz="1800" dirty="0" err="1"/>
              <a:t>kemuncaknya</a:t>
            </a:r>
            <a:r>
              <a:rPr lang="en-MY" sz="1800" dirty="0"/>
              <a:t> </a:t>
            </a:r>
            <a:r>
              <a:rPr lang="en-MY" sz="1800" dirty="0" err="1"/>
              <a:t>pada</a:t>
            </a:r>
            <a:r>
              <a:rPr lang="en-MY" sz="1800" dirty="0"/>
              <a:t> zaman </a:t>
            </a:r>
            <a:r>
              <a:rPr lang="en-MY" sz="1800" dirty="0" err="1"/>
              <a:t>pemerintahan</a:t>
            </a:r>
            <a:r>
              <a:rPr lang="en-MY" sz="1800" dirty="0"/>
              <a:t> al-Mansur Nizar al-Aziz (975-996M).</a:t>
            </a:r>
          </a:p>
          <a:p>
            <a:r>
              <a:rPr lang="en-MY" sz="1800" dirty="0" err="1"/>
              <a:t>Kejayaan</a:t>
            </a:r>
            <a:r>
              <a:rPr lang="en-MY" sz="1800" dirty="0"/>
              <a:t> </a:t>
            </a:r>
            <a:r>
              <a:rPr lang="en-MY" sz="1800" dirty="0" err="1"/>
              <a:t>dapat</a:t>
            </a:r>
            <a:r>
              <a:rPr lang="en-MY" sz="1800" dirty="0"/>
              <a:t> </a:t>
            </a:r>
            <a:r>
              <a:rPr lang="en-MY" sz="1800" dirty="0" err="1"/>
              <a:t>dilihat</a:t>
            </a:r>
            <a:r>
              <a:rPr lang="en-MY" sz="1800" dirty="0"/>
              <a:t> </a:t>
            </a:r>
            <a:r>
              <a:rPr lang="en-MY" sz="1800" dirty="0" err="1"/>
              <a:t>dalam</a:t>
            </a:r>
            <a:r>
              <a:rPr lang="en-MY" sz="1800" dirty="0"/>
              <a:t> </a:t>
            </a:r>
            <a:r>
              <a:rPr lang="en-MY" sz="1800" dirty="0" err="1"/>
              <a:t>bidang</a:t>
            </a:r>
            <a:r>
              <a:rPr lang="en-MY" sz="1800" dirty="0"/>
              <a:t> agama </a:t>
            </a:r>
            <a:r>
              <a:rPr lang="en-MY" sz="1800" dirty="0" err="1"/>
              <a:t>dengan</a:t>
            </a:r>
            <a:r>
              <a:rPr lang="en-MY" sz="1800" dirty="0"/>
              <a:t> </a:t>
            </a:r>
            <a:r>
              <a:rPr lang="en-MY" sz="1800" dirty="0" err="1"/>
              <a:t>toleransi</a:t>
            </a:r>
            <a:r>
              <a:rPr lang="en-MY" sz="1800" dirty="0"/>
              <a:t> yang </a:t>
            </a:r>
            <a:r>
              <a:rPr lang="en-MY" sz="1800" dirty="0" err="1"/>
              <a:t>tinggi</a:t>
            </a:r>
            <a:r>
              <a:rPr lang="en-MY" sz="1800" dirty="0"/>
              <a:t>, </a:t>
            </a:r>
            <a:r>
              <a:rPr lang="en-MY" sz="1800" dirty="0" err="1"/>
              <a:t>pendidikan</a:t>
            </a:r>
            <a:r>
              <a:rPr lang="en-MY" sz="1800" dirty="0"/>
              <a:t> </a:t>
            </a:r>
            <a:r>
              <a:rPr lang="en-MY" sz="1800" dirty="0" err="1"/>
              <a:t>dengan</a:t>
            </a:r>
            <a:r>
              <a:rPr lang="en-MY" sz="1800" dirty="0"/>
              <a:t> </a:t>
            </a:r>
            <a:r>
              <a:rPr lang="en-MY" sz="1800" dirty="0" err="1"/>
              <a:t>pembangunan</a:t>
            </a:r>
            <a:r>
              <a:rPr lang="en-MY" sz="1800" dirty="0"/>
              <a:t> </a:t>
            </a:r>
            <a:r>
              <a:rPr lang="en-MY" sz="1800" dirty="0" err="1"/>
              <a:t>universiti</a:t>
            </a:r>
            <a:r>
              <a:rPr lang="en-MY" sz="1800" dirty="0"/>
              <a:t> </a:t>
            </a:r>
            <a:r>
              <a:rPr lang="en-MY" sz="1800" dirty="0" err="1"/>
              <a:t>dan</a:t>
            </a:r>
            <a:r>
              <a:rPr lang="en-MY" sz="1800" dirty="0"/>
              <a:t> </a:t>
            </a:r>
            <a:r>
              <a:rPr lang="en-MY" sz="1800" dirty="0" err="1"/>
              <a:t>perpustakaan</a:t>
            </a:r>
            <a:r>
              <a:rPr lang="en-MY" sz="1800" dirty="0"/>
              <a:t>.</a:t>
            </a:r>
          </a:p>
          <a:p>
            <a:r>
              <a:rPr lang="en-MY" sz="1800" dirty="0"/>
              <a:t>Dari </a:t>
            </a:r>
            <a:r>
              <a:rPr lang="en-MY" sz="1800" dirty="0" err="1"/>
              <a:t>aspek</a:t>
            </a:r>
            <a:r>
              <a:rPr lang="en-MY" sz="1800" dirty="0"/>
              <a:t> </a:t>
            </a:r>
            <a:r>
              <a:rPr lang="en-MY" sz="1800" dirty="0" err="1"/>
              <a:t>kebudayaan</a:t>
            </a:r>
            <a:r>
              <a:rPr lang="en-MY" sz="1800" dirty="0"/>
              <a:t> </a:t>
            </a:r>
            <a:r>
              <a:rPr lang="en-MY" sz="1800" dirty="0" err="1"/>
              <a:t>dan</a:t>
            </a:r>
            <a:r>
              <a:rPr lang="en-MY" sz="1800" dirty="0"/>
              <a:t> </a:t>
            </a:r>
            <a:r>
              <a:rPr lang="en-MY" sz="1800" dirty="0" err="1"/>
              <a:t>peradaban</a:t>
            </a:r>
            <a:r>
              <a:rPr lang="en-MY" sz="1800" dirty="0"/>
              <a:t>, Kota </a:t>
            </a:r>
            <a:r>
              <a:rPr lang="en-MY" sz="1800" dirty="0" err="1"/>
              <a:t>Kaherah</a:t>
            </a:r>
            <a:r>
              <a:rPr lang="en-MY" sz="1800" dirty="0"/>
              <a:t> </a:t>
            </a:r>
            <a:r>
              <a:rPr lang="en-MY" sz="1800" dirty="0" err="1"/>
              <a:t>menjadi</a:t>
            </a:r>
            <a:r>
              <a:rPr lang="en-MY" sz="1800" dirty="0"/>
              <a:t> </a:t>
            </a:r>
            <a:r>
              <a:rPr lang="en-MY" sz="1800" dirty="0" err="1"/>
              <a:t>bukti</a:t>
            </a:r>
            <a:r>
              <a:rPr lang="en-MY" sz="1800" dirty="0"/>
              <a:t> </a:t>
            </a:r>
            <a:r>
              <a:rPr lang="en-MY" sz="1800" dirty="0" err="1" smtClean="0"/>
              <a:t>arkitektur</a:t>
            </a:r>
            <a:r>
              <a:rPr lang="en-MY" sz="1800" dirty="0" smtClean="0"/>
              <a:t> </a:t>
            </a:r>
            <a:r>
              <a:rPr lang="en-MY" sz="1800" dirty="0" err="1"/>
              <a:t>dengan</a:t>
            </a:r>
            <a:r>
              <a:rPr lang="en-MY" sz="1800" dirty="0"/>
              <a:t> masjid al-</a:t>
            </a:r>
            <a:r>
              <a:rPr lang="en-MY" sz="1800" dirty="0" err="1"/>
              <a:t>Azhar</a:t>
            </a:r>
            <a:r>
              <a:rPr lang="en-MY" sz="1800" dirty="0"/>
              <a:t> </a:t>
            </a:r>
            <a:r>
              <a:rPr lang="en-MY" sz="1800" dirty="0" err="1"/>
              <a:t>dan</a:t>
            </a:r>
            <a:r>
              <a:rPr lang="en-MY" sz="1800" dirty="0"/>
              <a:t> </a:t>
            </a:r>
            <a:r>
              <a:rPr lang="en-MY" sz="1800" dirty="0" err="1"/>
              <a:t>kesenian</a:t>
            </a:r>
            <a:r>
              <a:rPr lang="en-MY" sz="1800" dirty="0"/>
              <a:t> </a:t>
            </a:r>
            <a:r>
              <a:rPr lang="en-MY" sz="1800" dirty="0" smtClean="0"/>
              <a:t>di </a:t>
            </a:r>
            <a:r>
              <a:rPr lang="en-MY" sz="1800" dirty="0" err="1" smtClean="0"/>
              <a:t>samping</a:t>
            </a:r>
            <a:r>
              <a:rPr lang="en-MY" sz="1800" dirty="0" smtClean="0"/>
              <a:t> </a:t>
            </a:r>
            <a:r>
              <a:rPr lang="en-MY" sz="1800" dirty="0" err="1" smtClean="0"/>
              <a:t>produk</a:t>
            </a:r>
            <a:r>
              <a:rPr lang="en-MY" sz="1800" dirty="0" smtClean="0"/>
              <a:t> </a:t>
            </a:r>
            <a:r>
              <a:rPr lang="en-MY" sz="1800" dirty="0" err="1"/>
              <a:t>tekstil</a:t>
            </a:r>
            <a:r>
              <a:rPr lang="en-MY" sz="1800" dirty="0"/>
              <a:t>, </a:t>
            </a:r>
            <a:r>
              <a:rPr lang="en-MY" sz="1800" dirty="0" err="1"/>
              <a:t>tenunan</a:t>
            </a:r>
            <a:r>
              <a:rPr lang="en-MY" sz="1800" dirty="0"/>
              <a:t>, </a:t>
            </a:r>
            <a:r>
              <a:rPr lang="en-MY" sz="1800" dirty="0" err="1" smtClean="0"/>
              <a:t>seramik</a:t>
            </a:r>
            <a:r>
              <a:rPr lang="en-MY" sz="1800" dirty="0" smtClean="0"/>
              <a:t>, </a:t>
            </a:r>
            <a:r>
              <a:rPr lang="en-MY" sz="1800" dirty="0" err="1"/>
              <a:t>dan</a:t>
            </a:r>
            <a:r>
              <a:rPr lang="en-MY" sz="1800" dirty="0"/>
              <a:t> </a:t>
            </a:r>
            <a:r>
              <a:rPr lang="en-MY" sz="1800" dirty="0" err="1" smtClean="0"/>
              <a:t>penjilidan</a:t>
            </a:r>
            <a:r>
              <a:rPr lang="en-MY" sz="1800" dirty="0" smtClean="0"/>
              <a:t>.</a:t>
            </a: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41629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3665" y="52307"/>
            <a:ext cx="2499456" cy="302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670" y="3633808"/>
            <a:ext cx="4455459" cy="2828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18" y="330779"/>
            <a:ext cx="1909452" cy="3008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103" y="3564548"/>
            <a:ext cx="4063665" cy="29666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872" y="214384"/>
            <a:ext cx="7239793" cy="2702151"/>
          </a:xfrm>
        </p:spPr>
        <p:txBody>
          <a:bodyPr>
            <a:noAutofit/>
          </a:bodyPr>
          <a:lstStyle/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BAB 4</a:t>
            </a:r>
          </a:p>
          <a:p>
            <a:r>
              <a:rPr lang="fi-FI" sz="3200" b="1" dirty="0">
                <a:solidFill>
                  <a:srgbClr val="FFFF00"/>
                </a:solidFill>
                <a:latin typeface="+mj-lt"/>
              </a:rPr>
              <a:t>PEMIKIRAN SAINS &amp; TEKNOLOGI MERENTAS SEMPADAN</a:t>
            </a:r>
          </a:p>
        </p:txBody>
      </p:sp>
    </p:spTree>
    <p:extLst>
      <p:ext uri="{BB962C8B-B14F-4D97-AF65-F5344CB8AC3E}">
        <p14:creationId xmlns:p14="http://schemas.microsoft.com/office/powerpoint/2010/main" val="33138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UNIVERSITI AL-AZHAR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asalnya</a:t>
            </a:r>
            <a:r>
              <a:rPr lang="en-MY" sz="2400" dirty="0"/>
              <a:t>, </a:t>
            </a:r>
            <a:r>
              <a:rPr lang="en-MY" sz="2400" dirty="0" err="1"/>
              <a:t>ia</a:t>
            </a:r>
            <a:r>
              <a:rPr lang="en-MY" sz="2400" dirty="0"/>
              <a:t> </a:t>
            </a:r>
            <a:r>
              <a:rPr lang="en-MY" sz="2400" dirty="0" err="1"/>
              <a:t>dibina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Masjid al-</a:t>
            </a:r>
            <a:r>
              <a:rPr lang="en-MY" sz="2400" dirty="0" err="1"/>
              <a:t>Azhar</a:t>
            </a:r>
            <a:r>
              <a:rPr lang="en-MY" sz="2400" dirty="0"/>
              <a:t>. </a:t>
            </a:r>
          </a:p>
          <a:p>
            <a:r>
              <a:rPr lang="en-MY" sz="2400" dirty="0" err="1" smtClean="0"/>
              <a:t>Sebuah</a:t>
            </a:r>
            <a:r>
              <a:rPr lang="en-MY" sz="2400" dirty="0" smtClean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 </a:t>
            </a:r>
            <a:r>
              <a:rPr lang="en-MY" sz="2400" dirty="0" err="1"/>
              <a:t>tinggi</a:t>
            </a:r>
            <a:r>
              <a:rPr lang="en-MY" sz="2400" dirty="0"/>
              <a:t> yang </a:t>
            </a:r>
            <a:r>
              <a:rPr lang="en-MY" sz="2400" dirty="0" err="1"/>
              <a:t>ulung</a:t>
            </a:r>
            <a:r>
              <a:rPr lang="en-MY" sz="2400" dirty="0"/>
              <a:t> di </a:t>
            </a:r>
            <a:r>
              <a:rPr lang="en-MY" sz="2400" dirty="0" err="1"/>
              <a:t>Mesir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terkenal</a:t>
            </a:r>
            <a:r>
              <a:rPr lang="en-MY" sz="2400" dirty="0"/>
              <a:t> di </a:t>
            </a:r>
            <a:r>
              <a:rPr lang="en-MY" sz="2400" dirty="0" err="1"/>
              <a:t>dunia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kesarjanaan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.</a:t>
            </a:r>
          </a:p>
          <a:p>
            <a:r>
              <a:rPr lang="en-MY" sz="2400" dirty="0" err="1" smtClean="0"/>
              <a:t>Mula</a:t>
            </a:r>
            <a:r>
              <a:rPr lang="en-MY" sz="2400" dirty="0" smtClean="0"/>
              <a:t> </a:t>
            </a:r>
            <a:r>
              <a:rPr lang="en-MY" sz="2400" dirty="0" err="1"/>
              <a:t>dibina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969M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yang </a:t>
            </a:r>
            <a:r>
              <a:rPr lang="en-MY" sz="2400" dirty="0" err="1"/>
              <a:t>kedua</a:t>
            </a:r>
            <a:r>
              <a:rPr lang="en-MY" sz="2400" dirty="0"/>
              <a:t> </a:t>
            </a:r>
            <a:r>
              <a:rPr lang="en-MY" sz="2400" dirty="0" err="1"/>
              <a:t>tertua</a:t>
            </a:r>
            <a:r>
              <a:rPr lang="en-MY" sz="2400" dirty="0"/>
              <a:t> </a:t>
            </a:r>
            <a:r>
              <a:rPr lang="en-MY" sz="2400" dirty="0" err="1"/>
              <a:t>ditubuhkan</a:t>
            </a:r>
            <a:r>
              <a:rPr lang="en-MY" sz="2400" dirty="0"/>
              <a:t> </a:t>
            </a:r>
            <a:r>
              <a:rPr lang="en-MY" sz="2400" dirty="0" err="1"/>
              <a:t>selepas</a:t>
            </a:r>
            <a:r>
              <a:rPr lang="en-MY" sz="2400" dirty="0"/>
              <a:t> </a:t>
            </a:r>
            <a:r>
              <a:rPr lang="en-MY" sz="2400" dirty="0" err="1"/>
              <a:t>universiti</a:t>
            </a:r>
            <a:r>
              <a:rPr lang="en-MY" sz="2400" dirty="0"/>
              <a:t> al-</a:t>
            </a:r>
            <a:r>
              <a:rPr lang="en-MY" sz="2400" dirty="0" err="1"/>
              <a:t>Qarawiyin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masih</a:t>
            </a:r>
            <a:r>
              <a:rPr lang="en-MY" sz="2400" dirty="0"/>
              <a:t> </a:t>
            </a:r>
            <a:r>
              <a:rPr lang="en-MY" sz="2400" dirty="0" err="1"/>
              <a:t>beroperasi</a:t>
            </a:r>
            <a:r>
              <a:rPr lang="en-MY" sz="2400" dirty="0"/>
              <a:t> </a:t>
            </a:r>
            <a:r>
              <a:rPr lang="en-MY" sz="2400" dirty="0" err="1"/>
              <a:t>hingga</a:t>
            </a:r>
            <a:r>
              <a:rPr lang="en-MY" sz="2400" dirty="0"/>
              <a:t> </a:t>
            </a:r>
            <a:r>
              <a:rPr lang="en-MY" sz="2400" dirty="0" err="1"/>
              <a:t>kini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Universiti</a:t>
            </a:r>
            <a:r>
              <a:rPr lang="en-MY" sz="2400" dirty="0"/>
              <a:t> al-</a:t>
            </a:r>
            <a:r>
              <a:rPr lang="en-MY" sz="2400" dirty="0" err="1"/>
              <a:t>Azhar</a:t>
            </a:r>
            <a:r>
              <a:rPr lang="en-MY" sz="2400" dirty="0"/>
              <a:t> </a:t>
            </a:r>
            <a:r>
              <a:rPr lang="en-MY" sz="2400" dirty="0" err="1"/>
              <a:t>dibina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 </a:t>
            </a:r>
            <a:r>
              <a:rPr lang="en-MY" sz="2400" dirty="0" err="1"/>
              <a:t>Fatimiyyah</a:t>
            </a:r>
            <a:r>
              <a:rPr lang="en-MY" sz="2400" dirty="0"/>
              <a:t> (909-1171M) yang </a:t>
            </a:r>
            <a:r>
              <a:rPr lang="en-MY" sz="2400" dirty="0" err="1"/>
              <a:t>menjadikan</a:t>
            </a:r>
            <a:r>
              <a:rPr lang="en-MY" sz="2400" dirty="0"/>
              <a:t> </a:t>
            </a:r>
            <a:r>
              <a:rPr lang="en-MY" sz="2400" dirty="0" err="1"/>
              <a:t>Kaherah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 smtClean="0"/>
              <a:t>pusat</a:t>
            </a:r>
            <a:r>
              <a:rPr lang="en-MY" sz="2400" dirty="0" smtClean="0"/>
              <a:t> </a:t>
            </a:r>
            <a:r>
              <a:rPr lang="en-MY" sz="2400" dirty="0" err="1"/>
              <a:t>pemerintahan</a:t>
            </a:r>
            <a:r>
              <a:rPr lang="en-MY" sz="2400" dirty="0" smtClean="0"/>
              <a:t>.  </a:t>
            </a: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863" y="0"/>
            <a:ext cx="333948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12772" b="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" r="1" b="9833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7" y="481429"/>
            <a:ext cx="6387102" cy="13255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/>
                </a:solidFill>
                <a:hlinkClick r:id="rId4"/>
              </a:rPr>
              <a:t>Perkembangan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hlinkClick r:id="rId4"/>
              </a:rPr>
              <a:t>Sains</a:t>
            </a:r>
            <a:r>
              <a:rPr lang="en-US" sz="2800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>
                <a:solidFill>
                  <a:srgbClr val="FFFF00"/>
                </a:solidFill>
                <a:hlinkClick r:id="rId4"/>
              </a:rPr>
              <a:t>oleh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>
                <a:solidFill>
                  <a:srgbClr val="FFFF00"/>
                </a:solidFill>
                <a:hlinkClick r:id="rId4"/>
              </a:rPr>
              <a:t>Saintis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>
                <a:solidFill>
                  <a:srgbClr val="FFFF00"/>
                </a:solidFill>
                <a:hlinkClick r:id="rId4"/>
              </a:rPr>
              <a:t>Awal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Muslim</a:t>
            </a:r>
            <a:br>
              <a:rPr lang="en-US" sz="2800" dirty="0">
                <a:solidFill>
                  <a:srgbClr val="FFFF00"/>
                </a:solidFill>
                <a:hlinkClick r:id="rId4"/>
              </a:rPr>
            </a:br>
            <a:r>
              <a:rPr lang="en-US" sz="2800" dirty="0" smtClean="0">
                <a:solidFill>
                  <a:srgbClr val="FFFF00"/>
                </a:solidFill>
                <a:hlinkClick r:id="rId4"/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  <a:hlinkClick r:id="rId4"/>
              </a:rPr>
              <a:t>Bidang</a:t>
            </a:r>
            <a:r>
              <a:rPr lang="en-US" sz="2800" dirty="0" smtClean="0">
                <a:solidFill>
                  <a:srgbClr val="FFFF00"/>
                </a:solidFill>
                <a:hlinkClick r:id="rId4"/>
              </a:rPr>
              <a:t> &amp; </a:t>
            </a:r>
            <a:r>
              <a:rPr lang="en-US" sz="2800" dirty="0" err="1">
                <a:solidFill>
                  <a:srgbClr val="FFFF00"/>
                </a:solidFill>
                <a:hlinkClick r:id="rId4"/>
              </a:rPr>
              <a:t>tokoh</a:t>
            </a:r>
            <a:r>
              <a:rPr lang="en-US" sz="2800" dirty="0">
                <a:solidFill>
                  <a:srgbClr val="FFFF00"/>
                </a:solidFill>
                <a:hlinkClick r:id="rId4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hlinkClick r:id="rId4"/>
              </a:rPr>
              <a:t>utama</a:t>
            </a:r>
            <a:r>
              <a:rPr lang="en-US" sz="2800" dirty="0" smtClean="0">
                <a:solidFill>
                  <a:srgbClr val="FFFF00"/>
                </a:solidFill>
                <a:hlinkClick r:id="rId4"/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EAA4C9-77D2-4FB1-84F4-B86805FB2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121581"/>
              </p:ext>
            </p:extLst>
          </p:nvPr>
        </p:nvGraphicFramePr>
        <p:xfrm>
          <a:off x="805542" y="2871982"/>
          <a:ext cx="6382657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4095" y="1840749"/>
            <a:ext cx="8710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video: </a:t>
            </a:r>
          </a:p>
          <a:p>
            <a:r>
              <a:rPr lang="en-US" dirty="0" smtClean="0"/>
              <a:t>1001 </a:t>
            </a:r>
            <a:r>
              <a:rPr lang="en-US" dirty="0"/>
              <a:t>Inventions and The Library of Secrets - starring Sir Ben Kingsley as Al-</a:t>
            </a:r>
            <a:r>
              <a:rPr lang="en-US" dirty="0" err="1"/>
              <a:t>Jazari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66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87086"/>
            <a:ext cx="10353761" cy="105954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Tokoh</a:t>
            </a:r>
            <a:r>
              <a:rPr lang="en-US" dirty="0" smtClean="0">
                <a:solidFill>
                  <a:srgbClr val="FFC000"/>
                </a:solidFill>
              </a:rPr>
              <a:t> SAINTIS zaman </a:t>
            </a:r>
            <a:r>
              <a:rPr lang="en-US" dirty="0" err="1" smtClean="0">
                <a:solidFill>
                  <a:srgbClr val="FFC000"/>
                </a:solidFill>
              </a:rPr>
              <a:t>abbasiyyah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349829"/>
            <a:ext cx="5106004" cy="5283200"/>
          </a:xfrm>
        </p:spPr>
        <p:txBody>
          <a:bodyPr anchor="ctr">
            <a:normAutofit fontScale="85000" lnSpcReduction="20000"/>
          </a:bodyPr>
          <a:lstStyle/>
          <a:p>
            <a:r>
              <a:rPr lang="en-MY" sz="2200" dirty="0" err="1" smtClean="0"/>
              <a:t>Antaranya</a:t>
            </a:r>
            <a:r>
              <a:rPr lang="en-MY" sz="2200" dirty="0" smtClean="0"/>
              <a:t> </a:t>
            </a:r>
            <a:r>
              <a:rPr lang="en-MY" sz="2200" dirty="0" err="1" smtClean="0"/>
              <a:t>ialah</a:t>
            </a:r>
            <a:r>
              <a:rPr lang="en-MY" sz="2200" dirty="0" smtClean="0"/>
              <a:t> Ibn </a:t>
            </a:r>
            <a:r>
              <a:rPr lang="en-MY" sz="2200" dirty="0" err="1" smtClean="0"/>
              <a:t>Rushd</a:t>
            </a:r>
            <a:r>
              <a:rPr lang="en-MY" sz="2200" dirty="0" smtClean="0"/>
              <a:t>, Ibn al-</a:t>
            </a:r>
            <a:r>
              <a:rPr lang="en-MY" sz="2200" dirty="0" err="1" smtClean="0"/>
              <a:t>Jazzar</a:t>
            </a:r>
            <a:r>
              <a:rPr lang="en-MY" sz="2200" dirty="0" smtClean="0"/>
              <a:t>, Jabir ibn </a:t>
            </a:r>
            <a:r>
              <a:rPr lang="en-MY" sz="2200" dirty="0" err="1" smtClean="0"/>
              <a:t>Hayyan</a:t>
            </a:r>
            <a:r>
              <a:rPr lang="en-MY" sz="2200" dirty="0" smtClean="0"/>
              <a:t>, </a:t>
            </a:r>
            <a:r>
              <a:rPr lang="en-MY" sz="2200" dirty="0" err="1" smtClean="0"/>
              <a:t>dan</a:t>
            </a:r>
            <a:r>
              <a:rPr lang="en-MY" sz="2200" dirty="0" smtClean="0"/>
              <a:t> Ibn </a:t>
            </a:r>
            <a:r>
              <a:rPr lang="en-MY" sz="2200" dirty="0" err="1" smtClean="0"/>
              <a:t>Sina</a:t>
            </a:r>
            <a:r>
              <a:rPr lang="en-MY" sz="2200" dirty="0" smtClean="0"/>
              <a:t> yang </a:t>
            </a:r>
            <a:r>
              <a:rPr lang="en-MY" sz="2200" dirty="0" err="1" smtClean="0"/>
              <a:t>menyerlah</a:t>
            </a:r>
            <a:r>
              <a:rPr lang="en-MY" sz="2200" dirty="0" smtClean="0"/>
              <a:t> di </a:t>
            </a:r>
            <a:r>
              <a:rPr lang="en-MY" sz="2200" dirty="0" err="1" smtClean="0"/>
              <a:t>bawah</a:t>
            </a:r>
            <a:r>
              <a:rPr lang="en-MY" sz="2200" dirty="0" smtClean="0"/>
              <a:t> </a:t>
            </a:r>
            <a:r>
              <a:rPr lang="en-MY" sz="2200" dirty="0" err="1" smtClean="0"/>
              <a:t>pemerintahan</a:t>
            </a:r>
            <a:r>
              <a:rPr lang="en-MY" sz="2200" dirty="0" smtClean="0"/>
              <a:t> </a:t>
            </a:r>
            <a:r>
              <a:rPr lang="en-MY" sz="2200" dirty="0" err="1" smtClean="0"/>
              <a:t>khalifah</a:t>
            </a:r>
            <a:r>
              <a:rPr lang="en-MY" sz="2200" dirty="0" smtClean="0"/>
              <a:t> Harun al-Rashid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anaknya</a:t>
            </a:r>
            <a:r>
              <a:rPr lang="en-MY" sz="2200" dirty="0" smtClean="0"/>
              <a:t> Abdullah al-</a:t>
            </a:r>
            <a:r>
              <a:rPr lang="en-MY" sz="2200" dirty="0" err="1" smtClean="0"/>
              <a:t>Ma’mun</a:t>
            </a:r>
            <a:r>
              <a:rPr lang="en-MY" sz="2200" dirty="0" smtClean="0"/>
              <a:t>.</a:t>
            </a:r>
          </a:p>
          <a:p>
            <a:r>
              <a:rPr lang="en-MY" sz="2200" dirty="0" err="1" smtClean="0"/>
              <a:t>Menurut</a:t>
            </a:r>
            <a:r>
              <a:rPr lang="en-MY" sz="2200" dirty="0" smtClean="0"/>
              <a:t> </a:t>
            </a:r>
            <a:r>
              <a:rPr lang="en-MY" sz="2200" dirty="0" err="1" smtClean="0"/>
              <a:t>ahli</a:t>
            </a:r>
            <a:r>
              <a:rPr lang="en-MY" sz="2200" dirty="0" smtClean="0"/>
              <a:t> </a:t>
            </a:r>
            <a:r>
              <a:rPr lang="en-MY" sz="2200" dirty="0" err="1" smtClean="0"/>
              <a:t>sejarah</a:t>
            </a:r>
            <a:r>
              <a:rPr lang="en-MY" sz="2200" dirty="0" smtClean="0"/>
              <a:t> al-</a:t>
            </a:r>
            <a:r>
              <a:rPr lang="en-MY" sz="2200" dirty="0" err="1" smtClean="0"/>
              <a:t>Mas’udi</a:t>
            </a:r>
            <a:r>
              <a:rPr lang="en-MY" sz="2200" dirty="0" smtClean="0"/>
              <a:t>, </a:t>
            </a:r>
            <a:r>
              <a:rPr lang="en-MY" sz="2200" dirty="0" err="1" smtClean="0"/>
              <a:t>Khalifah</a:t>
            </a:r>
            <a:r>
              <a:rPr lang="en-MY" sz="2200" dirty="0" smtClean="0"/>
              <a:t> al-Mansur </a:t>
            </a:r>
            <a:r>
              <a:rPr lang="en-MY" sz="2200" dirty="0" err="1" smtClean="0"/>
              <a:t>merupakan</a:t>
            </a:r>
            <a:r>
              <a:rPr lang="en-MY" sz="2200" dirty="0" smtClean="0"/>
              <a:t> </a:t>
            </a:r>
            <a:r>
              <a:rPr lang="en-MY" sz="2200" dirty="0" err="1" smtClean="0"/>
              <a:t>khalifah</a:t>
            </a:r>
            <a:r>
              <a:rPr lang="en-MY" sz="2200" dirty="0" smtClean="0"/>
              <a:t> </a:t>
            </a:r>
            <a:r>
              <a:rPr lang="en-MY" sz="2200" dirty="0" err="1" smtClean="0"/>
              <a:t>pertama</a:t>
            </a:r>
            <a:r>
              <a:rPr lang="en-MY" sz="2200" dirty="0" smtClean="0"/>
              <a:t> </a:t>
            </a:r>
            <a:r>
              <a:rPr lang="en-MY" sz="2200" dirty="0" err="1" smtClean="0"/>
              <a:t>mempunyai</a:t>
            </a:r>
            <a:r>
              <a:rPr lang="en-MY" sz="2200" dirty="0" smtClean="0"/>
              <a:t> </a:t>
            </a:r>
            <a:r>
              <a:rPr lang="en-MY" sz="2200" dirty="0" err="1" smtClean="0"/>
              <a:t>buku</a:t>
            </a:r>
            <a:r>
              <a:rPr lang="en-MY" sz="2200" dirty="0" smtClean="0"/>
              <a:t> </a:t>
            </a:r>
            <a:r>
              <a:rPr lang="en-MY" sz="2200" dirty="0" err="1" smtClean="0"/>
              <a:t>terjemahan</a:t>
            </a:r>
            <a:r>
              <a:rPr lang="en-MY" sz="2200" dirty="0" smtClean="0"/>
              <a:t> </a:t>
            </a:r>
            <a:r>
              <a:rPr lang="en-MY" sz="2200" dirty="0" err="1" smtClean="0"/>
              <a:t>daripada</a:t>
            </a:r>
            <a:r>
              <a:rPr lang="en-MY" sz="2200" dirty="0" smtClean="0"/>
              <a:t> </a:t>
            </a:r>
            <a:r>
              <a:rPr lang="en-MY" sz="2200" dirty="0" err="1" smtClean="0"/>
              <a:t>bahasa</a:t>
            </a:r>
            <a:r>
              <a:rPr lang="en-MY" sz="2200" dirty="0" smtClean="0"/>
              <a:t> </a:t>
            </a:r>
            <a:r>
              <a:rPr lang="en-MY" sz="2200" dirty="0" err="1" smtClean="0"/>
              <a:t>asing</a:t>
            </a:r>
            <a:r>
              <a:rPr lang="en-MY" sz="2200" dirty="0" smtClean="0"/>
              <a:t> </a:t>
            </a:r>
            <a:r>
              <a:rPr lang="en-MY" sz="2200" dirty="0" err="1" smtClean="0"/>
              <a:t>ke</a:t>
            </a:r>
            <a:r>
              <a:rPr lang="en-MY" sz="2200" dirty="0" smtClean="0"/>
              <a:t> Bahasa Arab </a:t>
            </a:r>
            <a:r>
              <a:rPr lang="en-MY" sz="2200" dirty="0" err="1" smtClean="0"/>
              <a:t>termasuk</a:t>
            </a:r>
            <a:r>
              <a:rPr lang="en-MY" sz="2200" dirty="0" smtClean="0"/>
              <a:t> </a:t>
            </a:r>
            <a:r>
              <a:rPr lang="en-MY" sz="2200" dirty="0" err="1" smtClean="0"/>
              <a:t>dari</a:t>
            </a:r>
            <a:r>
              <a:rPr lang="en-MY" sz="2200" dirty="0" smtClean="0"/>
              <a:t> Aristotle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buku-buku</a:t>
            </a:r>
            <a:r>
              <a:rPr lang="en-MY" sz="2200" dirty="0" smtClean="0"/>
              <a:t> lama </a:t>
            </a:r>
            <a:r>
              <a:rPr lang="en-MY" sz="2200" dirty="0" err="1" smtClean="0"/>
              <a:t>dari</a:t>
            </a:r>
            <a:r>
              <a:rPr lang="en-MY" sz="2200" dirty="0" smtClean="0"/>
              <a:t> Greek </a:t>
            </a:r>
            <a:r>
              <a:rPr lang="en-MY" sz="2200" dirty="0" err="1" smtClean="0"/>
              <a:t>Klasik</a:t>
            </a:r>
            <a:r>
              <a:rPr lang="en-MY" sz="2200" dirty="0" smtClean="0"/>
              <a:t>, Greek Byzantine, Pahlavi, Neo-Persian,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Syriac</a:t>
            </a:r>
            <a:r>
              <a:rPr lang="en-MY" sz="2200" dirty="0" smtClean="0"/>
              <a:t>.</a:t>
            </a:r>
          </a:p>
          <a:p>
            <a:r>
              <a:rPr lang="en-MY" sz="2200" dirty="0" smtClean="0"/>
              <a:t>Al-Mansur </a:t>
            </a:r>
            <a:r>
              <a:rPr lang="en-MY" sz="2200" dirty="0" err="1" smtClean="0"/>
              <a:t>juga</a:t>
            </a:r>
            <a:r>
              <a:rPr lang="en-MY" sz="2200" dirty="0" smtClean="0"/>
              <a:t> </a:t>
            </a:r>
            <a:r>
              <a:rPr lang="en-MY" sz="2200" dirty="0" err="1" smtClean="0"/>
              <a:t>khalifah</a:t>
            </a:r>
            <a:r>
              <a:rPr lang="en-MY" sz="2200" dirty="0" smtClean="0"/>
              <a:t> </a:t>
            </a:r>
            <a:r>
              <a:rPr lang="en-MY" sz="2200" dirty="0" err="1" smtClean="0"/>
              <a:t>pertama</a:t>
            </a:r>
            <a:r>
              <a:rPr lang="en-MY" sz="2200" dirty="0" smtClean="0"/>
              <a:t> yang </a:t>
            </a:r>
            <a:r>
              <a:rPr lang="en-MY" sz="2200" dirty="0" err="1" smtClean="0"/>
              <a:t>menyokong</a:t>
            </a:r>
            <a:r>
              <a:rPr lang="en-MY" sz="2200" dirty="0" smtClean="0"/>
              <a:t> </a:t>
            </a:r>
            <a:r>
              <a:rPr lang="en-MY" sz="2200" dirty="0" err="1" smtClean="0"/>
              <a:t>ahli</a:t>
            </a:r>
            <a:r>
              <a:rPr lang="en-MY" sz="2200" dirty="0" smtClean="0"/>
              <a:t> </a:t>
            </a:r>
            <a:r>
              <a:rPr lang="en-MY" sz="2200" dirty="0" err="1" smtClean="0"/>
              <a:t>astrologi</a:t>
            </a:r>
            <a:r>
              <a:rPr lang="en-MY" sz="2200" dirty="0" smtClean="0"/>
              <a:t>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bertindak</a:t>
            </a:r>
            <a:r>
              <a:rPr lang="en-MY" sz="2200" dirty="0" smtClean="0"/>
              <a:t> </a:t>
            </a:r>
            <a:r>
              <a:rPr lang="en-MY" sz="2200" dirty="0" err="1" smtClean="0"/>
              <a:t>berdasarkan</a:t>
            </a:r>
            <a:r>
              <a:rPr lang="en-MY" sz="2200" dirty="0" smtClean="0"/>
              <a:t> </a:t>
            </a:r>
            <a:r>
              <a:rPr lang="en-MY" sz="2200" dirty="0" err="1" smtClean="0"/>
              <a:t>prognostik</a:t>
            </a:r>
            <a:r>
              <a:rPr lang="en-MY" sz="2200" dirty="0" smtClean="0"/>
              <a:t> </a:t>
            </a:r>
            <a:r>
              <a:rPr lang="en-MY" sz="2200" dirty="0" err="1" smtClean="0"/>
              <a:t>astrologi</a:t>
            </a:r>
            <a:r>
              <a:rPr lang="en-MY" sz="2200" dirty="0" smtClean="0"/>
              <a:t> (John Freely,2009).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9484" y="1353003"/>
            <a:ext cx="180975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586" y="4119633"/>
            <a:ext cx="1698702" cy="2545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313" y="1353003"/>
            <a:ext cx="1704975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484" y="4083502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3112827"/>
            <a:ext cx="3425609" cy="3425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02" y="3276348"/>
            <a:ext cx="4293990" cy="2866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01" y="2710647"/>
            <a:ext cx="2867870" cy="3997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8667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BIDANG SAINS PERUBATAN </a:t>
            </a:r>
            <a:endParaRPr lang="en-MY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9382"/>
            <a:ext cx="10353761" cy="997527"/>
          </a:xfrm>
        </p:spPr>
        <p:txBody>
          <a:bodyPr>
            <a:normAutofit/>
          </a:bodyPr>
          <a:lstStyle/>
          <a:p>
            <a:r>
              <a:rPr lang="en-MY" dirty="0" smtClean="0">
                <a:solidFill>
                  <a:srgbClr val="FFFF00"/>
                </a:solidFill>
              </a:rPr>
              <a:t>PERUBATAN</a:t>
            </a:r>
            <a:endParaRPr lang="en-MY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C80823-5275-4378-AEE8-8E07A5B3E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46154"/>
              </p:ext>
            </p:extLst>
          </p:nvPr>
        </p:nvGraphicFramePr>
        <p:xfrm>
          <a:off x="914400" y="1246909"/>
          <a:ext cx="10607040" cy="508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2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199506"/>
            <a:ext cx="10353761" cy="1246910"/>
          </a:xfrm>
        </p:spPr>
        <p:txBody>
          <a:bodyPr>
            <a:normAutofit/>
          </a:bodyPr>
          <a:lstStyle/>
          <a:p>
            <a:r>
              <a:rPr lang="en-MY" sz="3200" b="1" dirty="0" smtClean="0">
                <a:solidFill>
                  <a:srgbClr val="FFFF00"/>
                </a:solidFill>
              </a:rPr>
              <a:t>PERUBATAN ZAMAN TAMADUN MESIR PURBA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3" y="1762298"/>
            <a:ext cx="10839796" cy="4655126"/>
          </a:xfrm>
        </p:spPr>
        <p:txBody>
          <a:bodyPr anchor="ctr">
            <a:normAutofit lnSpcReduction="10000"/>
          </a:bodyPr>
          <a:lstStyle/>
          <a:p>
            <a:r>
              <a:rPr lang="en-MY" sz="2800" dirty="0" err="1"/>
              <a:t>Pada</a:t>
            </a:r>
            <a:r>
              <a:rPr lang="en-MY" sz="2800" dirty="0"/>
              <a:t> zaman </a:t>
            </a:r>
            <a:r>
              <a:rPr lang="en-MY" sz="2800" dirty="0" err="1"/>
              <a:t>ini</a:t>
            </a:r>
            <a:r>
              <a:rPr lang="en-MY" sz="2800" dirty="0"/>
              <a:t>, </a:t>
            </a:r>
            <a:r>
              <a:rPr lang="en-MY" sz="2800" dirty="0" err="1"/>
              <a:t>pesakit</a:t>
            </a:r>
            <a:r>
              <a:rPr lang="en-MY" sz="2800" dirty="0"/>
              <a:t> </a:t>
            </a:r>
            <a:r>
              <a:rPr lang="en-MY" sz="2800" dirty="0" err="1"/>
              <a:t>akan</a:t>
            </a:r>
            <a:r>
              <a:rPr lang="en-MY" sz="2800" dirty="0"/>
              <a:t> </a:t>
            </a:r>
            <a:r>
              <a:rPr lang="en-MY" sz="2800" dirty="0" err="1"/>
              <a:t>berkunjung</a:t>
            </a:r>
            <a:r>
              <a:rPr lang="en-MY" sz="2800" dirty="0"/>
              <a:t>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 smtClean="0"/>
              <a:t>candi</a:t>
            </a:r>
            <a:r>
              <a:rPr lang="en-MY" sz="2800" dirty="0" smtClean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menerima</a:t>
            </a:r>
            <a:r>
              <a:rPr lang="en-MY" sz="2800" dirty="0"/>
              <a:t> </a:t>
            </a:r>
            <a:r>
              <a:rPr lang="en-MY" sz="2800" dirty="0" err="1"/>
              <a:t>rawatan</a:t>
            </a:r>
            <a:r>
              <a:rPr lang="en-MY" sz="2800" dirty="0"/>
              <a:t> </a:t>
            </a:r>
            <a:r>
              <a:rPr lang="en-MY" sz="2800" dirty="0" err="1"/>
              <a:t>daripada</a:t>
            </a:r>
            <a:r>
              <a:rPr lang="en-MY" sz="2800" dirty="0"/>
              <a:t> </a:t>
            </a:r>
            <a:r>
              <a:rPr lang="en-MY" sz="2800" dirty="0" err="1"/>
              <a:t>pengamal</a:t>
            </a:r>
            <a:r>
              <a:rPr lang="en-MY" sz="2800" dirty="0"/>
              <a:t> </a:t>
            </a:r>
            <a:r>
              <a:rPr lang="en-MY" sz="2800" dirty="0" err="1"/>
              <a:t>perubatan</a:t>
            </a:r>
            <a:r>
              <a:rPr lang="en-MY" sz="2800" dirty="0"/>
              <a:t> di </a:t>
            </a:r>
            <a:r>
              <a:rPr lang="en-MY" sz="2800" dirty="0" err="1"/>
              <a:t>samping</a:t>
            </a:r>
            <a:r>
              <a:rPr lang="en-MY" sz="2800" dirty="0"/>
              <a:t> </a:t>
            </a:r>
            <a:r>
              <a:rPr lang="en-MY" sz="2800" dirty="0" err="1"/>
              <a:t>memohon</a:t>
            </a:r>
            <a:r>
              <a:rPr lang="en-MY" sz="2800" dirty="0"/>
              <a:t> </a:t>
            </a:r>
            <a:r>
              <a:rPr lang="en-MY" sz="2800" dirty="0" err="1"/>
              <a:t>pertolongan</a:t>
            </a:r>
            <a:r>
              <a:rPr lang="en-MY" sz="2800" dirty="0"/>
              <a:t> </a:t>
            </a:r>
            <a:r>
              <a:rPr lang="en-MY" sz="2800" dirty="0" err="1"/>
              <a:t>kepada</a:t>
            </a:r>
            <a:r>
              <a:rPr lang="en-MY" sz="2800" dirty="0"/>
              <a:t> </a:t>
            </a:r>
            <a:r>
              <a:rPr lang="en-MY" sz="2800" dirty="0" err="1"/>
              <a:t>Tuhan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memperoleh</a:t>
            </a:r>
            <a:r>
              <a:rPr lang="en-MY" sz="2800" dirty="0"/>
              <a:t> </a:t>
            </a:r>
            <a:r>
              <a:rPr lang="en-MY" sz="2800" dirty="0" err="1"/>
              <a:t>kesembuhan</a:t>
            </a:r>
            <a:r>
              <a:rPr lang="en-MY" sz="2800" dirty="0"/>
              <a:t>. </a:t>
            </a:r>
          </a:p>
          <a:p>
            <a:r>
              <a:rPr lang="en-MY" sz="2800" dirty="0"/>
              <a:t>Di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 smtClean="0"/>
              <a:t>candi</a:t>
            </a:r>
            <a:r>
              <a:rPr lang="en-MY" sz="2800" dirty="0"/>
              <a:t>, </a:t>
            </a:r>
            <a:r>
              <a:rPr lang="en-MY" sz="2800" dirty="0" err="1"/>
              <a:t>terdapat</a:t>
            </a:r>
            <a:r>
              <a:rPr lang="en-MY" sz="2800" dirty="0"/>
              <a:t> </a:t>
            </a:r>
            <a:r>
              <a:rPr lang="en-MY" sz="2800" dirty="0" err="1"/>
              <a:t>satu</a:t>
            </a:r>
            <a:r>
              <a:rPr lang="en-MY" sz="2800" dirty="0"/>
              <a:t> </a:t>
            </a:r>
            <a:r>
              <a:rPr lang="en-MY" sz="2800" dirty="0" err="1"/>
              <a:t>kawasan</a:t>
            </a:r>
            <a:r>
              <a:rPr lang="en-MY" sz="2800" dirty="0"/>
              <a:t> </a:t>
            </a:r>
            <a:r>
              <a:rPr lang="en-MY" sz="2800" dirty="0" err="1"/>
              <a:t>perubatan</a:t>
            </a:r>
            <a:r>
              <a:rPr lang="en-MY" sz="2800" dirty="0"/>
              <a:t> yang </a:t>
            </a:r>
            <a:r>
              <a:rPr lang="en-MY" sz="2800" dirty="0" err="1"/>
              <a:t>berukuran</a:t>
            </a:r>
            <a:r>
              <a:rPr lang="en-MY" sz="2800" dirty="0"/>
              <a:t> </a:t>
            </a:r>
            <a:r>
              <a:rPr lang="en-MY" sz="2800" dirty="0" err="1"/>
              <a:t>saiz</a:t>
            </a:r>
            <a:r>
              <a:rPr lang="en-MY" sz="2800" dirty="0"/>
              <a:t> </a:t>
            </a:r>
            <a:r>
              <a:rPr lang="en-MY" sz="2800" dirty="0" err="1"/>
              <a:t>klinik</a:t>
            </a:r>
            <a:r>
              <a:rPr lang="en-MY" sz="2800" dirty="0"/>
              <a:t> </a:t>
            </a:r>
            <a:r>
              <a:rPr lang="en-MY" sz="2800" dirty="0" err="1"/>
              <a:t>pesakit</a:t>
            </a:r>
            <a:r>
              <a:rPr lang="en-MY" sz="2800" dirty="0"/>
              <a:t> </a:t>
            </a:r>
            <a:r>
              <a:rPr lang="en-MY" sz="2800" dirty="0" err="1"/>
              <a:t>luar</a:t>
            </a:r>
            <a:r>
              <a:rPr lang="en-MY" sz="2800" dirty="0"/>
              <a:t> (zaman </a:t>
            </a:r>
            <a:r>
              <a:rPr lang="en-MY" sz="2800" dirty="0" err="1"/>
              <a:t>moden</a:t>
            </a:r>
            <a:r>
              <a:rPr lang="en-MY" sz="2800" dirty="0"/>
              <a:t>) yang mana </a:t>
            </a:r>
            <a:r>
              <a:rPr lang="en-MY" sz="2800" dirty="0" err="1"/>
              <a:t>pendeta</a:t>
            </a:r>
            <a:r>
              <a:rPr lang="en-MY" sz="2800" dirty="0"/>
              <a:t> yang </a:t>
            </a:r>
            <a:r>
              <a:rPr lang="en-MY" sz="2800" dirty="0" err="1"/>
              <a:t>juga</a:t>
            </a:r>
            <a:r>
              <a:rPr lang="en-MY" sz="2800" dirty="0"/>
              <a:t> </a:t>
            </a:r>
            <a:r>
              <a:rPr lang="en-MY" sz="2800" dirty="0" err="1"/>
              <a:t>bertindak</a:t>
            </a:r>
            <a:r>
              <a:rPr lang="en-MY" sz="2800" dirty="0"/>
              <a:t> </a:t>
            </a:r>
            <a:r>
              <a:rPr lang="en-MY" sz="2800" dirty="0" err="1"/>
              <a:t>sebagai</a:t>
            </a:r>
            <a:r>
              <a:rPr lang="en-MY" sz="2800" dirty="0"/>
              <a:t> </a:t>
            </a:r>
            <a:r>
              <a:rPr lang="en-MY" sz="2800" dirty="0" err="1"/>
              <a:t>doktor</a:t>
            </a:r>
            <a:r>
              <a:rPr lang="en-MY" sz="2800" dirty="0"/>
              <a:t> </a:t>
            </a:r>
            <a:r>
              <a:rPr lang="en-MY" sz="2800" dirty="0" err="1"/>
              <a:t>atau</a:t>
            </a:r>
            <a:r>
              <a:rPr lang="en-MY" sz="2800" dirty="0"/>
              <a:t> </a:t>
            </a:r>
            <a:r>
              <a:rPr lang="en-MY" sz="2800" dirty="0" err="1"/>
              <a:t>dipanggil</a:t>
            </a:r>
            <a:r>
              <a:rPr lang="en-MY" sz="2800" dirty="0"/>
              <a:t> ‘priest-physician’ </a:t>
            </a:r>
            <a:r>
              <a:rPr lang="en-MY" sz="2800" dirty="0" err="1"/>
              <a:t>akan</a:t>
            </a:r>
            <a:r>
              <a:rPr lang="en-MY" sz="2800" dirty="0"/>
              <a:t> </a:t>
            </a:r>
            <a:r>
              <a:rPr lang="en-MY" sz="2800" dirty="0" err="1"/>
              <a:t>berperanan</a:t>
            </a:r>
            <a:r>
              <a:rPr lang="en-MY" sz="2800" dirty="0"/>
              <a:t> </a:t>
            </a:r>
            <a:r>
              <a:rPr lang="en-MY" sz="2800" dirty="0" err="1"/>
              <a:t>sebagai</a:t>
            </a:r>
            <a:r>
              <a:rPr lang="en-MY" sz="2800" dirty="0"/>
              <a:t> ‘</a:t>
            </a:r>
            <a:r>
              <a:rPr lang="en-MY" sz="2800" dirty="0" err="1"/>
              <a:t>doktor</a:t>
            </a:r>
            <a:r>
              <a:rPr lang="en-MY" sz="2800" dirty="0"/>
              <a:t> </a:t>
            </a:r>
            <a:r>
              <a:rPr lang="en-MY" sz="2800" dirty="0" err="1"/>
              <a:t>pergigian</a:t>
            </a:r>
            <a:r>
              <a:rPr lang="en-MY" sz="2800" dirty="0"/>
              <a:t>’ </a:t>
            </a:r>
            <a:r>
              <a:rPr lang="en-MY" sz="2800" dirty="0" err="1"/>
              <a:t>dan</a:t>
            </a:r>
            <a:r>
              <a:rPr lang="en-MY" sz="2800" dirty="0"/>
              <a:t> ‘</a:t>
            </a:r>
            <a:r>
              <a:rPr lang="en-MY" sz="2800" dirty="0" err="1"/>
              <a:t>juru</a:t>
            </a:r>
            <a:r>
              <a:rPr lang="en-MY" sz="2800" dirty="0"/>
              <a:t> </a:t>
            </a:r>
            <a:r>
              <a:rPr lang="en-MY" sz="2800" dirty="0" err="1"/>
              <a:t>farmasi</a:t>
            </a:r>
            <a:r>
              <a:rPr lang="en-MY" sz="2800" dirty="0"/>
              <a:t>’ (</a:t>
            </a:r>
            <a:r>
              <a:rPr lang="en-MY" sz="2800" dirty="0" err="1"/>
              <a:t>Dr.</a:t>
            </a:r>
            <a:r>
              <a:rPr lang="en-MY" sz="2800" dirty="0"/>
              <a:t> </a:t>
            </a:r>
            <a:r>
              <a:rPr lang="en-MY" sz="2800" dirty="0" err="1"/>
              <a:t>Saiyid</a:t>
            </a:r>
            <a:r>
              <a:rPr lang="en-MY" sz="2800" dirty="0"/>
              <a:t> Karim, 2006</a:t>
            </a:r>
            <a:r>
              <a:rPr lang="en-MY" sz="2800" dirty="0" smtClean="0"/>
              <a:t>).</a:t>
            </a:r>
            <a:endParaRPr lang="en-MY" sz="2800" dirty="0"/>
          </a:p>
          <a:p>
            <a:pPr marL="68580" indent="0">
              <a:buNone/>
            </a:pPr>
            <a:endParaRPr lang="en-MY" sz="2400" b="1" dirty="0"/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599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rgbClr val="FFFF00"/>
                </a:solidFill>
              </a:rPr>
              <a:t>SUMBER </a:t>
            </a:r>
            <a:r>
              <a:rPr lang="en-MY" b="1" dirty="0" smtClean="0">
                <a:solidFill>
                  <a:srgbClr val="FFFF00"/>
                </a:solidFill>
              </a:rPr>
              <a:t>PERUBATAN DARI GREEK &amp; </a:t>
            </a:r>
            <a:r>
              <a:rPr lang="en-MY" b="1" dirty="0">
                <a:solidFill>
                  <a:srgbClr val="FFFF00"/>
                </a:solidFill>
              </a:rPr>
              <a:t>PARSI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318CB6A-C086-4550-87FF-3E3025F98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483076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3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04040"/>
          </a:solidFill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TOKOH PERUBATAN ZAMAN AWAL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81BCC7-B865-4C3A-BFC4-869712775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874385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5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TOKOH PERUBATAN ISLAM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58BFF2-D850-4273-8563-3D1A7D589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60398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0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024292"/>
              </p:ext>
            </p:extLst>
          </p:nvPr>
        </p:nvGraphicFramePr>
        <p:xfrm>
          <a:off x="415636" y="532015"/>
          <a:ext cx="11272058" cy="586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004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TOKOH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263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Hunayn</a:t>
                      </a:r>
                      <a:r>
                        <a:rPr lang="en-MY" sz="3200" baseline="0" dirty="0" smtClean="0"/>
                        <a:t> </a:t>
                      </a:r>
                      <a:r>
                        <a:rPr lang="en-MY" sz="3200" baseline="0" dirty="0" err="1" smtClean="0"/>
                        <a:t>Ibn</a:t>
                      </a:r>
                      <a:r>
                        <a:rPr lang="en-MY" sz="3200" baseline="0" dirty="0" smtClean="0"/>
                        <a:t> </a:t>
                      </a:r>
                      <a:r>
                        <a:rPr lang="en-MY" sz="3200" baseline="0" dirty="0" err="1" smtClean="0"/>
                        <a:t>Ishak</a:t>
                      </a:r>
                      <a:r>
                        <a:rPr lang="en-MY" sz="3200" baseline="0" dirty="0" smtClean="0"/>
                        <a:t> (810-877M)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Menterjemah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lebih</a:t>
                      </a:r>
                      <a:r>
                        <a:rPr lang="en-MY" sz="2400" baseline="0" dirty="0" smtClean="0"/>
                        <a:t> 100 </a:t>
                      </a:r>
                      <a:r>
                        <a:rPr lang="en-MY" sz="2400" baseline="0" dirty="0" err="1" smtClean="0"/>
                        <a:t>buah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buku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termasuk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buku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bahasa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Yunani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Suryani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dalam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bahasa</a:t>
                      </a:r>
                      <a:r>
                        <a:rPr lang="en-MY" sz="2400" baseline="0" dirty="0" smtClean="0"/>
                        <a:t> Arab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Pengarah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Baitul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Hikmah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peribadi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Khalifah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Bani</a:t>
                      </a:r>
                      <a:r>
                        <a:rPr lang="en-MY" sz="2400" baseline="0" dirty="0" smtClean="0"/>
                        <a:t> Abbas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Menulis</a:t>
                      </a:r>
                      <a:r>
                        <a:rPr lang="en-MY" sz="2400" baseline="0" dirty="0" smtClean="0"/>
                        <a:t> 100 </a:t>
                      </a:r>
                      <a:r>
                        <a:rPr lang="en-MY" sz="2400" baseline="0" dirty="0" err="1" smtClean="0"/>
                        <a:t>buah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buku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antaranya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Masa’il</a:t>
                      </a:r>
                      <a:r>
                        <a:rPr lang="en-MY" sz="2400" baseline="0" dirty="0" smtClean="0"/>
                        <a:t> fi al-</a:t>
                      </a:r>
                      <a:r>
                        <a:rPr lang="en-MY" sz="2400" baseline="0" dirty="0" err="1" smtClean="0"/>
                        <a:t>Tibb</a:t>
                      </a:r>
                      <a:r>
                        <a:rPr lang="en-MY" sz="2400" baseline="0" dirty="0" smtClean="0"/>
                        <a:t> li al-</a:t>
                      </a:r>
                      <a:r>
                        <a:rPr lang="en-MY" sz="2400" baseline="0" dirty="0" err="1" smtClean="0"/>
                        <a:t>Mu’allim</a:t>
                      </a:r>
                      <a:r>
                        <a:rPr lang="en-MY" sz="2400" baseline="0" dirty="0" smtClean="0"/>
                        <a:t>, </a:t>
                      </a:r>
                      <a:r>
                        <a:rPr lang="en-MY" sz="2400" baseline="0" dirty="0" err="1" smtClean="0"/>
                        <a:t>Qatighurus</a:t>
                      </a:r>
                      <a:r>
                        <a:rPr lang="en-MY" sz="2400" baseline="0" dirty="0" smtClean="0"/>
                        <a:t> ‘ala </a:t>
                      </a:r>
                      <a:r>
                        <a:rPr lang="en-MY" sz="2400" baseline="0" dirty="0" err="1" smtClean="0"/>
                        <a:t>ra’yi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Thamastiyus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Ikhtiyar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Adwiyah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Muhriqah</a:t>
                      </a:r>
                      <a:r>
                        <a:rPr lang="en-MY" sz="2400" baseline="0" dirty="0" smtClean="0"/>
                        <a:t>.</a:t>
                      </a:r>
                    </a:p>
                    <a:p>
                      <a:endParaRPr lang="en-MY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518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Al-</a:t>
                      </a:r>
                      <a:r>
                        <a:rPr lang="en-MY" sz="3200" dirty="0" err="1" smtClean="0"/>
                        <a:t>Razi</a:t>
                      </a:r>
                      <a:r>
                        <a:rPr lang="en-MY" sz="3200" dirty="0" smtClean="0"/>
                        <a:t> (865-925M)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dirty="0" smtClean="0"/>
                        <a:t>-</a:t>
                      </a:r>
                      <a:r>
                        <a:rPr lang="en-MY" sz="2400" dirty="0" err="1" smtClean="0"/>
                        <a:t>Menulis</a:t>
                      </a:r>
                      <a:r>
                        <a:rPr lang="en-MY" sz="2400" dirty="0" smtClean="0"/>
                        <a:t> 200 </a:t>
                      </a:r>
                      <a:r>
                        <a:rPr lang="en-MY" sz="2400" dirty="0" err="1" smtClean="0"/>
                        <a:t>buah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buku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perubatan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Pengubatan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penyakit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campak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Buku</a:t>
                      </a:r>
                      <a:r>
                        <a:rPr lang="en-MY" sz="2400" dirty="0" smtClean="0"/>
                        <a:t>: On Small-pox</a:t>
                      </a:r>
                      <a:r>
                        <a:rPr lang="en-MY" sz="2400" baseline="0" dirty="0" smtClean="0"/>
                        <a:t> and Measles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Hawi</a:t>
                      </a:r>
                      <a:r>
                        <a:rPr lang="en-MY" sz="2400" baseline="0" dirty="0" smtClean="0"/>
                        <a:t> (</a:t>
                      </a:r>
                      <a:r>
                        <a:rPr lang="en-MY" sz="2400" baseline="0" dirty="0" err="1" smtClean="0"/>
                        <a:t>mengandungi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semua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ilmu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perubatan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Yunani</a:t>
                      </a:r>
                      <a:r>
                        <a:rPr lang="en-MY" sz="2400" baseline="0" dirty="0" smtClean="0"/>
                        <a:t> , </a:t>
                      </a:r>
                      <a:r>
                        <a:rPr lang="en-MY" sz="2400" baseline="0" dirty="0" err="1" smtClean="0"/>
                        <a:t>Parsi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Arab)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08189" y="452439"/>
            <a:ext cx="7056437" cy="611187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C000"/>
                </a:solidFill>
              </a:rPr>
              <a:t>OBJEKTIF BAB 4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0635" y="1295400"/>
            <a:ext cx="10666921" cy="4953000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800" dirty="0" smtClean="0">
                <a:effectLst/>
              </a:rPr>
              <a:t>Di </a:t>
            </a:r>
            <a:r>
              <a:rPr lang="en-US" sz="2800" dirty="0" err="1" smtClean="0">
                <a:effectLst/>
              </a:rPr>
              <a:t>akhir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bab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ini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 err="1" smtClean="0">
                <a:effectLst/>
              </a:rPr>
              <a:t>pelajar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dapat</a:t>
            </a:r>
            <a:r>
              <a:rPr lang="en-US" sz="2800" dirty="0" smtClean="0">
                <a:effectLst/>
              </a:rPr>
              <a:t>:</a:t>
            </a: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effectLst/>
              </a:rPr>
              <a:t>Menjelaskan</a:t>
            </a:r>
            <a:r>
              <a:rPr lang="en-US" sz="2800" dirty="0" smtClean="0">
                <a:effectLst/>
              </a:rPr>
              <a:t> proses </a:t>
            </a:r>
            <a:r>
              <a:rPr lang="en-US" sz="2800" dirty="0" err="1" smtClean="0">
                <a:effectLst/>
              </a:rPr>
              <a:t>perpindahan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ilmu</a:t>
            </a:r>
            <a:r>
              <a:rPr lang="en-US" sz="2800" dirty="0" smtClean="0">
                <a:effectLst/>
              </a:rPr>
              <a:t>.</a:t>
            </a: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effectLst/>
              </a:rPr>
              <a:t>Membezakan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pusat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>
                <a:effectLst/>
              </a:rPr>
              <a:t>perkembangan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ilmu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dunia</a:t>
            </a:r>
            <a:r>
              <a:rPr lang="en-US" sz="2800" dirty="0">
                <a:effectLst/>
              </a:rPr>
              <a:t> Islam </a:t>
            </a:r>
            <a:r>
              <a:rPr lang="en-US" sz="2800" dirty="0" smtClean="0">
                <a:effectLst/>
              </a:rPr>
              <a:t>(</a:t>
            </a:r>
            <a:r>
              <a:rPr lang="en-US" sz="2800" dirty="0">
                <a:effectLst/>
              </a:rPr>
              <a:t>Baghdad, </a:t>
            </a:r>
            <a:r>
              <a:rPr lang="en-US" sz="2800" dirty="0" err="1">
                <a:effectLst/>
              </a:rPr>
              <a:t>Dimashq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Kaherah</a:t>
            </a:r>
            <a:r>
              <a:rPr lang="en-US" sz="2800" dirty="0">
                <a:effectLst/>
              </a:rPr>
              <a:t>, Cordoba</a:t>
            </a:r>
            <a:r>
              <a:rPr lang="en-US" sz="2800" dirty="0" smtClean="0">
                <a:effectLst/>
              </a:rPr>
              <a:t>).</a:t>
            </a:r>
            <a:endParaRPr lang="en-MY" sz="2800" dirty="0">
              <a:effectLst/>
            </a:endParaRPr>
          </a:p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effectLst/>
              </a:rPr>
              <a:t>Mengenalpasti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bidang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dan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tokoh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saintis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awal</a:t>
            </a:r>
            <a:r>
              <a:rPr lang="en-US" sz="2800" dirty="0" smtClean="0">
                <a:effectLst/>
              </a:rPr>
              <a:t> Muslim.</a:t>
            </a:r>
            <a:endParaRPr lang="en-GB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6A876-B15C-490E-B965-AB16B688D985}" type="slidenum">
              <a:rPr lang="ar-SA" altLang="en-US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8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362518"/>
              </p:ext>
            </p:extLst>
          </p:nvPr>
        </p:nvGraphicFramePr>
        <p:xfrm>
          <a:off x="648393" y="266007"/>
          <a:ext cx="10723417" cy="636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531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 TOKOH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293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Abu</a:t>
                      </a:r>
                      <a:r>
                        <a:rPr lang="en-MY" sz="3200" baseline="0" dirty="0" smtClean="0"/>
                        <a:t> al-</a:t>
                      </a:r>
                      <a:r>
                        <a:rPr lang="en-MY" sz="3200" baseline="0" dirty="0" err="1" smtClean="0"/>
                        <a:t>Qasim</a:t>
                      </a:r>
                      <a:r>
                        <a:rPr lang="en-MY" sz="3200" baseline="0" dirty="0" smtClean="0"/>
                        <a:t> al-</a:t>
                      </a:r>
                      <a:r>
                        <a:rPr lang="en-MY" sz="3200" baseline="0" dirty="0" err="1" smtClean="0"/>
                        <a:t>Zahrawi</a:t>
                      </a:r>
                      <a:r>
                        <a:rPr lang="en-MY" sz="3200" baseline="0" dirty="0" smtClean="0"/>
                        <a:t> (936-1013M)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baseline="0" dirty="0" smtClean="0"/>
                        <a:t> di </a:t>
                      </a:r>
                      <a:r>
                        <a:rPr lang="en-MY" sz="2400" baseline="0" dirty="0" err="1" smtClean="0"/>
                        <a:t>barat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sebagai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Abul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Casis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bedah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di </a:t>
                      </a:r>
                      <a:r>
                        <a:rPr lang="en-MY" sz="2400" baseline="0" dirty="0" err="1" smtClean="0"/>
                        <a:t>istana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Hakam</a:t>
                      </a:r>
                      <a:r>
                        <a:rPr lang="en-MY" sz="2400" baseline="0" dirty="0" smtClean="0"/>
                        <a:t> II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Karya</a:t>
                      </a:r>
                      <a:r>
                        <a:rPr lang="en-MY" sz="2400" baseline="0" dirty="0" smtClean="0"/>
                        <a:t>: al-</a:t>
                      </a:r>
                      <a:r>
                        <a:rPr lang="en-MY" sz="2400" baseline="0" dirty="0" err="1" smtClean="0"/>
                        <a:t>Tasrif</a:t>
                      </a:r>
                      <a:r>
                        <a:rPr lang="en-MY" sz="2400" baseline="0" dirty="0" smtClean="0"/>
                        <a:t> (</a:t>
                      </a:r>
                      <a:r>
                        <a:rPr lang="en-MY" sz="2400" baseline="0" dirty="0" err="1" smtClean="0"/>
                        <a:t>berkaitan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pembedahan</a:t>
                      </a:r>
                      <a:r>
                        <a:rPr lang="en-MY" sz="2400" baseline="0" dirty="0" smtClean="0"/>
                        <a:t>)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Menulis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mengenai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penyediaan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dadah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daripada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tumbuhan</a:t>
                      </a:r>
                      <a:r>
                        <a:rPr lang="en-MY" sz="2400" baseline="0" dirty="0" smtClean="0"/>
                        <a:t>, mineral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haiwan</a:t>
                      </a:r>
                      <a:r>
                        <a:rPr lang="en-MY" sz="2400" baseline="0" dirty="0" smtClean="0"/>
                        <a:t> (Liber </a:t>
                      </a:r>
                      <a:r>
                        <a:rPr lang="en-MY" sz="2400" baseline="0" dirty="0" err="1" smtClean="0"/>
                        <a:t>Servitoris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dalam</a:t>
                      </a:r>
                      <a:r>
                        <a:rPr lang="en-MY" sz="2400" baseline="0" dirty="0" smtClean="0"/>
                        <a:t> Latin)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240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Ibn</a:t>
                      </a:r>
                      <a:r>
                        <a:rPr lang="en-MY" sz="3200" dirty="0" smtClean="0"/>
                        <a:t> </a:t>
                      </a:r>
                      <a:r>
                        <a:rPr lang="en-MY" sz="3200" dirty="0" err="1" smtClean="0"/>
                        <a:t>Zuhr</a:t>
                      </a:r>
                      <a:r>
                        <a:rPr lang="en-MY" sz="3200" dirty="0" smtClean="0"/>
                        <a:t> 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dirty="0" smtClean="0"/>
                        <a:t>  </a:t>
                      </a:r>
                      <a:r>
                        <a:rPr lang="en-MY" sz="2400" dirty="0" err="1" smtClean="0"/>
                        <a:t>dengan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Avenzor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Arif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dalam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perubatan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farmasi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Karya</a:t>
                      </a:r>
                      <a:r>
                        <a:rPr lang="en-MY" sz="2400" baseline="0" dirty="0" smtClean="0"/>
                        <a:t>: Al-</a:t>
                      </a:r>
                      <a:r>
                        <a:rPr lang="en-MY" sz="2400" baseline="0" dirty="0" err="1" smtClean="0"/>
                        <a:t>Iqtisab</a:t>
                      </a:r>
                      <a:r>
                        <a:rPr lang="en-MY" sz="2400" baseline="0" dirty="0" smtClean="0"/>
                        <a:t> fi </a:t>
                      </a:r>
                      <a:r>
                        <a:rPr lang="en-MY" sz="2400" baseline="0" dirty="0" err="1" smtClean="0"/>
                        <a:t>Islah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Anful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Ajsad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Taysir</a:t>
                      </a:r>
                      <a:r>
                        <a:rPr lang="en-MY" sz="2400" baseline="0" dirty="0" smtClean="0"/>
                        <a:t> fi al-</a:t>
                      </a:r>
                      <a:r>
                        <a:rPr lang="en-MY" sz="2400" baseline="0" dirty="0" err="1" smtClean="0"/>
                        <a:t>Mudaat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Tadbir</a:t>
                      </a:r>
                      <a:r>
                        <a:rPr lang="en-MY" sz="2400" baseline="0" dirty="0" smtClean="0"/>
                        <a:t>.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354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Ibn</a:t>
                      </a:r>
                      <a:r>
                        <a:rPr lang="en-MY" sz="3200" dirty="0" smtClean="0"/>
                        <a:t> </a:t>
                      </a:r>
                      <a:r>
                        <a:rPr lang="en-MY" sz="3200" dirty="0" err="1" smtClean="0"/>
                        <a:t>Rusyd</a:t>
                      </a:r>
                      <a:r>
                        <a:rPr lang="en-MY" sz="3200" dirty="0" smtClean="0"/>
                        <a:t> (1126-1198M)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Tokoh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Falsafah</a:t>
                      </a:r>
                      <a:r>
                        <a:rPr lang="en-MY" sz="2400" dirty="0" smtClean="0"/>
                        <a:t>, </a:t>
                      </a:r>
                      <a:r>
                        <a:rPr lang="en-MY" sz="2400" dirty="0" err="1" smtClean="0"/>
                        <a:t>kimia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dan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biologi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: </a:t>
                      </a:r>
                      <a:r>
                        <a:rPr lang="en-MY" sz="2400" dirty="0" err="1" smtClean="0"/>
                        <a:t>Kulliyah</a:t>
                      </a:r>
                      <a:r>
                        <a:rPr lang="en-MY" sz="2400" dirty="0" smtClean="0"/>
                        <a:t> fi al-</a:t>
                      </a:r>
                      <a:r>
                        <a:rPr lang="en-MY" sz="2400" dirty="0" err="1" smtClean="0"/>
                        <a:t>Tibb</a:t>
                      </a:r>
                      <a:r>
                        <a:rPr lang="en-MY" sz="2400" dirty="0" smtClean="0"/>
                        <a:t> (</a:t>
                      </a:r>
                      <a:r>
                        <a:rPr lang="en-MY" sz="2400" dirty="0" err="1" smtClean="0"/>
                        <a:t>Colliget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dalam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bahasa</a:t>
                      </a:r>
                      <a:r>
                        <a:rPr lang="en-MY" sz="2400" dirty="0" smtClean="0"/>
                        <a:t> Latin).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88380"/>
              </p:ext>
            </p:extLst>
          </p:nvPr>
        </p:nvGraphicFramePr>
        <p:xfrm>
          <a:off x="465513" y="665017"/>
          <a:ext cx="11089177" cy="592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586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TOKOH 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160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Ibn </a:t>
                      </a:r>
                      <a:r>
                        <a:rPr lang="en-MY" sz="3200" dirty="0" err="1" smtClean="0"/>
                        <a:t>Sina</a:t>
                      </a:r>
                      <a:r>
                        <a:rPr lang="en-MY" sz="3200" dirty="0" smtClean="0"/>
                        <a:t> (908-1037M)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sebagai</a:t>
                      </a:r>
                      <a:r>
                        <a:rPr lang="en-MY" sz="2400" dirty="0" smtClean="0"/>
                        <a:t> Avicenna di Barat</a:t>
                      </a:r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: Al-</a:t>
                      </a:r>
                      <a:r>
                        <a:rPr lang="en-MY" sz="2400" dirty="0" err="1" smtClean="0"/>
                        <a:t>Qanun</a:t>
                      </a:r>
                      <a:r>
                        <a:rPr lang="en-MY" sz="2400" dirty="0" smtClean="0"/>
                        <a:t> fi al-</a:t>
                      </a:r>
                      <a:r>
                        <a:rPr lang="en-MY" sz="2400" dirty="0" err="1" smtClean="0"/>
                        <a:t>Tibb</a:t>
                      </a:r>
                      <a:r>
                        <a:rPr lang="en-MY" sz="2400" dirty="0" smtClean="0"/>
                        <a:t> (Canon of Medicine)</a:t>
                      </a:r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Menjadi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ketika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berumur</a:t>
                      </a:r>
                      <a:r>
                        <a:rPr lang="en-MY" sz="2400" baseline="0" dirty="0" smtClean="0"/>
                        <a:t> 17 </a:t>
                      </a:r>
                      <a:r>
                        <a:rPr lang="en-MY" sz="2400" baseline="0" dirty="0" err="1" smtClean="0"/>
                        <a:t>tahun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kepada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khalifah</a:t>
                      </a:r>
                      <a:r>
                        <a:rPr lang="en-MY" sz="2400" baseline="0" dirty="0" smtClean="0"/>
                        <a:t> di </a:t>
                      </a:r>
                      <a:r>
                        <a:rPr lang="en-MY" sz="2400" baseline="0" dirty="0" err="1" smtClean="0"/>
                        <a:t>Gurgan</a:t>
                      </a:r>
                      <a:r>
                        <a:rPr lang="en-MY" sz="2400" baseline="0" dirty="0" smtClean="0"/>
                        <a:t>, Hamadan, Isfahan etc.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4258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Yuhanna</a:t>
                      </a:r>
                      <a:r>
                        <a:rPr lang="en-MY" sz="3200" dirty="0" smtClean="0"/>
                        <a:t> bin </a:t>
                      </a:r>
                      <a:r>
                        <a:rPr lang="en-MY" sz="3200" dirty="0" err="1" smtClean="0"/>
                        <a:t>Musawaih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Doktor</a:t>
                      </a:r>
                      <a:r>
                        <a:rPr lang="en-MY" sz="2400" dirty="0" smtClean="0"/>
                        <a:t> Kristian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berbangsa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Suryani</a:t>
                      </a:r>
                      <a:r>
                        <a:rPr lang="en-MY" sz="2400" baseline="0" dirty="0" smtClean="0"/>
                        <a:t> yang </a:t>
                      </a:r>
                      <a:r>
                        <a:rPr lang="en-MY" sz="2400" baseline="0" dirty="0" err="1" smtClean="0"/>
                        <a:t>dibesarkan</a:t>
                      </a:r>
                      <a:r>
                        <a:rPr lang="en-MY" sz="2400" baseline="0" dirty="0" smtClean="0"/>
                        <a:t> di Baghdad</a:t>
                      </a:r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Doktor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pakar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mata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Ketua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penterjemah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buku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kedoktoran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ke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bahasa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Yunani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Arab </a:t>
                      </a:r>
                      <a:r>
                        <a:rPr lang="en-MY" sz="2400" baseline="0" dirty="0" err="1" smtClean="0"/>
                        <a:t>pada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zaman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Harun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Rasyid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531">
                <a:tc>
                  <a:txBody>
                    <a:bodyPr/>
                    <a:lstStyle/>
                    <a:p>
                      <a:r>
                        <a:rPr lang="en-MY" sz="3200" dirty="0" err="1" smtClean="0"/>
                        <a:t>Ibn</a:t>
                      </a:r>
                      <a:r>
                        <a:rPr lang="en-MY" sz="3200" baseline="0" dirty="0" smtClean="0"/>
                        <a:t> </a:t>
                      </a:r>
                      <a:r>
                        <a:rPr lang="en-MY" sz="3200" baseline="0" dirty="0" err="1" smtClean="0"/>
                        <a:t>Yazzar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-Murid </a:t>
                      </a:r>
                      <a:r>
                        <a:rPr lang="en-MY" sz="2400" dirty="0" err="1" smtClean="0"/>
                        <a:t>kepada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Ishaq</a:t>
                      </a:r>
                      <a:r>
                        <a:rPr lang="en-MY" sz="2400" baseline="0" dirty="0" smtClean="0"/>
                        <a:t> ibn </a:t>
                      </a:r>
                      <a:r>
                        <a:rPr lang="en-MY" sz="2400" baseline="0" dirty="0" err="1" smtClean="0"/>
                        <a:t>Hunayn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Karya</a:t>
                      </a:r>
                      <a:r>
                        <a:rPr lang="en-MY" sz="2400" baseline="0" dirty="0" smtClean="0"/>
                        <a:t>: Viaticum (Latin)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Provision for the Traveller.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42" y="3364382"/>
            <a:ext cx="2648371" cy="2443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" y="4278203"/>
            <a:ext cx="2659472" cy="1489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37" y="3239169"/>
            <a:ext cx="2646677" cy="269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93" y="3831519"/>
            <a:ext cx="2648372" cy="181770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4808" y="1082731"/>
            <a:ext cx="11139854" cy="15473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smtClean="0">
                <a:solidFill>
                  <a:srgbClr val="FFFF00"/>
                </a:solidFill>
              </a:rPr>
              <a:t/>
            </a:r>
            <a:br>
              <a:rPr lang="en-US" sz="3800" dirty="0" smtClean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BIDANG </a:t>
            </a:r>
            <a:r>
              <a:rPr lang="en-US" sz="4000" dirty="0" smtClean="0">
                <a:solidFill>
                  <a:srgbClr val="FFFF00"/>
                </a:solidFill>
              </a:rPr>
              <a:t>ASTRONOMI</a:t>
            </a:r>
            <a:endParaRPr lang="en-US" sz="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00"/>
                </a:solidFill>
              </a:rPr>
              <a:t>ASTRONOMI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A2E25B-F2C7-4E94-8761-D5D5CE51E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060837"/>
              </p:ext>
            </p:extLst>
          </p:nvPr>
        </p:nvGraphicFramePr>
        <p:xfrm>
          <a:off x="838200" y="1396538"/>
          <a:ext cx="10515600" cy="513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239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7943"/>
            <a:ext cx="10353761" cy="903316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C000"/>
                </a:solidFill>
              </a:rPr>
              <a:t>ASTRONOMI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99E07A-8A64-46B3-9B99-AC9BCE303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214866"/>
              </p:ext>
            </p:extLst>
          </p:nvPr>
        </p:nvGraphicFramePr>
        <p:xfrm>
          <a:off x="661120" y="1246909"/>
          <a:ext cx="10810443" cy="522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2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MY" sz="3200" dirty="0">
                <a:solidFill>
                  <a:srgbClr val="FFC000"/>
                </a:solidFill>
              </a:rPr>
              <a:t>TOKOH ASTRONOMI GREEK </a:t>
            </a:r>
            <a:r>
              <a:rPr lang="en-MY" sz="3200" dirty="0" smtClean="0">
                <a:solidFill>
                  <a:srgbClr val="FFC000"/>
                </a:solidFill>
              </a:rPr>
              <a:t>&amp; </a:t>
            </a:r>
            <a:r>
              <a:rPr lang="en-MY" sz="3200" dirty="0">
                <a:solidFill>
                  <a:srgbClr val="FFC000"/>
                </a:solidFill>
              </a:rPr>
              <a:t>PARSI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MY" sz="2400" b="1" dirty="0"/>
              <a:t>Claudius </a:t>
            </a:r>
            <a:r>
              <a:rPr lang="en-MY" sz="2400" b="1" dirty="0" err="1"/>
              <a:t>Ptolemaeus</a:t>
            </a:r>
            <a:r>
              <a:rPr lang="en-MY" sz="2400" dirty="0"/>
              <a:t> yang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Ptolemy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bahasa</a:t>
            </a:r>
            <a:r>
              <a:rPr lang="en-MY" sz="2400" dirty="0"/>
              <a:t> </a:t>
            </a:r>
            <a:r>
              <a:rPr lang="en-MY" sz="2400" dirty="0" err="1"/>
              <a:t>Inggeris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ahli</a:t>
            </a:r>
            <a:r>
              <a:rPr lang="en-MY" sz="2400" dirty="0"/>
              <a:t> </a:t>
            </a:r>
            <a:r>
              <a:rPr lang="en-MY" sz="2400" dirty="0" err="1"/>
              <a:t>astronomi</a:t>
            </a:r>
            <a:r>
              <a:rPr lang="en-MY" sz="2400" dirty="0"/>
              <a:t> Greek. </a:t>
            </a:r>
            <a:r>
              <a:rPr lang="en-MY" sz="2400" dirty="0" smtClean="0"/>
              <a:t> </a:t>
            </a:r>
            <a:r>
              <a:rPr lang="en-MY" sz="2400" dirty="0" err="1" smtClean="0"/>
              <a:t>Hasil</a:t>
            </a:r>
            <a:r>
              <a:rPr lang="en-MY" sz="2400" dirty="0" smtClean="0"/>
              <a:t> </a:t>
            </a:r>
            <a:r>
              <a:rPr lang="en-MY" sz="2400" dirty="0" err="1" smtClean="0"/>
              <a:t>karya</a:t>
            </a:r>
            <a:r>
              <a:rPr lang="en-MY" sz="2400" dirty="0"/>
              <a:t>: </a:t>
            </a:r>
            <a:r>
              <a:rPr lang="en-MY" sz="2400" b="1" dirty="0"/>
              <a:t>Almagest</a:t>
            </a:r>
            <a:r>
              <a:rPr lang="en-MY" sz="2400" dirty="0"/>
              <a:t> (</a:t>
            </a:r>
            <a:r>
              <a:rPr lang="en-MY" sz="2400" dirty="0" err="1"/>
              <a:t>Karya</a:t>
            </a:r>
            <a:r>
              <a:rPr lang="en-MY" sz="2400" dirty="0"/>
              <a:t> yang </a:t>
            </a:r>
            <a:r>
              <a:rPr lang="en-MY" sz="2400" dirty="0" err="1"/>
              <a:t>Terapung</a:t>
            </a:r>
            <a:r>
              <a:rPr lang="en-MY" sz="2400" dirty="0"/>
              <a:t>) </a:t>
            </a:r>
          </a:p>
          <a:p>
            <a:pPr marL="525780" indent="-457200">
              <a:buFont typeface="+mj-lt"/>
              <a:buAutoNum type="arabicPeriod"/>
            </a:pPr>
            <a:r>
              <a:rPr lang="en-MY" sz="2400" b="1" dirty="0" err="1"/>
              <a:t>Abd</a:t>
            </a:r>
            <a:r>
              <a:rPr lang="en-MY" sz="2400" b="1" dirty="0"/>
              <a:t> al-Rahman al-Sufi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Azophi</a:t>
            </a:r>
            <a:r>
              <a:rPr lang="en-MY" sz="2400" dirty="0"/>
              <a:t>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ahli</a:t>
            </a:r>
            <a:r>
              <a:rPr lang="en-MY" sz="2400" dirty="0"/>
              <a:t> </a:t>
            </a:r>
            <a:r>
              <a:rPr lang="en-MY" sz="2400" dirty="0" err="1"/>
              <a:t>astronomi</a:t>
            </a:r>
            <a:r>
              <a:rPr lang="en-MY" sz="2400" dirty="0"/>
              <a:t> Islam </a:t>
            </a:r>
            <a:r>
              <a:rPr lang="en-MY" sz="2400" dirty="0" err="1"/>
              <a:t>dari</a:t>
            </a:r>
            <a:r>
              <a:rPr lang="en-MY" sz="2400" dirty="0"/>
              <a:t> </a:t>
            </a:r>
            <a:r>
              <a:rPr lang="en-MY" sz="2400" dirty="0" err="1"/>
              <a:t>Parsi</a:t>
            </a:r>
            <a:r>
              <a:rPr lang="en-MY" sz="2400" dirty="0"/>
              <a:t>. </a:t>
            </a:r>
            <a:r>
              <a:rPr lang="en-MY" sz="2400" dirty="0" err="1"/>
              <a:t>Beliau</a:t>
            </a:r>
            <a:r>
              <a:rPr lang="en-MY" sz="2400" dirty="0"/>
              <a:t> </a:t>
            </a:r>
            <a:r>
              <a:rPr lang="en-MY" sz="2400" dirty="0" err="1"/>
              <a:t>telah</a:t>
            </a:r>
            <a:r>
              <a:rPr lang="en-MY" sz="2400" dirty="0"/>
              <a:t> </a:t>
            </a:r>
            <a:r>
              <a:rPr lang="en-MY" sz="2400" dirty="0" err="1"/>
              <a:t>melakukan</a:t>
            </a:r>
            <a:r>
              <a:rPr lang="en-MY" sz="2400" dirty="0"/>
              <a:t> </a:t>
            </a:r>
            <a:r>
              <a:rPr lang="en-MY" sz="2400" dirty="0" err="1"/>
              <a:t>tugas</a:t>
            </a:r>
            <a:r>
              <a:rPr lang="en-MY" sz="2400" dirty="0"/>
              <a:t> </a:t>
            </a:r>
            <a:r>
              <a:rPr lang="en-MY" sz="2400" dirty="0" err="1"/>
              <a:t>menterjemah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mengembangkan</a:t>
            </a:r>
            <a:r>
              <a:rPr lang="en-MY" sz="2400" dirty="0"/>
              <a:t> </a:t>
            </a:r>
            <a:r>
              <a:rPr lang="en-MY" sz="2400" dirty="0" err="1"/>
              <a:t>kerja-kerja</a:t>
            </a:r>
            <a:r>
              <a:rPr lang="en-MY" sz="2400" dirty="0"/>
              <a:t> </a:t>
            </a:r>
            <a:r>
              <a:rPr lang="en-MY" sz="2400" dirty="0" err="1"/>
              <a:t>astronomi</a:t>
            </a:r>
            <a:r>
              <a:rPr lang="en-MY" sz="2400" dirty="0"/>
              <a:t> Greek </a:t>
            </a:r>
            <a:r>
              <a:rPr lang="en-MY" sz="2400" dirty="0" err="1"/>
              <a:t>terutamanya</a:t>
            </a:r>
            <a:r>
              <a:rPr lang="en-MY" sz="2400" dirty="0"/>
              <a:t> Almagest </a:t>
            </a:r>
            <a:r>
              <a:rPr lang="en-MY" sz="2400" dirty="0" err="1"/>
              <a:t>karya</a:t>
            </a:r>
            <a:r>
              <a:rPr lang="en-MY" sz="2400" dirty="0"/>
              <a:t> </a:t>
            </a:r>
            <a:r>
              <a:rPr lang="en-MY" sz="2400" dirty="0" smtClean="0"/>
              <a:t>Ptolemy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8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>
                <a:solidFill>
                  <a:srgbClr val="FFC000"/>
                </a:solidFill>
              </a:rPr>
              <a:t>TOKOH ASTRONOMI ISLAM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BC44CB-D107-4A26-A921-57DE8CB02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22704"/>
              </p:ext>
            </p:extLst>
          </p:nvPr>
        </p:nvGraphicFramePr>
        <p:xfrm>
          <a:off x="913795" y="1679864"/>
          <a:ext cx="10353156" cy="47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1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C000"/>
                </a:solidFill>
              </a:rPr>
              <a:t>TOKOH ASTRONOMI </a:t>
            </a:r>
            <a:r>
              <a:rPr lang="en-MY" dirty="0">
                <a:solidFill>
                  <a:schemeClr val="bg1"/>
                </a:solidFill>
              </a:rPr>
              <a:t>ISLAM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A39929-0A6F-4283-B433-A93591CCB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501049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1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4603534"/>
              </p:ext>
            </p:extLst>
          </p:nvPr>
        </p:nvGraphicFramePr>
        <p:xfrm>
          <a:off x="548640" y="609600"/>
          <a:ext cx="11089178" cy="5745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801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TOKOH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403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Abdul </a:t>
                      </a:r>
                      <a:r>
                        <a:rPr lang="en-MY" sz="3200" dirty="0" err="1" smtClean="0"/>
                        <a:t>Rahman</a:t>
                      </a:r>
                      <a:r>
                        <a:rPr lang="en-MY" sz="3200" baseline="0" dirty="0" smtClean="0"/>
                        <a:t> al-Sufi (903-986M)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-Orang </a:t>
                      </a:r>
                      <a:r>
                        <a:rPr lang="en-MY" sz="2800" dirty="0" err="1" smtClean="0"/>
                        <a:t>pertama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menulis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mengenai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astronomi</a:t>
                      </a:r>
                      <a:endParaRPr lang="en-MY" sz="2800" baseline="0" dirty="0" smtClean="0"/>
                    </a:p>
                    <a:p>
                      <a:r>
                        <a:rPr lang="en-MY" sz="2800" baseline="0" dirty="0" smtClean="0"/>
                        <a:t>-</a:t>
                      </a:r>
                      <a:r>
                        <a:rPr lang="en-MY" sz="2800" baseline="0" dirty="0" err="1" smtClean="0"/>
                        <a:t>Mengkatalog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bintang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lebih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daripada</a:t>
                      </a:r>
                      <a:r>
                        <a:rPr lang="en-MY" sz="2800" baseline="0" dirty="0" smtClean="0"/>
                        <a:t> 1000 </a:t>
                      </a:r>
                      <a:r>
                        <a:rPr lang="en-MY" sz="2800" baseline="0" dirty="0" err="1" smtClean="0"/>
                        <a:t>jenis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dan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digunakan</a:t>
                      </a:r>
                      <a:r>
                        <a:rPr lang="en-MY" sz="2800" baseline="0" dirty="0" smtClean="0"/>
                        <a:t> di </a:t>
                      </a:r>
                      <a:r>
                        <a:rPr lang="en-MY" sz="2800" baseline="0" dirty="0" err="1" smtClean="0"/>
                        <a:t>barat</a:t>
                      </a:r>
                      <a:r>
                        <a:rPr lang="en-MY" sz="2800" baseline="0" dirty="0" smtClean="0"/>
                        <a:t>.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083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Al-Battani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smtClean="0"/>
                        <a:t>-</a:t>
                      </a:r>
                      <a:r>
                        <a:rPr lang="en-MY" sz="2800" dirty="0" err="1" smtClean="0"/>
                        <a:t>Pakar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astronomi</a:t>
                      </a:r>
                      <a:endParaRPr lang="en-MY" sz="2800" dirty="0" smtClean="0"/>
                    </a:p>
                    <a:p>
                      <a:r>
                        <a:rPr lang="en-MY" sz="2800" dirty="0" smtClean="0"/>
                        <a:t>-</a:t>
                      </a:r>
                      <a:r>
                        <a:rPr lang="en-MY" sz="2800" dirty="0" err="1" smtClean="0"/>
                        <a:t>Menyiapkan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jadual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mengenai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gerhana</a:t>
                      </a:r>
                      <a:r>
                        <a:rPr lang="en-MY" sz="2800" dirty="0" smtClean="0"/>
                        <a:t> </a:t>
                      </a:r>
                      <a:r>
                        <a:rPr lang="en-MY" sz="2800" dirty="0" err="1" smtClean="0"/>
                        <a:t>matahari</a:t>
                      </a:r>
                      <a:endParaRPr lang="en-MY" sz="2800" dirty="0" smtClean="0"/>
                    </a:p>
                    <a:p>
                      <a:r>
                        <a:rPr lang="en-MY" sz="2800" dirty="0" err="1" smtClean="0"/>
                        <a:t>Karya</a:t>
                      </a:r>
                      <a:r>
                        <a:rPr lang="en-MY" sz="2800" dirty="0" smtClean="0"/>
                        <a:t>:</a:t>
                      </a:r>
                      <a:r>
                        <a:rPr lang="en-MY" sz="2800" baseline="0" dirty="0" smtClean="0"/>
                        <a:t> De </a:t>
                      </a:r>
                      <a:r>
                        <a:rPr lang="en-MY" sz="2800" baseline="0" dirty="0" err="1" smtClean="0"/>
                        <a:t>Scenta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dan</a:t>
                      </a:r>
                      <a:r>
                        <a:rPr lang="en-MY" sz="2800" baseline="0" dirty="0" smtClean="0"/>
                        <a:t> De </a:t>
                      </a:r>
                      <a:r>
                        <a:rPr lang="en-MY" sz="2800" baseline="0" dirty="0" err="1" smtClean="0"/>
                        <a:t>Numeris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Stellarum</a:t>
                      </a:r>
                      <a:r>
                        <a:rPr lang="en-MY" sz="2800" baseline="0" dirty="0" smtClean="0"/>
                        <a:t> et </a:t>
                      </a:r>
                      <a:r>
                        <a:rPr lang="en-MY" sz="2800" baseline="0" dirty="0" err="1" smtClean="0"/>
                        <a:t>Motibus</a:t>
                      </a:r>
                      <a:r>
                        <a:rPr lang="en-MY" sz="2800" baseline="0" dirty="0" smtClean="0"/>
                        <a:t> ( </a:t>
                      </a:r>
                      <a:r>
                        <a:rPr lang="en-MY" sz="2800" baseline="0" dirty="0" err="1" smtClean="0"/>
                        <a:t>mengenai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sains</a:t>
                      </a:r>
                      <a:r>
                        <a:rPr lang="en-MY" sz="2800" baseline="0" dirty="0" smtClean="0"/>
                        <a:t>, </a:t>
                      </a:r>
                      <a:r>
                        <a:rPr lang="en-MY" sz="2800" baseline="0" dirty="0" err="1" smtClean="0"/>
                        <a:t>nombor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bintang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dan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pergerakan</a:t>
                      </a:r>
                      <a:r>
                        <a:rPr lang="en-MY" sz="2800" baseline="0" dirty="0" smtClean="0"/>
                        <a:t>) yang </a:t>
                      </a:r>
                      <a:r>
                        <a:rPr lang="en-MY" sz="2800" baseline="0" dirty="0" err="1" smtClean="0"/>
                        <a:t>terkenal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pada</a:t>
                      </a:r>
                      <a:r>
                        <a:rPr lang="en-MY" sz="2800" baseline="0" dirty="0" smtClean="0"/>
                        <a:t> </a:t>
                      </a:r>
                      <a:r>
                        <a:rPr lang="en-MY" sz="2800" baseline="0" dirty="0" err="1" smtClean="0"/>
                        <a:t>zaman</a:t>
                      </a:r>
                      <a:r>
                        <a:rPr lang="en-MY" sz="2800" baseline="0" dirty="0" smtClean="0"/>
                        <a:t> Renaissance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1649330"/>
              </p:ext>
            </p:extLst>
          </p:nvPr>
        </p:nvGraphicFramePr>
        <p:xfrm>
          <a:off x="581891" y="235858"/>
          <a:ext cx="11105804" cy="639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583"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TOKOH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dirty="0" smtClean="0">
                          <a:solidFill>
                            <a:srgbClr val="C00000"/>
                          </a:solidFill>
                        </a:rPr>
                        <a:t>SUMBANGAN</a:t>
                      </a:r>
                      <a:endParaRPr lang="en-MY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582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Al-</a:t>
                      </a:r>
                      <a:r>
                        <a:rPr lang="en-MY" sz="3200" dirty="0" err="1" smtClean="0"/>
                        <a:t>Khawarizmi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-Orang </a:t>
                      </a:r>
                      <a:r>
                        <a:rPr lang="en-MY" sz="2400" dirty="0" err="1" smtClean="0"/>
                        <a:t>pertama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mentafsir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jadual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astronomi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: </a:t>
                      </a:r>
                      <a:r>
                        <a:rPr lang="en-MY" sz="2400" dirty="0" err="1" smtClean="0"/>
                        <a:t>Mafatih</a:t>
                      </a:r>
                      <a:r>
                        <a:rPr lang="en-MY" sz="2400" dirty="0" smtClean="0"/>
                        <a:t> al-</a:t>
                      </a:r>
                      <a:r>
                        <a:rPr lang="en-MY" sz="2400" dirty="0" err="1" smtClean="0"/>
                        <a:t>Ulum</a:t>
                      </a:r>
                      <a:r>
                        <a:rPr lang="en-MY" sz="2400" dirty="0" smtClean="0"/>
                        <a:t> (</a:t>
                      </a:r>
                      <a:r>
                        <a:rPr lang="en-MY" sz="2400" dirty="0" err="1" smtClean="0"/>
                        <a:t>angkasa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lepas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planet)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4916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Abu </a:t>
                      </a:r>
                      <a:r>
                        <a:rPr lang="en-MY" sz="3200" dirty="0" err="1" smtClean="0"/>
                        <a:t>Ishak</a:t>
                      </a:r>
                      <a:r>
                        <a:rPr lang="en-MY" sz="3200" dirty="0" smtClean="0"/>
                        <a:t> al-</a:t>
                      </a:r>
                      <a:r>
                        <a:rPr lang="en-MY" sz="3200" dirty="0" err="1" smtClean="0"/>
                        <a:t>Bitruji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dirty="0" smtClean="0"/>
                        <a:t> di </a:t>
                      </a:r>
                      <a:r>
                        <a:rPr lang="en-MY" sz="2400" dirty="0" err="1" smtClean="0"/>
                        <a:t>barat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dengan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Alpetragius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dan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Alpitrazius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: Al-</a:t>
                      </a:r>
                      <a:r>
                        <a:rPr lang="en-MY" sz="2400" dirty="0" err="1" smtClean="0"/>
                        <a:t>Taijah</a:t>
                      </a:r>
                      <a:r>
                        <a:rPr lang="en-MY" sz="2400" dirty="0" smtClean="0"/>
                        <a:t> (</a:t>
                      </a:r>
                      <a:r>
                        <a:rPr lang="en-MY" sz="2400" dirty="0" err="1" smtClean="0"/>
                        <a:t>tentang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bentuk</a:t>
                      </a:r>
                      <a:r>
                        <a:rPr lang="en-MY" sz="2400" dirty="0" smtClean="0"/>
                        <a:t>) </a:t>
                      </a:r>
                      <a:r>
                        <a:rPr lang="en-MY" sz="2400" dirty="0" err="1" smtClean="0"/>
                        <a:t>dan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Fi’al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Hai’a</a:t>
                      </a:r>
                      <a:r>
                        <a:rPr lang="en-MY" sz="2400" dirty="0" smtClean="0"/>
                        <a:t> (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terpenting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mengenai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astronomi</a:t>
                      </a:r>
                      <a:r>
                        <a:rPr lang="en-MY" sz="2400" dirty="0" smtClean="0"/>
                        <a:t>)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916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A-</a:t>
                      </a:r>
                      <a:r>
                        <a:rPr lang="en-MY" sz="3200" dirty="0" err="1" smtClean="0"/>
                        <a:t>Biruni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Saintis</a:t>
                      </a:r>
                      <a:r>
                        <a:rPr lang="en-MY" sz="2400" dirty="0" smtClean="0"/>
                        <a:t> yang </a:t>
                      </a:r>
                      <a:r>
                        <a:rPr lang="en-MY" sz="2400" dirty="0" err="1" smtClean="0"/>
                        <a:t>agung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pada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zamannya</a:t>
                      </a:r>
                      <a:endParaRPr lang="en-MY" sz="2400" dirty="0" smtClean="0"/>
                    </a:p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Karya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agung</a:t>
                      </a:r>
                      <a:r>
                        <a:rPr lang="en-MY" sz="2400" baseline="0" dirty="0" smtClean="0"/>
                        <a:t>: </a:t>
                      </a:r>
                      <a:r>
                        <a:rPr lang="en-MY" sz="2400" baseline="0" dirty="0" err="1" smtClean="0"/>
                        <a:t>Qanun</a:t>
                      </a:r>
                      <a:r>
                        <a:rPr lang="en-MY" sz="2400" baseline="0" dirty="0" smtClean="0"/>
                        <a:t> al-</a:t>
                      </a:r>
                      <a:r>
                        <a:rPr lang="en-MY" sz="2400" baseline="0" dirty="0" err="1" smtClean="0"/>
                        <a:t>Mas’udi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4916">
                <a:tc>
                  <a:txBody>
                    <a:bodyPr/>
                    <a:lstStyle/>
                    <a:p>
                      <a:r>
                        <a:rPr lang="en-MY" sz="3200" dirty="0" smtClean="0"/>
                        <a:t>Al-</a:t>
                      </a:r>
                      <a:r>
                        <a:rPr lang="en-MY" sz="3200" dirty="0" err="1" smtClean="0"/>
                        <a:t>Zarqali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smtClean="0"/>
                        <a:t>-</a:t>
                      </a:r>
                      <a:r>
                        <a:rPr lang="en-MY" sz="2400" dirty="0" err="1" smtClean="0"/>
                        <a:t>Dikenali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sebagai</a:t>
                      </a:r>
                      <a:r>
                        <a:rPr lang="en-MY" sz="2400" dirty="0" smtClean="0"/>
                        <a:t> </a:t>
                      </a:r>
                      <a:r>
                        <a:rPr lang="en-MY" sz="2400" dirty="0" err="1" smtClean="0"/>
                        <a:t>Arzachd</a:t>
                      </a:r>
                      <a:r>
                        <a:rPr lang="en-MY" sz="2400" baseline="0" dirty="0" smtClean="0"/>
                        <a:t> di </a:t>
                      </a:r>
                      <a:r>
                        <a:rPr lang="en-MY" sz="2400" baseline="0" dirty="0" err="1" smtClean="0"/>
                        <a:t>barat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Banyak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mencipta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alat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astronomi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Menyimpan</a:t>
                      </a:r>
                      <a:r>
                        <a:rPr lang="en-MY" sz="2400" baseline="0" dirty="0" smtClean="0"/>
                        <a:t> jam air </a:t>
                      </a:r>
                      <a:r>
                        <a:rPr lang="en-MY" sz="2400" baseline="0" dirty="0" err="1" smtClean="0"/>
                        <a:t>untuk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menunjukkan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waktu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siang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dan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malam</a:t>
                      </a:r>
                      <a:endParaRPr lang="en-MY" sz="2400" baseline="0" dirty="0" smtClean="0"/>
                    </a:p>
                    <a:p>
                      <a:r>
                        <a:rPr lang="en-MY" sz="2400" baseline="0" dirty="0" smtClean="0"/>
                        <a:t>-</a:t>
                      </a:r>
                      <a:r>
                        <a:rPr lang="en-MY" sz="2400" baseline="0" dirty="0" err="1" smtClean="0"/>
                        <a:t>Menyusun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nama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hari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pada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setiap</a:t>
                      </a:r>
                      <a:r>
                        <a:rPr lang="en-MY" sz="2400" baseline="0" dirty="0" smtClean="0"/>
                        <a:t> </a:t>
                      </a:r>
                      <a:r>
                        <a:rPr lang="en-MY" sz="2400" baseline="0" dirty="0" err="1" smtClean="0"/>
                        <a:t>bulan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8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PERPINDAHAN </a:t>
            </a:r>
            <a:r>
              <a:rPr lang="en-US" sz="3600" dirty="0" err="1" smtClean="0">
                <a:solidFill>
                  <a:srgbClr val="FFC000"/>
                </a:solidFill>
              </a:rPr>
              <a:t>ILmu</a:t>
            </a:r>
            <a:endParaRPr lang="en-MY" dirty="0"/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TAMADUN PURBA – TAMADUN ISLAM – TAMADUN BARAT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68" y="3056460"/>
            <a:ext cx="2648371" cy="2444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3817105"/>
            <a:ext cx="2659472" cy="1066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52" y="2955447"/>
            <a:ext cx="2646677" cy="26466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78" y="3294875"/>
            <a:ext cx="2648372" cy="15890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7379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BIDANG </a:t>
            </a:r>
            <a:r>
              <a:rPr lang="en-US" sz="4000" dirty="0" smtClean="0">
                <a:solidFill>
                  <a:srgbClr val="FFFF00"/>
                </a:solidFill>
              </a:rPr>
              <a:t>MATEMATIK</a:t>
            </a:r>
            <a:endParaRPr lang="en-US" sz="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79" y="2426124"/>
            <a:ext cx="2945434" cy="1811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13" y="4559299"/>
            <a:ext cx="2101812" cy="179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82" y="292948"/>
            <a:ext cx="3220343" cy="18114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6110" y="165620"/>
            <a:ext cx="5191125" cy="6490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MATEMATIK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3" y="681644"/>
            <a:ext cx="8096597" cy="5918661"/>
          </a:xfrm>
        </p:spPr>
        <p:txBody>
          <a:bodyPr>
            <a:noAutofit/>
          </a:bodyPr>
          <a:lstStyle/>
          <a:p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berasaskan</a:t>
            </a:r>
            <a:r>
              <a:rPr lang="en-US" dirty="0"/>
              <a:t> 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/</a:t>
            </a:r>
            <a:r>
              <a:rPr lang="en-US" dirty="0" err="1"/>
              <a:t>tamadun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(Greek, </a:t>
            </a:r>
            <a:r>
              <a:rPr lang="en-US" dirty="0" smtClean="0"/>
              <a:t>India, </a:t>
            </a:r>
            <a:r>
              <a:rPr lang="en-US" dirty="0" err="1" smtClean="0"/>
              <a:t>Parsi</a:t>
            </a:r>
            <a:r>
              <a:rPr lang="en-US" dirty="0" smtClean="0"/>
              <a:t> &amp; </a:t>
            </a:r>
            <a:r>
              <a:rPr lang="en-US" dirty="0"/>
              <a:t>China).</a:t>
            </a:r>
          </a:p>
          <a:p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penambahbaikan</a:t>
            </a:r>
            <a:r>
              <a:rPr lang="en-US" dirty="0"/>
              <a:t>.</a:t>
            </a:r>
          </a:p>
          <a:p>
            <a:r>
              <a:rPr lang="en-US" dirty="0"/>
              <a:t>Ahli </a:t>
            </a:r>
            <a:r>
              <a:rPr lang="en-US" dirty="0" err="1"/>
              <a:t>Matematik</a:t>
            </a:r>
            <a:r>
              <a:rPr lang="en-US" dirty="0"/>
              <a:t> Islam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nombor</a:t>
            </a:r>
            <a:r>
              <a:rPr lang="en-US" dirty="0"/>
              <a:t>.</a:t>
            </a:r>
          </a:p>
          <a:p>
            <a:pPr lvl="1"/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smtClean="0"/>
              <a:t>abjad </a:t>
            </a:r>
            <a:r>
              <a:rPr lang="en-US" sz="2000" dirty="0"/>
              <a:t>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huruf</a:t>
            </a:r>
            <a:r>
              <a:rPr lang="en-US" sz="2000" dirty="0"/>
              <a:t> </a:t>
            </a:r>
            <a:r>
              <a:rPr lang="en-US" sz="2000" dirty="0" smtClean="0"/>
              <a:t>Arab </a:t>
            </a:r>
            <a:r>
              <a:rPr lang="en-US" sz="2000" dirty="0"/>
              <a:t>yang </a:t>
            </a:r>
            <a:r>
              <a:rPr lang="en-US" sz="2000" dirty="0" err="1"/>
              <a:t>mewakili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endParaRPr lang="en-US" sz="2000" dirty="0"/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Pernomboran</a:t>
            </a:r>
            <a:r>
              <a:rPr lang="en-US" sz="2000" dirty="0"/>
              <a:t>-India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memperkenal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 ‘0’.</a:t>
            </a:r>
          </a:p>
          <a:p>
            <a:pPr lvl="1"/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 yang </a:t>
            </a:r>
            <a:r>
              <a:rPr lang="en-US" sz="2000" dirty="0" err="1"/>
              <a:t>diperkenal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ahli</a:t>
            </a:r>
            <a:r>
              <a:rPr lang="en-US" sz="2000" dirty="0"/>
              <a:t> </a:t>
            </a:r>
            <a:r>
              <a:rPr lang="en-US" sz="2000" dirty="0" err="1"/>
              <a:t>Matematik</a:t>
            </a:r>
            <a:r>
              <a:rPr lang="en-US" sz="2000" dirty="0"/>
              <a:t> Islam </a:t>
            </a:r>
            <a:r>
              <a:rPr lang="en-US" sz="2000" dirty="0" err="1"/>
              <a:t>menggantikan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 Rom.</a:t>
            </a:r>
          </a:p>
          <a:p>
            <a:pPr lvl="1"/>
            <a:r>
              <a:rPr lang="en-US" sz="2000" dirty="0" err="1" smtClean="0"/>
              <a:t>Adaptasi</a:t>
            </a:r>
            <a:r>
              <a:rPr lang="en-US" sz="2000" dirty="0" smtClean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nombor</a:t>
            </a:r>
            <a:r>
              <a:rPr lang="en-US" sz="2000" dirty="0"/>
              <a:t>/</a:t>
            </a:r>
            <a:r>
              <a:rPr lang="en-US" sz="2000" dirty="0" err="1"/>
              <a:t>pengiraan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Babylon yang </a:t>
            </a:r>
            <a:r>
              <a:rPr lang="en-US" sz="2000" dirty="0" err="1"/>
              <a:t>berasaskan</a:t>
            </a:r>
            <a:r>
              <a:rPr lang="en-US" sz="2000" dirty="0"/>
              <a:t> 60. </a:t>
            </a:r>
            <a:r>
              <a:rPr lang="en-US" sz="2000" dirty="0" err="1"/>
              <a:t>Seperti</a:t>
            </a:r>
            <a:r>
              <a:rPr lang="en-US" sz="2000" dirty="0"/>
              <a:t> 60 </a:t>
            </a:r>
            <a:r>
              <a:rPr lang="en-US" sz="2000" dirty="0" err="1"/>
              <a:t>Minit</a:t>
            </a:r>
            <a:r>
              <a:rPr lang="en-US" sz="2000" dirty="0"/>
              <a:t>, 60 </a:t>
            </a:r>
            <a:r>
              <a:rPr lang="en-US" sz="2000" dirty="0" err="1"/>
              <a:t>Saat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8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2525" y="2557409"/>
            <a:ext cx="3097743" cy="1548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3394" y="4559299"/>
            <a:ext cx="1797050" cy="179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3896" y="371231"/>
            <a:ext cx="4126372" cy="17124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Perkembangan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Ilmu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Matematik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2386" y="1812175"/>
            <a:ext cx="7581208" cy="4904509"/>
          </a:xfrm>
        </p:spPr>
        <p:txBody>
          <a:bodyPr>
            <a:normAutofit/>
          </a:bodyPr>
          <a:lstStyle/>
          <a:p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Pernomboran</a:t>
            </a:r>
            <a:r>
              <a:rPr lang="en-US" sz="2000" dirty="0"/>
              <a:t> </a:t>
            </a:r>
            <a:r>
              <a:rPr lang="en-US" sz="2000" dirty="0" err="1"/>
              <a:t>dipengaruhi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dirty="0"/>
              <a:t>Pythagoras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sz="2000" dirty="0" err="1" smtClean="0"/>
              <a:t>atematik</a:t>
            </a:r>
            <a:r>
              <a:rPr lang="en-US" sz="2000" dirty="0" smtClean="0"/>
              <a:t> Greek.</a:t>
            </a:r>
            <a:endParaRPr lang="en-US" sz="2000" dirty="0"/>
          </a:p>
          <a:p>
            <a:r>
              <a:rPr lang="en-US" sz="2000" dirty="0"/>
              <a:t>Ahli </a:t>
            </a:r>
            <a:r>
              <a:rPr lang="en-US" sz="2000" dirty="0" err="1"/>
              <a:t>Matematik</a:t>
            </a:r>
            <a:r>
              <a:rPr lang="en-US" sz="2000" dirty="0"/>
              <a:t> Islam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matematik</a:t>
            </a:r>
            <a:r>
              <a:rPr lang="en-US" sz="2000" dirty="0" smtClean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mulia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 smtClean="0"/>
              <a:t>simbol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realiti</a:t>
            </a:r>
            <a:r>
              <a:rPr lang="en-US" sz="2000" dirty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/>
              <a:t>perkara</a:t>
            </a:r>
            <a:r>
              <a:rPr lang="en-US" sz="2000" dirty="0"/>
              <a:t> </a:t>
            </a:r>
            <a:r>
              <a:rPr lang="en-US" sz="2000" dirty="0" err="1" smtClean="0"/>
              <a:t>dicipta</a:t>
            </a:r>
            <a:r>
              <a:rPr lang="en-US" sz="2000" dirty="0" smtClean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Tuhan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 smtClean="0"/>
              <a:t>nombor</a:t>
            </a:r>
            <a:r>
              <a:rPr lang="en-US" sz="2000" dirty="0" smtClean="0"/>
              <a:t> </a:t>
            </a:r>
            <a:r>
              <a:rPr lang="en-US" sz="2000" dirty="0" err="1"/>
              <a:t>kosong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infiniti</a:t>
            </a:r>
            <a:r>
              <a:rPr lang="en-US" sz="2000" dirty="0"/>
              <a:t> = </a:t>
            </a:r>
            <a:r>
              <a:rPr lang="en-US" sz="2000" dirty="0" err="1"/>
              <a:t>pemahaman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al-Quran.</a:t>
            </a:r>
          </a:p>
          <a:p>
            <a:pPr lvl="1"/>
            <a:r>
              <a:rPr lang="en-US" sz="2000" dirty="0"/>
              <a:t>He is God* the One and Only; God the Eternal Absolute</a:t>
            </a:r>
          </a:p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nombor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urusan</a:t>
            </a:r>
            <a:r>
              <a:rPr lang="en-US" sz="2000" dirty="0" smtClean="0"/>
              <a:t> </a:t>
            </a:r>
            <a:r>
              <a:rPr lang="en-US" sz="2000" dirty="0" err="1" smtClean="0"/>
              <a:t>amali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pengiraan</a:t>
            </a:r>
            <a:r>
              <a:rPr lang="en-US" sz="2000" dirty="0" smtClean="0"/>
              <a:t> </a:t>
            </a:r>
            <a:r>
              <a:rPr lang="en-US" sz="2000" dirty="0" err="1" smtClean="0"/>
              <a:t>wang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perdagangan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72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22" y="523703"/>
            <a:ext cx="2364317" cy="2364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568590"/>
            <a:ext cx="2364317" cy="224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27" y="4256116"/>
            <a:ext cx="4503364" cy="2002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004"/>
            <a:ext cx="4595071" cy="81464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Sambungan</a:t>
            </a:r>
            <a:r>
              <a:rPr lang="en-US" dirty="0" smtClean="0">
                <a:solidFill>
                  <a:srgbClr val="FFC000"/>
                </a:solidFill>
              </a:rPr>
              <a:t>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947651"/>
            <a:ext cx="6468128" cy="5685905"/>
          </a:xfrm>
        </p:spPr>
        <p:txBody>
          <a:bodyPr>
            <a:noAutofit/>
          </a:bodyPr>
          <a:lstStyle/>
          <a:p>
            <a:r>
              <a:rPr lang="en-US" sz="1800" b="1" dirty="0" err="1">
                <a:solidFill>
                  <a:srgbClr val="FFFF00"/>
                </a:solidFill>
              </a:rPr>
              <a:t>Memperkenal</a:t>
            </a:r>
            <a:r>
              <a:rPr lang="en-US" sz="1800" b="1" dirty="0">
                <a:solidFill>
                  <a:srgbClr val="FFFF00"/>
                </a:solidFill>
              </a:rPr>
              <a:t> Algebra</a:t>
            </a:r>
          </a:p>
          <a:p>
            <a:pPr lvl="1"/>
            <a:r>
              <a:rPr lang="en-US" dirty="0" err="1"/>
              <a:t>Perkataan</a:t>
            </a:r>
            <a:r>
              <a:rPr lang="en-US" dirty="0"/>
              <a:t> Arab “al-</a:t>
            </a:r>
            <a:r>
              <a:rPr lang="en-US" dirty="0" err="1"/>
              <a:t>jabr</a:t>
            </a:r>
            <a:r>
              <a:rPr lang="en-US" dirty="0"/>
              <a:t>” </a:t>
            </a:r>
            <a:r>
              <a:rPr lang="en-US" dirty="0" err="1"/>
              <a:t>bermaksud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“restoring </a:t>
            </a:r>
            <a:r>
              <a:rPr lang="en-US" dirty="0" err="1"/>
              <a:t>balance”dalam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Algebra </a:t>
            </a:r>
            <a:r>
              <a:rPr lang="en-US" dirty="0" err="1"/>
              <a:t>membolehkan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nombor</a:t>
            </a:r>
            <a:r>
              <a:rPr lang="en-US" dirty="0"/>
              <a:t>.</a:t>
            </a:r>
          </a:p>
          <a:p>
            <a:r>
              <a:rPr lang="en-US" sz="1800" b="1" dirty="0" err="1">
                <a:solidFill>
                  <a:srgbClr val="FFFF00"/>
                </a:solidFill>
              </a:rPr>
              <a:t>Memperkenal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Geometri</a:t>
            </a:r>
            <a:endParaRPr lang="en-US" sz="1800" b="1" dirty="0">
              <a:solidFill>
                <a:srgbClr val="FFFF00"/>
              </a:solidFill>
            </a:endParaRPr>
          </a:p>
          <a:p>
            <a:pPr lvl="1"/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garisan</a:t>
            </a:r>
            <a:r>
              <a:rPr lang="en-US" dirty="0"/>
              <a:t>,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Greek.</a:t>
            </a:r>
          </a:p>
          <a:p>
            <a:pPr lvl="1"/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trigonometri</a:t>
            </a:r>
            <a:r>
              <a:rPr lang="en-US" dirty="0"/>
              <a:t>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membolehkan</a:t>
            </a:r>
            <a:r>
              <a:rPr lang="en-US" dirty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/>
              <a:t>Islam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 smtClean="0"/>
              <a:t>astronomi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Arkitek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Senibina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Senireka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membangunkan</a:t>
            </a:r>
            <a:r>
              <a:rPr lang="en-US" dirty="0"/>
              <a:t> </a:t>
            </a:r>
            <a:r>
              <a:rPr lang="en-US" dirty="0" err="1"/>
              <a:t>roda</a:t>
            </a:r>
            <a:r>
              <a:rPr lang="en-US" dirty="0"/>
              <a:t> air.</a:t>
            </a:r>
          </a:p>
        </p:txBody>
      </p:sp>
    </p:spTree>
    <p:extLst>
      <p:ext uri="{BB962C8B-B14F-4D97-AF65-F5344CB8AC3E}">
        <p14:creationId xmlns:p14="http://schemas.microsoft.com/office/powerpoint/2010/main" val="341368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r="12198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4" r="1" b="1"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Science in a Golden Age – </a:t>
            </a:r>
            <a:br>
              <a:rPr lang="en-US" sz="4100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Al-Khwarizmi</a:t>
            </a:r>
            <a:r>
              <a:rPr lang="en-US" sz="36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: The Father of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4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</a:t>
            </a: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://</a:t>
            </a:r>
            <a:r>
              <a:rPr lang="en-US" sz="24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www.youtube.com</a:t>
            </a: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en-US" sz="24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watch?v</a:t>
            </a: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=sAxWF_W6Q9w</a:t>
            </a:r>
            <a:endParaRPr lang="en-US" sz="24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97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r="17098" b="-1"/>
          <a:stretch/>
        </p:blipFill>
        <p:spPr>
          <a:xfrm>
            <a:off x="91138" y="3509433"/>
            <a:ext cx="4160452" cy="3026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9" r="1" b="7460"/>
          <a:stretch/>
        </p:blipFill>
        <p:spPr>
          <a:xfrm>
            <a:off x="8587993" y="3529940"/>
            <a:ext cx="3539976" cy="2985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r="-2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5" r="-1" b="35897"/>
          <a:stretch/>
        </p:blipFill>
        <p:spPr>
          <a:xfrm>
            <a:off x="4343951" y="3509432"/>
            <a:ext cx="4151681" cy="302683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32981" y="1418960"/>
            <a:ext cx="6465286" cy="113223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BIDANG </a:t>
            </a:r>
            <a:r>
              <a:rPr lang="en-US" sz="3200" b="1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TEKNOLOGI &amp; KEJURUTERAAN</a:t>
            </a:r>
            <a:endParaRPr lang="en-US" sz="3200" b="1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8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 dirty="0" err="1">
                <a:solidFill>
                  <a:srgbClr val="FFC000"/>
                </a:solidFill>
              </a:rPr>
              <a:t>Perkembangan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Awal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Teknologi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Kejuruteraan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dalam</a:t>
            </a:r>
            <a:r>
              <a:rPr lang="en-US" sz="4100" dirty="0">
                <a:solidFill>
                  <a:srgbClr val="FFC000"/>
                </a:solidFill>
              </a:rPr>
              <a:t> </a:t>
            </a:r>
            <a:r>
              <a:rPr lang="en-US" sz="4100" dirty="0" err="1">
                <a:solidFill>
                  <a:srgbClr val="FFC000"/>
                </a:solidFill>
              </a:rPr>
              <a:t>Dunia</a:t>
            </a:r>
            <a:r>
              <a:rPr lang="en-US" sz="4100" dirty="0">
                <a:solidFill>
                  <a:srgbClr val="FFC000"/>
                </a:solidFill>
              </a:rPr>
              <a:t> Islam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4" y="2096063"/>
            <a:ext cx="10657521" cy="4321361"/>
          </a:xfrm>
        </p:spPr>
        <p:txBody>
          <a:bodyPr anchor="ctr">
            <a:noAutofit/>
          </a:bodyPr>
          <a:lstStyle/>
          <a:p>
            <a:r>
              <a:rPr lang="en-US" sz="3200" dirty="0" err="1"/>
              <a:t>Kedudukan</a:t>
            </a:r>
            <a:r>
              <a:rPr lang="en-US" sz="3200" dirty="0"/>
              <a:t> </a:t>
            </a:r>
            <a:r>
              <a:rPr lang="en-US" sz="3200" dirty="0" err="1"/>
              <a:t>lokasi</a:t>
            </a:r>
            <a:r>
              <a:rPr lang="en-US" sz="3200" dirty="0"/>
              <a:t> Tanah Arab yang </a:t>
            </a:r>
            <a:r>
              <a:rPr lang="en-US" sz="3200" dirty="0" err="1"/>
              <a:t>kering</a:t>
            </a:r>
            <a:r>
              <a:rPr lang="en-US" sz="3200" dirty="0"/>
              <a:t> </a:t>
            </a:r>
            <a:r>
              <a:rPr lang="en-US" sz="3200" dirty="0" err="1" smtClean="0"/>
              <a:t>kontang</a:t>
            </a:r>
            <a:r>
              <a:rPr lang="en-US" sz="3200" dirty="0" smtClean="0"/>
              <a:t>, </a:t>
            </a:r>
            <a:r>
              <a:rPr lang="en-US" sz="3200" dirty="0" err="1" smtClean="0"/>
              <a:t>memerlukan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pengairan</a:t>
            </a:r>
            <a:r>
              <a:rPr lang="en-US" sz="3200" dirty="0" smtClean="0"/>
              <a:t> air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 smtClean="0"/>
              <a:t>pengairan</a:t>
            </a:r>
            <a:r>
              <a:rPr lang="en-US" sz="3200" dirty="0" smtClean="0"/>
              <a:t> air </a:t>
            </a:r>
            <a:r>
              <a:rPr lang="en-US" sz="3200" dirty="0" err="1" smtClean="0"/>
              <a:t>dibina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err="1"/>
              <a:t>Peralatan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 smtClean="0"/>
              <a:t>kejuruteraan</a:t>
            </a:r>
            <a:r>
              <a:rPr lang="en-US" sz="3200" dirty="0" smtClean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 smtClean="0"/>
              <a:t>roda</a:t>
            </a:r>
            <a:r>
              <a:rPr lang="en-US" sz="3200" dirty="0" smtClean="0"/>
              <a:t> air</a:t>
            </a:r>
            <a:r>
              <a:rPr lang="en-US" sz="3200" dirty="0"/>
              <a:t>, </a:t>
            </a:r>
            <a:r>
              <a:rPr lang="en-US" sz="3200" dirty="0" err="1"/>
              <a:t>empangan</a:t>
            </a:r>
            <a:r>
              <a:rPr lang="en-US" sz="3200" dirty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pengairan</a:t>
            </a:r>
            <a:r>
              <a:rPr lang="en-US" sz="3200" dirty="0" smtClean="0"/>
              <a:t> </a:t>
            </a:r>
            <a:r>
              <a:rPr lang="en-US" sz="3200" dirty="0" err="1"/>
              <a:t>tanaman</a:t>
            </a:r>
            <a:r>
              <a:rPr lang="en-US" sz="3200" dirty="0"/>
              <a:t> </a:t>
            </a:r>
            <a:r>
              <a:rPr lang="en-US" sz="3200" dirty="0" err="1"/>
              <a:t>dibangunkan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Penemuan</a:t>
            </a:r>
            <a:r>
              <a:rPr lang="en-US" sz="3200" dirty="0"/>
              <a:t> </a:t>
            </a:r>
            <a:r>
              <a:rPr lang="en-US" sz="3200" dirty="0" err="1"/>
              <a:t>baharu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pertanian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0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82880"/>
            <a:ext cx="10353761" cy="139653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Sumbangan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Teknologi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Kejuruteraan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dalam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Dunia</a:t>
            </a:r>
            <a:r>
              <a:rPr lang="en-US" sz="3600" dirty="0">
                <a:solidFill>
                  <a:srgbClr val="FFC000"/>
                </a:solidFill>
              </a:rPr>
              <a:t> Islam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79419"/>
            <a:ext cx="10353762" cy="4954385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500" dirty="0" err="1" smtClean="0"/>
              <a:t>Alat</a:t>
            </a:r>
            <a:r>
              <a:rPr lang="en-US" sz="3500" dirty="0" smtClean="0"/>
              <a:t> </a:t>
            </a:r>
            <a:r>
              <a:rPr lang="en-US" sz="3500" dirty="0" err="1"/>
              <a:t>pengukuran</a:t>
            </a:r>
            <a:endParaRPr lang="en-US" sz="3500" dirty="0"/>
          </a:p>
          <a:p>
            <a:pPr marL="457200" indent="-457200">
              <a:buFont typeface="+mj-lt"/>
              <a:buAutoNum type="arabicParenR"/>
            </a:pPr>
            <a:r>
              <a:rPr lang="en-US" sz="3500" dirty="0" smtClean="0"/>
              <a:t>Jam air</a:t>
            </a:r>
            <a:endParaRPr lang="en-US" sz="3500" dirty="0"/>
          </a:p>
          <a:p>
            <a:pPr marL="457200" indent="-457200">
              <a:buFont typeface="+mj-lt"/>
              <a:buAutoNum type="arabicParenR"/>
            </a:pPr>
            <a:r>
              <a:rPr lang="en-US" sz="3500" dirty="0" err="1"/>
              <a:t>Pembinaan</a:t>
            </a:r>
            <a:r>
              <a:rPr lang="en-US" sz="3500" dirty="0"/>
              <a:t> </a:t>
            </a:r>
            <a:r>
              <a:rPr lang="en-US" sz="3500" dirty="0" err="1"/>
              <a:t>mesin</a:t>
            </a:r>
            <a:r>
              <a:rPr lang="en-US" sz="3500" dirty="0"/>
              <a:t> </a:t>
            </a:r>
            <a:r>
              <a:rPr lang="en-US" sz="3500" dirty="0" err="1"/>
              <a:t>pengangkut</a:t>
            </a:r>
            <a:r>
              <a:rPr lang="en-US" sz="3500" dirty="0"/>
              <a:t> </a:t>
            </a:r>
            <a:r>
              <a:rPr lang="en-US" sz="3500" dirty="0" smtClean="0"/>
              <a:t>air </a:t>
            </a:r>
            <a:r>
              <a:rPr lang="en-US" sz="3500" dirty="0" err="1" smtClean="0"/>
              <a:t>ciptaan</a:t>
            </a:r>
            <a:r>
              <a:rPr lang="en-US" sz="3500" dirty="0" smtClean="0"/>
              <a:t> Al-</a:t>
            </a:r>
            <a:r>
              <a:rPr lang="en-US" sz="3500" dirty="0" err="1" smtClean="0"/>
              <a:t>Jazari</a:t>
            </a:r>
            <a:endParaRPr lang="en-US" sz="3500" dirty="0"/>
          </a:p>
          <a:p>
            <a:pPr marL="457200" indent="-457200">
              <a:buFont typeface="+mj-lt"/>
              <a:buAutoNum type="arabicParenR"/>
            </a:pPr>
            <a:r>
              <a:rPr lang="en-US" sz="3500" dirty="0"/>
              <a:t>Jam Air </a:t>
            </a:r>
            <a:r>
              <a:rPr lang="en-US" sz="3500" dirty="0" err="1"/>
              <a:t>Mekanik</a:t>
            </a:r>
            <a:r>
              <a:rPr lang="en-US" sz="3500" dirty="0"/>
              <a:t> </a:t>
            </a:r>
            <a:r>
              <a:rPr lang="en-US" sz="3500" dirty="0" err="1" smtClean="0"/>
              <a:t>ciptaan</a:t>
            </a:r>
            <a:r>
              <a:rPr lang="en-US" sz="3500" dirty="0" smtClean="0"/>
              <a:t> Ibn </a:t>
            </a:r>
            <a:r>
              <a:rPr lang="en-US" sz="3500" dirty="0" err="1"/>
              <a:t>Haytam</a:t>
            </a:r>
            <a:endParaRPr lang="en-US" sz="3500" dirty="0"/>
          </a:p>
          <a:p>
            <a:pPr marL="457200" indent="-457200">
              <a:buFont typeface="+mj-lt"/>
              <a:buAutoNum type="arabicParenR"/>
            </a:pPr>
            <a:r>
              <a:rPr lang="en-US" sz="3500" dirty="0" err="1"/>
              <a:t>Sistem</a:t>
            </a:r>
            <a:r>
              <a:rPr lang="en-US" sz="3500" dirty="0"/>
              <a:t> </a:t>
            </a:r>
            <a:r>
              <a:rPr lang="en-US" sz="3500" dirty="0" err="1"/>
              <a:t>Pengairan</a:t>
            </a:r>
            <a:endParaRPr lang="en-US" sz="35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Bacaan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: http://www.muslimheritage.com/article/journey-of-automatic-machines</a:t>
            </a:r>
          </a:p>
        </p:txBody>
      </p:sp>
    </p:spTree>
    <p:extLst>
      <p:ext uri="{BB962C8B-B14F-4D97-AF65-F5344CB8AC3E}">
        <p14:creationId xmlns:p14="http://schemas.microsoft.com/office/powerpoint/2010/main" val="30427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65294"/>
            <a:ext cx="10353761" cy="1326321"/>
          </a:xfrm>
        </p:spPr>
        <p:txBody>
          <a:bodyPr/>
          <a:lstStyle/>
          <a:p>
            <a:r>
              <a:rPr lang="en-MY" sz="4800" dirty="0" smtClean="0">
                <a:solidFill>
                  <a:srgbClr val="FFFF00"/>
                </a:solidFill>
              </a:rPr>
              <a:t>TAMAT</a:t>
            </a:r>
            <a:endParaRPr lang="en-MY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TAMADUN PURBA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1026" name="Picture 2" descr="Image result for teknologi tamadun pur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02" y="2096064"/>
            <a:ext cx="8430079" cy="47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TAMADUN ISLAM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 descr="Image result for teknologi tamadun is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2" y="2516944"/>
            <a:ext cx="11413505" cy="28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TAMADUN BARAT?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84" y="1776013"/>
            <a:ext cx="7317656" cy="4880819"/>
          </a:xfrm>
        </p:spPr>
      </p:pic>
    </p:spTree>
    <p:extLst>
      <p:ext uri="{BB962C8B-B14F-4D97-AF65-F5344CB8AC3E}">
        <p14:creationId xmlns:p14="http://schemas.microsoft.com/office/powerpoint/2010/main" val="36863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r="24673" b="-2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 r="1" b="1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3006" b="1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12310" b="3"/>
          <a:stretch/>
        </p:blipFill>
        <p:spPr>
          <a:xfrm>
            <a:off x="9782176" y="2624474"/>
            <a:ext cx="2409827" cy="1309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117859"/>
            <a:ext cx="5154508" cy="12930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PROSES PERPINDAHAN ILMU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629295"/>
            <a:ext cx="5968537" cy="5050286"/>
          </a:xfrm>
        </p:spPr>
        <p:txBody>
          <a:bodyPr>
            <a:noAutofit/>
          </a:bodyPr>
          <a:lstStyle/>
          <a:p>
            <a:r>
              <a:rPr lang="en-US" sz="2400" dirty="0" err="1"/>
              <a:t>Perkembangan</a:t>
            </a:r>
            <a:r>
              <a:rPr lang="en-US" sz="2400" dirty="0"/>
              <a:t> Islam di Tanah Arab  -  </a:t>
            </a:r>
            <a:r>
              <a:rPr lang="en-US" sz="2400" dirty="0" err="1"/>
              <a:t>lokasinya</a:t>
            </a:r>
            <a:r>
              <a:rPr lang="en-US" sz="2400" dirty="0"/>
              <a:t> </a:t>
            </a:r>
            <a:r>
              <a:rPr lang="en-US" sz="2400" dirty="0" err="1"/>
              <a:t>berdekatan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tamadun</a:t>
            </a:r>
            <a:r>
              <a:rPr lang="en-US" sz="2400" dirty="0" smtClean="0"/>
              <a:t> </a:t>
            </a:r>
            <a:r>
              <a:rPr lang="en-US" sz="2400" dirty="0" err="1" smtClean="0"/>
              <a:t>purba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Ilmu-ilmu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kesenian</a:t>
            </a:r>
            <a:r>
              <a:rPr lang="en-US" sz="2400" dirty="0"/>
              <a:t>, </a:t>
            </a:r>
            <a:r>
              <a:rPr lang="en-US" sz="2400" dirty="0" err="1" smtClean="0"/>
              <a:t>kesusasteraan</a:t>
            </a:r>
            <a:r>
              <a:rPr lang="en-US" sz="2400" dirty="0"/>
              <a:t>,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tamadun-tamadun</a:t>
            </a:r>
            <a:r>
              <a:rPr lang="en-US" sz="2400" dirty="0"/>
              <a:t> </a:t>
            </a:r>
            <a:r>
              <a:rPr lang="en-US" sz="2400" dirty="0" err="1"/>
              <a:t>purba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mula</a:t>
            </a:r>
            <a:r>
              <a:rPr lang="en-US" sz="2400" dirty="0"/>
              <a:t> </a:t>
            </a:r>
            <a:r>
              <a:rPr lang="en-US" sz="2400" dirty="0" err="1"/>
              <a:t>dipindahkan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Arab/Muslim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i="1" dirty="0" err="1"/>
              <a:t>hukama</a:t>
            </a:r>
            <a:r>
              <a:rPr lang="en-US" sz="2400" i="1" dirty="0"/>
              <a:t>’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yang </a:t>
            </a:r>
            <a:r>
              <a:rPr lang="en-US" sz="2400" dirty="0" err="1"/>
              <a:t>berpengalaman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berpengaruh</a:t>
            </a:r>
            <a:r>
              <a:rPr lang="en-US" sz="2400" dirty="0"/>
              <a:t>.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565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43933</TotalTime>
  <Words>2903</Words>
  <Application>Microsoft Office PowerPoint</Application>
  <PresentationFormat>Widescreen</PresentationFormat>
  <Paragraphs>304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Bookman Old Style</vt:lpstr>
      <vt:lpstr>Calibri</vt:lpstr>
      <vt:lpstr>Rockwell</vt:lpstr>
      <vt:lpstr>Damask</vt:lpstr>
      <vt:lpstr>UICL 2302</vt:lpstr>
      <vt:lpstr>PowerPoint Presentation</vt:lpstr>
      <vt:lpstr>PowerPoint Presentation</vt:lpstr>
      <vt:lpstr>OBJEKTIF BAB 4</vt:lpstr>
      <vt:lpstr>PERPINDAHAN ILmu</vt:lpstr>
      <vt:lpstr>TAMADUN PURBA</vt:lpstr>
      <vt:lpstr>TAMADUN ISLAM</vt:lpstr>
      <vt:lpstr>TAMADUN BARAT?</vt:lpstr>
      <vt:lpstr>PROSES PERPINDAHAN ILMU</vt:lpstr>
      <vt:lpstr>SAMBUNGAN….</vt:lpstr>
      <vt:lpstr>‘Ulum al-awa'il (sciences of the ancients/sains masyarakat kuno)</vt:lpstr>
      <vt:lpstr>Kemunculan Sains DALAM TAMADUN Islam</vt:lpstr>
      <vt:lpstr>SAMBUNGAN…</vt:lpstr>
      <vt:lpstr>SAMBUNGAN…</vt:lpstr>
      <vt:lpstr>Islam sebagai inspirasi dalam perkembangan Sains &amp; Ilmu</vt:lpstr>
      <vt:lpstr>PUSAT PERKEMBANGAN ILMU - PEMANGKIN PERKEMBANGAN SAINS DI DUNIA ISLAM Baghdad – dimashq – cordova - kaherah </vt:lpstr>
      <vt:lpstr>PUSAT PERKEMBANGAN ILMU - PEMANGKIN PERKEMBANGAN SAINS DI DUNIA ISLAM </vt:lpstr>
      <vt:lpstr>1. BAGHDAD</vt:lpstr>
      <vt:lpstr>PowerPoint Presentation</vt:lpstr>
      <vt:lpstr>2. DIMASHQ/DAMSYIK</vt:lpstr>
      <vt:lpstr>Sambungan…</vt:lpstr>
      <vt:lpstr>Sambungan…</vt:lpstr>
      <vt:lpstr>3. CORDOVA</vt:lpstr>
      <vt:lpstr>KEISTIMEWAAN CORDOVA SEBAGAI PUSAT KEGIATAN KEILMUAN</vt:lpstr>
      <vt:lpstr>PowerPoint Presentation</vt:lpstr>
      <vt:lpstr>PowerPoint Presentation</vt:lpstr>
      <vt:lpstr>4. KAHERAH</vt:lpstr>
      <vt:lpstr>PowerPoint Presentation</vt:lpstr>
      <vt:lpstr>Perkembangan Ilmu semasa Dinasti Fatimiyyah</vt:lpstr>
      <vt:lpstr>UNIVERSITI AL-AZHAR</vt:lpstr>
      <vt:lpstr>Perkembangan Sains oleh Saintis Awal Muslim (Bidang &amp; tokoh utama)</vt:lpstr>
      <vt:lpstr>Tokoh SAINTIS zaman abbasiyyah</vt:lpstr>
      <vt:lpstr>BIDANG SAINS PERUBATAN </vt:lpstr>
      <vt:lpstr>PERUBATAN</vt:lpstr>
      <vt:lpstr>PERUBATAN ZAMAN TAMADUN MESIR PURBA</vt:lpstr>
      <vt:lpstr>SUMBER PERUBATAN DARI GREEK &amp; PARSI </vt:lpstr>
      <vt:lpstr>TOKOH PERUBATAN ZAMAN AWAL</vt:lpstr>
      <vt:lpstr>TOKOH PERUBATAN ISLAM</vt:lpstr>
      <vt:lpstr>PowerPoint Presentation</vt:lpstr>
      <vt:lpstr>PowerPoint Presentation</vt:lpstr>
      <vt:lpstr>PowerPoint Presentation</vt:lpstr>
      <vt:lpstr> BIDANG ASTRONOMI</vt:lpstr>
      <vt:lpstr>ASTRONOMI</vt:lpstr>
      <vt:lpstr>ASTRONOMI</vt:lpstr>
      <vt:lpstr>TOKOH ASTRONOMI GREEK &amp; PARSI</vt:lpstr>
      <vt:lpstr>TOKOH ASTRONOMI ISLAM</vt:lpstr>
      <vt:lpstr>TOKOH ASTRONOMI ISLAM</vt:lpstr>
      <vt:lpstr>PowerPoint Presentation</vt:lpstr>
      <vt:lpstr>PowerPoint Presentation</vt:lpstr>
      <vt:lpstr>BIDANG MATEMATIK</vt:lpstr>
      <vt:lpstr>MATEMATIK</vt:lpstr>
      <vt:lpstr>Perkembangan Ilmu Matematik</vt:lpstr>
      <vt:lpstr>Sambungan…</vt:lpstr>
      <vt:lpstr>Science in a Golden Age –  Al-Khwarizmi: The Father of Algebra</vt:lpstr>
      <vt:lpstr>PowerPoint Presentation</vt:lpstr>
      <vt:lpstr>Perkembangan Awal Teknologi Kejuruteraan dalam Dunia Islam</vt:lpstr>
      <vt:lpstr>Sumbangan Teknologi Kejuruteraan dalam Dunia Islam</vt:lpstr>
      <vt:lpstr>TAMAT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Fauzi Abu-Hussin</dc:creator>
  <cp:lastModifiedBy>Admin</cp:lastModifiedBy>
  <cp:revision>166</cp:revision>
  <dcterms:created xsi:type="dcterms:W3CDTF">2018-02-06T13:53:15Z</dcterms:created>
  <dcterms:modified xsi:type="dcterms:W3CDTF">2019-04-10T09:12:55Z</dcterms:modified>
</cp:coreProperties>
</file>