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99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23FD-C6FB-4D2D-A75C-A58D7A7E055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5C76-62FB-436F-A598-E6FD09E70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emf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emf" /><Relationship Id="rId5" Type="http://schemas.openxmlformats.org/officeDocument/2006/relationships/image" Target="../media/image9.emf" /><Relationship Id="rId4" Type="http://schemas.openxmlformats.org/officeDocument/2006/relationships/image" Target="../media/image8.e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emf" /><Relationship Id="rId5" Type="http://schemas.openxmlformats.org/officeDocument/2006/relationships/image" Target="../media/image14.emf" /><Relationship Id="rId4" Type="http://schemas.openxmlformats.org/officeDocument/2006/relationships/image" Target="../media/image13.e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 /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emf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PERKEMBANGAN POLITIK DI MALAYSIA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AHLI KUMPULAN :</a:t>
            </a:r>
          </a:p>
          <a:p>
            <a:pPr marL="514350" indent="-514350" algn="l">
              <a:buAutoNum type="arabicPeriod"/>
            </a:pPr>
            <a:r>
              <a:rPr lang="en-US" dirty="0"/>
              <a:t>NOREFA ATIKA</a:t>
            </a:r>
          </a:p>
          <a:p>
            <a:pPr marL="514350" indent="-514350" algn="l">
              <a:buAutoNum type="arabicPeriod"/>
            </a:pPr>
            <a:r>
              <a:rPr lang="en-US" dirty="0"/>
              <a:t>ANGELICA </a:t>
            </a:r>
          </a:p>
          <a:p>
            <a:pPr marL="514350" indent="-514350" algn="l">
              <a:buAutoNum type="arabicPeriod"/>
            </a:pPr>
            <a:r>
              <a:rPr lang="en-US" dirty="0"/>
              <a:t>NUR MINHALINA </a:t>
            </a:r>
          </a:p>
          <a:p>
            <a:pPr marL="514350" indent="-514350" algn="l">
              <a:buAutoNum type="arabicPeriod"/>
            </a:pPr>
            <a:r>
              <a:rPr lang="en-US" dirty="0"/>
              <a:t>FARAHZIBA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 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POLITIK SELEPAS PERANG HINGGA MERDEKA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8445-2015-4433-8259-CB4FB83FF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7CB08-A9AB-495F-84EB-8885A6D63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DA25D-FB76-4CE0-950D-4F1A0B263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8" y="159027"/>
            <a:ext cx="7673091" cy="65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F180-38DF-4DAD-A9C8-7193D846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8ACCEC-F637-45F3-BFF6-8CDC0581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9" y="205599"/>
            <a:ext cx="8386127" cy="6446803"/>
          </a:xfrm>
        </p:spPr>
      </p:pic>
    </p:spTree>
    <p:extLst>
      <p:ext uri="{BB962C8B-B14F-4D97-AF65-F5344CB8AC3E}">
        <p14:creationId xmlns:p14="http://schemas.microsoft.com/office/powerpoint/2010/main" val="358230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546E-4396-4F06-B29B-C881BC49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A71347-D286-4431-B1F5-B5115A238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85190"/>
            <a:ext cx="8378687" cy="6687621"/>
          </a:xfrm>
        </p:spPr>
      </p:pic>
    </p:spTree>
    <p:extLst>
      <p:ext uri="{BB962C8B-B14F-4D97-AF65-F5344CB8AC3E}">
        <p14:creationId xmlns:p14="http://schemas.microsoft.com/office/powerpoint/2010/main" val="303506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398D-5D70-4A3D-A9D2-C8BEBF5B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99FB6-80FD-461E-979A-E0B1A841D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6" y="200508"/>
            <a:ext cx="8243129" cy="6456984"/>
          </a:xfrm>
        </p:spPr>
      </p:pic>
    </p:spTree>
    <p:extLst>
      <p:ext uri="{BB962C8B-B14F-4D97-AF65-F5344CB8AC3E}">
        <p14:creationId xmlns:p14="http://schemas.microsoft.com/office/powerpoint/2010/main" val="45170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36D8-FDA7-448F-94DF-1BA7AB78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D2F28-9353-452F-B15C-743842F07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0" y="365125"/>
            <a:ext cx="8654561" cy="6234458"/>
          </a:xfrm>
        </p:spPr>
      </p:pic>
    </p:spTree>
    <p:extLst>
      <p:ext uri="{BB962C8B-B14F-4D97-AF65-F5344CB8AC3E}">
        <p14:creationId xmlns:p14="http://schemas.microsoft.com/office/powerpoint/2010/main" val="275126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8D2E-2FEC-424D-91AF-8511DC41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EF7FFC7-C529-4BA7-95FC-38121D5A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1" y="252137"/>
            <a:ext cx="8652119" cy="6353727"/>
          </a:xfrm>
        </p:spPr>
      </p:pic>
    </p:spTree>
    <p:extLst>
      <p:ext uri="{BB962C8B-B14F-4D97-AF65-F5344CB8AC3E}">
        <p14:creationId xmlns:p14="http://schemas.microsoft.com/office/powerpoint/2010/main" val="244109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 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OBJEKTIF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1714488"/>
            <a:ext cx="50006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/>
              <a:t>Memahami</a:t>
            </a:r>
            <a:r>
              <a:rPr lang="en-US" sz="3200" dirty="0"/>
              <a:t> </a:t>
            </a:r>
            <a:r>
              <a:rPr lang="en-US" sz="3200" dirty="0" err="1"/>
              <a:t>sejarah</a:t>
            </a:r>
            <a:r>
              <a:rPr lang="en-US" sz="3200" dirty="0"/>
              <a:t> </a:t>
            </a:r>
            <a:r>
              <a:rPr lang="en-US" sz="3200" dirty="0" err="1"/>
              <a:t>politik</a:t>
            </a:r>
            <a:r>
              <a:rPr lang="en-US" sz="3200" dirty="0"/>
              <a:t> Malaysia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Memahami</a:t>
            </a:r>
            <a:r>
              <a:rPr lang="en-US" sz="3200" dirty="0"/>
              <a:t> </a:t>
            </a:r>
            <a:r>
              <a:rPr lang="en-US" sz="3200" dirty="0" err="1"/>
              <a:t>parti</a:t>
            </a:r>
            <a:r>
              <a:rPr lang="en-US" sz="3200" dirty="0"/>
              <a:t> – </a:t>
            </a:r>
            <a:r>
              <a:rPr lang="en-US" sz="3200" dirty="0" err="1"/>
              <a:t>parti</a:t>
            </a:r>
            <a:r>
              <a:rPr lang="en-US" sz="3200" dirty="0"/>
              <a:t> </a:t>
            </a:r>
            <a:r>
              <a:rPr lang="en-US" sz="3200" dirty="0" err="1"/>
              <a:t>politik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Malaysia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Boleh</a:t>
            </a:r>
            <a:r>
              <a:rPr lang="en-US" sz="3200" dirty="0"/>
              <a:t> </a:t>
            </a:r>
            <a:r>
              <a:rPr lang="en-US" sz="3200" dirty="0" err="1"/>
              <a:t>menganalisis</a:t>
            </a:r>
            <a:r>
              <a:rPr lang="en-US" sz="3200" dirty="0"/>
              <a:t> </a:t>
            </a:r>
            <a:r>
              <a:rPr lang="en-US" sz="3200" dirty="0" err="1"/>
              <a:t>kerjasama</a:t>
            </a:r>
            <a:r>
              <a:rPr lang="en-US" sz="3200" dirty="0"/>
              <a:t> </a:t>
            </a:r>
            <a:r>
              <a:rPr lang="en-US" sz="3200" dirty="0" err="1"/>
              <a:t>politik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Malaysia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067BB-E321-47CA-8F89-44CD9AA9E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" y="503928"/>
            <a:ext cx="8694132" cy="5850145"/>
          </a:xfrm>
        </p:spPr>
      </p:pic>
    </p:spTree>
    <p:extLst>
      <p:ext uri="{BB962C8B-B14F-4D97-AF65-F5344CB8AC3E}">
        <p14:creationId xmlns:p14="http://schemas.microsoft.com/office/powerpoint/2010/main" val="211144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1FE91-380E-4E89-8BC7-B83EBA7C1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8" y="431041"/>
            <a:ext cx="8651904" cy="5995918"/>
          </a:xfrm>
        </p:spPr>
      </p:pic>
    </p:spTree>
    <p:extLst>
      <p:ext uri="{BB962C8B-B14F-4D97-AF65-F5344CB8AC3E}">
        <p14:creationId xmlns:p14="http://schemas.microsoft.com/office/powerpoint/2010/main" val="58405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8D5E22-DF1F-4AB5-ACB6-E8E250FC1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7" y="253536"/>
            <a:ext cx="7557927" cy="6350929"/>
          </a:xfrm>
        </p:spPr>
      </p:pic>
    </p:spTree>
    <p:extLst>
      <p:ext uri="{BB962C8B-B14F-4D97-AF65-F5344CB8AC3E}">
        <p14:creationId xmlns:p14="http://schemas.microsoft.com/office/powerpoint/2010/main" val="499583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6F15E-CF54-442D-8EAC-6CC2548C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0" y="182562"/>
            <a:ext cx="7965701" cy="6492876"/>
          </a:xfrm>
        </p:spPr>
      </p:pic>
    </p:spTree>
    <p:extLst>
      <p:ext uri="{BB962C8B-B14F-4D97-AF65-F5344CB8AC3E}">
        <p14:creationId xmlns:p14="http://schemas.microsoft.com/office/powerpoint/2010/main" val="2736133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D2C0-433E-400A-A184-8ED99BA3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0F4736-916F-4CA1-B6B9-7202DB8AA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" y="365125"/>
            <a:ext cx="8945888" cy="6127750"/>
          </a:xfrm>
        </p:spPr>
      </p:pic>
    </p:spTree>
    <p:extLst>
      <p:ext uri="{BB962C8B-B14F-4D97-AF65-F5344CB8AC3E}">
        <p14:creationId xmlns:p14="http://schemas.microsoft.com/office/powerpoint/2010/main" val="83826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862E9-E278-495E-A223-991803162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3" y="536697"/>
            <a:ext cx="8909594" cy="5599077"/>
          </a:xfrm>
        </p:spPr>
      </p:pic>
    </p:spTree>
    <p:extLst>
      <p:ext uri="{BB962C8B-B14F-4D97-AF65-F5344CB8AC3E}">
        <p14:creationId xmlns:p14="http://schemas.microsoft.com/office/powerpoint/2010/main" val="255082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2D0FF1-7ADF-4912-B1DF-4C5706160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" y="451437"/>
            <a:ext cx="8822183" cy="5955127"/>
          </a:xfrm>
        </p:spPr>
      </p:pic>
    </p:spTree>
    <p:extLst>
      <p:ext uri="{BB962C8B-B14F-4D97-AF65-F5344CB8AC3E}">
        <p14:creationId xmlns:p14="http://schemas.microsoft.com/office/powerpoint/2010/main" val="279144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609267-F336-4FC5-AE54-5C2D669E2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8" y="478804"/>
            <a:ext cx="8280140" cy="5900392"/>
          </a:xfrm>
        </p:spPr>
      </p:pic>
    </p:spTree>
    <p:extLst>
      <p:ext uri="{BB962C8B-B14F-4D97-AF65-F5344CB8AC3E}">
        <p14:creationId xmlns:p14="http://schemas.microsoft.com/office/powerpoint/2010/main" val="2275005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CF286-92D2-4741-BB42-B6EF36292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0" y="611326"/>
            <a:ext cx="8263261" cy="5635349"/>
          </a:xfrm>
        </p:spPr>
      </p:pic>
    </p:spTree>
    <p:extLst>
      <p:ext uri="{BB962C8B-B14F-4D97-AF65-F5344CB8AC3E}">
        <p14:creationId xmlns:p14="http://schemas.microsoft.com/office/powerpoint/2010/main" val="3500031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581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PENGENALAN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27146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49292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 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POLITIK SETELAH PEMBENTUKAN MALAYSIA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72074"/>
            <a:ext cx="1104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28604"/>
            <a:ext cx="1371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 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en-US" dirty="0"/>
              <a:t>HABIS SUDAH ..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 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POLITIK SEBELUM PERANG DUNIA KEDUA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6859"/>
            <a:ext cx="1509714" cy="47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970" y="4214818"/>
            <a:ext cx="15835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643182"/>
            <a:ext cx="1295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571876"/>
            <a:ext cx="1295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6000768"/>
            <a:ext cx="218633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571744"/>
            <a:ext cx="1428760" cy="4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3214686"/>
            <a:ext cx="1571604" cy="4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000372"/>
            <a:ext cx="19084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2127734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188" y="1071546"/>
            <a:ext cx="192677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49</Words>
  <Application>Microsoft Office PowerPoint</Application>
  <PresentationFormat>On-screen Show (4:3)</PresentationFormat>
  <Paragraphs>15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PERKEMBANGAN POLITIK DI MALAYSIA</vt:lpstr>
      <vt:lpstr>OBJEKTIF</vt:lpstr>
      <vt:lpstr>PENGENALAN</vt:lpstr>
      <vt:lpstr>PowerPoint Presentation</vt:lpstr>
      <vt:lpstr>POLITIK SEBELUM PERANG DUNIA KEDUA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POLITIK SELEPAS PERANG HINGGA MERDEKA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POLITIK SETELAH PEMBENTUKAN MALAYSIA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HABIS SUDAH 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Unknown User</cp:lastModifiedBy>
  <cp:revision>14</cp:revision>
  <dcterms:created xsi:type="dcterms:W3CDTF">2019-11-10T14:03:12Z</dcterms:created>
  <dcterms:modified xsi:type="dcterms:W3CDTF">2019-11-17T17:03:49Z</dcterms:modified>
</cp:coreProperties>
</file>