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sldIdLst>
    <p:sldId id="321" r:id="rId4"/>
    <p:sldId id="323" r:id="rId5"/>
    <p:sldId id="324" r:id="rId6"/>
    <p:sldId id="329" r:id="rId7"/>
    <p:sldId id="331" r:id="rId8"/>
    <p:sldId id="336" r:id="rId9"/>
    <p:sldId id="332" r:id="rId10"/>
    <p:sldId id="327" r:id="rId11"/>
    <p:sldId id="333" r:id="rId12"/>
    <p:sldId id="334" r:id="rId13"/>
    <p:sldId id="335" r:id="rId14"/>
    <p:sldId id="338" r:id="rId15"/>
    <p:sldId id="339" r:id="rId16"/>
    <p:sldId id="342" r:id="rId17"/>
    <p:sldId id="343" r:id="rId18"/>
    <p:sldId id="344" r:id="rId19"/>
    <p:sldId id="347" r:id="rId20"/>
    <p:sldId id="346" r:id="rId21"/>
    <p:sldId id="345" r:id="rId22"/>
    <p:sldId id="348" r:id="rId23"/>
    <p:sldId id="349" r:id="rId24"/>
    <p:sldId id="350" r:id="rId25"/>
    <p:sldId id="351" r:id="rId26"/>
    <p:sldId id="352" r:id="rId27"/>
    <p:sldId id="353" r:id="rId28"/>
    <p:sldId id="356" r:id="rId29"/>
    <p:sldId id="357" r:id="rId30"/>
    <p:sldId id="359" r:id="rId31"/>
    <p:sldId id="361" r:id="rId32"/>
    <p:sldId id="362" r:id="rId33"/>
    <p:sldId id="31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80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996" autoAdjust="0"/>
    <p:restoredTop sz="94660"/>
  </p:normalViewPr>
  <p:slideViewPr>
    <p:cSldViewPr snapToGrid="0" showGuides="1">
      <p:cViewPr varScale="1">
        <p:scale>
          <a:sx n="72" d="100"/>
          <a:sy n="72" d="100"/>
        </p:scale>
        <p:origin x="86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423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1CF1FC8D-1E28-412A-82B2-85507D4A41C5}"/>
              </a:ext>
            </a:extLst>
          </p:cNvPr>
          <p:cNvSpPr>
            <a:spLocks noGrp="1"/>
          </p:cNvSpPr>
          <p:nvPr>
            <p:ph type="body" sz="quarter" idx="10" hasCustomPrompt="1"/>
          </p:nvPr>
        </p:nvSpPr>
        <p:spPr>
          <a:xfrm>
            <a:off x="323529" y="133737"/>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3675563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3E14984D-8B5D-4F6E-9F0C-6645402138C2}"/>
              </a:ext>
            </a:extLst>
          </p:cNvPr>
          <p:cNvSpPr>
            <a:spLocks noGrp="1"/>
          </p:cNvSpPr>
          <p:nvPr>
            <p:ph type="body" sz="quarter" idx="10" hasCustomPrompt="1"/>
          </p:nvPr>
        </p:nvSpPr>
        <p:spPr>
          <a:xfrm>
            <a:off x="323529" y="133737"/>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1050374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
        <p:nvSpPr>
          <p:cNvPr id="3" name="Graphic 12">
            <a:extLst>
              <a:ext uri="{FF2B5EF4-FFF2-40B4-BE49-F238E27FC236}">
                <a16:creationId xmlns:a16="http://schemas.microsoft.com/office/drawing/2014/main" id="{567BA13B-F706-4406-859C-6CD084C8217F}"/>
              </a:ext>
            </a:extLst>
          </p:cNvPr>
          <p:cNvSpPr/>
          <p:nvPr userDrawn="1"/>
        </p:nvSpPr>
        <p:spPr>
          <a:xfrm rot="1218983">
            <a:off x="1226692" y="814553"/>
            <a:ext cx="661357" cy="661357"/>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accent4">
              <a:lumMod val="40000"/>
              <a:lumOff val="60000"/>
              <a:alpha val="30000"/>
            </a:schemeClr>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6931622-A300-4103-BDE2-F9B55350B9AB}"/>
              </a:ext>
            </a:extLst>
          </p:cNvPr>
          <p:cNvSpPr/>
          <p:nvPr userDrawn="1"/>
        </p:nvSpPr>
        <p:spPr>
          <a:xfrm>
            <a:off x="-22998" y="0"/>
            <a:ext cx="1329102" cy="1338935"/>
          </a:xfrm>
          <a:custGeom>
            <a:avLst/>
            <a:gdLst>
              <a:gd name="connsiteX0" fmla="*/ 891042 w 1859154"/>
              <a:gd name="connsiteY0" fmla="*/ 952782 h 1872908"/>
              <a:gd name="connsiteX1" fmla="*/ 844255 w 1859154"/>
              <a:gd name="connsiteY1" fmla="*/ 995969 h 1872908"/>
              <a:gd name="connsiteX2" fmla="*/ 822661 w 1859154"/>
              <a:gd name="connsiteY2" fmla="*/ 1004367 h 1872908"/>
              <a:gd name="connsiteX3" fmla="*/ 759081 w 1859154"/>
              <a:gd name="connsiteY3" fmla="*/ 1005566 h 1872908"/>
              <a:gd name="connsiteX4" fmla="*/ 760280 w 1859154"/>
              <a:gd name="connsiteY4" fmla="*/ 1192711 h 1872908"/>
              <a:gd name="connsiteX5" fmla="*/ 971417 w 1859154"/>
              <a:gd name="connsiteY5" fmla="*/ 1341466 h 1872908"/>
              <a:gd name="connsiteX6" fmla="*/ 1020603 w 1859154"/>
              <a:gd name="connsiteY6" fmla="*/ 1088342 h 1872908"/>
              <a:gd name="connsiteX7" fmla="*/ 562339 w 1859154"/>
              <a:gd name="connsiteY7" fmla="*/ 950382 h 1872908"/>
              <a:gd name="connsiteX8" fmla="*/ 415983 w 1859154"/>
              <a:gd name="connsiteY8" fmla="*/ 1090740 h 1872908"/>
              <a:gd name="connsiteX9" fmla="*/ 468767 w 1859154"/>
              <a:gd name="connsiteY9" fmla="*/ 1352264 h 1872908"/>
              <a:gd name="connsiteX10" fmla="*/ 693100 w 1859154"/>
              <a:gd name="connsiteY10" fmla="*/ 1210705 h 1872908"/>
              <a:gd name="connsiteX11" fmla="*/ 693100 w 1859154"/>
              <a:gd name="connsiteY11" fmla="*/ 1005566 h 1872908"/>
              <a:gd name="connsiteX12" fmla="*/ 629519 w 1859154"/>
              <a:gd name="connsiteY12" fmla="*/ 1006765 h 1872908"/>
              <a:gd name="connsiteX13" fmla="*/ 605526 w 1859154"/>
              <a:gd name="connsiteY13" fmla="*/ 997168 h 1872908"/>
              <a:gd name="connsiteX14" fmla="*/ 1195752 w 1859154"/>
              <a:gd name="connsiteY14" fmla="*/ 775234 h 1872908"/>
              <a:gd name="connsiteX15" fmla="*/ 993011 w 1859154"/>
              <a:gd name="connsiteY15" fmla="*/ 776433 h 1872908"/>
              <a:gd name="connsiteX16" fmla="*/ 994211 w 1859154"/>
              <a:gd name="connsiteY16" fmla="*/ 840015 h 1872908"/>
              <a:gd name="connsiteX17" fmla="*/ 983414 w 1859154"/>
              <a:gd name="connsiteY17" fmla="*/ 864008 h 1872908"/>
              <a:gd name="connsiteX18" fmla="*/ 936628 w 1859154"/>
              <a:gd name="connsiteY18" fmla="*/ 907195 h 1872908"/>
              <a:gd name="connsiteX19" fmla="*/ 1078186 w 1859154"/>
              <a:gd name="connsiteY19" fmla="*/ 1054751 h 1872908"/>
              <a:gd name="connsiteX20" fmla="*/ 1337310 w 1859154"/>
              <a:gd name="connsiteY20" fmla="*/ 1000767 h 1872908"/>
              <a:gd name="connsiteX21" fmla="*/ 467567 w 1859154"/>
              <a:gd name="connsiteY21" fmla="*/ 771635 h 1872908"/>
              <a:gd name="connsiteX22" fmla="*/ 280422 w 1859154"/>
              <a:gd name="connsiteY22" fmla="*/ 772835 h 1872908"/>
              <a:gd name="connsiteX23" fmla="*/ 130467 w 1859154"/>
              <a:gd name="connsiteY23" fmla="*/ 982772 h 1872908"/>
              <a:gd name="connsiteX24" fmla="*/ 383592 w 1859154"/>
              <a:gd name="connsiteY24" fmla="*/ 1030758 h 1872908"/>
              <a:gd name="connsiteX25" fmla="*/ 384792 w 1859154"/>
              <a:gd name="connsiteY25" fmla="*/ 1031958 h 1872908"/>
              <a:gd name="connsiteX26" fmla="*/ 520351 w 1859154"/>
              <a:gd name="connsiteY26" fmla="*/ 903596 h 1872908"/>
              <a:gd name="connsiteX27" fmla="*/ 477164 w 1859154"/>
              <a:gd name="connsiteY27" fmla="*/ 856810 h 1872908"/>
              <a:gd name="connsiteX28" fmla="*/ 468767 w 1859154"/>
              <a:gd name="connsiteY28" fmla="*/ 835217 h 1872908"/>
              <a:gd name="connsiteX29" fmla="*/ 814265 w 1859154"/>
              <a:gd name="connsiteY29" fmla="*/ 541303 h 1872908"/>
              <a:gd name="connsiteX30" fmla="*/ 763880 w 1859154"/>
              <a:gd name="connsiteY30" fmla="*/ 542503 h 1872908"/>
              <a:gd name="connsiteX31" fmla="*/ 700298 w 1859154"/>
              <a:gd name="connsiteY31" fmla="*/ 543702 h 1872908"/>
              <a:gd name="connsiteX32" fmla="*/ 649913 w 1859154"/>
              <a:gd name="connsiteY32" fmla="*/ 544903 h 1872908"/>
              <a:gd name="connsiteX33" fmla="*/ 612724 w 1859154"/>
              <a:gd name="connsiteY33" fmla="*/ 579692 h 1872908"/>
              <a:gd name="connsiteX34" fmla="*/ 565938 w 1859154"/>
              <a:gd name="connsiteY34" fmla="*/ 622879 h 1872908"/>
              <a:gd name="connsiteX35" fmla="*/ 528749 w 1859154"/>
              <a:gd name="connsiteY35" fmla="*/ 657669 h 1872908"/>
              <a:gd name="connsiteX36" fmla="*/ 529948 w 1859154"/>
              <a:gd name="connsiteY36" fmla="*/ 708054 h 1872908"/>
              <a:gd name="connsiteX37" fmla="*/ 531148 w 1859154"/>
              <a:gd name="connsiteY37" fmla="*/ 771635 h 1872908"/>
              <a:gd name="connsiteX38" fmla="*/ 532347 w 1859154"/>
              <a:gd name="connsiteY38" fmla="*/ 822020 h 1872908"/>
              <a:gd name="connsiteX39" fmla="*/ 567138 w 1859154"/>
              <a:gd name="connsiteY39" fmla="*/ 859209 h 1872908"/>
              <a:gd name="connsiteX40" fmla="*/ 610325 w 1859154"/>
              <a:gd name="connsiteY40" fmla="*/ 905995 h 1872908"/>
              <a:gd name="connsiteX41" fmla="*/ 645114 w 1859154"/>
              <a:gd name="connsiteY41" fmla="*/ 943185 h 1872908"/>
              <a:gd name="connsiteX42" fmla="*/ 695499 w 1859154"/>
              <a:gd name="connsiteY42" fmla="*/ 941984 h 1872908"/>
              <a:gd name="connsiteX43" fmla="*/ 759081 w 1859154"/>
              <a:gd name="connsiteY43" fmla="*/ 940785 h 1872908"/>
              <a:gd name="connsiteX44" fmla="*/ 809466 w 1859154"/>
              <a:gd name="connsiteY44" fmla="*/ 939585 h 1872908"/>
              <a:gd name="connsiteX45" fmla="*/ 846654 w 1859154"/>
              <a:gd name="connsiteY45" fmla="*/ 904796 h 1872908"/>
              <a:gd name="connsiteX46" fmla="*/ 893441 w 1859154"/>
              <a:gd name="connsiteY46" fmla="*/ 861609 h 1872908"/>
              <a:gd name="connsiteX47" fmla="*/ 930629 w 1859154"/>
              <a:gd name="connsiteY47" fmla="*/ 826818 h 1872908"/>
              <a:gd name="connsiteX48" fmla="*/ 929430 w 1859154"/>
              <a:gd name="connsiteY48" fmla="*/ 776433 h 1872908"/>
              <a:gd name="connsiteX49" fmla="*/ 928230 w 1859154"/>
              <a:gd name="connsiteY49" fmla="*/ 712853 h 1872908"/>
              <a:gd name="connsiteX50" fmla="*/ 925831 w 1859154"/>
              <a:gd name="connsiteY50" fmla="*/ 662468 h 1872908"/>
              <a:gd name="connsiteX51" fmla="*/ 892241 w 1859154"/>
              <a:gd name="connsiteY51" fmla="*/ 625278 h 1872908"/>
              <a:gd name="connsiteX52" fmla="*/ 849054 w 1859154"/>
              <a:gd name="connsiteY52" fmla="*/ 578493 h 1872908"/>
              <a:gd name="connsiteX53" fmla="*/ 1074587 w 1859154"/>
              <a:gd name="connsiteY53" fmla="*/ 451330 h 1872908"/>
              <a:gd name="connsiteX54" fmla="*/ 939028 w 1859154"/>
              <a:gd name="connsiteY54" fmla="*/ 580892 h 1872908"/>
              <a:gd name="connsiteX55" fmla="*/ 982215 w 1859154"/>
              <a:gd name="connsiteY55" fmla="*/ 627677 h 1872908"/>
              <a:gd name="connsiteX56" fmla="*/ 990612 w 1859154"/>
              <a:gd name="connsiteY56" fmla="*/ 649271 h 1872908"/>
              <a:gd name="connsiteX57" fmla="*/ 991812 w 1859154"/>
              <a:gd name="connsiteY57" fmla="*/ 714052 h 1872908"/>
              <a:gd name="connsiteX58" fmla="*/ 1177756 w 1859154"/>
              <a:gd name="connsiteY58" fmla="*/ 712853 h 1872908"/>
              <a:gd name="connsiteX59" fmla="*/ 1178957 w 1859154"/>
              <a:gd name="connsiteY59" fmla="*/ 710454 h 1872908"/>
              <a:gd name="connsiteX60" fmla="*/ 1327712 w 1859154"/>
              <a:gd name="connsiteY60" fmla="*/ 500515 h 1872908"/>
              <a:gd name="connsiteX61" fmla="*/ 382393 w 1859154"/>
              <a:gd name="connsiteY61" fmla="*/ 429737 h 1872908"/>
              <a:gd name="connsiteX62" fmla="*/ 120870 w 1859154"/>
              <a:gd name="connsiteY62" fmla="*/ 483720 h 1872908"/>
              <a:gd name="connsiteX63" fmla="*/ 263627 w 1859154"/>
              <a:gd name="connsiteY63" fmla="*/ 709253 h 1872908"/>
              <a:gd name="connsiteX64" fmla="*/ 466368 w 1859154"/>
              <a:gd name="connsiteY64" fmla="*/ 708054 h 1872908"/>
              <a:gd name="connsiteX65" fmla="*/ 465167 w 1859154"/>
              <a:gd name="connsiteY65" fmla="*/ 643273 h 1872908"/>
              <a:gd name="connsiteX66" fmla="*/ 475965 w 1859154"/>
              <a:gd name="connsiteY66" fmla="*/ 619280 h 1872908"/>
              <a:gd name="connsiteX67" fmla="*/ 522750 w 1859154"/>
              <a:gd name="connsiteY67" fmla="*/ 576093 h 1872908"/>
              <a:gd name="connsiteX68" fmla="*/ 489160 w 1859154"/>
              <a:gd name="connsiteY68" fmla="*/ 145420 h 1872908"/>
              <a:gd name="connsiteX69" fmla="*/ 439975 w 1859154"/>
              <a:gd name="connsiteY69" fmla="*/ 398546 h 1872908"/>
              <a:gd name="connsiteX70" fmla="*/ 568337 w 1859154"/>
              <a:gd name="connsiteY70" fmla="*/ 535305 h 1872908"/>
              <a:gd name="connsiteX71" fmla="*/ 613923 w 1859154"/>
              <a:gd name="connsiteY71" fmla="*/ 492118 h 1872908"/>
              <a:gd name="connsiteX72" fmla="*/ 623520 w 1859154"/>
              <a:gd name="connsiteY72" fmla="*/ 484920 h 1872908"/>
              <a:gd name="connsiteX73" fmla="*/ 635517 w 1859154"/>
              <a:gd name="connsiteY73" fmla="*/ 482521 h 1872908"/>
              <a:gd name="connsiteX74" fmla="*/ 699099 w 1859154"/>
              <a:gd name="connsiteY74" fmla="*/ 481321 h 1872908"/>
              <a:gd name="connsiteX75" fmla="*/ 699099 w 1859154"/>
              <a:gd name="connsiteY75" fmla="*/ 292977 h 1872908"/>
              <a:gd name="connsiteX76" fmla="*/ 988212 w 1859154"/>
              <a:gd name="connsiteY76" fmla="*/ 134624 h 1872908"/>
              <a:gd name="connsiteX77" fmla="*/ 762679 w 1859154"/>
              <a:gd name="connsiteY77" fmla="*/ 276182 h 1872908"/>
              <a:gd name="connsiteX78" fmla="*/ 763880 w 1859154"/>
              <a:gd name="connsiteY78" fmla="*/ 478921 h 1872908"/>
              <a:gd name="connsiteX79" fmla="*/ 828660 w 1859154"/>
              <a:gd name="connsiteY79" fmla="*/ 477722 h 1872908"/>
              <a:gd name="connsiteX80" fmla="*/ 852653 w 1859154"/>
              <a:gd name="connsiteY80" fmla="*/ 487320 h 1872908"/>
              <a:gd name="connsiteX81" fmla="*/ 897039 w 1859154"/>
              <a:gd name="connsiteY81" fmla="*/ 535305 h 1872908"/>
              <a:gd name="connsiteX82" fmla="*/ 1043396 w 1859154"/>
              <a:gd name="connsiteY82" fmla="*/ 394946 h 1872908"/>
              <a:gd name="connsiteX83" fmla="*/ 0 w 1859154"/>
              <a:gd name="connsiteY83" fmla="*/ 0 h 1872908"/>
              <a:gd name="connsiteX84" fmla="*/ 96606 w 1859154"/>
              <a:gd name="connsiteY84" fmla="*/ 0 h 1872908"/>
              <a:gd name="connsiteX85" fmla="*/ 89679 w 1859154"/>
              <a:gd name="connsiteY85" fmla="*/ 32654 h 1872908"/>
              <a:gd name="connsiteX86" fmla="*/ 144863 w 1859154"/>
              <a:gd name="connsiteY86" fmla="*/ 87837 h 1872908"/>
              <a:gd name="connsiteX87" fmla="*/ 163248 w 1859154"/>
              <a:gd name="connsiteY87" fmla="*/ 0 h 1872908"/>
              <a:gd name="connsiteX88" fmla="*/ 228631 w 1859154"/>
              <a:gd name="connsiteY88" fmla="*/ 0 h 1872908"/>
              <a:gd name="connsiteX89" fmla="*/ 196447 w 1859154"/>
              <a:gd name="connsiteY89" fmla="*/ 145420 h 1872908"/>
              <a:gd name="connsiteX90" fmla="*/ 262428 w 1859154"/>
              <a:gd name="connsiteY90" fmla="*/ 213801 h 1872908"/>
              <a:gd name="connsiteX91" fmla="*/ 302016 w 1859154"/>
              <a:gd name="connsiteY91" fmla="*/ 31455 h 1872908"/>
              <a:gd name="connsiteX92" fmla="*/ 321210 w 1859154"/>
              <a:gd name="connsiteY92" fmla="*/ 8661 h 1872908"/>
              <a:gd name="connsiteX93" fmla="*/ 340404 w 1859154"/>
              <a:gd name="connsiteY93" fmla="*/ 7462 h 1872908"/>
              <a:gd name="connsiteX94" fmla="*/ 364397 w 1859154"/>
              <a:gd name="connsiteY94" fmla="*/ 45850 h 1872908"/>
              <a:gd name="connsiteX95" fmla="*/ 316411 w 1859154"/>
              <a:gd name="connsiteY95" fmla="*/ 271384 h 1872908"/>
              <a:gd name="connsiteX96" fmla="*/ 384792 w 1859154"/>
              <a:gd name="connsiteY96" fmla="*/ 342162 h 1872908"/>
              <a:gd name="connsiteX97" fmla="*/ 435177 w 1859154"/>
              <a:gd name="connsiteY97" fmla="*/ 84239 h 1872908"/>
              <a:gd name="connsiteX98" fmla="*/ 454371 w 1859154"/>
              <a:gd name="connsiteY98" fmla="*/ 61445 h 1872908"/>
              <a:gd name="connsiteX99" fmla="*/ 484362 w 1859154"/>
              <a:gd name="connsiteY99" fmla="*/ 63844 h 1872908"/>
              <a:gd name="connsiteX100" fmla="*/ 700298 w 1859154"/>
              <a:gd name="connsiteY100" fmla="*/ 215000 h 1872908"/>
              <a:gd name="connsiteX101" fmla="*/ 700298 w 1859154"/>
              <a:gd name="connsiteY101" fmla="*/ 115430 h 1872908"/>
              <a:gd name="connsiteX102" fmla="*/ 527694 w 1859154"/>
              <a:gd name="connsiteY102" fmla="*/ 0 h 1872908"/>
              <a:gd name="connsiteX103" fmla="*/ 641786 w 1859154"/>
              <a:gd name="connsiteY103" fmla="*/ 0 h 1872908"/>
              <a:gd name="connsiteX104" fmla="*/ 699099 w 1859154"/>
              <a:gd name="connsiteY104" fmla="*/ 38653 h 1872908"/>
              <a:gd name="connsiteX105" fmla="*/ 699099 w 1859154"/>
              <a:gd name="connsiteY105" fmla="*/ 0 h 1872908"/>
              <a:gd name="connsiteX106" fmla="*/ 763880 w 1859154"/>
              <a:gd name="connsiteY106" fmla="*/ 0 h 1872908"/>
              <a:gd name="connsiteX107" fmla="*/ 763880 w 1859154"/>
              <a:gd name="connsiteY107" fmla="*/ 29055 h 1872908"/>
              <a:gd name="connsiteX108" fmla="*/ 810903 w 1859154"/>
              <a:gd name="connsiteY108" fmla="*/ 0 h 1872908"/>
              <a:gd name="connsiteX109" fmla="*/ 933692 w 1859154"/>
              <a:gd name="connsiteY109" fmla="*/ 0 h 1872908"/>
              <a:gd name="connsiteX110" fmla="*/ 762679 w 1859154"/>
              <a:gd name="connsiteY110" fmla="*/ 104632 h 1872908"/>
              <a:gd name="connsiteX111" fmla="*/ 763880 w 1859154"/>
              <a:gd name="connsiteY111" fmla="*/ 199405 h 1872908"/>
              <a:gd name="connsiteX112" fmla="*/ 993011 w 1859154"/>
              <a:gd name="connsiteY112" fmla="*/ 54247 h 1872908"/>
              <a:gd name="connsiteX113" fmla="*/ 1023003 w 1859154"/>
              <a:gd name="connsiteY113" fmla="*/ 51848 h 1872908"/>
              <a:gd name="connsiteX114" fmla="*/ 1042197 w 1859154"/>
              <a:gd name="connsiteY114" fmla="*/ 74642 h 1872908"/>
              <a:gd name="connsiteX115" fmla="*/ 1097381 w 1859154"/>
              <a:gd name="connsiteY115" fmla="*/ 338564 h 1872908"/>
              <a:gd name="connsiteX116" fmla="*/ 1165760 w 1859154"/>
              <a:gd name="connsiteY116" fmla="*/ 272583 h 1872908"/>
              <a:gd name="connsiteX117" fmla="*/ 1120173 w 1859154"/>
              <a:gd name="connsiteY117" fmla="*/ 63844 h 1872908"/>
              <a:gd name="connsiteX118" fmla="*/ 1139368 w 1859154"/>
              <a:gd name="connsiteY118" fmla="*/ 27855 h 1872908"/>
              <a:gd name="connsiteX119" fmla="*/ 1144166 w 1859154"/>
              <a:gd name="connsiteY119" fmla="*/ 26656 h 1872908"/>
              <a:gd name="connsiteX120" fmla="*/ 1182555 w 1859154"/>
              <a:gd name="connsiteY120" fmla="*/ 50649 h 1872908"/>
              <a:gd name="connsiteX121" fmla="*/ 1219744 w 1859154"/>
              <a:gd name="connsiteY121" fmla="*/ 220999 h 1872908"/>
              <a:gd name="connsiteX122" fmla="*/ 1276127 w 1859154"/>
              <a:gd name="connsiteY122" fmla="*/ 167014 h 1872908"/>
              <a:gd name="connsiteX123" fmla="*/ 1240138 w 1859154"/>
              <a:gd name="connsiteY123" fmla="*/ 5063 h 1872908"/>
              <a:gd name="connsiteX124" fmla="*/ 1240806 w 1859154"/>
              <a:gd name="connsiteY124" fmla="*/ 0 h 1872908"/>
              <a:gd name="connsiteX125" fmla="*/ 1304318 w 1859154"/>
              <a:gd name="connsiteY125" fmla="*/ 0 h 1872908"/>
              <a:gd name="connsiteX126" fmla="*/ 1330112 w 1859154"/>
              <a:gd name="connsiteY126" fmla="*/ 116629 h 1872908"/>
              <a:gd name="connsiteX127" fmla="*/ 1387695 w 1859154"/>
              <a:gd name="connsiteY127" fmla="*/ 61445 h 1872908"/>
              <a:gd name="connsiteX128" fmla="*/ 1374637 w 1859154"/>
              <a:gd name="connsiteY128" fmla="*/ 0 h 1872908"/>
              <a:gd name="connsiteX129" fmla="*/ 1439624 w 1859154"/>
              <a:gd name="connsiteY129" fmla="*/ 0 h 1872908"/>
              <a:gd name="connsiteX130" fmla="*/ 1441678 w 1859154"/>
              <a:gd name="connsiteY130" fmla="*/ 9861 h 1872908"/>
              <a:gd name="connsiteX131" fmla="*/ 1452227 w 1859154"/>
              <a:gd name="connsiteY131" fmla="*/ 0 h 1872908"/>
              <a:gd name="connsiteX132" fmla="*/ 1542847 w 1859154"/>
              <a:gd name="connsiteY132" fmla="*/ 0 h 1872908"/>
              <a:gd name="connsiteX133" fmla="*/ 1541249 w 1859154"/>
              <a:gd name="connsiteY133" fmla="*/ 3862 h 1872908"/>
              <a:gd name="connsiteX134" fmla="*/ 1495663 w 1859154"/>
              <a:gd name="connsiteY134" fmla="*/ 47049 h 1872908"/>
              <a:gd name="connsiteX135" fmla="*/ 1532851 w 1859154"/>
              <a:gd name="connsiteY135" fmla="*/ 55448 h 1872908"/>
              <a:gd name="connsiteX136" fmla="*/ 1556844 w 1859154"/>
              <a:gd name="connsiteY136" fmla="*/ 93836 h 1872908"/>
              <a:gd name="connsiteX137" fmla="*/ 1518455 w 1859154"/>
              <a:gd name="connsiteY137" fmla="*/ 117829 h 1872908"/>
              <a:gd name="connsiteX138" fmla="*/ 1440479 w 1859154"/>
              <a:gd name="connsiteY138" fmla="*/ 101034 h 1872908"/>
              <a:gd name="connsiteX139" fmla="*/ 1382896 w 1859154"/>
              <a:gd name="connsiteY139" fmla="*/ 156218 h 1872908"/>
              <a:gd name="connsiteX140" fmla="*/ 1487265 w 1859154"/>
              <a:gd name="connsiteY140" fmla="*/ 179010 h 1872908"/>
              <a:gd name="connsiteX141" fmla="*/ 1511257 w 1859154"/>
              <a:gd name="connsiteY141" fmla="*/ 217399 h 1872908"/>
              <a:gd name="connsiteX142" fmla="*/ 1472869 w 1859154"/>
              <a:gd name="connsiteY142" fmla="*/ 241392 h 1872908"/>
              <a:gd name="connsiteX143" fmla="*/ 1325313 w 1859154"/>
              <a:gd name="connsiteY143" fmla="*/ 210201 h 1872908"/>
              <a:gd name="connsiteX144" fmla="*/ 1258133 w 1859154"/>
              <a:gd name="connsiteY144" fmla="*/ 276182 h 1872908"/>
              <a:gd name="connsiteX145" fmla="*/ 1442878 w 1859154"/>
              <a:gd name="connsiteY145" fmla="*/ 313371 h 1872908"/>
              <a:gd name="connsiteX146" fmla="*/ 1466871 w 1859154"/>
              <a:gd name="connsiteY146" fmla="*/ 351759 h 1872908"/>
              <a:gd name="connsiteX147" fmla="*/ 1428483 w 1859154"/>
              <a:gd name="connsiteY147" fmla="*/ 375752 h 1872908"/>
              <a:gd name="connsiteX148" fmla="*/ 1204148 w 1859154"/>
              <a:gd name="connsiteY148" fmla="*/ 327766 h 1872908"/>
              <a:gd name="connsiteX149" fmla="*/ 1132170 w 1859154"/>
              <a:gd name="connsiteY149" fmla="*/ 397346 h 1872908"/>
              <a:gd name="connsiteX150" fmla="*/ 1391293 w 1859154"/>
              <a:gd name="connsiteY150" fmla="*/ 446532 h 1872908"/>
              <a:gd name="connsiteX151" fmla="*/ 1414087 w 1859154"/>
              <a:gd name="connsiteY151" fmla="*/ 465726 h 1872908"/>
              <a:gd name="connsiteX152" fmla="*/ 1411688 w 1859154"/>
              <a:gd name="connsiteY152" fmla="*/ 495716 h 1872908"/>
              <a:gd name="connsiteX153" fmla="*/ 1259332 w 1859154"/>
              <a:gd name="connsiteY153" fmla="*/ 710454 h 1872908"/>
              <a:gd name="connsiteX154" fmla="*/ 1358903 w 1859154"/>
              <a:gd name="connsiteY154" fmla="*/ 711653 h 1872908"/>
              <a:gd name="connsiteX155" fmla="*/ 1487265 w 1859154"/>
              <a:gd name="connsiteY155" fmla="*/ 519709 h 1872908"/>
              <a:gd name="connsiteX156" fmla="*/ 1501660 w 1859154"/>
              <a:gd name="connsiteY156" fmla="*/ 507713 h 1872908"/>
              <a:gd name="connsiteX157" fmla="*/ 1531652 w 1859154"/>
              <a:gd name="connsiteY157" fmla="*/ 511312 h 1872908"/>
              <a:gd name="connsiteX158" fmla="*/ 1540049 w 1859154"/>
              <a:gd name="connsiteY158" fmla="*/ 555699 h 1872908"/>
              <a:gd name="connsiteX159" fmla="*/ 1435680 w 1859154"/>
              <a:gd name="connsiteY159" fmla="*/ 710454 h 1872908"/>
              <a:gd name="connsiteX160" fmla="*/ 1530452 w 1859154"/>
              <a:gd name="connsiteY160" fmla="*/ 710454 h 1872908"/>
              <a:gd name="connsiteX161" fmla="*/ 1614427 w 1859154"/>
              <a:gd name="connsiteY161" fmla="*/ 585690 h 1872908"/>
              <a:gd name="connsiteX162" fmla="*/ 1628823 w 1859154"/>
              <a:gd name="connsiteY162" fmla="*/ 573694 h 1872908"/>
              <a:gd name="connsiteX163" fmla="*/ 1658814 w 1859154"/>
              <a:gd name="connsiteY163" fmla="*/ 577292 h 1872908"/>
              <a:gd name="connsiteX164" fmla="*/ 1667211 w 1859154"/>
              <a:gd name="connsiteY164" fmla="*/ 621680 h 1872908"/>
              <a:gd name="connsiteX165" fmla="*/ 1607229 w 1859154"/>
              <a:gd name="connsiteY165" fmla="*/ 710454 h 1872908"/>
              <a:gd name="connsiteX166" fmla="*/ 1686405 w 1859154"/>
              <a:gd name="connsiteY166" fmla="*/ 710454 h 1872908"/>
              <a:gd name="connsiteX167" fmla="*/ 1730793 w 1859154"/>
              <a:gd name="connsiteY167" fmla="*/ 644472 h 1872908"/>
              <a:gd name="connsiteX168" fmla="*/ 1745189 w 1859154"/>
              <a:gd name="connsiteY168" fmla="*/ 632476 h 1872908"/>
              <a:gd name="connsiteX169" fmla="*/ 1775179 w 1859154"/>
              <a:gd name="connsiteY169" fmla="*/ 636076 h 1872908"/>
              <a:gd name="connsiteX170" fmla="*/ 1783577 w 1859154"/>
              <a:gd name="connsiteY170" fmla="*/ 680462 h 1872908"/>
              <a:gd name="connsiteX171" fmla="*/ 1763183 w 1859154"/>
              <a:gd name="connsiteY171" fmla="*/ 711653 h 1872908"/>
              <a:gd name="connsiteX172" fmla="*/ 1826765 w 1859154"/>
              <a:gd name="connsiteY172" fmla="*/ 710454 h 1872908"/>
              <a:gd name="connsiteX173" fmla="*/ 1859154 w 1859154"/>
              <a:gd name="connsiteY173" fmla="*/ 742843 h 1872908"/>
              <a:gd name="connsiteX174" fmla="*/ 1827964 w 1859154"/>
              <a:gd name="connsiteY174" fmla="*/ 775234 h 1872908"/>
              <a:gd name="connsiteX175" fmla="*/ 1752387 w 1859154"/>
              <a:gd name="connsiteY175" fmla="*/ 775234 h 1872908"/>
              <a:gd name="connsiteX176" fmla="*/ 1782377 w 1859154"/>
              <a:gd name="connsiteY176" fmla="*/ 824419 h 1872908"/>
              <a:gd name="connsiteX177" fmla="*/ 1771581 w 1859154"/>
              <a:gd name="connsiteY177" fmla="*/ 868807 h 1872908"/>
              <a:gd name="connsiteX178" fmla="*/ 1727193 w 1859154"/>
              <a:gd name="connsiteY178" fmla="*/ 858009 h 1872908"/>
              <a:gd name="connsiteX179" fmla="*/ 1675609 w 1859154"/>
              <a:gd name="connsiteY179" fmla="*/ 775234 h 1872908"/>
              <a:gd name="connsiteX180" fmla="*/ 1596433 w 1859154"/>
              <a:gd name="connsiteY180" fmla="*/ 775234 h 1872908"/>
              <a:gd name="connsiteX181" fmla="*/ 1662413 w 1859154"/>
              <a:gd name="connsiteY181" fmla="*/ 883202 h 1872908"/>
              <a:gd name="connsiteX182" fmla="*/ 1651616 w 1859154"/>
              <a:gd name="connsiteY182" fmla="*/ 927589 h 1872908"/>
              <a:gd name="connsiteX183" fmla="*/ 1607229 w 1859154"/>
              <a:gd name="connsiteY183" fmla="*/ 916792 h 1872908"/>
              <a:gd name="connsiteX184" fmla="*/ 1520855 w 1859154"/>
              <a:gd name="connsiteY184" fmla="*/ 776433 h 1872908"/>
              <a:gd name="connsiteX185" fmla="*/ 1519656 w 1859154"/>
              <a:gd name="connsiteY185" fmla="*/ 776433 h 1872908"/>
              <a:gd name="connsiteX186" fmla="*/ 1441678 w 1859154"/>
              <a:gd name="connsiteY186" fmla="*/ 776433 h 1872908"/>
              <a:gd name="connsiteX187" fmla="*/ 1532851 w 1859154"/>
              <a:gd name="connsiteY187" fmla="*/ 923990 h 1872908"/>
              <a:gd name="connsiteX188" fmla="*/ 1522055 w 1859154"/>
              <a:gd name="connsiteY188" fmla="*/ 968378 h 1872908"/>
              <a:gd name="connsiteX189" fmla="*/ 1477667 w 1859154"/>
              <a:gd name="connsiteY189" fmla="*/ 957580 h 1872908"/>
              <a:gd name="connsiteX190" fmla="*/ 1366101 w 1859154"/>
              <a:gd name="connsiteY190" fmla="*/ 776433 h 1872908"/>
              <a:gd name="connsiteX191" fmla="*/ 1271329 w 1859154"/>
              <a:gd name="connsiteY191" fmla="*/ 776433 h 1872908"/>
              <a:gd name="connsiteX192" fmla="*/ 1416486 w 1859154"/>
              <a:gd name="connsiteY192" fmla="*/ 1006765 h 1872908"/>
              <a:gd name="connsiteX193" fmla="*/ 1418885 w 1859154"/>
              <a:gd name="connsiteY193" fmla="*/ 1035557 h 1872908"/>
              <a:gd name="connsiteX194" fmla="*/ 1396092 w 1859154"/>
              <a:gd name="connsiteY194" fmla="*/ 1054751 h 1872908"/>
              <a:gd name="connsiteX195" fmla="*/ 1128571 w 1859154"/>
              <a:gd name="connsiteY195" fmla="*/ 1109934 h 1872908"/>
              <a:gd name="connsiteX196" fmla="*/ 1194551 w 1859154"/>
              <a:gd name="connsiteY196" fmla="*/ 1178315 h 1872908"/>
              <a:gd name="connsiteX197" fmla="*/ 1403289 w 1859154"/>
              <a:gd name="connsiteY197" fmla="*/ 1132728 h 1872908"/>
              <a:gd name="connsiteX198" fmla="*/ 1441678 w 1859154"/>
              <a:gd name="connsiteY198" fmla="*/ 1156721 h 1872908"/>
              <a:gd name="connsiteX199" fmla="*/ 1417685 w 1859154"/>
              <a:gd name="connsiteY199" fmla="*/ 1195110 h 1872908"/>
              <a:gd name="connsiteX200" fmla="*/ 1247336 w 1859154"/>
              <a:gd name="connsiteY200" fmla="*/ 1232299 h 1872908"/>
              <a:gd name="connsiteX201" fmla="*/ 1301320 w 1859154"/>
              <a:gd name="connsiteY201" fmla="*/ 1288682 h 1872908"/>
              <a:gd name="connsiteX202" fmla="*/ 1463272 w 1859154"/>
              <a:gd name="connsiteY202" fmla="*/ 1253893 h 1872908"/>
              <a:gd name="connsiteX203" fmla="*/ 1501660 w 1859154"/>
              <a:gd name="connsiteY203" fmla="*/ 1277886 h 1872908"/>
              <a:gd name="connsiteX204" fmla="*/ 1477667 w 1859154"/>
              <a:gd name="connsiteY204" fmla="*/ 1316275 h 1872908"/>
              <a:gd name="connsiteX205" fmla="*/ 1354105 w 1859154"/>
              <a:gd name="connsiteY205" fmla="*/ 1342665 h 1872908"/>
              <a:gd name="connsiteX206" fmla="*/ 1408088 w 1859154"/>
              <a:gd name="connsiteY206" fmla="*/ 1405047 h 1872908"/>
              <a:gd name="connsiteX207" fmla="*/ 1504060 w 1859154"/>
              <a:gd name="connsiteY207" fmla="*/ 1384654 h 1872908"/>
              <a:gd name="connsiteX208" fmla="*/ 1542448 w 1859154"/>
              <a:gd name="connsiteY208" fmla="*/ 1408647 h 1872908"/>
              <a:gd name="connsiteX209" fmla="*/ 1518455 w 1859154"/>
              <a:gd name="connsiteY209" fmla="*/ 1447035 h 1872908"/>
              <a:gd name="connsiteX210" fmla="*/ 1460872 w 1859154"/>
              <a:gd name="connsiteY210" fmla="*/ 1459032 h 1872908"/>
              <a:gd name="connsiteX211" fmla="*/ 1462073 w 1859154"/>
              <a:gd name="connsiteY211" fmla="*/ 1460232 h 1872908"/>
              <a:gd name="connsiteX212" fmla="*/ 1513657 w 1859154"/>
              <a:gd name="connsiteY212" fmla="*/ 1513015 h 1872908"/>
              <a:gd name="connsiteX213" fmla="*/ 1512458 w 1859154"/>
              <a:gd name="connsiteY213" fmla="*/ 1558601 h 1872908"/>
              <a:gd name="connsiteX214" fmla="*/ 1468070 w 1859154"/>
              <a:gd name="connsiteY214" fmla="*/ 1557402 h 1872908"/>
              <a:gd name="connsiteX215" fmla="*/ 1423684 w 1859154"/>
              <a:gd name="connsiteY215" fmla="*/ 1511816 h 1872908"/>
              <a:gd name="connsiteX216" fmla="*/ 1416486 w 1859154"/>
              <a:gd name="connsiteY216" fmla="*/ 1547805 h 1872908"/>
              <a:gd name="connsiteX217" fmla="*/ 1378097 w 1859154"/>
              <a:gd name="connsiteY217" fmla="*/ 1571798 h 1872908"/>
              <a:gd name="connsiteX218" fmla="*/ 1354105 w 1859154"/>
              <a:gd name="connsiteY218" fmla="*/ 1533410 h 1872908"/>
              <a:gd name="connsiteX219" fmla="*/ 1370900 w 1859154"/>
              <a:gd name="connsiteY219" fmla="*/ 1454233 h 1872908"/>
              <a:gd name="connsiteX220" fmla="*/ 1316915 w 1859154"/>
              <a:gd name="connsiteY220" fmla="*/ 1397850 h 1872908"/>
              <a:gd name="connsiteX221" fmla="*/ 1316915 w 1859154"/>
              <a:gd name="connsiteY221" fmla="*/ 1396650 h 1872908"/>
              <a:gd name="connsiteX222" fmla="*/ 1294122 w 1859154"/>
              <a:gd name="connsiteY222" fmla="*/ 1502219 h 1872908"/>
              <a:gd name="connsiteX223" fmla="*/ 1255734 w 1859154"/>
              <a:gd name="connsiteY223" fmla="*/ 1526212 h 1872908"/>
              <a:gd name="connsiteX224" fmla="*/ 1231741 w 1859154"/>
              <a:gd name="connsiteY224" fmla="*/ 1487823 h 1872908"/>
              <a:gd name="connsiteX225" fmla="*/ 1262932 w 1859154"/>
              <a:gd name="connsiteY225" fmla="*/ 1340267 h 1872908"/>
              <a:gd name="connsiteX226" fmla="*/ 1196951 w 1859154"/>
              <a:gd name="connsiteY226" fmla="*/ 1273086 h 1872908"/>
              <a:gd name="connsiteX227" fmla="*/ 1157363 w 1859154"/>
              <a:gd name="connsiteY227" fmla="*/ 1455432 h 1872908"/>
              <a:gd name="connsiteX228" fmla="*/ 1118974 w 1859154"/>
              <a:gd name="connsiteY228" fmla="*/ 1479425 h 1872908"/>
              <a:gd name="connsiteX229" fmla="*/ 1094981 w 1859154"/>
              <a:gd name="connsiteY229" fmla="*/ 1442237 h 1872908"/>
              <a:gd name="connsiteX230" fmla="*/ 1144166 w 1859154"/>
              <a:gd name="connsiteY230" fmla="*/ 1216703 h 1872908"/>
              <a:gd name="connsiteX231" fmla="*/ 1075787 w 1859154"/>
              <a:gd name="connsiteY231" fmla="*/ 1145924 h 1872908"/>
              <a:gd name="connsiteX232" fmla="*/ 1025402 w 1859154"/>
              <a:gd name="connsiteY232" fmla="*/ 1403848 h 1872908"/>
              <a:gd name="connsiteX233" fmla="*/ 976216 w 1859154"/>
              <a:gd name="connsiteY233" fmla="*/ 1424243 h 1872908"/>
              <a:gd name="connsiteX234" fmla="*/ 761480 w 1859154"/>
              <a:gd name="connsiteY234" fmla="*/ 1273086 h 1872908"/>
              <a:gd name="connsiteX235" fmla="*/ 761480 w 1859154"/>
              <a:gd name="connsiteY235" fmla="*/ 1372657 h 1872908"/>
              <a:gd name="connsiteX236" fmla="*/ 953423 w 1859154"/>
              <a:gd name="connsiteY236" fmla="*/ 1501019 h 1872908"/>
              <a:gd name="connsiteX237" fmla="*/ 961820 w 1859154"/>
              <a:gd name="connsiteY237" fmla="*/ 1545406 h 1872908"/>
              <a:gd name="connsiteX238" fmla="*/ 917434 w 1859154"/>
              <a:gd name="connsiteY238" fmla="*/ 1553804 h 1872908"/>
              <a:gd name="connsiteX239" fmla="*/ 762679 w 1859154"/>
              <a:gd name="connsiteY239" fmla="*/ 1449434 h 1872908"/>
              <a:gd name="connsiteX240" fmla="*/ 761480 w 1859154"/>
              <a:gd name="connsiteY240" fmla="*/ 1543007 h 1872908"/>
              <a:gd name="connsiteX241" fmla="*/ 886243 w 1859154"/>
              <a:gd name="connsiteY241" fmla="*/ 1626982 h 1872908"/>
              <a:gd name="connsiteX242" fmla="*/ 894640 w 1859154"/>
              <a:gd name="connsiteY242" fmla="*/ 1671368 h 1872908"/>
              <a:gd name="connsiteX243" fmla="*/ 850254 w 1859154"/>
              <a:gd name="connsiteY243" fmla="*/ 1679766 h 1872908"/>
              <a:gd name="connsiteX244" fmla="*/ 760280 w 1859154"/>
              <a:gd name="connsiteY244" fmla="*/ 1619784 h 1872908"/>
              <a:gd name="connsiteX245" fmla="*/ 760280 w 1859154"/>
              <a:gd name="connsiteY245" fmla="*/ 1620983 h 1872908"/>
              <a:gd name="connsiteX246" fmla="*/ 760280 w 1859154"/>
              <a:gd name="connsiteY246" fmla="*/ 1698961 h 1872908"/>
              <a:gd name="connsiteX247" fmla="*/ 827460 w 1859154"/>
              <a:gd name="connsiteY247" fmla="*/ 1744547 h 1872908"/>
              <a:gd name="connsiteX248" fmla="*/ 835858 w 1859154"/>
              <a:gd name="connsiteY248" fmla="*/ 1788933 h 1872908"/>
              <a:gd name="connsiteX249" fmla="*/ 791471 w 1859154"/>
              <a:gd name="connsiteY249" fmla="*/ 1797331 h 1872908"/>
              <a:gd name="connsiteX250" fmla="*/ 761480 w 1859154"/>
              <a:gd name="connsiteY250" fmla="*/ 1776937 h 1872908"/>
              <a:gd name="connsiteX251" fmla="*/ 760280 w 1859154"/>
              <a:gd name="connsiteY251" fmla="*/ 1840519 h 1872908"/>
              <a:gd name="connsiteX252" fmla="*/ 729089 w 1859154"/>
              <a:gd name="connsiteY252" fmla="*/ 1872908 h 1872908"/>
              <a:gd name="connsiteX253" fmla="*/ 696699 w 1859154"/>
              <a:gd name="connsiteY253" fmla="*/ 1840519 h 1872908"/>
              <a:gd name="connsiteX254" fmla="*/ 696699 w 1859154"/>
              <a:gd name="connsiteY254" fmla="*/ 1766141 h 1872908"/>
              <a:gd name="connsiteX255" fmla="*/ 696699 w 1859154"/>
              <a:gd name="connsiteY255" fmla="*/ 1764940 h 1872908"/>
              <a:gd name="connsiteX256" fmla="*/ 646314 w 1859154"/>
              <a:gd name="connsiteY256" fmla="*/ 1796132 h 1872908"/>
              <a:gd name="connsiteX257" fmla="*/ 601927 w 1859154"/>
              <a:gd name="connsiteY257" fmla="*/ 1785335 h 1872908"/>
              <a:gd name="connsiteX258" fmla="*/ 612724 w 1859154"/>
              <a:gd name="connsiteY258" fmla="*/ 1740948 h 1872908"/>
              <a:gd name="connsiteX259" fmla="*/ 696699 w 1859154"/>
              <a:gd name="connsiteY259" fmla="*/ 1689363 h 1872908"/>
              <a:gd name="connsiteX260" fmla="*/ 696699 w 1859154"/>
              <a:gd name="connsiteY260" fmla="*/ 1610187 h 1872908"/>
              <a:gd name="connsiteX261" fmla="*/ 696699 w 1859154"/>
              <a:gd name="connsiteY261" fmla="*/ 1608987 h 1872908"/>
              <a:gd name="connsiteX262" fmla="*/ 588731 w 1859154"/>
              <a:gd name="connsiteY262" fmla="*/ 1676168 h 1872908"/>
              <a:gd name="connsiteX263" fmla="*/ 544344 w 1859154"/>
              <a:gd name="connsiteY263" fmla="*/ 1665370 h 1872908"/>
              <a:gd name="connsiteX264" fmla="*/ 555141 w 1859154"/>
              <a:gd name="connsiteY264" fmla="*/ 1620983 h 1872908"/>
              <a:gd name="connsiteX265" fmla="*/ 696699 w 1859154"/>
              <a:gd name="connsiteY265" fmla="*/ 1533410 h 1872908"/>
              <a:gd name="connsiteX266" fmla="*/ 696699 w 1859154"/>
              <a:gd name="connsiteY266" fmla="*/ 1455432 h 1872908"/>
              <a:gd name="connsiteX267" fmla="*/ 547944 w 1859154"/>
              <a:gd name="connsiteY267" fmla="*/ 1546605 h 1872908"/>
              <a:gd name="connsiteX268" fmla="*/ 503556 w 1859154"/>
              <a:gd name="connsiteY268" fmla="*/ 1535809 h 1872908"/>
              <a:gd name="connsiteX269" fmla="*/ 514353 w 1859154"/>
              <a:gd name="connsiteY269" fmla="*/ 1491421 h 1872908"/>
              <a:gd name="connsiteX270" fmla="*/ 695499 w 1859154"/>
              <a:gd name="connsiteY270" fmla="*/ 1376257 h 1872908"/>
              <a:gd name="connsiteX271" fmla="*/ 695499 w 1859154"/>
              <a:gd name="connsiteY271" fmla="*/ 1281484 h 1872908"/>
              <a:gd name="connsiteX272" fmla="*/ 463968 w 1859154"/>
              <a:gd name="connsiteY272" fmla="*/ 1426641 h 1872908"/>
              <a:gd name="connsiteX273" fmla="*/ 433977 w 1859154"/>
              <a:gd name="connsiteY273" fmla="*/ 1429040 h 1872908"/>
              <a:gd name="connsiteX274" fmla="*/ 414782 w 1859154"/>
              <a:gd name="connsiteY274" fmla="*/ 1406247 h 1872908"/>
              <a:gd name="connsiteX275" fmla="*/ 359599 w 1859154"/>
              <a:gd name="connsiteY275" fmla="*/ 1139926 h 1872908"/>
              <a:gd name="connsiteX276" fmla="*/ 292419 w 1859154"/>
              <a:gd name="connsiteY276" fmla="*/ 1205907 h 1872908"/>
              <a:gd name="connsiteX277" fmla="*/ 338005 w 1859154"/>
              <a:gd name="connsiteY277" fmla="*/ 1414644 h 1872908"/>
              <a:gd name="connsiteX278" fmla="*/ 314012 w 1859154"/>
              <a:gd name="connsiteY278" fmla="*/ 1453033 h 1872908"/>
              <a:gd name="connsiteX279" fmla="*/ 275624 w 1859154"/>
              <a:gd name="connsiteY279" fmla="*/ 1429040 h 1872908"/>
              <a:gd name="connsiteX280" fmla="*/ 238435 w 1859154"/>
              <a:gd name="connsiteY280" fmla="*/ 1259891 h 1872908"/>
              <a:gd name="connsiteX281" fmla="*/ 182051 w 1859154"/>
              <a:gd name="connsiteY281" fmla="*/ 1313875 h 1872908"/>
              <a:gd name="connsiteX282" fmla="*/ 180852 w 1859154"/>
              <a:gd name="connsiteY282" fmla="*/ 1313875 h 1872908"/>
              <a:gd name="connsiteX283" fmla="*/ 215641 w 1859154"/>
              <a:gd name="connsiteY283" fmla="*/ 1475827 h 1872908"/>
              <a:gd name="connsiteX284" fmla="*/ 191649 w 1859154"/>
              <a:gd name="connsiteY284" fmla="*/ 1514215 h 1872908"/>
              <a:gd name="connsiteX285" fmla="*/ 153260 w 1859154"/>
              <a:gd name="connsiteY285" fmla="*/ 1490222 h 1872908"/>
              <a:gd name="connsiteX286" fmla="*/ 126868 w 1859154"/>
              <a:gd name="connsiteY286" fmla="*/ 1366658 h 1872908"/>
              <a:gd name="connsiteX287" fmla="*/ 69285 w 1859154"/>
              <a:gd name="connsiteY287" fmla="*/ 1421843 h 1872908"/>
              <a:gd name="connsiteX288" fmla="*/ 89679 w 1859154"/>
              <a:gd name="connsiteY288" fmla="*/ 1516615 h 1872908"/>
              <a:gd name="connsiteX289" fmla="*/ 65686 w 1859154"/>
              <a:gd name="connsiteY289" fmla="*/ 1555003 h 1872908"/>
              <a:gd name="connsiteX290" fmla="*/ 27298 w 1859154"/>
              <a:gd name="connsiteY290" fmla="*/ 1531010 h 1872908"/>
              <a:gd name="connsiteX291" fmla="*/ 15301 w 1859154"/>
              <a:gd name="connsiteY291" fmla="*/ 1474626 h 1872908"/>
              <a:gd name="connsiteX292" fmla="*/ 0 w 1859154"/>
              <a:gd name="connsiteY292" fmla="*/ 1489588 h 1872908"/>
              <a:gd name="connsiteX293" fmla="*/ 0 w 1859154"/>
              <a:gd name="connsiteY293" fmla="*/ 1379383 h 1872908"/>
              <a:gd name="connsiteX294" fmla="*/ 18900 w 1859154"/>
              <a:gd name="connsiteY294" fmla="*/ 1383453 h 1872908"/>
              <a:gd name="connsiteX295" fmla="*/ 76483 w 1859154"/>
              <a:gd name="connsiteY295" fmla="*/ 1328271 h 1872908"/>
              <a:gd name="connsiteX296" fmla="*/ 0 w 1859154"/>
              <a:gd name="connsiteY296" fmla="*/ 1311567 h 1872908"/>
              <a:gd name="connsiteX297" fmla="*/ 0 w 1859154"/>
              <a:gd name="connsiteY297" fmla="*/ 1246167 h 1872908"/>
              <a:gd name="connsiteX298" fmla="*/ 134066 w 1859154"/>
              <a:gd name="connsiteY298" fmla="*/ 1276686 h 1872908"/>
              <a:gd name="connsiteX299" fmla="*/ 202446 w 1859154"/>
              <a:gd name="connsiteY299" fmla="*/ 1210705 h 1872908"/>
              <a:gd name="connsiteX300" fmla="*/ 20100 w 1859154"/>
              <a:gd name="connsiteY300" fmla="*/ 1171117 h 1872908"/>
              <a:gd name="connsiteX301" fmla="*/ 456 w 1859154"/>
              <a:gd name="connsiteY301" fmla="*/ 1156871 h 1872908"/>
              <a:gd name="connsiteX302" fmla="*/ 0 w 1859154"/>
              <a:gd name="connsiteY302" fmla="*/ 1154342 h 1872908"/>
              <a:gd name="connsiteX303" fmla="*/ 0 w 1859154"/>
              <a:gd name="connsiteY303" fmla="*/ 1128105 h 1872908"/>
              <a:gd name="connsiteX304" fmla="*/ 15301 w 1859154"/>
              <a:gd name="connsiteY304" fmla="*/ 1109934 h 1872908"/>
              <a:gd name="connsiteX305" fmla="*/ 33295 w 1859154"/>
              <a:gd name="connsiteY305" fmla="*/ 1108735 h 1872908"/>
              <a:gd name="connsiteX306" fmla="*/ 258828 w 1859154"/>
              <a:gd name="connsiteY306" fmla="*/ 1157922 h 1872908"/>
              <a:gd name="connsiteX307" fmla="*/ 329608 w 1859154"/>
              <a:gd name="connsiteY307" fmla="*/ 1088342 h 1872908"/>
              <a:gd name="connsiteX308" fmla="*/ 70485 w 1859154"/>
              <a:gd name="connsiteY308" fmla="*/ 1040356 h 1872908"/>
              <a:gd name="connsiteX309" fmla="*/ 47691 w 1859154"/>
              <a:gd name="connsiteY309" fmla="*/ 1021161 h 1872908"/>
              <a:gd name="connsiteX310" fmla="*/ 50090 w 1859154"/>
              <a:gd name="connsiteY310" fmla="*/ 991170 h 1872908"/>
              <a:gd name="connsiteX311" fmla="*/ 202446 w 1859154"/>
              <a:gd name="connsiteY311" fmla="*/ 775234 h 1872908"/>
              <a:gd name="connsiteX312" fmla="*/ 102875 w 1859154"/>
              <a:gd name="connsiteY312" fmla="*/ 775234 h 1872908"/>
              <a:gd name="connsiteX313" fmla="*/ 0 w 1859154"/>
              <a:gd name="connsiteY313" fmla="*/ 928105 h 1872908"/>
              <a:gd name="connsiteX314" fmla="*/ 0 w 1859154"/>
              <a:gd name="connsiteY314" fmla="*/ 812582 h 1872908"/>
              <a:gd name="connsiteX315" fmla="*/ 24899 w 1859154"/>
              <a:gd name="connsiteY315" fmla="*/ 775234 h 1872908"/>
              <a:gd name="connsiteX316" fmla="*/ 0 w 1859154"/>
              <a:gd name="connsiteY316" fmla="*/ 774915 h 1872908"/>
              <a:gd name="connsiteX317" fmla="*/ 0 w 1859154"/>
              <a:gd name="connsiteY317" fmla="*/ 709253 h 1872908"/>
              <a:gd name="connsiteX318" fmla="*/ 16500 w 1859154"/>
              <a:gd name="connsiteY318" fmla="*/ 709253 h 1872908"/>
              <a:gd name="connsiteX319" fmla="*/ 0 w 1859154"/>
              <a:gd name="connsiteY319" fmla="*/ 682332 h 1872908"/>
              <a:gd name="connsiteX320" fmla="*/ 0 w 1859154"/>
              <a:gd name="connsiteY320" fmla="*/ 558760 h 1872908"/>
              <a:gd name="connsiteX321" fmla="*/ 92079 w 1859154"/>
              <a:gd name="connsiteY321" fmla="*/ 709253 h 1872908"/>
              <a:gd name="connsiteX322" fmla="*/ 188050 w 1859154"/>
              <a:gd name="connsiteY322" fmla="*/ 709253 h 1872908"/>
              <a:gd name="connsiteX323" fmla="*/ 41694 w 1859154"/>
              <a:gd name="connsiteY323" fmla="*/ 478921 h 1872908"/>
              <a:gd name="connsiteX324" fmla="*/ 39294 w 1859154"/>
              <a:gd name="connsiteY324" fmla="*/ 450130 h 1872908"/>
              <a:gd name="connsiteX325" fmla="*/ 62087 w 1859154"/>
              <a:gd name="connsiteY325" fmla="*/ 430936 h 1872908"/>
              <a:gd name="connsiteX326" fmla="*/ 330807 w 1859154"/>
              <a:gd name="connsiteY326" fmla="*/ 372154 h 1872908"/>
              <a:gd name="connsiteX327" fmla="*/ 266026 w 1859154"/>
              <a:gd name="connsiteY327" fmla="*/ 303773 h 1872908"/>
              <a:gd name="connsiteX328" fmla="*/ 57288 w 1859154"/>
              <a:gd name="connsiteY328" fmla="*/ 349360 h 1872908"/>
              <a:gd name="connsiteX329" fmla="*/ 18900 w 1859154"/>
              <a:gd name="connsiteY329" fmla="*/ 325367 h 1872908"/>
              <a:gd name="connsiteX330" fmla="*/ 42893 w 1859154"/>
              <a:gd name="connsiteY330" fmla="*/ 286978 h 1872908"/>
              <a:gd name="connsiteX331" fmla="*/ 213242 w 1859154"/>
              <a:gd name="connsiteY331" fmla="*/ 249790 h 1872908"/>
              <a:gd name="connsiteX332" fmla="*/ 159259 w 1859154"/>
              <a:gd name="connsiteY332" fmla="*/ 192207 h 1872908"/>
              <a:gd name="connsiteX333" fmla="*/ 0 w 1859154"/>
              <a:gd name="connsiteY333" fmla="*/ 227598 h 1872908"/>
              <a:gd name="connsiteX334" fmla="*/ 0 w 1859154"/>
              <a:gd name="connsiteY334" fmla="*/ 162165 h 1872908"/>
              <a:gd name="connsiteX335" fmla="*/ 106474 w 1859154"/>
              <a:gd name="connsiteY335" fmla="*/ 139423 h 1872908"/>
              <a:gd name="connsiteX336" fmla="*/ 52490 w 1859154"/>
              <a:gd name="connsiteY336" fmla="*/ 81840 h 1872908"/>
              <a:gd name="connsiteX337" fmla="*/ 0 w 1859154"/>
              <a:gd name="connsiteY337" fmla="*/ 93135 h 1872908"/>
              <a:gd name="connsiteX338" fmla="*/ 0 w 1859154"/>
              <a:gd name="connsiteY338" fmla="*/ 28044 h 1872908"/>
              <a:gd name="connsiteX339" fmla="*/ 906 w 1859154"/>
              <a:gd name="connsiteY339" fmla="*/ 27855 h 1872908"/>
              <a:gd name="connsiteX340" fmla="*/ 0 w 1859154"/>
              <a:gd name="connsiteY340" fmla="*/ 26929 h 18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859154" h="1872908">
                <a:moveTo>
                  <a:pt x="891042" y="952782"/>
                </a:moveTo>
                <a:lnTo>
                  <a:pt x="844255" y="995969"/>
                </a:lnTo>
                <a:cubicBezTo>
                  <a:pt x="838257" y="1000767"/>
                  <a:pt x="831060" y="1004367"/>
                  <a:pt x="822661" y="1004367"/>
                </a:cubicBezTo>
                <a:lnTo>
                  <a:pt x="759081" y="1005566"/>
                </a:lnTo>
                <a:lnTo>
                  <a:pt x="760280" y="1192711"/>
                </a:lnTo>
                <a:lnTo>
                  <a:pt x="971417" y="1341466"/>
                </a:lnTo>
                <a:lnTo>
                  <a:pt x="1020603" y="1088342"/>
                </a:lnTo>
                <a:close/>
                <a:moveTo>
                  <a:pt x="562339" y="950382"/>
                </a:moveTo>
                <a:lnTo>
                  <a:pt x="415983" y="1090740"/>
                </a:lnTo>
                <a:lnTo>
                  <a:pt x="468767" y="1352264"/>
                </a:lnTo>
                <a:lnTo>
                  <a:pt x="693100" y="1210705"/>
                </a:lnTo>
                <a:lnTo>
                  <a:pt x="693100" y="1005566"/>
                </a:lnTo>
                <a:lnTo>
                  <a:pt x="629519" y="1006765"/>
                </a:lnTo>
                <a:cubicBezTo>
                  <a:pt x="621121" y="1007965"/>
                  <a:pt x="612724" y="1004367"/>
                  <a:pt x="605526" y="997168"/>
                </a:cubicBezTo>
                <a:close/>
                <a:moveTo>
                  <a:pt x="1195752" y="775234"/>
                </a:moveTo>
                <a:lnTo>
                  <a:pt x="993011" y="776433"/>
                </a:lnTo>
                <a:lnTo>
                  <a:pt x="994211" y="840015"/>
                </a:lnTo>
                <a:cubicBezTo>
                  <a:pt x="994211" y="849612"/>
                  <a:pt x="990612" y="858009"/>
                  <a:pt x="983414" y="864008"/>
                </a:cubicBezTo>
                <a:lnTo>
                  <a:pt x="936628" y="907195"/>
                </a:lnTo>
                <a:lnTo>
                  <a:pt x="1078186" y="1054751"/>
                </a:lnTo>
                <a:lnTo>
                  <a:pt x="1337310" y="1000767"/>
                </a:lnTo>
                <a:close/>
                <a:moveTo>
                  <a:pt x="467567" y="771635"/>
                </a:moveTo>
                <a:lnTo>
                  <a:pt x="280422" y="772835"/>
                </a:lnTo>
                <a:lnTo>
                  <a:pt x="130467" y="982772"/>
                </a:lnTo>
                <a:lnTo>
                  <a:pt x="383592" y="1030758"/>
                </a:lnTo>
                <a:lnTo>
                  <a:pt x="384792" y="1031958"/>
                </a:lnTo>
                <a:lnTo>
                  <a:pt x="520351" y="903596"/>
                </a:lnTo>
                <a:lnTo>
                  <a:pt x="477164" y="856810"/>
                </a:lnTo>
                <a:cubicBezTo>
                  <a:pt x="472365" y="850811"/>
                  <a:pt x="468767" y="842414"/>
                  <a:pt x="468767" y="835217"/>
                </a:cubicBezTo>
                <a:close/>
                <a:moveTo>
                  <a:pt x="814265" y="541303"/>
                </a:moveTo>
                <a:lnTo>
                  <a:pt x="763880" y="542503"/>
                </a:lnTo>
                <a:lnTo>
                  <a:pt x="700298" y="543702"/>
                </a:lnTo>
                <a:lnTo>
                  <a:pt x="649913" y="544903"/>
                </a:lnTo>
                <a:lnTo>
                  <a:pt x="612724" y="579692"/>
                </a:lnTo>
                <a:lnTo>
                  <a:pt x="565938" y="622879"/>
                </a:lnTo>
                <a:lnTo>
                  <a:pt x="528749" y="657669"/>
                </a:lnTo>
                <a:lnTo>
                  <a:pt x="529948" y="708054"/>
                </a:lnTo>
                <a:lnTo>
                  <a:pt x="531148" y="771635"/>
                </a:lnTo>
                <a:lnTo>
                  <a:pt x="532347" y="822020"/>
                </a:lnTo>
                <a:lnTo>
                  <a:pt x="567138" y="859209"/>
                </a:lnTo>
                <a:lnTo>
                  <a:pt x="610325" y="905995"/>
                </a:lnTo>
                <a:lnTo>
                  <a:pt x="645114" y="943185"/>
                </a:lnTo>
                <a:lnTo>
                  <a:pt x="695499" y="941984"/>
                </a:lnTo>
                <a:lnTo>
                  <a:pt x="759081" y="940785"/>
                </a:lnTo>
                <a:lnTo>
                  <a:pt x="809466" y="939585"/>
                </a:lnTo>
                <a:lnTo>
                  <a:pt x="846654" y="904796"/>
                </a:lnTo>
                <a:lnTo>
                  <a:pt x="893441" y="861609"/>
                </a:lnTo>
                <a:lnTo>
                  <a:pt x="930629" y="826818"/>
                </a:lnTo>
                <a:lnTo>
                  <a:pt x="929430" y="776433"/>
                </a:lnTo>
                <a:lnTo>
                  <a:pt x="928230" y="712853"/>
                </a:lnTo>
                <a:lnTo>
                  <a:pt x="925831" y="662468"/>
                </a:lnTo>
                <a:lnTo>
                  <a:pt x="892241" y="625278"/>
                </a:lnTo>
                <a:lnTo>
                  <a:pt x="849054" y="578493"/>
                </a:lnTo>
                <a:close/>
                <a:moveTo>
                  <a:pt x="1074587" y="451330"/>
                </a:moveTo>
                <a:lnTo>
                  <a:pt x="939028" y="580892"/>
                </a:lnTo>
                <a:lnTo>
                  <a:pt x="982215" y="627677"/>
                </a:lnTo>
                <a:cubicBezTo>
                  <a:pt x="987013" y="632476"/>
                  <a:pt x="990612" y="640874"/>
                  <a:pt x="990612" y="649271"/>
                </a:cubicBezTo>
                <a:lnTo>
                  <a:pt x="991812" y="714052"/>
                </a:lnTo>
                <a:lnTo>
                  <a:pt x="1177756" y="712853"/>
                </a:lnTo>
                <a:lnTo>
                  <a:pt x="1178957" y="710454"/>
                </a:lnTo>
                <a:lnTo>
                  <a:pt x="1327712" y="500515"/>
                </a:lnTo>
                <a:close/>
                <a:moveTo>
                  <a:pt x="382393" y="429737"/>
                </a:moveTo>
                <a:lnTo>
                  <a:pt x="120870" y="483720"/>
                </a:lnTo>
                <a:lnTo>
                  <a:pt x="263627" y="709253"/>
                </a:lnTo>
                <a:lnTo>
                  <a:pt x="466368" y="708054"/>
                </a:lnTo>
                <a:lnTo>
                  <a:pt x="465167" y="643273"/>
                </a:lnTo>
                <a:cubicBezTo>
                  <a:pt x="465167" y="634875"/>
                  <a:pt x="468767" y="625278"/>
                  <a:pt x="475965" y="619280"/>
                </a:cubicBezTo>
                <a:lnTo>
                  <a:pt x="522750" y="576093"/>
                </a:lnTo>
                <a:close/>
                <a:moveTo>
                  <a:pt x="489160" y="145420"/>
                </a:moveTo>
                <a:lnTo>
                  <a:pt x="439975" y="398546"/>
                </a:lnTo>
                <a:lnTo>
                  <a:pt x="568337" y="535305"/>
                </a:lnTo>
                <a:lnTo>
                  <a:pt x="613923" y="492118"/>
                </a:lnTo>
                <a:cubicBezTo>
                  <a:pt x="617523" y="488519"/>
                  <a:pt x="619922" y="486119"/>
                  <a:pt x="623520" y="484920"/>
                </a:cubicBezTo>
                <a:cubicBezTo>
                  <a:pt x="627120" y="482521"/>
                  <a:pt x="631919" y="482521"/>
                  <a:pt x="635517" y="482521"/>
                </a:cubicBezTo>
                <a:lnTo>
                  <a:pt x="699099" y="481321"/>
                </a:lnTo>
                <a:lnTo>
                  <a:pt x="699099" y="292977"/>
                </a:lnTo>
                <a:close/>
                <a:moveTo>
                  <a:pt x="988212" y="134624"/>
                </a:moveTo>
                <a:lnTo>
                  <a:pt x="762679" y="276182"/>
                </a:lnTo>
                <a:lnTo>
                  <a:pt x="763880" y="478921"/>
                </a:lnTo>
                <a:lnTo>
                  <a:pt x="828660" y="477722"/>
                </a:lnTo>
                <a:cubicBezTo>
                  <a:pt x="837057" y="476522"/>
                  <a:pt x="846654" y="481321"/>
                  <a:pt x="852653" y="487320"/>
                </a:cubicBezTo>
                <a:lnTo>
                  <a:pt x="897039" y="535305"/>
                </a:lnTo>
                <a:lnTo>
                  <a:pt x="1043396" y="394946"/>
                </a:lnTo>
                <a:close/>
                <a:moveTo>
                  <a:pt x="0" y="0"/>
                </a:moveTo>
                <a:lnTo>
                  <a:pt x="96606" y="0"/>
                </a:lnTo>
                <a:lnTo>
                  <a:pt x="89679" y="32654"/>
                </a:lnTo>
                <a:lnTo>
                  <a:pt x="144863" y="87837"/>
                </a:lnTo>
                <a:lnTo>
                  <a:pt x="163248" y="0"/>
                </a:lnTo>
                <a:lnTo>
                  <a:pt x="228631" y="0"/>
                </a:lnTo>
                <a:lnTo>
                  <a:pt x="196447" y="145420"/>
                </a:lnTo>
                <a:lnTo>
                  <a:pt x="262428" y="213801"/>
                </a:lnTo>
                <a:lnTo>
                  <a:pt x="302016" y="31455"/>
                </a:lnTo>
                <a:cubicBezTo>
                  <a:pt x="304415" y="20657"/>
                  <a:pt x="311613" y="12260"/>
                  <a:pt x="321210" y="8661"/>
                </a:cubicBezTo>
                <a:cubicBezTo>
                  <a:pt x="327209" y="6262"/>
                  <a:pt x="334407" y="6262"/>
                  <a:pt x="340404" y="7462"/>
                </a:cubicBezTo>
                <a:cubicBezTo>
                  <a:pt x="357199" y="12260"/>
                  <a:pt x="367997" y="29055"/>
                  <a:pt x="364397" y="45850"/>
                </a:cubicBezTo>
                <a:lnTo>
                  <a:pt x="316411" y="271384"/>
                </a:lnTo>
                <a:lnTo>
                  <a:pt x="384792" y="342162"/>
                </a:lnTo>
                <a:lnTo>
                  <a:pt x="435177" y="84239"/>
                </a:lnTo>
                <a:cubicBezTo>
                  <a:pt x="437576" y="73442"/>
                  <a:pt x="444774" y="65045"/>
                  <a:pt x="454371" y="61445"/>
                </a:cubicBezTo>
                <a:cubicBezTo>
                  <a:pt x="463968" y="56647"/>
                  <a:pt x="474765" y="57847"/>
                  <a:pt x="484362" y="63844"/>
                </a:cubicBezTo>
                <a:lnTo>
                  <a:pt x="700298" y="215000"/>
                </a:lnTo>
                <a:lnTo>
                  <a:pt x="700298" y="115430"/>
                </a:lnTo>
                <a:lnTo>
                  <a:pt x="527694" y="0"/>
                </a:lnTo>
                <a:lnTo>
                  <a:pt x="641786" y="0"/>
                </a:lnTo>
                <a:lnTo>
                  <a:pt x="699099" y="38653"/>
                </a:lnTo>
                <a:lnTo>
                  <a:pt x="699099" y="0"/>
                </a:lnTo>
                <a:lnTo>
                  <a:pt x="763880" y="0"/>
                </a:lnTo>
                <a:lnTo>
                  <a:pt x="763880" y="29055"/>
                </a:lnTo>
                <a:lnTo>
                  <a:pt x="810903" y="0"/>
                </a:lnTo>
                <a:lnTo>
                  <a:pt x="933692" y="0"/>
                </a:lnTo>
                <a:lnTo>
                  <a:pt x="762679" y="104632"/>
                </a:lnTo>
                <a:lnTo>
                  <a:pt x="763880" y="199405"/>
                </a:lnTo>
                <a:lnTo>
                  <a:pt x="993011" y="54247"/>
                </a:lnTo>
                <a:cubicBezTo>
                  <a:pt x="1002608" y="49449"/>
                  <a:pt x="1013406" y="48250"/>
                  <a:pt x="1023003" y="51848"/>
                </a:cubicBezTo>
                <a:cubicBezTo>
                  <a:pt x="1032600" y="56647"/>
                  <a:pt x="1039798" y="65045"/>
                  <a:pt x="1042197" y="74642"/>
                </a:cubicBezTo>
                <a:lnTo>
                  <a:pt x="1097381" y="338564"/>
                </a:lnTo>
                <a:lnTo>
                  <a:pt x="1165760" y="272583"/>
                </a:lnTo>
                <a:lnTo>
                  <a:pt x="1120173" y="63844"/>
                </a:lnTo>
                <a:cubicBezTo>
                  <a:pt x="1116575" y="49449"/>
                  <a:pt x="1124972" y="33854"/>
                  <a:pt x="1139368" y="27855"/>
                </a:cubicBezTo>
                <a:cubicBezTo>
                  <a:pt x="1140568" y="27855"/>
                  <a:pt x="1142967" y="26656"/>
                  <a:pt x="1144166" y="26656"/>
                </a:cubicBezTo>
                <a:cubicBezTo>
                  <a:pt x="1162161" y="23057"/>
                  <a:pt x="1178957" y="33854"/>
                  <a:pt x="1182555" y="50649"/>
                </a:cubicBezTo>
                <a:lnTo>
                  <a:pt x="1219744" y="220999"/>
                </a:lnTo>
                <a:lnTo>
                  <a:pt x="1276127" y="167014"/>
                </a:lnTo>
                <a:lnTo>
                  <a:pt x="1240138" y="5063"/>
                </a:lnTo>
                <a:lnTo>
                  <a:pt x="1240806" y="0"/>
                </a:lnTo>
                <a:lnTo>
                  <a:pt x="1304318" y="0"/>
                </a:lnTo>
                <a:lnTo>
                  <a:pt x="1330112" y="116629"/>
                </a:lnTo>
                <a:lnTo>
                  <a:pt x="1387695" y="61445"/>
                </a:lnTo>
                <a:lnTo>
                  <a:pt x="1374637" y="0"/>
                </a:lnTo>
                <a:lnTo>
                  <a:pt x="1439624" y="0"/>
                </a:lnTo>
                <a:lnTo>
                  <a:pt x="1441678" y="9861"/>
                </a:lnTo>
                <a:lnTo>
                  <a:pt x="1452227" y="0"/>
                </a:lnTo>
                <a:lnTo>
                  <a:pt x="1542847" y="0"/>
                </a:lnTo>
                <a:lnTo>
                  <a:pt x="1541249" y="3862"/>
                </a:lnTo>
                <a:lnTo>
                  <a:pt x="1495663" y="47049"/>
                </a:lnTo>
                <a:lnTo>
                  <a:pt x="1532851" y="55448"/>
                </a:lnTo>
                <a:cubicBezTo>
                  <a:pt x="1549646" y="60246"/>
                  <a:pt x="1560443" y="77041"/>
                  <a:pt x="1556844" y="93836"/>
                </a:cubicBezTo>
                <a:cubicBezTo>
                  <a:pt x="1552045" y="110631"/>
                  <a:pt x="1535250" y="121427"/>
                  <a:pt x="1518455" y="117829"/>
                </a:cubicBezTo>
                <a:lnTo>
                  <a:pt x="1440479" y="101034"/>
                </a:lnTo>
                <a:lnTo>
                  <a:pt x="1382896" y="156218"/>
                </a:lnTo>
                <a:lnTo>
                  <a:pt x="1487265" y="179010"/>
                </a:lnTo>
                <a:cubicBezTo>
                  <a:pt x="1504060" y="183809"/>
                  <a:pt x="1514857" y="200604"/>
                  <a:pt x="1511257" y="217399"/>
                </a:cubicBezTo>
                <a:cubicBezTo>
                  <a:pt x="1506459" y="234194"/>
                  <a:pt x="1489664" y="244991"/>
                  <a:pt x="1472869" y="241392"/>
                </a:cubicBezTo>
                <a:lnTo>
                  <a:pt x="1325313" y="210201"/>
                </a:lnTo>
                <a:lnTo>
                  <a:pt x="1258133" y="276182"/>
                </a:lnTo>
                <a:lnTo>
                  <a:pt x="1442878" y="313371"/>
                </a:lnTo>
                <a:cubicBezTo>
                  <a:pt x="1459673" y="318169"/>
                  <a:pt x="1470469" y="334964"/>
                  <a:pt x="1466871" y="351759"/>
                </a:cubicBezTo>
                <a:cubicBezTo>
                  <a:pt x="1462073" y="368554"/>
                  <a:pt x="1445278" y="379352"/>
                  <a:pt x="1428483" y="375752"/>
                </a:cubicBezTo>
                <a:lnTo>
                  <a:pt x="1204148" y="327766"/>
                </a:lnTo>
                <a:lnTo>
                  <a:pt x="1132170" y="397346"/>
                </a:lnTo>
                <a:lnTo>
                  <a:pt x="1391293" y="446532"/>
                </a:lnTo>
                <a:cubicBezTo>
                  <a:pt x="1400890" y="447731"/>
                  <a:pt x="1409288" y="454929"/>
                  <a:pt x="1414087" y="465726"/>
                </a:cubicBezTo>
                <a:cubicBezTo>
                  <a:pt x="1418885" y="475323"/>
                  <a:pt x="1417685" y="486119"/>
                  <a:pt x="1411688" y="495716"/>
                </a:cubicBezTo>
                <a:lnTo>
                  <a:pt x="1259332" y="710454"/>
                </a:lnTo>
                <a:lnTo>
                  <a:pt x="1358903" y="711653"/>
                </a:lnTo>
                <a:lnTo>
                  <a:pt x="1487265" y="519709"/>
                </a:lnTo>
                <a:cubicBezTo>
                  <a:pt x="1490864" y="513712"/>
                  <a:pt x="1495663" y="510112"/>
                  <a:pt x="1501660" y="507713"/>
                </a:cubicBezTo>
                <a:cubicBezTo>
                  <a:pt x="1511257" y="504115"/>
                  <a:pt x="1522055" y="505314"/>
                  <a:pt x="1531652" y="511312"/>
                </a:cubicBezTo>
                <a:cubicBezTo>
                  <a:pt x="1546048" y="520910"/>
                  <a:pt x="1549646" y="541303"/>
                  <a:pt x="1540049" y="555699"/>
                </a:cubicBezTo>
                <a:lnTo>
                  <a:pt x="1435680" y="710454"/>
                </a:lnTo>
                <a:lnTo>
                  <a:pt x="1530452" y="710454"/>
                </a:lnTo>
                <a:lnTo>
                  <a:pt x="1614427" y="585690"/>
                </a:lnTo>
                <a:cubicBezTo>
                  <a:pt x="1618026" y="579692"/>
                  <a:pt x="1622825" y="576093"/>
                  <a:pt x="1628823" y="573694"/>
                </a:cubicBezTo>
                <a:cubicBezTo>
                  <a:pt x="1638420" y="570095"/>
                  <a:pt x="1649217" y="571295"/>
                  <a:pt x="1658814" y="577292"/>
                </a:cubicBezTo>
                <a:cubicBezTo>
                  <a:pt x="1673210" y="586889"/>
                  <a:pt x="1676808" y="607284"/>
                  <a:pt x="1667211" y="621680"/>
                </a:cubicBezTo>
                <a:lnTo>
                  <a:pt x="1607229" y="710454"/>
                </a:lnTo>
                <a:lnTo>
                  <a:pt x="1686405" y="710454"/>
                </a:lnTo>
                <a:lnTo>
                  <a:pt x="1730793" y="644472"/>
                </a:lnTo>
                <a:cubicBezTo>
                  <a:pt x="1734391" y="638475"/>
                  <a:pt x="1739190" y="634875"/>
                  <a:pt x="1745189" y="632476"/>
                </a:cubicBezTo>
                <a:cubicBezTo>
                  <a:pt x="1754786" y="628878"/>
                  <a:pt x="1765582" y="630077"/>
                  <a:pt x="1775179" y="636076"/>
                </a:cubicBezTo>
                <a:cubicBezTo>
                  <a:pt x="1789575" y="645673"/>
                  <a:pt x="1793175" y="666066"/>
                  <a:pt x="1783577" y="680462"/>
                </a:cubicBezTo>
                <a:lnTo>
                  <a:pt x="1763183" y="711653"/>
                </a:lnTo>
                <a:lnTo>
                  <a:pt x="1826765" y="710454"/>
                </a:lnTo>
                <a:cubicBezTo>
                  <a:pt x="1844759" y="710454"/>
                  <a:pt x="1859154" y="724849"/>
                  <a:pt x="1859154" y="742843"/>
                </a:cubicBezTo>
                <a:cubicBezTo>
                  <a:pt x="1859154" y="760839"/>
                  <a:pt x="1844759" y="775234"/>
                  <a:pt x="1827964" y="775234"/>
                </a:cubicBezTo>
                <a:lnTo>
                  <a:pt x="1752387" y="775234"/>
                </a:lnTo>
                <a:lnTo>
                  <a:pt x="1782377" y="824419"/>
                </a:lnTo>
                <a:cubicBezTo>
                  <a:pt x="1790775" y="840015"/>
                  <a:pt x="1785977" y="859209"/>
                  <a:pt x="1771581" y="868807"/>
                </a:cubicBezTo>
                <a:cubicBezTo>
                  <a:pt x="1757185" y="877203"/>
                  <a:pt x="1736791" y="872405"/>
                  <a:pt x="1727193" y="858009"/>
                </a:cubicBezTo>
                <a:lnTo>
                  <a:pt x="1675609" y="775234"/>
                </a:lnTo>
                <a:lnTo>
                  <a:pt x="1596433" y="775234"/>
                </a:lnTo>
                <a:lnTo>
                  <a:pt x="1662413" y="883202"/>
                </a:lnTo>
                <a:cubicBezTo>
                  <a:pt x="1670811" y="898797"/>
                  <a:pt x="1666012" y="917991"/>
                  <a:pt x="1651616" y="927589"/>
                </a:cubicBezTo>
                <a:cubicBezTo>
                  <a:pt x="1637221" y="935987"/>
                  <a:pt x="1616826" y="931188"/>
                  <a:pt x="1607229" y="916792"/>
                </a:cubicBezTo>
                <a:lnTo>
                  <a:pt x="1520855" y="776433"/>
                </a:lnTo>
                <a:lnTo>
                  <a:pt x="1519656" y="776433"/>
                </a:lnTo>
                <a:lnTo>
                  <a:pt x="1441678" y="776433"/>
                </a:lnTo>
                <a:lnTo>
                  <a:pt x="1532851" y="923990"/>
                </a:lnTo>
                <a:cubicBezTo>
                  <a:pt x="1541249" y="939585"/>
                  <a:pt x="1536451" y="958779"/>
                  <a:pt x="1522055" y="968378"/>
                </a:cubicBezTo>
                <a:cubicBezTo>
                  <a:pt x="1507659" y="976775"/>
                  <a:pt x="1487265" y="971976"/>
                  <a:pt x="1477667" y="957580"/>
                </a:cubicBezTo>
                <a:lnTo>
                  <a:pt x="1366101" y="776433"/>
                </a:lnTo>
                <a:lnTo>
                  <a:pt x="1271329" y="776433"/>
                </a:lnTo>
                <a:lnTo>
                  <a:pt x="1416486" y="1006765"/>
                </a:lnTo>
                <a:cubicBezTo>
                  <a:pt x="1421285" y="1015163"/>
                  <a:pt x="1421285" y="1025959"/>
                  <a:pt x="1418885" y="1035557"/>
                </a:cubicBezTo>
                <a:cubicBezTo>
                  <a:pt x="1414087" y="1046354"/>
                  <a:pt x="1406889" y="1053552"/>
                  <a:pt x="1396092" y="1054751"/>
                </a:cubicBezTo>
                <a:lnTo>
                  <a:pt x="1128571" y="1109934"/>
                </a:lnTo>
                <a:lnTo>
                  <a:pt x="1194551" y="1178315"/>
                </a:lnTo>
                <a:lnTo>
                  <a:pt x="1403289" y="1132728"/>
                </a:lnTo>
                <a:cubicBezTo>
                  <a:pt x="1421285" y="1129129"/>
                  <a:pt x="1438080" y="1139926"/>
                  <a:pt x="1441678" y="1156721"/>
                </a:cubicBezTo>
                <a:cubicBezTo>
                  <a:pt x="1445278" y="1174715"/>
                  <a:pt x="1434480" y="1191510"/>
                  <a:pt x="1417685" y="1195110"/>
                </a:cubicBezTo>
                <a:lnTo>
                  <a:pt x="1247336" y="1232299"/>
                </a:lnTo>
                <a:lnTo>
                  <a:pt x="1301320" y="1288682"/>
                </a:lnTo>
                <a:lnTo>
                  <a:pt x="1463272" y="1253893"/>
                </a:lnTo>
                <a:cubicBezTo>
                  <a:pt x="1481267" y="1250294"/>
                  <a:pt x="1498062" y="1261090"/>
                  <a:pt x="1501660" y="1277886"/>
                </a:cubicBezTo>
                <a:cubicBezTo>
                  <a:pt x="1505260" y="1295880"/>
                  <a:pt x="1494462" y="1312675"/>
                  <a:pt x="1477667" y="1316275"/>
                </a:cubicBezTo>
                <a:lnTo>
                  <a:pt x="1354105" y="1342665"/>
                </a:lnTo>
                <a:lnTo>
                  <a:pt x="1408088" y="1405047"/>
                </a:lnTo>
                <a:lnTo>
                  <a:pt x="1504060" y="1384654"/>
                </a:lnTo>
                <a:cubicBezTo>
                  <a:pt x="1522055" y="1381054"/>
                  <a:pt x="1538850" y="1391852"/>
                  <a:pt x="1542448" y="1408647"/>
                </a:cubicBezTo>
                <a:cubicBezTo>
                  <a:pt x="1546048" y="1426641"/>
                  <a:pt x="1535250" y="1443436"/>
                  <a:pt x="1518455" y="1447035"/>
                </a:cubicBezTo>
                <a:lnTo>
                  <a:pt x="1460872" y="1459032"/>
                </a:lnTo>
                <a:lnTo>
                  <a:pt x="1462073" y="1460232"/>
                </a:lnTo>
                <a:lnTo>
                  <a:pt x="1513657" y="1513015"/>
                </a:lnTo>
                <a:cubicBezTo>
                  <a:pt x="1525653" y="1526212"/>
                  <a:pt x="1525653" y="1546605"/>
                  <a:pt x="1512458" y="1558601"/>
                </a:cubicBezTo>
                <a:cubicBezTo>
                  <a:pt x="1500461" y="1570598"/>
                  <a:pt x="1480067" y="1570598"/>
                  <a:pt x="1468070" y="1557402"/>
                </a:cubicBezTo>
                <a:lnTo>
                  <a:pt x="1423684" y="1511816"/>
                </a:lnTo>
                <a:lnTo>
                  <a:pt x="1416486" y="1547805"/>
                </a:lnTo>
                <a:cubicBezTo>
                  <a:pt x="1411688" y="1564600"/>
                  <a:pt x="1394893" y="1575397"/>
                  <a:pt x="1378097" y="1571798"/>
                </a:cubicBezTo>
                <a:cubicBezTo>
                  <a:pt x="1361302" y="1568200"/>
                  <a:pt x="1350505" y="1550205"/>
                  <a:pt x="1354105" y="1533410"/>
                </a:cubicBezTo>
                <a:lnTo>
                  <a:pt x="1370900" y="1454233"/>
                </a:lnTo>
                <a:lnTo>
                  <a:pt x="1316915" y="1397850"/>
                </a:lnTo>
                <a:lnTo>
                  <a:pt x="1316915" y="1396650"/>
                </a:lnTo>
                <a:lnTo>
                  <a:pt x="1294122" y="1502219"/>
                </a:lnTo>
                <a:cubicBezTo>
                  <a:pt x="1289324" y="1519014"/>
                  <a:pt x="1272529" y="1529811"/>
                  <a:pt x="1255734" y="1526212"/>
                </a:cubicBezTo>
                <a:cubicBezTo>
                  <a:pt x="1238939" y="1521413"/>
                  <a:pt x="1228141" y="1504618"/>
                  <a:pt x="1231741" y="1487823"/>
                </a:cubicBezTo>
                <a:lnTo>
                  <a:pt x="1262932" y="1340267"/>
                </a:lnTo>
                <a:lnTo>
                  <a:pt x="1196951" y="1273086"/>
                </a:lnTo>
                <a:lnTo>
                  <a:pt x="1157363" y="1455432"/>
                </a:lnTo>
                <a:cubicBezTo>
                  <a:pt x="1152564" y="1472228"/>
                  <a:pt x="1135769" y="1483025"/>
                  <a:pt x="1118974" y="1479425"/>
                </a:cubicBezTo>
                <a:cubicBezTo>
                  <a:pt x="1102179" y="1475827"/>
                  <a:pt x="1091382" y="1459032"/>
                  <a:pt x="1094981" y="1442237"/>
                </a:cubicBezTo>
                <a:lnTo>
                  <a:pt x="1144166" y="1216703"/>
                </a:lnTo>
                <a:lnTo>
                  <a:pt x="1075787" y="1145924"/>
                </a:lnTo>
                <a:lnTo>
                  <a:pt x="1025402" y="1403848"/>
                </a:lnTo>
                <a:cubicBezTo>
                  <a:pt x="1021802" y="1425442"/>
                  <a:pt x="993011" y="1436239"/>
                  <a:pt x="976216" y="1424243"/>
                </a:cubicBezTo>
                <a:lnTo>
                  <a:pt x="761480" y="1273086"/>
                </a:lnTo>
                <a:lnTo>
                  <a:pt x="761480" y="1372657"/>
                </a:lnTo>
                <a:lnTo>
                  <a:pt x="953423" y="1501019"/>
                </a:lnTo>
                <a:cubicBezTo>
                  <a:pt x="967819" y="1510616"/>
                  <a:pt x="971417" y="1531010"/>
                  <a:pt x="961820" y="1545406"/>
                </a:cubicBezTo>
                <a:cubicBezTo>
                  <a:pt x="952223" y="1559802"/>
                  <a:pt x="931830" y="1563400"/>
                  <a:pt x="917434" y="1553804"/>
                </a:cubicBezTo>
                <a:lnTo>
                  <a:pt x="762679" y="1449434"/>
                </a:lnTo>
                <a:lnTo>
                  <a:pt x="761480" y="1543007"/>
                </a:lnTo>
                <a:lnTo>
                  <a:pt x="886243" y="1626982"/>
                </a:lnTo>
                <a:cubicBezTo>
                  <a:pt x="900639" y="1636579"/>
                  <a:pt x="904237" y="1656972"/>
                  <a:pt x="894640" y="1671368"/>
                </a:cubicBezTo>
                <a:cubicBezTo>
                  <a:pt x="885043" y="1685765"/>
                  <a:pt x="864650" y="1689363"/>
                  <a:pt x="850254" y="1679766"/>
                </a:cubicBezTo>
                <a:lnTo>
                  <a:pt x="760280" y="1619784"/>
                </a:lnTo>
                <a:lnTo>
                  <a:pt x="760280" y="1620983"/>
                </a:lnTo>
                <a:lnTo>
                  <a:pt x="760280" y="1698961"/>
                </a:lnTo>
                <a:lnTo>
                  <a:pt x="827460" y="1744547"/>
                </a:lnTo>
                <a:cubicBezTo>
                  <a:pt x="841856" y="1754144"/>
                  <a:pt x="845455" y="1774538"/>
                  <a:pt x="835858" y="1788933"/>
                </a:cubicBezTo>
                <a:cubicBezTo>
                  <a:pt x="826261" y="1803329"/>
                  <a:pt x="805866" y="1806929"/>
                  <a:pt x="791471" y="1797331"/>
                </a:cubicBezTo>
                <a:lnTo>
                  <a:pt x="761480" y="1776937"/>
                </a:lnTo>
                <a:lnTo>
                  <a:pt x="760280" y="1840519"/>
                </a:lnTo>
                <a:cubicBezTo>
                  <a:pt x="760280" y="1858513"/>
                  <a:pt x="745884" y="1872908"/>
                  <a:pt x="729089" y="1872908"/>
                </a:cubicBezTo>
                <a:cubicBezTo>
                  <a:pt x="711095" y="1872908"/>
                  <a:pt x="696699" y="1858513"/>
                  <a:pt x="696699" y="1840519"/>
                </a:cubicBezTo>
                <a:lnTo>
                  <a:pt x="696699" y="1766141"/>
                </a:lnTo>
                <a:lnTo>
                  <a:pt x="696699" y="1764940"/>
                </a:lnTo>
                <a:lnTo>
                  <a:pt x="646314" y="1796132"/>
                </a:lnTo>
                <a:cubicBezTo>
                  <a:pt x="630718" y="1804529"/>
                  <a:pt x="611524" y="1799731"/>
                  <a:pt x="601927" y="1785335"/>
                </a:cubicBezTo>
                <a:cubicBezTo>
                  <a:pt x="593530" y="1769740"/>
                  <a:pt x="597128" y="1750545"/>
                  <a:pt x="612724" y="1740948"/>
                </a:cubicBezTo>
                <a:lnTo>
                  <a:pt x="696699" y="1689363"/>
                </a:lnTo>
                <a:lnTo>
                  <a:pt x="696699" y="1610187"/>
                </a:lnTo>
                <a:lnTo>
                  <a:pt x="696699" y="1608987"/>
                </a:lnTo>
                <a:lnTo>
                  <a:pt x="588731" y="1676168"/>
                </a:lnTo>
                <a:cubicBezTo>
                  <a:pt x="573135" y="1684565"/>
                  <a:pt x="553941" y="1680965"/>
                  <a:pt x="544344" y="1665370"/>
                </a:cubicBezTo>
                <a:cubicBezTo>
                  <a:pt x="535947" y="1649776"/>
                  <a:pt x="540746" y="1630580"/>
                  <a:pt x="555141" y="1620983"/>
                </a:cubicBezTo>
                <a:lnTo>
                  <a:pt x="696699" y="1533410"/>
                </a:lnTo>
                <a:lnTo>
                  <a:pt x="696699" y="1455432"/>
                </a:lnTo>
                <a:lnTo>
                  <a:pt x="547944" y="1546605"/>
                </a:lnTo>
                <a:cubicBezTo>
                  <a:pt x="532347" y="1555003"/>
                  <a:pt x="513153" y="1550205"/>
                  <a:pt x="503556" y="1535809"/>
                </a:cubicBezTo>
                <a:cubicBezTo>
                  <a:pt x="495159" y="1520214"/>
                  <a:pt x="499958" y="1501019"/>
                  <a:pt x="514353" y="1491421"/>
                </a:cubicBezTo>
                <a:lnTo>
                  <a:pt x="695499" y="1376257"/>
                </a:lnTo>
                <a:lnTo>
                  <a:pt x="695499" y="1281484"/>
                </a:lnTo>
                <a:lnTo>
                  <a:pt x="463968" y="1426641"/>
                </a:lnTo>
                <a:cubicBezTo>
                  <a:pt x="454371" y="1432639"/>
                  <a:pt x="443574" y="1432639"/>
                  <a:pt x="433977" y="1429040"/>
                </a:cubicBezTo>
                <a:cubicBezTo>
                  <a:pt x="424379" y="1424243"/>
                  <a:pt x="417182" y="1415844"/>
                  <a:pt x="414782" y="1406247"/>
                </a:cubicBezTo>
                <a:lnTo>
                  <a:pt x="359599" y="1139926"/>
                </a:lnTo>
                <a:lnTo>
                  <a:pt x="292419" y="1205907"/>
                </a:lnTo>
                <a:lnTo>
                  <a:pt x="338005" y="1414644"/>
                </a:lnTo>
                <a:cubicBezTo>
                  <a:pt x="341605" y="1432639"/>
                  <a:pt x="330807" y="1449434"/>
                  <a:pt x="314012" y="1453033"/>
                </a:cubicBezTo>
                <a:cubicBezTo>
                  <a:pt x="296018" y="1456632"/>
                  <a:pt x="279223" y="1445836"/>
                  <a:pt x="275624" y="1429040"/>
                </a:cubicBezTo>
                <a:lnTo>
                  <a:pt x="238435" y="1259891"/>
                </a:lnTo>
                <a:lnTo>
                  <a:pt x="182051" y="1313875"/>
                </a:lnTo>
                <a:lnTo>
                  <a:pt x="180852" y="1313875"/>
                </a:lnTo>
                <a:lnTo>
                  <a:pt x="215641" y="1475827"/>
                </a:lnTo>
                <a:cubicBezTo>
                  <a:pt x="219241" y="1493822"/>
                  <a:pt x="208444" y="1510616"/>
                  <a:pt x="191649" y="1514215"/>
                </a:cubicBezTo>
                <a:cubicBezTo>
                  <a:pt x="173654" y="1517815"/>
                  <a:pt x="156859" y="1507017"/>
                  <a:pt x="153260" y="1490222"/>
                </a:cubicBezTo>
                <a:lnTo>
                  <a:pt x="126868" y="1366658"/>
                </a:lnTo>
                <a:lnTo>
                  <a:pt x="69285" y="1421843"/>
                </a:lnTo>
                <a:lnTo>
                  <a:pt x="89679" y="1516615"/>
                </a:lnTo>
                <a:cubicBezTo>
                  <a:pt x="93278" y="1534609"/>
                  <a:pt x="82481" y="1551404"/>
                  <a:pt x="65686" y="1555003"/>
                </a:cubicBezTo>
                <a:cubicBezTo>
                  <a:pt x="47691" y="1558601"/>
                  <a:pt x="30896" y="1547805"/>
                  <a:pt x="27298" y="1531010"/>
                </a:cubicBezTo>
                <a:lnTo>
                  <a:pt x="15301" y="1474626"/>
                </a:lnTo>
                <a:lnTo>
                  <a:pt x="0" y="1489588"/>
                </a:lnTo>
                <a:lnTo>
                  <a:pt x="0" y="1379383"/>
                </a:lnTo>
                <a:lnTo>
                  <a:pt x="18900" y="1383453"/>
                </a:lnTo>
                <a:lnTo>
                  <a:pt x="76483" y="1328271"/>
                </a:lnTo>
                <a:lnTo>
                  <a:pt x="0" y="1311567"/>
                </a:lnTo>
                <a:lnTo>
                  <a:pt x="0" y="1246167"/>
                </a:lnTo>
                <a:lnTo>
                  <a:pt x="134066" y="1276686"/>
                </a:lnTo>
                <a:lnTo>
                  <a:pt x="202446" y="1210705"/>
                </a:lnTo>
                <a:lnTo>
                  <a:pt x="20100" y="1171117"/>
                </a:lnTo>
                <a:cubicBezTo>
                  <a:pt x="11702" y="1169317"/>
                  <a:pt x="4804" y="1163919"/>
                  <a:pt x="456" y="1156871"/>
                </a:cubicBezTo>
                <a:lnTo>
                  <a:pt x="0" y="1154342"/>
                </a:lnTo>
                <a:lnTo>
                  <a:pt x="0" y="1128105"/>
                </a:lnTo>
                <a:lnTo>
                  <a:pt x="15301" y="1109934"/>
                </a:lnTo>
                <a:cubicBezTo>
                  <a:pt x="20100" y="1107535"/>
                  <a:pt x="27298" y="1107535"/>
                  <a:pt x="33295" y="1108735"/>
                </a:cubicBezTo>
                <a:lnTo>
                  <a:pt x="258828" y="1157922"/>
                </a:lnTo>
                <a:lnTo>
                  <a:pt x="329608" y="1088342"/>
                </a:lnTo>
                <a:lnTo>
                  <a:pt x="70485" y="1040356"/>
                </a:lnTo>
                <a:cubicBezTo>
                  <a:pt x="59688" y="1037956"/>
                  <a:pt x="51291" y="1030758"/>
                  <a:pt x="47691" y="1021161"/>
                </a:cubicBezTo>
                <a:cubicBezTo>
                  <a:pt x="42893" y="1010365"/>
                  <a:pt x="44093" y="999567"/>
                  <a:pt x="50090" y="991170"/>
                </a:cubicBezTo>
                <a:lnTo>
                  <a:pt x="202446" y="775234"/>
                </a:lnTo>
                <a:lnTo>
                  <a:pt x="102875" y="775234"/>
                </a:lnTo>
                <a:lnTo>
                  <a:pt x="0" y="928105"/>
                </a:lnTo>
                <a:lnTo>
                  <a:pt x="0" y="812582"/>
                </a:lnTo>
                <a:lnTo>
                  <a:pt x="24899" y="775234"/>
                </a:lnTo>
                <a:lnTo>
                  <a:pt x="0" y="774915"/>
                </a:lnTo>
                <a:lnTo>
                  <a:pt x="0" y="709253"/>
                </a:lnTo>
                <a:lnTo>
                  <a:pt x="16500" y="709253"/>
                </a:lnTo>
                <a:lnTo>
                  <a:pt x="0" y="682332"/>
                </a:lnTo>
                <a:lnTo>
                  <a:pt x="0" y="558760"/>
                </a:lnTo>
                <a:lnTo>
                  <a:pt x="92079" y="709253"/>
                </a:lnTo>
                <a:lnTo>
                  <a:pt x="188050" y="709253"/>
                </a:lnTo>
                <a:lnTo>
                  <a:pt x="41694" y="478921"/>
                </a:lnTo>
                <a:cubicBezTo>
                  <a:pt x="36895" y="470525"/>
                  <a:pt x="36895" y="459727"/>
                  <a:pt x="39294" y="450130"/>
                </a:cubicBezTo>
                <a:cubicBezTo>
                  <a:pt x="44093" y="439334"/>
                  <a:pt x="52490" y="433335"/>
                  <a:pt x="62087" y="430936"/>
                </a:cubicBezTo>
                <a:lnTo>
                  <a:pt x="330807" y="372154"/>
                </a:lnTo>
                <a:lnTo>
                  <a:pt x="266026" y="303773"/>
                </a:lnTo>
                <a:lnTo>
                  <a:pt x="57288" y="349360"/>
                </a:lnTo>
                <a:cubicBezTo>
                  <a:pt x="39294" y="352959"/>
                  <a:pt x="22499" y="342162"/>
                  <a:pt x="18900" y="325367"/>
                </a:cubicBezTo>
                <a:cubicBezTo>
                  <a:pt x="15301" y="307373"/>
                  <a:pt x="26098" y="290578"/>
                  <a:pt x="42893" y="286978"/>
                </a:cubicBezTo>
                <a:lnTo>
                  <a:pt x="213242" y="249790"/>
                </a:lnTo>
                <a:lnTo>
                  <a:pt x="159259" y="192207"/>
                </a:lnTo>
                <a:lnTo>
                  <a:pt x="0" y="227598"/>
                </a:lnTo>
                <a:lnTo>
                  <a:pt x="0" y="162165"/>
                </a:lnTo>
                <a:lnTo>
                  <a:pt x="106474" y="139423"/>
                </a:lnTo>
                <a:lnTo>
                  <a:pt x="52490" y="81840"/>
                </a:lnTo>
                <a:lnTo>
                  <a:pt x="0" y="93135"/>
                </a:lnTo>
                <a:lnTo>
                  <a:pt x="0" y="28044"/>
                </a:lnTo>
                <a:lnTo>
                  <a:pt x="906" y="27855"/>
                </a:lnTo>
                <a:lnTo>
                  <a:pt x="0" y="26929"/>
                </a:lnTo>
                <a:close/>
              </a:path>
            </a:pathLst>
          </a:custGeom>
          <a:solidFill>
            <a:schemeClr val="accent4">
              <a:lumMod val="40000"/>
              <a:lumOff val="60000"/>
              <a:alpha val="30000"/>
            </a:schemeClr>
          </a:solidFill>
          <a:ln w="9525" cap="flat">
            <a:noFill/>
            <a:prstDash val="solid"/>
            <a:miter/>
          </a:ln>
        </p:spPr>
        <p:txBody>
          <a:bodyPr rtlCol="0" anchor="ctr"/>
          <a:lstStyle/>
          <a:p>
            <a:endParaRPr lang="en-US"/>
          </a:p>
        </p:txBody>
      </p:sp>
      <p:sp>
        <p:nvSpPr>
          <p:cNvPr id="5" name="Graphic 12">
            <a:extLst>
              <a:ext uri="{FF2B5EF4-FFF2-40B4-BE49-F238E27FC236}">
                <a16:creationId xmlns:a16="http://schemas.microsoft.com/office/drawing/2014/main" id="{E5B9B9EC-D12A-4199-A448-DAA122F1777D}"/>
              </a:ext>
            </a:extLst>
          </p:cNvPr>
          <p:cNvSpPr/>
          <p:nvPr userDrawn="1"/>
        </p:nvSpPr>
        <p:spPr>
          <a:xfrm rot="1218983">
            <a:off x="1725743" y="244371"/>
            <a:ext cx="513088" cy="51308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accent4">
              <a:lumMod val="40000"/>
              <a:lumOff val="60000"/>
              <a:alpha val="30000"/>
            </a:schemeClr>
          </a:solidFill>
          <a:ln w="9525" cap="flat">
            <a:noFill/>
            <a:prstDash val="solid"/>
            <a:miter/>
          </a:ln>
        </p:spPr>
        <p:txBody>
          <a:bodyPr rtlCol="0" anchor="ctr"/>
          <a:lstStyle/>
          <a:p>
            <a:endParaRPr lang="en-US"/>
          </a:p>
        </p:txBody>
      </p:sp>
      <p:sp>
        <p:nvSpPr>
          <p:cNvPr id="11" name="그림 개체 틀 2">
            <a:extLst>
              <a:ext uri="{FF2B5EF4-FFF2-40B4-BE49-F238E27FC236}">
                <a16:creationId xmlns:a16="http://schemas.microsoft.com/office/drawing/2014/main" id="{ED165006-F458-4D92-B2FA-1D7399BE1B54}"/>
              </a:ext>
            </a:extLst>
          </p:cNvPr>
          <p:cNvSpPr>
            <a:spLocks noGrp="1"/>
          </p:cNvSpPr>
          <p:nvPr>
            <p:ph type="pic" sz="quarter" idx="42" hasCustomPrompt="1"/>
          </p:nvPr>
        </p:nvSpPr>
        <p:spPr>
          <a:xfrm>
            <a:off x="901845" y="1811681"/>
            <a:ext cx="2042136" cy="2376264"/>
          </a:xfrm>
          <a:custGeom>
            <a:avLst/>
            <a:gdLst>
              <a:gd name="connsiteX0" fmla="*/ 0 w 2088232"/>
              <a:gd name="connsiteY0" fmla="*/ 0 h 2592288"/>
              <a:gd name="connsiteX1" fmla="*/ 2088232 w 2088232"/>
              <a:gd name="connsiteY1" fmla="*/ 0 h 2592288"/>
              <a:gd name="connsiteX2" fmla="*/ 2088232 w 2088232"/>
              <a:gd name="connsiteY2" fmla="*/ 2592288 h 2592288"/>
              <a:gd name="connsiteX3" fmla="*/ 0 w 2088232"/>
              <a:gd name="connsiteY3" fmla="*/ 2592288 h 2592288"/>
              <a:gd name="connsiteX4" fmla="*/ 0 w 2088232"/>
              <a:gd name="connsiteY4" fmla="*/ 0 h 2592288"/>
              <a:gd name="connsiteX0" fmla="*/ 0 w 2088232"/>
              <a:gd name="connsiteY0" fmla="*/ 0 h 2592288"/>
              <a:gd name="connsiteX1" fmla="*/ 2088232 w 2088232"/>
              <a:gd name="connsiteY1" fmla="*/ 0 h 2592288"/>
              <a:gd name="connsiteX2" fmla="*/ 1773907 w 2088232"/>
              <a:gd name="connsiteY2" fmla="*/ 2582763 h 2592288"/>
              <a:gd name="connsiteX3" fmla="*/ 0 w 2088232"/>
              <a:gd name="connsiteY3" fmla="*/ 2592288 h 2592288"/>
              <a:gd name="connsiteX4" fmla="*/ 0 w 2088232"/>
              <a:gd name="connsiteY4" fmla="*/ 0 h 2592288"/>
              <a:gd name="connsiteX0" fmla="*/ 0 w 2088232"/>
              <a:gd name="connsiteY0" fmla="*/ 0 h 2592288"/>
              <a:gd name="connsiteX1" fmla="*/ 2088232 w 2088232"/>
              <a:gd name="connsiteY1" fmla="*/ 0 h 2592288"/>
              <a:gd name="connsiteX2" fmla="*/ 1820763 w 2088232"/>
              <a:gd name="connsiteY2" fmla="*/ 2240260 h 2592288"/>
              <a:gd name="connsiteX3" fmla="*/ 1773907 w 2088232"/>
              <a:gd name="connsiteY3" fmla="*/ 2582763 h 2592288"/>
              <a:gd name="connsiteX4" fmla="*/ 0 w 2088232"/>
              <a:gd name="connsiteY4" fmla="*/ 2592288 h 2592288"/>
              <a:gd name="connsiteX5" fmla="*/ 0 w 2088232"/>
              <a:gd name="connsiteY5" fmla="*/ 0 h 2592288"/>
              <a:gd name="connsiteX0" fmla="*/ 0 w 2088232"/>
              <a:gd name="connsiteY0" fmla="*/ 0 h 2592288"/>
              <a:gd name="connsiteX1" fmla="*/ 2088232 w 2088232"/>
              <a:gd name="connsiteY1" fmla="*/ 0 h 2592288"/>
              <a:gd name="connsiteX2" fmla="*/ 2077938 w 2088232"/>
              <a:gd name="connsiteY2" fmla="*/ 2116435 h 2592288"/>
              <a:gd name="connsiteX3" fmla="*/ 1773907 w 2088232"/>
              <a:gd name="connsiteY3" fmla="*/ 2582763 h 2592288"/>
              <a:gd name="connsiteX4" fmla="*/ 0 w 2088232"/>
              <a:gd name="connsiteY4" fmla="*/ 2592288 h 2592288"/>
              <a:gd name="connsiteX5" fmla="*/ 0 w 2088232"/>
              <a:gd name="connsiteY5" fmla="*/ 0 h 2592288"/>
              <a:gd name="connsiteX0" fmla="*/ 0 w 2088232"/>
              <a:gd name="connsiteY0" fmla="*/ 0 h 2592288"/>
              <a:gd name="connsiteX1" fmla="*/ 2088232 w 2088232"/>
              <a:gd name="connsiteY1" fmla="*/ 0 h 2592288"/>
              <a:gd name="connsiteX2" fmla="*/ 2077938 w 2088232"/>
              <a:gd name="connsiteY2" fmla="*/ 2116435 h 2592288"/>
              <a:gd name="connsiteX3" fmla="*/ 1716757 w 2088232"/>
              <a:gd name="connsiteY3" fmla="*/ 2582763 h 2592288"/>
              <a:gd name="connsiteX4" fmla="*/ 0 w 2088232"/>
              <a:gd name="connsiteY4" fmla="*/ 2592288 h 2592288"/>
              <a:gd name="connsiteX5" fmla="*/ 0 w 2088232"/>
              <a:gd name="connsiteY5" fmla="*/ 0 h 2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232" h="2592288">
                <a:moveTo>
                  <a:pt x="0" y="0"/>
                </a:moveTo>
                <a:lnTo>
                  <a:pt x="2088232" y="0"/>
                </a:lnTo>
                <a:cubicBezTo>
                  <a:pt x="2084801" y="705478"/>
                  <a:pt x="2081369" y="1410957"/>
                  <a:pt x="2077938" y="2116435"/>
                </a:cubicBezTo>
                <a:lnTo>
                  <a:pt x="1716757" y="2582763"/>
                </a:lnTo>
                <a:lnTo>
                  <a:pt x="0" y="2592288"/>
                </a:lnTo>
                <a:lnTo>
                  <a:pt x="0" y="0"/>
                </a:lnTo>
                <a:close/>
              </a:path>
            </a:pathLst>
          </a:cu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2" name="그림 개체 틀 2">
            <a:extLst>
              <a:ext uri="{FF2B5EF4-FFF2-40B4-BE49-F238E27FC236}">
                <a16:creationId xmlns:a16="http://schemas.microsoft.com/office/drawing/2014/main" id="{5DE5A70F-CE56-4A11-895D-4950026440D8}"/>
              </a:ext>
            </a:extLst>
          </p:cNvPr>
          <p:cNvSpPr>
            <a:spLocks noGrp="1"/>
          </p:cNvSpPr>
          <p:nvPr>
            <p:ph type="pic" sz="quarter" idx="43" hasCustomPrompt="1"/>
          </p:nvPr>
        </p:nvSpPr>
        <p:spPr>
          <a:xfrm>
            <a:off x="3679716" y="1811681"/>
            <a:ext cx="2042136" cy="2376264"/>
          </a:xfrm>
          <a:custGeom>
            <a:avLst/>
            <a:gdLst>
              <a:gd name="connsiteX0" fmla="*/ 0 w 2088232"/>
              <a:gd name="connsiteY0" fmla="*/ 0 h 2592288"/>
              <a:gd name="connsiteX1" fmla="*/ 2088232 w 2088232"/>
              <a:gd name="connsiteY1" fmla="*/ 0 h 2592288"/>
              <a:gd name="connsiteX2" fmla="*/ 2088232 w 2088232"/>
              <a:gd name="connsiteY2" fmla="*/ 2592288 h 2592288"/>
              <a:gd name="connsiteX3" fmla="*/ 0 w 2088232"/>
              <a:gd name="connsiteY3" fmla="*/ 2592288 h 2592288"/>
              <a:gd name="connsiteX4" fmla="*/ 0 w 2088232"/>
              <a:gd name="connsiteY4" fmla="*/ 0 h 2592288"/>
              <a:gd name="connsiteX0" fmla="*/ 0 w 2088232"/>
              <a:gd name="connsiteY0" fmla="*/ 0 h 2592288"/>
              <a:gd name="connsiteX1" fmla="*/ 2088232 w 2088232"/>
              <a:gd name="connsiteY1" fmla="*/ 0 h 2592288"/>
              <a:gd name="connsiteX2" fmla="*/ 1773907 w 2088232"/>
              <a:gd name="connsiteY2" fmla="*/ 2582763 h 2592288"/>
              <a:gd name="connsiteX3" fmla="*/ 0 w 2088232"/>
              <a:gd name="connsiteY3" fmla="*/ 2592288 h 2592288"/>
              <a:gd name="connsiteX4" fmla="*/ 0 w 2088232"/>
              <a:gd name="connsiteY4" fmla="*/ 0 h 2592288"/>
              <a:gd name="connsiteX0" fmla="*/ 0 w 2088232"/>
              <a:gd name="connsiteY0" fmla="*/ 0 h 2592288"/>
              <a:gd name="connsiteX1" fmla="*/ 2088232 w 2088232"/>
              <a:gd name="connsiteY1" fmla="*/ 0 h 2592288"/>
              <a:gd name="connsiteX2" fmla="*/ 1820763 w 2088232"/>
              <a:gd name="connsiteY2" fmla="*/ 2240260 h 2592288"/>
              <a:gd name="connsiteX3" fmla="*/ 1773907 w 2088232"/>
              <a:gd name="connsiteY3" fmla="*/ 2582763 h 2592288"/>
              <a:gd name="connsiteX4" fmla="*/ 0 w 2088232"/>
              <a:gd name="connsiteY4" fmla="*/ 2592288 h 2592288"/>
              <a:gd name="connsiteX5" fmla="*/ 0 w 2088232"/>
              <a:gd name="connsiteY5" fmla="*/ 0 h 2592288"/>
              <a:gd name="connsiteX0" fmla="*/ 0 w 2088232"/>
              <a:gd name="connsiteY0" fmla="*/ 0 h 2592288"/>
              <a:gd name="connsiteX1" fmla="*/ 2088232 w 2088232"/>
              <a:gd name="connsiteY1" fmla="*/ 0 h 2592288"/>
              <a:gd name="connsiteX2" fmla="*/ 2077938 w 2088232"/>
              <a:gd name="connsiteY2" fmla="*/ 2116435 h 2592288"/>
              <a:gd name="connsiteX3" fmla="*/ 1773907 w 2088232"/>
              <a:gd name="connsiteY3" fmla="*/ 2582763 h 2592288"/>
              <a:gd name="connsiteX4" fmla="*/ 0 w 2088232"/>
              <a:gd name="connsiteY4" fmla="*/ 2592288 h 2592288"/>
              <a:gd name="connsiteX5" fmla="*/ 0 w 2088232"/>
              <a:gd name="connsiteY5" fmla="*/ 0 h 2592288"/>
              <a:gd name="connsiteX0" fmla="*/ 0 w 2088232"/>
              <a:gd name="connsiteY0" fmla="*/ 0 h 2592288"/>
              <a:gd name="connsiteX1" fmla="*/ 2088232 w 2088232"/>
              <a:gd name="connsiteY1" fmla="*/ 0 h 2592288"/>
              <a:gd name="connsiteX2" fmla="*/ 2077938 w 2088232"/>
              <a:gd name="connsiteY2" fmla="*/ 2116435 h 2592288"/>
              <a:gd name="connsiteX3" fmla="*/ 1716757 w 2088232"/>
              <a:gd name="connsiteY3" fmla="*/ 2582763 h 2592288"/>
              <a:gd name="connsiteX4" fmla="*/ 0 w 2088232"/>
              <a:gd name="connsiteY4" fmla="*/ 2592288 h 2592288"/>
              <a:gd name="connsiteX5" fmla="*/ 0 w 2088232"/>
              <a:gd name="connsiteY5" fmla="*/ 0 h 2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232" h="2592288">
                <a:moveTo>
                  <a:pt x="0" y="0"/>
                </a:moveTo>
                <a:lnTo>
                  <a:pt x="2088232" y="0"/>
                </a:lnTo>
                <a:cubicBezTo>
                  <a:pt x="2084801" y="705478"/>
                  <a:pt x="2081369" y="1410957"/>
                  <a:pt x="2077938" y="2116435"/>
                </a:cubicBezTo>
                <a:lnTo>
                  <a:pt x="1716757" y="2582763"/>
                </a:lnTo>
                <a:lnTo>
                  <a:pt x="0" y="2592288"/>
                </a:lnTo>
                <a:lnTo>
                  <a:pt x="0" y="0"/>
                </a:lnTo>
                <a:close/>
              </a:path>
            </a:pathLst>
          </a:cu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3" name="그림 개체 틀 2">
            <a:extLst>
              <a:ext uri="{FF2B5EF4-FFF2-40B4-BE49-F238E27FC236}">
                <a16:creationId xmlns:a16="http://schemas.microsoft.com/office/drawing/2014/main" id="{7680DD20-9C68-4D69-8846-6CA4156814CE}"/>
              </a:ext>
            </a:extLst>
          </p:cNvPr>
          <p:cNvSpPr>
            <a:spLocks noGrp="1"/>
          </p:cNvSpPr>
          <p:nvPr>
            <p:ph type="pic" sz="quarter" idx="44" hasCustomPrompt="1"/>
          </p:nvPr>
        </p:nvSpPr>
        <p:spPr>
          <a:xfrm>
            <a:off x="6457587" y="1811681"/>
            <a:ext cx="2042136" cy="2376264"/>
          </a:xfrm>
          <a:custGeom>
            <a:avLst/>
            <a:gdLst>
              <a:gd name="connsiteX0" fmla="*/ 0 w 2088232"/>
              <a:gd name="connsiteY0" fmla="*/ 0 h 2592288"/>
              <a:gd name="connsiteX1" fmla="*/ 2088232 w 2088232"/>
              <a:gd name="connsiteY1" fmla="*/ 0 h 2592288"/>
              <a:gd name="connsiteX2" fmla="*/ 2088232 w 2088232"/>
              <a:gd name="connsiteY2" fmla="*/ 2592288 h 2592288"/>
              <a:gd name="connsiteX3" fmla="*/ 0 w 2088232"/>
              <a:gd name="connsiteY3" fmla="*/ 2592288 h 2592288"/>
              <a:gd name="connsiteX4" fmla="*/ 0 w 2088232"/>
              <a:gd name="connsiteY4" fmla="*/ 0 h 2592288"/>
              <a:gd name="connsiteX0" fmla="*/ 0 w 2088232"/>
              <a:gd name="connsiteY0" fmla="*/ 0 h 2592288"/>
              <a:gd name="connsiteX1" fmla="*/ 2088232 w 2088232"/>
              <a:gd name="connsiteY1" fmla="*/ 0 h 2592288"/>
              <a:gd name="connsiteX2" fmla="*/ 1773907 w 2088232"/>
              <a:gd name="connsiteY2" fmla="*/ 2582763 h 2592288"/>
              <a:gd name="connsiteX3" fmla="*/ 0 w 2088232"/>
              <a:gd name="connsiteY3" fmla="*/ 2592288 h 2592288"/>
              <a:gd name="connsiteX4" fmla="*/ 0 w 2088232"/>
              <a:gd name="connsiteY4" fmla="*/ 0 h 2592288"/>
              <a:gd name="connsiteX0" fmla="*/ 0 w 2088232"/>
              <a:gd name="connsiteY0" fmla="*/ 0 h 2592288"/>
              <a:gd name="connsiteX1" fmla="*/ 2088232 w 2088232"/>
              <a:gd name="connsiteY1" fmla="*/ 0 h 2592288"/>
              <a:gd name="connsiteX2" fmla="*/ 1820763 w 2088232"/>
              <a:gd name="connsiteY2" fmla="*/ 2240260 h 2592288"/>
              <a:gd name="connsiteX3" fmla="*/ 1773907 w 2088232"/>
              <a:gd name="connsiteY3" fmla="*/ 2582763 h 2592288"/>
              <a:gd name="connsiteX4" fmla="*/ 0 w 2088232"/>
              <a:gd name="connsiteY4" fmla="*/ 2592288 h 2592288"/>
              <a:gd name="connsiteX5" fmla="*/ 0 w 2088232"/>
              <a:gd name="connsiteY5" fmla="*/ 0 h 2592288"/>
              <a:gd name="connsiteX0" fmla="*/ 0 w 2088232"/>
              <a:gd name="connsiteY0" fmla="*/ 0 h 2592288"/>
              <a:gd name="connsiteX1" fmla="*/ 2088232 w 2088232"/>
              <a:gd name="connsiteY1" fmla="*/ 0 h 2592288"/>
              <a:gd name="connsiteX2" fmla="*/ 2077938 w 2088232"/>
              <a:gd name="connsiteY2" fmla="*/ 2116435 h 2592288"/>
              <a:gd name="connsiteX3" fmla="*/ 1773907 w 2088232"/>
              <a:gd name="connsiteY3" fmla="*/ 2582763 h 2592288"/>
              <a:gd name="connsiteX4" fmla="*/ 0 w 2088232"/>
              <a:gd name="connsiteY4" fmla="*/ 2592288 h 2592288"/>
              <a:gd name="connsiteX5" fmla="*/ 0 w 2088232"/>
              <a:gd name="connsiteY5" fmla="*/ 0 h 2592288"/>
              <a:gd name="connsiteX0" fmla="*/ 0 w 2088232"/>
              <a:gd name="connsiteY0" fmla="*/ 0 h 2592288"/>
              <a:gd name="connsiteX1" fmla="*/ 2088232 w 2088232"/>
              <a:gd name="connsiteY1" fmla="*/ 0 h 2592288"/>
              <a:gd name="connsiteX2" fmla="*/ 2077938 w 2088232"/>
              <a:gd name="connsiteY2" fmla="*/ 2116435 h 2592288"/>
              <a:gd name="connsiteX3" fmla="*/ 1716757 w 2088232"/>
              <a:gd name="connsiteY3" fmla="*/ 2582763 h 2592288"/>
              <a:gd name="connsiteX4" fmla="*/ 0 w 2088232"/>
              <a:gd name="connsiteY4" fmla="*/ 2592288 h 2592288"/>
              <a:gd name="connsiteX5" fmla="*/ 0 w 2088232"/>
              <a:gd name="connsiteY5" fmla="*/ 0 h 2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232" h="2592288">
                <a:moveTo>
                  <a:pt x="0" y="0"/>
                </a:moveTo>
                <a:lnTo>
                  <a:pt x="2088232" y="0"/>
                </a:lnTo>
                <a:cubicBezTo>
                  <a:pt x="2084801" y="705478"/>
                  <a:pt x="2081369" y="1410957"/>
                  <a:pt x="2077938" y="2116435"/>
                </a:cubicBezTo>
                <a:lnTo>
                  <a:pt x="1716757" y="2582763"/>
                </a:lnTo>
                <a:lnTo>
                  <a:pt x="0" y="2592288"/>
                </a:lnTo>
                <a:lnTo>
                  <a:pt x="0" y="0"/>
                </a:lnTo>
                <a:close/>
              </a:path>
            </a:pathLst>
          </a:cu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
        <p:nvSpPr>
          <p:cNvPr id="14" name="그림 개체 틀 2">
            <a:extLst>
              <a:ext uri="{FF2B5EF4-FFF2-40B4-BE49-F238E27FC236}">
                <a16:creationId xmlns:a16="http://schemas.microsoft.com/office/drawing/2014/main" id="{FDF6F0DF-FA9B-4C8B-9232-2E9417129753}"/>
              </a:ext>
            </a:extLst>
          </p:cNvPr>
          <p:cNvSpPr>
            <a:spLocks noGrp="1"/>
          </p:cNvSpPr>
          <p:nvPr>
            <p:ph type="pic" sz="quarter" idx="45" hasCustomPrompt="1"/>
          </p:nvPr>
        </p:nvSpPr>
        <p:spPr>
          <a:xfrm>
            <a:off x="9235458" y="1811681"/>
            <a:ext cx="2042136" cy="2376264"/>
          </a:xfrm>
          <a:custGeom>
            <a:avLst/>
            <a:gdLst>
              <a:gd name="connsiteX0" fmla="*/ 0 w 2088232"/>
              <a:gd name="connsiteY0" fmla="*/ 0 h 2592288"/>
              <a:gd name="connsiteX1" fmla="*/ 2088232 w 2088232"/>
              <a:gd name="connsiteY1" fmla="*/ 0 h 2592288"/>
              <a:gd name="connsiteX2" fmla="*/ 2088232 w 2088232"/>
              <a:gd name="connsiteY2" fmla="*/ 2592288 h 2592288"/>
              <a:gd name="connsiteX3" fmla="*/ 0 w 2088232"/>
              <a:gd name="connsiteY3" fmla="*/ 2592288 h 2592288"/>
              <a:gd name="connsiteX4" fmla="*/ 0 w 2088232"/>
              <a:gd name="connsiteY4" fmla="*/ 0 h 2592288"/>
              <a:gd name="connsiteX0" fmla="*/ 0 w 2088232"/>
              <a:gd name="connsiteY0" fmla="*/ 0 h 2592288"/>
              <a:gd name="connsiteX1" fmla="*/ 2088232 w 2088232"/>
              <a:gd name="connsiteY1" fmla="*/ 0 h 2592288"/>
              <a:gd name="connsiteX2" fmla="*/ 1773907 w 2088232"/>
              <a:gd name="connsiteY2" fmla="*/ 2582763 h 2592288"/>
              <a:gd name="connsiteX3" fmla="*/ 0 w 2088232"/>
              <a:gd name="connsiteY3" fmla="*/ 2592288 h 2592288"/>
              <a:gd name="connsiteX4" fmla="*/ 0 w 2088232"/>
              <a:gd name="connsiteY4" fmla="*/ 0 h 2592288"/>
              <a:gd name="connsiteX0" fmla="*/ 0 w 2088232"/>
              <a:gd name="connsiteY0" fmla="*/ 0 h 2592288"/>
              <a:gd name="connsiteX1" fmla="*/ 2088232 w 2088232"/>
              <a:gd name="connsiteY1" fmla="*/ 0 h 2592288"/>
              <a:gd name="connsiteX2" fmla="*/ 1820763 w 2088232"/>
              <a:gd name="connsiteY2" fmla="*/ 2240260 h 2592288"/>
              <a:gd name="connsiteX3" fmla="*/ 1773907 w 2088232"/>
              <a:gd name="connsiteY3" fmla="*/ 2582763 h 2592288"/>
              <a:gd name="connsiteX4" fmla="*/ 0 w 2088232"/>
              <a:gd name="connsiteY4" fmla="*/ 2592288 h 2592288"/>
              <a:gd name="connsiteX5" fmla="*/ 0 w 2088232"/>
              <a:gd name="connsiteY5" fmla="*/ 0 h 2592288"/>
              <a:gd name="connsiteX0" fmla="*/ 0 w 2088232"/>
              <a:gd name="connsiteY0" fmla="*/ 0 h 2592288"/>
              <a:gd name="connsiteX1" fmla="*/ 2088232 w 2088232"/>
              <a:gd name="connsiteY1" fmla="*/ 0 h 2592288"/>
              <a:gd name="connsiteX2" fmla="*/ 2077938 w 2088232"/>
              <a:gd name="connsiteY2" fmla="*/ 2116435 h 2592288"/>
              <a:gd name="connsiteX3" fmla="*/ 1773907 w 2088232"/>
              <a:gd name="connsiteY3" fmla="*/ 2582763 h 2592288"/>
              <a:gd name="connsiteX4" fmla="*/ 0 w 2088232"/>
              <a:gd name="connsiteY4" fmla="*/ 2592288 h 2592288"/>
              <a:gd name="connsiteX5" fmla="*/ 0 w 2088232"/>
              <a:gd name="connsiteY5" fmla="*/ 0 h 2592288"/>
              <a:gd name="connsiteX0" fmla="*/ 0 w 2088232"/>
              <a:gd name="connsiteY0" fmla="*/ 0 h 2592288"/>
              <a:gd name="connsiteX1" fmla="*/ 2088232 w 2088232"/>
              <a:gd name="connsiteY1" fmla="*/ 0 h 2592288"/>
              <a:gd name="connsiteX2" fmla="*/ 2077938 w 2088232"/>
              <a:gd name="connsiteY2" fmla="*/ 2116435 h 2592288"/>
              <a:gd name="connsiteX3" fmla="*/ 1716757 w 2088232"/>
              <a:gd name="connsiteY3" fmla="*/ 2582763 h 2592288"/>
              <a:gd name="connsiteX4" fmla="*/ 0 w 2088232"/>
              <a:gd name="connsiteY4" fmla="*/ 2592288 h 2592288"/>
              <a:gd name="connsiteX5" fmla="*/ 0 w 2088232"/>
              <a:gd name="connsiteY5" fmla="*/ 0 h 259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88232" h="2592288">
                <a:moveTo>
                  <a:pt x="0" y="0"/>
                </a:moveTo>
                <a:lnTo>
                  <a:pt x="2088232" y="0"/>
                </a:lnTo>
                <a:cubicBezTo>
                  <a:pt x="2084801" y="705478"/>
                  <a:pt x="2081369" y="1410957"/>
                  <a:pt x="2077938" y="2116435"/>
                </a:cubicBezTo>
                <a:lnTo>
                  <a:pt x="1716757" y="2582763"/>
                </a:lnTo>
                <a:lnTo>
                  <a:pt x="0" y="2592288"/>
                </a:lnTo>
                <a:lnTo>
                  <a:pt x="0" y="0"/>
                </a:lnTo>
                <a:close/>
              </a:path>
            </a:pathLst>
          </a:cu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961194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solidFill>
          <a:schemeClr val="bg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66C2BC9-336E-4123-95D6-C4824C06C565}"/>
              </a:ext>
            </a:extLst>
          </p:cNvPr>
          <p:cNvSpPr>
            <a:spLocks noGrp="1"/>
          </p:cNvSpPr>
          <p:nvPr>
            <p:ph type="pic" sz="quarter" idx="15" hasCustomPrompt="1"/>
          </p:nvPr>
        </p:nvSpPr>
        <p:spPr>
          <a:xfrm>
            <a:off x="5036150" y="0"/>
            <a:ext cx="7155850" cy="6858000"/>
          </a:xfrm>
          <a:custGeom>
            <a:avLst/>
            <a:gdLst>
              <a:gd name="connsiteX0" fmla="*/ 3375699 w 7155850"/>
              <a:gd name="connsiteY0" fmla="*/ 1359493 h 6858000"/>
              <a:gd name="connsiteX1" fmla="*/ 6758989 w 7155850"/>
              <a:gd name="connsiteY1" fmla="*/ 6858000 h 6858000"/>
              <a:gd name="connsiteX2" fmla="*/ 0 w 7155850"/>
              <a:gd name="connsiteY2" fmla="*/ 6858000 h 6858000"/>
              <a:gd name="connsiteX3" fmla="*/ 4797320 w 7155850"/>
              <a:gd name="connsiteY3" fmla="*/ 0 h 6858000"/>
              <a:gd name="connsiteX4" fmla="*/ 5825990 w 7155850"/>
              <a:gd name="connsiteY4" fmla="*/ 0 h 6858000"/>
              <a:gd name="connsiteX5" fmla="*/ 7155850 w 7155850"/>
              <a:gd name="connsiteY5" fmla="*/ 2166141 h 6858000"/>
              <a:gd name="connsiteX6" fmla="*/ 7155850 w 7155850"/>
              <a:gd name="connsiteY6" fmla="*/ 3833070 h 6858000"/>
              <a:gd name="connsiteX7" fmla="*/ 4210333 w 7155850"/>
              <a:gd name="connsiteY7" fmla="*/ 0 h 6858000"/>
              <a:gd name="connsiteX8" fmla="*/ 7155849 w 7155850"/>
              <a:gd name="connsiteY8" fmla="*/ 4797803 h 6858000"/>
              <a:gd name="connsiteX9" fmla="*/ 7155849 w 7155850"/>
              <a:gd name="connsiteY9" fmla="*/ 6460855 h 6858000"/>
              <a:gd name="connsiteX10" fmla="*/ 3695952 w 7155850"/>
              <a:gd name="connsiteY10" fmla="*/ 8378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5850" h="6858000">
                <a:moveTo>
                  <a:pt x="3375699" y="1359493"/>
                </a:moveTo>
                <a:lnTo>
                  <a:pt x="6758989" y="6858000"/>
                </a:lnTo>
                <a:lnTo>
                  <a:pt x="0" y="6858000"/>
                </a:lnTo>
                <a:close/>
                <a:moveTo>
                  <a:pt x="4797320" y="0"/>
                </a:moveTo>
                <a:lnTo>
                  <a:pt x="5825990" y="0"/>
                </a:lnTo>
                <a:lnTo>
                  <a:pt x="7155850" y="2166141"/>
                </a:lnTo>
                <a:lnTo>
                  <a:pt x="7155850" y="3833070"/>
                </a:lnTo>
                <a:close/>
                <a:moveTo>
                  <a:pt x="4210333" y="0"/>
                </a:moveTo>
                <a:lnTo>
                  <a:pt x="7155849" y="4797803"/>
                </a:lnTo>
                <a:lnTo>
                  <a:pt x="7155849" y="6460855"/>
                </a:lnTo>
                <a:lnTo>
                  <a:pt x="3695952" y="837848"/>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383964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solidFill>
          <a:schemeClr val="bg1"/>
        </a:solid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95F5715B-76A5-4072-BA06-9306DF0E09B7}"/>
              </a:ext>
            </a:extLst>
          </p:cNvPr>
          <p:cNvSpPr>
            <a:spLocks noGrp="1"/>
          </p:cNvSpPr>
          <p:nvPr>
            <p:ph type="pic" sz="quarter" idx="15" hasCustomPrompt="1"/>
          </p:nvPr>
        </p:nvSpPr>
        <p:spPr>
          <a:xfrm>
            <a:off x="4641133" y="0"/>
            <a:ext cx="7550866" cy="6858000"/>
          </a:xfrm>
          <a:custGeom>
            <a:avLst/>
            <a:gdLst>
              <a:gd name="connsiteX0" fmla="*/ 3819214 w 7550866"/>
              <a:gd name="connsiteY0" fmla="*/ 5216637 h 6858000"/>
              <a:gd name="connsiteX1" fmla="*/ 4731125 w 7550866"/>
              <a:gd name="connsiteY1" fmla="*/ 6858000 h 6858000"/>
              <a:gd name="connsiteX2" fmla="*/ 864901 w 7550866"/>
              <a:gd name="connsiteY2" fmla="*/ 6858000 h 6858000"/>
              <a:gd name="connsiteX3" fmla="*/ 1238014 w 7550866"/>
              <a:gd name="connsiteY3" fmla="*/ 0 h 6858000"/>
              <a:gd name="connsiteX4" fmla="*/ 3940042 w 7550866"/>
              <a:gd name="connsiteY4" fmla="*/ 1 h 6858000"/>
              <a:gd name="connsiteX5" fmla="*/ 4822041 w 7550866"/>
              <a:gd name="connsiteY5" fmla="*/ 1591168 h 6858000"/>
              <a:gd name="connsiteX6" fmla="*/ 7550866 w 7550866"/>
              <a:gd name="connsiteY6" fmla="*/ 78556 h 6858000"/>
              <a:gd name="connsiteX7" fmla="*/ 7550866 w 7550866"/>
              <a:gd name="connsiteY7" fmla="*/ 2780586 h 6858000"/>
              <a:gd name="connsiteX8" fmla="*/ 5967766 w 7550866"/>
              <a:gd name="connsiteY8" fmla="*/ 3658112 h 6858000"/>
              <a:gd name="connsiteX9" fmla="*/ 7494941 w 7550866"/>
              <a:gd name="connsiteY9" fmla="*/ 6413210 h 6858000"/>
              <a:gd name="connsiteX10" fmla="*/ 7482394 w 7550866"/>
              <a:gd name="connsiteY10" fmla="*/ 6420165 h 6858000"/>
              <a:gd name="connsiteX11" fmla="*/ 7550866 w 7550866"/>
              <a:gd name="connsiteY11" fmla="*/ 6543692 h 6858000"/>
              <a:gd name="connsiteX12" fmla="*/ 7550866 w 7550866"/>
              <a:gd name="connsiteY12" fmla="*/ 6858000 h 6858000"/>
              <a:gd name="connsiteX13" fmla="*/ 5039464 w 7550866"/>
              <a:gd name="connsiteY13" fmla="*/ 6858000 h 6858000"/>
              <a:gd name="connsiteX14" fmla="*/ 3900823 w 7550866"/>
              <a:gd name="connsiteY14" fmla="*/ 4803837 h 6858000"/>
              <a:gd name="connsiteX15" fmla="*/ 1145724 w 7550866"/>
              <a:gd name="connsiteY15" fmla="*/ 6331012 h 6858000"/>
              <a:gd name="connsiteX16" fmla="*/ 0 w 7550866"/>
              <a:gd name="connsiteY16" fmla="*/ 4264069 h 6858000"/>
              <a:gd name="connsiteX17" fmla="*/ 2755096 w 7550866"/>
              <a:gd name="connsiteY17" fmla="*/ 2736896 h 6858000"/>
              <a:gd name="connsiteX18" fmla="*/ 4325691 w 7550866"/>
              <a:gd name="connsiteY18" fmla="*/ 0 h 6858000"/>
              <a:gd name="connsiteX19" fmla="*/ 7098621 w 7550866"/>
              <a:gd name="connsiteY19" fmla="*/ 0 h 6858000"/>
              <a:gd name="connsiteX20" fmla="*/ 4979731 w 7550866"/>
              <a:gd name="connsiteY20" fmla="*/ 117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550866" h="6858000">
                <a:moveTo>
                  <a:pt x="3819214" y="5216637"/>
                </a:moveTo>
                <a:lnTo>
                  <a:pt x="4731125" y="6858000"/>
                </a:lnTo>
                <a:lnTo>
                  <a:pt x="864901" y="6858000"/>
                </a:lnTo>
                <a:close/>
                <a:moveTo>
                  <a:pt x="1238014" y="0"/>
                </a:moveTo>
                <a:lnTo>
                  <a:pt x="3940042" y="1"/>
                </a:lnTo>
                <a:lnTo>
                  <a:pt x="4822041" y="1591168"/>
                </a:lnTo>
                <a:lnTo>
                  <a:pt x="7550866" y="78556"/>
                </a:lnTo>
                <a:lnTo>
                  <a:pt x="7550866" y="2780586"/>
                </a:lnTo>
                <a:lnTo>
                  <a:pt x="5967766" y="3658112"/>
                </a:lnTo>
                <a:lnTo>
                  <a:pt x="7494941" y="6413210"/>
                </a:lnTo>
                <a:lnTo>
                  <a:pt x="7482394" y="6420165"/>
                </a:lnTo>
                <a:lnTo>
                  <a:pt x="7550866" y="6543692"/>
                </a:lnTo>
                <a:lnTo>
                  <a:pt x="7550866" y="6858000"/>
                </a:lnTo>
                <a:lnTo>
                  <a:pt x="5039464" y="6858000"/>
                </a:lnTo>
                <a:lnTo>
                  <a:pt x="3900823" y="4803837"/>
                </a:lnTo>
                <a:lnTo>
                  <a:pt x="1145724" y="6331012"/>
                </a:lnTo>
                <a:lnTo>
                  <a:pt x="0" y="4264069"/>
                </a:lnTo>
                <a:lnTo>
                  <a:pt x="2755096" y="2736896"/>
                </a:lnTo>
                <a:close/>
                <a:moveTo>
                  <a:pt x="4325691" y="0"/>
                </a:moveTo>
                <a:lnTo>
                  <a:pt x="7098621" y="0"/>
                </a:lnTo>
                <a:lnTo>
                  <a:pt x="4979731" y="1177216"/>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9024334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972A6FBE-80C8-41A9-8F01-025A02D5F969}"/>
              </a:ext>
            </a:extLst>
          </p:cNvPr>
          <p:cNvSpPr>
            <a:spLocks noGrp="1"/>
          </p:cNvSpPr>
          <p:nvPr>
            <p:ph type="pic" sz="quarter" idx="14" hasCustomPrompt="1"/>
          </p:nvPr>
        </p:nvSpPr>
        <p:spPr>
          <a:xfrm>
            <a:off x="8133805" y="1987826"/>
            <a:ext cx="3312000" cy="4870174"/>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
        <p:nvSpPr>
          <p:cNvPr id="4" name="Rectangle 3">
            <a:extLst>
              <a:ext uri="{FF2B5EF4-FFF2-40B4-BE49-F238E27FC236}">
                <a16:creationId xmlns:a16="http://schemas.microsoft.com/office/drawing/2014/main" id="{B720DE8C-528D-4E98-90AA-3FF5AB518367}"/>
              </a:ext>
            </a:extLst>
          </p:cNvPr>
          <p:cNvSpPr/>
          <p:nvPr userDrawn="1"/>
        </p:nvSpPr>
        <p:spPr>
          <a:xfrm>
            <a:off x="8133805" y="0"/>
            <a:ext cx="3312000" cy="18601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cs typeface="Arial" pitchFamily="34" charset="0"/>
            </a:endParaRPr>
          </a:p>
        </p:txBody>
      </p:sp>
      <p:sp>
        <p:nvSpPr>
          <p:cNvPr id="5" name="그림 개체 틀 2">
            <a:extLst>
              <a:ext uri="{FF2B5EF4-FFF2-40B4-BE49-F238E27FC236}">
                <a16:creationId xmlns:a16="http://schemas.microsoft.com/office/drawing/2014/main" id="{0FD44402-6FEA-44E2-B1F9-3D7C76696CC9}"/>
              </a:ext>
            </a:extLst>
          </p:cNvPr>
          <p:cNvSpPr>
            <a:spLocks noGrp="1"/>
          </p:cNvSpPr>
          <p:nvPr>
            <p:ph type="pic" sz="quarter" idx="41" hasCustomPrompt="1"/>
          </p:nvPr>
        </p:nvSpPr>
        <p:spPr>
          <a:xfrm>
            <a:off x="4650651" y="0"/>
            <a:ext cx="3312000" cy="4870174"/>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
        <p:nvSpPr>
          <p:cNvPr id="6" name="Rectangle 5">
            <a:extLst>
              <a:ext uri="{FF2B5EF4-FFF2-40B4-BE49-F238E27FC236}">
                <a16:creationId xmlns:a16="http://schemas.microsoft.com/office/drawing/2014/main" id="{E3756DB5-8E07-4BC7-AB2A-BC8D03EDE6CB}"/>
              </a:ext>
            </a:extLst>
          </p:cNvPr>
          <p:cNvSpPr/>
          <p:nvPr userDrawn="1"/>
        </p:nvSpPr>
        <p:spPr>
          <a:xfrm>
            <a:off x="4650651" y="4997807"/>
            <a:ext cx="3312000" cy="18601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latin typeface="+mn-lt"/>
              <a:cs typeface="Arial" pitchFamily="34" charset="0"/>
            </a:endParaRPr>
          </a:p>
        </p:txBody>
      </p:sp>
    </p:spTree>
    <p:extLst>
      <p:ext uri="{BB962C8B-B14F-4D97-AF65-F5344CB8AC3E}">
        <p14:creationId xmlns:p14="http://schemas.microsoft.com/office/powerpoint/2010/main" val="4087088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Image slide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36E2BA3-F8ED-4133-9FE1-0D363E79E7D7}"/>
              </a:ext>
            </a:extLst>
          </p:cNvPr>
          <p:cNvSpPr/>
          <p:nvPr userDrawn="1"/>
        </p:nvSpPr>
        <p:spPr>
          <a:xfrm>
            <a:off x="-3" y="-1"/>
            <a:ext cx="12192003" cy="3555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그림 개체 틀 2">
            <a:extLst>
              <a:ext uri="{FF2B5EF4-FFF2-40B4-BE49-F238E27FC236}">
                <a16:creationId xmlns:a16="http://schemas.microsoft.com/office/drawing/2014/main" id="{3FF3E958-BF9D-4E4B-9C3C-12D769B49578}"/>
              </a:ext>
            </a:extLst>
          </p:cNvPr>
          <p:cNvSpPr>
            <a:spLocks noGrp="1"/>
          </p:cNvSpPr>
          <p:nvPr>
            <p:ph type="pic" sz="quarter" idx="65" hasCustomPrompt="1"/>
          </p:nvPr>
        </p:nvSpPr>
        <p:spPr>
          <a:xfrm>
            <a:off x="5100846"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5" name="그림 개체 틀 2">
            <a:extLst>
              <a:ext uri="{FF2B5EF4-FFF2-40B4-BE49-F238E27FC236}">
                <a16:creationId xmlns:a16="http://schemas.microsoft.com/office/drawing/2014/main" id="{A8032B3A-A6B6-47A2-84A0-DDD3B5606031}"/>
              </a:ext>
            </a:extLst>
          </p:cNvPr>
          <p:cNvSpPr>
            <a:spLocks noGrp="1"/>
          </p:cNvSpPr>
          <p:nvPr>
            <p:ph type="pic" sz="quarter" idx="66" hasCustomPrompt="1"/>
          </p:nvPr>
        </p:nvSpPr>
        <p:spPr>
          <a:xfrm>
            <a:off x="8480425"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dirty="0"/>
              <a:t>Place Your Picture Here</a:t>
            </a:r>
            <a:endParaRPr lang="ko-KR" altLang="en-US" dirty="0"/>
          </a:p>
        </p:txBody>
      </p:sp>
      <p:sp>
        <p:nvSpPr>
          <p:cNvPr id="6" name="Text Placeholder 9">
            <a:extLst>
              <a:ext uri="{FF2B5EF4-FFF2-40B4-BE49-F238E27FC236}">
                <a16:creationId xmlns:a16="http://schemas.microsoft.com/office/drawing/2014/main" id="{56294D2B-8299-4DC2-89C8-161892216C8C}"/>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bg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3265534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Image slide layout">
    <p:spTree>
      <p:nvGrpSpPr>
        <p:cNvPr id="1" name=""/>
        <p:cNvGrpSpPr/>
        <p:nvPr/>
      </p:nvGrpSpPr>
      <p:grpSpPr>
        <a:xfrm>
          <a:off x="0" y="0"/>
          <a:ext cx="0" cy="0"/>
          <a:chOff x="0" y="0"/>
          <a:chExt cx="0" cy="0"/>
        </a:xfrm>
      </p:grpSpPr>
      <p:sp>
        <p:nvSpPr>
          <p:cNvPr id="5" name="Diamond 4">
            <a:extLst>
              <a:ext uri="{FF2B5EF4-FFF2-40B4-BE49-F238E27FC236}">
                <a16:creationId xmlns:a16="http://schemas.microsoft.com/office/drawing/2014/main" id="{B4C0FDFD-D0AE-4831-BE69-F051038F6C91}"/>
              </a:ext>
            </a:extLst>
          </p:cNvPr>
          <p:cNvSpPr/>
          <p:nvPr userDrawn="1"/>
        </p:nvSpPr>
        <p:spPr>
          <a:xfrm>
            <a:off x="6168889" y="457201"/>
            <a:ext cx="5943598" cy="5943598"/>
          </a:xfrm>
          <a:prstGeom prst="diamond">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84A10E2B-EFBB-46CE-9695-BE056BCF0E44}"/>
              </a:ext>
            </a:extLst>
          </p:cNvPr>
          <p:cNvSpPr>
            <a:spLocks noGrp="1"/>
          </p:cNvSpPr>
          <p:nvPr>
            <p:ph type="pic" sz="quarter" idx="14" hasCustomPrompt="1"/>
          </p:nvPr>
        </p:nvSpPr>
        <p:spPr>
          <a:xfrm>
            <a:off x="5754757" y="457202"/>
            <a:ext cx="5943598" cy="5943596"/>
          </a:xfrm>
          <a:custGeom>
            <a:avLst/>
            <a:gdLst>
              <a:gd name="connsiteX0" fmla="*/ 2072309 w 4144618"/>
              <a:gd name="connsiteY0" fmla="*/ 0 h 4144618"/>
              <a:gd name="connsiteX1" fmla="*/ 4144618 w 4144618"/>
              <a:gd name="connsiteY1" fmla="*/ 2072309 h 4144618"/>
              <a:gd name="connsiteX2" fmla="*/ 2072309 w 4144618"/>
              <a:gd name="connsiteY2" fmla="*/ 4144618 h 4144618"/>
              <a:gd name="connsiteX3" fmla="*/ 0 w 4144618"/>
              <a:gd name="connsiteY3" fmla="*/ 2072309 h 4144618"/>
            </a:gdLst>
            <a:ahLst/>
            <a:cxnLst>
              <a:cxn ang="0">
                <a:pos x="connsiteX0" y="connsiteY0"/>
              </a:cxn>
              <a:cxn ang="0">
                <a:pos x="connsiteX1" y="connsiteY1"/>
              </a:cxn>
              <a:cxn ang="0">
                <a:pos x="connsiteX2" y="connsiteY2"/>
              </a:cxn>
              <a:cxn ang="0">
                <a:pos x="connsiteX3" y="connsiteY3"/>
              </a:cxn>
            </a:cxnLst>
            <a:rect l="l" t="t" r="r" b="b"/>
            <a:pathLst>
              <a:path w="4144618" h="4144618">
                <a:moveTo>
                  <a:pt x="2072309" y="0"/>
                </a:moveTo>
                <a:lnTo>
                  <a:pt x="4144618" y="2072309"/>
                </a:lnTo>
                <a:lnTo>
                  <a:pt x="2072309" y="4144618"/>
                </a:lnTo>
                <a:lnTo>
                  <a:pt x="0" y="2072309"/>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400">
                <a:solidFill>
                  <a:schemeClr val="tx1">
                    <a:lumMod val="75000"/>
                    <a:lumOff val="25000"/>
                  </a:schemeClr>
                </a:solidFill>
              </a:defRPr>
            </a:lvl1pPr>
          </a:lstStyle>
          <a:p>
            <a:r>
              <a:rPr lang="en-US" altLang="ko-KR" dirty="0"/>
              <a:t>Place Your Picture Here And Send To Back</a:t>
            </a:r>
            <a:endParaRPr lang="ko-KR" altLang="en-US" dirty="0"/>
          </a:p>
        </p:txBody>
      </p:sp>
    </p:spTree>
    <p:extLst>
      <p:ext uri="{BB962C8B-B14F-4D97-AF65-F5344CB8AC3E}">
        <p14:creationId xmlns:p14="http://schemas.microsoft.com/office/powerpoint/2010/main" val="11096183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Image slide layout">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F8BDD4B1-741C-4178-8C0D-7488A0035868}"/>
              </a:ext>
            </a:extLst>
          </p:cNvPr>
          <p:cNvSpPr>
            <a:spLocks noGrp="1"/>
          </p:cNvSpPr>
          <p:nvPr>
            <p:ph type="pic" sz="quarter" idx="14" hasCustomPrompt="1"/>
          </p:nvPr>
        </p:nvSpPr>
        <p:spPr>
          <a:xfrm>
            <a:off x="6104618" y="1"/>
            <a:ext cx="6087382" cy="6858000"/>
          </a:xfrm>
          <a:custGeom>
            <a:avLst/>
            <a:gdLst>
              <a:gd name="connsiteX0" fmla="*/ 3482838 w 6087382"/>
              <a:gd name="connsiteY0" fmla="*/ 0 h 6858000"/>
              <a:gd name="connsiteX1" fmla="*/ 3831547 w 6087382"/>
              <a:gd name="connsiteY1" fmla="*/ 0 h 6858000"/>
              <a:gd name="connsiteX2" fmla="*/ 3831547 w 6087382"/>
              <a:gd name="connsiteY2" fmla="*/ 3939 h 6858000"/>
              <a:gd name="connsiteX3" fmla="*/ 3831547 w 6087382"/>
              <a:gd name="connsiteY3" fmla="*/ 23322 h 6858000"/>
              <a:gd name="connsiteX4" fmla="*/ 4002130 w 6087382"/>
              <a:gd name="connsiteY4" fmla="*/ 488548 h 6858000"/>
              <a:gd name="connsiteX5" fmla="*/ 4281266 w 6087382"/>
              <a:gd name="connsiteY5" fmla="*/ 178397 h 6858000"/>
              <a:gd name="connsiteX6" fmla="*/ 4304532 w 6087382"/>
              <a:gd name="connsiteY6" fmla="*/ 147382 h 6858000"/>
              <a:gd name="connsiteX7" fmla="*/ 4384974 w 6087382"/>
              <a:gd name="connsiteY7" fmla="*/ 18476 h 6858000"/>
              <a:gd name="connsiteX8" fmla="*/ 4406136 w 6087382"/>
              <a:gd name="connsiteY8" fmla="*/ 0 h 6858000"/>
              <a:gd name="connsiteX9" fmla="*/ 4529208 w 6087382"/>
              <a:gd name="connsiteY9" fmla="*/ 0 h 6858000"/>
              <a:gd name="connsiteX10" fmla="*/ 4529388 w 6087382"/>
              <a:gd name="connsiteY10" fmla="*/ 64 h 6858000"/>
              <a:gd name="connsiteX11" fmla="*/ 4591418 w 6087382"/>
              <a:gd name="connsiteY11" fmla="*/ 279201 h 6858000"/>
              <a:gd name="connsiteX12" fmla="*/ 4320039 w 6087382"/>
              <a:gd name="connsiteY12" fmla="*/ 829715 h 6858000"/>
              <a:gd name="connsiteX13" fmla="*/ 4203729 w 6087382"/>
              <a:gd name="connsiteY13" fmla="*/ 977041 h 6858000"/>
              <a:gd name="connsiteX14" fmla="*/ 4071918 w 6087382"/>
              <a:gd name="connsiteY14" fmla="*/ 1450017 h 6858000"/>
              <a:gd name="connsiteX15" fmla="*/ 4599176 w 6087382"/>
              <a:gd name="connsiteY15" fmla="*/ 1310449 h 6858000"/>
              <a:gd name="connsiteX16" fmla="*/ 4436342 w 6087382"/>
              <a:gd name="connsiteY16" fmla="*/ 938268 h 6858000"/>
              <a:gd name="connsiteX17" fmla="*/ 4785266 w 6087382"/>
              <a:gd name="connsiteY17" fmla="*/ 961533 h 6858000"/>
              <a:gd name="connsiteX18" fmla="*/ 5281508 w 6087382"/>
              <a:gd name="connsiteY18" fmla="*/ 442026 h 6858000"/>
              <a:gd name="connsiteX19" fmla="*/ 5260185 w 6087382"/>
              <a:gd name="connsiteY19" fmla="*/ 209412 h 6858000"/>
              <a:gd name="connsiteX20" fmla="*/ 5251460 w 6087382"/>
              <a:gd name="connsiteY20" fmla="*/ 0 h 6858000"/>
              <a:gd name="connsiteX21" fmla="*/ 5477070 w 6087382"/>
              <a:gd name="connsiteY21" fmla="*/ 0 h 6858000"/>
              <a:gd name="connsiteX22" fmla="*/ 5483105 w 6087382"/>
              <a:gd name="connsiteY22" fmla="*/ 162894 h 6858000"/>
              <a:gd name="connsiteX23" fmla="*/ 5514122 w 6087382"/>
              <a:gd name="connsiteY23" fmla="*/ 372246 h 6858000"/>
              <a:gd name="connsiteX24" fmla="*/ 5630424 w 6087382"/>
              <a:gd name="connsiteY24" fmla="*/ 535071 h 6858000"/>
              <a:gd name="connsiteX25" fmla="*/ 5754485 w 6087382"/>
              <a:gd name="connsiteY25" fmla="*/ 403261 h 6858000"/>
              <a:gd name="connsiteX26" fmla="*/ 5870796 w 6087382"/>
              <a:gd name="connsiteY26" fmla="*/ 69844 h 6858000"/>
              <a:gd name="connsiteX27" fmla="*/ 5897256 w 6087382"/>
              <a:gd name="connsiteY27" fmla="*/ 0 h 6858000"/>
              <a:gd name="connsiteX28" fmla="*/ 6087382 w 6087382"/>
              <a:gd name="connsiteY28" fmla="*/ 0 h 6858000"/>
              <a:gd name="connsiteX29" fmla="*/ 6087382 w 6087382"/>
              <a:gd name="connsiteY29" fmla="*/ 430695 h 6858000"/>
              <a:gd name="connsiteX30" fmla="*/ 6036531 w 6087382"/>
              <a:gd name="connsiteY30" fmla="*/ 517627 h 6858000"/>
              <a:gd name="connsiteX31" fmla="*/ 5824273 w 6087382"/>
              <a:gd name="connsiteY31" fmla="*/ 790950 h 6858000"/>
              <a:gd name="connsiteX32" fmla="*/ 4824031 w 6087382"/>
              <a:gd name="connsiteY32" fmla="*/ 1597343 h 6858000"/>
              <a:gd name="connsiteX33" fmla="*/ 5537379 w 6087382"/>
              <a:gd name="connsiteY33" fmla="*/ 1923002 h 6858000"/>
              <a:gd name="connsiteX34" fmla="*/ 4909327 w 6087382"/>
              <a:gd name="connsiteY34" fmla="*/ 2132350 h 6858000"/>
              <a:gd name="connsiteX35" fmla="*/ 4676713 w 6087382"/>
              <a:gd name="connsiteY35" fmla="*/ 2264168 h 6858000"/>
              <a:gd name="connsiteX36" fmla="*/ 4862804 w 6087382"/>
              <a:gd name="connsiteY36" fmla="*/ 2954251 h 6858000"/>
              <a:gd name="connsiteX37" fmla="*/ 5444334 w 6087382"/>
              <a:gd name="connsiteY37" fmla="*/ 4156091 h 6858000"/>
              <a:gd name="connsiteX38" fmla="*/ 5165198 w 6087382"/>
              <a:gd name="connsiteY38" fmla="*/ 5373430 h 6858000"/>
              <a:gd name="connsiteX39" fmla="*/ 4971357 w 6087382"/>
              <a:gd name="connsiteY39" fmla="*/ 5706847 h 6858000"/>
              <a:gd name="connsiteX40" fmla="*/ 4680089 w 6087382"/>
              <a:gd name="connsiteY40" fmla="*/ 6844925 h 6858000"/>
              <a:gd name="connsiteX41" fmla="*/ 4678462 w 6087382"/>
              <a:gd name="connsiteY41" fmla="*/ 6858000 h 6858000"/>
              <a:gd name="connsiteX42" fmla="*/ 4106368 w 6087382"/>
              <a:gd name="connsiteY42" fmla="*/ 6858000 h 6858000"/>
              <a:gd name="connsiteX43" fmla="*/ 4133949 w 6087382"/>
              <a:gd name="connsiteY43" fmla="*/ 6792376 h 6858000"/>
              <a:gd name="connsiteX44" fmla="*/ 4002130 w 6087382"/>
              <a:gd name="connsiteY44" fmla="*/ 6420195 h 6858000"/>
              <a:gd name="connsiteX45" fmla="*/ 3893096 w 6087382"/>
              <a:gd name="connsiteY45" fmla="*/ 6829084 h 6858000"/>
              <a:gd name="connsiteX46" fmla="*/ 3894876 w 6087382"/>
              <a:gd name="connsiteY46" fmla="*/ 6858000 h 6858000"/>
              <a:gd name="connsiteX47" fmla="*/ 3264208 w 6087382"/>
              <a:gd name="connsiteY47" fmla="*/ 6858000 h 6858000"/>
              <a:gd name="connsiteX48" fmla="*/ 3249895 w 6087382"/>
              <a:gd name="connsiteY48" fmla="*/ 6799278 h 6858000"/>
              <a:gd name="connsiteX49" fmla="*/ 3040662 w 6087382"/>
              <a:gd name="connsiteY49" fmla="*/ 6117793 h 6858000"/>
              <a:gd name="connsiteX50" fmla="*/ 2110208 w 6087382"/>
              <a:gd name="connsiteY50" fmla="*/ 5784385 h 6858000"/>
              <a:gd name="connsiteX51" fmla="*/ 2063685 w 6087382"/>
              <a:gd name="connsiteY51" fmla="*/ 5885180 h 6858000"/>
              <a:gd name="connsiteX52" fmla="*/ 1855303 w 6087382"/>
              <a:gd name="connsiteY52" fmla="*/ 6778806 h 6858000"/>
              <a:gd name="connsiteX53" fmla="*/ 1853833 w 6087382"/>
              <a:gd name="connsiteY53" fmla="*/ 6858000 h 6858000"/>
              <a:gd name="connsiteX54" fmla="*/ 1353381 w 6087382"/>
              <a:gd name="connsiteY54" fmla="*/ 6858000 h 6858000"/>
              <a:gd name="connsiteX55" fmla="*/ 1326592 w 6087382"/>
              <a:gd name="connsiteY55" fmla="*/ 6797222 h 6858000"/>
              <a:gd name="connsiteX56" fmla="*/ 1195262 w 6087382"/>
              <a:gd name="connsiteY56" fmla="*/ 6513240 h 6858000"/>
              <a:gd name="connsiteX57" fmla="*/ 981821 w 6087382"/>
              <a:gd name="connsiteY57" fmla="*/ 6823040 h 6858000"/>
              <a:gd name="connsiteX58" fmla="*/ 964628 w 6087382"/>
              <a:gd name="connsiteY58" fmla="*/ 6858000 h 6858000"/>
              <a:gd name="connsiteX59" fmla="*/ 437937 w 6087382"/>
              <a:gd name="connsiteY59" fmla="*/ 6858000 h 6858000"/>
              <a:gd name="connsiteX60" fmla="*/ 474164 w 6087382"/>
              <a:gd name="connsiteY60" fmla="*/ 6482225 h 6858000"/>
              <a:gd name="connsiteX61" fmla="*/ 381119 w 6087382"/>
              <a:gd name="connsiteY61" fmla="*/ 5668074 h 6858000"/>
              <a:gd name="connsiteX62" fmla="*/ 55452 w 6087382"/>
              <a:gd name="connsiteY62" fmla="*/ 5001249 h 6858000"/>
              <a:gd name="connsiteX63" fmla="*/ 24437 w 6087382"/>
              <a:gd name="connsiteY63" fmla="*/ 4892696 h 6858000"/>
              <a:gd name="connsiteX64" fmla="*/ 605974 w 6087382"/>
              <a:gd name="connsiteY64" fmla="*/ 3838182 h 6858000"/>
              <a:gd name="connsiteX65" fmla="*/ 2133473 w 6087382"/>
              <a:gd name="connsiteY65" fmla="*/ 3760644 h 6858000"/>
              <a:gd name="connsiteX66" fmla="*/ 2901094 w 6087382"/>
              <a:gd name="connsiteY66" fmla="*/ 3807166 h 6858000"/>
              <a:gd name="connsiteX67" fmla="*/ 3505888 w 6087382"/>
              <a:gd name="connsiteY67" fmla="*/ 3287667 h 6858000"/>
              <a:gd name="connsiteX68" fmla="*/ 3226752 w 6087382"/>
              <a:gd name="connsiteY68" fmla="*/ 2977516 h 6858000"/>
              <a:gd name="connsiteX69" fmla="*/ 2420359 w 6087382"/>
              <a:gd name="connsiteY69" fmla="*/ 3024039 h 6858000"/>
              <a:gd name="connsiteX70" fmla="*/ 2304056 w 6087382"/>
              <a:gd name="connsiteY70" fmla="*/ 2698380 h 6858000"/>
              <a:gd name="connsiteX71" fmla="*/ 2932108 w 6087382"/>
              <a:gd name="connsiteY71" fmla="*/ 1969525 h 6858000"/>
              <a:gd name="connsiteX72" fmla="*/ 2901094 w 6087382"/>
              <a:gd name="connsiteY72" fmla="*/ 1504298 h 6858000"/>
              <a:gd name="connsiteX73" fmla="*/ 2575434 w 6087382"/>
              <a:gd name="connsiteY73" fmla="*/ 883995 h 6858000"/>
              <a:gd name="connsiteX74" fmla="*/ 2769283 w 6087382"/>
              <a:gd name="connsiteY74" fmla="*/ 411011 h 6858000"/>
              <a:gd name="connsiteX75" fmla="*/ 2901094 w 6087382"/>
              <a:gd name="connsiteY75" fmla="*/ 829715 h 6858000"/>
              <a:gd name="connsiteX76" fmla="*/ 3180230 w 6087382"/>
              <a:gd name="connsiteY76" fmla="*/ 1302699 h 6858000"/>
              <a:gd name="connsiteX77" fmla="*/ 3637707 w 6087382"/>
              <a:gd name="connsiteY77" fmla="*/ 1194147 h 6858000"/>
              <a:gd name="connsiteX78" fmla="*/ 3684229 w 6087382"/>
              <a:gd name="connsiteY78" fmla="*/ 697904 h 6858000"/>
              <a:gd name="connsiteX79" fmla="*/ 3482631 w 6087382"/>
              <a:gd name="connsiteY79" fmla="*/ 3882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6087382" h="6858000">
                <a:moveTo>
                  <a:pt x="3482838" y="0"/>
                </a:moveTo>
                <a:lnTo>
                  <a:pt x="3831547" y="0"/>
                </a:lnTo>
                <a:lnTo>
                  <a:pt x="3831547" y="3939"/>
                </a:lnTo>
                <a:cubicBezTo>
                  <a:pt x="3831547" y="9754"/>
                  <a:pt x="3831547" y="15568"/>
                  <a:pt x="3831547" y="23322"/>
                </a:cubicBezTo>
                <a:cubicBezTo>
                  <a:pt x="3839305" y="201663"/>
                  <a:pt x="3800532" y="434276"/>
                  <a:pt x="4002130" y="488548"/>
                </a:cubicBezTo>
                <a:cubicBezTo>
                  <a:pt x="4180471" y="535071"/>
                  <a:pt x="4195979" y="294708"/>
                  <a:pt x="4281266" y="178397"/>
                </a:cubicBezTo>
                <a:cubicBezTo>
                  <a:pt x="4289024" y="170647"/>
                  <a:pt x="4296774" y="155140"/>
                  <a:pt x="4304532" y="147382"/>
                </a:cubicBezTo>
                <a:cubicBezTo>
                  <a:pt x="4331668" y="108613"/>
                  <a:pt x="4352990" y="54337"/>
                  <a:pt x="4384974" y="18476"/>
                </a:cubicBezTo>
                <a:lnTo>
                  <a:pt x="4406136" y="0"/>
                </a:lnTo>
                <a:lnTo>
                  <a:pt x="4529208" y="0"/>
                </a:lnTo>
                <a:lnTo>
                  <a:pt x="4529388" y="64"/>
                </a:lnTo>
                <a:cubicBezTo>
                  <a:pt x="4630191" y="54337"/>
                  <a:pt x="4614683" y="170647"/>
                  <a:pt x="4591418" y="279201"/>
                </a:cubicBezTo>
                <a:cubicBezTo>
                  <a:pt x="4552653" y="488548"/>
                  <a:pt x="4389819" y="635874"/>
                  <a:pt x="4320039" y="829715"/>
                </a:cubicBezTo>
                <a:cubicBezTo>
                  <a:pt x="4281266" y="876237"/>
                  <a:pt x="4226994" y="922760"/>
                  <a:pt x="4203729" y="977041"/>
                </a:cubicBezTo>
                <a:cubicBezTo>
                  <a:pt x="4133949" y="1124358"/>
                  <a:pt x="3971115" y="1263927"/>
                  <a:pt x="4071918" y="1450017"/>
                </a:cubicBezTo>
                <a:cubicBezTo>
                  <a:pt x="4110683" y="1527555"/>
                  <a:pt x="4366562" y="1457775"/>
                  <a:pt x="4599176" y="1310449"/>
                </a:cubicBezTo>
                <a:lnTo>
                  <a:pt x="4436342" y="938268"/>
                </a:lnTo>
                <a:cubicBezTo>
                  <a:pt x="4552653" y="946026"/>
                  <a:pt x="4668956" y="953775"/>
                  <a:pt x="4785266" y="961533"/>
                </a:cubicBezTo>
                <a:cubicBezTo>
                  <a:pt x="5227228" y="1008056"/>
                  <a:pt x="5343539" y="891745"/>
                  <a:pt x="5281508" y="442026"/>
                </a:cubicBezTo>
                <a:cubicBezTo>
                  <a:pt x="5273755" y="364488"/>
                  <a:pt x="5266001" y="286950"/>
                  <a:pt x="5260185" y="209412"/>
                </a:cubicBezTo>
                <a:lnTo>
                  <a:pt x="5251460" y="0"/>
                </a:lnTo>
                <a:lnTo>
                  <a:pt x="5477070" y="0"/>
                </a:lnTo>
                <a:lnTo>
                  <a:pt x="5483105" y="162894"/>
                </a:lnTo>
                <a:cubicBezTo>
                  <a:pt x="5488921" y="232678"/>
                  <a:pt x="5498615" y="302462"/>
                  <a:pt x="5514122" y="372246"/>
                </a:cubicBezTo>
                <a:cubicBezTo>
                  <a:pt x="5529629" y="442026"/>
                  <a:pt x="5529629" y="550579"/>
                  <a:pt x="5630424" y="535071"/>
                </a:cubicBezTo>
                <a:cubicBezTo>
                  <a:pt x="5676947" y="527321"/>
                  <a:pt x="5731228" y="457533"/>
                  <a:pt x="5754485" y="403261"/>
                </a:cubicBezTo>
                <a:cubicBezTo>
                  <a:pt x="5801008" y="294708"/>
                  <a:pt x="5824273" y="178397"/>
                  <a:pt x="5870796" y="69844"/>
                </a:cubicBezTo>
                <a:lnTo>
                  <a:pt x="5897256" y="0"/>
                </a:lnTo>
                <a:lnTo>
                  <a:pt x="6087382" y="0"/>
                </a:lnTo>
                <a:lnTo>
                  <a:pt x="6087382" y="430695"/>
                </a:lnTo>
                <a:lnTo>
                  <a:pt x="6036531" y="517627"/>
                </a:lnTo>
                <a:cubicBezTo>
                  <a:pt x="5973533" y="614550"/>
                  <a:pt x="5901811" y="705658"/>
                  <a:pt x="5824273" y="790950"/>
                </a:cubicBezTo>
                <a:cubicBezTo>
                  <a:pt x="5545137" y="1108851"/>
                  <a:pt x="5219478" y="1364730"/>
                  <a:pt x="4824031" y="1597343"/>
                </a:cubicBezTo>
                <a:cubicBezTo>
                  <a:pt x="5072152" y="1760168"/>
                  <a:pt x="5366796" y="1713646"/>
                  <a:pt x="5537379" y="1923002"/>
                </a:cubicBezTo>
                <a:cubicBezTo>
                  <a:pt x="5359046" y="2140108"/>
                  <a:pt x="5110925" y="2062570"/>
                  <a:pt x="4909327" y="2132350"/>
                </a:cubicBezTo>
                <a:cubicBezTo>
                  <a:pt x="4824031" y="2163365"/>
                  <a:pt x="4661206" y="2116842"/>
                  <a:pt x="4676713" y="2264168"/>
                </a:cubicBezTo>
                <a:cubicBezTo>
                  <a:pt x="4707728" y="2504532"/>
                  <a:pt x="4668956" y="2760410"/>
                  <a:pt x="4862804" y="2954251"/>
                </a:cubicBezTo>
                <a:cubicBezTo>
                  <a:pt x="5188463" y="3287667"/>
                  <a:pt x="5328031" y="3729629"/>
                  <a:pt x="5444334" y="4156091"/>
                </a:cubicBezTo>
                <a:cubicBezTo>
                  <a:pt x="5568394" y="4598052"/>
                  <a:pt x="5537379" y="5024514"/>
                  <a:pt x="5165198" y="5373430"/>
                </a:cubicBezTo>
                <a:cubicBezTo>
                  <a:pt x="5072152" y="5458726"/>
                  <a:pt x="5017880" y="5575028"/>
                  <a:pt x="4971357" y="5706847"/>
                </a:cubicBezTo>
                <a:cubicBezTo>
                  <a:pt x="4837604" y="6084844"/>
                  <a:pt x="4735472" y="6463930"/>
                  <a:pt x="4680089" y="6844925"/>
                </a:cubicBezTo>
                <a:lnTo>
                  <a:pt x="4678462" y="6858000"/>
                </a:lnTo>
                <a:lnTo>
                  <a:pt x="4106368" y="6858000"/>
                </a:lnTo>
                <a:lnTo>
                  <a:pt x="4133949" y="6792376"/>
                </a:lnTo>
                <a:cubicBezTo>
                  <a:pt x="4188221" y="6676065"/>
                  <a:pt x="4126191" y="6528747"/>
                  <a:pt x="4002130" y="6420195"/>
                </a:cubicBezTo>
                <a:cubicBezTo>
                  <a:pt x="3909085" y="6559763"/>
                  <a:pt x="3890188" y="6694967"/>
                  <a:pt x="3893096" y="6829084"/>
                </a:cubicBezTo>
                <a:lnTo>
                  <a:pt x="3894876" y="6858000"/>
                </a:lnTo>
                <a:lnTo>
                  <a:pt x="3264208" y="6858000"/>
                </a:lnTo>
                <a:lnTo>
                  <a:pt x="3249895" y="6799278"/>
                </a:lnTo>
                <a:cubicBezTo>
                  <a:pt x="3189439" y="6569936"/>
                  <a:pt x="3120139" y="6342653"/>
                  <a:pt x="3040662" y="6117793"/>
                </a:cubicBezTo>
                <a:cubicBezTo>
                  <a:pt x="2978631" y="5947210"/>
                  <a:pt x="2249776" y="5683581"/>
                  <a:pt x="2110208" y="5784385"/>
                </a:cubicBezTo>
                <a:cubicBezTo>
                  <a:pt x="2086951" y="5807642"/>
                  <a:pt x="2071443" y="5846415"/>
                  <a:pt x="2063685" y="5885180"/>
                </a:cubicBezTo>
                <a:cubicBezTo>
                  <a:pt x="1962886" y="6183702"/>
                  <a:pt x="1877594" y="6480285"/>
                  <a:pt x="1855303" y="6778806"/>
                </a:cubicBezTo>
                <a:lnTo>
                  <a:pt x="1853833" y="6858000"/>
                </a:lnTo>
                <a:lnTo>
                  <a:pt x="1353381" y="6858000"/>
                </a:lnTo>
                <a:lnTo>
                  <a:pt x="1326592" y="6797222"/>
                </a:lnTo>
                <a:cubicBezTo>
                  <a:pt x="1282977" y="6704177"/>
                  <a:pt x="1237907" y="6610162"/>
                  <a:pt x="1195262" y="6513240"/>
                </a:cubicBezTo>
                <a:cubicBezTo>
                  <a:pt x="1108032" y="6615007"/>
                  <a:pt x="1038248" y="6717864"/>
                  <a:pt x="981821" y="6823040"/>
                </a:cubicBezTo>
                <a:lnTo>
                  <a:pt x="964628" y="6858000"/>
                </a:lnTo>
                <a:lnTo>
                  <a:pt x="437937" y="6858000"/>
                </a:lnTo>
                <a:lnTo>
                  <a:pt x="474164" y="6482225"/>
                </a:lnTo>
                <a:cubicBezTo>
                  <a:pt x="505179" y="6172074"/>
                  <a:pt x="551702" y="5892937"/>
                  <a:pt x="381119" y="5668074"/>
                </a:cubicBezTo>
                <a:cubicBezTo>
                  <a:pt x="226043" y="5458726"/>
                  <a:pt x="621482" y="4985741"/>
                  <a:pt x="55452" y="5001249"/>
                </a:cubicBezTo>
                <a:cubicBezTo>
                  <a:pt x="47702" y="5001249"/>
                  <a:pt x="32195" y="4931469"/>
                  <a:pt x="24437" y="4892696"/>
                </a:cubicBezTo>
                <a:cubicBezTo>
                  <a:pt x="-84108" y="4466242"/>
                  <a:pt x="179512" y="3993257"/>
                  <a:pt x="605974" y="3838182"/>
                </a:cubicBezTo>
                <a:cubicBezTo>
                  <a:pt x="1109966" y="3652091"/>
                  <a:pt x="1621724" y="3667598"/>
                  <a:pt x="2133473" y="3760644"/>
                </a:cubicBezTo>
                <a:cubicBezTo>
                  <a:pt x="2389344" y="3807166"/>
                  <a:pt x="2645223" y="3830432"/>
                  <a:pt x="2901094" y="3807166"/>
                </a:cubicBezTo>
                <a:cubicBezTo>
                  <a:pt x="3219002" y="3776151"/>
                  <a:pt x="3428350" y="3597819"/>
                  <a:pt x="3505888" y="3287667"/>
                </a:cubicBezTo>
                <a:cubicBezTo>
                  <a:pt x="3560169" y="3078311"/>
                  <a:pt x="3505888" y="2923235"/>
                  <a:pt x="3226752" y="2977516"/>
                </a:cubicBezTo>
                <a:cubicBezTo>
                  <a:pt x="2963124" y="3031788"/>
                  <a:pt x="2691745" y="3070561"/>
                  <a:pt x="2420359" y="3024039"/>
                </a:cubicBezTo>
                <a:cubicBezTo>
                  <a:pt x="2211011" y="2985266"/>
                  <a:pt x="2079193" y="2868963"/>
                  <a:pt x="2304056" y="2698380"/>
                </a:cubicBezTo>
                <a:cubicBezTo>
                  <a:pt x="2575434" y="2496782"/>
                  <a:pt x="2691745" y="2186631"/>
                  <a:pt x="2932108" y="1969525"/>
                </a:cubicBezTo>
                <a:cubicBezTo>
                  <a:pt x="3133707" y="1783434"/>
                  <a:pt x="3087184" y="1643866"/>
                  <a:pt x="2901094" y="1504298"/>
                </a:cubicBezTo>
                <a:cubicBezTo>
                  <a:pt x="2691745" y="1349222"/>
                  <a:pt x="2536670" y="1147624"/>
                  <a:pt x="2575434" y="883995"/>
                </a:cubicBezTo>
                <a:cubicBezTo>
                  <a:pt x="2598700" y="713412"/>
                  <a:pt x="2497897" y="418768"/>
                  <a:pt x="2769283" y="411011"/>
                </a:cubicBezTo>
                <a:cubicBezTo>
                  <a:pt x="3071676" y="403261"/>
                  <a:pt x="2885586" y="682397"/>
                  <a:pt x="2901094" y="829715"/>
                </a:cubicBezTo>
                <a:cubicBezTo>
                  <a:pt x="2924359" y="1039071"/>
                  <a:pt x="2978631" y="1217404"/>
                  <a:pt x="3180230" y="1302699"/>
                </a:cubicBezTo>
                <a:cubicBezTo>
                  <a:pt x="3350813" y="1380237"/>
                  <a:pt x="3505888" y="1318207"/>
                  <a:pt x="3637707" y="1194147"/>
                </a:cubicBezTo>
                <a:cubicBezTo>
                  <a:pt x="3800532" y="1039071"/>
                  <a:pt x="3761767" y="876237"/>
                  <a:pt x="3684229" y="697904"/>
                </a:cubicBezTo>
                <a:cubicBezTo>
                  <a:pt x="3591184" y="488548"/>
                  <a:pt x="3474873" y="279201"/>
                  <a:pt x="3482631" y="38829"/>
                </a:cubicBez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27561080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Image slide layout">
    <p:spTree>
      <p:nvGrpSpPr>
        <p:cNvPr id="1" name=""/>
        <p:cNvGrpSpPr/>
        <p:nvPr/>
      </p:nvGrpSpPr>
      <p:grpSpPr>
        <a:xfrm>
          <a:off x="0" y="0"/>
          <a:ext cx="0" cy="0"/>
          <a:chOff x="0" y="0"/>
          <a:chExt cx="0" cy="0"/>
        </a:xfrm>
      </p:grpSpPr>
      <p:sp>
        <p:nvSpPr>
          <p:cNvPr id="3" name="그림 개체 틀 2">
            <a:extLst>
              <a:ext uri="{FF2B5EF4-FFF2-40B4-BE49-F238E27FC236}">
                <a16:creationId xmlns:a16="http://schemas.microsoft.com/office/drawing/2014/main" id="{3F63C3E3-5ADE-43BA-B693-B5905B1E7AEB}"/>
              </a:ext>
            </a:extLst>
          </p:cNvPr>
          <p:cNvSpPr>
            <a:spLocks noGrp="1"/>
          </p:cNvSpPr>
          <p:nvPr>
            <p:ph type="pic" sz="quarter" idx="41" hasCustomPrompt="1"/>
          </p:nvPr>
        </p:nvSpPr>
        <p:spPr>
          <a:xfrm>
            <a:off x="4650651" y="0"/>
            <a:ext cx="3312000" cy="4870174"/>
          </a:xfrm>
          <a:prstGeom prst="rect">
            <a:avLst/>
          </a:prstGeom>
          <a:solidFill>
            <a:schemeClr val="bg1">
              <a:lumMod val="95000"/>
            </a:schemeClr>
          </a:solidFill>
        </p:spPr>
        <p:txBody>
          <a:bodyPr anchor="ct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2856327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Image slide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A6DC62C0-B045-4665-AC9D-20B3D5B6F467}"/>
              </a:ext>
            </a:extLst>
          </p:cNvPr>
          <p:cNvSpPr>
            <a:spLocks noGrp="1"/>
          </p:cNvSpPr>
          <p:nvPr>
            <p:ph type="pic" sz="quarter" idx="41" hasCustomPrompt="1"/>
          </p:nvPr>
        </p:nvSpPr>
        <p:spPr>
          <a:xfrm>
            <a:off x="0" y="0"/>
            <a:ext cx="6951916" cy="6858000"/>
          </a:xfrm>
          <a:custGeom>
            <a:avLst/>
            <a:gdLst>
              <a:gd name="connsiteX0" fmla="*/ 1771848 w 6951916"/>
              <a:gd name="connsiteY0" fmla="*/ 5235683 h 6858000"/>
              <a:gd name="connsiteX1" fmla="*/ 3436690 w 6951916"/>
              <a:gd name="connsiteY1" fmla="*/ 6858000 h 6858000"/>
              <a:gd name="connsiteX2" fmla="*/ 190969 w 6951916"/>
              <a:gd name="connsiteY2" fmla="*/ 6858000 h 6858000"/>
              <a:gd name="connsiteX3" fmla="*/ 3520070 w 6951916"/>
              <a:gd name="connsiteY3" fmla="*/ 3441637 h 6858000"/>
              <a:gd name="connsiteX4" fmla="*/ 5206823 w 6951916"/>
              <a:gd name="connsiteY4" fmla="*/ 5085306 h 6858000"/>
              <a:gd name="connsiteX5" fmla="*/ 3479408 w 6951916"/>
              <a:gd name="connsiteY5" fmla="*/ 6858000 h 6858000"/>
              <a:gd name="connsiteX6" fmla="*/ 3470395 w 6951916"/>
              <a:gd name="connsiteY6" fmla="*/ 6858000 h 6858000"/>
              <a:gd name="connsiteX7" fmla="*/ 3534069 w 6951916"/>
              <a:gd name="connsiteY7" fmla="*/ 6792657 h 6858000"/>
              <a:gd name="connsiteX8" fmla="*/ 1851939 w 6951916"/>
              <a:gd name="connsiteY8" fmla="*/ 5153493 h 6858000"/>
              <a:gd name="connsiteX9" fmla="*/ 5265163 w 6951916"/>
              <a:gd name="connsiteY9" fmla="*/ 1650801 h 6858000"/>
              <a:gd name="connsiteX10" fmla="*/ 6951916 w 6951916"/>
              <a:gd name="connsiteY10" fmla="*/ 3294471 h 6858000"/>
              <a:gd name="connsiteX11" fmla="*/ 5286913 w 6951916"/>
              <a:gd name="connsiteY11" fmla="*/ 5003116 h 6858000"/>
              <a:gd name="connsiteX12" fmla="*/ 3600160 w 6951916"/>
              <a:gd name="connsiteY12" fmla="*/ 3359447 h 6858000"/>
              <a:gd name="connsiteX13" fmla="*/ 0 w 6951916"/>
              <a:gd name="connsiteY13" fmla="*/ 11479 h 6858000"/>
              <a:gd name="connsiteX14" fmla="*/ 3437881 w 6951916"/>
              <a:gd name="connsiteY14" fmla="*/ 3361547 h 6858000"/>
              <a:gd name="connsiteX15" fmla="*/ 30736 w 6951916"/>
              <a:gd name="connsiteY15" fmla="*/ 6858000 h 6858000"/>
              <a:gd name="connsiteX16" fmla="*/ 11830 w 6951916"/>
              <a:gd name="connsiteY16" fmla="*/ 6858000 h 6858000"/>
              <a:gd name="connsiteX17" fmla="*/ 0 w 6951916"/>
              <a:gd name="connsiteY17" fmla="*/ 6846473 h 6858000"/>
              <a:gd name="connsiteX18" fmla="*/ 152655 w 6951916"/>
              <a:gd name="connsiteY18" fmla="*/ 0 h 6858000"/>
              <a:gd name="connsiteX19" fmla="*/ 3571090 w 6951916"/>
              <a:gd name="connsiteY19" fmla="*/ 0 h 6858000"/>
              <a:gd name="connsiteX20" fmla="*/ 5182974 w 6951916"/>
              <a:gd name="connsiteY20" fmla="*/ 1570712 h 6858000"/>
              <a:gd name="connsiteX21" fmla="*/ 3517971 w 6951916"/>
              <a:gd name="connsiteY21" fmla="*/ 327935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951916" h="6858000">
                <a:moveTo>
                  <a:pt x="1771848" y="5235683"/>
                </a:moveTo>
                <a:lnTo>
                  <a:pt x="3436690" y="6858000"/>
                </a:lnTo>
                <a:lnTo>
                  <a:pt x="190969" y="6858000"/>
                </a:lnTo>
                <a:close/>
                <a:moveTo>
                  <a:pt x="3520070" y="3441637"/>
                </a:moveTo>
                <a:lnTo>
                  <a:pt x="5206823" y="5085306"/>
                </a:lnTo>
                <a:lnTo>
                  <a:pt x="3479408" y="6858000"/>
                </a:lnTo>
                <a:lnTo>
                  <a:pt x="3470395" y="6858000"/>
                </a:lnTo>
                <a:lnTo>
                  <a:pt x="3534069" y="6792657"/>
                </a:lnTo>
                <a:lnTo>
                  <a:pt x="1851939" y="5153493"/>
                </a:lnTo>
                <a:close/>
                <a:moveTo>
                  <a:pt x="5265163" y="1650801"/>
                </a:moveTo>
                <a:lnTo>
                  <a:pt x="6951916" y="3294471"/>
                </a:lnTo>
                <a:lnTo>
                  <a:pt x="5286913" y="5003116"/>
                </a:lnTo>
                <a:lnTo>
                  <a:pt x="3600160" y="3359447"/>
                </a:lnTo>
                <a:close/>
                <a:moveTo>
                  <a:pt x="0" y="11479"/>
                </a:moveTo>
                <a:lnTo>
                  <a:pt x="3437881" y="3361547"/>
                </a:lnTo>
                <a:lnTo>
                  <a:pt x="30736" y="6858000"/>
                </a:lnTo>
                <a:lnTo>
                  <a:pt x="11830" y="6858000"/>
                </a:lnTo>
                <a:lnTo>
                  <a:pt x="0" y="6846473"/>
                </a:lnTo>
                <a:close/>
                <a:moveTo>
                  <a:pt x="152655" y="0"/>
                </a:moveTo>
                <a:lnTo>
                  <a:pt x="3571090" y="0"/>
                </a:lnTo>
                <a:lnTo>
                  <a:pt x="5182974" y="1570712"/>
                </a:lnTo>
                <a:lnTo>
                  <a:pt x="3517971" y="3279358"/>
                </a:lnTo>
                <a:close/>
              </a:path>
            </a:pathLst>
          </a:custGeom>
          <a:solidFill>
            <a:schemeClr val="bg1">
              <a:lumMod val="95000"/>
            </a:schemeClr>
          </a:solidFill>
        </p:spPr>
        <p:txBody>
          <a:bodyPr wrap="square" anchor="ctr">
            <a:noAutofit/>
          </a:bodyPr>
          <a:lstStyle>
            <a:lvl1pPr marL="0" indent="0" algn="ctr">
              <a:buNone/>
              <a:defRPr sz="1200">
                <a:solidFill>
                  <a:schemeClr val="tx1"/>
                </a:solidFill>
                <a:latin typeface="+mn-lt"/>
                <a:cs typeface="Arial" pitchFamily="34" charset="0"/>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31681583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6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438213" y="699652"/>
            <a:ext cx="4651032" cy="17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6821245" y="4426242"/>
            <a:ext cx="4650622" cy="17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Picture Placeholder 2"/>
          <p:cNvSpPr>
            <a:spLocks noGrp="1"/>
          </p:cNvSpPr>
          <p:nvPr>
            <p:ph type="pic" idx="11" hasCustomPrompt="1"/>
          </p:nvPr>
        </p:nvSpPr>
        <p:spPr>
          <a:xfrm>
            <a:off x="9203867" y="693873"/>
            <a:ext cx="2268000" cy="17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6" name="Picture Placeholder 2"/>
          <p:cNvSpPr>
            <a:spLocks noGrp="1"/>
          </p:cNvSpPr>
          <p:nvPr>
            <p:ph type="pic" idx="12" hasCustomPrompt="1"/>
          </p:nvPr>
        </p:nvSpPr>
        <p:spPr>
          <a:xfrm>
            <a:off x="9203867" y="2562693"/>
            <a:ext cx="2268000" cy="17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7" name="Picture Placeholder 2"/>
          <p:cNvSpPr>
            <a:spLocks noGrp="1"/>
          </p:cNvSpPr>
          <p:nvPr>
            <p:ph type="pic" idx="13" hasCustomPrompt="1"/>
          </p:nvPr>
        </p:nvSpPr>
        <p:spPr>
          <a:xfrm>
            <a:off x="6821245" y="2562693"/>
            <a:ext cx="2268000" cy="17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8" name="Picture Placeholder 2"/>
          <p:cNvSpPr>
            <a:spLocks noGrp="1"/>
          </p:cNvSpPr>
          <p:nvPr>
            <p:ph type="pic" idx="14" hasCustomPrompt="1"/>
          </p:nvPr>
        </p:nvSpPr>
        <p:spPr>
          <a:xfrm>
            <a:off x="4438213" y="2562693"/>
            <a:ext cx="2268000" cy="17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5" hasCustomPrompt="1"/>
          </p:nvPr>
        </p:nvSpPr>
        <p:spPr>
          <a:xfrm>
            <a:off x="4438213" y="4426242"/>
            <a:ext cx="2268000" cy="1764000"/>
          </a:xfrm>
          <a:prstGeom prst="rect">
            <a:avLst/>
          </a:prstGeom>
          <a:solidFill>
            <a:schemeClr val="bg1">
              <a:lumMod val="95000"/>
            </a:schemeClr>
          </a:solidFill>
        </p:spPr>
        <p:txBody>
          <a:bodyPr anchor="ctr"/>
          <a:lstStyle>
            <a:lvl1pPr marL="0" indent="0" algn="ctr">
              <a:buNone/>
              <a:defRPr sz="1200" baseline="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Rectangle 10"/>
          <p:cNvSpPr/>
          <p:nvPr userDrawn="1"/>
        </p:nvSpPr>
        <p:spPr>
          <a:xfrm>
            <a:off x="-16239" y="640080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
        <p:nvSpPr>
          <p:cNvPr id="12" name="Rectangle 11"/>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200553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bg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
        <p:nvSpPr>
          <p:cNvPr id="3" name="Graphic 12">
            <a:extLst>
              <a:ext uri="{FF2B5EF4-FFF2-40B4-BE49-F238E27FC236}">
                <a16:creationId xmlns:a16="http://schemas.microsoft.com/office/drawing/2014/main" id="{567BA13B-F706-4406-859C-6CD084C8217F}"/>
              </a:ext>
            </a:extLst>
          </p:cNvPr>
          <p:cNvSpPr/>
          <p:nvPr userDrawn="1"/>
        </p:nvSpPr>
        <p:spPr>
          <a:xfrm rot="1218983">
            <a:off x="1226692" y="814553"/>
            <a:ext cx="661357" cy="661357"/>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accent4">
              <a:lumMod val="40000"/>
              <a:lumOff val="60000"/>
              <a:alpha val="30000"/>
            </a:schemeClr>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E6931622-A300-4103-BDE2-F9B55350B9AB}"/>
              </a:ext>
            </a:extLst>
          </p:cNvPr>
          <p:cNvSpPr/>
          <p:nvPr userDrawn="1"/>
        </p:nvSpPr>
        <p:spPr>
          <a:xfrm>
            <a:off x="-22998" y="0"/>
            <a:ext cx="1329102" cy="1338935"/>
          </a:xfrm>
          <a:custGeom>
            <a:avLst/>
            <a:gdLst>
              <a:gd name="connsiteX0" fmla="*/ 891042 w 1859154"/>
              <a:gd name="connsiteY0" fmla="*/ 952782 h 1872908"/>
              <a:gd name="connsiteX1" fmla="*/ 844255 w 1859154"/>
              <a:gd name="connsiteY1" fmla="*/ 995969 h 1872908"/>
              <a:gd name="connsiteX2" fmla="*/ 822661 w 1859154"/>
              <a:gd name="connsiteY2" fmla="*/ 1004367 h 1872908"/>
              <a:gd name="connsiteX3" fmla="*/ 759081 w 1859154"/>
              <a:gd name="connsiteY3" fmla="*/ 1005566 h 1872908"/>
              <a:gd name="connsiteX4" fmla="*/ 760280 w 1859154"/>
              <a:gd name="connsiteY4" fmla="*/ 1192711 h 1872908"/>
              <a:gd name="connsiteX5" fmla="*/ 971417 w 1859154"/>
              <a:gd name="connsiteY5" fmla="*/ 1341466 h 1872908"/>
              <a:gd name="connsiteX6" fmla="*/ 1020603 w 1859154"/>
              <a:gd name="connsiteY6" fmla="*/ 1088342 h 1872908"/>
              <a:gd name="connsiteX7" fmla="*/ 562339 w 1859154"/>
              <a:gd name="connsiteY7" fmla="*/ 950382 h 1872908"/>
              <a:gd name="connsiteX8" fmla="*/ 415983 w 1859154"/>
              <a:gd name="connsiteY8" fmla="*/ 1090740 h 1872908"/>
              <a:gd name="connsiteX9" fmla="*/ 468767 w 1859154"/>
              <a:gd name="connsiteY9" fmla="*/ 1352264 h 1872908"/>
              <a:gd name="connsiteX10" fmla="*/ 693100 w 1859154"/>
              <a:gd name="connsiteY10" fmla="*/ 1210705 h 1872908"/>
              <a:gd name="connsiteX11" fmla="*/ 693100 w 1859154"/>
              <a:gd name="connsiteY11" fmla="*/ 1005566 h 1872908"/>
              <a:gd name="connsiteX12" fmla="*/ 629519 w 1859154"/>
              <a:gd name="connsiteY12" fmla="*/ 1006765 h 1872908"/>
              <a:gd name="connsiteX13" fmla="*/ 605526 w 1859154"/>
              <a:gd name="connsiteY13" fmla="*/ 997168 h 1872908"/>
              <a:gd name="connsiteX14" fmla="*/ 1195752 w 1859154"/>
              <a:gd name="connsiteY14" fmla="*/ 775234 h 1872908"/>
              <a:gd name="connsiteX15" fmla="*/ 993011 w 1859154"/>
              <a:gd name="connsiteY15" fmla="*/ 776433 h 1872908"/>
              <a:gd name="connsiteX16" fmla="*/ 994211 w 1859154"/>
              <a:gd name="connsiteY16" fmla="*/ 840015 h 1872908"/>
              <a:gd name="connsiteX17" fmla="*/ 983414 w 1859154"/>
              <a:gd name="connsiteY17" fmla="*/ 864008 h 1872908"/>
              <a:gd name="connsiteX18" fmla="*/ 936628 w 1859154"/>
              <a:gd name="connsiteY18" fmla="*/ 907195 h 1872908"/>
              <a:gd name="connsiteX19" fmla="*/ 1078186 w 1859154"/>
              <a:gd name="connsiteY19" fmla="*/ 1054751 h 1872908"/>
              <a:gd name="connsiteX20" fmla="*/ 1337310 w 1859154"/>
              <a:gd name="connsiteY20" fmla="*/ 1000767 h 1872908"/>
              <a:gd name="connsiteX21" fmla="*/ 467567 w 1859154"/>
              <a:gd name="connsiteY21" fmla="*/ 771635 h 1872908"/>
              <a:gd name="connsiteX22" fmla="*/ 280422 w 1859154"/>
              <a:gd name="connsiteY22" fmla="*/ 772835 h 1872908"/>
              <a:gd name="connsiteX23" fmla="*/ 130467 w 1859154"/>
              <a:gd name="connsiteY23" fmla="*/ 982772 h 1872908"/>
              <a:gd name="connsiteX24" fmla="*/ 383592 w 1859154"/>
              <a:gd name="connsiteY24" fmla="*/ 1030758 h 1872908"/>
              <a:gd name="connsiteX25" fmla="*/ 384792 w 1859154"/>
              <a:gd name="connsiteY25" fmla="*/ 1031958 h 1872908"/>
              <a:gd name="connsiteX26" fmla="*/ 520351 w 1859154"/>
              <a:gd name="connsiteY26" fmla="*/ 903596 h 1872908"/>
              <a:gd name="connsiteX27" fmla="*/ 477164 w 1859154"/>
              <a:gd name="connsiteY27" fmla="*/ 856810 h 1872908"/>
              <a:gd name="connsiteX28" fmla="*/ 468767 w 1859154"/>
              <a:gd name="connsiteY28" fmla="*/ 835217 h 1872908"/>
              <a:gd name="connsiteX29" fmla="*/ 814265 w 1859154"/>
              <a:gd name="connsiteY29" fmla="*/ 541303 h 1872908"/>
              <a:gd name="connsiteX30" fmla="*/ 763880 w 1859154"/>
              <a:gd name="connsiteY30" fmla="*/ 542503 h 1872908"/>
              <a:gd name="connsiteX31" fmla="*/ 700298 w 1859154"/>
              <a:gd name="connsiteY31" fmla="*/ 543702 h 1872908"/>
              <a:gd name="connsiteX32" fmla="*/ 649913 w 1859154"/>
              <a:gd name="connsiteY32" fmla="*/ 544903 h 1872908"/>
              <a:gd name="connsiteX33" fmla="*/ 612724 w 1859154"/>
              <a:gd name="connsiteY33" fmla="*/ 579692 h 1872908"/>
              <a:gd name="connsiteX34" fmla="*/ 565938 w 1859154"/>
              <a:gd name="connsiteY34" fmla="*/ 622879 h 1872908"/>
              <a:gd name="connsiteX35" fmla="*/ 528749 w 1859154"/>
              <a:gd name="connsiteY35" fmla="*/ 657669 h 1872908"/>
              <a:gd name="connsiteX36" fmla="*/ 529948 w 1859154"/>
              <a:gd name="connsiteY36" fmla="*/ 708054 h 1872908"/>
              <a:gd name="connsiteX37" fmla="*/ 531148 w 1859154"/>
              <a:gd name="connsiteY37" fmla="*/ 771635 h 1872908"/>
              <a:gd name="connsiteX38" fmla="*/ 532347 w 1859154"/>
              <a:gd name="connsiteY38" fmla="*/ 822020 h 1872908"/>
              <a:gd name="connsiteX39" fmla="*/ 567138 w 1859154"/>
              <a:gd name="connsiteY39" fmla="*/ 859209 h 1872908"/>
              <a:gd name="connsiteX40" fmla="*/ 610325 w 1859154"/>
              <a:gd name="connsiteY40" fmla="*/ 905995 h 1872908"/>
              <a:gd name="connsiteX41" fmla="*/ 645114 w 1859154"/>
              <a:gd name="connsiteY41" fmla="*/ 943185 h 1872908"/>
              <a:gd name="connsiteX42" fmla="*/ 695499 w 1859154"/>
              <a:gd name="connsiteY42" fmla="*/ 941984 h 1872908"/>
              <a:gd name="connsiteX43" fmla="*/ 759081 w 1859154"/>
              <a:gd name="connsiteY43" fmla="*/ 940785 h 1872908"/>
              <a:gd name="connsiteX44" fmla="*/ 809466 w 1859154"/>
              <a:gd name="connsiteY44" fmla="*/ 939585 h 1872908"/>
              <a:gd name="connsiteX45" fmla="*/ 846654 w 1859154"/>
              <a:gd name="connsiteY45" fmla="*/ 904796 h 1872908"/>
              <a:gd name="connsiteX46" fmla="*/ 893441 w 1859154"/>
              <a:gd name="connsiteY46" fmla="*/ 861609 h 1872908"/>
              <a:gd name="connsiteX47" fmla="*/ 930629 w 1859154"/>
              <a:gd name="connsiteY47" fmla="*/ 826818 h 1872908"/>
              <a:gd name="connsiteX48" fmla="*/ 929430 w 1859154"/>
              <a:gd name="connsiteY48" fmla="*/ 776433 h 1872908"/>
              <a:gd name="connsiteX49" fmla="*/ 928230 w 1859154"/>
              <a:gd name="connsiteY49" fmla="*/ 712853 h 1872908"/>
              <a:gd name="connsiteX50" fmla="*/ 925831 w 1859154"/>
              <a:gd name="connsiteY50" fmla="*/ 662468 h 1872908"/>
              <a:gd name="connsiteX51" fmla="*/ 892241 w 1859154"/>
              <a:gd name="connsiteY51" fmla="*/ 625278 h 1872908"/>
              <a:gd name="connsiteX52" fmla="*/ 849054 w 1859154"/>
              <a:gd name="connsiteY52" fmla="*/ 578493 h 1872908"/>
              <a:gd name="connsiteX53" fmla="*/ 1074587 w 1859154"/>
              <a:gd name="connsiteY53" fmla="*/ 451330 h 1872908"/>
              <a:gd name="connsiteX54" fmla="*/ 939028 w 1859154"/>
              <a:gd name="connsiteY54" fmla="*/ 580892 h 1872908"/>
              <a:gd name="connsiteX55" fmla="*/ 982215 w 1859154"/>
              <a:gd name="connsiteY55" fmla="*/ 627677 h 1872908"/>
              <a:gd name="connsiteX56" fmla="*/ 990612 w 1859154"/>
              <a:gd name="connsiteY56" fmla="*/ 649271 h 1872908"/>
              <a:gd name="connsiteX57" fmla="*/ 991812 w 1859154"/>
              <a:gd name="connsiteY57" fmla="*/ 714052 h 1872908"/>
              <a:gd name="connsiteX58" fmla="*/ 1177756 w 1859154"/>
              <a:gd name="connsiteY58" fmla="*/ 712853 h 1872908"/>
              <a:gd name="connsiteX59" fmla="*/ 1178957 w 1859154"/>
              <a:gd name="connsiteY59" fmla="*/ 710454 h 1872908"/>
              <a:gd name="connsiteX60" fmla="*/ 1327712 w 1859154"/>
              <a:gd name="connsiteY60" fmla="*/ 500515 h 1872908"/>
              <a:gd name="connsiteX61" fmla="*/ 382393 w 1859154"/>
              <a:gd name="connsiteY61" fmla="*/ 429737 h 1872908"/>
              <a:gd name="connsiteX62" fmla="*/ 120870 w 1859154"/>
              <a:gd name="connsiteY62" fmla="*/ 483720 h 1872908"/>
              <a:gd name="connsiteX63" fmla="*/ 263627 w 1859154"/>
              <a:gd name="connsiteY63" fmla="*/ 709253 h 1872908"/>
              <a:gd name="connsiteX64" fmla="*/ 466368 w 1859154"/>
              <a:gd name="connsiteY64" fmla="*/ 708054 h 1872908"/>
              <a:gd name="connsiteX65" fmla="*/ 465167 w 1859154"/>
              <a:gd name="connsiteY65" fmla="*/ 643273 h 1872908"/>
              <a:gd name="connsiteX66" fmla="*/ 475965 w 1859154"/>
              <a:gd name="connsiteY66" fmla="*/ 619280 h 1872908"/>
              <a:gd name="connsiteX67" fmla="*/ 522750 w 1859154"/>
              <a:gd name="connsiteY67" fmla="*/ 576093 h 1872908"/>
              <a:gd name="connsiteX68" fmla="*/ 489160 w 1859154"/>
              <a:gd name="connsiteY68" fmla="*/ 145420 h 1872908"/>
              <a:gd name="connsiteX69" fmla="*/ 439975 w 1859154"/>
              <a:gd name="connsiteY69" fmla="*/ 398546 h 1872908"/>
              <a:gd name="connsiteX70" fmla="*/ 568337 w 1859154"/>
              <a:gd name="connsiteY70" fmla="*/ 535305 h 1872908"/>
              <a:gd name="connsiteX71" fmla="*/ 613923 w 1859154"/>
              <a:gd name="connsiteY71" fmla="*/ 492118 h 1872908"/>
              <a:gd name="connsiteX72" fmla="*/ 623520 w 1859154"/>
              <a:gd name="connsiteY72" fmla="*/ 484920 h 1872908"/>
              <a:gd name="connsiteX73" fmla="*/ 635517 w 1859154"/>
              <a:gd name="connsiteY73" fmla="*/ 482521 h 1872908"/>
              <a:gd name="connsiteX74" fmla="*/ 699099 w 1859154"/>
              <a:gd name="connsiteY74" fmla="*/ 481321 h 1872908"/>
              <a:gd name="connsiteX75" fmla="*/ 699099 w 1859154"/>
              <a:gd name="connsiteY75" fmla="*/ 292977 h 1872908"/>
              <a:gd name="connsiteX76" fmla="*/ 988212 w 1859154"/>
              <a:gd name="connsiteY76" fmla="*/ 134624 h 1872908"/>
              <a:gd name="connsiteX77" fmla="*/ 762679 w 1859154"/>
              <a:gd name="connsiteY77" fmla="*/ 276182 h 1872908"/>
              <a:gd name="connsiteX78" fmla="*/ 763880 w 1859154"/>
              <a:gd name="connsiteY78" fmla="*/ 478921 h 1872908"/>
              <a:gd name="connsiteX79" fmla="*/ 828660 w 1859154"/>
              <a:gd name="connsiteY79" fmla="*/ 477722 h 1872908"/>
              <a:gd name="connsiteX80" fmla="*/ 852653 w 1859154"/>
              <a:gd name="connsiteY80" fmla="*/ 487320 h 1872908"/>
              <a:gd name="connsiteX81" fmla="*/ 897039 w 1859154"/>
              <a:gd name="connsiteY81" fmla="*/ 535305 h 1872908"/>
              <a:gd name="connsiteX82" fmla="*/ 1043396 w 1859154"/>
              <a:gd name="connsiteY82" fmla="*/ 394946 h 1872908"/>
              <a:gd name="connsiteX83" fmla="*/ 0 w 1859154"/>
              <a:gd name="connsiteY83" fmla="*/ 0 h 1872908"/>
              <a:gd name="connsiteX84" fmla="*/ 96606 w 1859154"/>
              <a:gd name="connsiteY84" fmla="*/ 0 h 1872908"/>
              <a:gd name="connsiteX85" fmla="*/ 89679 w 1859154"/>
              <a:gd name="connsiteY85" fmla="*/ 32654 h 1872908"/>
              <a:gd name="connsiteX86" fmla="*/ 144863 w 1859154"/>
              <a:gd name="connsiteY86" fmla="*/ 87837 h 1872908"/>
              <a:gd name="connsiteX87" fmla="*/ 163248 w 1859154"/>
              <a:gd name="connsiteY87" fmla="*/ 0 h 1872908"/>
              <a:gd name="connsiteX88" fmla="*/ 228631 w 1859154"/>
              <a:gd name="connsiteY88" fmla="*/ 0 h 1872908"/>
              <a:gd name="connsiteX89" fmla="*/ 196447 w 1859154"/>
              <a:gd name="connsiteY89" fmla="*/ 145420 h 1872908"/>
              <a:gd name="connsiteX90" fmla="*/ 262428 w 1859154"/>
              <a:gd name="connsiteY90" fmla="*/ 213801 h 1872908"/>
              <a:gd name="connsiteX91" fmla="*/ 302016 w 1859154"/>
              <a:gd name="connsiteY91" fmla="*/ 31455 h 1872908"/>
              <a:gd name="connsiteX92" fmla="*/ 321210 w 1859154"/>
              <a:gd name="connsiteY92" fmla="*/ 8661 h 1872908"/>
              <a:gd name="connsiteX93" fmla="*/ 340404 w 1859154"/>
              <a:gd name="connsiteY93" fmla="*/ 7462 h 1872908"/>
              <a:gd name="connsiteX94" fmla="*/ 364397 w 1859154"/>
              <a:gd name="connsiteY94" fmla="*/ 45850 h 1872908"/>
              <a:gd name="connsiteX95" fmla="*/ 316411 w 1859154"/>
              <a:gd name="connsiteY95" fmla="*/ 271384 h 1872908"/>
              <a:gd name="connsiteX96" fmla="*/ 384792 w 1859154"/>
              <a:gd name="connsiteY96" fmla="*/ 342162 h 1872908"/>
              <a:gd name="connsiteX97" fmla="*/ 435177 w 1859154"/>
              <a:gd name="connsiteY97" fmla="*/ 84239 h 1872908"/>
              <a:gd name="connsiteX98" fmla="*/ 454371 w 1859154"/>
              <a:gd name="connsiteY98" fmla="*/ 61445 h 1872908"/>
              <a:gd name="connsiteX99" fmla="*/ 484362 w 1859154"/>
              <a:gd name="connsiteY99" fmla="*/ 63844 h 1872908"/>
              <a:gd name="connsiteX100" fmla="*/ 700298 w 1859154"/>
              <a:gd name="connsiteY100" fmla="*/ 215000 h 1872908"/>
              <a:gd name="connsiteX101" fmla="*/ 700298 w 1859154"/>
              <a:gd name="connsiteY101" fmla="*/ 115430 h 1872908"/>
              <a:gd name="connsiteX102" fmla="*/ 527694 w 1859154"/>
              <a:gd name="connsiteY102" fmla="*/ 0 h 1872908"/>
              <a:gd name="connsiteX103" fmla="*/ 641786 w 1859154"/>
              <a:gd name="connsiteY103" fmla="*/ 0 h 1872908"/>
              <a:gd name="connsiteX104" fmla="*/ 699099 w 1859154"/>
              <a:gd name="connsiteY104" fmla="*/ 38653 h 1872908"/>
              <a:gd name="connsiteX105" fmla="*/ 699099 w 1859154"/>
              <a:gd name="connsiteY105" fmla="*/ 0 h 1872908"/>
              <a:gd name="connsiteX106" fmla="*/ 763880 w 1859154"/>
              <a:gd name="connsiteY106" fmla="*/ 0 h 1872908"/>
              <a:gd name="connsiteX107" fmla="*/ 763880 w 1859154"/>
              <a:gd name="connsiteY107" fmla="*/ 29055 h 1872908"/>
              <a:gd name="connsiteX108" fmla="*/ 810903 w 1859154"/>
              <a:gd name="connsiteY108" fmla="*/ 0 h 1872908"/>
              <a:gd name="connsiteX109" fmla="*/ 933692 w 1859154"/>
              <a:gd name="connsiteY109" fmla="*/ 0 h 1872908"/>
              <a:gd name="connsiteX110" fmla="*/ 762679 w 1859154"/>
              <a:gd name="connsiteY110" fmla="*/ 104632 h 1872908"/>
              <a:gd name="connsiteX111" fmla="*/ 763880 w 1859154"/>
              <a:gd name="connsiteY111" fmla="*/ 199405 h 1872908"/>
              <a:gd name="connsiteX112" fmla="*/ 993011 w 1859154"/>
              <a:gd name="connsiteY112" fmla="*/ 54247 h 1872908"/>
              <a:gd name="connsiteX113" fmla="*/ 1023003 w 1859154"/>
              <a:gd name="connsiteY113" fmla="*/ 51848 h 1872908"/>
              <a:gd name="connsiteX114" fmla="*/ 1042197 w 1859154"/>
              <a:gd name="connsiteY114" fmla="*/ 74642 h 1872908"/>
              <a:gd name="connsiteX115" fmla="*/ 1097381 w 1859154"/>
              <a:gd name="connsiteY115" fmla="*/ 338564 h 1872908"/>
              <a:gd name="connsiteX116" fmla="*/ 1165760 w 1859154"/>
              <a:gd name="connsiteY116" fmla="*/ 272583 h 1872908"/>
              <a:gd name="connsiteX117" fmla="*/ 1120173 w 1859154"/>
              <a:gd name="connsiteY117" fmla="*/ 63844 h 1872908"/>
              <a:gd name="connsiteX118" fmla="*/ 1139368 w 1859154"/>
              <a:gd name="connsiteY118" fmla="*/ 27855 h 1872908"/>
              <a:gd name="connsiteX119" fmla="*/ 1144166 w 1859154"/>
              <a:gd name="connsiteY119" fmla="*/ 26656 h 1872908"/>
              <a:gd name="connsiteX120" fmla="*/ 1182555 w 1859154"/>
              <a:gd name="connsiteY120" fmla="*/ 50649 h 1872908"/>
              <a:gd name="connsiteX121" fmla="*/ 1219744 w 1859154"/>
              <a:gd name="connsiteY121" fmla="*/ 220999 h 1872908"/>
              <a:gd name="connsiteX122" fmla="*/ 1276127 w 1859154"/>
              <a:gd name="connsiteY122" fmla="*/ 167014 h 1872908"/>
              <a:gd name="connsiteX123" fmla="*/ 1240138 w 1859154"/>
              <a:gd name="connsiteY123" fmla="*/ 5063 h 1872908"/>
              <a:gd name="connsiteX124" fmla="*/ 1240806 w 1859154"/>
              <a:gd name="connsiteY124" fmla="*/ 0 h 1872908"/>
              <a:gd name="connsiteX125" fmla="*/ 1304318 w 1859154"/>
              <a:gd name="connsiteY125" fmla="*/ 0 h 1872908"/>
              <a:gd name="connsiteX126" fmla="*/ 1330112 w 1859154"/>
              <a:gd name="connsiteY126" fmla="*/ 116629 h 1872908"/>
              <a:gd name="connsiteX127" fmla="*/ 1387695 w 1859154"/>
              <a:gd name="connsiteY127" fmla="*/ 61445 h 1872908"/>
              <a:gd name="connsiteX128" fmla="*/ 1374637 w 1859154"/>
              <a:gd name="connsiteY128" fmla="*/ 0 h 1872908"/>
              <a:gd name="connsiteX129" fmla="*/ 1439624 w 1859154"/>
              <a:gd name="connsiteY129" fmla="*/ 0 h 1872908"/>
              <a:gd name="connsiteX130" fmla="*/ 1441678 w 1859154"/>
              <a:gd name="connsiteY130" fmla="*/ 9861 h 1872908"/>
              <a:gd name="connsiteX131" fmla="*/ 1452227 w 1859154"/>
              <a:gd name="connsiteY131" fmla="*/ 0 h 1872908"/>
              <a:gd name="connsiteX132" fmla="*/ 1542847 w 1859154"/>
              <a:gd name="connsiteY132" fmla="*/ 0 h 1872908"/>
              <a:gd name="connsiteX133" fmla="*/ 1541249 w 1859154"/>
              <a:gd name="connsiteY133" fmla="*/ 3862 h 1872908"/>
              <a:gd name="connsiteX134" fmla="*/ 1495663 w 1859154"/>
              <a:gd name="connsiteY134" fmla="*/ 47049 h 1872908"/>
              <a:gd name="connsiteX135" fmla="*/ 1532851 w 1859154"/>
              <a:gd name="connsiteY135" fmla="*/ 55448 h 1872908"/>
              <a:gd name="connsiteX136" fmla="*/ 1556844 w 1859154"/>
              <a:gd name="connsiteY136" fmla="*/ 93836 h 1872908"/>
              <a:gd name="connsiteX137" fmla="*/ 1518455 w 1859154"/>
              <a:gd name="connsiteY137" fmla="*/ 117829 h 1872908"/>
              <a:gd name="connsiteX138" fmla="*/ 1440479 w 1859154"/>
              <a:gd name="connsiteY138" fmla="*/ 101034 h 1872908"/>
              <a:gd name="connsiteX139" fmla="*/ 1382896 w 1859154"/>
              <a:gd name="connsiteY139" fmla="*/ 156218 h 1872908"/>
              <a:gd name="connsiteX140" fmla="*/ 1487265 w 1859154"/>
              <a:gd name="connsiteY140" fmla="*/ 179010 h 1872908"/>
              <a:gd name="connsiteX141" fmla="*/ 1511257 w 1859154"/>
              <a:gd name="connsiteY141" fmla="*/ 217399 h 1872908"/>
              <a:gd name="connsiteX142" fmla="*/ 1472869 w 1859154"/>
              <a:gd name="connsiteY142" fmla="*/ 241392 h 1872908"/>
              <a:gd name="connsiteX143" fmla="*/ 1325313 w 1859154"/>
              <a:gd name="connsiteY143" fmla="*/ 210201 h 1872908"/>
              <a:gd name="connsiteX144" fmla="*/ 1258133 w 1859154"/>
              <a:gd name="connsiteY144" fmla="*/ 276182 h 1872908"/>
              <a:gd name="connsiteX145" fmla="*/ 1442878 w 1859154"/>
              <a:gd name="connsiteY145" fmla="*/ 313371 h 1872908"/>
              <a:gd name="connsiteX146" fmla="*/ 1466871 w 1859154"/>
              <a:gd name="connsiteY146" fmla="*/ 351759 h 1872908"/>
              <a:gd name="connsiteX147" fmla="*/ 1428483 w 1859154"/>
              <a:gd name="connsiteY147" fmla="*/ 375752 h 1872908"/>
              <a:gd name="connsiteX148" fmla="*/ 1204148 w 1859154"/>
              <a:gd name="connsiteY148" fmla="*/ 327766 h 1872908"/>
              <a:gd name="connsiteX149" fmla="*/ 1132170 w 1859154"/>
              <a:gd name="connsiteY149" fmla="*/ 397346 h 1872908"/>
              <a:gd name="connsiteX150" fmla="*/ 1391293 w 1859154"/>
              <a:gd name="connsiteY150" fmla="*/ 446532 h 1872908"/>
              <a:gd name="connsiteX151" fmla="*/ 1414087 w 1859154"/>
              <a:gd name="connsiteY151" fmla="*/ 465726 h 1872908"/>
              <a:gd name="connsiteX152" fmla="*/ 1411688 w 1859154"/>
              <a:gd name="connsiteY152" fmla="*/ 495716 h 1872908"/>
              <a:gd name="connsiteX153" fmla="*/ 1259332 w 1859154"/>
              <a:gd name="connsiteY153" fmla="*/ 710454 h 1872908"/>
              <a:gd name="connsiteX154" fmla="*/ 1358903 w 1859154"/>
              <a:gd name="connsiteY154" fmla="*/ 711653 h 1872908"/>
              <a:gd name="connsiteX155" fmla="*/ 1487265 w 1859154"/>
              <a:gd name="connsiteY155" fmla="*/ 519709 h 1872908"/>
              <a:gd name="connsiteX156" fmla="*/ 1501660 w 1859154"/>
              <a:gd name="connsiteY156" fmla="*/ 507713 h 1872908"/>
              <a:gd name="connsiteX157" fmla="*/ 1531652 w 1859154"/>
              <a:gd name="connsiteY157" fmla="*/ 511312 h 1872908"/>
              <a:gd name="connsiteX158" fmla="*/ 1540049 w 1859154"/>
              <a:gd name="connsiteY158" fmla="*/ 555699 h 1872908"/>
              <a:gd name="connsiteX159" fmla="*/ 1435680 w 1859154"/>
              <a:gd name="connsiteY159" fmla="*/ 710454 h 1872908"/>
              <a:gd name="connsiteX160" fmla="*/ 1530452 w 1859154"/>
              <a:gd name="connsiteY160" fmla="*/ 710454 h 1872908"/>
              <a:gd name="connsiteX161" fmla="*/ 1614427 w 1859154"/>
              <a:gd name="connsiteY161" fmla="*/ 585690 h 1872908"/>
              <a:gd name="connsiteX162" fmla="*/ 1628823 w 1859154"/>
              <a:gd name="connsiteY162" fmla="*/ 573694 h 1872908"/>
              <a:gd name="connsiteX163" fmla="*/ 1658814 w 1859154"/>
              <a:gd name="connsiteY163" fmla="*/ 577292 h 1872908"/>
              <a:gd name="connsiteX164" fmla="*/ 1667211 w 1859154"/>
              <a:gd name="connsiteY164" fmla="*/ 621680 h 1872908"/>
              <a:gd name="connsiteX165" fmla="*/ 1607229 w 1859154"/>
              <a:gd name="connsiteY165" fmla="*/ 710454 h 1872908"/>
              <a:gd name="connsiteX166" fmla="*/ 1686405 w 1859154"/>
              <a:gd name="connsiteY166" fmla="*/ 710454 h 1872908"/>
              <a:gd name="connsiteX167" fmla="*/ 1730793 w 1859154"/>
              <a:gd name="connsiteY167" fmla="*/ 644472 h 1872908"/>
              <a:gd name="connsiteX168" fmla="*/ 1745189 w 1859154"/>
              <a:gd name="connsiteY168" fmla="*/ 632476 h 1872908"/>
              <a:gd name="connsiteX169" fmla="*/ 1775179 w 1859154"/>
              <a:gd name="connsiteY169" fmla="*/ 636076 h 1872908"/>
              <a:gd name="connsiteX170" fmla="*/ 1783577 w 1859154"/>
              <a:gd name="connsiteY170" fmla="*/ 680462 h 1872908"/>
              <a:gd name="connsiteX171" fmla="*/ 1763183 w 1859154"/>
              <a:gd name="connsiteY171" fmla="*/ 711653 h 1872908"/>
              <a:gd name="connsiteX172" fmla="*/ 1826765 w 1859154"/>
              <a:gd name="connsiteY172" fmla="*/ 710454 h 1872908"/>
              <a:gd name="connsiteX173" fmla="*/ 1859154 w 1859154"/>
              <a:gd name="connsiteY173" fmla="*/ 742843 h 1872908"/>
              <a:gd name="connsiteX174" fmla="*/ 1827964 w 1859154"/>
              <a:gd name="connsiteY174" fmla="*/ 775234 h 1872908"/>
              <a:gd name="connsiteX175" fmla="*/ 1752387 w 1859154"/>
              <a:gd name="connsiteY175" fmla="*/ 775234 h 1872908"/>
              <a:gd name="connsiteX176" fmla="*/ 1782377 w 1859154"/>
              <a:gd name="connsiteY176" fmla="*/ 824419 h 1872908"/>
              <a:gd name="connsiteX177" fmla="*/ 1771581 w 1859154"/>
              <a:gd name="connsiteY177" fmla="*/ 868807 h 1872908"/>
              <a:gd name="connsiteX178" fmla="*/ 1727193 w 1859154"/>
              <a:gd name="connsiteY178" fmla="*/ 858009 h 1872908"/>
              <a:gd name="connsiteX179" fmla="*/ 1675609 w 1859154"/>
              <a:gd name="connsiteY179" fmla="*/ 775234 h 1872908"/>
              <a:gd name="connsiteX180" fmla="*/ 1596433 w 1859154"/>
              <a:gd name="connsiteY180" fmla="*/ 775234 h 1872908"/>
              <a:gd name="connsiteX181" fmla="*/ 1662413 w 1859154"/>
              <a:gd name="connsiteY181" fmla="*/ 883202 h 1872908"/>
              <a:gd name="connsiteX182" fmla="*/ 1651616 w 1859154"/>
              <a:gd name="connsiteY182" fmla="*/ 927589 h 1872908"/>
              <a:gd name="connsiteX183" fmla="*/ 1607229 w 1859154"/>
              <a:gd name="connsiteY183" fmla="*/ 916792 h 1872908"/>
              <a:gd name="connsiteX184" fmla="*/ 1520855 w 1859154"/>
              <a:gd name="connsiteY184" fmla="*/ 776433 h 1872908"/>
              <a:gd name="connsiteX185" fmla="*/ 1519656 w 1859154"/>
              <a:gd name="connsiteY185" fmla="*/ 776433 h 1872908"/>
              <a:gd name="connsiteX186" fmla="*/ 1441678 w 1859154"/>
              <a:gd name="connsiteY186" fmla="*/ 776433 h 1872908"/>
              <a:gd name="connsiteX187" fmla="*/ 1532851 w 1859154"/>
              <a:gd name="connsiteY187" fmla="*/ 923990 h 1872908"/>
              <a:gd name="connsiteX188" fmla="*/ 1522055 w 1859154"/>
              <a:gd name="connsiteY188" fmla="*/ 968378 h 1872908"/>
              <a:gd name="connsiteX189" fmla="*/ 1477667 w 1859154"/>
              <a:gd name="connsiteY189" fmla="*/ 957580 h 1872908"/>
              <a:gd name="connsiteX190" fmla="*/ 1366101 w 1859154"/>
              <a:gd name="connsiteY190" fmla="*/ 776433 h 1872908"/>
              <a:gd name="connsiteX191" fmla="*/ 1271329 w 1859154"/>
              <a:gd name="connsiteY191" fmla="*/ 776433 h 1872908"/>
              <a:gd name="connsiteX192" fmla="*/ 1416486 w 1859154"/>
              <a:gd name="connsiteY192" fmla="*/ 1006765 h 1872908"/>
              <a:gd name="connsiteX193" fmla="*/ 1418885 w 1859154"/>
              <a:gd name="connsiteY193" fmla="*/ 1035557 h 1872908"/>
              <a:gd name="connsiteX194" fmla="*/ 1396092 w 1859154"/>
              <a:gd name="connsiteY194" fmla="*/ 1054751 h 1872908"/>
              <a:gd name="connsiteX195" fmla="*/ 1128571 w 1859154"/>
              <a:gd name="connsiteY195" fmla="*/ 1109934 h 1872908"/>
              <a:gd name="connsiteX196" fmla="*/ 1194551 w 1859154"/>
              <a:gd name="connsiteY196" fmla="*/ 1178315 h 1872908"/>
              <a:gd name="connsiteX197" fmla="*/ 1403289 w 1859154"/>
              <a:gd name="connsiteY197" fmla="*/ 1132728 h 1872908"/>
              <a:gd name="connsiteX198" fmla="*/ 1441678 w 1859154"/>
              <a:gd name="connsiteY198" fmla="*/ 1156721 h 1872908"/>
              <a:gd name="connsiteX199" fmla="*/ 1417685 w 1859154"/>
              <a:gd name="connsiteY199" fmla="*/ 1195110 h 1872908"/>
              <a:gd name="connsiteX200" fmla="*/ 1247336 w 1859154"/>
              <a:gd name="connsiteY200" fmla="*/ 1232299 h 1872908"/>
              <a:gd name="connsiteX201" fmla="*/ 1301320 w 1859154"/>
              <a:gd name="connsiteY201" fmla="*/ 1288682 h 1872908"/>
              <a:gd name="connsiteX202" fmla="*/ 1463272 w 1859154"/>
              <a:gd name="connsiteY202" fmla="*/ 1253893 h 1872908"/>
              <a:gd name="connsiteX203" fmla="*/ 1501660 w 1859154"/>
              <a:gd name="connsiteY203" fmla="*/ 1277886 h 1872908"/>
              <a:gd name="connsiteX204" fmla="*/ 1477667 w 1859154"/>
              <a:gd name="connsiteY204" fmla="*/ 1316275 h 1872908"/>
              <a:gd name="connsiteX205" fmla="*/ 1354105 w 1859154"/>
              <a:gd name="connsiteY205" fmla="*/ 1342665 h 1872908"/>
              <a:gd name="connsiteX206" fmla="*/ 1408088 w 1859154"/>
              <a:gd name="connsiteY206" fmla="*/ 1405047 h 1872908"/>
              <a:gd name="connsiteX207" fmla="*/ 1504060 w 1859154"/>
              <a:gd name="connsiteY207" fmla="*/ 1384654 h 1872908"/>
              <a:gd name="connsiteX208" fmla="*/ 1542448 w 1859154"/>
              <a:gd name="connsiteY208" fmla="*/ 1408647 h 1872908"/>
              <a:gd name="connsiteX209" fmla="*/ 1518455 w 1859154"/>
              <a:gd name="connsiteY209" fmla="*/ 1447035 h 1872908"/>
              <a:gd name="connsiteX210" fmla="*/ 1460872 w 1859154"/>
              <a:gd name="connsiteY210" fmla="*/ 1459032 h 1872908"/>
              <a:gd name="connsiteX211" fmla="*/ 1462073 w 1859154"/>
              <a:gd name="connsiteY211" fmla="*/ 1460232 h 1872908"/>
              <a:gd name="connsiteX212" fmla="*/ 1513657 w 1859154"/>
              <a:gd name="connsiteY212" fmla="*/ 1513015 h 1872908"/>
              <a:gd name="connsiteX213" fmla="*/ 1512458 w 1859154"/>
              <a:gd name="connsiteY213" fmla="*/ 1558601 h 1872908"/>
              <a:gd name="connsiteX214" fmla="*/ 1468070 w 1859154"/>
              <a:gd name="connsiteY214" fmla="*/ 1557402 h 1872908"/>
              <a:gd name="connsiteX215" fmla="*/ 1423684 w 1859154"/>
              <a:gd name="connsiteY215" fmla="*/ 1511816 h 1872908"/>
              <a:gd name="connsiteX216" fmla="*/ 1416486 w 1859154"/>
              <a:gd name="connsiteY216" fmla="*/ 1547805 h 1872908"/>
              <a:gd name="connsiteX217" fmla="*/ 1378097 w 1859154"/>
              <a:gd name="connsiteY217" fmla="*/ 1571798 h 1872908"/>
              <a:gd name="connsiteX218" fmla="*/ 1354105 w 1859154"/>
              <a:gd name="connsiteY218" fmla="*/ 1533410 h 1872908"/>
              <a:gd name="connsiteX219" fmla="*/ 1370900 w 1859154"/>
              <a:gd name="connsiteY219" fmla="*/ 1454233 h 1872908"/>
              <a:gd name="connsiteX220" fmla="*/ 1316915 w 1859154"/>
              <a:gd name="connsiteY220" fmla="*/ 1397850 h 1872908"/>
              <a:gd name="connsiteX221" fmla="*/ 1316915 w 1859154"/>
              <a:gd name="connsiteY221" fmla="*/ 1396650 h 1872908"/>
              <a:gd name="connsiteX222" fmla="*/ 1294122 w 1859154"/>
              <a:gd name="connsiteY222" fmla="*/ 1502219 h 1872908"/>
              <a:gd name="connsiteX223" fmla="*/ 1255734 w 1859154"/>
              <a:gd name="connsiteY223" fmla="*/ 1526212 h 1872908"/>
              <a:gd name="connsiteX224" fmla="*/ 1231741 w 1859154"/>
              <a:gd name="connsiteY224" fmla="*/ 1487823 h 1872908"/>
              <a:gd name="connsiteX225" fmla="*/ 1262932 w 1859154"/>
              <a:gd name="connsiteY225" fmla="*/ 1340267 h 1872908"/>
              <a:gd name="connsiteX226" fmla="*/ 1196951 w 1859154"/>
              <a:gd name="connsiteY226" fmla="*/ 1273086 h 1872908"/>
              <a:gd name="connsiteX227" fmla="*/ 1157363 w 1859154"/>
              <a:gd name="connsiteY227" fmla="*/ 1455432 h 1872908"/>
              <a:gd name="connsiteX228" fmla="*/ 1118974 w 1859154"/>
              <a:gd name="connsiteY228" fmla="*/ 1479425 h 1872908"/>
              <a:gd name="connsiteX229" fmla="*/ 1094981 w 1859154"/>
              <a:gd name="connsiteY229" fmla="*/ 1442237 h 1872908"/>
              <a:gd name="connsiteX230" fmla="*/ 1144166 w 1859154"/>
              <a:gd name="connsiteY230" fmla="*/ 1216703 h 1872908"/>
              <a:gd name="connsiteX231" fmla="*/ 1075787 w 1859154"/>
              <a:gd name="connsiteY231" fmla="*/ 1145924 h 1872908"/>
              <a:gd name="connsiteX232" fmla="*/ 1025402 w 1859154"/>
              <a:gd name="connsiteY232" fmla="*/ 1403848 h 1872908"/>
              <a:gd name="connsiteX233" fmla="*/ 976216 w 1859154"/>
              <a:gd name="connsiteY233" fmla="*/ 1424243 h 1872908"/>
              <a:gd name="connsiteX234" fmla="*/ 761480 w 1859154"/>
              <a:gd name="connsiteY234" fmla="*/ 1273086 h 1872908"/>
              <a:gd name="connsiteX235" fmla="*/ 761480 w 1859154"/>
              <a:gd name="connsiteY235" fmla="*/ 1372657 h 1872908"/>
              <a:gd name="connsiteX236" fmla="*/ 953423 w 1859154"/>
              <a:gd name="connsiteY236" fmla="*/ 1501019 h 1872908"/>
              <a:gd name="connsiteX237" fmla="*/ 961820 w 1859154"/>
              <a:gd name="connsiteY237" fmla="*/ 1545406 h 1872908"/>
              <a:gd name="connsiteX238" fmla="*/ 917434 w 1859154"/>
              <a:gd name="connsiteY238" fmla="*/ 1553804 h 1872908"/>
              <a:gd name="connsiteX239" fmla="*/ 762679 w 1859154"/>
              <a:gd name="connsiteY239" fmla="*/ 1449434 h 1872908"/>
              <a:gd name="connsiteX240" fmla="*/ 761480 w 1859154"/>
              <a:gd name="connsiteY240" fmla="*/ 1543007 h 1872908"/>
              <a:gd name="connsiteX241" fmla="*/ 886243 w 1859154"/>
              <a:gd name="connsiteY241" fmla="*/ 1626982 h 1872908"/>
              <a:gd name="connsiteX242" fmla="*/ 894640 w 1859154"/>
              <a:gd name="connsiteY242" fmla="*/ 1671368 h 1872908"/>
              <a:gd name="connsiteX243" fmla="*/ 850254 w 1859154"/>
              <a:gd name="connsiteY243" fmla="*/ 1679766 h 1872908"/>
              <a:gd name="connsiteX244" fmla="*/ 760280 w 1859154"/>
              <a:gd name="connsiteY244" fmla="*/ 1619784 h 1872908"/>
              <a:gd name="connsiteX245" fmla="*/ 760280 w 1859154"/>
              <a:gd name="connsiteY245" fmla="*/ 1620983 h 1872908"/>
              <a:gd name="connsiteX246" fmla="*/ 760280 w 1859154"/>
              <a:gd name="connsiteY246" fmla="*/ 1698961 h 1872908"/>
              <a:gd name="connsiteX247" fmla="*/ 827460 w 1859154"/>
              <a:gd name="connsiteY247" fmla="*/ 1744547 h 1872908"/>
              <a:gd name="connsiteX248" fmla="*/ 835858 w 1859154"/>
              <a:gd name="connsiteY248" fmla="*/ 1788933 h 1872908"/>
              <a:gd name="connsiteX249" fmla="*/ 791471 w 1859154"/>
              <a:gd name="connsiteY249" fmla="*/ 1797331 h 1872908"/>
              <a:gd name="connsiteX250" fmla="*/ 761480 w 1859154"/>
              <a:gd name="connsiteY250" fmla="*/ 1776937 h 1872908"/>
              <a:gd name="connsiteX251" fmla="*/ 760280 w 1859154"/>
              <a:gd name="connsiteY251" fmla="*/ 1840519 h 1872908"/>
              <a:gd name="connsiteX252" fmla="*/ 729089 w 1859154"/>
              <a:gd name="connsiteY252" fmla="*/ 1872908 h 1872908"/>
              <a:gd name="connsiteX253" fmla="*/ 696699 w 1859154"/>
              <a:gd name="connsiteY253" fmla="*/ 1840519 h 1872908"/>
              <a:gd name="connsiteX254" fmla="*/ 696699 w 1859154"/>
              <a:gd name="connsiteY254" fmla="*/ 1766141 h 1872908"/>
              <a:gd name="connsiteX255" fmla="*/ 696699 w 1859154"/>
              <a:gd name="connsiteY255" fmla="*/ 1764940 h 1872908"/>
              <a:gd name="connsiteX256" fmla="*/ 646314 w 1859154"/>
              <a:gd name="connsiteY256" fmla="*/ 1796132 h 1872908"/>
              <a:gd name="connsiteX257" fmla="*/ 601927 w 1859154"/>
              <a:gd name="connsiteY257" fmla="*/ 1785335 h 1872908"/>
              <a:gd name="connsiteX258" fmla="*/ 612724 w 1859154"/>
              <a:gd name="connsiteY258" fmla="*/ 1740948 h 1872908"/>
              <a:gd name="connsiteX259" fmla="*/ 696699 w 1859154"/>
              <a:gd name="connsiteY259" fmla="*/ 1689363 h 1872908"/>
              <a:gd name="connsiteX260" fmla="*/ 696699 w 1859154"/>
              <a:gd name="connsiteY260" fmla="*/ 1610187 h 1872908"/>
              <a:gd name="connsiteX261" fmla="*/ 696699 w 1859154"/>
              <a:gd name="connsiteY261" fmla="*/ 1608987 h 1872908"/>
              <a:gd name="connsiteX262" fmla="*/ 588731 w 1859154"/>
              <a:gd name="connsiteY262" fmla="*/ 1676168 h 1872908"/>
              <a:gd name="connsiteX263" fmla="*/ 544344 w 1859154"/>
              <a:gd name="connsiteY263" fmla="*/ 1665370 h 1872908"/>
              <a:gd name="connsiteX264" fmla="*/ 555141 w 1859154"/>
              <a:gd name="connsiteY264" fmla="*/ 1620983 h 1872908"/>
              <a:gd name="connsiteX265" fmla="*/ 696699 w 1859154"/>
              <a:gd name="connsiteY265" fmla="*/ 1533410 h 1872908"/>
              <a:gd name="connsiteX266" fmla="*/ 696699 w 1859154"/>
              <a:gd name="connsiteY266" fmla="*/ 1455432 h 1872908"/>
              <a:gd name="connsiteX267" fmla="*/ 547944 w 1859154"/>
              <a:gd name="connsiteY267" fmla="*/ 1546605 h 1872908"/>
              <a:gd name="connsiteX268" fmla="*/ 503556 w 1859154"/>
              <a:gd name="connsiteY268" fmla="*/ 1535809 h 1872908"/>
              <a:gd name="connsiteX269" fmla="*/ 514353 w 1859154"/>
              <a:gd name="connsiteY269" fmla="*/ 1491421 h 1872908"/>
              <a:gd name="connsiteX270" fmla="*/ 695499 w 1859154"/>
              <a:gd name="connsiteY270" fmla="*/ 1376257 h 1872908"/>
              <a:gd name="connsiteX271" fmla="*/ 695499 w 1859154"/>
              <a:gd name="connsiteY271" fmla="*/ 1281484 h 1872908"/>
              <a:gd name="connsiteX272" fmla="*/ 463968 w 1859154"/>
              <a:gd name="connsiteY272" fmla="*/ 1426641 h 1872908"/>
              <a:gd name="connsiteX273" fmla="*/ 433977 w 1859154"/>
              <a:gd name="connsiteY273" fmla="*/ 1429040 h 1872908"/>
              <a:gd name="connsiteX274" fmla="*/ 414782 w 1859154"/>
              <a:gd name="connsiteY274" fmla="*/ 1406247 h 1872908"/>
              <a:gd name="connsiteX275" fmla="*/ 359599 w 1859154"/>
              <a:gd name="connsiteY275" fmla="*/ 1139926 h 1872908"/>
              <a:gd name="connsiteX276" fmla="*/ 292419 w 1859154"/>
              <a:gd name="connsiteY276" fmla="*/ 1205907 h 1872908"/>
              <a:gd name="connsiteX277" fmla="*/ 338005 w 1859154"/>
              <a:gd name="connsiteY277" fmla="*/ 1414644 h 1872908"/>
              <a:gd name="connsiteX278" fmla="*/ 314012 w 1859154"/>
              <a:gd name="connsiteY278" fmla="*/ 1453033 h 1872908"/>
              <a:gd name="connsiteX279" fmla="*/ 275624 w 1859154"/>
              <a:gd name="connsiteY279" fmla="*/ 1429040 h 1872908"/>
              <a:gd name="connsiteX280" fmla="*/ 238435 w 1859154"/>
              <a:gd name="connsiteY280" fmla="*/ 1259891 h 1872908"/>
              <a:gd name="connsiteX281" fmla="*/ 182051 w 1859154"/>
              <a:gd name="connsiteY281" fmla="*/ 1313875 h 1872908"/>
              <a:gd name="connsiteX282" fmla="*/ 180852 w 1859154"/>
              <a:gd name="connsiteY282" fmla="*/ 1313875 h 1872908"/>
              <a:gd name="connsiteX283" fmla="*/ 215641 w 1859154"/>
              <a:gd name="connsiteY283" fmla="*/ 1475827 h 1872908"/>
              <a:gd name="connsiteX284" fmla="*/ 191649 w 1859154"/>
              <a:gd name="connsiteY284" fmla="*/ 1514215 h 1872908"/>
              <a:gd name="connsiteX285" fmla="*/ 153260 w 1859154"/>
              <a:gd name="connsiteY285" fmla="*/ 1490222 h 1872908"/>
              <a:gd name="connsiteX286" fmla="*/ 126868 w 1859154"/>
              <a:gd name="connsiteY286" fmla="*/ 1366658 h 1872908"/>
              <a:gd name="connsiteX287" fmla="*/ 69285 w 1859154"/>
              <a:gd name="connsiteY287" fmla="*/ 1421843 h 1872908"/>
              <a:gd name="connsiteX288" fmla="*/ 89679 w 1859154"/>
              <a:gd name="connsiteY288" fmla="*/ 1516615 h 1872908"/>
              <a:gd name="connsiteX289" fmla="*/ 65686 w 1859154"/>
              <a:gd name="connsiteY289" fmla="*/ 1555003 h 1872908"/>
              <a:gd name="connsiteX290" fmla="*/ 27298 w 1859154"/>
              <a:gd name="connsiteY290" fmla="*/ 1531010 h 1872908"/>
              <a:gd name="connsiteX291" fmla="*/ 15301 w 1859154"/>
              <a:gd name="connsiteY291" fmla="*/ 1474626 h 1872908"/>
              <a:gd name="connsiteX292" fmla="*/ 0 w 1859154"/>
              <a:gd name="connsiteY292" fmla="*/ 1489588 h 1872908"/>
              <a:gd name="connsiteX293" fmla="*/ 0 w 1859154"/>
              <a:gd name="connsiteY293" fmla="*/ 1379383 h 1872908"/>
              <a:gd name="connsiteX294" fmla="*/ 18900 w 1859154"/>
              <a:gd name="connsiteY294" fmla="*/ 1383453 h 1872908"/>
              <a:gd name="connsiteX295" fmla="*/ 76483 w 1859154"/>
              <a:gd name="connsiteY295" fmla="*/ 1328271 h 1872908"/>
              <a:gd name="connsiteX296" fmla="*/ 0 w 1859154"/>
              <a:gd name="connsiteY296" fmla="*/ 1311567 h 1872908"/>
              <a:gd name="connsiteX297" fmla="*/ 0 w 1859154"/>
              <a:gd name="connsiteY297" fmla="*/ 1246167 h 1872908"/>
              <a:gd name="connsiteX298" fmla="*/ 134066 w 1859154"/>
              <a:gd name="connsiteY298" fmla="*/ 1276686 h 1872908"/>
              <a:gd name="connsiteX299" fmla="*/ 202446 w 1859154"/>
              <a:gd name="connsiteY299" fmla="*/ 1210705 h 1872908"/>
              <a:gd name="connsiteX300" fmla="*/ 20100 w 1859154"/>
              <a:gd name="connsiteY300" fmla="*/ 1171117 h 1872908"/>
              <a:gd name="connsiteX301" fmla="*/ 456 w 1859154"/>
              <a:gd name="connsiteY301" fmla="*/ 1156871 h 1872908"/>
              <a:gd name="connsiteX302" fmla="*/ 0 w 1859154"/>
              <a:gd name="connsiteY302" fmla="*/ 1154342 h 1872908"/>
              <a:gd name="connsiteX303" fmla="*/ 0 w 1859154"/>
              <a:gd name="connsiteY303" fmla="*/ 1128105 h 1872908"/>
              <a:gd name="connsiteX304" fmla="*/ 15301 w 1859154"/>
              <a:gd name="connsiteY304" fmla="*/ 1109934 h 1872908"/>
              <a:gd name="connsiteX305" fmla="*/ 33295 w 1859154"/>
              <a:gd name="connsiteY305" fmla="*/ 1108735 h 1872908"/>
              <a:gd name="connsiteX306" fmla="*/ 258828 w 1859154"/>
              <a:gd name="connsiteY306" fmla="*/ 1157922 h 1872908"/>
              <a:gd name="connsiteX307" fmla="*/ 329608 w 1859154"/>
              <a:gd name="connsiteY307" fmla="*/ 1088342 h 1872908"/>
              <a:gd name="connsiteX308" fmla="*/ 70485 w 1859154"/>
              <a:gd name="connsiteY308" fmla="*/ 1040356 h 1872908"/>
              <a:gd name="connsiteX309" fmla="*/ 47691 w 1859154"/>
              <a:gd name="connsiteY309" fmla="*/ 1021161 h 1872908"/>
              <a:gd name="connsiteX310" fmla="*/ 50090 w 1859154"/>
              <a:gd name="connsiteY310" fmla="*/ 991170 h 1872908"/>
              <a:gd name="connsiteX311" fmla="*/ 202446 w 1859154"/>
              <a:gd name="connsiteY311" fmla="*/ 775234 h 1872908"/>
              <a:gd name="connsiteX312" fmla="*/ 102875 w 1859154"/>
              <a:gd name="connsiteY312" fmla="*/ 775234 h 1872908"/>
              <a:gd name="connsiteX313" fmla="*/ 0 w 1859154"/>
              <a:gd name="connsiteY313" fmla="*/ 928105 h 1872908"/>
              <a:gd name="connsiteX314" fmla="*/ 0 w 1859154"/>
              <a:gd name="connsiteY314" fmla="*/ 812582 h 1872908"/>
              <a:gd name="connsiteX315" fmla="*/ 24899 w 1859154"/>
              <a:gd name="connsiteY315" fmla="*/ 775234 h 1872908"/>
              <a:gd name="connsiteX316" fmla="*/ 0 w 1859154"/>
              <a:gd name="connsiteY316" fmla="*/ 774915 h 1872908"/>
              <a:gd name="connsiteX317" fmla="*/ 0 w 1859154"/>
              <a:gd name="connsiteY317" fmla="*/ 709253 h 1872908"/>
              <a:gd name="connsiteX318" fmla="*/ 16500 w 1859154"/>
              <a:gd name="connsiteY318" fmla="*/ 709253 h 1872908"/>
              <a:gd name="connsiteX319" fmla="*/ 0 w 1859154"/>
              <a:gd name="connsiteY319" fmla="*/ 682332 h 1872908"/>
              <a:gd name="connsiteX320" fmla="*/ 0 w 1859154"/>
              <a:gd name="connsiteY320" fmla="*/ 558760 h 1872908"/>
              <a:gd name="connsiteX321" fmla="*/ 92079 w 1859154"/>
              <a:gd name="connsiteY321" fmla="*/ 709253 h 1872908"/>
              <a:gd name="connsiteX322" fmla="*/ 188050 w 1859154"/>
              <a:gd name="connsiteY322" fmla="*/ 709253 h 1872908"/>
              <a:gd name="connsiteX323" fmla="*/ 41694 w 1859154"/>
              <a:gd name="connsiteY323" fmla="*/ 478921 h 1872908"/>
              <a:gd name="connsiteX324" fmla="*/ 39294 w 1859154"/>
              <a:gd name="connsiteY324" fmla="*/ 450130 h 1872908"/>
              <a:gd name="connsiteX325" fmla="*/ 62087 w 1859154"/>
              <a:gd name="connsiteY325" fmla="*/ 430936 h 1872908"/>
              <a:gd name="connsiteX326" fmla="*/ 330807 w 1859154"/>
              <a:gd name="connsiteY326" fmla="*/ 372154 h 1872908"/>
              <a:gd name="connsiteX327" fmla="*/ 266026 w 1859154"/>
              <a:gd name="connsiteY327" fmla="*/ 303773 h 1872908"/>
              <a:gd name="connsiteX328" fmla="*/ 57288 w 1859154"/>
              <a:gd name="connsiteY328" fmla="*/ 349360 h 1872908"/>
              <a:gd name="connsiteX329" fmla="*/ 18900 w 1859154"/>
              <a:gd name="connsiteY329" fmla="*/ 325367 h 1872908"/>
              <a:gd name="connsiteX330" fmla="*/ 42893 w 1859154"/>
              <a:gd name="connsiteY330" fmla="*/ 286978 h 1872908"/>
              <a:gd name="connsiteX331" fmla="*/ 213242 w 1859154"/>
              <a:gd name="connsiteY331" fmla="*/ 249790 h 1872908"/>
              <a:gd name="connsiteX332" fmla="*/ 159259 w 1859154"/>
              <a:gd name="connsiteY332" fmla="*/ 192207 h 1872908"/>
              <a:gd name="connsiteX333" fmla="*/ 0 w 1859154"/>
              <a:gd name="connsiteY333" fmla="*/ 227598 h 1872908"/>
              <a:gd name="connsiteX334" fmla="*/ 0 w 1859154"/>
              <a:gd name="connsiteY334" fmla="*/ 162165 h 1872908"/>
              <a:gd name="connsiteX335" fmla="*/ 106474 w 1859154"/>
              <a:gd name="connsiteY335" fmla="*/ 139423 h 1872908"/>
              <a:gd name="connsiteX336" fmla="*/ 52490 w 1859154"/>
              <a:gd name="connsiteY336" fmla="*/ 81840 h 1872908"/>
              <a:gd name="connsiteX337" fmla="*/ 0 w 1859154"/>
              <a:gd name="connsiteY337" fmla="*/ 93135 h 1872908"/>
              <a:gd name="connsiteX338" fmla="*/ 0 w 1859154"/>
              <a:gd name="connsiteY338" fmla="*/ 28044 h 1872908"/>
              <a:gd name="connsiteX339" fmla="*/ 906 w 1859154"/>
              <a:gd name="connsiteY339" fmla="*/ 27855 h 1872908"/>
              <a:gd name="connsiteX340" fmla="*/ 0 w 1859154"/>
              <a:gd name="connsiteY340" fmla="*/ 26929 h 1872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1859154" h="1872908">
                <a:moveTo>
                  <a:pt x="891042" y="952782"/>
                </a:moveTo>
                <a:lnTo>
                  <a:pt x="844255" y="995969"/>
                </a:lnTo>
                <a:cubicBezTo>
                  <a:pt x="838257" y="1000767"/>
                  <a:pt x="831060" y="1004367"/>
                  <a:pt x="822661" y="1004367"/>
                </a:cubicBezTo>
                <a:lnTo>
                  <a:pt x="759081" y="1005566"/>
                </a:lnTo>
                <a:lnTo>
                  <a:pt x="760280" y="1192711"/>
                </a:lnTo>
                <a:lnTo>
                  <a:pt x="971417" y="1341466"/>
                </a:lnTo>
                <a:lnTo>
                  <a:pt x="1020603" y="1088342"/>
                </a:lnTo>
                <a:close/>
                <a:moveTo>
                  <a:pt x="562339" y="950382"/>
                </a:moveTo>
                <a:lnTo>
                  <a:pt x="415983" y="1090740"/>
                </a:lnTo>
                <a:lnTo>
                  <a:pt x="468767" y="1352264"/>
                </a:lnTo>
                <a:lnTo>
                  <a:pt x="693100" y="1210705"/>
                </a:lnTo>
                <a:lnTo>
                  <a:pt x="693100" y="1005566"/>
                </a:lnTo>
                <a:lnTo>
                  <a:pt x="629519" y="1006765"/>
                </a:lnTo>
                <a:cubicBezTo>
                  <a:pt x="621121" y="1007965"/>
                  <a:pt x="612724" y="1004367"/>
                  <a:pt x="605526" y="997168"/>
                </a:cubicBezTo>
                <a:close/>
                <a:moveTo>
                  <a:pt x="1195752" y="775234"/>
                </a:moveTo>
                <a:lnTo>
                  <a:pt x="993011" y="776433"/>
                </a:lnTo>
                <a:lnTo>
                  <a:pt x="994211" y="840015"/>
                </a:lnTo>
                <a:cubicBezTo>
                  <a:pt x="994211" y="849612"/>
                  <a:pt x="990612" y="858009"/>
                  <a:pt x="983414" y="864008"/>
                </a:cubicBezTo>
                <a:lnTo>
                  <a:pt x="936628" y="907195"/>
                </a:lnTo>
                <a:lnTo>
                  <a:pt x="1078186" y="1054751"/>
                </a:lnTo>
                <a:lnTo>
                  <a:pt x="1337310" y="1000767"/>
                </a:lnTo>
                <a:close/>
                <a:moveTo>
                  <a:pt x="467567" y="771635"/>
                </a:moveTo>
                <a:lnTo>
                  <a:pt x="280422" y="772835"/>
                </a:lnTo>
                <a:lnTo>
                  <a:pt x="130467" y="982772"/>
                </a:lnTo>
                <a:lnTo>
                  <a:pt x="383592" y="1030758"/>
                </a:lnTo>
                <a:lnTo>
                  <a:pt x="384792" y="1031958"/>
                </a:lnTo>
                <a:lnTo>
                  <a:pt x="520351" y="903596"/>
                </a:lnTo>
                <a:lnTo>
                  <a:pt x="477164" y="856810"/>
                </a:lnTo>
                <a:cubicBezTo>
                  <a:pt x="472365" y="850811"/>
                  <a:pt x="468767" y="842414"/>
                  <a:pt x="468767" y="835217"/>
                </a:cubicBezTo>
                <a:close/>
                <a:moveTo>
                  <a:pt x="814265" y="541303"/>
                </a:moveTo>
                <a:lnTo>
                  <a:pt x="763880" y="542503"/>
                </a:lnTo>
                <a:lnTo>
                  <a:pt x="700298" y="543702"/>
                </a:lnTo>
                <a:lnTo>
                  <a:pt x="649913" y="544903"/>
                </a:lnTo>
                <a:lnTo>
                  <a:pt x="612724" y="579692"/>
                </a:lnTo>
                <a:lnTo>
                  <a:pt x="565938" y="622879"/>
                </a:lnTo>
                <a:lnTo>
                  <a:pt x="528749" y="657669"/>
                </a:lnTo>
                <a:lnTo>
                  <a:pt x="529948" y="708054"/>
                </a:lnTo>
                <a:lnTo>
                  <a:pt x="531148" y="771635"/>
                </a:lnTo>
                <a:lnTo>
                  <a:pt x="532347" y="822020"/>
                </a:lnTo>
                <a:lnTo>
                  <a:pt x="567138" y="859209"/>
                </a:lnTo>
                <a:lnTo>
                  <a:pt x="610325" y="905995"/>
                </a:lnTo>
                <a:lnTo>
                  <a:pt x="645114" y="943185"/>
                </a:lnTo>
                <a:lnTo>
                  <a:pt x="695499" y="941984"/>
                </a:lnTo>
                <a:lnTo>
                  <a:pt x="759081" y="940785"/>
                </a:lnTo>
                <a:lnTo>
                  <a:pt x="809466" y="939585"/>
                </a:lnTo>
                <a:lnTo>
                  <a:pt x="846654" y="904796"/>
                </a:lnTo>
                <a:lnTo>
                  <a:pt x="893441" y="861609"/>
                </a:lnTo>
                <a:lnTo>
                  <a:pt x="930629" y="826818"/>
                </a:lnTo>
                <a:lnTo>
                  <a:pt x="929430" y="776433"/>
                </a:lnTo>
                <a:lnTo>
                  <a:pt x="928230" y="712853"/>
                </a:lnTo>
                <a:lnTo>
                  <a:pt x="925831" y="662468"/>
                </a:lnTo>
                <a:lnTo>
                  <a:pt x="892241" y="625278"/>
                </a:lnTo>
                <a:lnTo>
                  <a:pt x="849054" y="578493"/>
                </a:lnTo>
                <a:close/>
                <a:moveTo>
                  <a:pt x="1074587" y="451330"/>
                </a:moveTo>
                <a:lnTo>
                  <a:pt x="939028" y="580892"/>
                </a:lnTo>
                <a:lnTo>
                  <a:pt x="982215" y="627677"/>
                </a:lnTo>
                <a:cubicBezTo>
                  <a:pt x="987013" y="632476"/>
                  <a:pt x="990612" y="640874"/>
                  <a:pt x="990612" y="649271"/>
                </a:cubicBezTo>
                <a:lnTo>
                  <a:pt x="991812" y="714052"/>
                </a:lnTo>
                <a:lnTo>
                  <a:pt x="1177756" y="712853"/>
                </a:lnTo>
                <a:lnTo>
                  <a:pt x="1178957" y="710454"/>
                </a:lnTo>
                <a:lnTo>
                  <a:pt x="1327712" y="500515"/>
                </a:lnTo>
                <a:close/>
                <a:moveTo>
                  <a:pt x="382393" y="429737"/>
                </a:moveTo>
                <a:lnTo>
                  <a:pt x="120870" y="483720"/>
                </a:lnTo>
                <a:lnTo>
                  <a:pt x="263627" y="709253"/>
                </a:lnTo>
                <a:lnTo>
                  <a:pt x="466368" y="708054"/>
                </a:lnTo>
                <a:lnTo>
                  <a:pt x="465167" y="643273"/>
                </a:lnTo>
                <a:cubicBezTo>
                  <a:pt x="465167" y="634875"/>
                  <a:pt x="468767" y="625278"/>
                  <a:pt x="475965" y="619280"/>
                </a:cubicBezTo>
                <a:lnTo>
                  <a:pt x="522750" y="576093"/>
                </a:lnTo>
                <a:close/>
                <a:moveTo>
                  <a:pt x="489160" y="145420"/>
                </a:moveTo>
                <a:lnTo>
                  <a:pt x="439975" y="398546"/>
                </a:lnTo>
                <a:lnTo>
                  <a:pt x="568337" y="535305"/>
                </a:lnTo>
                <a:lnTo>
                  <a:pt x="613923" y="492118"/>
                </a:lnTo>
                <a:cubicBezTo>
                  <a:pt x="617523" y="488519"/>
                  <a:pt x="619922" y="486119"/>
                  <a:pt x="623520" y="484920"/>
                </a:cubicBezTo>
                <a:cubicBezTo>
                  <a:pt x="627120" y="482521"/>
                  <a:pt x="631919" y="482521"/>
                  <a:pt x="635517" y="482521"/>
                </a:cubicBezTo>
                <a:lnTo>
                  <a:pt x="699099" y="481321"/>
                </a:lnTo>
                <a:lnTo>
                  <a:pt x="699099" y="292977"/>
                </a:lnTo>
                <a:close/>
                <a:moveTo>
                  <a:pt x="988212" y="134624"/>
                </a:moveTo>
                <a:lnTo>
                  <a:pt x="762679" y="276182"/>
                </a:lnTo>
                <a:lnTo>
                  <a:pt x="763880" y="478921"/>
                </a:lnTo>
                <a:lnTo>
                  <a:pt x="828660" y="477722"/>
                </a:lnTo>
                <a:cubicBezTo>
                  <a:pt x="837057" y="476522"/>
                  <a:pt x="846654" y="481321"/>
                  <a:pt x="852653" y="487320"/>
                </a:cubicBezTo>
                <a:lnTo>
                  <a:pt x="897039" y="535305"/>
                </a:lnTo>
                <a:lnTo>
                  <a:pt x="1043396" y="394946"/>
                </a:lnTo>
                <a:close/>
                <a:moveTo>
                  <a:pt x="0" y="0"/>
                </a:moveTo>
                <a:lnTo>
                  <a:pt x="96606" y="0"/>
                </a:lnTo>
                <a:lnTo>
                  <a:pt x="89679" y="32654"/>
                </a:lnTo>
                <a:lnTo>
                  <a:pt x="144863" y="87837"/>
                </a:lnTo>
                <a:lnTo>
                  <a:pt x="163248" y="0"/>
                </a:lnTo>
                <a:lnTo>
                  <a:pt x="228631" y="0"/>
                </a:lnTo>
                <a:lnTo>
                  <a:pt x="196447" y="145420"/>
                </a:lnTo>
                <a:lnTo>
                  <a:pt x="262428" y="213801"/>
                </a:lnTo>
                <a:lnTo>
                  <a:pt x="302016" y="31455"/>
                </a:lnTo>
                <a:cubicBezTo>
                  <a:pt x="304415" y="20657"/>
                  <a:pt x="311613" y="12260"/>
                  <a:pt x="321210" y="8661"/>
                </a:cubicBezTo>
                <a:cubicBezTo>
                  <a:pt x="327209" y="6262"/>
                  <a:pt x="334407" y="6262"/>
                  <a:pt x="340404" y="7462"/>
                </a:cubicBezTo>
                <a:cubicBezTo>
                  <a:pt x="357199" y="12260"/>
                  <a:pt x="367997" y="29055"/>
                  <a:pt x="364397" y="45850"/>
                </a:cubicBezTo>
                <a:lnTo>
                  <a:pt x="316411" y="271384"/>
                </a:lnTo>
                <a:lnTo>
                  <a:pt x="384792" y="342162"/>
                </a:lnTo>
                <a:lnTo>
                  <a:pt x="435177" y="84239"/>
                </a:lnTo>
                <a:cubicBezTo>
                  <a:pt x="437576" y="73442"/>
                  <a:pt x="444774" y="65045"/>
                  <a:pt x="454371" y="61445"/>
                </a:cubicBezTo>
                <a:cubicBezTo>
                  <a:pt x="463968" y="56647"/>
                  <a:pt x="474765" y="57847"/>
                  <a:pt x="484362" y="63844"/>
                </a:cubicBezTo>
                <a:lnTo>
                  <a:pt x="700298" y="215000"/>
                </a:lnTo>
                <a:lnTo>
                  <a:pt x="700298" y="115430"/>
                </a:lnTo>
                <a:lnTo>
                  <a:pt x="527694" y="0"/>
                </a:lnTo>
                <a:lnTo>
                  <a:pt x="641786" y="0"/>
                </a:lnTo>
                <a:lnTo>
                  <a:pt x="699099" y="38653"/>
                </a:lnTo>
                <a:lnTo>
                  <a:pt x="699099" y="0"/>
                </a:lnTo>
                <a:lnTo>
                  <a:pt x="763880" y="0"/>
                </a:lnTo>
                <a:lnTo>
                  <a:pt x="763880" y="29055"/>
                </a:lnTo>
                <a:lnTo>
                  <a:pt x="810903" y="0"/>
                </a:lnTo>
                <a:lnTo>
                  <a:pt x="933692" y="0"/>
                </a:lnTo>
                <a:lnTo>
                  <a:pt x="762679" y="104632"/>
                </a:lnTo>
                <a:lnTo>
                  <a:pt x="763880" y="199405"/>
                </a:lnTo>
                <a:lnTo>
                  <a:pt x="993011" y="54247"/>
                </a:lnTo>
                <a:cubicBezTo>
                  <a:pt x="1002608" y="49449"/>
                  <a:pt x="1013406" y="48250"/>
                  <a:pt x="1023003" y="51848"/>
                </a:cubicBezTo>
                <a:cubicBezTo>
                  <a:pt x="1032600" y="56647"/>
                  <a:pt x="1039798" y="65045"/>
                  <a:pt x="1042197" y="74642"/>
                </a:cubicBezTo>
                <a:lnTo>
                  <a:pt x="1097381" y="338564"/>
                </a:lnTo>
                <a:lnTo>
                  <a:pt x="1165760" y="272583"/>
                </a:lnTo>
                <a:lnTo>
                  <a:pt x="1120173" y="63844"/>
                </a:lnTo>
                <a:cubicBezTo>
                  <a:pt x="1116575" y="49449"/>
                  <a:pt x="1124972" y="33854"/>
                  <a:pt x="1139368" y="27855"/>
                </a:cubicBezTo>
                <a:cubicBezTo>
                  <a:pt x="1140568" y="27855"/>
                  <a:pt x="1142967" y="26656"/>
                  <a:pt x="1144166" y="26656"/>
                </a:cubicBezTo>
                <a:cubicBezTo>
                  <a:pt x="1162161" y="23057"/>
                  <a:pt x="1178957" y="33854"/>
                  <a:pt x="1182555" y="50649"/>
                </a:cubicBezTo>
                <a:lnTo>
                  <a:pt x="1219744" y="220999"/>
                </a:lnTo>
                <a:lnTo>
                  <a:pt x="1276127" y="167014"/>
                </a:lnTo>
                <a:lnTo>
                  <a:pt x="1240138" y="5063"/>
                </a:lnTo>
                <a:lnTo>
                  <a:pt x="1240806" y="0"/>
                </a:lnTo>
                <a:lnTo>
                  <a:pt x="1304318" y="0"/>
                </a:lnTo>
                <a:lnTo>
                  <a:pt x="1330112" y="116629"/>
                </a:lnTo>
                <a:lnTo>
                  <a:pt x="1387695" y="61445"/>
                </a:lnTo>
                <a:lnTo>
                  <a:pt x="1374637" y="0"/>
                </a:lnTo>
                <a:lnTo>
                  <a:pt x="1439624" y="0"/>
                </a:lnTo>
                <a:lnTo>
                  <a:pt x="1441678" y="9861"/>
                </a:lnTo>
                <a:lnTo>
                  <a:pt x="1452227" y="0"/>
                </a:lnTo>
                <a:lnTo>
                  <a:pt x="1542847" y="0"/>
                </a:lnTo>
                <a:lnTo>
                  <a:pt x="1541249" y="3862"/>
                </a:lnTo>
                <a:lnTo>
                  <a:pt x="1495663" y="47049"/>
                </a:lnTo>
                <a:lnTo>
                  <a:pt x="1532851" y="55448"/>
                </a:lnTo>
                <a:cubicBezTo>
                  <a:pt x="1549646" y="60246"/>
                  <a:pt x="1560443" y="77041"/>
                  <a:pt x="1556844" y="93836"/>
                </a:cubicBezTo>
                <a:cubicBezTo>
                  <a:pt x="1552045" y="110631"/>
                  <a:pt x="1535250" y="121427"/>
                  <a:pt x="1518455" y="117829"/>
                </a:cubicBezTo>
                <a:lnTo>
                  <a:pt x="1440479" y="101034"/>
                </a:lnTo>
                <a:lnTo>
                  <a:pt x="1382896" y="156218"/>
                </a:lnTo>
                <a:lnTo>
                  <a:pt x="1487265" y="179010"/>
                </a:lnTo>
                <a:cubicBezTo>
                  <a:pt x="1504060" y="183809"/>
                  <a:pt x="1514857" y="200604"/>
                  <a:pt x="1511257" y="217399"/>
                </a:cubicBezTo>
                <a:cubicBezTo>
                  <a:pt x="1506459" y="234194"/>
                  <a:pt x="1489664" y="244991"/>
                  <a:pt x="1472869" y="241392"/>
                </a:cubicBezTo>
                <a:lnTo>
                  <a:pt x="1325313" y="210201"/>
                </a:lnTo>
                <a:lnTo>
                  <a:pt x="1258133" y="276182"/>
                </a:lnTo>
                <a:lnTo>
                  <a:pt x="1442878" y="313371"/>
                </a:lnTo>
                <a:cubicBezTo>
                  <a:pt x="1459673" y="318169"/>
                  <a:pt x="1470469" y="334964"/>
                  <a:pt x="1466871" y="351759"/>
                </a:cubicBezTo>
                <a:cubicBezTo>
                  <a:pt x="1462073" y="368554"/>
                  <a:pt x="1445278" y="379352"/>
                  <a:pt x="1428483" y="375752"/>
                </a:cubicBezTo>
                <a:lnTo>
                  <a:pt x="1204148" y="327766"/>
                </a:lnTo>
                <a:lnTo>
                  <a:pt x="1132170" y="397346"/>
                </a:lnTo>
                <a:lnTo>
                  <a:pt x="1391293" y="446532"/>
                </a:lnTo>
                <a:cubicBezTo>
                  <a:pt x="1400890" y="447731"/>
                  <a:pt x="1409288" y="454929"/>
                  <a:pt x="1414087" y="465726"/>
                </a:cubicBezTo>
                <a:cubicBezTo>
                  <a:pt x="1418885" y="475323"/>
                  <a:pt x="1417685" y="486119"/>
                  <a:pt x="1411688" y="495716"/>
                </a:cubicBezTo>
                <a:lnTo>
                  <a:pt x="1259332" y="710454"/>
                </a:lnTo>
                <a:lnTo>
                  <a:pt x="1358903" y="711653"/>
                </a:lnTo>
                <a:lnTo>
                  <a:pt x="1487265" y="519709"/>
                </a:lnTo>
                <a:cubicBezTo>
                  <a:pt x="1490864" y="513712"/>
                  <a:pt x="1495663" y="510112"/>
                  <a:pt x="1501660" y="507713"/>
                </a:cubicBezTo>
                <a:cubicBezTo>
                  <a:pt x="1511257" y="504115"/>
                  <a:pt x="1522055" y="505314"/>
                  <a:pt x="1531652" y="511312"/>
                </a:cubicBezTo>
                <a:cubicBezTo>
                  <a:pt x="1546048" y="520910"/>
                  <a:pt x="1549646" y="541303"/>
                  <a:pt x="1540049" y="555699"/>
                </a:cubicBezTo>
                <a:lnTo>
                  <a:pt x="1435680" y="710454"/>
                </a:lnTo>
                <a:lnTo>
                  <a:pt x="1530452" y="710454"/>
                </a:lnTo>
                <a:lnTo>
                  <a:pt x="1614427" y="585690"/>
                </a:lnTo>
                <a:cubicBezTo>
                  <a:pt x="1618026" y="579692"/>
                  <a:pt x="1622825" y="576093"/>
                  <a:pt x="1628823" y="573694"/>
                </a:cubicBezTo>
                <a:cubicBezTo>
                  <a:pt x="1638420" y="570095"/>
                  <a:pt x="1649217" y="571295"/>
                  <a:pt x="1658814" y="577292"/>
                </a:cubicBezTo>
                <a:cubicBezTo>
                  <a:pt x="1673210" y="586889"/>
                  <a:pt x="1676808" y="607284"/>
                  <a:pt x="1667211" y="621680"/>
                </a:cubicBezTo>
                <a:lnTo>
                  <a:pt x="1607229" y="710454"/>
                </a:lnTo>
                <a:lnTo>
                  <a:pt x="1686405" y="710454"/>
                </a:lnTo>
                <a:lnTo>
                  <a:pt x="1730793" y="644472"/>
                </a:lnTo>
                <a:cubicBezTo>
                  <a:pt x="1734391" y="638475"/>
                  <a:pt x="1739190" y="634875"/>
                  <a:pt x="1745189" y="632476"/>
                </a:cubicBezTo>
                <a:cubicBezTo>
                  <a:pt x="1754786" y="628878"/>
                  <a:pt x="1765582" y="630077"/>
                  <a:pt x="1775179" y="636076"/>
                </a:cubicBezTo>
                <a:cubicBezTo>
                  <a:pt x="1789575" y="645673"/>
                  <a:pt x="1793175" y="666066"/>
                  <a:pt x="1783577" y="680462"/>
                </a:cubicBezTo>
                <a:lnTo>
                  <a:pt x="1763183" y="711653"/>
                </a:lnTo>
                <a:lnTo>
                  <a:pt x="1826765" y="710454"/>
                </a:lnTo>
                <a:cubicBezTo>
                  <a:pt x="1844759" y="710454"/>
                  <a:pt x="1859154" y="724849"/>
                  <a:pt x="1859154" y="742843"/>
                </a:cubicBezTo>
                <a:cubicBezTo>
                  <a:pt x="1859154" y="760839"/>
                  <a:pt x="1844759" y="775234"/>
                  <a:pt x="1827964" y="775234"/>
                </a:cubicBezTo>
                <a:lnTo>
                  <a:pt x="1752387" y="775234"/>
                </a:lnTo>
                <a:lnTo>
                  <a:pt x="1782377" y="824419"/>
                </a:lnTo>
                <a:cubicBezTo>
                  <a:pt x="1790775" y="840015"/>
                  <a:pt x="1785977" y="859209"/>
                  <a:pt x="1771581" y="868807"/>
                </a:cubicBezTo>
                <a:cubicBezTo>
                  <a:pt x="1757185" y="877203"/>
                  <a:pt x="1736791" y="872405"/>
                  <a:pt x="1727193" y="858009"/>
                </a:cubicBezTo>
                <a:lnTo>
                  <a:pt x="1675609" y="775234"/>
                </a:lnTo>
                <a:lnTo>
                  <a:pt x="1596433" y="775234"/>
                </a:lnTo>
                <a:lnTo>
                  <a:pt x="1662413" y="883202"/>
                </a:lnTo>
                <a:cubicBezTo>
                  <a:pt x="1670811" y="898797"/>
                  <a:pt x="1666012" y="917991"/>
                  <a:pt x="1651616" y="927589"/>
                </a:cubicBezTo>
                <a:cubicBezTo>
                  <a:pt x="1637221" y="935987"/>
                  <a:pt x="1616826" y="931188"/>
                  <a:pt x="1607229" y="916792"/>
                </a:cubicBezTo>
                <a:lnTo>
                  <a:pt x="1520855" y="776433"/>
                </a:lnTo>
                <a:lnTo>
                  <a:pt x="1519656" y="776433"/>
                </a:lnTo>
                <a:lnTo>
                  <a:pt x="1441678" y="776433"/>
                </a:lnTo>
                <a:lnTo>
                  <a:pt x="1532851" y="923990"/>
                </a:lnTo>
                <a:cubicBezTo>
                  <a:pt x="1541249" y="939585"/>
                  <a:pt x="1536451" y="958779"/>
                  <a:pt x="1522055" y="968378"/>
                </a:cubicBezTo>
                <a:cubicBezTo>
                  <a:pt x="1507659" y="976775"/>
                  <a:pt x="1487265" y="971976"/>
                  <a:pt x="1477667" y="957580"/>
                </a:cubicBezTo>
                <a:lnTo>
                  <a:pt x="1366101" y="776433"/>
                </a:lnTo>
                <a:lnTo>
                  <a:pt x="1271329" y="776433"/>
                </a:lnTo>
                <a:lnTo>
                  <a:pt x="1416486" y="1006765"/>
                </a:lnTo>
                <a:cubicBezTo>
                  <a:pt x="1421285" y="1015163"/>
                  <a:pt x="1421285" y="1025959"/>
                  <a:pt x="1418885" y="1035557"/>
                </a:cubicBezTo>
                <a:cubicBezTo>
                  <a:pt x="1414087" y="1046354"/>
                  <a:pt x="1406889" y="1053552"/>
                  <a:pt x="1396092" y="1054751"/>
                </a:cubicBezTo>
                <a:lnTo>
                  <a:pt x="1128571" y="1109934"/>
                </a:lnTo>
                <a:lnTo>
                  <a:pt x="1194551" y="1178315"/>
                </a:lnTo>
                <a:lnTo>
                  <a:pt x="1403289" y="1132728"/>
                </a:lnTo>
                <a:cubicBezTo>
                  <a:pt x="1421285" y="1129129"/>
                  <a:pt x="1438080" y="1139926"/>
                  <a:pt x="1441678" y="1156721"/>
                </a:cubicBezTo>
                <a:cubicBezTo>
                  <a:pt x="1445278" y="1174715"/>
                  <a:pt x="1434480" y="1191510"/>
                  <a:pt x="1417685" y="1195110"/>
                </a:cubicBezTo>
                <a:lnTo>
                  <a:pt x="1247336" y="1232299"/>
                </a:lnTo>
                <a:lnTo>
                  <a:pt x="1301320" y="1288682"/>
                </a:lnTo>
                <a:lnTo>
                  <a:pt x="1463272" y="1253893"/>
                </a:lnTo>
                <a:cubicBezTo>
                  <a:pt x="1481267" y="1250294"/>
                  <a:pt x="1498062" y="1261090"/>
                  <a:pt x="1501660" y="1277886"/>
                </a:cubicBezTo>
                <a:cubicBezTo>
                  <a:pt x="1505260" y="1295880"/>
                  <a:pt x="1494462" y="1312675"/>
                  <a:pt x="1477667" y="1316275"/>
                </a:cubicBezTo>
                <a:lnTo>
                  <a:pt x="1354105" y="1342665"/>
                </a:lnTo>
                <a:lnTo>
                  <a:pt x="1408088" y="1405047"/>
                </a:lnTo>
                <a:lnTo>
                  <a:pt x="1504060" y="1384654"/>
                </a:lnTo>
                <a:cubicBezTo>
                  <a:pt x="1522055" y="1381054"/>
                  <a:pt x="1538850" y="1391852"/>
                  <a:pt x="1542448" y="1408647"/>
                </a:cubicBezTo>
                <a:cubicBezTo>
                  <a:pt x="1546048" y="1426641"/>
                  <a:pt x="1535250" y="1443436"/>
                  <a:pt x="1518455" y="1447035"/>
                </a:cubicBezTo>
                <a:lnTo>
                  <a:pt x="1460872" y="1459032"/>
                </a:lnTo>
                <a:lnTo>
                  <a:pt x="1462073" y="1460232"/>
                </a:lnTo>
                <a:lnTo>
                  <a:pt x="1513657" y="1513015"/>
                </a:lnTo>
                <a:cubicBezTo>
                  <a:pt x="1525653" y="1526212"/>
                  <a:pt x="1525653" y="1546605"/>
                  <a:pt x="1512458" y="1558601"/>
                </a:cubicBezTo>
                <a:cubicBezTo>
                  <a:pt x="1500461" y="1570598"/>
                  <a:pt x="1480067" y="1570598"/>
                  <a:pt x="1468070" y="1557402"/>
                </a:cubicBezTo>
                <a:lnTo>
                  <a:pt x="1423684" y="1511816"/>
                </a:lnTo>
                <a:lnTo>
                  <a:pt x="1416486" y="1547805"/>
                </a:lnTo>
                <a:cubicBezTo>
                  <a:pt x="1411688" y="1564600"/>
                  <a:pt x="1394893" y="1575397"/>
                  <a:pt x="1378097" y="1571798"/>
                </a:cubicBezTo>
                <a:cubicBezTo>
                  <a:pt x="1361302" y="1568200"/>
                  <a:pt x="1350505" y="1550205"/>
                  <a:pt x="1354105" y="1533410"/>
                </a:cubicBezTo>
                <a:lnTo>
                  <a:pt x="1370900" y="1454233"/>
                </a:lnTo>
                <a:lnTo>
                  <a:pt x="1316915" y="1397850"/>
                </a:lnTo>
                <a:lnTo>
                  <a:pt x="1316915" y="1396650"/>
                </a:lnTo>
                <a:lnTo>
                  <a:pt x="1294122" y="1502219"/>
                </a:lnTo>
                <a:cubicBezTo>
                  <a:pt x="1289324" y="1519014"/>
                  <a:pt x="1272529" y="1529811"/>
                  <a:pt x="1255734" y="1526212"/>
                </a:cubicBezTo>
                <a:cubicBezTo>
                  <a:pt x="1238939" y="1521413"/>
                  <a:pt x="1228141" y="1504618"/>
                  <a:pt x="1231741" y="1487823"/>
                </a:cubicBezTo>
                <a:lnTo>
                  <a:pt x="1262932" y="1340267"/>
                </a:lnTo>
                <a:lnTo>
                  <a:pt x="1196951" y="1273086"/>
                </a:lnTo>
                <a:lnTo>
                  <a:pt x="1157363" y="1455432"/>
                </a:lnTo>
                <a:cubicBezTo>
                  <a:pt x="1152564" y="1472228"/>
                  <a:pt x="1135769" y="1483025"/>
                  <a:pt x="1118974" y="1479425"/>
                </a:cubicBezTo>
                <a:cubicBezTo>
                  <a:pt x="1102179" y="1475827"/>
                  <a:pt x="1091382" y="1459032"/>
                  <a:pt x="1094981" y="1442237"/>
                </a:cubicBezTo>
                <a:lnTo>
                  <a:pt x="1144166" y="1216703"/>
                </a:lnTo>
                <a:lnTo>
                  <a:pt x="1075787" y="1145924"/>
                </a:lnTo>
                <a:lnTo>
                  <a:pt x="1025402" y="1403848"/>
                </a:lnTo>
                <a:cubicBezTo>
                  <a:pt x="1021802" y="1425442"/>
                  <a:pt x="993011" y="1436239"/>
                  <a:pt x="976216" y="1424243"/>
                </a:cubicBezTo>
                <a:lnTo>
                  <a:pt x="761480" y="1273086"/>
                </a:lnTo>
                <a:lnTo>
                  <a:pt x="761480" y="1372657"/>
                </a:lnTo>
                <a:lnTo>
                  <a:pt x="953423" y="1501019"/>
                </a:lnTo>
                <a:cubicBezTo>
                  <a:pt x="967819" y="1510616"/>
                  <a:pt x="971417" y="1531010"/>
                  <a:pt x="961820" y="1545406"/>
                </a:cubicBezTo>
                <a:cubicBezTo>
                  <a:pt x="952223" y="1559802"/>
                  <a:pt x="931830" y="1563400"/>
                  <a:pt x="917434" y="1553804"/>
                </a:cubicBezTo>
                <a:lnTo>
                  <a:pt x="762679" y="1449434"/>
                </a:lnTo>
                <a:lnTo>
                  <a:pt x="761480" y="1543007"/>
                </a:lnTo>
                <a:lnTo>
                  <a:pt x="886243" y="1626982"/>
                </a:lnTo>
                <a:cubicBezTo>
                  <a:pt x="900639" y="1636579"/>
                  <a:pt x="904237" y="1656972"/>
                  <a:pt x="894640" y="1671368"/>
                </a:cubicBezTo>
                <a:cubicBezTo>
                  <a:pt x="885043" y="1685765"/>
                  <a:pt x="864650" y="1689363"/>
                  <a:pt x="850254" y="1679766"/>
                </a:cubicBezTo>
                <a:lnTo>
                  <a:pt x="760280" y="1619784"/>
                </a:lnTo>
                <a:lnTo>
                  <a:pt x="760280" y="1620983"/>
                </a:lnTo>
                <a:lnTo>
                  <a:pt x="760280" y="1698961"/>
                </a:lnTo>
                <a:lnTo>
                  <a:pt x="827460" y="1744547"/>
                </a:lnTo>
                <a:cubicBezTo>
                  <a:pt x="841856" y="1754144"/>
                  <a:pt x="845455" y="1774538"/>
                  <a:pt x="835858" y="1788933"/>
                </a:cubicBezTo>
                <a:cubicBezTo>
                  <a:pt x="826261" y="1803329"/>
                  <a:pt x="805866" y="1806929"/>
                  <a:pt x="791471" y="1797331"/>
                </a:cubicBezTo>
                <a:lnTo>
                  <a:pt x="761480" y="1776937"/>
                </a:lnTo>
                <a:lnTo>
                  <a:pt x="760280" y="1840519"/>
                </a:lnTo>
                <a:cubicBezTo>
                  <a:pt x="760280" y="1858513"/>
                  <a:pt x="745884" y="1872908"/>
                  <a:pt x="729089" y="1872908"/>
                </a:cubicBezTo>
                <a:cubicBezTo>
                  <a:pt x="711095" y="1872908"/>
                  <a:pt x="696699" y="1858513"/>
                  <a:pt x="696699" y="1840519"/>
                </a:cubicBezTo>
                <a:lnTo>
                  <a:pt x="696699" y="1766141"/>
                </a:lnTo>
                <a:lnTo>
                  <a:pt x="696699" y="1764940"/>
                </a:lnTo>
                <a:lnTo>
                  <a:pt x="646314" y="1796132"/>
                </a:lnTo>
                <a:cubicBezTo>
                  <a:pt x="630718" y="1804529"/>
                  <a:pt x="611524" y="1799731"/>
                  <a:pt x="601927" y="1785335"/>
                </a:cubicBezTo>
                <a:cubicBezTo>
                  <a:pt x="593530" y="1769740"/>
                  <a:pt x="597128" y="1750545"/>
                  <a:pt x="612724" y="1740948"/>
                </a:cubicBezTo>
                <a:lnTo>
                  <a:pt x="696699" y="1689363"/>
                </a:lnTo>
                <a:lnTo>
                  <a:pt x="696699" y="1610187"/>
                </a:lnTo>
                <a:lnTo>
                  <a:pt x="696699" y="1608987"/>
                </a:lnTo>
                <a:lnTo>
                  <a:pt x="588731" y="1676168"/>
                </a:lnTo>
                <a:cubicBezTo>
                  <a:pt x="573135" y="1684565"/>
                  <a:pt x="553941" y="1680965"/>
                  <a:pt x="544344" y="1665370"/>
                </a:cubicBezTo>
                <a:cubicBezTo>
                  <a:pt x="535947" y="1649776"/>
                  <a:pt x="540746" y="1630580"/>
                  <a:pt x="555141" y="1620983"/>
                </a:cubicBezTo>
                <a:lnTo>
                  <a:pt x="696699" y="1533410"/>
                </a:lnTo>
                <a:lnTo>
                  <a:pt x="696699" y="1455432"/>
                </a:lnTo>
                <a:lnTo>
                  <a:pt x="547944" y="1546605"/>
                </a:lnTo>
                <a:cubicBezTo>
                  <a:pt x="532347" y="1555003"/>
                  <a:pt x="513153" y="1550205"/>
                  <a:pt x="503556" y="1535809"/>
                </a:cubicBezTo>
                <a:cubicBezTo>
                  <a:pt x="495159" y="1520214"/>
                  <a:pt x="499958" y="1501019"/>
                  <a:pt x="514353" y="1491421"/>
                </a:cubicBezTo>
                <a:lnTo>
                  <a:pt x="695499" y="1376257"/>
                </a:lnTo>
                <a:lnTo>
                  <a:pt x="695499" y="1281484"/>
                </a:lnTo>
                <a:lnTo>
                  <a:pt x="463968" y="1426641"/>
                </a:lnTo>
                <a:cubicBezTo>
                  <a:pt x="454371" y="1432639"/>
                  <a:pt x="443574" y="1432639"/>
                  <a:pt x="433977" y="1429040"/>
                </a:cubicBezTo>
                <a:cubicBezTo>
                  <a:pt x="424379" y="1424243"/>
                  <a:pt x="417182" y="1415844"/>
                  <a:pt x="414782" y="1406247"/>
                </a:cubicBezTo>
                <a:lnTo>
                  <a:pt x="359599" y="1139926"/>
                </a:lnTo>
                <a:lnTo>
                  <a:pt x="292419" y="1205907"/>
                </a:lnTo>
                <a:lnTo>
                  <a:pt x="338005" y="1414644"/>
                </a:lnTo>
                <a:cubicBezTo>
                  <a:pt x="341605" y="1432639"/>
                  <a:pt x="330807" y="1449434"/>
                  <a:pt x="314012" y="1453033"/>
                </a:cubicBezTo>
                <a:cubicBezTo>
                  <a:pt x="296018" y="1456632"/>
                  <a:pt x="279223" y="1445836"/>
                  <a:pt x="275624" y="1429040"/>
                </a:cubicBezTo>
                <a:lnTo>
                  <a:pt x="238435" y="1259891"/>
                </a:lnTo>
                <a:lnTo>
                  <a:pt x="182051" y="1313875"/>
                </a:lnTo>
                <a:lnTo>
                  <a:pt x="180852" y="1313875"/>
                </a:lnTo>
                <a:lnTo>
                  <a:pt x="215641" y="1475827"/>
                </a:lnTo>
                <a:cubicBezTo>
                  <a:pt x="219241" y="1493822"/>
                  <a:pt x="208444" y="1510616"/>
                  <a:pt x="191649" y="1514215"/>
                </a:cubicBezTo>
                <a:cubicBezTo>
                  <a:pt x="173654" y="1517815"/>
                  <a:pt x="156859" y="1507017"/>
                  <a:pt x="153260" y="1490222"/>
                </a:cubicBezTo>
                <a:lnTo>
                  <a:pt x="126868" y="1366658"/>
                </a:lnTo>
                <a:lnTo>
                  <a:pt x="69285" y="1421843"/>
                </a:lnTo>
                <a:lnTo>
                  <a:pt x="89679" y="1516615"/>
                </a:lnTo>
                <a:cubicBezTo>
                  <a:pt x="93278" y="1534609"/>
                  <a:pt x="82481" y="1551404"/>
                  <a:pt x="65686" y="1555003"/>
                </a:cubicBezTo>
                <a:cubicBezTo>
                  <a:pt x="47691" y="1558601"/>
                  <a:pt x="30896" y="1547805"/>
                  <a:pt x="27298" y="1531010"/>
                </a:cubicBezTo>
                <a:lnTo>
                  <a:pt x="15301" y="1474626"/>
                </a:lnTo>
                <a:lnTo>
                  <a:pt x="0" y="1489588"/>
                </a:lnTo>
                <a:lnTo>
                  <a:pt x="0" y="1379383"/>
                </a:lnTo>
                <a:lnTo>
                  <a:pt x="18900" y="1383453"/>
                </a:lnTo>
                <a:lnTo>
                  <a:pt x="76483" y="1328271"/>
                </a:lnTo>
                <a:lnTo>
                  <a:pt x="0" y="1311567"/>
                </a:lnTo>
                <a:lnTo>
                  <a:pt x="0" y="1246167"/>
                </a:lnTo>
                <a:lnTo>
                  <a:pt x="134066" y="1276686"/>
                </a:lnTo>
                <a:lnTo>
                  <a:pt x="202446" y="1210705"/>
                </a:lnTo>
                <a:lnTo>
                  <a:pt x="20100" y="1171117"/>
                </a:lnTo>
                <a:cubicBezTo>
                  <a:pt x="11702" y="1169317"/>
                  <a:pt x="4804" y="1163919"/>
                  <a:pt x="456" y="1156871"/>
                </a:cubicBezTo>
                <a:lnTo>
                  <a:pt x="0" y="1154342"/>
                </a:lnTo>
                <a:lnTo>
                  <a:pt x="0" y="1128105"/>
                </a:lnTo>
                <a:lnTo>
                  <a:pt x="15301" y="1109934"/>
                </a:lnTo>
                <a:cubicBezTo>
                  <a:pt x="20100" y="1107535"/>
                  <a:pt x="27298" y="1107535"/>
                  <a:pt x="33295" y="1108735"/>
                </a:cubicBezTo>
                <a:lnTo>
                  <a:pt x="258828" y="1157922"/>
                </a:lnTo>
                <a:lnTo>
                  <a:pt x="329608" y="1088342"/>
                </a:lnTo>
                <a:lnTo>
                  <a:pt x="70485" y="1040356"/>
                </a:lnTo>
                <a:cubicBezTo>
                  <a:pt x="59688" y="1037956"/>
                  <a:pt x="51291" y="1030758"/>
                  <a:pt x="47691" y="1021161"/>
                </a:cubicBezTo>
                <a:cubicBezTo>
                  <a:pt x="42893" y="1010365"/>
                  <a:pt x="44093" y="999567"/>
                  <a:pt x="50090" y="991170"/>
                </a:cubicBezTo>
                <a:lnTo>
                  <a:pt x="202446" y="775234"/>
                </a:lnTo>
                <a:lnTo>
                  <a:pt x="102875" y="775234"/>
                </a:lnTo>
                <a:lnTo>
                  <a:pt x="0" y="928105"/>
                </a:lnTo>
                <a:lnTo>
                  <a:pt x="0" y="812582"/>
                </a:lnTo>
                <a:lnTo>
                  <a:pt x="24899" y="775234"/>
                </a:lnTo>
                <a:lnTo>
                  <a:pt x="0" y="774915"/>
                </a:lnTo>
                <a:lnTo>
                  <a:pt x="0" y="709253"/>
                </a:lnTo>
                <a:lnTo>
                  <a:pt x="16500" y="709253"/>
                </a:lnTo>
                <a:lnTo>
                  <a:pt x="0" y="682332"/>
                </a:lnTo>
                <a:lnTo>
                  <a:pt x="0" y="558760"/>
                </a:lnTo>
                <a:lnTo>
                  <a:pt x="92079" y="709253"/>
                </a:lnTo>
                <a:lnTo>
                  <a:pt x="188050" y="709253"/>
                </a:lnTo>
                <a:lnTo>
                  <a:pt x="41694" y="478921"/>
                </a:lnTo>
                <a:cubicBezTo>
                  <a:pt x="36895" y="470525"/>
                  <a:pt x="36895" y="459727"/>
                  <a:pt x="39294" y="450130"/>
                </a:cubicBezTo>
                <a:cubicBezTo>
                  <a:pt x="44093" y="439334"/>
                  <a:pt x="52490" y="433335"/>
                  <a:pt x="62087" y="430936"/>
                </a:cubicBezTo>
                <a:lnTo>
                  <a:pt x="330807" y="372154"/>
                </a:lnTo>
                <a:lnTo>
                  <a:pt x="266026" y="303773"/>
                </a:lnTo>
                <a:lnTo>
                  <a:pt x="57288" y="349360"/>
                </a:lnTo>
                <a:cubicBezTo>
                  <a:pt x="39294" y="352959"/>
                  <a:pt x="22499" y="342162"/>
                  <a:pt x="18900" y="325367"/>
                </a:cubicBezTo>
                <a:cubicBezTo>
                  <a:pt x="15301" y="307373"/>
                  <a:pt x="26098" y="290578"/>
                  <a:pt x="42893" y="286978"/>
                </a:cubicBezTo>
                <a:lnTo>
                  <a:pt x="213242" y="249790"/>
                </a:lnTo>
                <a:lnTo>
                  <a:pt x="159259" y="192207"/>
                </a:lnTo>
                <a:lnTo>
                  <a:pt x="0" y="227598"/>
                </a:lnTo>
                <a:lnTo>
                  <a:pt x="0" y="162165"/>
                </a:lnTo>
                <a:lnTo>
                  <a:pt x="106474" y="139423"/>
                </a:lnTo>
                <a:lnTo>
                  <a:pt x="52490" y="81840"/>
                </a:lnTo>
                <a:lnTo>
                  <a:pt x="0" y="93135"/>
                </a:lnTo>
                <a:lnTo>
                  <a:pt x="0" y="28044"/>
                </a:lnTo>
                <a:lnTo>
                  <a:pt x="906" y="27855"/>
                </a:lnTo>
                <a:lnTo>
                  <a:pt x="0" y="26929"/>
                </a:lnTo>
                <a:close/>
              </a:path>
            </a:pathLst>
          </a:custGeom>
          <a:solidFill>
            <a:schemeClr val="accent4">
              <a:lumMod val="40000"/>
              <a:lumOff val="60000"/>
              <a:alpha val="30000"/>
            </a:schemeClr>
          </a:solidFill>
          <a:ln w="9525" cap="flat">
            <a:noFill/>
            <a:prstDash val="solid"/>
            <a:miter/>
          </a:ln>
        </p:spPr>
        <p:txBody>
          <a:bodyPr rtlCol="0" anchor="ctr"/>
          <a:lstStyle/>
          <a:p>
            <a:endParaRPr lang="en-US"/>
          </a:p>
        </p:txBody>
      </p:sp>
      <p:sp>
        <p:nvSpPr>
          <p:cNvPr id="5" name="Graphic 12">
            <a:extLst>
              <a:ext uri="{FF2B5EF4-FFF2-40B4-BE49-F238E27FC236}">
                <a16:creationId xmlns:a16="http://schemas.microsoft.com/office/drawing/2014/main" id="{E5B9B9EC-D12A-4199-A448-DAA122F1777D}"/>
              </a:ext>
            </a:extLst>
          </p:cNvPr>
          <p:cNvSpPr/>
          <p:nvPr userDrawn="1"/>
        </p:nvSpPr>
        <p:spPr>
          <a:xfrm rot="1218983">
            <a:off x="1725743" y="244371"/>
            <a:ext cx="513088" cy="513088"/>
          </a:xfrm>
          <a:custGeom>
            <a:avLst/>
            <a:gdLst>
              <a:gd name="connsiteX0" fmla="*/ 1546384 w 1800225"/>
              <a:gd name="connsiteY0" fmla="*/ 280885 h 1800225"/>
              <a:gd name="connsiteX1" fmla="*/ 1511141 w 1800225"/>
              <a:gd name="connsiteY1" fmla="*/ 279932 h 1800225"/>
              <a:gd name="connsiteX2" fmla="*/ 1467326 w 1800225"/>
              <a:gd name="connsiteY2" fmla="*/ 320890 h 1800225"/>
              <a:gd name="connsiteX3" fmla="*/ 1457801 w 1800225"/>
              <a:gd name="connsiteY3" fmla="*/ 275170 h 1800225"/>
              <a:gd name="connsiteX4" fmla="*/ 1427321 w 1800225"/>
              <a:gd name="connsiteY4" fmla="*/ 256120 h 1800225"/>
              <a:gd name="connsiteX5" fmla="*/ 1423511 w 1800225"/>
              <a:gd name="connsiteY5" fmla="*/ 257072 h 1800225"/>
              <a:gd name="connsiteX6" fmla="*/ 1408271 w 1800225"/>
              <a:gd name="connsiteY6" fmla="*/ 285647 h 1800225"/>
              <a:gd name="connsiteX7" fmla="*/ 1424464 w 1800225"/>
              <a:gd name="connsiteY7" fmla="*/ 361847 h 1800225"/>
              <a:gd name="connsiteX8" fmla="*/ 1424464 w 1800225"/>
              <a:gd name="connsiteY8" fmla="*/ 361847 h 1800225"/>
              <a:gd name="connsiteX9" fmla="*/ 1378744 w 1800225"/>
              <a:gd name="connsiteY9" fmla="*/ 405662 h 1800225"/>
              <a:gd name="connsiteX10" fmla="*/ 1378744 w 1800225"/>
              <a:gd name="connsiteY10" fmla="*/ 405662 h 1800225"/>
              <a:gd name="connsiteX11" fmla="*/ 1356836 w 1800225"/>
              <a:gd name="connsiteY11" fmla="*/ 306602 h 1800225"/>
              <a:gd name="connsiteX12" fmla="*/ 1326356 w 1800225"/>
              <a:gd name="connsiteY12" fmla="*/ 287552 h 1800225"/>
              <a:gd name="connsiteX13" fmla="*/ 1322546 w 1800225"/>
              <a:gd name="connsiteY13" fmla="*/ 288505 h 1800225"/>
              <a:gd name="connsiteX14" fmla="*/ 1307306 w 1800225"/>
              <a:gd name="connsiteY14" fmla="*/ 317080 h 1800225"/>
              <a:gd name="connsiteX15" fmla="*/ 1335881 w 1800225"/>
              <a:gd name="connsiteY15" fmla="*/ 445667 h 1800225"/>
              <a:gd name="connsiteX16" fmla="*/ 1335881 w 1800225"/>
              <a:gd name="connsiteY16" fmla="*/ 445667 h 1800225"/>
              <a:gd name="connsiteX17" fmla="*/ 1291114 w 1800225"/>
              <a:gd name="connsiteY17" fmla="*/ 488530 h 1800225"/>
              <a:gd name="connsiteX18" fmla="*/ 1291114 w 1800225"/>
              <a:gd name="connsiteY18" fmla="*/ 488530 h 1800225"/>
              <a:gd name="connsiteX19" fmla="*/ 1261586 w 1800225"/>
              <a:gd name="connsiteY19" fmla="*/ 353275 h 1800225"/>
              <a:gd name="connsiteX20" fmla="*/ 1231106 w 1800225"/>
              <a:gd name="connsiteY20" fmla="*/ 334225 h 1800225"/>
              <a:gd name="connsiteX21" fmla="*/ 1227296 w 1800225"/>
              <a:gd name="connsiteY21" fmla="*/ 335177 h 1800225"/>
              <a:gd name="connsiteX22" fmla="*/ 1212056 w 1800225"/>
              <a:gd name="connsiteY22" fmla="*/ 363752 h 1800225"/>
              <a:gd name="connsiteX23" fmla="*/ 1248251 w 1800225"/>
              <a:gd name="connsiteY23" fmla="*/ 529487 h 1800225"/>
              <a:gd name="connsiteX24" fmla="*/ 1193959 w 1800225"/>
              <a:gd name="connsiteY24" fmla="*/ 581875 h 1800225"/>
              <a:gd name="connsiteX25" fmla="*/ 1150144 w 1800225"/>
              <a:gd name="connsiteY25" fmla="*/ 372325 h 1800225"/>
              <a:gd name="connsiteX26" fmla="*/ 1134904 w 1800225"/>
              <a:gd name="connsiteY26" fmla="*/ 354227 h 1800225"/>
              <a:gd name="connsiteX27" fmla="*/ 1111091 w 1800225"/>
              <a:gd name="connsiteY27" fmla="*/ 356132 h 1800225"/>
              <a:gd name="connsiteX28" fmla="*/ 929164 w 1800225"/>
              <a:gd name="connsiteY28" fmla="*/ 471385 h 1800225"/>
              <a:gd name="connsiteX29" fmla="*/ 928211 w 1800225"/>
              <a:gd name="connsiteY29" fmla="*/ 396137 h 1800225"/>
              <a:gd name="connsiteX30" fmla="*/ 1072991 w 1800225"/>
              <a:gd name="connsiteY30" fmla="*/ 307555 h 1800225"/>
              <a:gd name="connsiteX31" fmla="*/ 1081564 w 1800225"/>
              <a:gd name="connsiteY31" fmla="*/ 272312 h 1800225"/>
              <a:gd name="connsiteX32" fmla="*/ 1046321 w 1800225"/>
              <a:gd name="connsiteY32" fmla="*/ 263740 h 1800225"/>
              <a:gd name="connsiteX33" fmla="*/ 929164 w 1800225"/>
              <a:gd name="connsiteY33" fmla="*/ 336130 h 1800225"/>
              <a:gd name="connsiteX34" fmla="*/ 929164 w 1800225"/>
              <a:gd name="connsiteY34" fmla="*/ 273265 h 1800225"/>
              <a:gd name="connsiteX35" fmla="*/ 1041559 w 1800225"/>
              <a:gd name="connsiteY35" fmla="*/ 203732 h 1800225"/>
              <a:gd name="connsiteX36" fmla="*/ 1050131 w 1800225"/>
              <a:gd name="connsiteY36" fmla="*/ 168490 h 1800225"/>
              <a:gd name="connsiteX37" fmla="*/ 1014889 w 1800225"/>
              <a:gd name="connsiteY37" fmla="*/ 159917 h 1800225"/>
              <a:gd name="connsiteX38" fmla="*/ 929164 w 1800225"/>
              <a:gd name="connsiteY38" fmla="*/ 212305 h 1800225"/>
              <a:gd name="connsiteX39" fmla="*/ 929164 w 1800225"/>
              <a:gd name="connsiteY39" fmla="*/ 149440 h 1800225"/>
              <a:gd name="connsiteX40" fmla="*/ 929164 w 1800225"/>
              <a:gd name="connsiteY40" fmla="*/ 148487 h 1800225"/>
              <a:gd name="connsiteX41" fmla="*/ 994886 w 1800225"/>
              <a:gd name="connsiteY41" fmla="*/ 107530 h 1800225"/>
              <a:gd name="connsiteX42" fmla="*/ 1003459 w 1800225"/>
              <a:gd name="connsiteY42" fmla="*/ 72287 h 1800225"/>
              <a:gd name="connsiteX43" fmla="*/ 968216 w 1800225"/>
              <a:gd name="connsiteY43" fmla="*/ 63715 h 1800225"/>
              <a:gd name="connsiteX44" fmla="*/ 929164 w 1800225"/>
              <a:gd name="connsiteY44" fmla="*/ 88480 h 1800225"/>
              <a:gd name="connsiteX45" fmla="*/ 929164 w 1800225"/>
              <a:gd name="connsiteY45" fmla="*/ 88480 h 1800225"/>
              <a:gd name="connsiteX46" fmla="*/ 929164 w 1800225"/>
              <a:gd name="connsiteY46" fmla="*/ 28472 h 1800225"/>
              <a:gd name="connsiteX47" fmla="*/ 902494 w 1800225"/>
              <a:gd name="connsiteY47" fmla="*/ 7517 h 1800225"/>
              <a:gd name="connsiteX48" fmla="*/ 892969 w 1800225"/>
              <a:gd name="connsiteY48" fmla="*/ 9422 h 1800225"/>
              <a:gd name="connsiteX49" fmla="*/ 876776 w 1800225"/>
              <a:gd name="connsiteY49" fmla="*/ 32282 h 1800225"/>
              <a:gd name="connsiteX50" fmla="*/ 876776 w 1800225"/>
              <a:gd name="connsiteY50" fmla="*/ 82765 h 1800225"/>
              <a:gd name="connsiteX51" fmla="*/ 852011 w 1800225"/>
              <a:gd name="connsiteY51" fmla="*/ 66572 h 1800225"/>
              <a:gd name="connsiteX52" fmla="*/ 829151 w 1800225"/>
              <a:gd name="connsiteY52" fmla="*/ 64667 h 1800225"/>
              <a:gd name="connsiteX53" fmla="*/ 817721 w 1800225"/>
              <a:gd name="connsiteY53" fmla="*/ 74192 h 1800225"/>
              <a:gd name="connsiteX54" fmla="*/ 824389 w 1800225"/>
              <a:gd name="connsiteY54" fmla="*/ 109435 h 1800225"/>
              <a:gd name="connsiteX55" fmla="*/ 877729 w 1800225"/>
              <a:gd name="connsiteY55" fmla="*/ 144677 h 1800225"/>
              <a:gd name="connsiteX56" fmla="*/ 876776 w 1800225"/>
              <a:gd name="connsiteY56" fmla="*/ 206590 h 1800225"/>
              <a:gd name="connsiteX57" fmla="*/ 807244 w 1800225"/>
              <a:gd name="connsiteY57" fmla="*/ 159917 h 1800225"/>
              <a:gd name="connsiteX58" fmla="*/ 783431 w 1800225"/>
              <a:gd name="connsiteY58" fmla="*/ 157060 h 1800225"/>
              <a:gd name="connsiteX59" fmla="*/ 772001 w 1800225"/>
              <a:gd name="connsiteY59" fmla="*/ 166585 h 1800225"/>
              <a:gd name="connsiteX60" fmla="*/ 778669 w 1800225"/>
              <a:gd name="connsiteY60" fmla="*/ 201827 h 1800225"/>
              <a:gd name="connsiteX61" fmla="*/ 877729 w 1800225"/>
              <a:gd name="connsiteY61" fmla="*/ 268502 h 1800225"/>
              <a:gd name="connsiteX62" fmla="*/ 877729 w 1800225"/>
              <a:gd name="connsiteY62" fmla="*/ 268502 h 1800225"/>
              <a:gd name="connsiteX63" fmla="*/ 877729 w 1800225"/>
              <a:gd name="connsiteY63" fmla="*/ 343750 h 1800225"/>
              <a:gd name="connsiteX64" fmla="*/ 754856 w 1800225"/>
              <a:gd name="connsiteY64" fmla="*/ 260882 h 1800225"/>
              <a:gd name="connsiteX65" fmla="*/ 731044 w 1800225"/>
              <a:gd name="connsiteY65" fmla="*/ 258025 h 1800225"/>
              <a:gd name="connsiteX66" fmla="*/ 719614 w 1800225"/>
              <a:gd name="connsiteY66" fmla="*/ 267550 h 1800225"/>
              <a:gd name="connsiteX67" fmla="*/ 726281 w 1800225"/>
              <a:gd name="connsiteY67" fmla="*/ 302792 h 1800225"/>
              <a:gd name="connsiteX68" fmla="*/ 878681 w 1800225"/>
              <a:gd name="connsiteY68" fmla="*/ 404710 h 1800225"/>
              <a:gd name="connsiteX69" fmla="*/ 878681 w 1800225"/>
              <a:gd name="connsiteY69" fmla="*/ 483767 h 1800225"/>
              <a:gd name="connsiteX70" fmla="*/ 707231 w 1800225"/>
              <a:gd name="connsiteY70" fmla="*/ 363752 h 1800225"/>
              <a:gd name="connsiteX71" fmla="*/ 683419 w 1800225"/>
              <a:gd name="connsiteY71" fmla="*/ 361847 h 1800225"/>
              <a:gd name="connsiteX72" fmla="*/ 668179 w 1800225"/>
              <a:gd name="connsiteY72" fmla="*/ 379945 h 1800225"/>
              <a:gd name="connsiteX73" fmla="*/ 628174 w 1800225"/>
              <a:gd name="connsiteY73" fmla="*/ 584732 h 1800225"/>
              <a:gd name="connsiteX74" fmla="*/ 573881 w 1800225"/>
              <a:gd name="connsiteY74" fmla="*/ 528535 h 1800225"/>
              <a:gd name="connsiteX75" fmla="*/ 611981 w 1800225"/>
              <a:gd name="connsiteY75" fmla="*/ 349465 h 1800225"/>
              <a:gd name="connsiteX76" fmla="*/ 592931 w 1800225"/>
              <a:gd name="connsiteY76" fmla="*/ 318985 h 1800225"/>
              <a:gd name="connsiteX77" fmla="*/ 577691 w 1800225"/>
              <a:gd name="connsiteY77" fmla="*/ 319937 h 1800225"/>
              <a:gd name="connsiteX78" fmla="*/ 562451 w 1800225"/>
              <a:gd name="connsiteY78" fmla="*/ 338035 h 1800225"/>
              <a:gd name="connsiteX79" fmla="*/ 531019 w 1800225"/>
              <a:gd name="connsiteY79" fmla="*/ 482815 h 1800225"/>
              <a:gd name="connsiteX80" fmla="*/ 478631 w 1800225"/>
              <a:gd name="connsiteY80" fmla="*/ 428522 h 1800225"/>
              <a:gd name="connsiteX81" fmla="*/ 478631 w 1800225"/>
              <a:gd name="connsiteY81" fmla="*/ 428522 h 1800225"/>
              <a:gd name="connsiteX82" fmla="*/ 504349 w 1800225"/>
              <a:gd name="connsiteY82" fmla="*/ 312317 h 1800225"/>
              <a:gd name="connsiteX83" fmla="*/ 485299 w 1800225"/>
              <a:gd name="connsiteY83" fmla="*/ 281837 h 1800225"/>
              <a:gd name="connsiteX84" fmla="*/ 470059 w 1800225"/>
              <a:gd name="connsiteY84" fmla="*/ 282790 h 1800225"/>
              <a:gd name="connsiteX85" fmla="*/ 454819 w 1800225"/>
              <a:gd name="connsiteY85" fmla="*/ 300887 h 1800225"/>
              <a:gd name="connsiteX86" fmla="*/ 437674 w 1800225"/>
              <a:gd name="connsiteY86" fmla="*/ 382802 h 1800225"/>
              <a:gd name="connsiteX87" fmla="*/ 393859 w 1800225"/>
              <a:gd name="connsiteY87" fmla="*/ 338987 h 1800225"/>
              <a:gd name="connsiteX88" fmla="*/ 407194 w 1800225"/>
              <a:gd name="connsiteY88" fmla="*/ 276122 h 1800225"/>
              <a:gd name="connsiteX89" fmla="*/ 388144 w 1800225"/>
              <a:gd name="connsiteY89" fmla="*/ 245642 h 1800225"/>
              <a:gd name="connsiteX90" fmla="*/ 373856 w 1800225"/>
              <a:gd name="connsiteY90" fmla="*/ 246595 h 1800225"/>
              <a:gd name="connsiteX91" fmla="*/ 358616 w 1800225"/>
              <a:gd name="connsiteY91" fmla="*/ 264692 h 1800225"/>
              <a:gd name="connsiteX92" fmla="*/ 352901 w 1800225"/>
              <a:gd name="connsiteY92" fmla="*/ 293267 h 1800225"/>
              <a:gd name="connsiteX93" fmla="*/ 317659 w 1800225"/>
              <a:gd name="connsiteY93" fmla="*/ 257072 h 1800225"/>
              <a:gd name="connsiteX94" fmla="*/ 290036 w 1800225"/>
              <a:gd name="connsiteY94" fmla="*/ 251357 h 1800225"/>
              <a:gd name="connsiteX95" fmla="*/ 282416 w 1800225"/>
              <a:gd name="connsiteY95" fmla="*/ 257072 h 1800225"/>
              <a:gd name="connsiteX96" fmla="*/ 281464 w 1800225"/>
              <a:gd name="connsiteY96" fmla="*/ 292315 h 1800225"/>
              <a:gd name="connsiteX97" fmla="*/ 323374 w 1800225"/>
              <a:gd name="connsiteY97" fmla="*/ 335177 h 1800225"/>
              <a:gd name="connsiteX98" fmla="*/ 323374 w 1800225"/>
              <a:gd name="connsiteY98" fmla="*/ 335177 h 1800225"/>
              <a:gd name="connsiteX99" fmla="*/ 277654 w 1800225"/>
              <a:gd name="connsiteY99" fmla="*/ 344702 h 1800225"/>
              <a:gd name="connsiteX100" fmla="*/ 258604 w 1800225"/>
              <a:gd name="connsiteY100" fmla="*/ 375182 h 1800225"/>
              <a:gd name="connsiteX101" fmla="*/ 289084 w 1800225"/>
              <a:gd name="connsiteY101" fmla="*/ 394232 h 1800225"/>
              <a:gd name="connsiteX102" fmla="*/ 364331 w 1800225"/>
              <a:gd name="connsiteY102" fmla="*/ 378040 h 1800225"/>
              <a:gd name="connsiteX103" fmla="*/ 364331 w 1800225"/>
              <a:gd name="connsiteY103" fmla="*/ 378040 h 1800225"/>
              <a:gd name="connsiteX104" fmla="*/ 407194 w 1800225"/>
              <a:gd name="connsiteY104" fmla="*/ 423760 h 1800225"/>
              <a:gd name="connsiteX105" fmla="*/ 309086 w 1800225"/>
              <a:gd name="connsiteY105" fmla="*/ 444715 h 1800225"/>
              <a:gd name="connsiteX106" fmla="*/ 290036 w 1800225"/>
              <a:gd name="connsiteY106" fmla="*/ 475195 h 1800225"/>
              <a:gd name="connsiteX107" fmla="*/ 320516 w 1800225"/>
              <a:gd name="connsiteY107" fmla="*/ 494245 h 1800225"/>
              <a:gd name="connsiteX108" fmla="*/ 449104 w 1800225"/>
              <a:gd name="connsiteY108" fmla="*/ 465670 h 1800225"/>
              <a:gd name="connsiteX109" fmla="*/ 491966 w 1800225"/>
              <a:gd name="connsiteY109" fmla="*/ 511390 h 1800225"/>
              <a:gd name="connsiteX110" fmla="*/ 356711 w 1800225"/>
              <a:gd name="connsiteY110" fmla="*/ 540917 h 1800225"/>
              <a:gd name="connsiteX111" fmla="*/ 337661 w 1800225"/>
              <a:gd name="connsiteY111" fmla="*/ 571397 h 1800225"/>
              <a:gd name="connsiteX112" fmla="*/ 368141 w 1800225"/>
              <a:gd name="connsiteY112" fmla="*/ 590447 h 1800225"/>
              <a:gd name="connsiteX113" fmla="*/ 533876 w 1800225"/>
              <a:gd name="connsiteY113" fmla="*/ 554252 h 1800225"/>
              <a:gd name="connsiteX114" fmla="*/ 585311 w 1800225"/>
              <a:gd name="connsiteY114" fmla="*/ 608545 h 1800225"/>
              <a:gd name="connsiteX115" fmla="*/ 371951 w 1800225"/>
              <a:gd name="connsiteY115" fmla="*/ 655217 h 1800225"/>
              <a:gd name="connsiteX116" fmla="*/ 353854 w 1800225"/>
              <a:gd name="connsiteY116" fmla="*/ 670457 h 1800225"/>
              <a:gd name="connsiteX117" fmla="*/ 355759 w 1800225"/>
              <a:gd name="connsiteY117" fmla="*/ 693317 h 1800225"/>
              <a:gd name="connsiteX118" fmla="*/ 471964 w 1800225"/>
              <a:gd name="connsiteY118" fmla="*/ 876197 h 1800225"/>
              <a:gd name="connsiteX119" fmla="*/ 395764 w 1800225"/>
              <a:gd name="connsiteY119" fmla="*/ 876197 h 1800225"/>
              <a:gd name="connsiteX120" fmla="*/ 307181 w 1800225"/>
              <a:gd name="connsiteY120" fmla="*/ 731417 h 1800225"/>
              <a:gd name="connsiteX121" fmla="*/ 275749 w 1800225"/>
              <a:gd name="connsiteY121" fmla="*/ 720940 h 1800225"/>
              <a:gd name="connsiteX122" fmla="*/ 271939 w 1800225"/>
              <a:gd name="connsiteY122" fmla="*/ 722845 h 1800225"/>
              <a:gd name="connsiteX123" fmla="*/ 263366 w 1800225"/>
              <a:gd name="connsiteY123" fmla="*/ 758087 h 1800225"/>
              <a:gd name="connsiteX124" fmla="*/ 335756 w 1800225"/>
              <a:gd name="connsiteY124" fmla="*/ 876197 h 1800225"/>
              <a:gd name="connsiteX125" fmla="*/ 335756 w 1800225"/>
              <a:gd name="connsiteY125" fmla="*/ 876197 h 1800225"/>
              <a:gd name="connsiteX126" fmla="*/ 273844 w 1800225"/>
              <a:gd name="connsiteY126" fmla="*/ 876197 h 1800225"/>
              <a:gd name="connsiteX127" fmla="*/ 272891 w 1800225"/>
              <a:gd name="connsiteY127" fmla="*/ 876197 h 1800225"/>
              <a:gd name="connsiteX128" fmla="*/ 203359 w 1800225"/>
              <a:gd name="connsiteY128" fmla="*/ 763802 h 1800225"/>
              <a:gd name="connsiteX129" fmla="*/ 171926 w 1800225"/>
              <a:gd name="connsiteY129" fmla="*/ 753325 h 1800225"/>
              <a:gd name="connsiteX130" fmla="*/ 168116 w 1800225"/>
              <a:gd name="connsiteY130" fmla="*/ 755230 h 1800225"/>
              <a:gd name="connsiteX131" fmla="*/ 159544 w 1800225"/>
              <a:gd name="connsiteY131" fmla="*/ 790472 h 1800225"/>
              <a:gd name="connsiteX132" fmla="*/ 212884 w 1800225"/>
              <a:gd name="connsiteY132" fmla="*/ 876197 h 1800225"/>
              <a:gd name="connsiteX133" fmla="*/ 212884 w 1800225"/>
              <a:gd name="connsiteY133" fmla="*/ 876197 h 1800225"/>
              <a:gd name="connsiteX134" fmla="*/ 150019 w 1800225"/>
              <a:gd name="connsiteY134" fmla="*/ 876197 h 1800225"/>
              <a:gd name="connsiteX135" fmla="*/ 150019 w 1800225"/>
              <a:gd name="connsiteY135" fmla="*/ 876197 h 1800225"/>
              <a:gd name="connsiteX136" fmla="*/ 109061 w 1800225"/>
              <a:gd name="connsiteY136" fmla="*/ 809522 h 1800225"/>
              <a:gd name="connsiteX137" fmla="*/ 77629 w 1800225"/>
              <a:gd name="connsiteY137" fmla="*/ 799045 h 1800225"/>
              <a:gd name="connsiteX138" fmla="*/ 73819 w 1800225"/>
              <a:gd name="connsiteY138" fmla="*/ 800950 h 1800225"/>
              <a:gd name="connsiteX139" fmla="*/ 65246 w 1800225"/>
              <a:gd name="connsiteY139" fmla="*/ 836192 h 1800225"/>
              <a:gd name="connsiteX140" fmla="*/ 90011 w 1800225"/>
              <a:gd name="connsiteY140" fmla="*/ 876197 h 1800225"/>
              <a:gd name="connsiteX141" fmla="*/ 30004 w 1800225"/>
              <a:gd name="connsiteY141" fmla="*/ 877150 h 1800225"/>
              <a:gd name="connsiteX142" fmla="*/ 7144 w 1800225"/>
              <a:gd name="connsiteY142" fmla="*/ 902867 h 1800225"/>
              <a:gd name="connsiteX143" fmla="*/ 32861 w 1800225"/>
              <a:gd name="connsiteY143" fmla="*/ 927632 h 1800225"/>
              <a:gd name="connsiteX144" fmla="*/ 82391 w 1800225"/>
              <a:gd name="connsiteY144" fmla="*/ 926680 h 1800225"/>
              <a:gd name="connsiteX145" fmla="*/ 83344 w 1800225"/>
              <a:gd name="connsiteY145" fmla="*/ 926680 h 1800225"/>
              <a:gd name="connsiteX146" fmla="*/ 67151 w 1800225"/>
              <a:gd name="connsiteY146" fmla="*/ 951445 h 1800225"/>
              <a:gd name="connsiteX147" fmla="*/ 73819 w 1800225"/>
              <a:gd name="connsiteY147" fmla="*/ 986687 h 1800225"/>
              <a:gd name="connsiteX148" fmla="*/ 109061 w 1800225"/>
              <a:gd name="connsiteY148" fmla="*/ 980020 h 1800225"/>
              <a:gd name="connsiteX149" fmla="*/ 144304 w 1800225"/>
              <a:gd name="connsiteY149" fmla="*/ 927632 h 1800225"/>
              <a:gd name="connsiteX150" fmla="*/ 207169 w 1800225"/>
              <a:gd name="connsiteY150" fmla="*/ 927632 h 1800225"/>
              <a:gd name="connsiteX151" fmla="*/ 207169 w 1800225"/>
              <a:gd name="connsiteY151" fmla="*/ 927632 h 1800225"/>
              <a:gd name="connsiteX152" fmla="*/ 159544 w 1800225"/>
              <a:gd name="connsiteY152" fmla="*/ 998117 h 1800225"/>
              <a:gd name="connsiteX153" fmla="*/ 166211 w 1800225"/>
              <a:gd name="connsiteY153" fmla="*/ 1033360 h 1800225"/>
              <a:gd name="connsiteX154" fmla="*/ 201454 w 1800225"/>
              <a:gd name="connsiteY154" fmla="*/ 1026692 h 1800225"/>
              <a:gd name="connsiteX155" fmla="*/ 268129 w 1800225"/>
              <a:gd name="connsiteY155" fmla="*/ 927632 h 1800225"/>
              <a:gd name="connsiteX156" fmla="*/ 342424 w 1800225"/>
              <a:gd name="connsiteY156" fmla="*/ 928585 h 1800225"/>
              <a:gd name="connsiteX157" fmla="*/ 260509 w 1800225"/>
              <a:gd name="connsiteY157" fmla="*/ 1051457 h 1800225"/>
              <a:gd name="connsiteX158" fmla="*/ 267176 w 1800225"/>
              <a:gd name="connsiteY158" fmla="*/ 1086700 h 1800225"/>
              <a:gd name="connsiteX159" fmla="*/ 302419 w 1800225"/>
              <a:gd name="connsiteY159" fmla="*/ 1080032 h 1800225"/>
              <a:gd name="connsiteX160" fmla="*/ 404336 w 1800225"/>
              <a:gd name="connsiteY160" fmla="*/ 928585 h 1800225"/>
              <a:gd name="connsiteX161" fmla="*/ 483394 w 1800225"/>
              <a:gd name="connsiteY161" fmla="*/ 928585 h 1800225"/>
              <a:gd name="connsiteX162" fmla="*/ 362426 w 1800225"/>
              <a:gd name="connsiteY162" fmla="*/ 1100035 h 1800225"/>
              <a:gd name="connsiteX163" fmla="*/ 360521 w 1800225"/>
              <a:gd name="connsiteY163" fmla="*/ 1123847 h 1800225"/>
              <a:gd name="connsiteX164" fmla="*/ 378619 w 1800225"/>
              <a:gd name="connsiteY164" fmla="*/ 1139088 h 1800225"/>
              <a:gd name="connsiteX165" fmla="*/ 584359 w 1800225"/>
              <a:gd name="connsiteY165" fmla="*/ 1177188 h 1800225"/>
              <a:gd name="connsiteX166" fmla="*/ 528161 w 1800225"/>
              <a:gd name="connsiteY166" fmla="*/ 1232433 h 1800225"/>
              <a:gd name="connsiteX167" fmla="*/ 349091 w 1800225"/>
              <a:gd name="connsiteY167" fmla="*/ 1193380 h 1800225"/>
              <a:gd name="connsiteX168" fmla="*/ 334804 w 1800225"/>
              <a:gd name="connsiteY168" fmla="*/ 1194332 h 1800225"/>
              <a:gd name="connsiteX169" fmla="*/ 319564 w 1800225"/>
              <a:gd name="connsiteY169" fmla="*/ 1212430 h 1800225"/>
              <a:gd name="connsiteX170" fmla="*/ 338614 w 1800225"/>
              <a:gd name="connsiteY170" fmla="*/ 1242910 h 1800225"/>
              <a:gd name="connsiteX171" fmla="*/ 483394 w 1800225"/>
              <a:gd name="connsiteY171" fmla="*/ 1274342 h 1800225"/>
              <a:gd name="connsiteX172" fmla="*/ 483394 w 1800225"/>
              <a:gd name="connsiteY172" fmla="*/ 1274342 h 1800225"/>
              <a:gd name="connsiteX173" fmla="*/ 429101 w 1800225"/>
              <a:gd name="connsiteY173" fmla="*/ 1326730 h 1800225"/>
              <a:gd name="connsiteX174" fmla="*/ 311944 w 1800225"/>
              <a:gd name="connsiteY174" fmla="*/ 1300060 h 1800225"/>
              <a:gd name="connsiteX175" fmla="*/ 296704 w 1800225"/>
              <a:gd name="connsiteY175" fmla="*/ 1301013 h 1800225"/>
              <a:gd name="connsiteX176" fmla="*/ 281464 w 1800225"/>
              <a:gd name="connsiteY176" fmla="*/ 1319110 h 1800225"/>
              <a:gd name="connsiteX177" fmla="*/ 300514 w 1800225"/>
              <a:gd name="connsiteY177" fmla="*/ 1349590 h 1800225"/>
              <a:gd name="connsiteX178" fmla="*/ 383381 w 1800225"/>
              <a:gd name="connsiteY178" fmla="*/ 1367688 h 1800225"/>
              <a:gd name="connsiteX179" fmla="*/ 337661 w 1800225"/>
              <a:gd name="connsiteY179" fmla="*/ 1411502 h 1800225"/>
              <a:gd name="connsiteX180" fmla="*/ 337661 w 1800225"/>
              <a:gd name="connsiteY180" fmla="*/ 1411502 h 1800225"/>
              <a:gd name="connsiteX181" fmla="*/ 275749 w 1800225"/>
              <a:gd name="connsiteY181" fmla="*/ 1398167 h 1800225"/>
              <a:gd name="connsiteX182" fmla="*/ 261461 w 1800225"/>
              <a:gd name="connsiteY182" fmla="*/ 1399120 h 1800225"/>
              <a:gd name="connsiteX183" fmla="*/ 246221 w 1800225"/>
              <a:gd name="connsiteY183" fmla="*/ 1417217 h 1800225"/>
              <a:gd name="connsiteX184" fmla="*/ 265271 w 1800225"/>
              <a:gd name="connsiteY184" fmla="*/ 1447697 h 1800225"/>
              <a:gd name="connsiteX185" fmla="*/ 293846 w 1800225"/>
              <a:gd name="connsiteY185" fmla="*/ 1454365 h 1800225"/>
              <a:gd name="connsiteX186" fmla="*/ 293846 w 1800225"/>
              <a:gd name="connsiteY186" fmla="*/ 1454365 h 1800225"/>
              <a:gd name="connsiteX187" fmla="*/ 257651 w 1800225"/>
              <a:gd name="connsiteY187" fmla="*/ 1488655 h 1800225"/>
              <a:gd name="connsiteX188" fmla="*/ 256699 w 1800225"/>
              <a:gd name="connsiteY188" fmla="*/ 1524850 h 1800225"/>
              <a:gd name="connsiteX189" fmla="*/ 291941 w 1800225"/>
              <a:gd name="connsiteY189" fmla="*/ 1525802 h 1800225"/>
              <a:gd name="connsiteX190" fmla="*/ 334804 w 1800225"/>
              <a:gd name="connsiteY190" fmla="*/ 1483892 h 1800225"/>
              <a:gd name="connsiteX191" fmla="*/ 334804 w 1800225"/>
              <a:gd name="connsiteY191" fmla="*/ 1483892 h 1800225"/>
              <a:gd name="connsiteX192" fmla="*/ 344329 w 1800225"/>
              <a:gd name="connsiteY192" fmla="*/ 1528660 h 1800225"/>
              <a:gd name="connsiteX193" fmla="*/ 374809 w 1800225"/>
              <a:gd name="connsiteY193" fmla="*/ 1547710 h 1800225"/>
              <a:gd name="connsiteX194" fmla="*/ 393859 w 1800225"/>
              <a:gd name="connsiteY194" fmla="*/ 1517230 h 1800225"/>
              <a:gd name="connsiteX195" fmla="*/ 377666 w 1800225"/>
              <a:gd name="connsiteY195" fmla="*/ 1441983 h 1800225"/>
              <a:gd name="connsiteX196" fmla="*/ 377666 w 1800225"/>
              <a:gd name="connsiteY196" fmla="*/ 1441983 h 1800225"/>
              <a:gd name="connsiteX197" fmla="*/ 423386 w 1800225"/>
              <a:gd name="connsiteY197" fmla="*/ 1398167 h 1800225"/>
              <a:gd name="connsiteX198" fmla="*/ 444341 w 1800225"/>
              <a:gd name="connsiteY198" fmla="*/ 1496275 h 1800225"/>
              <a:gd name="connsiteX199" fmla="*/ 474821 w 1800225"/>
              <a:gd name="connsiteY199" fmla="*/ 1515325 h 1800225"/>
              <a:gd name="connsiteX200" fmla="*/ 493871 w 1800225"/>
              <a:gd name="connsiteY200" fmla="*/ 1484845 h 1800225"/>
              <a:gd name="connsiteX201" fmla="*/ 466249 w 1800225"/>
              <a:gd name="connsiteY201" fmla="*/ 1356258 h 1800225"/>
              <a:gd name="connsiteX202" fmla="*/ 467201 w 1800225"/>
              <a:gd name="connsiteY202" fmla="*/ 1356258 h 1800225"/>
              <a:gd name="connsiteX203" fmla="*/ 511969 w 1800225"/>
              <a:gd name="connsiteY203" fmla="*/ 1313395 h 1800225"/>
              <a:gd name="connsiteX204" fmla="*/ 541496 w 1800225"/>
              <a:gd name="connsiteY204" fmla="*/ 1447697 h 1800225"/>
              <a:gd name="connsiteX205" fmla="*/ 571976 w 1800225"/>
              <a:gd name="connsiteY205" fmla="*/ 1466747 h 1800225"/>
              <a:gd name="connsiteX206" fmla="*/ 591026 w 1800225"/>
              <a:gd name="connsiteY206" fmla="*/ 1436267 h 1800225"/>
              <a:gd name="connsiteX207" fmla="*/ 554831 w 1800225"/>
              <a:gd name="connsiteY207" fmla="*/ 1270533 h 1800225"/>
              <a:gd name="connsiteX208" fmla="*/ 608171 w 1800225"/>
              <a:gd name="connsiteY208" fmla="*/ 1218145 h 1800225"/>
              <a:gd name="connsiteX209" fmla="*/ 651986 w 1800225"/>
              <a:gd name="connsiteY209" fmla="*/ 1429600 h 1800225"/>
              <a:gd name="connsiteX210" fmla="*/ 667226 w 1800225"/>
              <a:gd name="connsiteY210" fmla="*/ 1447697 h 1800225"/>
              <a:gd name="connsiteX211" fmla="*/ 691039 w 1800225"/>
              <a:gd name="connsiteY211" fmla="*/ 1445792 h 1800225"/>
              <a:gd name="connsiteX212" fmla="*/ 874871 w 1800225"/>
              <a:gd name="connsiteY212" fmla="*/ 1330540 h 1800225"/>
              <a:gd name="connsiteX213" fmla="*/ 874871 w 1800225"/>
              <a:gd name="connsiteY213" fmla="*/ 1405788 h 1800225"/>
              <a:gd name="connsiteX214" fmla="*/ 874871 w 1800225"/>
              <a:gd name="connsiteY214" fmla="*/ 1405788 h 1800225"/>
              <a:gd name="connsiteX215" fmla="*/ 731044 w 1800225"/>
              <a:gd name="connsiteY215" fmla="*/ 1497227 h 1800225"/>
              <a:gd name="connsiteX216" fmla="*/ 722471 w 1800225"/>
              <a:gd name="connsiteY216" fmla="*/ 1532470 h 1800225"/>
              <a:gd name="connsiteX217" fmla="*/ 757714 w 1800225"/>
              <a:gd name="connsiteY217" fmla="*/ 1541042 h 1800225"/>
              <a:gd name="connsiteX218" fmla="*/ 875824 w 1800225"/>
              <a:gd name="connsiteY218" fmla="*/ 1468652 h 1800225"/>
              <a:gd name="connsiteX219" fmla="*/ 875824 w 1800225"/>
              <a:gd name="connsiteY219" fmla="*/ 1468652 h 1800225"/>
              <a:gd name="connsiteX220" fmla="*/ 875824 w 1800225"/>
              <a:gd name="connsiteY220" fmla="*/ 1530565 h 1800225"/>
              <a:gd name="connsiteX221" fmla="*/ 875824 w 1800225"/>
              <a:gd name="connsiteY221" fmla="*/ 1530565 h 1800225"/>
              <a:gd name="connsiteX222" fmla="*/ 763429 w 1800225"/>
              <a:gd name="connsiteY222" fmla="*/ 1600097 h 1800225"/>
              <a:gd name="connsiteX223" fmla="*/ 754856 w 1800225"/>
              <a:gd name="connsiteY223" fmla="*/ 1635340 h 1800225"/>
              <a:gd name="connsiteX224" fmla="*/ 790099 w 1800225"/>
              <a:gd name="connsiteY224" fmla="*/ 1643913 h 1800225"/>
              <a:gd name="connsiteX225" fmla="*/ 875824 w 1800225"/>
              <a:gd name="connsiteY225" fmla="*/ 1590572 h 1800225"/>
              <a:gd name="connsiteX226" fmla="*/ 875824 w 1800225"/>
              <a:gd name="connsiteY226" fmla="*/ 1591525 h 1800225"/>
              <a:gd name="connsiteX227" fmla="*/ 875824 w 1800225"/>
              <a:gd name="connsiteY227" fmla="*/ 1654390 h 1800225"/>
              <a:gd name="connsiteX228" fmla="*/ 809149 w 1800225"/>
              <a:gd name="connsiteY228" fmla="*/ 1695347 h 1800225"/>
              <a:gd name="connsiteX229" fmla="*/ 800576 w 1800225"/>
              <a:gd name="connsiteY229" fmla="*/ 1730590 h 1800225"/>
              <a:gd name="connsiteX230" fmla="*/ 835819 w 1800225"/>
              <a:gd name="connsiteY230" fmla="*/ 1739163 h 1800225"/>
              <a:gd name="connsiteX231" fmla="*/ 875824 w 1800225"/>
              <a:gd name="connsiteY231" fmla="*/ 1714397 h 1800225"/>
              <a:gd name="connsiteX232" fmla="*/ 875824 w 1800225"/>
              <a:gd name="connsiteY232" fmla="*/ 1715350 h 1800225"/>
              <a:gd name="connsiteX233" fmla="*/ 875824 w 1800225"/>
              <a:gd name="connsiteY233" fmla="*/ 1774405 h 1800225"/>
              <a:gd name="connsiteX234" fmla="*/ 901541 w 1800225"/>
              <a:gd name="connsiteY234" fmla="*/ 1800122 h 1800225"/>
              <a:gd name="connsiteX235" fmla="*/ 926306 w 1800225"/>
              <a:gd name="connsiteY235" fmla="*/ 1774405 h 1800225"/>
              <a:gd name="connsiteX236" fmla="*/ 927259 w 1800225"/>
              <a:gd name="connsiteY236" fmla="*/ 1723922 h 1800225"/>
              <a:gd name="connsiteX237" fmla="*/ 927259 w 1800225"/>
              <a:gd name="connsiteY237" fmla="*/ 1723922 h 1800225"/>
              <a:gd name="connsiteX238" fmla="*/ 951071 w 1800225"/>
              <a:gd name="connsiteY238" fmla="*/ 1740115 h 1800225"/>
              <a:gd name="connsiteX239" fmla="*/ 986314 w 1800225"/>
              <a:gd name="connsiteY239" fmla="*/ 1733447 h 1800225"/>
              <a:gd name="connsiteX240" fmla="*/ 979646 w 1800225"/>
              <a:gd name="connsiteY240" fmla="*/ 1698205 h 1800225"/>
              <a:gd name="connsiteX241" fmla="*/ 926306 w 1800225"/>
              <a:gd name="connsiteY241" fmla="*/ 1662010 h 1800225"/>
              <a:gd name="connsiteX242" fmla="*/ 926306 w 1800225"/>
              <a:gd name="connsiteY242" fmla="*/ 1662010 h 1800225"/>
              <a:gd name="connsiteX243" fmla="*/ 926306 w 1800225"/>
              <a:gd name="connsiteY243" fmla="*/ 1600097 h 1800225"/>
              <a:gd name="connsiteX244" fmla="*/ 926306 w 1800225"/>
              <a:gd name="connsiteY244" fmla="*/ 1599145 h 1800225"/>
              <a:gd name="connsiteX245" fmla="*/ 926306 w 1800225"/>
              <a:gd name="connsiteY245" fmla="*/ 1599145 h 1800225"/>
              <a:gd name="connsiteX246" fmla="*/ 997744 w 1800225"/>
              <a:gd name="connsiteY246" fmla="*/ 1646770 h 1800225"/>
              <a:gd name="connsiteX247" fmla="*/ 1032986 w 1800225"/>
              <a:gd name="connsiteY247" fmla="*/ 1640102 h 1800225"/>
              <a:gd name="connsiteX248" fmla="*/ 1026319 w 1800225"/>
              <a:gd name="connsiteY248" fmla="*/ 1604860 h 1800225"/>
              <a:gd name="connsiteX249" fmla="*/ 927259 w 1800225"/>
              <a:gd name="connsiteY249" fmla="*/ 1538185 h 1800225"/>
              <a:gd name="connsiteX250" fmla="*/ 927259 w 1800225"/>
              <a:gd name="connsiteY250" fmla="*/ 1538185 h 1800225"/>
              <a:gd name="connsiteX251" fmla="*/ 928211 w 1800225"/>
              <a:gd name="connsiteY251" fmla="*/ 1463890 h 1800225"/>
              <a:gd name="connsiteX252" fmla="*/ 928211 w 1800225"/>
              <a:gd name="connsiteY252" fmla="*/ 1463890 h 1800225"/>
              <a:gd name="connsiteX253" fmla="*/ 1051084 w 1800225"/>
              <a:gd name="connsiteY253" fmla="*/ 1546758 h 1800225"/>
              <a:gd name="connsiteX254" fmla="*/ 1086326 w 1800225"/>
              <a:gd name="connsiteY254" fmla="*/ 1540090 h 1800225"/>
              <a:gd name="connsiteX255" fmla="*/ 1079659 w 1800225"/>
              <a:gd name="connsiteY255" fmla="*/ 1504847 h 1800225"/>
              <a:gd name="connsiteX256" fmla="*/ 927259 w 1800225"/>
              <a:gd name="connsiteY256" fmla="*/ 1402930 h 1800225"/>
              <a:gd name="connsiteX257" fmla="*/ 927259 w 1800225"/>
              <a:gd name="connsiteY257" fmla="*/ 1402930 h 1800225"/>
              <a:gd name="connsiteX258" fmla="*/ 927259 w 1800225"/>
              <a:gd name="connsiteY258" fmla="*/ 1323872 h 1800225"/>
              <a:gd name="connsiteX259" fmla="*/ 1097756 w 1800225"/>
              <a:gd name="connsiteY259" fmla="*/ 1443888 h 1800225"/>
              <a:gd name="connsiteX260" fmla="*/ 1136809 w 1800225"/>
              <a:gd name="connsiteY260" fmla="*/ 1427695 h 1800225"/>
              <a:gd name="connsiteX261" fmla="*/ 1176814 w 1800225"/>
              <a:gd name="connsiteY261" fmla="*/ 1222907 h 1800225"/>
              <a:gd name="connsiteX262" fmla="*/ 1231106 w 1800225"/>
              <a:gd name="connsiteY262" fmla="*/ 1279105 h 1800225"/>
              <a:gd name="connsiteX263" fmla="*/ 1231106 w 1800225"/>
              <a:gd name="connsiteY263" fmla="*/ 1279105 h 1800225"/>
              <a:gd name="connsiteX264" fmla="*/ 1192054 w 1800225"/>
              <a:gd name="connsiteY264" fmla="*/ 1458175 h 1800225"/>
              <a:gd name="connsiteX265" fmla="*/ 1211104 w 1800225"/>
              <a:gd name="connsiteY265" fmla="*/ 1487702 h 1800225"/>
              <a:gd name="connsiteX266" fmla="*/ 1241584 w 1800225"/>
              <a:gd name="connsiteY266" fmla="*/ 1468652 h 1800225"/>
              <a:gd name="connsiteX267" fmla="*/ 1273016 w 1800225"/>
              <a:gd name="connsiteY267" fmla="*/ 1323872 h 1800225"/>
              <a:gd name="connsiteX268" fmla="*/ 1273016 w 1800225"/>
              <a:gd name="connsiteY268" fmla="*/ 1323872 h 1800225"/>
              <a:gd name="connsiteX269" fmla="*/ 1325404 w 1800225"/>
              <a:gd name="connsiteY269" fmla="*/ 1377213 h 1800225"/>
              <a:gd name="connsiteX270" fmla="*/ 1325404 w 1800225"/>
              <a:gd name="connsiteY270" fmla="*/ 1377213 h 1800225"/>
              <a:gd name="connsiteX271" fmla="*/ 1300639 w 1800225"/>
              <a:gd name="connsiteY271" fmla="*/ 1494370 h 1800225"/>
              <a:gd name="connsiteX272" fmla="*/ 1319689 w 1800225"/>
              <a:gd name="connsiteY272" fmla="*/ 1524850 h 1800225"/>
              <a:gd name="connsiteX273" fmla="*/ 1350169 w 1800225"/>
              <a:gd name="connsiteY273" fmla="*/ 1505800 h 1800225"/>
              <a:gd name="connsiteX274" fmla="*/ 1368266 w 1800225"/>
              <a:gd name="connsiteY274" fmla="*/ 1421980 h 1800225"/>
              <a:gd name="connsiteX275" fmla="*/ 1368266 w 1800225"/>
              <a:gd name="connsiteY275" fmla="*/ 1421980 h 1800225"/>
              <a:gd name="connsiteX276" fmla="*/ 1368266 w 1800225"/>
              <a:gd name="connsiteY276" fmla="*/ 1422933 h 1800225"/>
              <a:gd name="connsiteX277" fmla="*/ 1411129 w 1800225"/>
              <a:gd name="connsiteY277" fmla="*/ 1467700 h 1800225"/>
              <a:gd name="connsiteX278" fmla="*/ 1411129 w 1800225"/>
              <a:gd name="connsiteY278" fmla="*/ 1467700 h 1800225"/>
              <a:gd name="connsiteX279" fmla="*/ 1397794 w 1800225"/>
              <a:gd name="connsiteY279" fmla="*/ 1530565 h 1800225"/>
              <a:gd name="connsiteX280" fmla="*/ 1416844 w 1800225"/>
              <a:gd name="connsiteY280" fmla="*/ 1561045 h 1800225"/>
              <a:gd name="connsiteX281" fmla="*/ 1447324 w 1800225"/>
              <a:gd name="connsiteY281" fmla="*/ 1541995 h 1800225"/>
              <a:gd name="connsiteX282" fmla="*/ 1453039 w 1800225"/>
              <a:gd name="connsiteY282" fmla="*/ 1513420 h 1800225"/>
              <a:gd name="connsiteX283" fmla="*/ 1453039 w 1800225"/>
              <a:gd name="connsiteY283" fmla="*/ 1513420 h 1800225"/>
              <a:gd name="connsiteX284" fmla="*/ 1488281 w 1800225"/>
              <a:gd name="connsiteY284" fmla="*/ 1549615 h 1800225"/>
              <a:gd name="connsiteX285" fmla="*/ 1523524 w 1800225"/>
              <a:gd name="connsiteY285" fmla="*/ 1550567 h 1800225"/>
              <a:gd name="connsiteX286" fmla="*/ 1524476 w 1800225"/>
              <a:gd name="connsiteY286" fmla="*/ 1514372 h 1800225"/>
              <a:gd name="connsiteX287" fmla="*/ 1483519 w 1800225"/>
              <a:gd name="connsiteY287" fmla="*/ 1472463 h 1800225"/>
              <a:gd name="connsiteX288" fmla="*/ 1482566 w 1800225"/>
              <a:gd name="connsiteY288" fmla="*/ 1471510 h 1800225"/>
              <a:gd name="connsiteX289" fmla="*/ 1528286 w 1800225"/>
              <a:gd name="connsiteY289" fmla="*/ 1461985 h 1800225"/>
              <a:gd name="connsiteX290" fmla="*/ 1547336 w 1800225"/>
              <a:gd name="connsiteY290" fmla="*/ 1431505 h 1800225"/>
              <a:gd name="connsiteX291" fmla="*/ 1516856 w 1800225"/>
              <a:gd name="connsiteY291" fmla="*/ 1412455 h 1800225"/>
              <a:gd name="connsiteX292" fmla="*/ 1440656 w 1800225"/>
              <a:gd name="connsiteY292" fmla="*/ 1428647 h 1800225"/>
              <a:gd name="connsiteX293" fmla="*/ 1397794 w 1800225"/>
              <a:gd name="connsiteY293" fmla="*/ 1379117 h 1800225"/>
              <a:gd name="connsiteX294" fmla="*/ 1397794 w 1800225"/>
              <a:gd name="connsiteY294" fmla="*/ 1379117 h 1800225"/>
              <a:gd name="connsiteX295" fmla="*/ 1495901 w 1800225"/>
              <a:gd name="connsiteY295" fmla="*/ 1358163 h 1800225"/>
              <a:gd name="connsiteX296" fmla="*/ 1514951 w 1800225"/>
              <a:gd name="connsiteY296" fmla="*/ 1327683 h 1800225"/>
              <a:gd name="connsiteX297" fmla="*/ 1484471 w 1800225"/>
              <a:gd name="connsiteY297" fmla="*/ 1308633 h 1800225"/>
              <a:gd name="connsiteX298" fmla="*/ 1355884 w 1800225"/>
              <a:gd name="connsiteY298" fmla="*/ 1336255 h 1800225"/>
              <a:gd name="connsiteX299" fmla="*/ 1355884 w 1800225"/>
              <a:gd name="connsiteY299" fmla="*/ 1336255 h 1800225"/>
              <a:gd name="connsiteX300" fmla="*/ 1313021 w 1800225"/>
              <a:gd name="connsiteY300" fmla="*/ 1291488 h 1800225"/>
              <a:gd name="connsiteX301" fmla="*/ 1313021 w 1800225"/>
              <a:gd name="connsiteY301" fmla="*/ 1291488 h 1800225"/>
              <a:gd name="connsiteX302" fmla="*/ 1448276 w 1800225"/>
              <a:gd name="connsiteY302" fmla="*/ 1261960 h 1800225"/>
              <a:gd name="connsiteX303" fmla="*/ 1467326 w 1800225"/>
              <a:gd name="connsiteY303" fmla="*/ 1231480 h 1800225"/>
              <a:gd name="connsiteX304" fmla="*/ 1436846 w 1800225"/>
              <a:gd name="connsiteY304" fmla="*/ 1212430 h 1800225"/>
              <a:gd name="connsiteX305" fmla="*/ 1271111 w 1800225"/>
              <a:gd name="connsiteY305" fmla="*/ 1248625 h 1800225"/>
              <a:gd name="connsiteX306" fmla="*/ 1271111 w 1800225"/>
              <a:gd name="connsiteY306" fmla="*/ 1248625 h 1800225"/>
              <a:gd name="connsiteX307" fmla="*/ 1218724 w 1800225"/>
              <a:gd name="connsiteY307" fmla="*/ 1194332 h 1800225"/>
              <a:gd name="connsiteX308" fmla="*/ 1431131 w 1800225"/>
              <a:gd name="connsiteY308" fmla="*/ 1150517 h 1800225"/>
              <a:gd name="connsiteX309" fmla="*/ 1449229 w 1800225"/>
              <a:gd name="connsiteY309" fmla="*/ 1135277 h 1800225"/>
              <a:gd name="connsiteX310" fmla="*/ 1447324 w 1800225"/>
              <a:gd name="connsiteY310" fmla="*/ 1112417 h 1800225"/>
              <a:gd name="connsiteX311" fmla="*/ 1332071 w 1800225"/>
              <a:gd name="connsiteY311" fmla="*/ 929537 h 1800225"/>
              <a:gd name="connsiteX312" fmla="*/ 1407319 w 1800225"/>
              <a:gd name="connsiteY312" fmla="*/ 929537 h 1800225"/>
              <a:gd name="connsiteX313" fmla="*/ 1495901 w 1800225"/>
              <a:gd name="connsiteY313" fmla="*/ 1073365 h 1800225"/>
              <a:gd name="connsiteX314" fmla="*/ 1531144 w 1800225"/>
              <a:gd name="connsiteY314" fmla="*/ 1081938 h 1800225"/>
              <a:gd name="connsiteX315" fmla="*/ 1539716 w 1800225"/>
              <a:gd name="connsiteY315" fmla="*/ 1046695 h 1800225"/>
              <a:gd name="connsiteX316" fmla="*/ 1467326 w 1800225"/>
              <a:gd name="connsiteY316" fmla="*/ 929537 h 1800225"/>
              <a:gd name="connsiteX317" fmla="*/ 1529239 w 1800225"/>
              <a:gd name="connsiteY317" fmla="*/ 929537 h 1800225"/>
              <a:gd name="connsiteX318" fmla="*/ 1530191 w 1800225"/>
              <a:gd name="connsiteY318" fmla="*/ 929537 h 1800225"/>
              <a:gd name="connsiteX319" fmla="*/ 1598771 w 1800225"/>
              <a:gd name="connsiteY319" fmla="*/ 1040980 h 1800225"/>
              <a:gd name="connsiteX320" fmla="*/ 1634014 w 1800225"/>
              <a:gd name="connsiteY320" fmla="*/ 1049552 h 1800225"/>
              <a:gd name="connsiteX321" fmla="*/ 1642586 w 1800225"/>
              <a:gd name="connsiteY321" fmla="*/ 1014310 h 1800225"/>
              <a:gd name="connsiteX322" fmla="*/ 1590199 w 1800225"/>
              <a:gd name="connsiteY322" fmla="*/ 928585 h 1800225"/>
              <a:gd name="connsiteX323" fmla="*/ 1653064 w 1800225"/>
              <a:gd name="connsiteY323" fmla="*/ 928585 h 1800225"/>
              <a:gd name="connsiteX324" fmla="*/ 1653064 w 1800225"/>
              <a:gd name="connsiteY324" fmla="*/ 928585 h 1800225"/>
              <a:gd name="connsiteX325" fmla="*/ 1694021 w 1800225"/>
              <a:gd name="connsiteY325" fmla="*/ 994307 h 1800225"/>
              <a:gd name="connsiteX326" fmla="*/ 1729264 w 1800225"/>
              <a:gd name="connsiteY326" fmla="*/ 1002880 h 1800225"/>
              <a:gd name="connsiteX327" fmla="*/ 1737836 w 1800225"/>
              <a:gd name="connsiteY327" fmla="*/ 967637 h 1800225"/>
              <a:gd name="connsiteX328" fmla="*/ 1714024 w 1800225"/>
              <a:gd name="connsiteY328" fmla="*/ 928585 h 1800225"/>
              <a:gd name="connsiteX329" fmla="*/ 1714024 w 1800225"/>
              <a:gd name="connsiteY329" fmla="*/ 928585 h 1800225"/>
              <a:gd name="connsiteX330" fmla="*/ 1774031 w 1800225"/>
              <a:gd name="connsiteY330" fmla="*/ 928585 h 1800225"/>
              <a:gd name="connsiteX331" fmla="*/ 1798796 w 1800225"/>
              <a:gd name="connsiteY331" fmla="*/ 902867 h 1800225"/>
              <a:gd name="connsiteX332" fmla="*/ 1773079 w 1800225"/>
              <a:gd name="connsiteY332" fmla="*/ 877150 h 1800225"/>
              <a:gd name="connsiteX333" fmla="*/ 1722596 w 1800225"/>
              <a:gd name="connsiteY333" fmla="*/ 878102 h 1800225"/>
              <a:gd name="connsiteX334" fmla="*/ 1722596 w 1800225"/>
              <a:gd name="connsiteY334" fmla="*/ 878102 h 1800225"/>
              <a:gd name="connsiteX335" fmla="*/ 1738789 w 1800225"/>
              <a:gd name="connsiteY335" fmla="*/ 853337 h 1800225"/>
              <a:gd name="connsiteX336" fmla="*/ 1732121 w 1800225"/>
              <a:gd name="connsiteY336" fmla="*/ 818095 h 1800225"/>
              <a:gd name="connsiteX337" fmla="*/ 1708309 w 1800225"/>
              <a:gd name="connsiteY337" fmla="*/ 815237 h 1800225"/>
              <a:gd name="connsiteX338" fmla="*/ 1696879 w 1800225"/>
              <a:gd name="connsiteY338" fmla="*/ 824762 h 1800225"/>
              <a:gd name="connsiteX339" fmla="*/ 1661636 w 1800225"/>
              <a:gd name="connsiteY339" fmla="*/ 877150 h 1800225"/>
              <a:gd name="connsiteX340" fmla="*/ 1661636 w 1800225"/>
              <a:gd name="connsiteY340" fmla="*/ 877150 h 1800225"/>
              <a:gd name="connsiteX341" fmla="*/ 1598771 w 1800225"/>
              <a:gd name="connsiteY341" fmla="*/ 877150 h 1800225"/>
              <a:gd name="connsiteX342" fmla="*/ 1646396 w 1800225"/>
              <a:gd name="connsiteY342" fmla="*/ 806665 h 1800225"/>
              <a:gd name="connsiteX343" fmla="*/ 1639729 w 1800225"/>
              <a:gd name="connsiteY343" fmla="*/ 771422 h 1800225"/>
              <a:gd name="connsiteX344" fmla="*/ 1615916 w 1800225"/>
              <a:gd name="connsiteY344" fmla="*/ 768565 h 1800225"/>
              <a:gd name="connsiteX345" fmla="*/ 1604486 w 1800225"/>
              <a:gd name="connsiteY345" fmla="*/ 778090 h 1800225"/>
              <a:gd name="connsiteX346" fmla="*/ 1537811 w 1800225"/>
              <a:gd name="connsiteY346" fmla="*/ 877150 h 1800225"/>
              <a:gd name="connsiteX347" fmla="*/ 1462564 w 1800225"/>
              <a:gd name="connsiteY347" fmla="*/ 877150 h 1800225"/>
              <a:gd name="connsiteX348" fmla="*/ 1462564 w 1800225"/>
              <a:gd name="connsiteY348" fmla="*/ 877150 h 1800225"/>
              <a:gd name="connsiteX349" fmla="*/ 1545431 w 1800225"/>
              <a:gd name="connsiteY349" fmla="*/ 754277 h 1800225"/>
              <a:gd name="connsiteX350" fmla="*/ 1538764 w 1800225"/>
              <a:gd name="connsiteY350" fmla="*/ 719035 h 1800225"/>
              <a:gd name="connsiteX351" fmla="*/ 1514951 w 1800225"/>
              <a:gd name="connsiteY351" fmla="*/ 716177 h 1800225"/>
              <a:gd name="connsiteX352" fmla="*/ 1503521 w 1800225"/>
              <a:gd name="connsiteY352" fmla="*/ 725702 h 1800225"/>
              <a:gd name="connsiteX353" fmla="*/ 1401604 w 1800225"/>
              <a:gd name="connsiteY353" fmla="*/ 878102 h 1800225"/>
              <a:gd name="connsiteX354" fmla="*/ 1322546 w 1800225"/>
              <a:gd name="connsiteY354" fmla="*/ 877150 h 1800225"/>
              <a:gd name="connsiteX355" fmla="*/ 1443514 w 1800225"/>
              <a:gd name="connsiteY355" fmla="*/ 706652 h 1800225"/>
              <a:gd name="connsiteX356" fmla="*/ 1445419 w 1800225"/>
              <a:gd name="connsiteY356" fmla="*/ 682840 h 1800225"/>
              <a:gd name="connsiteX357" fmla="*/ 1427321 w 1800225"/>
              <a:gd name="connsiteY357" fmla="*/ 667600 h 1800225"/>
              <a:gd name="connsiteX358" fmla="*/ 1221581 w 1800225"/>
              <a:gd name="connsiteY358" fmla="*/ 628547 h 1800225"/>
              <a:gd name="connsiteX359" fmla="*/ 1278731 w 1800225"/>
              <a:gd name="connsiteY359" fmla="*/ 573302 h 1800225"/>
              <a:gd name="connsiteX360" fmla="*/ 1456849 w 1800225"/>
              <a:gd name="connsiteY360" fmla="*/ 611402 h 1800225"/>
              <a:gd name="connsiteX361" fmla="*/ 1487329 w 1800225"/>
              <a:gd name="connsiteY361" fmla="*/ 592352 h 1800225"/>
              <a:gd name="connsiteX362" fmla="*/ 1468279 w 1800225"/>
              <a:gd name="connsiteY362" fmla="*/ 561872 h 1800225"/>
              <a:gd name="connsiteX363" fmla="*/ 1321594 w 1800225"/>
              <a:gd name="connsiteY363" fmla="*/ 532345 h 1800225"/>
              <a:gd name="connsiteX364" fmla="*/ 1374934 w 1800225"/>
              <a:gd name="connsiteY364" fmla="*/ 479957 h 1800225"/>
              <a:gd name="connsiteX365" fmla="*/ 1492091 w 1800225"/>
              <a:gd name="connsiteY365" fmla="*/ 504722 h 1800225"/>
              <a:gd name="connsiteX366" fmla="*/ 1522571 w 1800225"/>
              <a:gd name="connsiteY366" fmla="*/ 485672 h 1800225"/>
              <a:gd name="connsiteX367" fmla="*/ 1503521 w 1800225"/>
              <a:gd name="connsiteY367" fmla="*/ 455192 h 1800225"/>
              <a:gd name="connsiteX368" fmla="*/ 1420654 w 1800225"/>
              <a:gd name="connsiteY368" fmla="*/ 437095 h 1800225"/>
              <a:gd name="connsiteX369" fmla="*/ 1420654 w 1800225"/>
              <a:gd name="connsiteY369" fmla="*/ 437095 h 1800225"/>
              <a:gd name="connsiteX370" fmla="*/ 1466374 w 1800225"/>
              <a:gd name="connsiteY370" fmla="*/ 393280 h 1800225"/>
              <a:gd name="connsiteX371" fmla="*/ 1528286 w 1800225"/>
              <a:gd name="connsiteY371" fmla="*/ 406615 h 1800225"/>
              <a:gd name="connsiteX372" fmla="*/ 1558766 w 1800225"/>
              <a:gd name="connsiteY372" fmla="*/ 387565 h 1800225"/>
              <a:gd name="connsiteX373" fmla="*/ 1539716 w 1800225"/>
              <a:gd name="connsiteY373" fmla="*/ 357085 h 1800225"/>
              <a:gd name="connsiteX374" fmla="*/ 1510189 w 1800225"/>
              <a:gd name="connsiteY374" fmla="*/ 350417 h 1800225"/>
              <a:gd name="connsiteX375" fmla="*/ 1510189 w 1800225"/>
              <a:gd name="connsiteY375" fmla="*/ 350417 h 1800225"/>
              <a:gd name="connsiteX376" fmla="*/ 1546384 w 1800225"/>
              <a:gd name="connsiteY376" fmla="*/ 316127 h 1800225"/>
              <a:gd name="connsiteX377" fmla="*/ 1546384 w 1800225"/>
              <a:gd name="connsiteY377" fmla="*/ 280885 h 1800225"/>
              <a:gd name="connsiteX378" fmla="*/ 1257776 w 1800225"/>
              <a:gd name="connsiteY378" fmla="*/ 879055 h 1800225"/>
              <a:gd name="connsiteX379" fmla="*/ 1110139 w 1800225"/>
              <a:gd name="connsiteY379" fmla="*/ 880007 h 1800225"/>
              <a:gd name="connsiteX380" fmla="*/ 1109186 w 1800225"/>
              <a:gd name="connsiteY380" fmla="*/ 828572 h 1800225"/>
              <a:gd name="connsiteX381" fmla="*/ 1102519 w 1800225"/>
              <a:gd name="connsiteY381" fmla="*/ 811427 h 1800225"/>
              <a:gd name="connsiteX382" fmla="*/ 1068229 w 1800225"/>
              <a:gd name="connsiteY382" fmla="*/ 774280 h 1800225"/>
              <a:gd name="connsiteX383" fmla="*/ 1175861 w 1800225"/>
              <a:gd name="connsiteY383" fmla="*/ 671410 h 1800225"/>
              <a:gd name="connsiteX384" fmla="*/ 1376839 w 1800225"/>
              <a:gd name="connsiteY384" fmla="*/ 710462 h 1800225"/>
              <a:gd name="connsiteX385" fmla="*/ 1258729 w 1800225"/>
              <a:gd name="connsiteY385" fmla="*/ 877150 h 1800225"/>
              <a:gd name="connsiteX386" fmla="*/ 1257776 w 1800225"/>
              <a:gd name="connsiteY386" fmla="*/ 879055 h 1800225"/>
              <a:gd name="connsiteX387" fmla="*/ 1059656 w 1800225"/>
              <a:gd name="connsiteY387" fmla="*/ 879055 h 1800225"/>
              <a:gd name="connsiteX388" fmla="*/ 1060609 w 1800225"/>
              <a:gd name="connsiteY388" fmla="*/ 929537 h 1800225"/>
              <a:gd name="connsiteX389" fmla="*/ 1061561 w 1800225"/>
              <a:gd name="connsiteY389" fmla="*/ 969542 h 1800225"/>
              <a:gd name="connsiteX390" fmla="*/ 1032034 w 1800225"/>
              <a:gd name="connsiteY390" fmla="*/ 997165 h 1800225"/>
              <a:gd name="connsiteX391" fmla="*/ 994886 w 1800225"/>
              <a:gd name="connsiteY391" fmla="*/ 1031455 h 1800225"/>
              <a:gd name="connsiteX392" fmla="*/ 965359 w 1800225"/>
              <a:gd name="connsiteY392" fmla="*/ 1059077 h 1800225"/>
              <a:gd name="connsiteX393" fmla="*/ 925354 w 1800225"/>
              <a:gd name="connsiteY393" fmla="*/ 1060030 h 1800225"/>
              <a:gd name="connsiteX394" fmla="*/ 874871 w 1800225"/>
              <a:gd name="connsiteY394" fmla="*/ 1060982 h 1800225"/>
              <a:gd name="connsiteX395" fmla="*/ 834866 w 1800225"/>
              <a:gd name="connsiteY395" fmla="*/ 1061935 h 1800225"/>
              <a:gd name="connsiteX396" fmla="*/ 807244 w 1800225"/>
              <a:gd name="connsiteY396" fmla="*/ 1032407 h 1800225"/>
              <a:gd name="connsiteX397" fmla="*/ 772954 w 1800225"/>
              <a:gd name="connsiteY397" fmla="*/ 995260 h 1800225"/>
              <a:gd name="connsiteX398" fmla="*/ 745331 w 1800225"/>
              <a:gd name="connsiteY398" fmla="*/ 965732 h 1800225"/>
              <a:gd name="connsiteX399" fmla="*/ 744379 w 1800225"/>
              <a:gd name="connsiteY399" fmla="*/ 925727 h 1800225"/>
              <a:gd name="connsiteX400" fmla="*/ 743426 w 1800225"/>
              <a:gd name="connsiteY400" fmla="*/ 875245 h 1800225"/>
              <a:gd name="connsiteX401" fmla="*/ 742474 w 1800225"/>
              <a:gd name="connsiteY401" fmla="*/ 835240 h 1800225"/>
              <a:gd name="connsiteX402" fmla="*/ 772001 w 1800225"/>
              <a:gd name="connsiteY402" fmla="*/ 807617 h 1800225"/>
              <a:gd name="connsiteX403" fmla="*/ 809149 w 1800225"/>
              <a:gd name="connsiteY403" fmla="*/ 773327 h 1800225"/>
              <a:gd name="connsiteX404" fmla="*/ 838676 w 1800225"/>
              <a:gd name="connsiteY404" fmla="*/ 745705 h 1800225"/>
              <a:gd name="connsiteX405" fmla="*/ 878681 w 1800225"/>
              <a:gd name="connsiteY405" fmla="*/ 744752 h 1800225"/>
              <a:gd name="connsiteX406" fmla="*/ 929164 w 1800225"/>
              <a:gd name="connsiteY406" fmla="*/ 743800 h 1800225"/>
              <a:gd name="connsiteX407" fmla="*/ 969169 w 1800225"/>
              <a:gd name="connsiteY407" fmla="*/ 742847 h 1800225"/>
              <a:gd name="connsiteX408" fmla="*/ 996791 w 1800225"/>
              <a:gd name="connsiteY408" fmla="*/ 772375 h 1800225"/>
              <a:gd name="connsiteX409" fmla="*/ 1031081 w 1800225"/>
              <a:gd name="connsiteY409" fmla="*/ 809522 h 1800225"/>
              <a:gd name="connsiteX410" fmla="*/ 1057751 w 1800225"/>
              <a:gd name="connsiteY410" fmla="*/ 839050 h 1800225"/>
              <a:gd name="connsiteX411" fmla="*/ 1059656 w 1800225"/>
              <a:gd name="connsiteY411" fmla="*/ 879055 h 1800225"/>
              <a:gd name="connsiteX412" fmla="*/ 1178719 w 1800225"/>
              <a:gd name="connsiteY412" fmla="*/ 1150517 h 1800225"/>
              <a:gd name="connsiteX413" fmla="*/ 1066324 w 1800225"/>
              <a:gd name="connsiteY413" fmla="*/ 1033360 h 1800225"/>
              <a:gd name="connsiteX414" fmla="*/ 1103471 w 1800225"/>
              <a:gd name="connsiteY414" fmla="*/ 999070 h 1800225"/>
              <a:gd name="connsiteX415" fmla="*/ 1112044 w 1800225"/>
              <a:gd name="connsiteY415" fmla="*/ 980020 h 1800225"/>
              <a:gd name="connsiteX416" fmla="*/ 1111091 w 1800225"/>
              <a:gd name="connsiteY416" fmla="*/ 929537 h 1800225"/>
              <a:gd name="connsiteX417" fmla="*/ 1272064 w 1800225"/>
              <a:gd name="connsiteY417" fmla="*/ 928585 h 1800225"/>
              <a:gd name="connsiteX418" fmla="*/ 1384459 w 1800225"/>
              <a:gd name="connsiteY418" fmla="*/ 1107655 h 1800225"/>
              <a:gd name="connsiteX419" fmla="*/ 1178719 w 1800225"/>
              <a:gd name="connsiteY419" fmla="*/ 1150517 h 1800225"/>
              <a:gd name="connsiteX420" fmla="*/ 926306 w 1800225"/>
              <a:gd name="connsiteY420" fmla="*/ 1260055 h 1800225"/>
              <a:gd name="connsiteX421" fmla="*/ 925354 w 1800225"/>
              <a:gd name="connsiteY421" fmla="*/ 1111465 h 1800225"/>
              <a:gd name="connsiteX422" fmla="*/ 975836 w 1800225"/>
              <a:gd name="connsiteY422" fmla="*/ 1110513 h 1800225"/>
              <a:gd name="connsiteX423" fmla="*/ 992981 w 1800225"/>
              <a:gd name="connsiteY423" fmla="*/ 1103845 h 1800225"/>
              <a:gd name="connsiteX424" fmla="*/ 1030129 w 1800225"/>
              <a:gd name="connsiteY424" fmla="*/ 1069555 h 1800225"/>
              <a:gd name="connsiteX425" fmla="*/ 1132999 w 1800225"/>
              <a:gd name="connsiteY425" fmla="*/ 1177188 h 1800225"/>
              <a:gd name="connsiteX426" fmla="*/ 1093946 w 1800225"/>
              <a:gd name="connsiteY426" fmla="*/ 1378165 h 1800225"/>
              <a:gd name="connsiteX427" fmla="*/ 926306 w 1800225"/>
              <a:gd name="connsiteY427" fmla="*/ 1260055 h 1800225"/>
              <a:gd name="connsiteX428" fmla="*/ 652939 w 1800225"/>
              <a:gd name="connsiteY428" fmla="*/ 1179092 h 1800225"/>
              <a:gd name="connsiteX429" fmla="*/ 769144 w 1800225"/>
              <a:gd name="connsiteY429" fmla="*/ 1067650 h 1800225"/>
              <a:gd name="connsiteX430" fmla="*/ 803434 w 1800225"/>
              <a:gd name="connsiteY430" fmla="*/ 1104797 h 1800225"/>
              <a:gd name="connsiteX431" fmla="*/ 822484 w 1800225"/>
              <a:gd name="connsiteY431" fmla="*/ 1112417 h 1800225"/>
              <a:gd name="connsiteX432" fmla="*/ 872966 w 1800225"/>
              <a:gd name="connsiteY432" fmla="*/ 1111465 h 1800225"/>
              <a:gd name="connsiteX433" fmla="*/ 872966 w 1800225"/>
              <a:gd name="connsiteY433" fmla="*/ 1274342 h 1800225"/>
              <a:gd name="connsiteX434" fmla="*/ 694849 w 1800225"/>
              <a:gd name="connsiteY434" fmla="*/ 1386738 h 1800225"/>
              <a:gd name="connsiteX435" fmla="*/ 652939 w 1800225"/>
              <a:gd name="connsiteY435" fmla="*/ 1179092 h 1800225"/>
              <a:gd name="connsiteX436" fmla="*/ 545306 w 1800225"/>
              <a:gd name="connsiteY436" fmla="*/ 926680 h 1800225"/>
              <a:gd name="connsiteX437" fmla="*/ 693896 w 1800225"/>
              <a:gd name="connsiteY437" fmla="*/ 925727 h 1800225"/>
              <a:gd name="connsiteX438" fmla="*/ 694849 w 1800225"/>
              <a:gd name="connsiteY438" fmla="*/ 976210 h 1800225"/>
              <a:gd name="connsiteX439" fmla="*/ 701516 w 1800225"/>
              <a:gd name="connsiteY439" fmla="*/ 993355 h 1800225"/>
              <a:gd name="connsiteX440" fmla="*/ 735806 w 1800225"/>
              <a:gd name="connsiteY440" fmla="*/ 1030502 h 1800225"/>
              <a:gd name="connsiteX441" fmla="*/ 628174 w 1800225"/>
              <a:gd name="connsiteY441" fmla="*/ 1132420 h 1800225"/>
              <a:gd name="connsiteX442" fmla="*/ 627221 w 1800225"/>
              <a:gd name="connsiteY442" fmla="*/ 1131467 h 1800225"/>
              <a:gd name="connsiteX443" fmla="*/ 426244 w 1800225"/>
              <a:gd name="connsiteY443" fmla="*/ 1093367 h 1800225"/>
              <a:gd name="connsiteX444" fmla="*/ 545306 w 1800225"/>
              <a:gd name="connsiteY444" fmla="*/ 926680 h 1800225"/>
              <a:gd name="connsiteX445" fmla="*/ 626269 w 1800225"/>
              <a:gd name="connsiteY445" fmla="*/ 654265 h 1800225"/>
              <a:gd name="connsiteX446" fmla="*/ 737711 w 1800225"/>
              <a:gd name="connsiteY446" fmla="*/ 770470 h 1800225"/>
              <a:gd name="connsiteX447" fmla="*/ 700564 w 1800225"/>
              <a:gd name="connsiteY447" fmla="*/ 804760 h 1800225"/>
              <a:gd name="connsiteX448" fmla="*/ 691991 w 1800225"/>
              <a:gd name="connsiteY448" fmla="*/ 823810 h 1800225"/>
              <a:gd name="connsiteX449" fmla="*/ 692944 w 1800225"/>
              <a:gd name="connsiteY449" fmla="*/ 875245 h 1800225"/>
              <a:gd name="connsiteX450" fmla="*/ 531971 w 1800225"/>
              <a:gd name="connsiteY450" fmla="*/ 876197 h 1800225"/>
              <a:gd name="connsiteX451" fmla="*/ 418624 w 1800225"/>
              <a:gd name="connsiteY451" fmla="*/ 697127 h 1800225"/>
              <a:gd name="connsiteX452" fmla="*/ 626269 w 1800225"/>
              <a:gd name="connsiteY452" fmla="*/ 654265 h 1800225"/>
              <a:gd name="connsiteX453" fmla="*/ 877729 w 1800225"/>
              <a:gd name="connsiteY453" fmla="*/ 545680 h 1800225"/>
              <a:gd name="connsiteX454" fmla="*/ 877729 w 1800225"/>
              <a:gd name="connsiteY454" fmla="*/ 695222 h 1800225"/>
              <a:gd name="connsiteX455" fmla="*/ 827246 w 1800225"/>
              <a:gd name="connsiteY455" fmla="*/ 696175 h 1800225"/>
              <a:gd name="connsiteX456" fmla="*/ 817721 w 1800225"/>
              <a:gd name="connsiteY456" fmla="*/ 698080 h 1800225"/>
              <a:gd name="connsiteX457" fmla="*/ 810101 w 1800225"/>
              <a:gd name="connsiteY457" fmla="*/ 703795 h 1800225"/>
              <a:gd name="connsiteX458" fmla="*/ 773906 w 1800225"/>
              <a:gd name="connsiteY458" fmla="*/ 738085 h 1800225"/>
              <a:gd name="connsiteX459" fmla="*/ 671989 w 1800225"/>
              <a:gd name="connsiteY459" fmla="*/ 629500 h 1800225"/>
              <a:gd name="connsiteX460" fmla="*/ 711041 w 1800225"/>
              <a:gd name="connsiteY460" fmla="*/ 428522 h 1800225"/>
              <a:gd name="connsiteX461" fmla="*/ 877729 w 1800225"/>
              <a:gd name="connsiteY461" fmla="*/ 545680 h 1800225"/>
              <a:gd name="connsiteX462" fmla="*/ 1151096 w 1800225"/>
              <a:gd name="connsiteY462" fmla="*/ 626642 h 1800225"/>
              <a:gd name="connsiteX463" fmla="*/ 1034891 w 1800225"/>
              <a:gd name="connsiteY463" fmla="*/ 738085 h 1800225"/>
              <a:gd name="connsiteX464" fmla="*/ 999649 w 1800225"/>
              <a:gd name="connsiteY464" fmla="*/ 699985 h 1800225"/>
              <a:gd name="connsiteX465" fmla="*/ 980599 w 1800225"/>
              <a:gd name="connsiteY465" fmla="*/ 692365 h 1800225"/>
              <a:gd name="connsiteX466" fmla="*/ 929164 w 1800225"/>
              <a:gd name="connsiteY466" fmla="*/ 693317 h 1800225"/>
              <a:gd name="connsiteX467" fmla="*/ 928211 w 1800225"/>
              <a:gd name="connsiteY467" fmla="*/ 532345 h 1800225"/>
              <a:gd name="connsiteX468" fmla="*/ 1107281 w 1800225"/>
              <a:gd name="connsiteY468" fmla="*/ 419950 h 1800225"/>
              <a:gd name="connsiteX469" fmla="*/ 1151096 w 1800225"/>
              <a:gd name="connsiteY469" fmla="*/ 626642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1800225" h="1800225">
                <a:moveTo>
                  <a:pt x="1546384" y="280885"/>
                </a:moveTo>
                <a:cubicBezTo>
                  <a:pt x="1536859" y="270407"/>
                  <a:pt x="1520666" y="270407"/>
                  <a:pt x="1511141" y="279932"/>
                </a:cubicBezTo>
                <a:lnTo>
                  <a:pt x="1467326" y="320890"/>
                </a:lnTo>
                <a:lnTo>
                  <a:pt x="1457801" y="275170"/>
                </a:lnTo>
                <a:cubicBezTo>
                  <a:pt x="1454944" y="261835"/>
                  <a:pt x="1441609" y="253262"/>
                  <a:pt x="1427321" y="256120"/>
                </a:cubicBezTo>
                <a:cubicBezTo>
                  <a:pt x="1426369" y="256120"/>
                  <a:pt x="1424464" y="257072"/>
                  <a:pt x="1423511" y="257072"/>
                </a:cubicBezTo>
                <a:cubicBezTo>
                  <a:pt x="1412081" y="261835"/>
                  <a:pt x="1405414" y="273265"/>
                  <a:pt x="1408271" y="285647"/>
                </a:cubicBezTo>
                <a:lnTo>
                  <a:pt x="1424464" y="361847"/>
                </a:lnTo>
                <a:lnTo>
                  <a:pt x="1424464" y="361847"/>
                </a:lnTo>
                <a:lnTo>
                  <a:pt x="1378744" y="405662"/>
                </a:lnTo>
                <a:lnTo>
                  <a:pt x="1378744" y="405662"/>
                </a:lnTo>
                <a:lnTo>
                  <a:pt x="1356836" y="306602"/>
                </a:lnTo>
                <a:cubicBezTo>
                  <a:pt x="1353979" y="293267"/>
                  <a:pt x="1340644" y="284695"/>
                  <a:pt x="1326356" y="287552"/>
                </a:cubicBezTo>
                <a:cubicBezTo>
                  <a:pt x="1324451" y="287552"/>
                  <a:pt x="1323499" y="288505"/>
                  <a:pt x="1322546" y="288505"/>
                </a:cubicBezTo>
                <a:cubicBezTo>
                  <a:pt x="1311116" y="293267"/>
                  <a:pt x="1304449" y="304697"/>
                  <a:pt x="1307306" y="317080"/>
                </a:cubicBezTo>
                <a:lnTo>
                  <a:pt x="1335881" y="445667"/>
                </a:lnTo>
                <a:lnTo>
                  <a:pt x="1335881" y="445667"/>
                </a:lnTo>
                <a:lnTo>
                  <a:pt x="1291114" y="488530"/>
                </a:lnTo>
                <a:lnTo>
                  <a:pt x="1291114" y="488530"/>
                </a:lnTo>
                <a:lnTo>
                  <a:pt x="1261586" y="353275"/>
                </a:lnTo>
                <a:cubicBezTo>
                  <a:pt x="1258729" y="339940"/>
                  <a:pt x="1245394" y="331367"/>
                  <a:pt x="1231106" y="334225"/>
                </a:cubicBezTo>
                <a:cubicBezTo>
                  <a:pt x="1230154" y="334225"/>
                  <a:pt x="1228249" y="335177"/>
                  <a:pt x="1227296" y="335177"/>
                </a:cubicBezTo>
                <a:cubicBezTo>
                  <a:pt x="1215866" y="339940"/>
                  <a:pt x="1209199" y="352322"/>
                  <a:pt x="1212056" y="363752"/>
                </a:cubicBezTo>
                <a:lnTo>
                  <a:pt x="1248251" y="529487"/>
                </a:lnTo>
                <a:lnTo>
                  <a:pt x="1193959" y="581875"/>
                </a:lnTo>
                <a:lnTo>
                  <a:pt x="1150144" y="372325"/>
                </a:lnTo>
                <a:cubicBezTo>
                  <a:pt x="1148239" y="364705"/>
                  <a:pt x="1142524" y="358037"/>
                  <a:pt x="1134904" y="354227"/>
                </a:cubicBezTo>
                <a:cubicBezTo>
                  <a:pt x="1127284" y="351370"/>
                  <a:pt x="1118711" y="352322"/>
                  <a:pt x="1111091" y="356132"/>
                </a:cubicBezTo>
                <a:lnTo>
                  <a:pt x="929164" y="471385"/>
                </a:lnTo>
                <a:lnTo>
                  <a:pt x="928211" y="396137"/>
                </a:lnTo>
                <a:lnTo>
                  <a:pt x="1072991" y="307555"/>
                </a:lnTo>
                <a:cubicBezTo>
                  <a:pt x="1084421" y="299935"/>
                  <a:pt x="1088231" y="284695"/>
                  <a:pt x="1081564" y="272312"/>
                </a:cubicBezTo>
                <a:cubicBezTo>
                  <a:pt x="1073944" y="259930"/>
                  <a:pt x="1058704" y="256120"/>
                  <a:pt x="1046321" y="263740"/>
                </a:cubicBezTo>
                <a:lnTo>
                  <a:pt x="929164" y="336130"/>
                </a:lnTo>
                <a:lnTo>
                  <a:pt x="929164" y="273265"/>
                </a:lnTo>
                <a:lnTo>
                  <a:pt x="1041559" y="203732"/>
                </a:lnTo>
                <a:cubicBezTo>
                  <a:pt x="1053941" y="196112"/>
                  <a:pt x="1056799" y="180872"/>
                  <a:pt x="1050131" y="168490"/>
                </a:cubicBezTo>
                <a:cubicBezTo>
                  <a:pt x="1042511" y="156107"/>
                  <a:pt x="1027271" y="152297"/>
                  <a:pt x="1014889" y="159917"/>
                </a:cubicBezTo>
                <a:lnTo>
                  <a:pt x="929164" y="212305"/>
                </a:lnTo>
                <a:lnTo>
                  <a:pt x="929164" y="149440"/>
                </a:lnTo>
                <a:lnTo>
                  <a:pt x="929164" y="148487"/>
                </a:lnTo>
                <a:lnTo>
                  <a:pt x="994886" y="107530"/>
                </a:lnTo>
                <a:cubicBezTo>
                  <a:pt x="1006316" y="99910"/>
                  <a:pt x="1010126" y="84670"/>
                  <a:pt x="1003459" y="72287"/>
                </a:cubicBezTo>
                <a:cubicBezTo>
                  <a:pt x="995839" y="59905"/>
                  <a:pt x="980599" y="56095"/>
                  <a:pt x="968216" y="63715"/>
                </a:cubicBezTo>
                <a:lnTo>
                  <a:pt x="929164" y="88480"/>
                </a:lnTo>
                <a:lnTo>
                  <a:pt x="929164" y="88480"/>
                </a:lnTo>
                <a:lnTo>
                  <a:pt x="929164" y="28472"/>
                </a:lnTo>
                <a:cubicBezTo>
                  <a:pt x="927259" y="17995"/>
                  <a:pt x="915829" y="7517"/>
                  <a:pt x="902494" y="7517"/>
                </a:cubicBezTo>
                <a:cubicBezTo>
                  <a:pt x="898684" y="6565"/>
                  <a:pt x="895826" y="7517"/>
                  <a:pt x="892969" y="9422"/>
                </a:cubicBezTo>
                <a:cubicBezTo>
                  <a:pt x="883444" y="13232"/>
                  <a:pt x="877729" y="21805"/>
                  <a:pt x="876776" y="32282"/>
                </a:cubicBezTo>
                <a:lnTo>
                  <a:pt x="876776" y="82765"/>
                </a:lnTo>
                <a:lnTo>
                  <a:pt x="852011" y="66572"/>
                </a:lnTo>
                <a:cubicBezTo>
                  <a:pt x="845344" y="61810"/>
                  <a:pt x="836771" y="60857"/>
                  <a:pt x="829151" y="64667"/>
                </a:cubicBezTo>
                <a:cubicBezTo>
                  <a:pt x="824389" y="66572"/>
                  <a:pt x="820579" y="69430"/>
                  <a:pt x="817721" y="74192"/>
                </a:cubicBezTo>
                <a:cubicBezTo>
                  <a:pt x="810101" y="85622"/>
                  <a:pt x="812959" y="101815"/>
                  <a:pt x="824389" y="109435"/>
                </a:cubicBezTo>
                <a:lnTo>
                  <a:pt x="877729" y="144677"/>
                </a:lnTo>
                <a:lnTo>
                  <a:pt x="876776" y="206590"/>
                </a:lnTo>
                <a:lnTo>
                  <a:pt x="807244" y="159917"/>
                </a:lnTo>
                <a:cubicBezTo>
                  <a:pt x="799624" y="155155"/>
                  <a:pt x="791051" y="154202"/>
                  <a:pt x="783431" y="157060"/>
                </a:cubicBezTo>
                <a:cubicBezTo>
                  <a:pt x="778669" y="158965"/>
                  <a:pt x="774859" y="161822"/>
                  <a:pt x="772001" y="166585"/>
                </a:cubicBezTo>
                <a:cubicBezTo>
                  <a:pt x="764381" y="178015"/>
                  <a:pt x="767239" y="194207"/>
                  <a:pt x="778669" y="201827"/>
                </a:cubicBezTo>
                <a:lnTo>
                  <a:pt x="877729" y="268502"/>
                </a:lnTo>
                <a:lnTo>
                  <a:pt x="877729" y="268502"/>
                </a:lnTo>
                <a:lnTo>
                  <a:pt x="877729" y="343750"/>
                </a:lnTo>
                <a:lnTo>
                  <a:pt x="754856" y="260882"/>
                </a:lnTo>
                <a:cubicBezTo>
                  <a:pt x="747236" y="256120"/>
                  <a:pt x="738664" y="255167"/>
                  <a:pt x="731044" y="258025"/>
                </a:cubicBezTo>
                <a:cubicBezTo>
                  <a:pt x="726281" y="259930"/>
                  <a:pt x="722471" y="262787"/>
                  <a:pt x="719614" y="267550"/>
                </a:cubicBezTo>
                <a:cubicBezTo>
                  <a:pt x="711994" y="278980"/>
                  <a:pt x="714851" y="295172"/>
                  <a:pt x="726281" y="302792"/>
                </a:cubicBezTo>
                <a:lnTo>
                  <a:pt x="878681" y="404710"/>
                </a:lnTo>
                <a:lnTo>
                  <a:pt x="878681" y="483767"/>
                </a:lnTo>
                <a:lnTo>
                  <a:pt x="707231" y="363752"/>
                </a:lnTo>
                <a:cubicBezTo>
                  <a:pt x="699611" y="358990"/>
                  <a:pt x="691039" y="358037"/>
                  <a:pt x="683419" y="361847"/>
                </a:cubicBezTo>
                <a:cubicBezTo>
                  <a:pt x="675799" y="364705"/>
                  <a:pt x="670084" y="371372"/>
                  <a:pt x="668179" y="379945"/>
                </a:cubicBezTo>
                <a:lnTo>
                  <a:pt x="628174" y="584732"/>
                </a:lnTo>
                <a:lnTo>
                  <a:pt x="573881" y="528535"/>
                </a:lnTo>
                <a:lnTo>
                  <a:pt x="611981" y="349465"/>
                </a:lnTo>
                <a:cubicBezTo>
                  <a:pt x="614839" y="336130"/>
                  <a:pt x="606266" y="322795"/>
                  <a:pt x="592931" y="318985"/>
                </a:cubicBezTo>
                <a:cubicBezTo>
                  <a:pt x="588169" y="318032"/>
                  <a:pt x="582454" y="318032"/>
                  <a:pt x="577691" y="319937"/>
                </a:cubicBezTo>
                <a:cubicBezTo>
                  <a:pt x="570071" y="322795"/>
                  <a:pt x="564356" y="329462"/>
                  <a:pt x="562451" y="338035"/>
                </a:cubicBezTo>
                <a:lnTo>
                  <a:pt x="531019" y="482815"/>
                </a:lnTo>
                <a:lnTo>
                  <a:pt x="478631" y="428522"/>
                </a:lnTo>
                <a:lnTo>
                  <a:pt x="478631" y="428522"/>
                </a:lnTo>
                <a:lnTo>
                  <a:pt x="504349" y="312317"/>
                </a:lnTo>
                <a:cubicBezTo>
                  <a:pt x="507206" y="298982"/>
                  <a:pt x="498634" y="285647"/>
                  <a:pt x="485299" y="281837"/>
                </a:cubicBezTo>
                <a:cubicBezTo>
                  <a:pt x="480536" y="280885"/>
                  <a:pt x="474821" y="280885"/>
                  <a:pt x="470059" y="282790"/>
                </a:cubicBezTo>
                <a:cubicBezTo>
                  <a:pt x="462439" y="285647"/>
                  <a:pt x="456724" y="292315"/>
                  <a:pt x="454819" y="300887"/>
                </a:cubicBezTo>
                <a:lnTo>
                  <a:pt x="437674" y="382802"/>
                </a:lnTo>
                <a:lnTo>
                  <a:pt x="393859" y="338987"/>
                </a:lnTo>
                <a:lnTo>
                  <a:pt x="407194" y="276122"/>
                </a:lnTo>
                <a:cubicBezTo>
                  <a:pt x="410051" y="262787"/>
                  <a:pt x="401479" y="249452"/>
                  <a:pt x="388144" y="245642"/>
                </a:cubicBezTo>
                <a:cubicBezTo>
                  <a:pt x="383381" y="244690"/>
                  <a:pt x="377666" y="244690"/>
                  <a:pt x="373856" y="246595"/>
                </a:cubicBezTo>
                <a:cubicBezTo>
                  <a:pt x="366236" y="249452"/>
                  <a:pt x="360521" y="256120"/>
                  <a:pt x="358616" y="264692"/>
                </a:cubicBezTo>
                <a:lnTo>
                  <a:pt x="352901" y="293267"/>
                </a:lnTo>
                <a:lnTo>
                  <a:pt x="317659" y="257072"/>
                </a:lnTo>
                <a:cubicBezTo>
                  <a:pt x="310039" y="250405"/>
                  <a:pt x="299561" y="247547"/>
                  <a:pt x="290036" y="251357"/>
                </a:cubicBezTo>
                <a:cubicBezTo>
                  <a:pt x="287179" y="252310"/>
                  <a:pt x="284321" y="253262"/>
                  <a:pt x="282416" y="257072"/>
                </a:cubicBezTo>
                <a:cubicBezTo>
                  <a:pt x="271939" y="266597"/>
                  <a:pt x="271939" y="281837"/>
                  <a:pt x="281464" y="292315"/>
                </a:cubicBezTo>
                <a:lnTo>
                  <a:pt x="323374" y="335177"/>
                </a:lnTo>
                <a:lnTo>
                  <a:pt x="323374" y="335177"/>
                </a:lnTo>
                <a:lnTo>
                  <a:pt x="277654" y="344702"/>
                </a:lnTo>
                <a:cubicBezTo>
                  <a:pt x="264319" y="347560"/>
                  <a:pt x="255746" y="360895"/>
                  <a:pt x="258604" y="375182"/>
                </a:cubicBezTo>
                <a:cubicBezTo>
                  <a:pt x="261461" y="388517"/>
                  <a:pt x="274796" y="397090"/>
                  <a:pt x="289084" y="394232"/>
                </a:cubicBezTo>
                <a:lnTo>
                  <a:pt x="364331" y="378040"/>
                </a:lnTo>
                <a:lnTo>
                  <a:pt x="364331" y="378040"/>
                </a:lnTo>
                <a:lnTo>
                  <a:pt x="407194" y="423760"/>
                </a:lnTo>
                <a:lnTo>
                  <a:pt x="309086" y="444715"/>
                </a:lnTo>
                <a:cubicBezTo>
                  <a:pt x="295751" y="447572"/>
                  <a:pt x="287179" y="460907"/>
                  <a:pt x="290036" y="475195"/>
                </a:cubicBezTo>
                <a:cubicBezTo>
                  <a:pt x="292894" y="488530"/>
                  <a:pt x="306229" y="497102"/>
                  <a:pt x="320516" y="494245"/>
                </a:cubicBezTo>
                <a:lnTo>
                  <a:pt x="449104" y="465670"/>
                </a:lnTo>
                <a:lnTo>
                  <a:pt x="491966" y="511390"/>
                </a:lnTo>
                <a:lnTo>
                  <a:pt x="356711" y="540917"/>
                </a:lnTo>
                <a:cubicBezTo>
                  <a:pt x="343376" y="543775"/>
                  <a:pt x="334804" y="557110"/>
                  <a:pt x="337661" y="571397"/>
                </a:cubicBezTo>
                <a:cubicBezTo>
                  <a:pt x="340519" y="584732"/>
                  <a:pt x="353854" y="593305"/>
                  <a:pt x="368141" y="590447"/>
                </a:cubicBezTo>
                <a:lnTo>
                  <a:pt x="533876" y="554252"/>
                </a:lnTo>
                <a:lnTo>
                  <a:pt x="585311" y="608545"/>
                </a:lnTo>
                <a:lnTo>
                  <a:pt x="371951" y="655217"/>
                </a:lnTo>
                <a:cubicBezTo>
                  <a:pt x="364331" y="657122"/>
                  <a:pt x="357664" y="661885"/>
                  <a:pt x="353854" y="670457"/>
                </a:cubicBezTo>
                <a:cubicBezTo>
                  <a:pt x="351949" y="678077"/>
                  <a:pt x="351949" y="686650"/>
                  <a:pt x="355759" y="693317"/>
                </a:cubicBezTo>
                <a:lnTo>
                  <a:pt x="471964" y="876197"/>
                </a:lnTo>
                <a:lnTo>
                  <a:pt x="395764" y="876197"/>
                </a:lnTo>
                <a:lnTo>
                  <a:pt x="307181" y="731417"/>
                </a:lnTo>
                <a:cubicBezTo>
                  <a:pt x="300514" y="720940"/>
                  <a:pt x="287179" y="717130"/>
                  <a:pt x="275749" y="720940"/>
                </a:cubicBezTo>
                <a:cubicBezTo>
                  <a:pt x="274796" y="721892"/>
                  <a:pt x="272891" y="721892"/>
                  <a:pt x="271939" y="722845"/>
                </a:cubicBezTo>
                <a:cubicBezTo>
                  <a:pt x="260509" y="730465"/>
                  <a:pt x="256699" y="745705"/>
                  <a:pt x="263366" y="758087"/>
                </a:cubicBezTo>
                <a:lnTo>
                  <a:pt x="335756" y="876197"/>
                </a:lnTo>
                <a:lnTo>
                  <a:pt x="335756" y="876197"/>
                </a:lnTo>
                <a:lnTo>
                  <a:pt x="273844" y="876197"/>
                </a:lnTo>
                <a:lnTo>
                  <a:pt x="272891" y="876197"/>
                </a:lnTo>
                <a:lnTo>
                  <a:pt x="203359" y="763802"/>
                </a:lnTo>
                <a:cubicBezTo>
                  <a:pt x="196691" y="753325"/>
                  <a:pt x="183356" y="749515"/>
                  <a:pt x="171926" y="753325"/>
                </a:cubicBezTo>
                <a:cubicBezTo>
                  <a:pt x="170974" y="754277"/>
                  <a:pt x="169069" y="754277"/>
                  <a:pt x="168116" y="755230"/>
                </a:cubicBezTo>
                <a:cubicBezTo>
                  <a:pt x="155734" y="762850"/>
                  <a:pt x="152876" y="778090"/>
                  <a:pt x="159544" y="790472"/>
                </a:cubicBezTo>
                <a:lnTo>
                  <a:pt x="212884" y="876197"/>
                </a:lnTo>
                <a:lnTo>
                  <a:pt x="212884" y="876197"/>
                </a:lnTo>
                <a:lnTo>
                  <a:pt x="150019" y="876197"/>
                </a:lnTo>
                <a:lnTo>
                  <a:pt x="150019" y="876197"/>
                </a:lnTo>
                <a:lnTo>
                  <a:pt x="109061" y="809522"/>
                </a:lnTo>
                <a:cubicBezTo>
                  <a:pt x="102394" y="799045"/>
                  <a:pt x="89059" y="794282"/>
                  <a:pt x="77629" y="799045"/>
                </a:cubicBezTo>
                <a:cubicBezTo>
                  <a:pt x="76676" y="799997"/>
                  <a:pt x="74771" y="799997"/>
                  <a:pt x="73819" y="800950"/>
                </a:cubicBezTo>
                <a:cubicBezTo>
                  <a:pt x="62389" y="808570"/>
                  <a:pt x="58579" y="823810"/>
                  <a:pt x="65246" y="836192"/>
                </a:cubicBezTo>
                <a:lnTo>
                  <a:pt x="90011" y="876197"/>
                </a:lnTo>
                <a:lnTo>
                  <a:pt x="30004" y="877150"/>
                </a:lnTo>
                <a:cubicBezTo>
                  <a:pt x="18574" y="876197"/>
                  <a:pt x="7144" y="888580"/>
                  <a:pt x="7144" y="902867"/>
                </a:cubicBezTo>
                <a:cubicBezTo>
                  <a:pt x="7144" y="916202"/>
                  <a:pt x="18574" y="927632"/>
                  <a:pt x="32861" y="927632"/>
                </a:cubicBezTo>
                <a:lnTo>
                  <a:pt x="82391" y="926680"/>
                </a:lnTo>
                <a:lnTo>
                  <a:pt x="83344" y="926680"/>
                </a:lnTo>
                <a:lnTo>
                  <a:pt x="67151" y="951445"/>
                </a:lnTo>
                <a:cubicBezTo>
                  <a:pt x="59531" y="962875"/>
                  <a:pt x="62389" y="979067"/>
                  <a:pt x="73819" y="986687"/>
                </a:cubicBezTo>
                <a:cubicBezTo>
                  <a:pt x="85249" y="994307"/>
                  <a:pt x="101441" y="991450"/>
                  <a:pt x="109061" y="980020"/>
                </a:cubicBezTo>
                <a:lnTo>
                  <a:pt x="144304" y="927632"/>
                </a:lnTo>
                <a:lnTo>
                  <a:pt x="207169" y="927632"/>
                </a:lnTo>
                <a:lnTo>
                  <a:pt x="207169" y="927632"/>
                </a:lnTo>
                <a:lnTo>
                  <a:pt x="159544" y="998117"/>
                </a:lnTo>
                <a:cubicBezTo>
                  <a:pt x="151924" y="1009547"/>
                  <a:pt x="154781" y="1025740"/>
                  <a:pt x="166211" y="1033360"/>
                </a:cubicBezTo>
                <a:cubicBezTo>
                  <a:pt x="177641" y="1040980"/>
                  <a:pt x="193834" y="1038122"/>
                  <a:pt x="201454" y="1026692"/>
                </a:cubicBezTo>
                <a:lnTo>
                  <a:pt x="268129" y="927632"/>
                </a:lnTo>
                <a:lnTo>
                  <a:pt x="342424" y="928585"/>
                </a:lnTo>
                <a:lnTo>
                  <a:pt x="260509" y="1051457"/>
                </a:lnTo>
                <a:cubicBezTo>
                  <a:pt x="252889" y="1062888"/>
                  <a:pt x="255746" y="1079080"/>
                  <a:pt x="267176" y="1086700"/>
                </a:cubicBezTo>
                <a:cubicBezTo>
                  <a:pt x="278606" y="1094320"/>
                  <a:pt x="294799" y="1091463"/>
                  <a:pt x="302419" y="1080032"/>
                </a:cubicBezTo>
                <a:lnTo>
                  <a:pt x="404336" y="928585"/>
                </a:lnTo>
                <a:lnTo>
                  <a:pt x="483394" y="928585"/>
                </a:lnTo>
                <a:lnTo>
                  <a:pt x="362426" y="1100035"/>
                </a:lnTo>
                <a:cubicBezTo>
                  <a:pt x="357664" y="1106702"/>
                  <a:pt x="356711" y="1115275"/>
                  <a:pt x="360521" y="1123847"/>
                </a:cubicBezTo>
                <a:cubicBezTo>
                  <a:pt x="363379" y="1131467"/>
                  <a:pt x="370046" y="1137182"/>
                  <a:pt x="378619" y="1139088"/>
                </a:cubicBezTo>
                <a:lnTo>
                  <a:pt x="584359" y="1177188"/>
                </a:lnTo>
                <a:lnTo>
                  <a:pt x="528161" y="1232433"/>
                </a:lnTo>
                <a:lnTo>
                  <a:pt x="349091" y="1193380"/>
                </a:lnTo>
                <a:cubicBezTo>
                  <a:pt x="344329" y="1192427"/>
                  <a:pt x="338614" y="1192427"/>
                  <a:pt x="334804" y="1194332"/>
                </a:cubicBezTo>
                <a:cubicBezTo>
                  <a:pt x="327184" y="1197190"/>
                  <a:pt x="321469" y="1203857"/>
                  <a:pt x="319564" y="1212430"/>
                </a:cubicBezTo>
                <a:cubicBezTo>
                  <a:pt x="316706" y="1225765"/>
                  <a:pt x="325279" y="1240052"/>
                  <a:pt x="338614" y="1242910"/>
                </a:cubicBezTo>
                <a:lnTo>
                  <a:pt x="483394" y="1274342"/>
                </a:lnTo>
                <a:lnTo>
                  <a:pt x="483394" y="1274342"/>
                </a:lnTo>
                <a:lnTo>
                  <a:pt x="429101" y="1326730"/>
                </a:lnTo>
                <a:lnTo>
                  <a:pt x="311944" y="1300060"/>
                </a:lnTo>
                <a:cubicBezTo>
                  <a:pt x="307181" y="1299108"/>
                  <a:pt x="301466" y="1299108"/>
                  <a:pt x="296704" y="1301013"/>
                </a:cubicBezTo>
                <a:cubicBezTo>
                  <a:pt x="289084" y="1303870"/>
                  <a:pt x="283369" y="1310538"/>
                  <a:pt x="281464" y="1319110"/>
                </a:cubicBezTo>
                <a:cubicBezTo>
                  <a:pt x="278606" y="1332445"/>
                  <a:pt x="287179" y="1345780"/>
                  <a:pt x="300514" y="1349590"/>
                </a:cubicBezTo>
                <a:lnTo>
                  <a:pt x="383381" y="1367688"/>
                </a:lnTo>
                <a:lnTo>
                  <a:pt x="337661" y="1411502"/>
                </a:lnTo>
                <a:lnTo>
                  <a:pt x="337661" y="1411502"/>
                </a:lnTo>
                <a:lnTo>
                  <a:pt x="275749" y="1398167"/>
                </a:lnTo>
                <a:cubicBezTo>
                  <a:pt x="270986" y="1397215"/>
                  <a:pt x="265271" y="1397215"/>
                  <a:pt x="261461" y="1399120"/>
                </a:cubicBezTo>
                <a:cubicBezTo>
                  <a:pt x="253841" y="1401977"/>
                  <a:pt x="248126" y="1408645"/>
                  <a:pt x="246221" y="1417217"/>
                </a:cubicBezTo>
                <a:cubicBezTo>
                  <a:pt x="243364" y="1430552"/>
                  <a:pt x="251936" y="1443888"/>
                  <a:pt x="265271" y="1447697"/>
                </a:cubicBezTo>
                <a:lnTo>
                  <a:pt x="293846" y="1454365"/>
                </a:lnTo>
                <a:lnTo>
                  <a:pt x="293846" y="1454365"/>
                </a:lnTo>
                <a:lnTo>
                  <a:pt x="257651" y="1488655"/>
                </a:lnTo>
                <a:cubicBezTo>
                  <a:pt x="247174" y="1498180"/>
                  <a:pt x="247174" y="1514372"/>
                  <a:pt x="256699" y="1524850"/>
                </a:cubicBezTo>
                <a:cubicBezTo>
                  <a:pt x="266224" y="1535327"/>
                  <a:pt x="282416" y="1535327"/>
                  <a:pt x="291941" y="1525802"/>
                </a:cubicBezTo>
                <a:lnTo>
                  <a:pt x="334804" y="1483892"/>
                </a:lnTo>
                <a:lnTo>
                  <a:pt x="334804" y="1483892"/>
                </a:lnTo>
                <a:lnTo>
                  <a:pt x="344329" y="1528660"/>
                </a:lnTo>
                <a:cubicBezTo>
                  <a:pt x="347186" y="1541995"/>
                  <a:pt x="360521" y="1550567"/>
                  <a:pt x="374809" y="1547710"/>
                </a:cubicBezTo>
                <a:cubicBezTo>
                  <a:pt x="388144" y="1544852"/>
                  <a:pt x="396716" y="1531517"/>
                  <a:pt x="393859" y="1517230"/>
                </a:cubicBezTo>
                <a:lnTo>
                  <a:pt x="377666" y="1441983"/>
                </a:lnTo>
                <a:lnTo>
                  <a:pt x="377666" y="1441983"/>
                </a:lnTo>
                <a:lnTo>
                  <a:pt x="423386" y="1398167"/>
                </a:lnTo>
                <a:lnTo>
                  <a:pt x="444341" y="1496275"/>
                </a:lnTo>
                <a:cubicBezTo>
                  <a:pt x="447199" y="1509610"/>
                  <a:pt x="460534" y="1518183"/>
                  <a:pt x="474821" y="1515325"/>
                </a:cubicBezTo>
                <a:cubicBezTo>
                  <a:pt x="488156" y="1512467"/>
                  <a:pt x="496729" y="1499133"/>
                  <a:pt x="493871" y="1484845"/>
                </a:cubicBezTo>
                <a:lnTo>
                  <a:pt x="466249" y="1356258"/>
                </a:lnTo>
                <a:lnTo>
                  <a:pt x="467201" y="1356258"/>
                </a:lnTo>
                <a:lnTo>
                  <a:pt x="511969" y="1313395"/>
                </a:lnTo>
                <a:lnTo>
                  <a:pt x="541496" y="1447697"/>
                </a:lnTo>
                <a:cubicBezTo>
                  <a:pt x="544354" y="1461033"/>
                  <a:pt x="557689" y="1469605"/>
                  <a:pt x="571976" y="1466747"/>
                </a:cubicBezTo>
                <a:cubicBezTo>
                  <a:pt x="585311" y="1463890"/>
                  <a:pt x="593884" y="1450555"/>
                  <a:pt x="591026" y="1436267"/>
                </a:cubicBezTo>
                <a:lnTo>
                  <a:pt x="554831" y="1270533"/>
                </a:lnTo>
                <a:lnTo>
                  <a:pt x="608171" y="1218145"/>
                </a:lnTo>
                <a:lnTo>
                  <a:pt x="651986" y="1429600"/>
                </a:lnTo>
                <a:cubicBezTo>
                  <a:pt x="653891" y="1437220"/>
                  <a:pt x="659606" y="1443888"/>
                  <a:pt x="667226" y="1447697"/>
                </a:cubicBezTo>
                <a:cubicBezTo>
                  <a:pt x="674846" y="1450555"/>
                  <a:pt x="683419" y="1450555"/>
                  <a:pt x="691039" y="1445792"/>
                </a:cubicBezTo>
                <a:lnTo>
                  <a:pt x="874871" y="1330540"/>
                </a:lnTo>
                <a:lnTo>
                  <a:pt x="874871" y="1405788"/>
                </a:lnTo>
                <a:lnTo>
                  <a:pt x="874871" y="1405788"/>
                </a:lnTo>
                <a:lnTo>
                  <a:pt x="731044" y="1497227"/>
                </a:lnTo>
                <a:cubicBezTo>
                  <a:pt x="719614" y="1504847"/>
                  <a:pt x="715804" y="1520088"/>
                  <a:pt x="722471" y="1532470"/>
                </a:cubicBezTo>
                <a:cubicBezTo>
                  <a:pt x="730091" y="1543900"/>
                  <a:pt x="745331" y="1547710"/>
                  <a:pt x="757714" y="1541042"/>
                </a:cubicBezTo>
                <a:lnTo>
                  <a:pt x="875824" y="1468652"/>
                </a:lnTo>
                <a:lnTo>
                  <a:pt x="875824" y="1468652"/>
                </a:lnTo>
                <a:lnTo>
                  <a:pt x="875824" y="1530565"/>
                </a:lnTo>
                <a:lnTo>
                  <a:pt x="875824" y="1530565"/>
                </a:lnTo>
                <a:lnTo>
                  <a:pt x="763429" y="1600097"/>
                </a:lnTo>
                <a:cubicBezTo>
                  <a:pt x="751999" y="1607717"/>
                  <a:pt x="748189" y="1622958"/>
                  <a:pt x="754856" y="1635340"/>
                </a:cubicBezTo>
                <a:cubicBezTo>
                  <a:pt x="762476" y="1647722"/>
                  <a:pt x="777716" y="1650580"/>
                  <a:pt x="790099" y="1643913"/>
                </a:cubicBezTo>
                <a:lnTo>
                  <a:pt x="875824" y="1590572"/>
                </a:lnTo>
                <a:lnTo>
                  <a:pt x="875824" y="1591525"/>
                </a:lnTo>
                <a:lnTo>
                  <a:pt x="875824" y="1654390"/>
                </a:lnTo>
                <a:lnTo>
                  <a:pt x="809149" y="1695347"/>
                </a:lnTo>
                <a:cubicBezTo>
                  <a:pt x="796766" y="1702967"/>
                  <a:pt x="793909" y="1718208"/>
                  <a:pt x="800576" y="1730590"/>
                </a:cubicBezTo>
                <a:cubicBezTo>
                  <a:pt x="808196" y="1742020"/>
                  <a:pt x="823436" y="1745830"/>
                  <a:pt x="835819" y="1739163"/>
                </a:cubicBezTo>
                <a:lnTo>
                  <a:pt x="875824" y="1714397"/>
                </a:lnTo>
                <a:lnTo>
                  <a:pt x="875824" y="1715350"/>
                </a:lnTo>
                <a:lnTo>
                  <a:pt x="875824" y="1774405"/>
                </a:lnTo>
                <a:cubicBezTo>
                  <a:pt x="875824" y="1788692"/>
                  <a:pt x="887254" y="1800122"/>
                  <a:pt x="901541" y="1800122"/>
                </a:cubicBezTo>
                <a:cubicBezTo>
                  <a:pt x="914876" y="1800122"/>
                  <a:pt x="926306" y="1788692"/>
                  <a:pt x="926306" y="1774405"/>
                </a:cubicBezTo>
                <a:lnTo>
                  <a:pt x="927259" y="1723922"/>
                </a:lnTo>
                <a:lnTo>
                  <a:pt x="927259" y="1723922"/>
                </a:lnTo>
                <a:lnTo>
                  <a:pt x="951071" y="1740115"/>
                </a:lnTo>
                <a:cubicBezTo>
                  <a:pt x="962501" y="1747735"/>
                  <a:pt x="978694" y="1744877"/>
                  <a:pt x="986314" y="1733447"/>
                </a:cubicBezTo>
                <a:cubicBezTo>
                  <a:pt x="993934" y="1722017"/>
                  <a:pt x="991076" y="1705825"/>
                  <a:pt x="979646" y="1698205"/>
                </a:cubicBezTo>
                <a:lnTo>
                  <a:pt x="926306" y="1662010"/>
                </a:lnTo>
                <a:lnTo>
                  <a:pt x="926306" y="1662010"/>
                </a:lnTo>
                <a:lnTo>
                  <a:pt x="926306" y="1600097"/>
                </a:lnTo>
                <a:lnTo>
                  <a:pt x="926306" y="1599145"/>
                </a:lnTo>
                <a:lnTo>
                  <a:pt x="926306" y="1599145"/>
                </a:lnTo>
                <a:lnTo>
                  <a:pt x="997744" y="1646770"/>
                </a:lnTo>
                <a:cubicBezTo>
                  <a:pt x="1009174" y="1654390"/>
                  <a:pt x="1025366" y="1651533"/>
                  <a:pt x="1032986" y="1640102"/>
                </a:cubicBezTo>
                <a:cubicBezTo>
                  <a:pt x="1040606" y="1628672"/>
                  <a:pt x="1037749" y="1612480"/>
                  <a:pt x="1026319" y="1604860"/>
                </a:cubicBezTo>
                <a:lnTo>
                  <a:pt x="927259" y="1538185"/>
                </a:lnTo>
                <a:lnTo>
                  <a:pt x="927259" y="1538185"/>
                </a:lnTo>
                <a:lnTo>
                  <a:pt x="928211" y="1463890"/>
                </a:lnTo>
                <a:lnTo>
                  <a:pt x="928211" y="1463890"/>
                </a:lnTo>
                <a:lnTo>
                  <a:pt x="1051084" y="1546758"/>
                </a:lnTo>
                <a:cubicBezTo>
                  <a:pt x="1062514" y="1554377"/>
                  <a:pt x="1078706" y="1551520"/>
                  <a:pt x="1086326" y="1540090"/>
                </a:cubicBezTo>
                <a:cubicBezTo>
                  <a:pt x="1093946" y="1528660"/>
                  <a:pt x="1091089" y="1512467"/>
                  <a:pt x="1079659" y="1504847"/>
                </a:cubicBezTo>
                <a:lnTo>
                  <a:pt x="927259" y="1402930"/>
                </a:lnTo>
                <a:lnTo>
                  <a:pt x="927259" y="1402930"/>
                </a:lnTo>
                <a:lnTo>
                  <a:pt x="927259" y="1323872"/>
                </a:lnTo>
                <a:lnTo>
                  <a:pt x="1097756" y="1443888"/>
                </a:lnTo>
                <a:cubicBezTo>
                  <a:pt x="1111091" y="1453413"/>
                  <a:pt x="1133951" y="1444840"/>
                  <a:pt x="1136809" y="1427695"/>
                </a:cubicBezTo>
                <a:lnTo>
                  <a:pt x="1176814" y="1222907"/>
                </a:lnTo>
                <a:lnTo>
                  <a:pt x="1231106" y="1279105"/>
                </a:lnTo>
                <a:lnTo>
                  <a:pt x="1231106" y="1279105"/>
                </a:lnTo>
                <a:lnTo>
                  <a:pt x="1192054" y="1458175"/>
                </a:lnTo>
                <a:cubicBezTo>
                  <a:pt x="1189196" y="1471510"/>
                  <a:pt x="1197769" y="1484845"/>
                  <a:pt x="1211104" y="1487702"/>
                </a:cubicBezTo>
                <a:cubicBezTo>
                  <a:pt x="1224439" y="1490560"/>
                  <a:pt x="1237774" y="1481988"/>
                  <a:pt x="1241584" y="1468652"/>
                </a:cubicBezTo>
                <a:lnTo>
                  <a:pt x="1273016" y="1323872"/>
                </a:lnTo>
                <a:lnTo>
                  <a:pt x="1273016" y="1323872"/>
                </a:lnTo>
                <a:lnTo>
                  <a:pt x="1325404" y="1377213"/>
                </a:lnTo>
                <a:lnTo>
                  <a:pt x="1325404" y="1377213"/>
                </a:lnTo>
                <a:lnTo>
                  <a:pt x="1300639" y="1494370"/>
                </a:lnTo>
                <a:cubicBezTo>
                  <a:pt x="1297781" y="1507705"/>
                  <a:pt x="1306354" y="1521040"/>
                  <a:pt x="1319689" y="1524850"/>
                </a:cubicBezTo>
                <a:cubicBezTo>
                  <a:pt x="1333024" y="1527708"/>
                  <a:pt x="1346359" y="1519135"/>
                  <a:pt x="1350169" y="1505800"/>
                </a:cubicBezTo>
                <a:lnTo>
                  <a:pt x="1368266" y="1421980"/>
                </a:lnTo>
                <a:lnTo>
                  <a:pt x="1368266" y="1421980"/>
                </a:lnTo>
                <a:lnTo>
                  <a:pt x="1368266" y="1422933"/>
                </a:lnTo>
                <a:lnTo>
                  <a:pt x="1411129" y="1467700"/>
                </a:lnTo>
                <a:lnTo>
                  <a:pt x="1411129" y="1467700"/>
                </a:lnTo>
                <a:lnTo>
                  <a:pt x="1397794" y="1530565"/>
                </a:lnTo>
                <a:cubicBezTo>
                  <a:pt x="1394936" y="1543900"/>
                  <a:pt x="1403509" y="1558188"/>
                  <a:pt x="1416844" y="1561045"/>
                </a:cubicBezTo>
                <a:cubicBezTo>
                  <a:pt x="1430179" y="1563902"/>
                  <a:pt x="1443514" y="1555330"/>
                  <a:pt x="1447324" y="1541995"/>
                </a:cubicBezTo>
                <a:lnTo>
                  <a:pt x="1453039" y="1513420"/>
                </a:lnTo>
                <a:lnTo>
                  <a:pt x="1453039" y="1513420"/>
                </a:lnTo>
                <a:lnTo>
                  <a:pt x="1488281" y="1549615"/>
                </a:lnTo>
                <a:cubicBezTo>
                  <a:pt x="1497806" y="1560092"/>
                  <a:pt x="1513999" y="1560092"/>
                  <a:pt x="1523524" y="1550567"/>
                </a:cubicBezTo>
                <a:cubicBezTo>
                  <a:pt x="1534001" y="1541042"/>
                  <a:pt x="1534001" y="1524850"/>
                  <a:pt x="1524476" y="1514372"/>
                </a:cubicBezTo>
                <a:lnTo>
                  <a:pt x="1483519" y="1472463"/>
                </a:lnTo>
                <a:lnTo>
                  <a:pt x="1482566" y="1471510"/>
                </a:lnTo>
                <a:lnTo>
                  <a:pt x="1528286" y="1461985"/>
                </a:lnTo>
                <a:cubicBezTo>
                  <a:pt x="1541621" y="1459127"/>
                  <a:pt x="1550194" y="1445792"/>
                  <a:pt x="1547336" y="1431505"/>
                </a:cubicBezTo>
                <a:cubicBezTo>
                  <a:pt x="1544479" y="1418170"/>
                  <a:pt x="1531144" y="1409597"/>
                  <a:pt x="1516856" y="1412455"/>
                </a:cubicBezTo>
                <a:lnTo>
                  <a:pt x="1440656" y="1428647"/>
                </a:lnTo>
                <a:lnTo>
                  <a:pt x="1397794" y="1379117"/>
                </a:lnTo>
                <a:lnTo>
                  <a:pt x="1397794" y="1379117"/>
                </a:lnTo>
                <a:lnTo>
                  <a:pt x="1495901" y="1358163"/>
                </a:lnTo>
                <a:cubicBezTo>
                  <a:pt x="1509236" y="1355305"/>
                  <a:pt x="1517809" y="1341970"/>
                  <a:pt x="1514951" y="1327683"/>
                </a:cubicBezTo>
                <a:cubicBezTo>
                  <a:pt x="1512094" y="1314347"/>
                  <a:pt x="1498759" y="1305775"/>
                  <a:pt x="1484471" y="1308633"/>
                </a:cubicBezTo>
                <a:lnTo>
                  <a:pt x="1355884" y="1336255"/>
                </a:lnTo>
                <a:lnTo>
                  <a:pt x="1355884" y="1336255"/>
                </a:lnTo>
                <a:lnTo>
                  <a:pt x="1313021" y="1291488"/>
                </a:lnTo>
                <a:lnTo>
                  <a:pt x="1313021" y="1291488"/>
                </a:lnTo>
                <a:lnTo>
                  <a:pt x="1448276" y="1261960"/>
                </a:lnTo>
                <a:cubicBezTo>
                  <a:pt x="1461611" y="1259102"/>
                  <a:pt x="1470184" y="1245767"/>
                  <a:pt x="1467326" y="1231480"/>
                </a:cubicBezTo>
                <a:cubicBezTo>
                  <a:pt x="1464469" y="1218145"/>
                  <a:pt x="1451134" y="1209572"/>
                  <a:pt x="1436846" y="1212430"/>
                </a:cubicBezTo>
                <a:lnTo>
                  <a:pt x="1271111" y="1248625"/>
                </a:lnTo>
                <a:lnTo>
                  <a:pt x="1271111" y="1248625"/>
                </a:lnTo>
                <a:lnTo>
                  <a:pt x="1218724" y="1194332"/>
                </a:lnTo>
                <a:lnTo>
                  <a:pt x="1431131" y="1150517"/>
                </a:lnTo>
                <a:cubicBezTo>
                  <a:pt x="1439704" y="1149565"/>
                  <a:pt x="1445419" y="1143850"/>
                  <a:pt x="1449229" y="1135277"/>
                </a:cubicBezTo>
                <a:cubicBezTo>
                  <a:pt x="1451134" y="1127657"/>
                  <a:pt x="1451134" y="1119085"/>
                  <a:pt x="1447324" y="1112417"/>
                </a:cubicBezTo>
                <a:lnTo>
                  <a:pt x="1332071" y="929537"/>
                </a:lnTo>
                <a:lnTo>
                  <a:pt x="1407319" y="929537"/>
                </a:lnTo>
                <a:lnTo>
                  <a:pt x="1495901" y="1073365"/>
                </a:lnTo>
                <a:cubicBezTo>
                  <a:pt x="1503521" y="1084795"/>
                  <a:pt x="1519714" y="1088605"/>
                  <a:pt x="1531144" y="1081938"/>
                </a:cubicBezTo>
                <a:cubicBezTo>
                  <a:pt x="1542574" y="1074317"/>
                  <a:pt x="1546384" y="1059077"/>
                  <a:pt x="1539716" y="1046695"/>
                </a:cubicBezTo>
                <a:lnTo>
                  <a:pt x="1467326" y="929537"/>
                </a:lnTo>
                <a:lnTo>
                  <a:pt x="1529239" y="929537"/>
                </a:lnTo>
                <a:lnTo>
                  <a:pt x="1530191" y="929537"/>
                </a:lnTo>
                <a:lnTo>
                  <a:pt x="1598771" y="1040980"/>
                </a:lnTo>
                <a:cubicBezTo>
                  <a:pt x="1606391" y="1052410"/>
                  <a:pt x="1622584" y="1056220"/>
                  <a:pt x="1634014" y="1049552"/>
                </a:cubicBezTo>
                <a:cubicBezTo>
                  <a:pt x="1645444" y="1041932"/>
                  <a:pt x="1649254" y="1026692"/>
                  <a:pt x="1642586" y="1014310"/>
                </a:cubicBezTo>
                <a:lnTo>
                  <a:pt x="1590199" y="928585"/>
                </a:lnTo>
                <a:lnTo>
                  <a:pt x="1653064" y="928585"/>
                </a:lnTo>
                <a:lnTo>
                  <a:pt x="1653064" y="928585"/>
                </a:lnTo>
                <a:lnTo>
                  <a:pt x="1694021" y="994307"/>
                </a:lnTo>
                <a:cubicBezTo>
                  <a:pt x="1701641" y="1005737"/>
                  <a:pt x="1717834" y="1009547"/>
                  <a:pt x="1729264" y="1002880"/>
                </a:cubicBezTo>
                <a:cubicBezTo>
                  <a:pt x="1740694" y="995260"/>
                  <a:pt x="1744504" y="980020"/>
                  <a:pt x="1737836" y="967637"/>
                </a:cubicBezTo>
                <a:lnTo>
                  <a:pt x="1714024" y="928585"/>
                </a:lnTo>
                <a:lnTo>
                  <a:pt x="1714024" y="928585"/>
                </a:lnTo>
                <a:lnTo>
                  <a:pt x="1774031" y="928585"/>
                </a:lnTo>
                <a:cubicBezTo>
                  <a:pt x="1787366" y="928585"/>
                  <a:pt x="1798796" y="917155"/>
                  <a:pt x="1798796" y="902867"/>
                </a:cubicBezTo>
                <a:cubicBezTo>
                  <a:pt x="1798796" y="888580"/>
                  <a:pt x="1787366" y="877150"/>
                  <a:pt x="1773079" y="877150"/>
                </a:cubicBezTo>
                <a:lnTo>
                  <a:pt x="1722596" y="878102"/>
                </a:lnTo>
                <a:lnTo>
                  <a:pt x="1722596" y="878102"/>
                </a:lnTo>
                <a:lnTo>
                  <a:pt x="1738789" y="853337"/>
                </a:lnTo>
                <a:cubicBezTo>
                  <a:pt x="1746409" y="841907"/>
                  <a:pt x="1743551" y="825715"/>
                  <a:pt x="1732121" y="818095"/>
                </a:cubicBezTo>
                <a:cubicBezTo>
                  <a:pt x="1724501" y="813332"/>
                  <a:pt x="1715929" y="812380"/>
                  <a:pt x="1708309" y="815237"/>
                </a:cubicBezTo>
                <a:cubicBezTo>
                  <a:pt x="1703546" y="817142"/>
                  <a:pt x="1699736" y="820000"/>
                  <a:pt x="1696879" y="824762"/>
                </a:cubicBezTo>
                <a:lnTo>
                  <a:pt x="1661636" y="877150"/>
                </a:lnTo>
                <a:lnTo>
                  <a:pt x="1661636" y="877150"/>
                </a:lnTo>
                <a:lnTo>
                  <a:pt x="1598771" y="877150"/>
                </a:lnTo>
                <a:lnTo>
                  <a:pt x="1646396" y="806665"/>
                </a:lnTo>
                <a:cubicBezTo>
                  <a:pt x="1654016" y="795235"/>
                  <a:pt x="1651159" y="779042"/>
                  <a:pt x="1639729" y="771422"/>
                </a:cubicBezTo>
                <a:cubicBezTo>
                  <a:pt x="1632109" y="766660"/>
                  <a:pt x="1623536" y="765707"/>
                  <a:pt x="1615916" y="768565"/>
                </a:cubicBezTo>
                <a:cubicBezTo>
                  <a:pt x="1611154" y="770470"/>
                  <a:pt x="1607344" y="773327"/>
                  <a:pt x="1604486" y="778090"/>
                </a:cubicBezTo>
                <a:lnTo>
                  <a:pt x="1537811" y="877150"/>
                </a:lnTo>
                <a:lnTo>
                  <a:pt x="1462564" y="877150"/>
                </a:lnTo>
                <a:lnTo>
                  <a:pt x="1462564" y="877150"/>
                </a:lnTo>
                <a:lnTo>
                  <a:pt x="1545431" y="754277"/>
                </a:lnTo>
                <a:cubicBezTo>
                  <a:pt x="1553051" y="742847"/>
                  <a:pt x="1550194" y="726655"/>
                  <a:pt x="1538764" y="719035"/>
                </a:cubicBezTo>
                <a:cubicBezTo>
                  <a:pt x="1531144" y="714272"/>
                  <a:pt x="1522571" y="713320"/>
                  <a:pt x="1514951" y="716177"/>
                </a:cubicBezTo>
                <a:cubicBezTo>
                  <a:pt x="1510189" y="718082"/>
                  <a:pt x="1506379" y="720940"/>
                  <a:pt x="1503521" y="725702"/>
                </a:cubicBezTo>
                <a:lnTo>
                  <a:pt x="1401604" y="878102"/>
                </a:lnTo>
                <a:lnTo>
                  <a:pt x="1322546" y="877150"/>
                </a:lnTo>
                <a:lnTo>
                  <a:pt x="1443514" y="706652"/>
                </a:lnTo>
                <a:cubicBezTo>
                  <a:pt x="1448276" y="699032"/>
                  <a:pt x="1449229" y="690460"/>
                  <a:pt x="1445419" y="682840"/>
                </a:cubicBezTo>
                <a:cubicBezTo>
                  <a:pt x="1441609" y="674267"/>
                  <a:pt x="1434941" y="668552"/>
                  <a:pt x="1427321" y="667600"/>
                </a:cubicBezTo>
                <a:lnTo>
                  <a:pt x="1221581" y="628547"/>
                </a:lnTo>
                <a:lnTo>
                  <a:pt x="1278731" y="573302"/>
                </a:lnTo>
                <a:lnTo>
                  <a:pt x="1456849" y="611402"/>
                </a:lnTo>
                <a:cubicBezTo>
                  <a:pt x="1470184" y="614260"/>
                  <a:pt x="1483519" y="605687"/>
                  <a:pt x="1487329" y="592352"/>
                </a:cubicBezTo>
                <a:cubicBezTo>
                  <a:pt x="1490186" y="579017"/>
                  <a:pt x="1481614" y="565682"/>
                  <a:pt x="1468279" y="561872"/>
                </a:cubicBezTo>
                <a:lnTo>
                  <a:pt x="1321594" y="532345"/>
                </a:lnTo>
                <a:lnTo>
                  <a:pt x="1374934" y="479957"/>
                </a:lnTo>
                <a:lnTo>
                  <a:pt x="1492091" y="504722"/>
                </a:lnTo>
                <a:cubicBezTo>
                  <a:pt x="1505426" y="507580"/>
                  <a:pt x="1518761" y="499007"/>
                  <a:pt x="1522571" y="485672"/>
                </a:cubicBezTo>
                <a:cubicBezTo>
                  <a:pt x="1525429" y="472337"/>
                  <a:pt x="1516856" y="459002"/>
                  <a:pt x="1503521" y="455192"/>
                </a:cubicBezTo>
                <a:lnTo>
                  <a:pt x="1420654" y="437095"/>
                </a:lnTo>
                <a:lnTo>
                  <a:pt x="1420654" y="437095"/>
                </a:lnTo>
                <a:lnTo>
                  <a:pt x="1466374" y="393280"/>
                </a:lnTo>
                <a:lnTo>
                  <a:pt x="1528286" y="406615"/>
                </a:lnTo>
                <a:cubicBezTo>
                  <a:pt x="1541621" y="409472"/>
                  <a:pt x="1554956" y="400900"/>
                  <a:pt x="1558766" y="387565"/>
                </a:cubicBezTo>
                <a:cubicBezTo>
                  <a:pt x="1561624" y="374230"/>
                  <a:pt x="1553051" y="360895"/>
                  <a:pt x="1539716" y="357085"/>
                </a:cubicBezTo>
                <a:lnTo>
                  <a:pt x="1510189" y="350417"/>
                </a:lnTo>
                <a:lnTo>
                  <a:pt x="1510189" y="350417"/>
                </a:lnTo>
                <a:lnTo>
                  <a:pt x="1546384" y="316127"/>
                </a:lnTo>
                <a:cubicBezTo>
                  <a:pt x="1555909" y="307555"/>
                  <a:pt x="1555909" y="290410"/>
                  <a:pt x="1546384" y="280885"/>
                </a:cubicBezTo>
                <a:close/>
                <a:moveTo>
                  <a:pt x="1257776" y="879055"/>
                </a:moveTo>
                <a:lnTo>
                  <a:pt x="1110139" y="880007"/>
                </a:lnTo>
                <a:lnTo>
                  <a:pt x="1109186" y="828572"/>
                </a:lnTo>
                <a:cubicBezTo>
                  <a:pt x="1109186" y="821905"/>
                  <a:pt x="1106329" y="815237"/>
                  <a:pt x="1102519" y="811427"/>
                </a:cubicBezTo>
                <a:lnTo>
                  <a:pt x="1068229" y="774280"/>
                </a:lnTo>
                <a:lnTo>
                  <a:pt x="1175861" y="671410"/>
                </a:lnTo>
                <a:lnTo>
                  <a:pt x="1376839" y="710462"/>
                </a:lnTo>
                <a:lnTo>
                  <a:pt x="1258729" y="877150"/>
                </a:lnTo>
                <a:lnTo>
                  <a:pt x="1257776" y="879055"/>
                </a:lnTo>
                <a:close/>
                <a:moveTo>
                  <a:pt x="1059656" y="879055"/>
                </a:moveTo>
                <a:lnTo>
                  <a:pt x="1060609" y="929537"/>
                </a:lnTo>
                <a:lnTo>
                  <a:pt x="1061561" y="969542"/>
                </a:lnTo>
                <a:lnTo>
                  <a:pt x="1032034" y="997165"/>
                </a:lnTo>
                <a:lnTo>
                  <a:pt x="994886" y="1031455"/>
                </a:lnTo>
                <a:lnTo>
                  <a:pt x="965359" y="1059077"/>
                </a:lnTo>
                <a:lnTo>
                  <a:pt x="925354" y="1060030"/>
                </a:lnTo>
                <a:lnTo>
                  <a:pt x="874871" y="1060982"/>
                </a:lnTo>
                <a:lnTo>
                  <a:pt x="834866" y="1061935"/>
                </a:lnTo>
                <a:lnTo>
                  <a:pt x="807244" y="1032407"/>
                </a:lnTo>
                <a:lnTo>
                  <a:pt x="772954" y="995260"/>
                </a:lnTo>
                <a:lnTo>
                  <a:pt x="745331" y="965732"/>
                </a:lnTo>
                <a:lnTo>
                  <a:pt x="744379" y="925727"/>
                </a:lnTo>
                <a:lnTo>
                  <a:pt x="743426" y="875245"/>
                </a:lnTo>
                <a:lnTo>
                  <a:pt x="742474" y="835240"/>
                </a:lnTo>
                <a:lnTo>
                  <a:pt x="772001" y="807617"/>
                </a:lnTo>
                <a:lnTo>
                  <a:pt x="809149" y="773327"/>
                </a:lnTo>
                <a:lnTo>
                  <a:pt x="838676" y="745705"/>
                </a:lnTo>
                <a:lnTo>
                  <a:pt x="878681" y="744752"/>
                </a:lnTo>
                <a:lnTo>
                  <a:pt x="929164" y="743800"/>
                </a:lnTo>
                <a:lnTo>
                  <a:pt x="969169" y="742847"/>
                </a:lnTo>
                <a:lnTo>
                  <a:pt x="996791" y="772375"/>
                </a:lnTo>
                <a:lnTo>
                  <a:pt x="1031081" y="809522"/>
                </a:lnTo>
                <a:lnTo>
                  <a:pt x="1057751" y="839050"/>
                </a:lnTo>
                <a:lnTo>
                  <a:pt x="1059656" y="879055"/>
                </a:lnTo>
                <a:close/>
                <a:moveTo>
                  <a:pt x="1178719" y="1150517"/>
                </a:moveTo>
                <a:lnTo>
                  <a:pt x="1066324" y="1033360"/>
                </a:lnTo>
                <a:lnTo>
                  <a:pt x="1103471" y="999070"/>
                </a:lnTo>
                <a:cubicBezTo>
                  <a:pt x="1109186" y="994307"/>
                  <a:pt x="1112044" y="987640"/>
                  <a:pt x="1112044" y="980020"/>
                </a:cubicBezTo>
                <a:lnTo>
                  <a:pt x="1111091" y="929537"/>
                </a:lnTo>
                <a:lnTo>
                  <a:pt x="1272064" y="928585"/>
                </a:lnTo>
                <a:lnTo>
                  <a:pt x="1384459" y="1107655"/>
                </a:lnTo>
                <a:lnTo>
                  <a:pt x="1178719" y="1150517"/>
                </a:lnTo>
                <a:close/>
                <a:moveTo>
                  <a:pt x="926306" y="1260055"/>
                </a:moveTo>
                <a:lnTo>
                  <a:pt x="925354" y="1111465"/>
                </a:lnTo>
                <a:lnTo>
                  <a:pt x="975836" y="1110513"/>
                </a:lnTo>
                <a:cubicBezTo>
                  <a:pt x="982504" y="1110513"/>
                  <a:pt x="988219" y="1107655"/>
                  <a:pt x="992981" y="1103845"/>
                </a:cubicBezTo>
                <a:lnTo>
                  <a:pt x="1030129" y="1069555"/>
                </a:lnTo>
                <a:lnTo>
                  <a:pt x="1132999" y="1177188"/>
                </a:lnTo>
                <a:lnTo>
                  <a:pt x="1093946" y="1378165"/>
                </a:lnTo>
                <a:lnTo>
                  <a:pt x="926306" y="1260055"/>
                </a:lnTo>
                <a:close/>
                <a:moveTo>
                  <a:pt x="652939" y="1179092"/>
                </a:moveTo>
                <a:lnTo>
                  <a:pt x="769144" y="1067650"/>
                </a:lnTo>
                <a:lnTo>
                  <a:pt x="803434" y="1104797"/>
                </a:lnTo>
                <a:cubicBezTo>
                  <a:pt x="809149" y="1110513"/>
                  <a:pt x="815816" y="1113370"/>
                  <a:pt x="822484" y="1112417"/>
                </a:cubicBezTo>
                <a:lnTo>
                  <a:pt x="872966" y="1111465"/>
                </a:lnTo>
                <a:lnTo>
                  <a:pt x="872966" y="1274342"/>
                </a:lnTo>
                <a:lnTo>
                  <a:pt x="694849" y="1386738"/>
                </a:lnTo>
                <a:lnTo>
                  <a:pt x="652939" y="1179092"/>
                </a:lnTo>
                <a:close/>
                <a:moveTo>
                  <a:pt x="545306" y="926680"/>
                </a:moveTo>
                <a:lnTo>
                  <a:pt x="693896" y="925727"/>
                </a:lnTo>
                <a:lnTo>
                  <a:pt x="694849" y="976210"/>
                </a:lnTo>
                <a:cubicBezTo>
                  <a:pt x="694849" y="981925"/>
                  <a:pt x="697706" y="988592"/>
                  <a:pt x="701516" y="993355"/>
                </a:cubicBezTo>
                <a:lnTo>
                  <a:pt x="735806" y="1030502"/>
                </a:lnTo>
                <a:lnTo>
                  <a:pt x="628174" y="1132420"/>
                </a:lnTo>
                <a:lnTo>
                  <a:pt x="627221" y="1131467"/>
                </a:lnTo>
                <a:lnTo>
                  <a:pt x="426244" y="1093367"/>
                </a:lnTo>
                <a:lnTo>
                  <a:pt x="545306" y="926680"/>
                </a:lnTo>
                <a:close/>
                <a:moveTo>
                  <a:pt x="626269" y="654265"/>
                </a:moveTo>
                <a:lnTo>
                  <a:pt x="737711" y="770470"/>
                </a:lnTo>
                <a:lnTo>
                  <a:pt x="700564" y="804760"/>
                </a:lnTo>
                <a:cubicBezTo>
                  <a:pt x="694849" y="809522"/>
                  <a:pt x="691991" y="817142"/>
                  <a:pt x="691991" y="823810"/>
                </a:cubicBezTo>
                <a:lnTo>
                  <a:pt x="692944" y="875245"/>
                </a:lnTo>
                <a:lnTo>
                  <a:pt x="531971" y="876197"/>
                </a:lnTo>
                <a:lnTo>
                  <a:pt x="418624" y="697127"/>
                </a:lnTo>
                <a:lnTo>
                  <a:pt x="626269" y="654265"/>
                </a:lnTo>
                <a:close/>
                <a:moveTo>
                  <a:pt x="877729" y="545680"/>
                </a:moveTo>
                <a:lnTo>
                  <a:pt x="877729" y="695222"/>
                </a:lnTo>
                <a:lnTo>
                  <a:pt x="827246" y="696175"/>
                </a:lnTo>
                <a:cubicBezTo>
                  <a:pt x="824389" y="696175"/>
                  <a:pt x="820579" y="696175"/>
                  <a:pt x="817721" y="698080"/>
                </a:cubicBezTo>
                <a:cubicBezTo>
                  <a:pt x="814864" y="699032"/>
                  <a:pt x="812959" y="700937"/>
                  <a:pt x="810101" y="703795"/>
                </a:cubicBezTo>
                <a:lnTo>
                  <a:pt x="773906" y="738085"/>
                </a:lnTo>
                <a:lnTo>
                  <a:pt x="671989" y="629500"/>
                </a:lnTo>
                <a:lnTo>
                  <a:pt x="711041" y="428522"/>
                </a:lnTo>
                <a:lnTo>
                  <a:pt x="877729" y="545680"/>
                </a:lnTo>
                <a:close/>
                <a:moveTo>
                  <a:pt x="1151096" y="626642"/>
                </a:moveTo>
                <a:lnTo>
                  <a:pt x="1034891" y="738085"/>
                </a:lnTo>
                <a:lnTo>
                  <a:pt x="999649" y="699985"/>
                </a:lnTo>
                <a:cubicBezTo>
                  <a:pt x="994886" y="695222"/>
                  <a:pt x="987266" y="691412"/>
                  <a:pt x="980599" y="692365"/>
                </a:cubicBezTo>
                <a:lnTo>
                  <a:pt x="929164" y="693317"/>
                </a:lnTo>
                <a:lnTo>
                  <a:pt x="928211" y="532345"/>
                </a:lnTo>
                <a:lnTo>
                  <a:pt x="1107281" y="419950"/>
                </a:lnTo>
                <a:lnTo>
                  <a:pt x="1151096" y="626642"/>
                </a:lnTo>
                <a:close/>
              </a:path>
            </a:pathLst>
          </a:custGeom>
          <a:solidFill>
            <a:schemeClr val="accent4">
              <a:lumMod val="40000"/>
              <a:lumOff val="60000"/>
              <a:alpha val="30000"/>
            </a:schemeClr>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7D491A-91A8-42E8-BA02-B483AEEADEA6}"/>
              </a:ext>
            </a:extLst>
          </p:cNvPr>
          <p:cNvSpPr/>
          <p:nvPr userDrawn="1"/>
        </p:nvSpPr>
        <p:spPr>
          <a:xfrm flipV="1">
            <a:off x="323529" y="6530108"/>
            <a:ext cx="9236107" cy="461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9">
            <a:extLst>
              <a:ext uri="{FF2B5EF4-FFF2-40B4-BE49-F238E27FC236}">
                <a16:creationId xmlns:a16="http://schemas.microsoft.com/office/drawing/2014/main" id="{797800FC-4DE9-40B3-9D1E-389DC58A5165}"/>
              </a:ext>
            </a:extLst>
          </p:cNvPr>
          <p:cNvSpPr>
            <a:spLocks noGrp="1"/>
          </p:cNvSpPr>
          <p:nvPr>
            <p:ph type="body" sz="quarter" idx="10" hasCustomPrompt="1"/>
          </p:nvPr>
        </p:nvSpPr>
        <p:spPr>
          <a:xfrm>
            <a:off x="323529" y="281518"/>
            <a:ext cx="11573197" cy="840230"/>
          </a:xfrm>
          <a:prstGeom prst="rect">
            <a:avLst/>
          </a:prstGeom>
          <a:noFill/>
          <a:effectLst/>
        </p:spPr>
        <p:txBody>
          <a:bodyPr wrap="square" rtlCol="0" anchor="ctr">
            <a:spAutoFit/>
          </a:bodyPr>
          <a:lstStyle>
            <a:lvl1pPr marL="0" indent="0" algn="ctr">
              <a:buFontTx/>
              <a:buNone/>
              <a:defRPr lang="en-US" altLang="ko-KR" sz="5400" dirty="0">
                <a:solidFill>
                  <a:schemeClr val="tx1"/>
                </a:solidFill>
                <a:effectLst/>
                <a:latin typeface="+mj-lt"/>
              </a:defRPr>
            </a:lvl1pPr>
          </a:lstStyle>
          <a:p>
            <a:pPr marL="0" lvl="0"/>
            <a:r>
              <a:rPr lang="en-US" altLang="ko-KR" dirty="0"/>
              <a:t>BASIC LAYOUT</a:t>
            </a:r>
          </a:p>
        </p:txBody>
      </p:sp>
    </p:spTree>
    <p:extLst>
      <p:ext uri="{BB962C8B-B14F-4D97-AF65-F5344CB8AC3E}">
        <p14:creationId xmlns:p14="http://schemas.microsoft.com/office/powerpoint/2010/main" val="1596502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3847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920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2354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6906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9759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theme" Target="../theme/theme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76"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8" r:id="rId2"/>
    <p:sldLayoutId id="2147483677" r:id="rId3"/>
    <p:sldLayoutId id="2147483669" r:id="rId4"/>
    <p:sldLayoutId id="2147483670" r:id="rId5"/>
    <p:sldLayoutId id="2147483673" r:id="rId6"/>
    <p:sldLayoutId id="2147483684" r:id="rId7"/>
    <p:sldLayoutId id="2147483671" r:id="rId8"/>
    <p:sldLayoutId id="2147483672" r:id="rId9"/>
    <p:sldLayoutId id="2147483678" r:id="rId10"/>
    <p:sldLayoutId id="2147483674" r:id="rId11"/>
    <p:sldLayoutId id="2147483675" r:id="rId12"/>
    <p:sldLayoutId id="2147483665" r:id="rId13"/>
    <p:sldLayoutId id="2147483679" r:id="rId14"/>
    <p:sldLayoutId id="2147483680" r:id="rId15"/>
    <p:sldLayoutId id="2147483681" r:id="rId16"/>
    <p:sldLayoutId id="2147483682" r:id="rId17"/>
    <p:sldLayoutId id="2147483683" r:id="rId18"/>
    <p:sldLayoutId id="2147483685"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image" Target="../media/image12.png"/><Relationship Id="rId1" Type="http://schemas.openxmlformats.org/officeDocument/2006/relationships/slideLayout" Target="../slideLayouts/slideLayout2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g"/><Relationship Id="rId1" Type="http://schemas.openxmlformats.org/officeDocument/2006/relationships/slideLayout" Target="../slideLayouts/slideLayout16.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6000"/>
            <a:lum/>
          </a:blip>
          <a:srcRect/>
          <a:stretch>
            <a:fillRect t="-3000" b="-3000"/>
          </a:stretch>
        </a:blip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B4E3C2D-8D48-4760-A982-771ECB5EB08E}"/>
              </a:ext>
            </a:extLst>
          </p:cNvPr>
          <p:cNvPicPr>
            <a:picLocks noGrp="1" noChangeAspect="1"/>
          </p:cNvPicPr>
          <p:nvPr>
            <p:ph type="pic" sz="quarter" idx="41"/>
          </p:nvPr>
        </p:nvPicPr>
        <p:blipFill>
          <a:blip r:embed="rId3">
            <a:extLst>
              <a:ext uri="{28A0092B-C50C-407E-A947-70E740481C1C}">
                <a14:useLocalDpi xmlns:a14="http://schemas.microsoft.com/office/drawing/2010/main" val="0"/>
              </a:ext>
            </a:extLst>
          </a:blip>
          <a:srcRect l="24659" r="24659"/>
          <a:stretch>
            <a:fillRect/>
          </a:stretch>
        </p:blipFill>
        <p:spPr>
          <a:xfrm>
            <a:off x="0" y="0"/>
            <a:ext cx="6951916" cy="6858000"/>
          </a:xfrm>
        </p:spPr>
      </p:pic>
      <p:sp>
        <p:nvSpPr>
          <p:cNvPr id="5" name="Rectangle 4">
            <a:extLst>
              <a:ext uri="{FF2B5EF4-FFF2-40B4-BE49-F238E27FC236}">
                <a16:creationId xmlns:a16="http://schemas.microsoft.com/office/drawing/2014/main" id="{D9222B48-0FC7-4F75-86DA-D7183ABA2F5A}"/>
              </a:ext>
            </a:extLst>
          </p:cNvPr>
          <p:cNvSpPr/>
          <p:nvPr/>
        </p:nvSpPr>
        <p:spPr>
          <a:xfrm>
            <a:off x="0" y="5870713"/>
            <a:ext cx="12192000" cy="9872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Arial Rounded MT Bold" panose="020F0704030504030204" pitchFamily="34" charset="0"/>
              </a:rPr>
              <a:t>National Holidays And Festive Celebration In Malaysia </a:t>
            </a:r>
          </a:p>
        </p:txBody>
      </p:sp>
      <p:sp>
        <p:nvSpPr>
          <p:cNvPr id="7" name="Rectangle: Rounded Corners 6">
            <a:extLst>
              <a:ext uri="{FF2B5EF4-FFF2-40B4-BE49-F238E27FC236}">
                <a16:creationId xmlns:a16="http://schemas.microsoft.com/office/drawing/2014/main" id="{C402EFBD-1779-409A-9F35-DF4C7A027614}"/>
              </a:ext>
            </a:extLst>
          </p:cNvPr>
          <p:cNvSpPr/>
          <p:nvPr/>
        </p:nvSpPr>
        <p:spPr>
          <a:xfrm>
            <a:off x="7566991" y="1192696"/>
            <a:ext cx="4333461" cy="3405808"/>
          </a:xfrm>
          <a:prstGeom prst="roundRect">
            <a:avLst/>
          </a:prstGeom>
          <a:solidFill>
            <a:schemeClr val="accent3">
              <a:lumMod val="60000"/>
              <a:lumOff val="40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FF00"/>
                </a:solidFill>
                <a:latin typeface="Arial Rounded MT Bold" panose="020F0704030504030204" pitchFamily="34" charset="0"/>
                <a:cs typeface="Times New Roman" panose="02020603050405020304" pitchFamily="18" charset="0"/>
              </a:rPr>
              <a:t>Group</a:t>
            </a:r>
            <a:r>
              <a:rPr lang="en-US" sz="2400" dirty="0">
                <a:solidFill>
                  <a:srgbClr val="FFFF00"/>
                </a:solidFill>
                <a:latin typeface="Arial Rounded MT Bold" panose="020F0704030504030204" pitchFamily="34" charset="0"/>
                <a:cs typeface="Times New Roman" panose="02020603050405020304" pitchFamily="18" charset="0"/>
              </a:rPr>
              <a:t>: 6</a:t>
            </a:r>
            <a:br>
              <a:rPr lang="en-US" sz="2000" dirty="0">
                <a:solidFill>
                  <a:srgbClr val="FFFF00"/>
                </a:solidFill>
                <a:latin typeface="Arial Rounded MT Bold" panose="020F0704030504030204" pitchFamily="34" charset="0"/>
                <a:cs typeface="Times New Roman" panose="02020603050405020304" pitchFamily="18" charset="0"/>
              </a:rPr>
            </a:br>
            <a:r>
              <a:rPr lang="en-US" sz="2000" dirty="0">
                <a:solidFill>
                  <a:srgbClr val="FFFF00"/>
                </a:solidFill>
                <a:latin typeface="Arial Rounded MT Bold" panose="020F0704030504030204" pitchFamily="34" charset="0"/>
                <a:cs typeface="Times New Roman" panose="02020603050405020304" pitchFamily="18" charset="0"/>
              </a:rPr>
              <a:t>Teammates:</a:t>
            </a:r>
            <a:br>
              <a:rPr lang="en-US" sz="2000" dirty="0">
                <a:solidFill>
                  <a:schemeClr val="tx1"/>
                </a:solidFill>
                <a:latin typeface="Arial Rounded MT Bold" panose="020F0704030504030204" pitchFamily="34" charset="0"/>
                <a:cs typeface="Times New Roman" panose="02020603050405020304" pitchFamily="18" charset="0"/>
              </a:rPr>
            </a:br>
            <a:br>
              <a:rPr lang="en-US" sz="2000" dirty="0">
                <a:solidFill>
                  <a:schemeClr val="tx1"/>
                </a:solidFill>
                <a:latin typeface="Arial Rounded MT Bold" panose="020F0704030504030204" pitchFamily="34" charset="0"/>
                <a:cs typeface="Times New Roman" panose="02020603050405020304" pitchFamily="18" charset="0"/>
              </a:rPr>
            </a:br>
            <a:r>
              <a:rPr lang="en-US" sz="2000" dirty="0">
                <a:solidFill>
                  <a:schemeClr val="tx1"/>
                </a:solidFill>
                <a:latin typeface="Arial Rounded MT Bold" panose="020F0704030504030204" pitchFamily="34" charset="0"/>
                <a:cs typeface="Times New Roman" panose="02020603050405020304" pitchFamily="18" charset="0"/>
              </a:rPr>
              <a:t> Maidul Hasan Masum</a:t>
            </a:r>
          </a:p>
          <a:p>
            <a:pPr algn="ctr"/>
            <a:r>
              <a:rPr lang="en-US" sz="2000" dirty="0">
                <a:solidFill>
                  <a:schemeClr val="tx1"/>
                </a:solidFill>
                <a:latin typeface="Arial Rounded MT Bold" panose="020F0704030504030204" pitchFamily="34" charset="0"/>
                <a:cs typeface="Times New Roman" panose="02020603050405020304" pitchFamily="18" charset="0"/>
              </a:rPr>
              <a:t> Bayes Ahmed Shoharto</a:t>
            </a:r>
          </a:p>
          <a:p>
            <a:pPr algn="ctr"/>
            <a:r>
              <a:rPr lang="en-US" sz="2000" dirty="0">
                <a:solidFill>
                  <a:schemeClr val="tx1"/>
                </a:solidFill>
                <a:latin typeface="Arial Rounded MT Bold" panose="020F0704030504030204" pitchFamily="34" charset="0"/>
                <a:cs typeface="Times New Roman" panose="02020603050405020304" pitchFamily="18" charset="0"/>
              </a:rPr>
              <a:t> Md Shakil Chowdhury</a:t>
            </a:r>
          </a:p>
          <a:p>
            <a:pPr algn="ctr"/>
            <a:r>
              <a:rPr lang="en-US" sz="2000" dirty="0">
                <a:solidFill>
                  <a:schemeClr val="tx1"/>
                </a:solidFill>
                <a:latin typeface="Arial Rounded MT Bold" panose="020F0704030504030204" pitchFamily="34" charset="0"/>
                <a:cs typeface="Times New Roman" panose="02020603050405020304" pitchFamily="18" charset="0"/>
              </a:rPr>
              <a:t> Elinor Aluge Osei Amaka</a:t>
            </a:r>
          </a:p>
          <a:p>
            <a:pPr algn="ctr"/>
            <a:r>
              <a:rPr lang="en-US" sz="2000" dirty="0">
                <a:solidFill>
                  <a:schemeClr val="tx1"/>
                </a:solidFill>
                <a:latin typeface="Arial Rounded MT Bold" panose="020F0704030504030204" pitchFamily="34" charset="0"/>
                <a:cs typeface="Times New Roman" panose="02020603050405020304" pitchFamily="18" charset="0"/>
              </a:rPr>
              <a:t> Anika Shahzad</a:t>
            </a:r>
          </a:p>
          <a:p>
            <a:pPr algn="ctr"/>
            <a:r>
              <a:rPr lang="en-US" sz="2000" dirty="0">
                <a:solidFill>
                  <a:schemeClr val="tx1"/>
                </a:solidFill>
                <a:latin typeface="Arial Rounded MT Bold" panose="020F0704030504030204" pitchFamily="34" charset="0"/>
                <a:cs typeface="Times New Roman" panose="02020603050405020304" pitchFamily="18" charset="0"/>
              </a:rPr>
              <a:t> Anika Rahman Antu</a:t>
            </a:r>
          </a:p>
          <a:p>
            <a:pPr algn="ctr"/>
            <a:endParaRPr lang="en-US" sz="2000" dirty="0">
              <a:solidFill>
                <a:schemeClr val="tx1"/>
              </a:solidFill>
              <a:latin typeface="Arial Rounded MT Bold" panose="020F0704030504030204" pitchFamily="34" charset="0"/>
              <a:cs typeface="Times New Roman" panose="02020603050405020304" pitchFamily="18" charset="0"/>
            </a:endParaRPr>
          </a:p>
        </p:txBody>
      </p:sp>
      <p:cxnSp>
        <p:nvCxnSpPr>
          <p:cNvPr id="8" name="Straight Arrow Connector 8">
            <a:extLst>
              <a:ext uri="{FF2B5EF4-FFF2-40B4-BE49-F238E27FC236}">
                <a16:creationId xmlns:a16="http://schemas.microsoft.com/office/drawing/2014/main" id="{4C11F18C-6303-4D4E-BF5B-96D0E1046983}"/>
              </a:ext>
            </a:extLst>
          </p:cNvPr>
          <p:cNvCxnSpPr>
            <a:cxnSpLocks/>
          </p:cNvCxnSpPr>
          <p:nvPr/>
        </p:nvCxnSpPr>
        <p:spPr>
          <a:xfrm flipH="1">
            <a:off x="7566991" y="2134336"/>
            <a:ext cx="4333461" cy="0"/>
          </a:xfrm>
          <a:prstGeom prst="straightConnector1">
            <a:avLst/>
          </a:prstGeom>
          <a:ln w="38100">
            <a:solidFill>
              <a:srgbClr val="FFFF00"/>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4173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86481-43CE-4AD0-B8A2-6B0532440C01}"/>
              </a:ext>
            </a:extLst>
          </p:cNvPr>
          <p:cNvSpPr>
            <a:spLocks noGrp="1"/>
          </p:cNvSpPr>
          <p:nvPr>
            <p:ph type="body" sz="quarter" idx="10"/>
          </p:nvPr>
        </p:nvSpPr>
        <p:spPr>
          <a:xfrm>
            <a:off x="323529" y="133737"/>
            <a:ext cx="11573197" cy="840230"/>
          </a:xfrm>
        </p:spPr>
        <p:txBody>
          <a:bodyPr/>
          <a:lstStyle/>
          <a:p>
            <a:r>
              <a:rPr lang="en-US" dirty="0">
                <a:solidFill>
                  <a:srgbClr val="0680C3"/>
                </a:solidFill>
              </a:rPr>
              <a:t>Regional Holidays</a:t>
            </a:r>
          </a:p>
        </p:txBody>
      </p:sp>
      <p:grpSp>
        <p:nvGrpSpPr>
          <p:cNvPr id="10" name="Group 9">
            <a:extLst>
              <a:ext uri="{FF2B5EF4-FFF2-40B4-BE49-F238E27FC236}">
                <a16:creationId xmlns:a16="http://schemas.microsoft.com/office/drawing/2014/main" id="{2602D1E1-BACC-442A-9D0D-7F0015AD2720}"/>
              </a:ext>
            </a:extLst>
          </p:cNvPr>
          <p:cNvGrpSpPr/>
          <p:nvPr/>
        </p:nvGrpSpPr>
        <p:grpSpPr>
          <a:xfrm>
            <a:off x="1334531" y="1348121"/>
            <a:ext cx="3953086" cy="3022985"/>
            <a:chOff x="4821685" y="2167092"/>
            <a:chExt cx="3953086" cy="3022985"/>
          </a:xfrm>
        </p:grpSpPr>
        <p:sp>
          <p:nvSpPr>
            <p:cNvPr id="12" name="TextBox 11">
              <a:extLst>
                <a:ext uri="{FF2B5EF4-FFF2-40B4-BE49-F238E27FC236}">
                  <a16:creationId xmlns:a16="http://schemas.microsoft.com/office/drawing/2014/main" id="{C72072F4-C44D-4D52-8CE6-7942C4410164}"/>
                </a:ext>
              </a:extLst>
            </p:cNvPr>
            <p:cNvSpPr txBox="1"/>
            <p:nvPr/>
          </p:nvSpPr>
          <p:spPr>
            <a:xfrm>
              <a:off x="4821685" y="3127974"/>
              <a:ext cx="3953086" cy="2062103"/>
            </a:xfrm>
            <a:prstGeom prst="rect">
              <a:avLst/>
            </a:prstGeom>
            <a:noFill/>
          </p:spPr>
          <p:txBody>
            <a:bodyPr wrap="square" rtlCol="0">
              <a:spAutoFit/>
            </a:bodyPr>
            <a:lstStyle/>
            <a:p>
              <a:r>
                <a:rPr lang="en-US" dirty="0"/>
                <a:t># Some people think they can involve in sports.</a:t>
              </a:r>
              <a:br>
                <a:rPr lang="en-US" dirty="0"/>
              </a:br>
              <a:endParaRPr lang="en-US" dirty="0"/>
            </a:p>
            <a:p>
              <a:r>
                <a:rPr lang="en-US" dirty="0"/>
                <a:t># on the other hand someone loves to travel in their break.</a:t>
              </a:r>
            </a:p>
            <a:p>
              <a:br>
                <a:rPr lang="en-US" dirty="0"/>
              </a:br>
              <a:endParaRPr lang="en-US" altLang="ko-KR" sz="2000" dirty="0">
                <a:cs typeface="Arial" pitchFamily="34" charset="0"/>
              </a:endParaRPr>
            </a:p>
          </p:txBody>
        </p:sp>
        <p:sp>
          <p:nvSpPr>
            <p:cNvPr id="13" name="TextBox 12">
              <a:extLst>
                <a:ext uri="{FF2B5EF4-FFF2-40B4-BE49-F238E27FC236}">
                  <a16:creationId xmlns:a16="http://schemas.microsoft.com/office/drawing/2014/main" id="{AD85649B-2F9B-43FC-B00C-35001E8E6663}"/>
                </a:ext>
              </a:extLst>
            </p:cNvPr>
            <p:cNvSpPr txBox="1"/>
            <p:nvPr/>
          </p:nvSpPr>
          <p:spPr>
            <a:xfrm>
              <a:off x="4821685" y="2167092"/>
              <a:ext cx="3953086" cy="830997"/>
            </a:xfrm>
            <a:prstGeom prst="rect">
              <a:avLst/>
            </a:prstGeom>
            <a:noFill/>
          </p:spPr>
          <p:txBody>
            <a:bodyPr wrap="square" rtlCol="0">
              <a:spAutoFit/>
            </a:bodyPr>
            <a:lstStyle/>
            <a:p>
              <a:r>
                <a:rPr lang="en-US" altLang="ko-KR" sz="2400" b="1" dirty="0">
                  <a:solidFill>
                    <a:schemeClr val="accent4"/>
                  </a:solidFill>
                  <a:cs typeface="Arial" pitchFamily="34" charset="0"/>
                </a:rPr>
                <a:t>**What People usually does in holidays</a:t>
              </a:r>
            </a:p>
          </p:txBody>
        </p:sp>
      </p:grpSp>
      <p:pic>
        <p:nvPicPr>
          <p:cNvPr id="6" name="Picture 5">
            <a:extLst>
              <a:ext uri="{FF2B5EF4-FFF2-40B4-BE49-F238E27FC236}">
                <a16:creationId xmlns:a16="http://schemas.microsoft.com/office/drawing/2014/main" id="{1FBC14F6-3274-42E3-910C-A31638CFE690}"/>
              </a:ext>
            </a:extLst>
          </p:cNvPr>
          <p:cNvPicPr>
            <a:picLocks noChangeAspect="1"/>
          </p:cNvPicPr>
          <p:nvPr/>
        </p:nvPicPr>
        <p:blipFill>
          <a:blip r:embed="rId2"/>
          <a:stretch>
            <a:fillRect/>
          </a:stretch>
        </p:blipFill>
        <p:spPr>
          <a:xfrm>
            <a:off x="6904385" y="973967"/>
            <a:ext cx="4296397" cy="46099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8858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A few Holidays In Malaysia</a:t>
            </a:r>
          </a:p>
        </p:txBody>
      </p:sp>
      <p:grpSp>
        <p:nvGrpSpPr>
          <p:cNvPr id="3" name="그룹 28">
            <a:extLst>
              <a:ext uri="{FF2B5EF4-FFF2-40B4-BE49-F238E27FC236}">
                <a16:creationId xmlns:a16="http://schemas.microsoft.com/office/drawing/2014/main" id="{B81961AF-D7B8-473D-8463-5965B61996C0}"/>
              </a:ext>
            </a:extLst>
          </p:cNvPr>
          <p:cNvGrpSpPr/>
          <p:nvPr/>
        </p:nvGrpSpPr>
        <p:grpSpPr>
          <a:xfrm>
            <a:off x="923108" y="2034749"/>
            <a:ext cx="10345786" cy="3812360"/>
            <a:chOff x="923107" y="2034749"/>
            <a:chExt cx="10345786" cy="3812360"/>
          </a:xfrm>
        </p:grpSpPr>
        <p:sp>
          <p:nvSpPr>
            <p:cNvPr id="4" name="Rectangle 3">
              <a:extLst>
                <a:ext uri="{FF2B5EF4-FFF2-40B4-BE49-F238E27FC236}">
                  <a16:creationId xmlns:a16="http://schemas.microsoft.com/office/drawing/2014/main" id="{68675AFA-61AC-41BB-8267-1DDBA91298D5}"/>
                </a:ext>
              </a:extLst>
            </p:cNvPr>
            <p:cNvSpPr/>
            <p:nvPr/>
          </p:nvSpPr>
          <p:spPr>
            <a:xfrm>
              <a:off x="923107" y="2034749"/>
              <a:ext cx="10345786" cy="3812360"/>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ounded Rectangle 9">
              <a:extLst>
                <a:ext uri="{FF2B5EF4-FFF2-40B4-BE49-F238E27FC236}">
                  <a16:creationId xmlns:a16="http://schemas.microsoft.com/office/drawing/2014/main" id="{AC66504D-2005-406C-865F-D0DE899D5D71}"/>
                </a:ext>
              </a:extLst>
            </p:cNvPr>
            <p:cNvSpPr/>
            <p:nvPr/>
          </p:nvSpPr>
          <p:spPr>
            <a:xfrm>
              <a:off x="1285688" y="3014577"/>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Rounded Rectangle 10">
              <a:extLst>
                <a:ext uri="{FF2B5EF4-FFF2-40B4-BE49-F238E27FC236}">
                  <a16:creationId xmlns:a16="http://schemas.microsoft.com/office/drawing/2014/main" id="{23B6FCE3-6A4C-4D0B-82C7-B025ADA1598B}"/>
                </a:ext>
              </a:extLst>
            </p:cNvPr>
            <p:cNvSpPr/>
            <p:nvPr/>
          </p:nvSpPr>
          <p:spPr>
            <a:xfrm>
              <a:off x="1285688" y="3491122"/>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Rounded Rectangle 11">
              <a:extLst>
                <a:ext uri="{FF2B5EF4-FFF2-40B4-BE49-F238E27FC236}">
                  <a16:creationId xmlns:a16="http://schemas.microsoft.com/office/drawing/2014/main" id="{9BF0B95F-96EC-4620-A970-F9FD0508120B}"/>
                </a:ext>
              </a:extLst>
            </p:cNvPr>
            <p:cNvSpPr/>
            <p:nvPr/>
          </p:nvSpPr>
          <p:spPr>
            <a:xfrm>
              <a:off x="1285688" y="3967667"/>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Rounded Rectangle 12">
              <a:extLst>
                <a:ext uri="{FF2B5EF4-FFF2-40B4-BE49-F238E27FC236}">
                  <a16:creationId xmlns:a16="http://schemas.microsoft.com/office/drawing/2014/main" id="{1DBCAA69-18A6-468F-B4AD-350B44F0F124}"/>
                </a:ext>
              </a:extLst>
            </p:cNvPr>
            <p:cNvSpPr/>
            <p:nvPr/>
          </p:nvSpPr>
          <p:spPr>
            <a:xfrm>
              <a:off x="1285688" y="4444212"/>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ounded Rectangle 13">
              <a:extLst>
                <a:ext uri="{FF2B5EF4-FFF2-40B4-BE49-F238E27FC236}">
                  <a16:creationId xmlns:a16="http://schemas.microsoft.com/office/drawing/2014/main" id="{439816DF-76F8-4817-AC1C-C1A5F165388E}"/>
                </a:ext>
              </a:extLst>
            </p:cNvPr>
            <p:cNvSpPr/>
            <p:nvPr/>
          </p:nvSpPr>
          <p:spPr>
            <a:xfrm>
              <a:off x="1285688" y="4920757"/>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ounded Rectangle 14">
              <a:extLst>
                <a:ext uri="{FF2B5EF4-FFF2-40B4-BE49-F238E27FC236}">
                  <a16:creationId xmlns:a16="http://schemas.microsoft.com/office/drawing/2014/main" id="{62FBC461-ADBA-41F5-964F-A1E52F5E15C1}"/>
                </a:ext>
              </a:extLst>
            </p:cNvPr>
            <p:cNvSpPr/>
            <p:nvPr/>
          </p:nvSpPr>
          <p:spPr>
            <a:xfrm>
              <a:off x="1285688" y="5397301"/>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1" name="그룹 38">
            <a:extLst>
              <a:ext uri="{FF2B5EF4-FFF2-40B4-BE49-F238E27FC236}">
                <a16:creationId xmlns:a16="http://schemas.microsoft.com/office/drawing/2014/main" id="{AB0FAF0C-1567-48DC-85F9-C1C8648DA68D}"/>
              </a:ext>
            </a:extLst>
          </p:cNvPr>
          <p:cNvGrpSpPr/>
          <p:nvPr/>
        </p:nvGrpSpPr>
        <p:grpSpPr>
          <a:xfrm>
            <a:off x="3174158" y="1812690"/>
            <a:ext cx="8036926" cy="4263657"/>
            <a:chOff x="3174158" y="1812689"/>
            <a:chExt cx="8036926" cy="4263657"/>
          </a:xfrm>
        </p:grpSpPr>
        <p:sp>
          <p:nvSpPr>
            <p:cNvPr id="12" name="Rectangle 13">
              <a:extLst>
                <a:ext uri="{FF2B5EF4-FFF2-40B4-BE49-F238E27FC236}">
                  <a16:creationId xmlns:a16="http://schemas.microsoft.com/office/drawing/2014/main" id="{940C0A55-BB33-4DEB-952C-ED76442C4199}"/>
                </a:ext>
              </a:extLst>
            </p:cNvPr>
            <p:cNvSpPr/>
            <p:nvPr/>
          </p:nvSpPr>
          <p:spPr>
            <a:xfrm rot="16200000">
              <a:off x="4376082" y="610768"/>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3">
              <a:extLst>
                <a:ext uri="{FF2B5EF4-FFF2-40B4-BE49-F238E27FC236}">
                  <a16:creationId xmlns:a16="http://schemas.microsoft.com/office/drawing/2014/main" id="{76131858-8B85-43D8-9E2F-90183A66301E}"/>
                </a:ext>
              </a:extLst>
            </p:cNvPr>
            <p:cNvSpPr/>
            <p:nvPr/>
          </p:nvSpPr>
          <p:spPr>
            <a:xfrm rot="16200000">
              <a:off x="7082677" y="610768"/>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5E9D9461-0221-4248-AB0E-F1BC4F51D75C}"/>
                </a:ext>
              </a:extLst>
            </p:cNvPr>
            <p:cNvSpPr/>
            <p:nvPr/>
          </p:nvSpPr>
          <p:spPr>
            <a:xfrm rot="16200000">
              <a:off x="9789273" y="610765"/>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3">
              <a:extLst>
                <a:ext uri="{FF2B5EF4-FFF2-40B4-BE49-F238E27FC236}">
                  <a16:creationId xmlns:a16="http://schemas.microsoft.com/office/drawing/2014/main" id="{369CD30E-39F6-4DA2-9B8A-476E7131C247}"/>
                </a:ext>
              </a:extLst>
            </p:cNvPr>
            <p:cNvSpPr/>
            <p:nvPr/>
          </p:nvSpPr>
          <p:spPr>
            <a:xfrm rot="16200000" flipH="1">
              <a:off x="4376082" y="4647049"/>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13">
              <a:extLst>
                <a:ext uri="{FF2B5EF4-FFF2-40B4-BE49-F238E27FC236}">
                  <a16:creationId xmlns:a16="http://schemas.microsoft.com/office/drawing/2014/main" id="{9125514A-8591-417D-B8CD-325FE7A3A2A0}"/>
                </a:ext>
              </a:extLst>
            </p:cNvPr>
            <p:cNvSpPr/>
            <p:nvPr/>
          </p:nvSpPr>
          <p:spPr>
            <a:xfrm rot="16200000" flipH="1">
              <a:off x="7082679" y="4647050"/>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Rectangle 13">
              <a:extLst>
                <a:ext uri="{FF2B5EF4-FFF2-40B4-BE49-F238E27FC236}">
                  <a16:creationId xmlns:a16="http://schemas.microsoft.com/office/drawing/2014/main" id="{D96172CD-115B-4816-8772-9146838D8EBD}"/>
                </a:ext>
              </a:extLst>
            </p:cNvPr>
            <p:cNvSpPr/>
            <p:nvPr/>
          </p:nvSpPr>
          <p:spPr>
            <a:xfrm rot="16200000" flipH="1">
              <a:off x="9789273" y="4647053"/>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사각형: 둥근 위쪽 모서리 27">
              <a:extLst>
                <a:ext uri="{FF2B5EF4-FFF2-40B4-BE49-F238E27FC236}">
                  <a16:creationId xmlns:a16="http://schemas.microsoft.com/office/drawing/2014/main" id="{41B9C0BA-7CF1-426C-AA69-62EF3375D615}"/>
                </a:ext>
              </a:extLst>
            </p:cNvPr>
            <p:cNvSpPr/>
            <p:nvPr/>
          </p:nvSpPr>
          <p:spPr>
            <a:xfrm rot="10800000">
              <a:off x="3418868" y="1812689"/>
              <a:ext cx="2150685" cy="541004"/>
            </a:xfrm>
            <a:prstGeom prst="round2SameRect">
              <a:avLst>
                <a:gd name="adj1" fmla="val 3115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사각형: 둥근 위쪽 모서리 33">
              <a:extLst>
                <a:ext uri="{FF2B5EF4-FFF2-40B4-BE49-F238E27FC236}">
                  <a16:creationId xmlns:a16="http://schemas.microsoft.com/office/drawing/2014/main" id="{61AAA9A3-F286-46FC-ABAE-082A5939F670}"/>
                </a:ext>
              </a:extLst>
            </p:cNvPr>
            <p:cNvSpPr/>
            <p:nvPr/>
          </p:nvSpPr>
          <p:spPr>
            <a:xfrm rot="10800000">
              <a:off x="6129905" y="1812689"/>
              <a:ext cx="2150685" cy="541004"/>
            </a:xfrm>
            <a:prstGeom prst="round2SameRect">
              <a:avLst>
                <a:gd name="adj1" fmla="val 3115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사각형: 둥근 위쪽 모서리 34">
              <a:extLst>
                <a:ext uri="{FF2B5EF4-FFF2-40B4-BE49-F238E27FC236}">
                  <a16:creationId xmlns:a16="http://schemas.microsoft.com/office/drawing/2014/main" id="{70B38D1C-E6D4-4D29-8A1B-8C1A9D9C06A2}"/>
                </a:ext>
              </a:extLst>
            </p:cNvPr>
            <p:cNvSpPr/>
            <p:nvPr/>
          </p:nvSpPr>
          <p:spPr>
            <a:xfrm rot="10800000">
              <a:off x="8840943" y="1812690"/>
              <a:ext cx="2150685" cy="541004"/>
            </a:xfrm>
            <a:prstGeom prst="round2SameRect">
              <a:avLst>
                <a:gd name="adj1" fmla="val 3115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사각형: 둥근 위쪽 모서리 35">
              <a:extLst>
                <a:ext uri="{FF2B5EF4-FFF2-40B4-BE49-F238E27FC236}">
                  <a16:creationId xmlns:a16="http://schemas.microsoft.com/office/drawing/2014/main" id="{B644C770-FDEE-491B-9927-352F478DC611}"/>
                </a:ext>
              </a:extLst>
            </p:cNvPr>
            <p:cNvSpPr/>
            <p:nvPr/>
          </p:nvSpPr>
          <p:spPr>
            <a:xfrm>
              <a:off x="3418868" y="5535341"/>
              <a:ext cx="2150685" cy="541004"/>
            </a:xfrm>
            <a:prstGeom prst="round2SameRect">
              <a:avLst>
                <a:gd name="adj1" fmla="val 3115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사각형: 둥근 위쪽 모서리 36">
              <a:extLst>
                <a:ext uri="{FF2B5EF4-FFF2-40B4-BE49-F238E27FC236}">
                  <a16:creationId xmlns:a16="http://schemas.microsoft.com/office/drawing/2014/main" id="{1BF221BA-28EB-49D7-8C87-53A76A6DB74B}"/>
                </a:ext>
              </a:extLst>
            </p:cNvPr>
            <p:cNvSpPr/>
            <p:nvPr/>
          </p:nvSpPr>
          <p:spPr>
            <a:xfrm>
              <a:off x="6129905" y="5535341"/>
              <a:ext cx="2150685" cy="541004"/>
            </a:xfrm>
            <a:prstGeom prst="round2SameRect">
              <a:avLst>
                <a:gd name="adj1" fmla="val 3115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사각형: 둥근 위쪽 모서리 37">
              <a:extLst>
                <a:ext uri="{FF2B5EF4-FFF2-40B4-BE49-F238E27FC236}">
                  <a16:creationId xmlns:a16="http://schemas.microsoft.com/office/drawing/2014/main" id="{A2B20C70-58F0-4252-A9B7-2E80C5794DA8}"/>
                </a:ext>
              </a:extLst>
            </p:cNvPr>
            <p:cNvSpPr/>
            <p:nvPr/>
          </p:nvSpPr>
          <p:spPr>
            <a:xfrm>
              <a:off x="8840943" y="5535342"/>
              <a:ext cx="2150685" cy="541004"/>
            </a:xfrm>
            <a:prstGeom prst="round2SameRect">
              <a:avLst>
                <a:gd name="adj1" fmla="val 3115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aphicFrame>
        <p:nvGraphicFramePr>
          <p:cNvPr id="24" name="Table 23">
            <a:extLst>
              <a:ext uri="{FF2B5EF4-FFF2-40B4-BE49-F238E27FC236}">
                <a16:creationId xmlns:a16="http://schemas.microsoft.com/office/drawing/2014/main" id="{2FB79875-33E8-4DC2-B91C-DBDDA811CD7B}"/>
              </a:ext>
            </a:extLst>
          </p:cNvPr>
          <p:cNvGraphicFramePr>
            <a:graphicFrameLocks noGrp="1"/>
          </p:cNvGraphicFramePr>
          <p:nvPr>
            <p:extLst>
              <p:ext uri="{D42A27DB-BD31-4B8C-83A1-F6EECF244321}">
                <p14:modId xmlns:p14="http://schemas.microsoft.com/office/powerpoint/2010/main" val="723566323"/>
              </p:ext>
            </p:extLst>
          </p:nvPr>
        </p:nvGraphicFramePr>
        <p:xfrm>
          <a:off x="888277" y="1689464"/>
          <a:ext cx="10380617" cy="4444393"/>
        </p:xfrm>
        <a:graphic>
          <a:graphicData uri="http://schemas.openxmlformats.org/drawingml/2006/table">
            <a:tbl>
              <a:tblPr firstRow="1" bandRow="1">
                <a:tableStyleId>{2D5ABB26-0587-4C30-8999-92F81FD0307C}</a:tableStyleId>
              </a:tblPr>
              <a:tblGrid>
                <a:gridCol w="2244458">
                  <a:extLst>
                    <a:ext uri="{9D8B030D-6E8A-4147-A177-3AD203B41FA5}">
                      <a16:colId xmlns:a16="http://schemas.microsoft.com/office/drawing/2014/main" val="20000"/>
                    </a:ext>
                  </a:extLst>
                </a:gridCol>
                <a:gridCol w="2712053">
                  <a:extLst>
                    <a:ext uri="{9D8B030D-6E8A-4147-A177-3AD203B41FA5}">
                      <a16:colId xmlns:a16="http://schemas.microsoft.com/office/drawing/2014/main" val="20001"/>
                    </a:ext>
                  </a:extLst>
                </a:gridCol>
                <a:gridCol w="2712053">
                  <a:extLst>
                    <a:ext uri="{9D8B030D-6E8A-4147-A177-3AD203B41FA5}">
                      <a16:colId xmlns:a16="http://schemas.microsoft.com/office/drawing/2014/main" val="20002"/>
                    </a:ext>
                  </a:extLst>
                </a:gridCol>
                <a:gridCol w="2712053">
                  <a:extLst>
                    <a:ext uri="{9D8B030D-6E8A-4147-A177-3AD203B41FA5}">
                      <a16:colId xmlns:a16="http://schemas.microsoft.com/office/drawing/2014/main" val="20003"/>
                    </a:ext>
                  </a:extLst>
                </a:gridCol>
              </a:tblGrid>
              <a:tr h="785965">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r>
                        <a:rPr lang="en-US" altLang="ko-KR" sz="1600" b="1" dirty="0">
                          <a:solidFill>
                            <a:schemeClr val="tx1">
                              <a:lumMod val="75000"/>
                              <a:lumOff val="25000"/>
                            </a:schemeClr>
                          </a:solidFill>
                          <a:latin typeface="+mn-lt"/>
                          <a:cs typeface="Arial" pitchFamily="34" charset="0"/>
                        </a:rPr>
                        <a:t>Holiday Type</a:t>
                      </a:r>
                      <a:endParaRPr lang="ko-KR" altLang="en-US" sz="1600" b="1" dirty="0">
                        <a:solidFill>
                          <a:schemeClr val="tx1">
                            <a:lumMod val="75000"/>
                            <a:lumOff val="25000"/>
                          </a:schemeClr>
                        </a:solidFill>
                        <a:latin typeface="+mn-lt"/>
                        <a:cs typeface="Arial" pitchFamily="34" charset="0"/>
                      </a:endParaRPr>
                    </a:p>
                  </a:txBody>
                  <a:tcPr anchor="b"/>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Day</a:t>
                      </a:r>
                      <a:endParaRPr lang="ko-KR" altLang="en-US" sz="1200" b="1" dirty="0">
                        <a:solidFill>
                          <a:schemeClr val="bg1"/>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Date</a:t>
                      </a:r>
                      <a:endParaRPr lang="ko-KR" altLang="en-US" sz="1200" b="1" dirty="0">
                        <a:solidFill>
                          <a:schemeClr val="bg1"/>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Holiday Name</a:t>
                      </a:r>
                      <a:endParaRPr lang="ko-KR" altLang="en-US" sz="1200" b="1" dirty="0">
                        <a:solidFill>
                          <a:schemeClr val="bg1"/>
                        </a:solidFill>
                        <a:latin typeface="+mn-lt"/>
                        <a:cs typeface="Arial" pitchFamily="34" charset="0"/>
                      </a:endParaRPr>
                    </a:p>
                  </a:txBody>
                  <a:tcPr anchor="ctr"/>
                </a:tc>
                <a:extLst>
                  <a:ext uri="{0D108BD9-81ED-4DB2-BD59-A6C34878D82A}">
                    <a16:rowId xmlns:a16="http://schemas.microsoft.com/office/drawing/2014/main" val="10000"/>
                  </a:ext>
                </a:extLst>
              </a:tr>
              <a:tr h="47841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Regional Holiday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Tuesday</a:t>
                      </a: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Jan 01</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New Year’s Day</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1"/>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National Holiday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Tuesday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Feb 05</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Chinese New Year</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2"/>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Regional Holiday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Friday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Apr 19</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Good Friday</a:t>
                      </a:r>
                    </a:p>
                  </a:txBody>
                  <a:tcPr anchor="ctr"/>
                </a:tc>
                <a:extLst>
                  <a:ext uri="{0D108BD9-81ED-4DB2-BD59-A6C34878D82A}">
                    <a16:rowId xmlns:a16="http://schemas.microsoft.com/office/drawing/2014/main" val="10003"/>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National Holiday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Wednesday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Map 01</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err="1">
                          <a:solidFill>
                            <a:schemeClr val="tx1">
                              <a:lumMod val="75000"/>
                              <a:lumOff val="25000"/>
                            </a:schemeClr>
                          </a:solidFill>
                          <a:latin typeface="+mn-lt"/>
                          <a:cs typeface="Arial" pitchFamily="34" charset="0"/>
                        </a:rPr>
                        <a:t>Labour</a:t>
                      </a:r>
                      <a:r>
                        <a:rPr lang="en-US" altLang="ko-KR" sz="1200" b="1" dirty="0">
                          <a:solidFill>
                            <a:schemeClr val="tx1">
                              <a:lumMod val="75000"/>
                              <a:lumOff val="25000"/>
                            </a:schemeClr>
                          </a:solidFill>
                          <a:latin typeface="+mn-lt"/>
                          <a:cs typeface="Arial" pitchFamily="34" charset="0"/>
                        </a:rPr>
                        <a:t> Day</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4"/>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National Holiday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Wednesday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Jun 05</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Hari Raya </a:t>
                      </a:r>
                      <a:r>
                        <a:rPr lang="en-US" altLang="ko-KR" sz="1200" b="1" dirty="0" err="1">
                          <a:solidFill>
                            <a:schemeClr val="tx1">
                              <a:lumMod val="75000"/>
                              <a:lumOff val="25000"/>
                            </a:schemeClr>
                          </a:solidFill>
                          <a:latin typeface="+mn-lt"/>
                          <a:cs typeface="Arial" pitchFamily="34" charset="0"/>
                        </a:rPr>
                        <a:t>Aidilfitri</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5"/>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National Holiday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National Day</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Aug 31</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National Day</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6"/>
                  </a:ext>
                </a:extLst>
              </a:tr>
              <a:tr h="717620">
                <a:tc>
                  <a:txBody>
                    <a:bodyPr/>
                    <a:lstStyle/>
                    <a:p>
                      <a:pPr latinLnBrk="1"/>
                      <a:endParaRPr lang="ko-KR" altLang="en-US" sz="1200"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Day</a:t>
                      </a:r>
                      <a:endParaRPr lang="ko-KR" altLang="en-US" sz="1200" b="1" dirty="0">
                        <a:solidFill>
                          <a:schemeClr val="bg1"/>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Date</a:t>
                      </a:r>
                      <a:endParaRPr lang="ko-KR" altLang="en-US" sz="1200" b="1" dirty="0">
                        <a:solidFill>
                          <a:schemeClr val="bg1"/>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Holiday Name</a:t>
                      </a:r>
                      <a:endParaRPr lang="ko-KR" altLang="en-US" sz="1200" b="1" dirty="0">
                        <a:solidFill>
                          <a:schemeClr val="bg1"/>
                        </a:solidFill>
                        <a:latin typeface="+mn-lt"/>
                        <a:cs typeface="Arial" pitchFamily="34" charset="0"/>
                      </a:endParaRP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0157910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prstGeom prst="rect">
            <a:avLst/>
          </a:prstGeom>
        </p:spPr>
        <p:txBody>
          <a:bodyPr/>
          <a:lstStyle/>
          <a:p>
            <a:r>
              <a:rPr lang="en-US" dirty="0"/>
              <a:t>Johor Public Holidays 2019</a:t>
            </a:r>
          </a:p>
        </p:txBody>
      </p:sp>
      <p:grpSp>
        <p:nvGrpSpPr>
          <p:cNvPr id="3" name="그룹 28">
            <a:extLst>
              <a:ext uri="{FF2B5EF4-FFF2-40B4-BE49-F238E27FC236}">
                <a16:creationId xmlns:a16="http://schemas.microsoft.com/office/drawing/2014/main" id="{B81961AF-D7B8-473D-8463-5965B61996C0}"/>
              </a:ext>
            </a:extLst>
          </p:cNvPr>
          <p:cNvGrpSpPr/>
          <p:nvPr/>
        </p:nvGrpSpPr>
        <p:grpSpPr>
          <a:xfrm>
            <a:off x="3174158" y="2034749"/>
            <a:ext cx="8094736" cy="3812360"/>
            <a:chOff x="923107" y="2034749"/>
            <a:chExt cx="10345786" cy="3812360"/>
          </a:xfrm>
        </p:grpSpPr>
        <p:sp>
          <p:nvSpPr>
            <p:cNvPr id="4" name="Rectangle 3">
              <a:extLst>
                <a:ext uri="{FF2B5EF4-FFF2-40B4-BE49-F238E27FC236}">
                  <a16:creationId xmlns:a16="http://schemas.microsoft.com/office/drawing/2014/main" id="{68675AFA-61AC-41BB-8267-1DDBA91298D5}"/>
                </a:ext>
              </a:extLst>
            </p:cNvPr>
            <p:cNvSpPr/>
            <p:nvPr/>
          </p:nvSpPr>
          <p:spPr>
            <a:xfrm>
              <a:off x="923107" y="2034749"/>
              <a:ext cx="10345786" cy="3812360"/>
            </a:xfrm>
            <a:prstGeom prst="rect">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ounded Rectangle 9">
              <a:extLst>
                <a:ext uri="{FF2B5EF4-FFF2-40B4-BE49-F238E27FC236}">
                  <a16:creationId xmlns:a16="http://schemas.microsoft.com/office/drawing/2014/main" id="{AC66504D-2005-406C-865F-D0DE899D5D71}"/>
                </a:ext>
              </a:extLst>
            </p:cNvPr>
            <p:cNvSpPr/>
            <p:nvPr/>
          </p:nvSpPr>
          <p:spPr>
            <a:xfrm>
              <a:off x="1285688" y="3014577"/>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6" name="Rounded Rectangle 10">
              <a:extLst>
                <a:ext uri="{FF2B5EF4-FFF2-40B4-BE49-F238E27FC236}">
                  <a16:creationId xmlns:a16="http://schemas.microsoft.com/office/drawing/2014/main" id="{23B6FCE3-6A4C-4D0B-82C7-B025ADA1598B}"/>
                </a:ext>
              </a:extLst>
            </p:cNvPr>
            <p:cNvSpPr/>
            <p:nvPr/>
          </p:nvSpPr>
          <p:spPr>
            <a:xfrm>
              <a:off x="1285688" y="3491122"/>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Rounded Rectangle 11">
              <a:extLst>
                <a:ext uri="{FF2B5EF4-FFF2-40B4-BE49-F238E27FC236}">
                  <a16:creationId xmlns:a16="http://schemas.microsoft.com/office/drawing/2014/main" id="{9BF0B95F-96EC-4620-A970-F9FD0508120B}"/>
                </a:ext>
              </a:extLst>
            </p:cNvPr>
            <p:cNvSpPr/>
            <p:nvPr/>
          </p:nvSpPr>
          <p:spPr>
            <a:xfrm>
              <a:off x="1285688" y="3967667"/>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8" name="Rounded Rectangle 12">
              <a:extLst>
                <a:ext uri="{FF2B5EF4-FFF2-40B4-BE49-F238E27FC236}">
                  <a16:creationId xmlns:a16="http://schemas.microsoft.com/office/drawing/2014/main" id="{1DBCAA69-18A6-468F-B4AD-350B44F0F124}"/>
                </a:ext>
              </a:extLst>
            </p:cNvPr>
            <p:cNvSpPr/>
            <p:nvPr/>
          </p:nvSpPr>
          <p:spPr>
            <a:xfrm>
              <a:off x="1285688" y="4444212"/>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9" name="Rounded Rectangle 13">
              <a:extLst>
                <a:ext uri="{FF2B5EF4-FFF2-40B4-BE49-F238E27FC236}">
                  <a16:creationId xmlns:a16="http://schemas.microsoft.com/office/drawing/2014/main" id="{439816DF-76F8-4817-AC1C-C1A5F165388E}"/>
                </a:ext>
              </a:extLst>
            </p:cNvPr>
            <p:cNvSpPr/>
            <p:nvPr/>
          </p:nvSpPr>
          <p:spPr>
            <a:xfrm>
              <a:off x="1285688" y="4920757"/>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10" name="Rounded Rectangle 14">
              <a:extLst>
                <a:ext uri="{FF2B5EF4-FFF2-40B4-BE49-F238E27FC236}">
                  <a16:creationId xmlns:a16="http://schemas.microsoft.com/office/drawing/2014/main" id="{62FBC461-ADBA-41F5-964F-A1E52F5E15C1}"/>
                </a:ext>
              </a:extLst>
            </p:cNvPr>
            <p:cNvSpPr/>
            <p:nvPr/>
          </p:nvSpPr>
          <p:spPr>
            <a:xfrm>
              <a:off x="1285688" y="5397301"/>
              <a:ext cx="9677005" cy="23825"/>
            </a:xfrm>
            <a:prstGeom prst="roundRect">
              <a:avLst>
                <a:gd name="adj" fmla="val 50000"/>
              </a:avLst>
            </a:prstGeom>
            <a:solidFill>
              <a:schemeClr val="bg1"/>
            </a:solidFill>
            <a:ln>
              <a:noFill/>
            </a:ln>
            <a:effectLst>
              <a:reflection blurRad="6350" stA="50000" endA="300" endPos="55000" dir="5400000" sy="-100000" algn="bl" rotWithShape="0"/>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11" name="그룹 38">
            <a:extLst>
              <a:ext uri="{FF2B5EF4-FFF2-40B4-BE49-F238E27FC236}">
                <a16:creationId xmlns:a16="http://schemas.microsoft.com/office/drawing/2014/main" id="{AB0FAF0C-1567-48DC-85F9-C1C8648DA68D}"/>
              </a:ext>
            </a:extLst>
          </p:cNvPr>
          <p:cNvGrpSpPr/>
          <p:nvPr/>
        </p:nvGrpSpPr>
        <p:grpSpPr>
          <a:xfrm>
            <a:off x="3174158" y="1812690"/>
            <a:ext cx="8036926" cy="4263657"/>
            <a:chOff x="3174158" y="1812689"/>
            <a:chExt cx="8036926" cy="4263657"/>
          </a:xfrm>
        </p:grpSpPr>
        <p:sp>
          <p:nvSpPr>
            <p:cNvPr id="12" name="Rectangle 13">
              <a:extLst>
                <a:ext uri="{FF2B5EF4-FFF2-40B4-BE49-F238E27FC236}">
                  <a16:creationId xmlns:a16="http://schemas.microsoft.com/office/drawing/2014/main" id="{940C0A55-BB33-4DEB-952C-ED76442C4199}"/>
                </a:ext>
              </a:extLst>
            </p:cNvPr>
            <p:cNvSpPr/>
            <p:nvPr/>
          </p:nvSpPr>
          <p:spPr>
            <a:xfrm rot="16200000">
              <a:off x="4376082" y="610768"/>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3" name="Rectangle 13">
              <a:extLst>
                <a:ext uri="{FF2B5EF4-FFF2-40B4-BE49-F238E27FC236}">
                  <a16:creationId xmlns:a16="http://schemas.microsoft.com/office/drawing/2014/main" id="{76131858-8B85-43D8-9E2F-90183A66301E}"/>
                </a:ext>
              </a:extLst>
            </p:cNvPr>
            <p:cNvSpPr/>
            <p:nvPr/>
          </p:nvSpPr>
          <p:spPr>
            <a:xfrm rot="16200000">
              <a:off x="7082677" y="610768"/>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4" name="Rectangle 13">
              <a:extLst>
                <a:ext uri="{FF2B5EF4-FFF2-40B4-BE49-F238E27FC236}">
                  <a16:creationId xmlns:a16="http://schemas.microsoft.com/office/drawing/2014/main" id="{5E9D9461-0221-4248-AB0E-F1BC4F51D75C}"/>
                </a:ext>
              </a:extLst>
            </p:cNvPr>
            <p:cNvSpPr/>
            <p:nvPr/>
          </p:nvSpPr>
          <p:spPr>
            <a:xfrm rot="16200000">
              <a:off x="9789273" y="610765"/>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5" name="Rectangle 13">
              <a:extLst>
                <a:ext uri="{FF2B5EF4-FFF2-40B4-BE49-F238E27FC236}">
                  <a16:creationId xmlns:a16="http://schemas.microsoft.com/office/drawing/2014/main" id="{369CD30E-39F6-4DA2-9B8A-476E7131C247}"/>
                </a:ext>
              </a:extLst>
            </p:cNvPr>
            <p:cNvSpPr/>
            <p:nvPr/>
          </p:nvSpPr>
          <p:spPr>
            <a:xfrm rot="16200000" flipH="1">
              <a:off x="4376082" y="4647049"/>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Rectangle 13">
              <a:extLst>
                <a:ext uri="{FF2B5EF4-FFF2-40B4-BE49-F238E27FC236}">
                  <a16:creationId xmlns:a16="http://schemas.microsoft.com/office/drawing/2014/main" id="{9125514A-8591-417D-B8CD-325FE7A3A2A0}"/>
                </a:ext>
              </a:extLst>
            </p:cNvPr>
            <p:cNvSpPr/>
            <p:nvPr/>
          </p:nvSpPr>
          <p:spPr>
            <a:xfrm rot="16200000" flipH="1">
              <a:off x="7082679" y="4647050"/>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7" name="Rectangle 13">
              <a:extLst>
                <a:ext uri="{FF2B5EF4-FFF2-40B4-BE49-F238E27FC236}">
                  <a16:creationId xmlns:a16="http://schemas.microsoft.com/office/drawing/2014/main" id="{D96172CD-115B-4816-8772-9146838D8EBD}"/>
                </a:ext>
              </a:extLst>
            </p:cNvPr>
            <p:cNvSpPr/>
            <p:nvPr/>
          </p:nvSpPr>
          <p:spPr>
            <a:xfrm rot="16200000" flipH="1">
              <a:off x="9789273" y="4647053"/>
              <a:ext cx="219887" cy="2623735"/>
            </a:xfrm>
            <a:custGeom>
              <a:avLst/>
              <a:gdLst>
                <a:gd name="connsiteX0" fmla="*/ 0 w 232581"/>
                <a:gd name="connsiteY0" fmla="*/ 0 h 2020467"/>
                <a:gd name="connsiteX1" fmla="*/ 232581 w 232581"/>
                <a:gd name="connsiteY1" fmla="*/ 0 h 2020467"/>
                <a:gd name="connsiteX2" fmla="*/ 232581 w 232581"/>
                <a:gd name="connsiteY2" fmla="*/ 2020467 h 2020467"/>
                <a:gd name="connsiteX3" fmla="*/ 0 w 232581"/>
                <a:gd name="connsiteY3" fmla="*/ 2020467 h 2020467"/>
                <a:gd name="connsiteX4" fmla="*/ 0 w 232581"/>
                <a:gd name="connsiteY4" fmla="*/ 0 h 2020467"/>
                <a:gd name="connsiteX0" fmla="*/ 0 w 232581"/>
                <a:gd name="connsiteY0" fmla="*/ 0 h 2020467"/>
                <a:gd name="connsiteX1" fmla="*/ 232581 w 232581"/>
                <a:gd name="connsiteY1" fmla="*/ 0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18097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23056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 name="connsiteX0" fmla="*/ 0 w 242106"/>
                <a:gd name="connsiteY0" fmla="*/ 0 h 2020467"/>
                <a:gd name="connsiteX1" fmla="*/ 242106 w 242106"/>
                <a:gd name="connsiteY1" fmla="*/ 200025 h 2020467"/>
                <a:gd name="connsiteX2" fmla="*/ 232581 w 242106"/>
                <a:gd name="connsiteY2" fmla="*/ 1839492 h 2020467"/>
                <a:gd name="connsiteX3" fmla="*/ 0 w 242106"/>
                <a:gd name="connsiteY3" fmla="*/ 2020467 h 2020467"/>
                <a:gd name="connsiteX4" fmla="*/ 0 w 242106"/>
                <a:gd name="connsiteY4" fmla="*/ 0 h 2020467"/>
                <a:gd name="connsiteX0" fmla="*/ 0 w 232581"/>
                <a:gd name="connsiteY0" fmla="*/ 0 h 2020467"/>
                <a:gd name="connsiteX1" fmla="*/ 232581 w 232581"/>
                <a:gd name="connsiteY1" fmla="*/ 200025 h 2020467"/>
                <a:gd name="connsiteX2" fmla="*/ 232581 w 232581"/>
                <a:gd name="connsiteY2" fmla="*/ 1839492 h 2020467"/>
                <a:gd name="connsiteX3" fmla="*/ 0 w 232581"/>
                <a:gd name="connsiteY3" fmla="*/ 2020467 h 2020467"/>
                <a:gd name="connsiteX4" fmla="*/ 0 w 232581"/>
                <a:gd name="connsiteY4" fmla="*/ 0 h 20204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2581" h="2020467">
                  <a:moveTo>
                    <a:pt x="0" y="0"/>
                  </a:moveTo>
                  <a:lnTo>
                    <a:pt x="232581" y="200025"/>
                  </a:lnTo>
                  <a:lnTo>
                    <a:pt x="232581" y="1839492"/>
                  </a:lnTo>
                  <a:lnTo>
                    <a:pt x="0" y="2020467"/>
                  </a:lnTo>
                  <a:lnTo>
                    <a:pt x="0" y="0"/>
                  </a:lnTo>
                  <a:close/>
                </a:path>
              </a:pathLst>
            </a:cu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8" name="사각형: 둥근 위쪽 모서리 27">
              <a:extLst>
                <a:ext uri="{FF2B5EF4-FFF2-40B4-BE49-F238E27FC236}">
                  <a16:creationId xmlns:a16="http://schemas.microsoft.com/office/drawing/2014/main" id="{41B9C0BA-7CF1-426C-AA69-62EF3375D615}"/>
                </a:ext>
              </a:extLst>
            </p:cNvPr>
            <p:cNvSpPr/>
            <p:nvPr/>
          </p:nvSpPr>
          <p:spPr>
            <a:xfrm rot="10800000">
              <a:off x="3418868" y="1812689"/>
              <a:ext cx="2150685" cy="541004"/>
            </a:xfrm>
            <a:prstGeom prst="round2SameRect">
              <a:avLst>
                <a:gd name="adj1" fmla="val 3115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사각형: 둥근 위쪽 모서리 33">
              <a:extLst>
                <a:ext uri="{FF2B5EF4-FFF2-40B4-BE49-F238E27FC236}">
                  <a16:creationId xmlns:a16="http://schemas.microsoft.com/office/drawing/2014/main" id="{61AAA9A3-F286-46FC-ABAE-082A5939F670}"/>
                </a:ext>
              </a:extLst>
            </p:cNvPr>
            <p:cNvSpPr/>
            <p:nvPr/>
          </p:nvSpPr>
          <p:spPr>
            <a:xfrm rot="10800000">
              <a:off x="6129905" y="1812689"/>
              <a:ext cx="2150685" cy="541004"/>
            </a:xfrm>
            <a:prstGeom prst="round2SameRect">
              <a:avLst>
                <a:gd name="adj1" fmla="val 3115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사각형: 둥근 위쪽 모서리 34">
              <a:extLst>
                <a:ext uri="{FF2B5EF4-FFF2-40B4-BE49-F238E27FC236}">
                  <a16:creationId xmlns:a16="http://schemas.microsoft.com/office/drawing/2014/main" id="{70B38D1C-E6D4-4D29-8A1B-8C1A9D9C06A2}"/>
                </a:ext>
              </a:extLst>
            </p:cNvPr>
            <p:cNvSpPr/>
            <p:nvPr/>
          </p:nvSpPr>
          <p:spPr>
            <a:xfrm rot="10800000">
              <a:off x="8840943" y="1812690"/>
              <a:ext cx="2150685" cy="541004"/>
            </a:xfrm>
            <a:prstGeom prst="round2SameRect">
              <a:avLst>
                <a:gd name="adj1" fmla="val 3115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사각형: 둥근 위쪽 모서리 35">
              <a:extLst>
                <a:ext uri="{FF2B5EF4-FFF2-40B4-BE49-F238E27FC236}">
                  <a16:creationId xmlns:a16="http://schemas.microsoft.com/office/drawing/2014/main" id="{B644C770-FDEE-491B-9927-352F478DC611}"/>
                </a:ext>
              </a:extLst>
            </p:cNvPr>
            <p:cNvSpPr/>
            <p:nvPr/>
          </p:nvSpPr>
          <p:spPr>
            <a:xfrm>
              <a:off x="3418868" y="5535341"/>
              <a:ext cx="2150685" cy="541004"/>
            </a:xfrm>
            <a:prstGeom prst="round2SameRect">
              <a:avLst>
                <a:gd name="adj1" fmla="val 31154"/>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사각형: 둥근 위쪽 모서리 36">
              <a:extLst>
                <a:ext uri="{FF2B5EF4-FFF2-40B4-BE49-F238E27FC236}">
                  <a16:creationId xmlns:a16="http://schemas.microsoft.com/office/drawing/2014/main" id="{1BF221BA-28EB-49D7-8C87-53A76A6DB74B}"/>
                </a:ext>
              </a:extLst>
            </p:cNvPr>
            <p:cNvSpPr/>
            <p:nvPr/>
          </p:nvSpPr>
          <p:spPr>
            <a:xfrm>
              <a:off x="6129905" y="5535341"/>
              <a:ext cx="2150685" cy="541004"/>
            </a:xfrm>
            <a:prstGeom prst="round2SameRect">
              <a:avLst>
                <a:gd name="adj1" fmla="val 3115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사각형: 둥근 위쪽 모서리 37">
              <a:extLst>
                <a:ext uri="{FF2B5EF4-FFF2-40B4-BE49-F238E27FC236}">
                  <a16:creationId xmlns:a16="http://schemas.microsoft.com/office/drawing/2014/main" id="{A2B20C70-58F0-4252-A9B7-2E80C5794DA8}"/>
                </a:ext>
              </a:extLst>
            </p:cNvPr>
            <p:cNvSpPr/>
            <p:nvPr/>
          </p:nvSpPr>
          <p:spPr>
            <a:xfrm>
              <a:off x="8840943" y="5535342"/>
              <a:ext cx="2150685" cy="541004"/>
            </a:xfrm>
            <a:prstGeom prst="round2SameRect">
              <a:avLst>
                <a:gd name="adj1" fmla="val 31154"/>
                <a:gd name="adj2" fmla="val 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aphicFrame>
        <p:nvGraphicFramePr>
          <p:cNvPr id="24" name="Table 23">
            <a:extLst>
              <a:ext uri="{FF2B5EF4-FFF2-40B4-BE49-F238E27FC236}">
                <a16:creationId xmlns:a16="http://schemas.microsoft.com/office/drawing/2014/main" id="{2FB79875-33E8-4DC2-B91C-DBDDA811CD7B}"/>
              </a:ext>
            </a:extLst>
          </p:cNvPr>
          <p:cNvGraphicFramePr>
            <a:graphicFrameLocks noGrp="1"/>
          </p:cNvGraphicFramePr>
          <p:nvPr>
            <p:extLst>
              <p:ext uri="{D42A27DB-BD31-4B8C-83A1-F6EECF244321}">
                <p14:modId xmlns:p14="http://schemas.microsoft.com/office/powerpoint/2010/main" val="2126731466"/>
              </p:ext>
            </p:extLst>
          </p:nvPr>
        </p:nvGraphicFramePr>
        <p:xfrm>
          <a:off x="1200372" y="1689464"/>
          <a:ext cx="10068523" cy="4444393"/>
        </p:xfrm>
        <a:graphic>
          <a:graphicData uri="http://schemas.openxmlformats.org/drawingml/2006/table">
            <a:tbl>
              <a:tblPr firstRow="1" bandRow="1">
                <a:tableStyleId>{2D5ABB26-0587-4C30-8999-92F81FD0307C}</a:tableStyleId>
              </a:tblPr>
              <a:tblGrid>
                <a:gridCol w="2176978">
                  <a:extLst>
                    <a:ext uri="{9D8B030D-6E8A-4147-A177-3AD203B41FA5}">
                      <a16:colId xmlns:a16="http://schemas.microsoft.com/office/drawing/2014/main" val="20000"/>
                    </a:ext>
                  </a:extLst>
                </a:gridCol>
                <a:gridCol w="2630515">
                  <a:extLst>
                    <a:ext uri="{9D8B030D-6E8A-4147-A177-3AD203B41FA5}">
                      <a16:colId xmlns:a16="http://schemas.microsoft.com/office/drawing/2014/main" val="20001"/>
                    </a:ext>
                  </a:extLst>
                </a:gridCol>
                <a:gridCol w="2630515">
                  <a:extLst>
                    <a:ext uri="{9D8B030D-6E8A-4147-A177-3AD203B41FA5}">
                      <a16:colId xmlns:a16="http://schemas.microsoft.com/office/drawing/2014/main" val="20002"/>
                    </a:ext>
                  </a:extLst>
                </a:gridCol>
                <a:gridCol w="2630515">
                  <a:extLst>
                    <a:ext uri="{9D8B030D-6E8A-4147-A177-3AD203B41FA5}">
                      <a16:colId xmlns:a16="http://schemas.microsoft.com/office/drawing/2014/main" val="20003"/>
                    </a:ext>
                  </a:extLst>
                </a:gridCol>
              </a:tblGrid>
              <a:tr h="785965">
                <a:tc>
                  <a:txBody>
                    <a:bodyPr/>
                    <a:lstStyle/>
                    <a:p>
                      <a:pPr marL="0" marR="0" indent="0" algn="r" defTabSz="914400" rtl="0" eaLnBrk="1" fontAlgn="auto" latinLnBrk="1" hangingPunct="1">
                        <a:lnSpc>
                          <a:spcPct val="100000"/>
                        </a:lnSpc>
                        <a:spcBef>
                          <a:spcPts val="0"/>
                        </a:spcBef>
                        <a:spcAft>
                          <a:spcPts val="0"/>
                        </a:spcAft>
                        <a:buClrTx/>
                        <a:buSzTx/>
                        <a:buFontTx/>
                        <a:buNone/>
                        <a:tabLst/>
                        <a:defRPr/>
                      </a:pPr>
                      <a:endParaRPr lang="ko-KR" altLang="en-US" sz="1600" b="1" dirty="0">
                        <a:solidFill>
                          <a:schemeClr val="tx1">
                            <a:lumMod val="75000"/>
                            <a:lumOff val="25000"/>
                          </a:schemeClr>
                        </a:solidFill>
                        <a:latin typeface="+mn-lt"/>
                        <a:cs typeface="Arial" pitchFamily="34" charset="0"/>
                      </a:endParaRPr>
                    </a:p>
                  </a:txBody>
                  <a:tcPr anchor="b"/>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Date</a:t>
                      </a:r>
                      <a:endParaRPr lang="ko-KR" altLang="en-US" sz="1200" b="1" dirty="0">
                        <a:solidFill>
                          <a:schemeClr val="bg1"/>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Day</a:t>
                      </a:r>
                      <a:endParaRPr lang="ko-KR" altLang="en-US" sz="1200" b="1" dirty="0">
                        <a:solidFill>
                          <a:schemeClr val="bg1"/>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Holiday</a:t>
                      </a:r>
                      <a:endParaRPr lang="ko-KR" altLang="en-US" sz="1200" b="1" dirty="0">
                        <a:solidFill>
                          <a:schemeClr val="bg1"/>
                        </a:solidFill>
                        <a:latin typeface="+mn-lt"/>
                        <a:cs typeface="Arial" pitchFamily="34" charset="0"/>
                      </a:endParaRPr>
                    </a:p>
                  </a:txBody>
                  <a:tcPr anchor="ctr"/>
                </a:tc>
                <a:extLst>
                  <a:ext uri="{0D108BD9-81ED-4DB2-BD59-A6C34878D82A}">
                    <a16:rowId xmlns:a16="http://schemas.microsoft.com/office/drawing/2014/main" val="10000"/>
                  </a:ext>
                </a:extLst>
              </a:tr>
              <a:tr h="478413">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5 Feb</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Tue</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Chinese New Year</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1"/>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tx1">
                            <a:lumMod val="75000"/>
                            <a:lumOff val="25000"/>
                          </a:schemeClr>
                        </a:solidFill>
                        <a:latin typeface="+mn-lt"/>
                        <a:cs typeface="Arial" pitchFamily="34" charset="0"/>
                      </a:endParaRPr>
                    </a:p>
                  </a:txBody>
                  <a:tcPr anchor="ctr"/>
                </a:tc>
                <a:tc>
                  <a:txBody>
                    <a:bodyPr/>
                    <a:lstStyle/>
                    <a:p>
                      <a:pPr algn="ctr" fontAlgn="t"/>
                      <a:r>
                        <a:rPr lang="en-US" dirty="0">
                          <a:effectLst/>
                          <a:latin typeface="open sans"/>
                        </a:rPr>
                        <a:t>23 Mar</a:t>
                      </a:r>
                    </a:p>
                  </a:txBody>
                  <a:tcPr marL="76200" marR="76200" marT="76200" marB="76200"/>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Sat</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Sultan of Johor's Birthday</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2"/>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tx1">
                            <a:lumMod val="75000"/>
                            <a:lumOff val="25000"/>
                          </a:schemeClr>
                        </a:solidFill>
                        <a:latin typeface="+mn-lt"/>
                        <a:cs typeface="Arial" pitchFamily="34" charset="0"/>
                      </a:endParaRPr>
                    </a:p>
                  </a:txBody>
                  <a:tcPr anchor="ctr"/>
                </a:tc>
                <a:tc>
                  <a:txBody>
                    <a:bodyPr/>
                    <a:lstStyle/>
                    <a:p>
                      <a:pPr algn="ctr" fontAlgn="t"/>
                      <a:r>
                        <a:rPr lang="en-US" dirty="0">
                          <a:effectLst/>
                          <a:latin typeface="open sans"/>
                        </a:rPr>
                        <a:t>5 Jun</a:t>
                      </a:r>
                    </a:p>
                  </a:txBody>
                  <a:tcPr marL="76200" marR="76200" marT="76200" marB="76200"/>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Wed</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Hari Raya </a:t>
                      </a:r>
                      <a:r>
                        <a:rPr lang="en-US" altLang="ko-KR" sz="1200" b="1" dirty="0" err="1">
                          <a:solidFill>
                            <a:schemeClr val="tx1">
                              <a:lumMod val="75000"/>
                              <a:lumOff val="25000"/>
                            </a:schemeClr>
                          </a:solidFill>
                          <a:latin typeface="+mn-lt"/>
                          <a:cs typeface="Arial" pitchFamily="34" charset="0"/>
                        </a:rPr>
                        <a:t>Aidilfitri</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3"/>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tx1">
                            <a:lumMod val="75000"/>
                            <a:lumOff val="25000"/>
                          </a:schemeClr>
                        </a:solidFill>
                        <a:latin typeface="+mn-lt"/>
                        <a:cs typeface="Arial" pitchFamily="34" charset="0"/>
                      </a:endParaRPr>
                    </a:p>
                  </a:txBody>
                  <a:tcPr anchor="ctr"/>
                </a:tc>
                <a:tc>
                  <a:txBody>
                    <a:bodyPr/>
                    <a:lstStyle/>
                    <a:p>
                      <a:pPr algn="ctr" fontAlgn="t"/>
                      <a:r>
                        <a:rPr lang="en-US" dirty="0">
                          <a:effectLst/>
                          <a:latin typeface="open sans"/>
                        </a:rPr>
                        <a:t>11 Aug</a:t>
                      </a:r>
                    </a:p>
                  </a:txBody>
                  <a:tcPr marL="76200" marR="76200" marT="76200" marB="76200"/>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Sun</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Hari Raya Haji</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4"/>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tx1">
                            <a:lumMod val="75000"/>
                            <a:lumOff val="25000"/>
                          </a:schemeClr>
                        </a:solidFill>
                        <a:latin typeface="+mn-lt"/>
                        <a:cs typeface="Arial" pitchFamily="34" charset="0"/>
                      </a:endParaRPr>
                    </a:p>
                  </a:txBody>
                  <a:tcPr anchor="ctr"/>
                </a:tc>
                <a:tc>
                  <a:txBody>
                    <a:bodyPr/>
                    <a:lstStyle/>
                    <a:p>
                      <a:pPr algn="ctr" fontAlgn="t"/>
                      <a:r>
                        <a:rPr lang="en-US" dirty="0">
                          <a:effectLst/>
                          <a:latin typeface="open sans"/>
                        </a:rPr>
                        <a:t>16 Sep</a:t>
                      </a:r>
                    </a:p>
                  </a:txBody>
                  <a:tcPr marL="76200" marR="76200" marT="76200" marB="76200"/>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Mon</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Malaysia Day</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5"/>
                  </a:ext>
                </a:extLst>
              </a:tr>
              <a:tr h="492479">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endParaRPr lang="ko-KR" altLang="en-US" sz="1200" b="1" dirty="0">
                        <a:solidFill>
                          <a:schemeClr val="tx1">
                            <a:lumMod val="75000"/>
                            <a:lumOff val="25000"/>
                          </a:schemeClr>
                        </a:solidFill>
                        <a:latin typeface="+mn-lt"/>
                        <a:cs typeface="Arial" pitchFamily="34" charset="0"/>
                      </a:endParaRPr>
                    </a:p>
                  </a:txBody>
                  <a:tcPr anchor="ctr"/>
                </a:tc>
                <a:tc>
                  <a:txBody>
                    <a:bodyPr/>
                    <a:lstStyle/>
                    <a:p>
                      <a:pPr algn="ctr" fontAlgn="t"/>
                      <a:r>
                        <a:rPr lang="en-US" dirty="0">
                          <a:effectLst/>
                          <a:latin typeface="open sans"/>
                        </a:rPr>
                        <a:t>27 Oct</a:t>
                      </a:r>
                    </a:p>
                  </a:txBody>
                  <a:tcPr marL="76200" marR="76200" marT="76200" marB="76200"/>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Sun</a:t>
                      </a:r>
                      <a:endParaRPr lang="ko-KR" altLang="en-US" sz="1200" b="1"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tx1">
                              <a:lumMod val="75000"/>
                              <a:lumOff val="25000"/>
                            </a:schemeClr>
                          </a:solidFill>
                          <a:latin typeface="+mn-lt"/>
                          <a:cs typeface="Arial" pitchFamily="34" charset="0"/>
                        </a:rPr>
                        <a:t>Deepavali</a:t>
                      </a:r>
                      <a:endParaRPr lang="ko-KR" altLang="en-US" sz="1200" b="1" dirty="0">
                        <a:solidFill>
                          <a:schemeClr val="tx1">
                            <a:lumMod val="75000"/>
                            <a:lumOff val="25000"/>
                          </a:schemeClr>
                        </a:solidFill>
                        <a:latin typeface="+mn-lt"/>
                        <a:cs typeface="Arial" pitchFamily="34" charset="0"/>
                      </a:endParaRPr>
                    </a:p>
                  </a:txBody>
                  <a:tcPr anchor="ctr"/>
                </a:tc>
                <a:extLst>
                  <a:ext uri="{0D108BD9-81ED-4DB2-BD59-A6C34878D82A}">
                    <a16:rowId xmlns:a16="http://schemas.microsoft.com/office/drawing/2014/main" val="10006"/>
                  </a:ext>
                </a:extLst>
              </a:tr>
              <a:tr h="717620">
                <a:tc>
                  <a:txBody>
                    <a:bodyPr/>
                    <a:lstStyle/>
                    <a:p>
                      <a:pPr latinLnBrk="1"/>
                      <a:endParaRPr lang="ko-KR" altLang="en-US" sz="1200" dirty="0">
                        <a:solidFill>
                          <a:schemeClr val="tx1">
                            <a:lumMod val="75000"/>
                            <a:lumOff val="25000"/>
                          </a:schemeClr>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Date</a:t>
                      </a:r>
                      <a:endParaRPr lang="ko-KR" altLang="en-US" sz="1200" b="1" dirty="0">
                        <a:solidFill>
                          <a:schemeClr val="bg1"/>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Day</a:t>
                      </a:r>
                      <a:endParaRPr lang="ko-KR" altLang="en-US" sz="1200" b="1" dirty="0">
                        <a:solidFill>
                          <a:schemeClr val="bg1"/>
                        </a:solidFill>
                        <a:latin typeface="+mn-lt"/>
                        <a:cs typeface="Arial" pitchFamily="34" charset="0"/>
                      </a:endParaRPr>
                    </a:p>
                  </a:txBody>
                  <a:tcPr anchor="ctr"/>
                </a:tc>
                <a:tc>
                  <a:txBody>
                    <a:bodyPr/>
                    <a:lstStyle/>
                    <a:p>
                      <a:pPr marL="0" marR="0" indent="0" algn="ctr" defTabSz="914400" rtl="0" eaLnBrk="1" fontAlgn="auto" latinLnBrk="1" hangingPunct="1">
                        <a:lnSpc>
                          <a:spcPct val="100000"/>
                        </a:lnSpc>
                        <a:spcBef>
                          <a:spcPts val="0"/>
                        </a:spcBef>
                        <a:spcAft>
                          <a:spcPts val="0"/>
                        </a:spcAft>
                        <a:buClrTx/>
                        <a:buSzTx/>
                        <a:buFontTx/>
                        <a:buNone/>
                        <a:tabLst/>
                        <a:defRPr/>
                      </a:pPr>
                      <a:r>
                        <a:rPr lang="en-US" altLang="ko-KR" sz="1200" b="1" dirty="0">
                          <a:solidFill>
                            <a:schemeClr val="bg1"/>
                          </a:solidFill>
                          <a:latin typeface="+mn-lt"/>
                          <a:cs typeface="Arial" pitchFamily="34" charset="0"/>
                        </a:rPr>
                        <a:t>Holiday</a:t>
                      </a:r>
                      <a:endParaRPr lang="ko-KR" altLang="en-US" sz="1200" b="1" dirty="0">
                        <a:solidFill>
                          <a:schemeClr val="bg1"/>
                        </a:solidFill>
                        <a:latin typeface="+mn-lt"/>
                        <a:cs typeface="Arial" pitchFamily="34" charset="0"/>
                      </a:endParaRPr>
                    </a:p>
                  </a:txBody>
                  <a:tcPr anchor="ctr"/>
                </a:tc>
                <a:extLst>
                  <a:ext uri="{0D108BD9-81ED-4DB2-BD59-A6C34878D82A}">
                    <a16:rowId xmlns:a16="http://schemas.microsoft.com/office/drawing/2014/main" val="10007"/>
                  </a:ext>
                </a:extLst>
              </a:tr>
            </a:tbl>
          </a:graphicData>
        </a:graphic>
      </p:graphicFrame>
      <p:pic>
        <p:nvPicPr>
          <p:cNvPr id="27" name="Picture 26">
            <a:extLst>
              <a:ext uri="{FF2B5EF4-FFF2-40B4-BE49-F238E27FC236}">
                <a16:creationId xmlns:a16="http://schemas.microsoft.com/office/drawing/2014/main" id="{D95AE67E-4E47-44B5-96CB-934BCD2A10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9" y="2313661"/>
            <a:ext cx="2325491" cy="3308011"/>
          </a:xfrm>
          <a:prstGeom prst="rect">
            <a:avLst/>
          </a:prstGeom>
        </p:spPr>
      </p:pic>
    </p:spTree>
    <p:extLst>
      <p:ext uri="{BB962C8B-B14F-4D97-AF65-F5344CB8AC3E}">
        <p14:creationId xmlns:p14="http://schemas.microsoft.com/office/powerpoint/2010/main" val="2841627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92A6C722-FD28-4F08-9DC4-8B617218F8A4}"/>
              </a:ext>
            </a:extLst>
          </p:cNvPr>
          <p:cNvSpPr txBox="1"/>
          <p:nvPr/>
        </p:nvSpPr>
        <p:spPr>
          <a:xfrm>
            <a:off x="648692" y="749828"/>
            <a:ext cx="3568440" cy="1569660"/>
          </a:xfrm>
          <a:prstGeom prst="rect">
            <a:avLst/>
          </a:prstGeom>
          <a:noFill/>
        </p:spPr>
        <p:txBody>
          <a:bodyPr wrap="square" rtlCol="0" anchor="ctr">
            <a:spAutoFit/>
          </a:bodyPr>
          <a:lstStyle/>
          <a:p>
            <a:r>
              <a:rPr lang="en-US" altLang="ko-KR" sz="4800" b="1" dirty="0">
                <a:cs typeface="Arial" pitchFamily="34" charset="0"/>
              </a:rPr>
              <a:t>Festivals</a:t>
            </a:r>
          </a:p>
          <a:p>
            <a:endParaRPr lang="ko-KR" altLang="en-US" sz="4800" b="1" dirty="0">
              <a:cs typeface="Arial" pitchFamily="34" charset="0"/>
            </a:endParaRPr>
          </a:p>
        </p:txBody>
      </p:sp>
      <p:sp>
        <p:nvSpPr>
          <p:cNvPr id="17" name="TextBox 16"/>
          <p:cNvSpPr txBox="1"/>
          <p:nvPr/>
        </p:nvSpPr>
        <p:spPr>
          <a:xfrm>
            <a:off x="1038769" y="2948206"/>
            <a:ext cx="3178363" cy="3600986"/>
          </a:xfrm>
          <a:prstGeom prst="rect">
            <a:avLst/>
          </a:prstGeom>
          <a:noFill/>
        </p:spPr>
        <p:txBody>
          <a:bodyPr wrap="square" rtlCol="0">
            <a:spAutoFit/>
          </a:bodyPr>
          <a:lstStyle/>
          <a:p>
            <a:r>
              <a:rPr lang="en-US" dirty="0"/>
              <a:t>A festival is an occasion which a community generally celebrates and reflects on some characteristic aspect of such a community and its religion or cultures.</a:t>
            </a:r>
            <a:endParaRPr lang="en-US" sz="1200" dirty="0"/>
          </a:p>
          <a:p>
            <a:r>
              <a:rPr lang="en-US" dirty="0"/>
              <a:t>Malaysia is a country where a multitude of cultural festivities and festivals as well as good food can be enjoyed throughout the year. </a:t>
            </a:r>
            <a:endParaRPr lang="en-US" sz="1200" dirty="0"/>
          </a:p>
          <a:p>
            <a:br>
              <a:rPr lang="en-US" sz="1200" dirty="0"/>
            </a:br>
            <a:endParaRPr lang="ko-KR" altLang="en-US" sz="1200" dirty="0">
              <a:solidFill>
                <a:schemeClr val="tx1">
                  <a:lumMod val="75000"/>
                  <a:lumOff val="25000"/>
                </a:schemeClr>
              </a:solidFill>
              <a:ea typeface="+mj-ea"/>
              <a:cs typeface="Arial" pitchFamily="34" charset="0"/>
            </a:endParaRPr>
          </a:p>
        </p:txBody>
      </p:sp>
      <p:sp>
        <p:nvSpPr>
          <p:cNvPr id="12" name="Right Triangle 19">
            <a:extLst>
              <a:ext uri="{FF2B5EF4-FFF2-40B4-BE49-F238E27FC236}">
                <a16:creationId xmlns:a16="http://schemas.microsoft.com/office/drawing/2014/main" id="{D515683C-70BB-4F45-9267-1848140CB32E}"/>
              </a:ext>
            </a:extLst>
          </p:cNvPr>
          <p:cNvSpPr/>
          <p:nvPr/>
        </p:nvSpPr>
        <p:spPr>
          <a:xfrm rot="16200000">
            <a:off x="3207155" y="1534658"/>
            <a:ext cx="747012" cy="747012"/>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pic>
        <p:nvPicPr>
          <p:cNvPr id="21" name="Picture Placeholder 20">
            <a:extLst>
              <a:ext uri="{FF2B5EF4-FFF2-40B4-BE49-F238E27FC236}">
                <a16:creationId xmlns:a16="http://schemas.microsoft.com/office/drawing/2014/main" id="{6196FD7E-16F5-4EC5-A9D7-A6809D1C6525}"/>
              </a:ext>
            </a:extLst>
          </p:cNvPr>
          <p:cNvPicPr>
            <a:picLocks noGrp="1" noChangeAspect="1"/>
          </p:cNvPicPr>
          <p:nvPr>
            <p:ph type="pic" idx="12"/>
          </p:nvPr>
        </p:nvPicPr>
        <p:blipFill>
          <a:blip r:embed="rId2">
            <a:extLst>
              <a:ext uri="{28A0092B-C50C-407E-A947-70E740481C1C}">
                <a14:useLocalDpi xmlns:a14="http://schemas.microsoft.com/office/drawing/2010/main" val="0"/>
              </a:ext>
            </a:extLst>
          </a:blip>
          <a:srcRect l="17867" r="17867"/>
          <a:stretch>
            <a:fillRect/>
          </a:stretch>
        </p:blipFill>
        <p:spPr/>
      </p:pic>
      <p:pic>
        <p:nvPicPr>
          <p:cNvPr id="8" name="Picture Placeholder 7">
            <a:extLst>
              <a:ext uri="{FF2B5EF4-FFF2-40B4-BE49-F238E27FC236}">
                <a16:creationId xmlns:a16="http://schemas.microsoft.com/office/drawing/2014/main" id="{724E3FFB-34B0-4531-BCA2-336C8BF5F198}"/>
              </a:ext>
            </a:extLst>
          </p:cNvPr>
          <p:cNvPicPr>
            <a:picLocks noGrp="1" noChangeAspect="1"/>
          </p:cNvPicPr>
          <p:nvPr>
            <p:ph type="pic" idx="11"/>
          </p:nvPr>
        </p:nvPicPr>
        <p:blipFill>
          <a:blip r:embed="rId3">
            <a:extLst>
              <a:ext uri="{28A0092B-C50C-407E-A947-70E740481C1C}">
                <a14:useLocalDpi xmlns:a14="http://schemas.microsoft.com/office/drawing/2010/main" val="0"/>
              </a:ext>
            </a:extLst>
          </a:blip>
          <a:srcRect l="7309" r="7309"/>
          <a:stretch>
            <a:fillRect/>
          </a:stretch>
        </p:blipFill>
        <p:spPr/>
      </p:pic>
      <p:pic>
        <p:nvPicPr>
          <p:cNvPr id="9" name="Picture Placeholder 8">
            <a:extLst>
              <a:ext uri="{FF2B5EF4-FFF2-40B4-BE49-F238E27FC236}">
                <a16:creationId xmlns:a16="http://schemas.microsoft.com/office/drawing/2014/main" id="{2D0437B2-9529-4895-B076-B847EFDA0D94}"/>
              </a:ext>
            </a:extLst>
          </p:cNvPr>
          <p:cNvPicPr>
            <a:picLocks noGrp="1" noChangeAspect="1"/>
          </p:cNvPicPr>
          <p:nvPr>
            <p:ph type="pic" idx="1"/>
          </p:nvPr>
        </p:nvPicPr>
        <p:blipFill>
          <a:blip r:embed="rId4">
            <a:extLst>
              <a:ext uri="{28A0092B-C50C-407E-A947-70E740481C1C}">
                <a14:useLocalDpi xmlns:a14="http://schemas.microsoft.com/office/drawing/2010/main" val="0"/>
              </a:ext>
            </a:extLst>
          </a:blip>
          <a:srcRect t="17612" b="17612"/>
          <a:stretch>
            <a:fillRect/>
          </a:stretch>
        </p:blipFill>
        <p:spPr/>
      </p:pic>
      <p:pic>
        <p:nvPicPr>
          <p:cNvPr id="24" name="Picture Placeholder 23">
            <a:extLst>
              <a:ext uri="{FF2B5EF4-FFF2-40B4-BE49-F238E27FC236}">
                <a16:creationId xmlns:a16="http://schemas.microsoft.com/office/drawing/2014/main" id="{C1CA542F-F3EC-4315-A820-32EBC70E1A8B}"/>
              </a:ext>
            </a:extLst>
          </p:cNvPr>
          <p:cNvPicPr>
            <a:picLocks noGrp="1" noChangeAspect="1"/>
          </p:cNvPicPr>
          <p:nvPr>
            <p:ph type="pic" idx="14"/>
          </p:nvPr>
        </p:nvPicPr>
        <p:blipFill>
          <a:blip r:embed="rId5">
            <a:extLst>
              <a:ext uri="{28A0092B-C50C-407E-A947-70E740481C1C}">
                <a14:useLocalDpi xmlns:a14="http://schemas.microsoft.com/office/drawing/2010/main" val="0"/>
              </a:ext>
            </a:extLst>
          </a:blip>
          <a:srcRect l="9833" r="9833"/>
          <a:stretch>
            <a:fillRect/>
          </a:stretch>
        </p:blipFill>
        <p:spPr/>
      </p:pic>
      <p:pic>
        <p:nvPicPr>
          <p:cNvPr id="20" name="Picture Placeholder 19">
            <a:extLst>
              <a:ext uri="{FF2B5EF4-FFF2-40B4-BE49-F238E27FC236}">
                <a16:creationId xmlns:a16="http://schemas.microsoft.com/office/drawing/2014/main" id="{0AACCF25-AF8C-4E0B-8C7B-448C1CA2CAC2}"/>
              </a:ext>
            </a:extLst>
          </p:cNvPr>
          <p:cNvPicPr>
            <a:picLocks noGrp="1" noChangeAspect="1"/>
          </p:cNvPicPr>
          <p:nvPr>
            <p:ph type="pic" idx="10"/>
          </p:nvPr>
        </p:nvPicPr>
        <p:blipFill>
          <a:blip r:embed="rId6">
            <a:extLst>
              <a:ext uri="{28A0092B-C50C-407E-A947-70E740481C1C}">
                <a14:useLocalDpi xmlns:a14="http://schemas.microsoft.com/office/drawing/2010/main" val="0"/>
              </a:ext>
            </a:extLst>
          </a:blip>
          <a:srcRect t="21417" b="21417"/>
          <a:stretch>
            <a:fillRect/>
          </a:stretch>
        </p:blipFill>
        <p:spPr/>
      </p:pic>
      <p:pic>
        <p:nvPicPr>
          <p:cNvPr id="29" name="Picture Placeholder 28">
            <a:extLst>
              <a:ext uri="{FF2B5EF4-FFF2-40B4-BE49-F238E27FC236}">
                <a16:creationId xmlns:a16="http://schemas.microsoft.com/office/drawing/2014/main" id="{BC9197BA-CB3C-4DE6-AB7B-0F27681D8070}"/>
              </a:ext>
            </a:extLst>
          </p:cNvPr>
          <p:cNvPicPr>
            <a:picLocks noGrp="1" noChangeAspect="1"/>
          </p:cNvPicPr>
          <p:nvPr>
            <p:ph type="pic" idx="13"/>
          </p:nvPr>
        </p:nvPicPr>
        <p:blipFill>
          <a:blip r:embed="rId7">
            <a:extLst>
              <a:ext uri="{28A0092B-C50C-407E-A947-70E740481C1C}">
                <a14:useLocalDpi xmlns:a14="http://schemas.microsoft.com/office/drawing/2010/main" val="0"/>
              </a:ext>
            </a:extLst>
          </a:blip>
          <a:srcRect l="10014" r="10014"/>
          <a:stretch>
            <a:fillRect/>
          </a:stretch>
        </p:blipFill>
        <p:spPr>
          <a:xfrm>
            <a:off x="6821245" y="2562693"/>
            <a:ext cx="2268000" cy="1764000"/>
          </a:xfrm>
        </p:spPr>
      </p:pic>
      <p:pic>
        <p:nvPicPr>
          <p:cNvPr id="33" name="Picture Placeholder 32">
            <a:extLst>
              <a:ext uri="{FF2B5EF4-FFF2-40B4-BE49-F238E27FC236}">
                <a16:creationId xmlns:a16="http://schemas.microsoft.com/office/drawing/2014/main" id="{B79F3B52-8B11-485A-B9CB-5A02765CC530}"/>
              </a:ext>
            </a:extLst>
          </p:cNvPr>
          <p:cNvPicPr>
            <a:picLocks noGrp="1" noChangeAspect="1"/>
          </p:cNvPicPr>
          <p:nvPr>
            <p:ph type="pic" idx="15"/>
          </p:nvPr>
        </p:nvPicPr>
        <p:blipFill>
          <a:blip r:embed="rId8">
            <a:extLst>
              <a:ext uri="{28A0092B-C50C-407E-A947-70E740481C1C}">
                <a14:useLocalDpi xmlns:a14="http://schemas.microsoft.com/office/drawing/2010/main" val="0"/>
              </a:ext>
            </a:extLst>
          </a:blip>
          <a:srcRect l="7156" r="7156"/>
          <a:stretch>
            <a:fillRect/>
          </a:stretch>
        </p:blipFill>
        <p:spPr/>
      </p:pic>
    </p:spTree>
    <p:extLst>
      <p:ext uri="{BB962C8B-B14F-4D97-AF65-F5344CB8AC3E}">
        <p14:creationId xmlns:p14="http://schemas.microsoft.com/office/powerpoint/2010/main" val="487290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46648" y="351598"/>
            <a:ext cx="5737315" cy="923330"/>
          </a:xfrm>
          <a:prstGeom prst="rect">
            <a:avLst/>
          </a:prstGeom>
          <a:noFill/>
        </p:spPr>
        <p:txBody>
          <a:bodyPr wrap="square" rtlCol="0" anchor="ctr">
            <a:spAutoFit/>
          </a:bodyPr>
          <a:lstStyle/>
          <a:p>
            <a:r>
              <a:rPr lang="en-US" altLang="ko-KR" sz="5400" dirty="0">
                <a:cs typeface="Arial" pitchFamily="34" charset="0"/>
              </a:rPr>
              <a:t>Thaipusam</a:t>
            </a:r>
            <a:endParaRPr lang="ko-KR" altLang="en-US" sz="5400" dirty="0">
              <a:cs typeface="Arial" pitchFamily="34" charset="0"/>
            </a:endParaRP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1200329"/>
          </a:xfrm>
          <a:prstGeom prst="rect">
            <a:avLst/>
          </a:prstGeom>
          <a:noFill/>
        </p:spPr>
        <p:txBody>
          <a:bodyPr wrap="square" rtlCol="0">
            <a:spAutoFit/>
          </a:bodyPr>
          <a:lstStyle/>
          <a:p>
            <a:r>
              <a:rPr lang="en-US" dirty="0"/>
              <a:t>Thaipusam or </a:t>
            </a:r>
            <a:r>
              <a:rPr lang="en-US" dirty="0" err="1"/>
              <a:t>Thaipoosam</a:t>
            </a:r>
            <a:r>
              <a:rPr lang="en-US" dirty="0"/>
              <a:t>, also known as </a:t>
            </a:r>
            <a:r>
              <a:rPr lang="en-US" dirty="0" err="1"/>
              <a:t>Thaipooyam</a:t>
            </a:r>
            <a:r>
              <a:rPr lang="en-US" dirty="0"/>
              <a:t>, is a festival held in the Tamil month of Thai (January / February) . It is celebrated by the Tamil and </a:t>
            </a:r>
            <a:r>
              <a:rPr lang="en-US" dirty="0" err="1"/>
              <a:t>Pooyam</a:t>
            </a:r>
            <a:r>
              <a:rPr lang="en-US" dirty="0"/>
              <a:t>.</a:t>
            </a:r>
            <a:endParaRPr lang="en-US" altLang="ko-KR" sz="1200" dirty="0">
              <a:cs typeface="Arial" pitchFamily="34" charset="0"/>
            </a:endParaRPr>
          </a:p>
        </p:txBody>
      </p:sp>
      <p:pic>
        <p:nvPicPr>
          <p:cNvPr id="16" name="Picture Placeholder 15">
            <a:extLst>
              <a:ext uri="{FF2B5EF4-FFF2-40B4-BE49-F238E27FC236}">
                <a16:creationId xmlns:a16="http://schemas.microsoft.com/office/drawing/2014/main" id="{D75D3DC3-E8AE-492B-8B4E-CDB0F7478CD2}"/>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824" r="16824"/>
          <a:stretch>
            <a:fillRect/>
          </a:stretch>
        </p:blipFill>
        <p:spPr/>
      </p:pic>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Thaipusam</a:t>
              </a:r>
              <a:r>
                <a:rPr lang="en-US" sz="1600" dirty="0">
                  <a:solidFill>
                    <a:schemeClr val="bg1"/>
                  </a:solidFill>
                </a:rPr>
                <a:t> is a day of prayers and penance.</a:t>
              </a:r>
              <a:endParaRPr lang="ko-KR" altLang="en-US" sz="1600" dirty="0">
                <a:solidFill>
                  <a:schemeClr val="bg1"/>
                </a:solidFill>
                <a:cs typeface="Arial" pitchFamily="34" charset="0"/>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br>
                <a:rPr lang="en-US" sz="1600" dirty="0">
                  <a:solidFill>
                    <a:schemeClr val="bg1"/>
                  </a:solidFill>
                </a:rPr>
              </a:br>
              <a:r>
                <a:rPr lang="en-US" sz="1600" dirty="0">
                  <a:solidFill>
                    <a:schemeClr val="bg1"/>
                  </a:solidFill>
                </a:rPr>
                <a:t>Tamil month of Thai (January / February)</a:t>
              </a:r>
              <a:endParaRPr lang="ko-KR" altLang="en-US" sz="1600" dirty="0">
                <a:solidFill>
                  <a:schemeClr val="bg1"/>
                </a:solidFill>
                <a:cs typeface="Arial" pitchFamily="34" charset="0"/>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grpSp>
        <p:nvGrpSpPr>
          <p:cNvPr id="48" name="Group 47">
            <a:extLst>
              <a:ext uri="{FF2B5EF4-FFF2-40B4-BE49-F238E27FC236}">
                <a16:creationId xmlns:a16="http://schemas.microsoft.com/office/drawing/2014/main" id="{6294879D-6702-4DEF-BB2B-D30B681A7B39}"/>
              </a:ext>
            </a:extLst>
          </p:cNvPr>
          <p:cNvGrpSpPr/>
          <p:nvPr/>
        </p:nvGrpSpPr>
        <p:grpSpPr>
          <a:xfrm>
            <a:off x="1216605" y="2967717"/>
            <a:ext cx="3060000" cy="752638"/>
            <a:chOff x="879241" y="1941705"/>
            <a:chExt cx="1842088" cy="752638"/>
          </a:xfrm>
        </p:grpSpPr>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Tamil and</a:t>
              </a:r>
            </a:p>
            <a:p>
              <a:pPr marL="0" indent="0" algn="ctr">
                <a:buNone/>
              </a:pPr>
              <a:r>
                <a:rPr lang="en-US" sz="1600" dirty="0">
                  <a:solidFill>
                    <a:schemeClr val="bg1"/>
                  </a:solidFill>
                </a:rPr>
                <a:t> Malaya communities</a:t>
              </a:r>
              <a:endParaRPr lang="ko-KR" altLang="en-US" sz="1600" dirty="0">
                <a:solidFill>
                  <a:schemeClr val="bg1"/>
                </a:solidFill>
                <a:cs typeface="Arial" pitchFamily="34" charset="0"/>
              </a:endParaRPr>
            </a:p>
          </p:txBody>
        </p:sp>
        <p:sp>
          <p:nvSpPr>
            <p:cNvPr id="50" name="Text Placeholder 13">
              <a:extLst>
                <a:ext uri="{FF2B5EF4-FFF2-40B4-BE49-F238E27FC236}">
                  <a16:creationId xmlns:a16="http://schemas.microsoft.com/office/drawing/2014/main" id="{0E3387AB-E95A-450A-8682-FDB6D8C771A1}"/>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spTree>
    <p:extLst>
      <p:ext uri="{BB962C8B-B14F-4D97-AF65-F5344CB8AC3E}">
        <p14:creationId xmlns:p14="http://schemas.microsoft.com/office/powerpoint/2010/main" val="23994420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46648" y="197710"/>
            <a:ext cx="6673009" cy="1231106"/>
          </a:xfrm>
          <a:prstGeom prst="rect">
            <a:avLst/>
          </a:prstGeom>
          <a:noFill/>
        </p:spPr>
        <p:txBody>
          <a:bodyPr wrap="square" rtlCol="0" anchor="ctr">
            <a:spAutoFit/>
          </a:bodyPr>
          <a:lstStyle/>
          <a:p>
            <a:r>
              <a:rPr lang="en-US" altLang="ko-KR" sz="5400" dirty="0">
                <a:cs typeface="Arial" pitchFamily="34" charset="0"/>
              </a:rPr>
              <a:t>Chinese New year</a:t>
            </a:r>
          </a:p>
          <a:p>
            <a:endParaRPr lang="ko-KR" altLang="en-US" sz="2000" dirty="0">
              <a:cs typeface="Arial" pitchFamily="34" charset="0"/>
            </a:endParaRP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1477328"/>
          </a:xfrm>
          <a:prstGeom prst="rect">
            <a:avLst/>
          </a:prstGeom>
          <a:noFill/>
        </p:spPr>
        <p:txBody>
          <a:bodyPr wrap="square" rtlCol="0">
            <a:spAutoFit/>
          </a:bodyPr>
          <a:lstStyle/>
          <a:p>
            <a:r>
              <a:rPr lang="en-US" dirty="0"/>
              <a:t>The biggest and most important annual festival for Chinese and Chinese communities around the world is the Chinese New Year. The event takes place on the Chinese Lunar Calendar's first day and the celebration lasts for 15 days.</a:t>
            </a: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500" dirty="0">
                  <a:solidFill>
                    <a:schemeClr val="bg1"/>
                  </a:solidFill>
                </a:rPr>
                <a:t>he holiday was traditionally a time to honor household and heavenly deities as well as ancestors.</a:t>
              </a:r>
              <a:endParaRPr lang="ko-KR" altLang="en-US" sz="1500" dirty="0">
                <a:solidFill>
                  <a:schemeClr val="bg1"/>
                </a:solidFill>
                <a:cs typeface="Arial" pitchFamily="34" charset="0"/>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br>
                <a:rPr lang="en-US" sz="1600" dirty="0">
                  <a:solidFill>
                    <a:schemeClr val="bg1"/>
                  </a:solidFill>
                </a:rPr>
              </a:br>
              <a:r>
                <a:rPr lang="en-US" sz="1600" dirty="0">
                  <a:solidFill>
                    <a:schemeClr val="bg1"/>
                  </a:solidFill>
                </a:rPr>
                <a:t>First day of the first month of </a:t>
              </a:r>
              <a:br>
                <a:rPr lang="en-US" sz="1600" dirty="0">
                  <a:solidFill>
                    <a:schemeClr val="bg1"/>
                  </a:solidFill>
                </a:rPr>
              </a:br>
              <a:r>
                <a:rPr lang="en-US" sz="1600" dirty="0">
                  <a:solidFill>
                    <a:schemeClr val="bg1"/>
                  </a:solidFill>
                </a:rPr>
                <a:t>the Chinese calendar)</a:t>
              </a:r>
              <a:endParaRPr lang="ko-KR" altLang="en-US" sz="1600" dirty="0">
                <a:solidFill>
                  <a:schemeClr val="bg1"/>
                </a:solidFill>
                <a:cs typeface="Arial" pitchFamily="34" charset="0"/>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grpSp>
        <p:nvGrpSpPr>
          <p:cNvPr id="48" name="Group 47">
            <a:extLst>
              <a:ext uri="{FF2B5EF4-FFF2-40B4-BE49-F238E27FC236}">
                <a16:creationId xmlns:a16="http://schemas.microsoft.com/office/drawing/2014/main" id="{6294879D-6702-4DEF-BB2B-D30B681A7B39}"/>
              </a:ext>
            </a:extLst>
          </p:cNvPr>
          <p:cNvGrpSpPr/>
          <p:nvPr/>
        </p:nvGrpSpPr>
        <p:grpSpPr>
          <a:xfrm>
            <a:off x="1216605" y="2967717"/>
            <a:ext cx="3060000" cy="752638"/>
            <a:chOff x="879241" y="1941705"/>
            <a:chExt cx="1842088" cy="752638"/>
          </a:xfrm>
        </p:grpSpPr>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Chinese </a:t>
              </a:r>
            </a:p>
            <a:p>
              <a:pPr marL="0" indent="0" algn="ctr">
                <a:buNone/>
              </a:pPr>
              <a:r>
                <a:rPr lang="en-US" sz="1600" dirty="0">
                  <a:solidFill>
                    <a:schemeClr val="bg1"/>
                  </a:solidFill>
                </a:rPr>
                <a:t>communities</a:t>
              </a:r>
              <a:endParaRPr lang="ko-KR" altLang="en-US" sz="1600" dirty="0">
                <a:solidFill>
                  <a:schemeClr val="bg1"/>
                </a:solidFill>
                <a:cs typeface="Arial" pitchFamily="34" charset="0"/>
              </a:endParaRPr>
            </a:p>
          </p:txBody>
        </p:sp>
        <p:sp>
          <p:nvSpPr>
            <p:cNvPr id="50" name="Text Placeholder 13">
              <a:extLst>
                <a:ext uri="{FF2B5EF4-FFF2-40B4-BE49-F238E27FC236}">
                  <a16:creationId xmlns:a16="http://schemas.microsoft.com/office/drawing/2014/main" id="{0E3387AB-E95A-450A-8682-FDB6D8C771A1}"/>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pic>
        <p:nvPicPr>
          <p:cNvPr id="22" name="Picture Placeholder 21">
            <a:extLst>
              <a:ext uri="{FF2B5EF4-FFF2-40B4-BE49-F238E27FC236}">
                <a16:creationId xmlns:a16="http://schemas.microsoft.com/office/drawing/2014/main" id="{6A60BD64-0726-4644-AF8A-72726CBE7D3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477" r="18477"/>
          <a:stretch>
            <a:fillRect/>
          </a:stretch>
        </p:blipFill>
        <p:spPr/>
      </p:pic>
    </p:spTree>
    <p:extLst>
      <p:ext uri="{BB962C8B-B14F-4D97-AF65-F5344CB8AC3E}">
        <p14:creationId xmlns:p14="http://schemas.microsoft.com/office/powerpoint/2010/main" val="653751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46648" y="428542"/>
            <a:ext cx="6995136" cy="769441"/>
          </a:xfrm>
          <a:prstGeom prst="rect">
            <a:avLst/>
          </a:prstGeom>
          <a:noFill/>
        </p:spPr>
        <p:txBody>
          <a:bodyPr wrap="square" rtlCol="0" anchor="ctr">
            <a:spAutoFit/>
          </a:bodyPr>
          <a:lstStyle/>
          <a:p>
            <a:r>
              <a:rPr lang="en-US" altLang="ko-KR" sz="4400" dirty="0">
                <a:cs typeface="Arial" pitchFamily="34" charset="0"/>
              </a:rPr>
              <a:t>Malaysia Water Festival</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2462213"/>
          </a:xfrm>
          <a:prstGeom prst="rect">
            <a:avLst/>
          </a:prstGeom>
          <a:noFill/>
        </p:spPr>
        <p:txBody>
          <a:bodyPr wrap="square" rtlCol="0">
            <a:spAutoFit/>
          </a:bodyPr>
          <a:lstStyle/>
          <a:p>
            <a:r>
              <a:rPr lang="en-US" sz="1400" dirty="0"/>
              <a:t>Malaysia hosts this event annually with a range of water-based sports, a country with natural settings of rivers, beaches, seas. Activities such as kayaking, fishing and cross-channel swimming pledge a whole load of adrenaline pumping time.</a:t>
            </a:r>
            <a:br>
              <a:rPr lang="en-US" sz="1400" dirty="0"/>
            </a:br>
            <a:endParaRPr lang="en-US" sz="1400" dirty="0"/>
          </a:p>
          <a:p>
            <a:r>
              <a:rPr lang="en-US" sz="1400" dirty="0"/>
              <a:t>Held in April every year, the Langkawi International Water Festival is a water-sports competition designed as a tourism marketing event by the Langkawi Tourism Action Council and the Ministry Of Tourism Langkawi.</a:t>
            </a:r>
          </a:p>
          <a:p>
            <a:br>
              <a:rPr lang="en-US" sz="1400" dirty="0"/>
            </a:br>
            <a:endParaRPr lang="en-US" altLang="ko-KR" sz="14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Traditionally people gently sprinkled water on one another as a sign of respect,</a:t>
              </a:r>
              <a:endParaRPr lang="ko-KR" altLang="en-US" sz="1600" dirty="0">
                <a:solidFill>
                  <a:schemeClr val="bg1"/>
                </a:solidFill>
                <a:cs typeface="Arial" pitchFamily="34" charset="0"/>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br>
                <a:rPr lang="en-US" sz="1600" dirty="0">
                  <a:solidFill>
                    <a:schemeClr val="bg1"/>
                  </a:solidFill>
                </a:rPr>
              </a:br>
              <a:r>
                <a:rPr lang="en-US" sz="1600" dirty="0">
                  <a:solidFill>
                    <a:schemeClr val="bg1"/>
                  </a:solidFill>
                </a:rPr>
                <a:t>Held in April every year</a:t>
              </a:r>
              <a:endParaRPr lang="ko-KR" altLang="en-US" sz="1600" dirty="0">
                <a:solidFill>
                  <a:schemeClr val="bg1"/>
                </a:solidFill>
                <a:cs typeface="Arial" pitchFamily="34" charset="0"/>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grpSp>
        <p:nvGrpSpPr>
          <p:cNvPr id="48" name="Group 47">
            <a:extLst>
              <a:ext uri="{FF2B5EF4-FFF2-40B4-BE49-F238E27FC236}">
                <a16:creationId xmlns:a16="http://schemas.microsoft.com/office/drawing/2014/main" id="{6294879D-6702-4DEF-BB2B-D30B681A7B39}"/>
              </a:ext>
            </a:extLst>
          </p:cNvPr>
          <p:cNvGrpSpPr/>
          <p:nvPr/>
        </p:nvGrpSpPr>
        <p:grpSpPr>
          <a:xfrm>
            <a:off x="1216605" y="2967717"/>
            <a:ext cx="3060000" cy="752638"/>
            <a:chOff x="879241" y="1941705"/>
            <a:chExt cx="1842088" cy="752638"/>
          </a:xfrm>
        </p:grpSpPr>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Chinese and</a:t>
              </a:r>
            </a:p>
            <a:p>
              <a:pPr marL="0" indent="0" algn="ctr">
                <a:buNone/>
              </a:pPr>
              <a:r>
                <a:rPr lang="en-US" sz="1600" dirty="0">
                  <a:solidFill>
                    <a:schemeClr val="bg1"/>
                  </a:solidFill>
                </a:rPr>
                <a:t> Malaya communities</a:t>
              </a:r>
              <a:endParaRPr lang="ko-KR" altLang="en-US" sz="1600" dirty="0">
                <a:solidFill>
                  <a:schemeClr val="bg1"/>
                </a:solidFill>
                <a:cs typeface="Arial" pitchFamily="34" charset="0"/>
              </a:endParaRPr>
            </a:p>
          </p:txBody>
        </p:sp>
        <p:sp>
          <p:nvSpPr>
            <p:cNvPr id="50" name="Text Placeholder 13">
              <a:extLst>
                <a:ext uri="{FF2B5EF4-FFF2-40B4-BE49-F238E27FC236}">
                  <a16:creationId xmlns:a16="http://schemas.microsoft.com/office/drawing/2014/main" id="{0E3387AB-E95A-450A-8682-FDB6D8C771A1}"/>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pic>
        <p:nvPicPr>
          <p:cNvPr id="15" name="Picture Placeholder 14">
            <a:extLst>
              <a:ext uri="{FF2B5EF4-FFF2-40B4-BE49-F238E27FC236}">
                <a16:creationId xmlns:a16="http://schemas.microsoft.com/office/drawing/2014/main" id="{B047CDF4-CE08-4281-A159-126ED26369F9}"/>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729" r="16729"/>
          <a:stretch>
            <a:fillRect/>
          </a:stretch>
        </p:blipFill>
        <p:spPr/>
      </p:pic>
    </p:spTree>
    <p:extLst>
      <p:ext uri="{BB962C8B-B14F-4D97-AF65-F5344CB8AC3E}">
        <p14:creationId xmlns:p14="http://schemas.microsoft.com/office/powerpoint/2010/main" val="4294028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46648" y="351598"/>
            <a:ext cx="5737315" cy="923330"/>
          </a:xfrm>
          <a:prstGeom prst="rect">
            <a:avLst/>
          </a:prstGeom>
          <a:noFill/>
        </p:spPr>
        <p:txBody>
          <a:bodyPr wrap="square" rtlCol="0" anchor="ctr">
            <a:spAutoFit/>
          </a:bodyPr>
          <a:lstStyle/>
          <a:p>
            <a:r>
              <a:rPr lang="en-US" altLang="ko-KR" sz="5400" dirty="0">
                <a:cs typeface="Arial" pitchFamily="34" charset="0"/>
              </a:rPr>
              <a:t>Wesak Day</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2062103"/>
          </a:xfrm>
          <a:prstGeom prst="rect">
            <a:avLst/>
          </a:prstGeom>
          <a:noFill/>
        </p:spPr>
        <p:txBody>
          <a:bodyPr wrap="square" rtlCol="0">
            <a:spAutoFit/>
          </a:bodyPr>
          <a:lstStyle/>
          <a:p>
            <a:r>
              <a:rPr lang="en-US" sz="1600" dirty="0"/>
              <a:t>Wesak also known as Buddha Jayanti, Buddha Purnima and Buddha Day is a common holiday for Buddhists and some Hindus.</a:t>
            </a:r>
          </a:p>
          <a:p>
            <a:r>
              <a:rPr lang="en-US" sz="1600" dirty="0"/>
              <a:t>The festival begins with meditation and prayers, observed by Buddhists to pay homage to Buddha and to mark the three significant events in the life of Buddha (his birthday, liberation, and achievement of Nirvana). Donations were made to the needy and the poor.</a:t>
            </a: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Buddhists in Malaysia celebrate Buddha's birth</a:t>
              </a:r>
              <a:endParaRPr lang="ko-KR" altLang="en-US" sz="1600" dirty="0">
                <a:solidFill>
                  <a:schemeClr val="bg1"/>
                </a:solidFill>
                <a:cs typeface="Arial" pitchFamily="34" charset="0"/>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Wesak Day is celebrated on the Sunday that is closest to May's full moon.</a:t>
              </a:r>
              <a:endParaRPr lang="ko-KR" altLang="en-US" sz="1600" dirty="0">
                <a:solidFill>
                  <a:schemeClr val="bg1"/>
                </a:solidFill>
                <a:cs typeface="Arial" pitchFamily="34" charset="0"/>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Buddhists in Malaysia</a:t>
            </a:r>
            <a:endParaRPr lang="ko-KR" altLang="en-US" sz="1600" dirty="0">
              <a:solidFill>
                <a:schemeClr val="bg1"/>
              </a:solidFill>
              <a:cs typeface="Arial" pitchFamily="34" charset="0"/>
            </a:endParaRPr>
          </a:p>
        </p:txBody>
      </p:sp>
      <p:pic>
        <p:nvPicPr>
          <p:cNvPr id="15" name="Picture Placeholder 14">
            <a:extLst>
              <a:ext uri="{FF2B5EF4-FFF2-40B4-BE49-F238E27FC236}">
                <a16:creationId xmlns:a16="http://schemas.microsoft.com/office/drawing/2014/main" id="{D205E8F1-93BD-468E-B123-C25ED1E7E0C4}"/>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96" r="16696"/>
          <a:stretch>
            <a:fillRect/>
          </a:stretch>
        </p:blipFill>
        <p:spPr/>
      </p:pic>
    </p:spTree>
    <p:extLst>
      <p:ext uri="{BB962C8B-B14F-4D97-AF65-F5344CB8AC3E}">
        <p14:creationId xmlns:p14="http://schemas.microsoft.com/office/powerpoint/2010/main" val="41478191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46648" y="351598"/>
            <a:ext cx="5737315" cy="923330"/>
          </a:xfrm>
          <a:prstGeom prst="rect">
            <a:avLst/>
          </a:prstGeom>
          <a:noFill/>
        </p:spPr>
        <p:txBody>
          <a:bodyPr wrap="square" rtlCol="0" anchor="ctr">
            <a:spAutoFit/>
          </a:bodyPr>
          <a:lstStyle/>
          <a:p>
            <a:r>
              <a:rPr lang="en-US" altLang="ko-KR" sz="5400" dirty="0">
                <a:cs typeface="Arial" pitchFamily="34" charset="0"/>
              </a:rPr>
              <a:t>Harvest Festival</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2492990"/>
          </a:xfrm>
          <a:prstGeom prst="rect">
            <a:avLst/>
          </a:prstGeom>
          <a:noFill/>
        </p:spPr>
        <p:txBody>
          <a:bodyPr wrap="square" rtlCol="0">
            <a:spAutoFit/>
          </a:bodyPr>
          <a:lstStyle/>
          <a:p>
            <a:r>
              <a:rPr lang="en-US" dirty="0" err="1"/>
              <a:t>Kaamatan</a:t>
            </a:r>
            <a:r>
              <a:rPr lang="en-US" dirty="0"/>
              <a:t> or </a:t>
            </a:r>
            <a:r>
              <a:rPr lang="en-US" dirty="0" err="1"/>
              <a:t>Pesta</a:t>
            </a:r>
            <a:r>
              <a:rPr lang="en-US" dirty="0"/>
              <a:t> </a:t>
            </a:r>
            <a:r>
              <a:rPr lang="en-US" dirty="0" err="1"/>
              <a:t>Kaamatan</a:t>
            </a:r>
            <a:r>
              <a:rPr lang="en-US" dirty="0"/>
              <a:t> is a harvest festival held annually in Malaysia's Sabah state.</a:t>
            </a:r>
          </a:p>
          <a:p>
            <a:r>
              <a:rPr lang="en-US" dirty="0"/>
              <a:t>It is usually celebrated by the </a:t>
            </a:r>
            <a:r>
              <a:rPr lang="en-US" dirty="0" err="1"/>
              <a:t>Kadazan</a:t>
            </a:r>
            <a:r>
              <a:rPr lang="en-US" dirty="0"/>
              <a:t>-Dusun ethnic group, as well as other related ethnic groups in the state, and lasts throughout the month of May, ending with a public holiday on a date chosen by a priestess known as the </a:t>
            </a:r>
            <a:r>
              <a:rPr lang="en-US" dirty="0" err="1"/>
              <a:t>bobohizan</a:t>
            </a:r>
            <a:r>
              <a:rPr lang="en-US" dirty="0"/>
              <a:t>.</a:t>
            </a:r>
          </a:p>
          <a:p>
            <a:br>
              <a:rPr lang="en-US" dirty="0"/>
            </a:br>
            <a:endParaRPr lang="en-US" altLang="ko-KR" sz="12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br>
                <a:rPr lang="en-US" sz="1600" b="1" dirty="0">
                  <a:solidFill>
                    <a:schemeClr val="bg1"/>
                  </a:solidFill>
                </a:rPr>
              </a:br>
              <a:r>
                <a:rPr lang="en-US" sz="1600" b="1" dirty="0">
                  <a:solidFill>
                    <a:schemeClr val="bg1"/>
                  </a:solidFill>
                </a:rPr>
                <a:t>Where: Sabah</a:t>
              </a:r>
            </a:p>
            <a:p>
              <a:pPr marL="0" indent="0" algn="ctr">
                <a:buNone/>
              </a:pPr>
              <a:endParaRPr lang="en-US" sz="1600" b="1" dirty="0">
                <a:solidFill>
                  <a:schemeClr val="bg1"/>
                </a:solidFill>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dirty="0">
                <a:solidFill>
                  <a:schemeClr val="bg1"/>
                </a:solidFill>
              </a:endParaRPr>
            </a:p>
            <a:p>
              <a:pPr marL="0" indent="0" algn="ctr">
                <a:buNone/>
              </a:pPr>
              <a:r>
                <a:rPr lang="en-US" sz="1600" dirty="0">
                  <a:solidFill>
                    <a:schemeClr val="bg1"/>
                  </a:solidFill>
                </a:rPr>
                <a:t>When: 30 &amp; 31st May 2020</a:t>
              </a: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Sabah’s largest ethnic group</a:t>
            </a:r>
            <a:endParaRPr lang="ko-KR" altLang="en-US" sz="1600" dirty="0">
              <a:solidFill>
                <a:schemeClr val="bg1"/>
              </a:solidFill>
              <a:cs typeface="Arial" pitchFamily="34" charset="0"/>
            </a:endParaRPr>
          </a:p>
        </p:txBody>
      </p:sp>
      <p:pic>
        <p:nvPicPr>
          <p:cNvPr id="15" name="Picture Placeholder 14">
            <a:extLst>
              <a:ext uri="{FF2B5EF4-FFF2-40B4-BE49-F238E27FC236}">
                <a16:creationId xmlns:a16="http://schemas.microsoft.com/office/drawing/2014/main" id="{010FEB13-61D9-4D3E-AAD5-26E93842454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8444" r="18444"/>
          <a:stretch>
            <a:fillRect/>
          </a:stretch>
        </p:blipFill>
        <p:spPr/>
      </p:pic>
    </p:spTree>
    <p:extLst>
      <p:ext uri="{BB962C8B-B14F-4D97-AF65-F5344CB8AC3E}">
        <p14:creationId xmlns:p14="http://schemas.microsoft.com/office/powerpoint/2010/main" val="528407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46648" y="351598"/>
            <a:ext cx="5737315" cy="923330"/>
          </a:xfrm>
          <a:prstGeom prst="rect">
            <a:avLst/>
          </a:prstGeom>
          <a:noFill/>
        </p:spPr>
        <p:txBody>
          <a:bodyPr wrap="square" rtlCol="0" anchor="ctr">
            <a:spAutoFit/>
          </a:bodyPr>
          <a:lstStyle/>
          <a:p>
            <a:r>
              <a:rPr lang="en-US" altLang="ko-KR" sz="5400" dirty="0">
                <a:cs typeface="Arial" pitchFamily="34" charset="0"/>
              </a:rPr>
              <a:t>Hari </a:t>
            </a:r>
            <a:r>
              <a:rPr lang="en-US" altLang="ko-KR" sz="5400" dirty="0" err="1">
                <a:cs typeface="Arial" pitchFamily="34" charset="0"/>
              </a:rPr>
              <a:t>Gawai</a:t>
            </a:r>
            <a:endParaRPr lang="en-US" altLang="ko-KR" sz="5400" dirty="0">
              <a:cs typeface="Arial" pitchFamily="34" charset="0"/>
            </a:endParaRP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1938992"/>
          </a:xfrm>
          <a:prstGeom prst="rect">
            <a:avLst/>
          </a:prstGeom>
          <a:noFill/>
        </p:spPr>
        <p:txBody>
          <a:bodyPr wrap="square" rtlCol="0">
            <a:spAutoFit/>
          </a:bodyPr>
          <a:lstStyle/>
          <a:p>
            <a:r>
              <a:rPr lang="en-US" dirty="0" err="1"/>
              <a:t>Gawai</a:t>
            </a:r>
            <a:r>
              <a:rPr lang="en-US" dirty="0"/>
              <a:t> Dayak is an annual festival celebrated by the Dayak people in Sarawak, Malaysia and West Kalimantan, Indonesia on May 31st and June 1st. It is a public holiday in Sarawak and has been recognized since 1957 as a religious and social occasion.</a:t>
            </a:r>
          </a:p>
          <a:p>
            <a:br>
              <a:rPr lang="en-US" dirty="0"/>
            </a:br>
            <a:endParaRPr lang="en-US" altLang="ko-KR" sz="12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Observed by: Sarawak, West Kalimantan</a:t>
              </a: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dirty="0">
                <a:solidFill>
                  <a:schemeClr val="bg1"/>
                </a:solidFill>
              </a:endParaRPr>
            </a:p>
            <a:p>
              <a:pPr marL="0" indent="0" algn="ctr">
                <a:buNone/>
              </a:pPr>
              <a:r>
                <a:rPr lang="en-US" sz="1600" dirty="0">
                  <a:solidFill>
                    <a:schemeClr val="bg1"/>
                  </a:solidFill>
                </a:rPr>
                <a:t>Official name: </a:t>
              </a:r>
              <a:r>
                <a:rPr lang="en-US" sz="1600" dirty="0" err="1">
                  <a:solidFill>
                    <a:schemeClr val="bg1"/>
                  </a:solidFill>
                </a:rPr>
                <a:t>Gawai</a:t>
              </a:r>
              <a:r>
                <a:rPr lang="en-US" sz="1600" dirty="0">
                  <a:solidFill>
                    <a:schemeClr val="bg1"/>
                  </a:solidFill>
                </a:rPr>
                <a:t> Dayak</a:t>
              </a: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grpSp>
        <p:nvGrpSpPr>
          <p:cNvPr id="48" name="Group 47">
            <a:extLst>
              <a:ext uri="{FF2B5EF4-FFF2-40B4-BE49-F238E27FC236}">
                <a16:creationId xmlns:a16="http://schemas.microsoft.com/office/drawing/2014/main" id="{6294879D-6702-4DEF-BB2B-D30B681A7B39}"/>
              </a:ext>
            </a:extLst>
          </p:cNvPr>
          <p:cNvGrpSpPr/>
          <p:nvPr/>
        </p:nvGrpSpPr>
        <p:grpSpPr>
          <a:xfrm>
            <a:off x="1216605" y="2967717"/>
            <a:ext cx="3060000" cy="621707"/>
            <a:chOff x="879241" y="1941705"/>
            <a:chExt cx="1842088" cy="621707"/>
          </a:xfrm>
        </p:grpSpPr>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879241" y="2082303"/>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a:t>
              </a:r>
              <a:r>
                <a:rPr lang="en-US" sz="1600" dirty="0" err="1">
                  <a:solidFill>
                    <a:schemeClr val="bg1"/>
                  </a:solidFill>
                </a:rPr>
                <a:t>theDayak</a:t>
              </a:r>
              <a:r>
                <a:rPr lang="en-US" sz="1600" dirty="0">
                  <a:solidFill>
                    <a:schemeClr val="bg1"/>
                  </a:solidFill>
                </a:rPr>
                <a:t> people in Sarawak, Malaysia and West Kalimantan, Indonesia</a:t>
              </a:r>
              <a:endParaRPr lang="ko-KR" altLang="en-US" sz="1600" dirty="0">
                <a:solidFill>
                  <a:schemeClr val="bg1"/>
                </a:solidFill>
                <a:cs typeface="Arial" pitchFamily="34" charset="0"/>
              </a:endParaRPr>
            </a:p>
          </p:txBody>
        </p:sp>
        <p:sp>
          <p:nvSpPr>
            <p:cNvPr id="50" name="Text Placeholder 13">
              <a:extLst>
                <a:ext uri="{FF2B5EF4-FFF2-40B4-BE49-F238E27FC236}">
                  <a16:creationId xmlns:a16="http://schemas.microsoft.com/office/drawing/2014/main" id="{0E3387AB-E95A-450A-8682-FDB6D8C771A1}"/>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pic>
        <p:nvPicPr>
          <p:cNvPr id="15" name="Picture Placeholder 14">
            <a:extLst>
              <a:ext uri="{FF2B5EF4-FFF2-40B4-BE49-F238E27FC236}">
                <a16:creationId xmlns:a16="http://schemas.microsoft.com/office/drawing/2014/main" id="{6BC99DF4-21AC-40F4-AB77-33E0C604F2C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6937" r="26937"/>
          <a:stretch>
            <a:fillRect/>
          </a:stretch>
        </p:blipFill>
        <p:spPr/>
      </p:pic>
    </p:spTree>
    <p:extLst>
      <p:ext uri="{BB962C8B-B14F-4D97-AF65-F5344CB8AC3E}">
        <p14:creationId xmlns:p14="http://schemas.microsoft.com/office/powerpoint/2010/main" val="1148239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23CCD6-B920-4BB0-BB04-84939BA4CE5A}"/>
              </a:ext>
            </a:extLst>
          </p:cNvPr>
          <p:cNvSpPr/>
          <p:nvPr/>
        </p:nvSpPr>
        <p:spPr>
          <a:xfrm>
            <a:off x="3905725" y="169937"/>
            <a:ext cx="5771675" cy="1128750"/>
          </a:xfrm>
          <a:prstGeom prst="rect">
            <a:avLst/>
          </a:prstGeom>
          <a:gradFill flip="none" rotWithShape="1">
            <a:gsLst>
              <a:gs pos="0">
                <a:schemeClr val="accent1">
                  <a:lumMod val="5000"/>
                  <a:lumOff val="95000"/>
                  <a:alpha val="0"/>
                </a:schemeClr>
              </a:gs>
              <a:gs pos="15000">
                <a:schemeClr val="accent1">
                  <a:alpha val="30000"/>
                </a:schemeClr>
              </a:gs>
              <a:gs pos="100000">
                <a:schemeClr val="accent1">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A21CD6C-5517-42B3-BA17-FEFE32B61B1A}"/>
              </a:ext>
            </a:extLst>
          </p:cNvPr>
          <p:cNvSpPr/>
          <p:nvPr/>
        </p:nvSpPr>
        <p:spPr>
          <a:xfrm>
            <a:off x="3905724" y="269228"/>
            <a:ext cx="5771675" cy="995041"/>
          </a:xfrm>
          <a:prstGeom prst="rect">
            <a:avLst/>
          </a:prstGeom>
          <a:gradFill flip="none" rotWithShape="1">
            <a:gsLst>
              <a:gs pos="0">
                <a:schemeClr val="accent1">
                  <a:lumMod val="5000"/>
                  <a:lumOff val="95000"/>
                  <a:alpha val="0"/>
                </a:schemeClr>
              </a:gs>
              <a:gs pos="15000">
                <a:schemeClr val="accent1">
                  <a:alpha val="30000"/>
                </a:schemeClr>
              </a:gs>
              <a:gs pos="100000">
                <a:schemeClr val="accent1">
                  <a:alpha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EACE2C-F0BB-4B26-BDA0-E1B66FC049A7}"/>
              </a:ext>
            </a:extLst>
          </p:cNvPr>
          <p:cNvSpPr txBox="1"/>
          <p:nvPr/>
        </p:nvSpPr>
        <p:spPr>
          <a:xfrm>
            <a:off x="4950283" y="-550886"/>
            <a:ext cx="4192663" cy="2123658"/>
          </a:xfrm>
          <a:prstGeom prst="rect">
            <a:avLst/>
          </a:prstGeom>
          <a:noFill/>
        </p:spPr>
        <p:txBody>
          <a:bodyPr wrap="square" rtlCol="0" anchor="ctr">
            <a:spAutoFit/>
          </a:bodyPr>
          <a:lstStyle>
            <a:defPPr>
              <a:defRPr lang="en-US"/>
            </a:defPPr>
            <a:lvl1pPr algn="ctr">
              <a:defRPr sz="5400">
                <a:solidFill>
                  <a:schemeClr val="bg1"/>
                </a:solidFill>
                <a:effectLst>
                  <a:outerShdw blurRad="12700" dist="88900" dir="3000000" algn="tl" rotWithShape="0">
                    <a:schemeClr val="accent2">
                      <a:alpha val="40000"/>
                    </a:schemeClr>
                  </a:outerShdw>
                </a:effectLst>
                <a:latin typeface="+mj-lt"/>
              </a:defRPr>
            </a:lvl1pPr>
          </a:lstStyle>
          <a:p>
            <a:br>
              <a:rPr lang="en-US" sz="2000" b="1" dirty="0">
                <a:effectLst/>
              </a:rPr>
            </a:br>
            <a:br>
              <a:rPr lang="en-US" sz="2000" b="1" dirty="0">
                <a:effectLst/>
              </a:rPr>
            </a:br>
            <a:br>
              <a:rPr lang="en-US" sz="2000" b="1" dirty="0">
                <a:effectLst/>
              </a:rPr>
            </a:br>
            <a:r>
              <a:rPr lang="en-US" sz="2000" b="1" dirty="0">
                <a:effectLst/>
              </a:rPr>
              <a:t>OBJECTIVES OF THE PRESENTATION</a:t>
            </a:r>
            <a:endParaRPr lang="en-US" sz="2000" dirty="0">
              <a:effectLst/>
            </a:endParaRPr>
          </a:p>
          <a:p>
            <a:br>
              <a:rPr lang="en-US" sz="1600" dirty="0"/>
            </a:br>
            <a:endParaRPr lang="ko-KR" altLang="en-US" sz="1600" dirty="0">
              <a:effectLst/>
            </a:endParaRPr>
          </a:p>
        </p:txBody>
      </p:sp>
      <p:sp>
        <p:nvSpPr>
          <p:cNvPr id="7" name="Pentagon 48">
            <a:extLst>
              <a:ext uri="{FF2B5EF4-FFF2-40B4-BE49-F238E27FC236}">
                <a16:creationId xmlns:a16="http://schemas.microsoft.com/office/drawing/2014/main" id="{2A624A24-5712-43AA-93FB-F084A9827B90}"/>
              </a:ext>
            </a:extLst>
          </p:cNvPr>
          <p:cNvSpPr/>
          <p:nvPr/>
        </p:nvSpPr>
        <p:spPr>
          <a:xfrm>
            <a:off x="4245027" y="2438338"/>
            <a:ext cx="1116184" cy="576000"/>
          </a:xfrm>
          <a:prstGeom prst="homePlate">
            <a:avLst>
              <a:gd name="adj" fmla="val 549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8" name="Rectangle 2">
            <a:extLst>
              <a:ext uri="{FF2B5EF4-FFF2-40B4-BE49-F238E27FC236}">
                <a16:creationId xmlns:a16="http://schemas.microsoft.com/office/drawing/2014/main" id="{6C2FB229-5A1A-45D1-8AA3-7EC624D39DE0}"/>
              </a:ext>
            </a:extLst>
          </p:cNvPr>
          <p:cNvSpPr/>
          <p:nvPr/>
        </p:nvSpPr>
        <p:spPr>
          <a:xfrm>
            <a:off x="5140441" y="2438338"/>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9" name="TextBox 8">
            <a:extLst>
              <a:ext uri="{FF2B5EF4-FFF2-40B4-BE49-F238E27FC236}">
                <a16:creationId xmlns:a16="http://schemas.microsoft.com/office/drawing/2014/main" id="{F8B7B347-9BAC-4B99-8572-DBC3CAAAF124}"/>
              </a:ext>
            </a:extLst>
          </p:cNvPr>
          <p:cNvSpPr txBox="1"/>
          <p:nvPr/>
        </p:nvSpPr>
        <p:spPr>
          <a:xfrm>
            <a:off x="4326700" y="2517334"/>
            <a:ext cx="604639" cy="430887"/>
          </a:xfrm>
          <a:prstGeom prst="rect">
            <a:avLst/>
          </a:prstGeom>
          <a:noFill/>
        </p:spPr>
        <p:txBody>
          <a:bodyPr wrap="square" tIns="0" bIns="0" rtlCol="0" anchor="ctr">
            <a:spAutoFit/>
          </a:bodyPr>
          <a:lstStyle/>
          <a:p>
            <a:r>
              <a:rPr lang="en-US" altLang="ko-KR" sz="2800" b="1" dirty="0">
                <a:solidFill>
                  <a:schemeClr val="bg1"/>
                </a:solidFill>
                <a:cs typeface="Arial" pitchFamily="34" charset="0"/>
              </a:rPr>
              <a:t>02</a:t>
            </a:r>
          </a:p>
        </p:txBody>
      </p:sp>
      <p:sp>
        <p:nvSpPr>
          <p:cNvPr id="13" name="TextBox 10">
            <a:extLst>
              <a:ext uri="{FF2B5EF4-FFF2-40B4-BE49-F238E27FC236}">
                <a16:creationId xmlns:a16="http://schemas.microsoft.com/office/drawing/2014/main" id="{BB2D2EE8-A374-46AF-A5AD-7605F6CDF15D}"/>
              </a:ext>
            </a:extLst>
          </p:cNvPr>
          <p:cNvSpPr txBox="1"/>
          <p:nvPr/>
        </p:nvSpPr>
        <p:spPr bwMode="auto">
          <a:xfrm>
            <a:off x="5636697" y="2490812"/>
            <a:ext cx="4845318"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Holidays</a:t>
            </a:r>
          </a:p>
        </p:txBody>
      </p:sp>
      <p:sp>
        <p:nvSpPr>
          <p:cNvPr id="15" name="Pentagon 107">
            <a:extLst>
              <a:ext uri="{FF2B5EF4-FFF2-40B4-BE49-F238E27FC236}">
                <a16:creationId xmlns:a16="http://schemas.microsoft.com/office/drawing/2014/main" id="{F6BF9739-C17A-4459-B999-8A7AA6A33DE0}"/>
              </a:ext>
            </a:extLst>
          </p:cNvPr>
          <p:cNvSpPr/>
          <p:nvPr/>
        </p:nvSpPr>
        <p:spPr>
          <a:xfrm>
            <a:off x="4245027" y="3136214"/>
            <a:ext cx="1116184" cy="576000"/>
          </a:xfrm>
          <a:prstGeom prst="homePlate">
            <a:avLst>
              <a:gd name="adj" fmla="val 549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6" name="Rectangle 2">
            <a:extLst>
              <a:ext uri="{FF2B5EF4-FFF2-40B4-BE49-F238E27FC236}">
                <a16:creationId xmlns:a16="http://schemas.microsoft.com/office/drawing/2014/main" id="{27F35469-A37F-4773-B743-85C37465EA53}"/>
              </a:ext>
            </a:extLst>
          </p:cNvPr>
          <p:cNvSpPr/>
          <p:nvPr/>
        </p:nvSpPr>
        <p:spPr>
          <a:xfrm>
            <a:off x="5140441" y="3136214"/>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17" name="TextBox 16">
            <a:extLst>
              <a:ext uri="{FF2B5EF4-FFF2-40B4-BE49-F238E27FC236}">
                <a16:creationId xmlns:a16="http://schemas.microsoft.com/office/drawing/2014/main" id="{BF979869-9847-489C-85D0-F93E50D9DC05}"/>
              </a:ext>
            </a:extLst>
          </p:cNvPr>
          <p:cNvSpPr txBox="1"/>
          <p:nvPr/>
        </p:nvSpPr>
        <p:spPr>
          <a:xfrm>
            <a:off x="4326700" y="3215210"/>
            <a:ext cx="604639" cy="430887"/>
          </a:xfrm>
          <a:prstGeom prst="rect">
            <a:avLst/>
          </a:prstGeom>
          <a:noFill/>
        </p:spPr>
        <p:txBody>
          <a:bodyPr wrap="square" tIns="0" bIns="0" rtlCol="0" anchor="ctr">
            <a:spAutoFit/>
          </a:bodyPr>
          <a:lstStyle/>
          <a:p>
            <a:r>
              <a:rPr lang="en-US" altLang="ko-KR" sz="2800" b="1" dirty="0">
                <a:solidFill>
                  <a:schemeClr val="bg1"/>
                </a:solidFill>
                <a:cs typeface="Arial" pitchFamily="34" charset="0"/>
              </a:rPr>
              <a:t>03</a:t>
            </a:r>
          </a:p>
        </p:txBody>
      </p:sp>
      <p:sp>
        <p:nvSpPr>
          <p:cNvPr id="19" name="TextBox 10">
            <a:extLst>
              <a:ext uri="{FF2B5EF4-FFF2-40B4-BE49-F238E27FC236}">
                <a16:creationId xmlns:a16="http://schemas.microsoft.com/office/drawing/2014/main" id="{100244F8-D98D-4E45-AE4D-23324DFE739B}"/>
              </a:ext>
            </a:extLst>
          </p:cNvPr>
          <p:cNvSpPr txBox="1"/>
          <p:nvPr/>
        </p:nvSpPr>
        <p:spPr bwMode="auto">
          <a:xfrm>
            <a:off x="5636697" y="3188688"/>
            <a:ext cx="4845318"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Types of Holidays</a:t>
            </a:r>
          </a:p>
        </p:txBody>
      </p:sp>
      <p:sp>
        <p:nvSpPr>
          <p:cNvPr id="21" name="Pentagon 114">
            <a:extLst>
              <a:ext uri="{FF2B5EF4-FFF2-40B4-BE49-F238E27FC236}">
                <a16:creationId xmlns:a16="http://schemas.microsoft.com/office/drawing/2014/main" id="{3E5F433C-A330-4D31-9CBE-5E8306BDDC15}"/>
              </a:ext>
            </a:extLst>
          </p:cNvPr>
          <p:cNvSpPr/>
          <p:nvPr/>
        </p:nvSpPr>
        <p:spPr>
          <a:xfrm>
            <a:off x="4245027" y="3834090"/>
            <a:ext cx="1116184" cy="576000"/>
          </a:xfrm>
          <a:prstGeom prst="homePlate">
            <a:avLst>
              <a:gd name="adj" fmla="val 5491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2" name="Rectangle 2">
            <a:extLst>
              <a:ext uri="{FF2B5EF4-FFF2-40B4-BE49-F238E27FC236}">
                <a16:creationId xmlns:a16="http://schemas.microsoft.com/office/drawing/2014/main" id="{62D5747A-20C4-47B5-9B0E-8BA0B5D34350}"/>
              </a:ext>
            </a:extLst>
          </p:cNvPr>
          <p:cNvSpPr/>
          <p:nvPr/>
        </p:nvSpPr>
        <p:spPr>
          <a:xfrm>
            <a:off x="5140441" y="3834090"/>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3" name="TextBox 22">
            <a:extLst>
              <a:ext uri="{FF2B5EF4-FFF2-40B4-BE49-F238E27FC236}">
                <a16:creationId xmlns:a16="http://schemas.microsoft.com/office/drawing/2014/main" id="{F4FA4822-602F-49FB-B221-CBFF5A8F41E2}"/>
              </a:ext>
            </a:extLst>
          </p:cNvPr>
          <p:cNvSpPr txBox="1"/>
          <p:nvPr/>
        </p:nvSpPr>
        <p:spPr>
          <a:xfrm>
            <a:off x="4326700" y="3913086"/>
            <a:ext cx="604639" cy="430887"/>
          </a:xfrm>
          <a:prstGeom prst="rect">
            <a:avLst/>
          </a:prstGeom>
          <a:noFill/>
        </p:spPr>
        <p:txBody>
          <a:bodyPr wrap="square" tIns="0" bIns="0" rtlCol="0" anchor="ctr">
            <a:spAutoFit/>
          </a:bodyPr>
          <a:lstStyle/>
          <a:p>
            <a:r>
              <a:rPr lang="en-US" altLang="ko-KR" sz="2800" b="1" dirty="0">
                <a:solidFill>
                  <a:schemeClr val="bg1"/>
                </a:solidFill>
                <a:cs typeface="Arial" pitchFamily="34" charset="0"/>
              </a:rPr>
              <a:t>04</a:t>
            </a:r>
          </a:p>
        </p:txBody>
      </p:sp>
      <p:sp>
        <p:nvSpPr>
          <p:cNvPr id="25" name="TextBox 10">
            <a:extLst>
              <a:ext uri="{FF2B5EF4-FFF2-40B4-BE49-F238E27FC236}">
                <a16:creationId xmlns:a16="http://schemas.microsoft.com/office/drawing/2014/main" id="{54B2E3E9-EB12-497F-866F-30D3AF96FBA7}"/>
              </a:ext>
            </a:extLst>
          </p:cNvPr>
          <p:cNvSpPr txBox="1"/>
          <p:nvPr/>
        </p:nvSpPr>
        <p:spPr bwMode="auto">
          <a:xfrm>
            <a:off x="5636697" y="3886564"/>
            <a:ext cx="4845318"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National Holidays</a:t>
            </a:r>
          </a:p>
        </p:txBody>
      </p:sp>
      <p:sp>
        <p:nvSpPr>
          <p:cNvPr id="27" name="Pentagon 121">
            <a:extLst>
              <a:ext uri="{FF2B5EF4-FFF2-40B4-BE49-F238E27FC236}">
                <a16:creationId xmlns:a16="http://schemas.microsoft.com/office/drawing/2014/main" id="{B37A4B37-52D6-4E5B-ACCF-1547C56A5478}"/>
              </a:ext>
            </a:extLst>
          </p:cNvPr>
          <p:cNvSpPr/>
          <p:nvPr/>
        </p:nvSpPr>
        <p:spPr>
          <a:xfrm>
            <a:off x="4245027" y="4531966"/>
            <a:ext cx="1116184" cy="576000"/>
          </a:xfrm>
          <a:prstGeom prst="homePlate">
            <a:avLst>
              <a:gd name="adj" fmla="val 5491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8" name="Rectangle 2">
            <a:extLst>
              <a:ext uri="{FF2B5EF4-FFF2-40B4-BE49-F238E27FC236}">
                <a16:creationId xmlns:a16="http://schemas.microsoft.com/office/drawing/2014/main" id="{332333AD-FFD5-435D-B4BD-10F7E633135F}"/>
              </a:ext>
            </a:extLst>
          </p:cNvPr>
          <p:cNvSpPr/>
          <p:nvPr/>
        </p:nvSpPr>
        <p:spPr>
          <a:xfrm>
            <a:off x="5140441" y="4531966"/>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9" name="TextBox 28">
            <a:extLst>
              <a:ext uri="{FF2B5EF4-FFF2-40B4-BE49-F238E27FC236}">
                <a16:creationId xmlns:a16="http://schemas.microsoft.com/office/drawing/2014/main" id="{790001C2-6623-4C76-BFDA-F3EBB97724BE}"/>
              </a:ext>
            </a:extLst>
          </p:cNvPr>
          <p:cNvSpPr txBox="1"/>
          <p:nvPr/>
        </p:nvSpPr>
        <p:spPr>
          <a:xfrm>
            <a:off x="4326700" y="4610962"/>
            <a:ext cx="604639" cy="430887"/>
          </a:xfrm>
          <a:prstGeom prst="rect">
            <a:avLst/>
          </a:prstGeom>
          <a:noFill/>
        </p:spPr>
        <p:txBody>
          <a:bodyPr wrap="square" tIns="0" bIns="0" rtlCol="0" anchor="ctr">
            <a:spAutoFit/>
          </a:bodyPr>
          <a:lstStyle/>
          <a:p>
            <a:r>
              <a:rPr lang="en-US" altLang="ko-KR" sz="2800" b="1" dirty="0">
                <a:solidFill>
                  <a:schemeClr val="bg1"/>
                </a:solidFill>
                <a:cs typeface="Arial" pitchFamily="34" charset="0"/>
              </a:rPr>
              <a:t>05</a:t>
            </a:r>
          </a:p>
        </p:txBody>
      </p:sp>
      <p:sp>
        <p:nvSpPr>
          <p:cNvPr id="31" name="TextBox 10">
            <a:extLst>
              <a:ext uri="{FF2B5EF4-FFF2-40B4-BE49-F238E27FC236}">
                <a16:creationId xmlns:a16="http://schemas.microsoft.com/office/drawing/2014/main" id="{7E700DBB-B5DB-4D27-812E-AC70EF29FE1E}"/>
              </a:ext>
            </a:extLst>
          </p:cNvPr>
          <p:cNvSpPr txBox="1"/>
          <p:nvPr/>
        </p:nvSpPr>
        <p:spPr bwMode="auto">
          <a:xfrm>
            <a:off x="5636697" y="4584440"/>
            <a:ext cx="4845318"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Festivals</a:t>
            </a:r>
          </a:p>
        </p:txBody>
      </p:sp>
      <p:sp>
        <p:nvSpPr>
          <p:cNvPr id="33" name="Pentagon 128">
            <a:extLst>
              <a:ext uri="{FF2B5EF4-FFF2-40B4-BE49-F238E27FC236}">
                <a16:creationId xmlns:a16="http://schemas.microsoft.com/office/drawing/2014/main" id="{23EA86AF-83CF-4A87-B767-CB046675ADCD}"/>
              </a:ext>
            </a:extLst>
          </p:cNvPr>
          <p:cNvSpPr/>
          <p:nvPr/>
        </p:nvSpPr>
        <p:spPr>
          <a:xfrm>
            <a:off x="4245027" y="5229840"/>
            <a:ext cx="1116184" cy="576000"/>
          </a:xfrm>
          <a:prstGeom prst="homePlate">
            <a:avLst>
              <a:gd name="adj" fmla="val 54918"/>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4" name="Rectangle 2">
            <a:extLst>
              <a:ext uri="{FF2B5EF4-FFF2-40B4-BE49-F238E27FC236}">
                <a16:creationId xmlns:a16="http://schemas.microsoft.com/office/drawing/2014/main" id="{CF14B3F6-468A-43B5-BE64-F27BDD6E04BF}"/>
              </a:ext>
            </a:extLst>
          </p:cNvPr>
          <p:cNvSpPr/>
          <p:nvPr/>
        </p:nvSpPr>
        <p:spPr>
          <a:xfrm>
            <a:off x="5140441" y="5229840"/>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35" name="TextBox 34">
            <a:extLst>
              <a:ext uri="{FF2B5EF4-FFF2-40B4-BE49-F238E27FC236}">
                <a16:creationId xmlns:a16="http://schemas.microsoft.com/office/drawing/2014/main" id="{023BC152-B856-4890-B7C8-FA0FA99C1C14}"/>
              </a:ext>
            </a:extLst>
          </p:cNvPr>
          <p:cNvSpPr txBox="1"/>
          <p:nvPr/>
        </p:nvSpPr>
        <p:spPr>
          <a:xfrm>
            <a:off x="4326700" y="5308836"/>
            <a:ext cx="604639" cy="430887"/>
          </a:xfrm>
          <a:prstGeom prst="rect">
            <a:avLst/>
          </a:prstGeom>
          <a:noFill/>
        </p:spPr>
        <p:txBody>
          <a:bodyPr wrap="square" tIns="0" bIns="0" rtlCol="0" anchor="ctr">
            <a:spAutoFit/>
          </a:bodyPr>
          <a:lstStyle/>
          <a:p>
            <a:r>
              <a:rPr lang="en-US" altLang="ko-KR" sz="2800" b="1" dirty="0">
                <a:solidFill>
                  <a:schemeClr val="bg1"/>
                </a:solidFill>
                <a:cs typeface="Arial" pitchFamily="34" charset="0"/>
              </a:rPr>
              <a:t>06</a:t>
            </a:r>
          </a:p>
        </p:txBody>
      </p:sp>
      <p:sp>
        <p:nvSpPr>
          <p:cNvPr id="37" name="TextBox 10">
            <a:extLst>
              <a:ext uri="{FF2B5EF4-FFF2-40B4-BE49-F238E27FC236}">
                <a16:creationId xmlns:a16="http://schemas.microsoft.com/office/drawing/2014/main" id="{6DF3B045-D8E6-4597-8CB3-D9C58879BF48}"/>
              </a:ext>
            </a:extLst>
          </p:cNvPr>
          <p:cNvSpPr txBox="1"/>
          <p:nvPr/>
        </p:nvSpPr>
        <p:spPr bwMode="auto">
          <a:xfrm>
            <a:off x="5636697" y="5282314"/>
            <a:ext cx="4845318"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Types of Festivals</a:t>
            </a:r>
          </a:p>
        </p:txBody>
      </p:sp>
      <p:sp>
        <p:nvSpPr>
          <p:cNvPr id="39" name="Pentagon 128">
            <a:extLst>
              <a:ext uri="{FF2B5EF4-FFF2-40B4-BE49-F238E27FC236}">
                <a16:creationId xmlns:a16="http://schemas.microsoft.com/office/drawing/2014/main" id="{A8A30622-21BB-480C-AD07-7DC74A6FB47A}"/>
              </a:ext>
            </a:extLst>
          </p:cNvPr>
          <p:cNvSpPr/>
          <p:nvPr/>
        </p:nvSpPr>
        <p:spPr>
          <a:xfrm>
            <a:off x="4245027" y="5927714"/>
            <a:ext cx="1116184" cy="576000"/>
          </a:xfrm>
          <a:prstGeom prst="homePlate">
            <a:avLst>
              <a:gd name="adj" fmla="val 5491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40" name="Rectangle 2">
            <a:extLst>
              <a:ext uri="{FF2B5EF4-FFF2-40B4-BE49-F238E27FC236}">
                <a16:creationId xmlns:a16="http://schemas.microsoft.com/office/drawing/2014/main" id="{33F6D85D-46A9-452B-A38B-C29B1A64D6DA}"/>
              </a:ext>
            </a:extLst>
          </p:cNvPr>
          <p:cNvSpPr/>
          <p:nvPr/>
        </p:nvSpPr>
        <p:spPr>
          <a:xfrm>
            <a:off x="5140441" y="5927714"/>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41" name="TextBox 40">
            <a:extLst>
              <a:ext uri="{FF2B5EF4-FFF2-40B4-BE49-F238E27FC236}">
                <a16:creationId xmlns:a16="http://schemas.microsoft.com/office/drawing/2014/main" id="{27FC076C-6FB9-4188-921A-C6B27E47C69F}"/>
              </a:ext>
            </a:extLst>
          </p:cNvPr>
          <p:cNvSpPr txBox="1"/>
          <p:nvPr/>
        </p:nvSpPr>
        <p:spPr>
          <a:xfrm>
            <a:off x="4326700" y="6006710"/>
            <a:ext cx="604639" cy="430887"/>
          </a:xfrm>
          <a:prstGeom prst="rect">
            <a:avLst/>
          </a:prstGeom>
          <a:noFill/>
        </p:spPr>
        <p:txBody>
          <a:bodyPr wrap="square" tIns="0" bIns="0" rtlCol="0" anchor="ctr">
            <a:spAutoFit/>
          </a:bodyPr>
          <a:lstStyle/>
          <a:p>
            <a:r>
              <a:rPr lang="en-US" altLang="ko-KR" sz="2800" b="1" dirty="0">
                <a:solidFill>
                  <a:schemeClr val="bg1"/>
                </a:solidFill>
                <a:cs typeface="Arial" pitchFamily="34" charset="0"/>
              </a:rPr>
              <a:t>07</a:t>
            </a:r>
          </a:p>
        </p:txBody>
      </p:sp>
      <p:sp>
        <p:nvSpPr>
          <p:cNvPr id="43" name="TextBox 10">
            <a:extLst>
              <a:ext uri="{FF2B5EF4-FFF2-40B4-BE49-F238E27FC236}">
                <a16:creationId xmlns:a16="http://schemas.microsoft.com/office/drawing/2014/main" id="{5C455F92-FF4A-4249-9F1D-776C3A5B8471}"/>
              </a:ext>
            </a:extLst>
          </p:cNvPr>
          <p:cNvSpPr txBox="1"/>
          <p:nvPr/>
        </p:nvSpPr>
        <p:spPr bwMode="auto">
          <a:xfrm>
            <a:off x="5636697" y="5980188"/>
            <a:ext cx="4845318"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Conclusion</a:t>
            </a:r>
          </a:p>
        </p:txBody>
      </p:sp>
      <p:sp>
        <p:nvSpPr>
          <p:cNvPr id="50" name="Pentagon 121">
            <a:extLst>
              <a:ext uri="{FF2B5EF4-FFF2-40B4-BE49-F238E27FC236}">
                <a16:creationId xmlns:a16="http://schemas.microsoft.com/office/drawing/2014/main" id="{98C0F13D-0782-477E-A14C-99425EEA408C}"/>
              </a:ext>
            </a:extLst>
          </p:cNvPr>
          <p:cNvSpPr/>
          <p:nvPr/>
        </p:nvSpPr>
        <p:spPr>
          <a:xfrm>
            <a:off x="4245027" y="1740462"/>
            <a:ext cx="1116184" cy="576000"/>
          </a:xfrm>
          <a:prstGeom prst="homePlate">
            <a:avLst>
              <a:gd name="adj" fmla="val 54918"/>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51" name="Rectangle 2">
            <a:extLst>
              <a:ext uri="{FF2B5EF4-FFF2-40B4-BE49-F238E27FC236}">
                <a16:creationId xmlns:a16="http://schemas.microsoft.com/office/drawing/2014/main" id="{C4B6A071-5398-4345-919E-1EC06E38307E}"/>
              </a:ext>
            </a:extLst>
          </p:cNvPr>
          <p:cNvSpPr/>
          <p:nvPr/>
        </p:nvSpPr>
        <p:spPr>
          <a:xfrm>
            <a:off x="5140441" y="1740462"/>
            <a:ext cx="5629158" cy="576000"/>
          </a:xfrm>
          <a:custGeom>
            <a:avLst/>
            <a:gdLst/>
            <a:ahLst/>
            <a:cxnLst/>
            <a:rect l="l" t="t" r="r" b="b"/>
            <a:pathLst>
              <a:path w="6460280" h="792000">
                <a:moveTo>
                  <a:pt x="0" y="0"/>
                </a:moveTo>
                <a:lnTo>
                  <a:pt x="6460280" y="0"/>
                </a:lnTo>
                <a:lnTo>
                  <a:pt x="6460280" y="792000"/>
                </a:lnTo>
                <a:lnTo>
                  <a:pt x="0" y="792000"/>
                </a:lnTo>
                <a:lnTo>
                  <a:pt x="396000" y="396000"/>
                </a:lnTo>
                <a:close/>
              </a:path>
            </a:pathLst>
          </a:cu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52" name="TextBox 51">
            <a:extLst>
              <a:ext uri="{FF2B5EF4-FFF2-40B4-BE49-F238E27FC236}">
                <a16:creationId xmlns:a16="http://schemas.microsoft.com/office/drawing/2014/main" id="{A4746C4A-8C9C-4987-926C-911B19ACB007}"/>
              </a:ext>
            </a:extLst>
          </p:cNvPr>
          <p:cNvSpPr txBox="1"/>
          <p:nvPr/>
        </p:nvSpPr>
        <p:spPr>
          <a:xfrm>
            <a:off x="4326700" y="1819458"/>
            <a:ext cx="604639" cy="430887"/>
          </a:xfrm>
          <a:prstGeom prst="rect">
            <a:avLst/>
          </a:prstGeom>
          <a:noFill/>
        </p:spPr>
        <p:txBody>
          <a:bodyPr wrap="square" tIns="0" bIns="0" rtlCol="0" anchor="ctr">
            <a:spAutoFit/>
          </a:bodyPr>
          <a:lstStyle/>
          <a:p>
            <a:r>
              <a:rPr lang="en-US" altLang="ko-KR" sz="2800" b="1" dirty="0">
                <a:solidFill>
                  <a:schemeClr val="bg1"/>
                </a:solidFill>
                <a:cs typeface="Arial" pitchFamily="34" charset="0"/>
              </a:rPr>
              <a:t>01</a:t>
            </a:r>
          </a:p>
        </p:txBody>
      </p:sp>
      <p:sp>
        <p:nvSpPr>
          <p:cNvPr id="54" name="TextBox 10">
            <a:extLst>
              <a:ext uri="{FF2B5EF4-FFF2-40B4-BE49-F238E27FC236}">
                <a16:creationId xmlns:a16="http://schemas.microsoft.com/office/drawing/2014/main" id="{91E2D879-E687-4100-9A2E-6489C6888C5C}"/>
              </a:ext>
            </a:extLst>
          </p:cNvPr>
          <p:cNvSpPr txBox="1"/>
          <p:nvPr/>
        </p:nvSpPr>
        <p:spPr bwMode="auto">
          <a:xfrm>
            <a:off x="5636697" y="1867012"/>
            <a:ext cx="4845318" cy="338554"/>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defRPr/>
            </a:pPr>
            <a:r>
              <a:rPr lang="en-US" altLang="ko-KR" sz="1600" b="1" dirty="0">
                <a:cs typeface="Arial" pitchFamily="34" charset="0"/>
              </a:rPr>
              <a:t>Introduction</a:t>
            </a:r>
          </a:p>
        </p:txBody>
      </p:sp>
    </p:spTree>
    <p:extLst>
      <p:ext uri="{BB962C8B-B14F-4D97-AF65-F5344CB8AC3E}">
        <p14:creationId xmlns:p14="http://schemas.microsoft.com/office/powerpoint/2010/main" val="1339431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46648" y="428542"/>
            <a:ext cx="5737315" cy="769441"/>
          </a:xfrm>
          <a:prstGeom prst="rect">
            <a:avLst/>
          </a:prstGeom>
          <a:noFill/>
        </p:spPr>
        <p:txBody>
          <a:bodyPr wrap="square" rtlCol="0" anchor="ctr">
            <a:spAutoFit/>
          </a:bodyPr>
          <a:lstStyle/>
          <a:p>
            <a:r>
              <a:rPr lang="en-US" altLang="ko-KR" sz="4400" dirty="0">
                <a:cs typeface="Arial" pitchFamily="34" charset="0"/>
              </a:rPr>
              <a:t>Dragon Boat Festival</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2800767"/>
          </a:xfrm>
          <a:prstGeom prst="rect">
            <a:avLst/>
          </a:prstGeom>
          <a:noFill/>
        </p:spPr>
        <p:txBody>
          <a:bodyPr wrap="square" rtlCol="0">
            <a:spAutoFit/>
          </a:bodyPr>
          <a:lstStyle/>
          <a:p>
            <a:r>
              <a:rPr lang="en-US" sz="1600" dirty="0"/>
              <a:t>Also known as the Festival of Chang or </a:t>
            </a:r>
            <a:r>
              <a:rPr lang="en-US" sz="1600" dirty="0" err="1"/>
              <a:t>Duanwu</a:t>
            </a:r>
            <a:r>
              <a:rPr lang="en-US" sz="1600" dirty="0"/>
              <a:t>, it commemorates a patriot and poet named Qu Yuan in China. </a:t>
            </a:r>
          </a:p>
          <a:p>
            <a:r>
              <a:rPr lang="en-US" sz="1600" dirty="0"/>
              <a:t>Penang, where the annual Penang International Dragon Boat Festival takes place on a large scale, is the best place to watch the festivities. Rowers in the annual dragon boat race in </a:t>
            </a:r>
            <a:r>
              <a:rPr lang="en-US" sz="1600" dirty="0" err="1"/>
              <a:t>Penang.activities</a:t>
            </a:r>
            <a:r>
              <a:rPr lang="en-US" sz="1600" dirty="0"/>
              <a:t> include hanging Zhong </a:t>
            </a:r>
            <a:r>
              <a:rPr lang="en-US" sz="1600" dirty="0" err="1"/>
              <a:t>Kui</a:t>
            </a:r>
            <a:r>
              <a:rPr lang="en-US" sz="1600" dirty="0"/>
              <a:t> icons, hanging </a:t>
            </a:r>
            <a:r>
              <a:rPr lang="en-US" sz="1600" dirty="0" err="1"/>
              <a:t>mugwort</a:t>
            </a:r>
            <a:r>
              <a:rPr lang="en-US" sz="1600" dirty="0"/>
              <a:t> and calamus, taking long walks, writing spells, and wearing perfumed medicine bags.</a:t>
            </a:r>
          </a:p>
          <a:p>
            <a:br>
              <a:rPr lang="en-US" sz="1600" dirty="0"/>
            </a:br>
            <a:br>
              <a:rPr lang="en-US" sz="1600" dirty="0"/>
            </a:br>
            <a:endParaRPr lang="en-US" altLang="ko-KR" sz="16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b="1" dirty="0">
                <a:solidFill>
                  <a:schemeClr val="bg1"/>
                </a:solidFill>
              </a:endParaRPr>
            </a:p>
            <a:p>
              <a:pPr marL="0" indent="0" algn="ctr">
                <a:buNone/>
              </a:pPr>
              <a:r>
                <a:rPr lang="en-US" sz="1600" b="1" dirty="0">
                  <a:solidFill>
                    <a:schemeClr val="bg1"/>
                  </a:solidFill>
                </a:rPr>
                <a:t>Observed by: Chinese</a:t>
              </a: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The festival now occurs on the 5th day of the 5th month of the traditional Chinese calendar</a:t>
              </a:r>
              <a:endParaRPr lang="ko-KR" altLang="en-US" sz="1600" dirty="0">
                <a:solidFill>
                  <a:schemeClr val="bg1"/>
                </a:solidFill>
                <a:cs typeface="Arial" pitchFamily="34" charset="0"/>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dirty="0">
              <a:solidFill>
                <a:schemeClr val="bg1"/>
              </a:solidFill>
            </a:endParaRPr>
          </a:p>
          <a:p>
            <a:pPr marL="0" indent="0" algn="ctr">
              <a:buNone/>
            </a:pPr>
            <a:r>
              <a:rPr lang="en-US" sz="1600" dirty="0">
                <a:solidFill>
                  <a:schemeClr val="bg1"/>
                </a:solidFill>
              </a:rPr>
              <a:t>Date: Thursday, June 25, 2020</a:t>
            </a:r>
          </a:p>
        </p:txBody>
      </p:sp>
      <p:pic>
        <p:nvPicPr>
          <p:cNvPr id="16" name="Picture Placeholder 15">
            <a:extLst>
              <a:ext uri="{FF2B5EF4-FFF2-40B4-BE49-F238E27FC236}">
                <a16:creationId xmlns:a16="http://schemas.microsoft.com/office/drawing/2014/main" id="{D11B8E5D-2316-4F5C-82CD-7AA0861517E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1429" r="21429"/>
          <a:stretch>
            <a:fillRect/>
          </a:stretch>
        </p:blipFill>
        <p:spPr/>
      </p:pic>
    </p:spTree>
    <p:extLst>
      <p:ext uri="{BB962C8B-B14F-4D97-AF65-F5344CB8AC3E}">
        <p14:creationId xmlns:p14="http://schemas.microsoft.com/office/powerpoint/2010/main" val="2243867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66098" y="397945"/>
            <a:ext cx="6975686" cy="646331"/>
          </a:xfrm>
          <a:prstGeom prst="rect">
            <a:avLst/>
          </a:prstGeom>
          <a:noFill/>
        </p:spPr>
        <p:txBody>
          <a:bodyPr wrap="square" rtlCol="0" anchor="ctr">
            <a:spAutoFit/>
          </a:bodyPr>
          <a:lstStyle/>
          <a:p>
            <a:r>
              <a:rPr lang="en-US" altLang="ko-KR" sz="3600" dirty="0">
                <a:cs typeface="Arial" pitchFamily="34" charset="0"/>
              </a:rPr>
              <a:t>Rainforest World Music Festival</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3016210"/>
          </a:xfrm>
          <a:prstGeom prst="rect">
            <a:avLst/>
          </a:prstGeom>
          <a:noFill/>
        </p:spPr>
        <p:txBody>
          <a:bodyPr wrap="square" rtlCol="0">
            <a:spAutoFit/>
          </a:bodyPr>
          <a:lstStyle/>
          <a:p>
            <a:r>
              <a:rPr lang="en-US" dirty="0"/>
              <a:t>The Rainforest World Music Festival (often abbreviated as RWMF) is an annual three-day music festival celebrating world music diversity, held in Kuching, Sarawak, Malaysia, featuring daytime music workshops, cultural exhibits, art exhibitions, food stalls, and evening concerts on the main stage.</a:t>
            </a:r>
            <a:endParaRPr lang="en-US" sz="1600" dirty="0"/>
          </a:p>
          <a:p>
            <a:br>
              <a:rPr lang="en-US" sz="1600" dirty="0"/>
            </a:br>
            <a:endParaRPr lang="en-US" sz="1600" dirty="0"/>
          </a:p>
          <a:p>
            <a:br>
              <a:rPr lang="en-US" sz="1600" dirty="0"/>
            </a:br>
            <a:br>
              <a:rPr lang="en-US" sz="1600" dirty="0"/>
            </a:br>
            <a:endParaRPr lang="en-US" altLang="ko-KR" sz="16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Where: Borneo</a:t>
              </a:r>
            </a:p>
            <a:p>
              <a:pPr marL="0" indent="0" algn="ctr">
                <a:buNone/>
              </a:pPr>
              <a:endParaRPr lang="en-US" sz="1600" b="1" dirty="0">
                <a:solidFill>
                  <a:schemeClr val="bg1"/>
                </a:solidFill>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When: July 2020</a:t>
              </a: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Kuching, Sarawak, Malaysia communities</a:t>
            </a:r>
            <a:endParaRPr lang="ko-KR" altLang="en-US" sz="1600" dirty="0">
              <a:solidFill>
                <a:schemeClr val="bg1"/>
              </a:solidFill>
              <a:cs typeface="Arial" pitchFamily="34" charset="0"/>
            </a:endParaRPr>
          </a:p>
        </p:txBody>
      </p:sp>
      <p:pic>
        <p:nvPicPr>
          <p:cNvPr id="20" name="Picture Placeholder 19">
            <a:extLst>
              <a:ext uri="{FF2B5EF4-FFF2-40B4-BE49-F238E27FC236}">
                <a16:creationId xmlns:a16="http://schemas.microsoft.com/office/drawing/2014/main" id="{23F2CE9D-3C18-413E-82A2-B92DB461E486}"/>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6699" r="16699"/>
          <a:stretch>
            <a:fillRect/>
          </a:stretch>
        </p:blipFill>
        <p:spPr/>
      </p:pic>
    </p:spTree>
    <p:extLst>
      <p:ext uri="{BB962C8B-B14F-4D97-AF65-F5344CB8AC3E}">
        <p14:creationId xmlns:p14="http://schemas.microsoft.com/office/powerpoint/2010/main" val="29534784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4000" r="-4000"/>
          </a:stretch>
        </a:blipFill>
        <a:effectLst/>
      </p:bgPr>
    </p:bg>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66098" y="397945"/>
            <a:ext cx="7348594" cy="646331"/>
          </a:xfrm>
          <a:prstGeom prst="rect">
            <a:avLst/>
          </a:prstGeom>
          <a:noFill/>
        </p:spPr>
        <p:txBody>
          <a:bodyPr wrap="square" rtlCol="0" anchor="ctr">
            <a:spAutoFit/>
          </a:bodyPr>
          <a:lstStyle/>
          <a:p>
            <a:r>
              <a:rPr lang="en-US" altLang="ko-KR" sz="3600" dirty="0">
                <a:cs typeface="Arial" pitchFamily="34" charset="0"/>
              </a:rPr>
              <a:t>Independence Day (Hari Merdeka)</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3016210"/>
          </a:xfrm>
          <a:prstGeom prst="rect">
            <a:avLst/>
          </a:prstGeom>
          <a:noFill/>
        </p:spPr>
        <p:txBody>
          <a:bodyPr wrap="square" rtlCol="0">
            <a:spAutoFit/>
          </a:bodyPr>
          <a:lstStyle/>
          <a:p>
            <a:r>
              <a:rPr lang="en-US" dirty="0"/>
              <a:t>Hari Merdeka (Malaysian ' Independence Day ') is Malaysia's official independence day, also known as Hari </a:t>
            </a:r>
            <a:r>
              <a:rPr lang="en-US" dirty="0" err="1"/>
              <a:t>Kebangsaan</a:t>
            </a:r>
            <a:r>
              <a:rPr lang="en-US" dirty="0"/>
              <a:t> (' National Day ').</a:t>
            </a:r>
          </a:p>
          <a:p>
            <a:r>
              <a:rPr lang="en-US" dirty="0"/>
              <a:t>Malaysia gained its independence from the British in a very peaceful way through talks on August 31, 1957.</a:t>
            </a:r>
          </a:p>
          <a:p>
            <a:br>
              <a:rPr lang="en-US" dirty="0"/>
            </a:br>
            <a:br>
              <a:rPr lang="en-US" sz="1600" dirty="0"/>
            </a:br>
            <a:endParaRPr lang="en-US" sz="1600" dirty="0"/>
          </a:p>
          <a:p>
            <a:br>
              <a:rPr lang="en-US" sz="1600" dirty="0"/>
            </a:br>
            <a:br>
              <a:rPr lang="en-US" sz="1600" dirty="0"/>
            </a:br>
            <a:endParaRPr lang="en-US" altLang="ko-KR" sz="16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August 31, 1957</a:t>
              </a:r>
              <a:endParaRPr lang="ko-KR" altLang="en-US" sz="1600" dirty="0">
                <a:solidFill>
                  <a:schemeClr val="bg1"/>
                </a:solidFill>
                <a:cs typeface="Arial" pitchFamily="34" charset="0"/>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dirty="0">
                <a:solidFill>
                  <a:schemeClr val="bg1"/>
                </a:solidFill>
              </a:endParaRPr>
            </a:p>
            <a:p>
              <a:pPr marL="0" indent="0" algn="ctr">
                <a:buNone/>
              </a:pPr>
              <a:r>
                <a:rPr lang="en-US" sz="1600" dirty="0">
                  <a:solidFill>
                    <a:schemeClr val="bg1"/>
                  </a:solidFill>
                </a:rPr>
                <a:t>National Day</a:t>
              </a:r>
              <a:endParaRPr lang="ko-KR" altLang="en-US" sz="1600" dirty="0">
                <a:solidFill>
                  <a:schemeClr val="bg1"/>
                </a:solidFill>
                <a:cs typeface="Arial" pitchFamily="34" charset="0"/>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Malaysian</a:t>
            </a:r>
            <a:endParaRPr lang="ko-KR" altLang="en-US" sz="1600" dirty="0">
              <a:solidFill>
                <a:schemeClr val="bg1"/>
              </a:solidFill>
              <a:cs typeface="Arial" pitchFamily="34" charset="0"/>
            </a:endParaRPr>
          </a:p>
        </p:txBody>
      </p:sp>
      <p:pic>
        <p:nvPicPr>
          <p:cNvPr id="22" name="Picture Placeholder 21">
            <a:extLst>
              <a:ext uri="{FF2B5EF4-FFF2-40B4-BE49-F238E27FC236}">
                <a16:creationId xmlns:a16="http://schemas.microsoft.com/office/drawing/2014/main" id="{4FA982F7-46A0-4625-B1E5-DA32AD695CDB}"/>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750" r="16750"/>
          <a:stretch>
            <a:fillRect/>
          </a:stretch>
        </p:blipFill>
        <p:spPr/>
      </p:pic>
    </p:spTree>
    <p:extLst>
      <p:ext uri="{BB962C8B-B14F-4D97-AF65-F5344CB8AC3E}">
        <p14:creationId xmlns:p14="http://schemas.microsoft.com/office/powerpoint/2010/main" val="2489559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l="-3000" r="-3000"/>
          </a:stretch>
        </a:blipFill>
        <a:effectLst/>
      </p:bgPr>
    </p:bg>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66098" y="397945"/>
            <a:ext cx="6975686" cy="646331"/>
          </a:xfrm>
          <a:prstGeom prst="rect">
            <a:avLst/>
          </a:prstGeom>
          <a:noFill/>
        </p:spPr>
        <p:txBody>
          <a:bodyPr wrap="square" rtlCol="0" anchor="ctr">
            <a:spAutoFit/>
          </a:bodyPr>
          <a:lstStyle/>
          <a:p>
            <a:r>
              <a:rPr lang="en-US" altLang="ko-KR" sz="3600" dirty="0">
                <a:cs typeface="Arial" pitchFamily="34" charset="0"/>
              </a:rPr>
              <a:t>Hari Raya </a:t>
            </a:r>
            <a:r>
              <a:rPr lang="en-US" altLang="ko-KR" sz="3600" dirty="0" err="1">
                <a:cs typeface="Arial" pitchFamily="34" charset="0"/>
              </a:rPr>
              <a:t>Aidilfitri</a:t>
            </a:r>
            <a:endParaRPr lang="en-US" altLang="ko-KR" sz="3600" dirty="0">
              <a:cs typeface="Arial" pitchFamily="34" charset="0"/>
            </a:endParaRP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3016210"/>
          </a:xfrm>
          <a:prstGeom prst="rect">
            <a:avLst/>
          </a:prstGeom>
          <a:noFill/>
        </p:spPr>
        <p:txBody>
          <a:bodyPr wrap="square" rtlCol="0">
            <a:spAutoFit/>
          </a:bodyPr>
          <a:lstStyle/>
          <a:p>
            <a:r>
              <a:rPr lang="en-US" dirty="0"/>
              <a:t>The Rainforest World Music Festival (often abbreviated as RWMF) is an annual three-day music festival celebrating world music diversity, held in Kuching, Sarawak, Malaysia, featuring daytime music workshops, cultural exhibits, art exhibitions, food stalls, and evening concerts on the main stage.</a:t>
            </a:r>
            <a:endParaRPr lang="en-US" sz="1600" dirty="0"/>
          </a:p>
          <a:p>
            <a:br>
              <a:rPr lang="en-US" sz="1600" dirty="0"/>
            </a:br>
            <a:endParaRPr lang="en-US" sz="1600" dirty="0"/>
          </a:p>
          <a:p>
            <a:br>
              <a:rPr lang="en-US" sz="1600" dirty="0"/>
            </a:br>
            <a:br>
              <a:rPr lang="en-US" sz="1600" dirty="0"/>
            </a:br>
            <a:endParaRPr lang="en-US" altLang="ko-KR" sz="16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Eid al-</a:t>
              </a:r>
              <a:r>
                <a:rPr lang="en-US" sz="1600" b="1" dirty="0" err="1">
                  <a:solidFill>
                    <a:schemeClr val="bg1"/>
                  </a:solidFill>
                </a:rPr>
                <a:t>Fitr</a:t>
              </a:r>
              <a:r>
                <a:rPr lang="en-US" sz="1600" b="1" dirty="0">
                  <a:solidFill>
                    <a:schemeClr val="bg1"/>
                  </a:solidFill>
                </a:rPr>
                <a:t>, also called the “   Festival of Breaking the Fast"</a:t>
              </a:r>
              <a:endParaRPr lang="ko-KR" altLang="en-US" sz="1600" dirty="0">
                <a:solidFill>
                  <a:schemeClr val="bg1"/>
                </a:solidFill>
                <a:cs typeface="Arial" pitchFamily="34" charset="0"/>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dirty="0">
                <a:solidFill>
                  <a:schemeClr val="bg1"/>
                </a:solidFill>
              </a:endParaRPr>
            </a:p>
            <a:p>
              <a:pPr marL="0" indent="0" algn="ctr">
                <a:buNone/>
              </a:pPr>
              <a:r>
                <a:rPr lang="en-US" sz="1600" dirty="0">
                  <a:solidFill>
                    <a:schemeClr val="bg1"/>
                  </a:solidFill>
                </a:rPr>
                <a:t>Month Of Ramadan</a:t>
              </a:r>
              <a:endParaRPr lang="ko-KR" altLang="en-US" sz="1600" dirty="0">
                <a:solidFill>
                  <a:schemeClr val="bg1"/>
                </a:solidFill>
                <a:cs typeface="Arial" pitchFamily="34" charset="0"/>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Muslim Malaysian </a:t>
            </a:r>
            <a:endParaRPr lang="ko-KR" altLang="en-US" sz="1600" dirty="0">
              <a:solidFill>
                <a:schemeClr val="bg1"/>
              </a:solidFill>
              <a:cs typeface="Arial" pitchFamily="34" charset="0"/>
            </a:endParaRPr>
          </a:p>
        </p:txBody>
      </p:sp>
      <p:pic>
        <p:nvPicPr>
          <p:cNvPr id="18" name="Picture Placeholder 17">
            <a:extLst>
              <a:ext uri="{FF2B5EF4-FFF2-40B4-BE49-F238E27FC236}">
                <a16:creationId xmlns:a16="http://schemas.microsoft.com/office/drawing/2014/main" id="{B4F9CF7D-4291-4204-B440-353518C87B45}"/>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2500" r="12500"/>
          <a:stretch>
            <a:fillRect/>
          </a:stretch>
        </p:blipFill>
        <p:spPr>
          <a:xfrm rot="5400000">
            <a:off x="5754688" y="457200"/>
            <a:ext cx="5943600" cy="5943600"/>
          </a:xfrm>
        </p:spPr>
      </p:pic>
    </p:spTree>
    <p:extLst>
      <p:ext uri="{BB962C8B-B14F-4D97-AF65-F5344CB8AC3E}">
        <p14:creationId xmlns:p14="http://schemas.microsoft.com/office/powerpoint/2010/main" val="1003786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66098" y="397945"/>
            <a:ext cx="6975686" cy="646331"/>
          </a:xfrm>
          <a:prstGeom prst="rect">
            <a:avLst/>
          </a:prstGeom>
          <a:noFill/>
        </p:spPr>
        <p:txBody>
          <a:bodyPr wrap="square" rtlCol="0" anchor="ctr">
            <a:spAutoFit/>
          </a:bodyPr>
          <a:lstStyle/>
          <a:p>
            <a:r>
              <a:rPr lang="en-US" altLang="ko-KR" sz="3600" dirty="0">
                <a:cs typeface="Arial" pitchFamily="34" charset="0"/>
              </a:rPr>
              <a:t>Hungry Ghost Festival</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2154436"/>
          </a:xfrm>
          <a:prstGeom prst="rect">
            <a:avLst/>
          </a:prstGeom>
          <a:noFill/>
        </p:spPr>
        <p:txBody>
          <a:bodyPr wrap="square" rtlCol="0">
            <a:spAutoFit/>
          </a:bodyPr>
          <a:lstStyle/>
          <a:p>
            <a:r>
              <a:rPr lang="en-US" dirty="0"/>
              <a:t>The holiday, celebrated among the Chinese, commemorates the opening of the gates of hell for the souls of the lower world to roam freely for a month.</a:t>
            </a:r>
          </a:p>
          <a:p>
            <a:br>
              <a:rPr lang="en-US" sz="1600" dirty="0"/>
            </a:br>
            <a:endParaRPr lang="en-US" sz="1600" dirty="0"/>
          </a:p>
          <a:p>
            <a:br>
              <a:rPr lang="en-US" sz="1600" dirty="0"/>
            </a:br>
            <a:br>
              <a:rPr lang="en-US" sz="1600" dirty="0"/>
            </a:br>
            <a:endParaRPr lang="en-US" altLang="ko-KR" sz="16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celebrated on the 14th day of the seventh lunar month</a:t>
              </a:r>
              <a:endParaRPr lang="ko-KR" altLang="en-US" sz="1600" dirty="0">
                <a:solidFill>
                  <a:schemeClr val="bg1"/>
                </a:solidFill>
                <a:cs typeface="Arial" pitchFamily="34" charset="0"/>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Also called: Ghost Month</a:t>
              </a: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Chinese </a:t>
            </a:r>
          </a:p>
          <a:p>
            <a:pPr marL="0" indent="0" algn="ctr">
              <a:buNone/>
            </a:pPr>
            <a:r>
              <a:rPr lang="en-US" sz="1600" dirty="0">
                <a:solidFill>
                  <a:schemeClr val="bg1"/>
                </a:solidFill>
              </a:rPr>
              <a:t>communities</a:t>
            </a:r>
            <a:endParaRPr lang="ko-KR" altLang="en-US" sz="1600" dirty="0">
              <a:solidFill>
                <a:schemeClr val="bg1"/>
              </a:solidFill>
              <a:cs typeface="Arial" pitchFamily="34" charset="0"/>
            </a:endParaRPr>
          </a:p>
        </p:txBody>
      </p:sp>
      <p:pic>
        <p:nvPicPr>
          <p:cNvPr id="19" name="Picture Placeholder 18">
            <a:extLst>
              <a:ext uri="{FF2B5EF4-FFF2-40B4-BE49-F238E27FC236}">
                <a16:creationId xmlns:a16="http://schemas.microsoft.com/office/drawing/2014/main" id="{54C43E28-5C75-4B34-B909-5FAAD2CC4B1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12500" r="12500"/>
          <a:stretch>
            <a:fillRect/>
          </a:stretch>
        </p:blipFill>
        <p:spPr/>
      </p:pic>
    </p:spTree>
    <p:extLst>
      <p:ext uri="{BB962C8B-B14F-4D97-AF65-F5344CB8AC3E}">
        <p14:creationId xmlns:p14="http://schemas.microsoft.com/office/powerpoint/2010/main" val="1087047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0000"/>
            <a:lum/>
          </a:blip>
          <a:srcRect/>
          <a:stretch>
            <a:fillRect l="-26000" r="-26000"/>
          </a:stretch>
        </a:blipFill>
        <a:effectLst/>
      </p:bgPr>
    </p:bg>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66098" y="397945"/>
            <a:ext cx="6975686" cy="646331"/>
          </a:xfrm>
          <a:prstGeom prst="rect">
            <a:avLst/>
          </a:prstGeom>
          <a:noFill/>
        </p:spPr>
        <p:txBody>
          <a:bodyPr wrap="square" rtlCol="0" anchor="ctr">
            <a:spAutoFit/>
          </a:bodyPr>
          <a:lstStyle/>
          <a:p>
            <a:r>
              <a:rPr lang="en-US" altLang="ko-KR" sz="3600" dirty="0">
                <a:cs typeface="Arial" pitchFamily="34" charset="0"/>
              </a:rPr>
              <a:t>Malaysia Day (Hari Malaysia)</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2893100"/>
          </a:xfrm>
          <a:prstGeom prst="rect">
            <a:avLst/>
          </a:prstGeom>
          <a:noFill/>
        </p:spPr>
        <p:txBody>
          <a:bodyPr wrap="square" rtlCol="0">
            <a:spAutoFit/>
          </a:bodyPr>
          <a:lstStyle/>
          <a:p>
            <a:r>
              <a:rPr lang="en-US" sz="1600" dirty="0"/>
              <a:t>Malaysia Day is a public holiday to celebrate the establishment of the Malaysian .The holiday commemorates the union of the existing states of Malaya, North Borneo, Sarawak and Singapore to form Malaysia's federation, but less than two years later, on August 9, 1965, Singapore was excluded from the </a:t>
            </a:r>
            <a:r>
              <a:rPr lang="en-US" sz="1600" dirty="0" err="1"/>
              <a:t>federation.ederation</a:t>
            </a:r>
            <a:r>
              <a:rPr lang="en-US" sz="1600" dirty="0"/>
              <a:t> in 1963 on the same date.</a:t>
            </a:r>
          </a:p>
          <a:p>
            <a:br>
              <a:rPr lang="en-US" sz="1400" dirty="0"/>
            </a:br>
            <a:endParaRPr lang="en-US" sz="1400" dirty="0"/>
          </a:p>
          <a:p>
            <a:br>
              <a:rPr lang="en-US" sz="1400" dirty="0"/>
            </a:br>
            <a:br>
              <a:rPr lang="en-US" sz="1400" dirty="0"/>
            </a:br>
            <a:endParaRPr lang="en-US" altLang="ko-KR" sz="14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Observed by: Malaysians</a:t>
              </a: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16 September every year</a:t>
              </a:r>
              <a:endParaRPr lang="ko-KR" altLang="en-US" sz="1600" dirty="0">
                <a:solidFill>
                  <a:schemeClr val="bg1"/>
                </a:solidFill>
                <a:cs typeface="Arial" pitchFamily="34" charset="0"/>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Malaysian</a:t>
            </a:r>
            <a:endParaRPr lang="ko-KR" altLang="en-US" sz="1600" dirty="0">
              <a:solidFill>
                <a:schemeClr val="bg1"/>
              </a:solidFill>
              <a:cs typeface="Arial" pitchFamily="34" charset="0"/>
            </a:endParaRPr>
          </a:p>
        </p:txBody>
      </p:sp>
      <p:pic>
        <p:nvPicPr>
          <p:cNvPr id="15" name="Picture Placeholder 14">
            <a:extLst>
              <a:ext uri="{FF2B5EF4-FFF2-40B4-BE49-F238E27FC236}">
                <a16:creationId xmlns:a16="http://schemas.microsoft.com/office/drawing/2014/main" id="{28707ABD-A31A-425B-9A14-912E6E4542F8}"/>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16667" r="16667"/>
          <a:stretch>
            <a:fillRect/>
          </a:stretch>
        </p:blipFill>
        <p:spPr/>
      </p:pic>
    </p:spTree>
    <p:extLst>
      <p:ext uri="{BB962C8B-B14F-4D97-AF65-F5344CB8AC3E}">
        <p14:creationId xmlns:p14="http://schemas.microsoft.com/office/powerpoint/2010/main" val="4136374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318877F-6525-428C-9CB0-C4EE86EF4E10}"/>
              </a:ext>
            </a:extLst>
          </p:cNvPr>
          <p:cNvSpPr txBox="1"/>
          <p:nvPr/>
        </p:nvSpPr>
        <p:spPr>
          <a:xfrm>
            <a:off x="579666" y="1741600"/>
            <a:ext cx="3475499" cy="1234573"/>
          </a:xfrm>
          <a:prstGeom prst="rect">
            <a:avLst/>
          </a:prstGeom>
          <a:noFill/>
        </p:spPr>
        <p:txBody>
          <a:bodyPr lIns="0" anchor="ctr"/>
          <a:lstStyle>
            <a:lvl1pPr indent="0">
              <a:spcBef>
                <a:spcPct val="20000"/>
              </a:spcBef>
              <a:buFontTx/>
              <a:buNone/>
              <a:defRPr sz="2400" b="1" baseline="0">
                <a:solidFill>
                  <a:schemeClr val="bg1"/>
                </a:solidFill>
              </a:defRPr>
            </a:lvl1pPr>
            <a:lvl2pPr marL="742950" indent="-285750">
              <a:spcBef>
                <a:spcPct val="20000"/>
              </a:spcBef>
              <a:buFont typeface="Arial" pitchFamily="34" charset="0"/>
              <a:buChar char="–"/>
              <a:defRPr sz="2800"/>
            </a:lvl2pPr>
            <a:lvl3pPr marL="1143000" indent="-228600">
              <a:spcBef>
                <a:spcPct val="20000"/>
              </a:spcBef>
              <a:buFont typeface="Arial" pitchFamily="34" charset="0"/>
              <a:buChar char="•"/>
              <a:defRPr sz="2400"/>
            </a:lvl3pPr>
            <a:lvl4pPr marL="1600200" indent="-228600">
              <a:spcBef>
                <a:spcPct val="20000"/>
              </a:spcBef>
              <a:buFont typeface="Arial" pitchFamily="34" charset="0"/>
              <a:buChar char="–"/>
              <a:defRPr sz="2000"/>
            </a:lvl4pPr>
            <a:lvl5pPr marL="2057400" indent="-228600">
              <a:spcBef>
                <a:spcPct val="20000"/>
              </a:spcBef>
              <a:buFont typeface="Arial" pitchFamily="34" charset="0"/>
              <a:buChar char="»"/>
              <a:defRPr sz="2000"/>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ctr"/>
            <a:r>
              <a:rPr lang="en-US" altLang="ko-KR" sz="3200" dirty="0">
                <a:latin typeface="+mj-lt"/>
              </a:rPr>
              <a:t>Mooncake Festival Celebration </a:t>
            </a:r>
          </a:p>
        </p:txBody>
      </p:sp>
      <p:pic>
        <p:nvPicPr>
          <p:cNvPr id="11" name="Picture Placeholder 10">
            <a:extLst>
              <a:ext uri="{FF2B5EF4-FFF2-40B4-BE49-F238E27FC236}">
                <a16:creationId xmlns:a16="http://schemas.microsoft.com/office/drawing/2014/main" id="{150A122A-F537-47E6-B100-483BD707831B}"/>
              </a:ext>
            </a:extLst>
          </p:cNvPr>
          <p:cNvPicPr>
            <a:picLocks noGrp="1" noChangeAspect="1"/>
          </p:cNvPicPr>
          <p:nvPr>
            <p:ph type="pic" sz="quarter" idx="65"/>
          </p:nvPr>
        </p:nvPicPr>
        <p:blipFill>
          <a:blip r:embed="rId3">
            <a:extLst>
              <a:ext uri="{28A0092B-C50C-407E-A947-70E740481C1C}">
                <a14:useLocalDpi xmlns:a14="http://schemas.microsoft.com/office/drawing/2010/main" val="0"/>
              </a:ext>
            </a:extLst>
          </a:blip>
          <a:srcRect t="1346" b="1346"/>
          <a:stretch>
            <a:fillRect/>
          </a:stretch>
        </p:blipFill>
        <p:spPr>
          <a:xfrm rot="5400000">
            <a:off x="4546600" y="2490788"/>
            <a:ext cx="4106863" cy="299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Placeholder 12">
            <a:extLst>
              <a:ext uri="{FF2B5EF4-FFF2-40B4-BE49-F238E27FC236}">
                <a16:creationId xmlns:a16="http://schemas.microsoft.com/office/drawing/2014/main" id="{DC4185D2-A52A-4358-8C20-52653DF98491}"/>
              </a:ext>
            </a:extLst>
          </p:cNvPr>
          <p:cNvPicPr>
            <a:picLocks noGrp="1" noChangeAspect="1"/>
          </p:cNvPicPr>
          <p:nvPr>
            <p:ph type="pic" sz="quarter" idx="66"/>
          </p:nvPr>
        </p:nvPicPr>
        <p:blipFill>
          <a:blip r:embed="rId4">
            <a:extLst>
              <a:ext uri="{28A0092B-C50C-407E-A947-70E740481C1C}">
                <a14:useLocalDpi xmlns:a14="http://schemas.microsoft.com/office/drawing/2010/main" val="0"/>
              </a:ext>
            </a:extLst>
          </a:blip>
          <a:srcRect l="22126" r="22126"/>
          <a:stretch>
            <a:fillRect/>
          </a:stretch>
        </p:blipFill>
        <p:spPr>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Rounded Corners 2">
            <a:extLst>
              <a:ext uri="{FF2B5EF4-FFF2-40B4-BE49-F238E27FC236}">
                <a16:creationId xmlns:a16="http://schemas.microsoft.com/office/drawing/2014/main" id="{77A2EF0F-6EBF-4F92-99C4-A379EBD1D64F}"/>
              </a:ext>
            </a:extLst>
          </p:cNvPr>
          <p:cNvSpPr/>
          <p:nvPr/>
        </p:nvSpPr>
        <p:spPr>
          <a:xfrm>
            <a:off x="132522" y="3631096"/>
            <a:ext cx="4784035" cy="3101008"/>
          </a:xfrm>
          <a:prstGeom prst="roundRect">
            <a:avLst/>
          </a:prstGeom>
          <a:solidFill>
            <a:schemeClr val="tx2">
              <a:lumMod val="40000"/>
              <a:lumOff val="60000"/>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b="1" dirty="0">
              <a:solidFill>
                <a:schemeClr val="tx1"/>
              </a:solidFill>
            </a:endParaRPr>
          </a:p>
          <a:p>
            <a:endParaRPr lang="en-US" sz="1600" b="1" dirty="0">
              <a:solidFill>
                <a:schemeClr val="tx1"/>
              </a:solidFill>
            </a:endParaRPr>
          </a:p>
          <a:p>
            <a:br>
              <a:rPr lang="en-US" sz="1600" b="1" dirty="0">
                <a:solidFill>
                  <a:schemeClr val="tx1"/>
                </a:solidFill>
              </a:rPr>
            </a:br>
            <a:r>
              <a:rPr lang="en-US" sz="1600" b="1" dirty="0">
                <a:solidFill>
                  <a:schemeClr val="tx1"/>
                </a:solidFill>
              </a:rPr>
              <a:t>Fondly known as the </a:t>
            </a:r>
            <a:r>
              <a:rPr lang="en-US" sz="1600" b="1" dirty="0" err="1">
                <a:solidFill>
                  <a:schemeClr val="tx1"/>
                </a:solidFill>
              </a:rPr>
              <a:t>Tanglung</a:t>
            </a:r>
            <a:r>
              <a:rPr lang="en-US" sz="1600" b="1" dirty="0">
                <a:solidFill>
                  <a:schemeClr val="tx1"/>
                </a:solidFill>
              </a:rPr>
              <a:t> Festival or Mooncake Festival, the Chinese celebrate at the end of the harvest season.</a:t>
            </a:r>
          </a:p>
          <a:p>
            <a:r>
              <a:rPr lang="en-US" sz="1600" b="1" dirty="0">
                <a:solidFill>
                  <a:schemeClr val="tx1"/>
                </a:solidFill>
              </a:rPr>
              <a:t>Kuala Lumpur, the capital of Malaysia, has the most abundant and most colorful Mid-Autumn Festival activities throughout the country, including lanterns parades, Chinese traditional opera performances, dragon dance and lion dance, and puppet shows. On that day, </a:t>
            </a:r>
            <a:r>
              <a:rPr lang="en-US" sz="1600" b="1" dirty="0" err="1">
                <a:solidFill>
                  <a:schemeClr val="tx1"/>
                </a:solidFill>
              </a:rPr>
              <a:t>Petaling</a:t>
            </a:r>
            <a:r>
              <a:rPr lang="en-US" sz="1600" b="1" dirty="0">
                <a:solidFill>
                  <a:schemeClr val="tx1"/>
                </a:solidFill>
              </a:rPr>
              <a:t> Street is the busiest place.</a:t>
            </a:r>
          </a:p>
          <a:p>
            <a:br>
              <a:rPr lang="en-US" sz="1600" b="1" dirty="0">
                <a:solidFill>
                  <a:schemeClr val="tx1"/>
                </a:solidFill>
              </a:rPr>
            </a:br>
            <a:endParaRPr lang="en-US" altLang="ko-KR" sz="1600" b="1" dirty="0">
              <a:solidFill>
                <a:schemeClr val="tx1"/>
              </a:solidFill>
              <a:cs typeface="Arial" pitchFamily="34" charset="0"/>
            </a:endParaRPr>
          </a:p>
          <a:p>
            <a:pPr algn="ctr"/>
            <a:endParaRPr lang="en-US" sz="1600" b="1" dirty="0">
              <a:solidFill>
                <a:schemeClr val="tx1"/>
              </a:solidFill>
            </a:endParaRPr>
          </a:p>
        </p:txBody>
      </p:sp>
      <p:sp>
        <p:nvSpPr>
          <p:cNvPr id="14" name="Rectangle 13">
            <a:extLst>
              <a:ext uri="{FF2B5EF4-FFF2-40B4-BE49-F238E27FC236}">
                <a16:creationId xmlns:a16="http://schemas.microsoft.com/office/drawing/2014/main" id="{D7490B6B-5EA2-43F9-9077-9CC2989FD779}"/>
              </a:ext>
            </a:extLst>
          </p:cNvPr>
          <p:cNvSpPr/>
          <p:nvPr/>
        </p:nvSpPr>
        <p:spPr>
          <a:xfrm>
            <a:off x="0" y="0"/>
            <a:ext cx="12192000" cy="1086678"/>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Mid Autumn Festival</a:t>
            </a:r>
          </a:p>
        </p:txBody>
      </p:sp>
    </p:spTree>
    <p:extLst>
      <p:ext uri="{BB962C8B-B14F-4D97-AF65-F5344CB8AC3E}">
        <p14:creationId xmlns:p14="http://schemas.microsoft.com/office/powerpoint/2010/main" val="2018845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0000"/>
            <a:lum/>
          </a:blip>
          <a:srcRect/>
          <a:stretch>
            <a:fillRect l="-4000" r="-4000"/>
          </a:stretch>
        </a:blipFill>
        <a:effectLst/>
      </p:bgPr>
    </p:bg>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66098" y="397945"/>
            <a:ext cx="6975686" cy="646331"/>
          </a:xfrm>
          <a:prstGeom prst="rect">
            <a:avLst/>
          </a:prstGeom>
          <a:noFill/>
        </p:spPr>
        <p:txBody>
          <a:bodyPr wrap="square" rtlCol="0" anchor="ctr">
            <a:spAutoFit/>
          </a:bodyPr>
          <a:lstStyle/>
          <a:p>
            <a:r>
              <a:rPr lang="en-US" altLang="ko-KR" sz="3600" dirty="0">
                <a:cs typeface="Arial" pitchFamily="34" charset="0"/>
              </a:rPr>
              <a:t>Eid al-</a:t>
            </a:r>
            <a:r>
              <a:rPr lang="en-US" altLang="ko-KR" sz="3600" dirty="0" err="1">
                <a:cs typeface="Arial" pitchFamily="34" charset="0"/>
              </a:rPr>
              <a:t>Adha</a:t>
            </a:r>
            <a:r>
              <a:rPr lang="en-US" altLang="ko-KR" sz="3600" dirty="0">
                <a:cs typeface="Arial" pitchFamily="34" charset="0"/>
              </a:rPr>
              <a:t> (Hari Raya </a:t>
            </a:r>
            <a:r>
              <a:rPr lang="en-US" altLang="ko-KR" sz="3600" dirty="0" err="1">
                <a:cs typeface="Arial" pitchFamily="34" charset="0"/>
              </a:rPr>
              <a:t>Aidiladha</a:t>
            </a:r>
            <a:r>
              <a:rPr lang="en-US" altLang="ko-KR" sz="3600" dirty="0">
                <a:cs typeface="Arial" pitchFamily="34" charset="0"/>
              </a:rPr>
              <a:t>)</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2985433"/>
          </a:xfrm>
          <a:prstGeom prst="rect">
            <a:avLst/>
          </a:prstGeom>
          <a:noFill/>
        </p:spPr>
        <p:txBody>
          <a:bodyPr wrap="square" rtlCol="0">
            <a:spAutoFit/>
          </a:bodyPr>
          <a:lstStyle/>
          <a:p>
            <a:r>
              <a:rPr lang="en-US" dirty="0"/>
              <a:t>In celebrate the Islamic holiday of Eid al-</a:t>
            </a:r>
            <a:r>
              <a:rPr lang="en-US" dirty="0" err="1"/>
              <a:t>Adha</a:t>
            </a:r>
            <a:r>
              <a:rPr lang="en-US" dirty="0"/>
              <a:t>, the closure of the annual Haj (pilgrimage to the Holy City of Mecca) marks the occasion most noticeably. Sacrificial slaughtering, or korban slaughtering, takes place in mosques and distributes the food to the poor and needy.</a:t>
            </a:r>
          </a:p>
          <a:p>
            <a:br>
              <a:rPr lang="en-US" sz="1600" dirty="0"/>
            </a:br>
            <a:endParaRPr lang="en-US" sz="1600" dirty="0"/>
          </a:p>
          <a:p>
            <a:br>
              <a:rPr lang="en-US" sz="1600" dirty="0"/>
            </a:br>
            <a:br>
              <a:rPr lang="en-US" sz="1600" dirty="0"/>
            </a:br>
            <a:endParaRPr lang="en-US" altLang="ko-KR" sz="16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Eid al-</a:t>
              </a:r>
              <a:r>
                <a:rPr lang="en-US" sz="1600" b="1" dirty="0" err="1">
                  <a:solidFill>
                    <a:schemeClr val="bg1"/>
                  </a:solidFill>
                </a:rPr>
                <a:t>Adha</a:t>
              </a:r>
              <a:r>
                <a:rPr lang="en-US" sz="1600" b="1" dirty="0">
                  <a:solidFill>
                    <a:schemeClr val="bg1"/>
                  </a:solidFill>
                </a:rPr>
                <a:t> or Eid </a:t>
              </a:r>
              <a:r>
                <a:rPr lang="en-US" sz="1600" b="1" dirty="0" err="1">
                  <a:solidFill>
                    <a:schemeClr val="bg1"/>
                  </a:solidFill>
                </a:rPr>
                <a:t>Qurban</a:t>
              </a:r>
              <a:r>
                <a:rPr lang="en-US" sz="1600" b="1" dirty="0">
                  <a:solidFill>
                    <a:schemeClr val="bg1"/>
                  </a:solidFill>
                </a:rPr>
                <a:t>, also called the "Festival of the Sacrifice"</a:t>
              </a:r>
              <a:endParaRPr lang="ko-KR" altLang="en-US" sz="1600" dirty="0">
                <a:solidFill>
                  <a:schemeClr val="bg1"/>
                </a:solidFill>
                <a:cs typeface="Arial" pitchFamily="34" charset="0"/>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dirty="0">
                <a:solidFill>
                  <a:schemeClr val="bg1"/>
                </a:solidFill>
              </a:endParaRPr>
            </a:p>
            <a:p>
              <a:pPr marL="0" indent="0" algn="ctr">
                <a:buNone/>
              </a:pPr>
              <a:r>
                <a:rPr lang="en-US" sz="1600" dirty="0">
                  <a:solidFill>
                    <a:schemeClr val="bg1"/>
                  </a:solidFill>
                </a:rPr>
                <a:t>held in </a:t>
              </a:r>
              <a:r>
                <a:rPr lang="en-US" sz="1600" dirty="0" err="1">
                  <a:solidFill>
                    <a:schemeClr val="bg1"/>
                  </a:solidFill>
                </a:rPr>
                <a:t>zilhaj</a:t>
              </a:r>
              <a:r>
                <a:rPr lang="en-US" sz="1600" dirty="0">
                  <a:solidFill>
                    <a:schemeClr val="bg1"/>
                  </a:solidFill>
                </a:rPr>
                <a:t> month</a:t>
              </a:r>
              <a:endParaRPr lang="ko-KR" altLang="en-US" sz="1600" dirty="0">
                <a:solidFill>
                  <a:schemeClr val="bg1"/>
                </a:solidFill>
                <a:cs typeface="Arial" pitchFamily="34" charset="0"/>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Muslim Malaysian </a:t>
            </a:r>
            <a:endParaRPr lang="ko-KR" altLang="en-US" sz="1600" dirty="0">
              <a:solidFill>
                <a:schemeClr val="bg1"/>
              </a:solidFill>
              <a:cs typeface="Arial" pitchFamily="34" charset="0"/>
            </a:endParaRPr>
          </a:p>
        </p:txBody>
      </p:sp>
      <p:pic>
        <p:nvPicPr>
          <p:cNvPr id="15" name="Picture Placeholder 14">
            <a:extLst>
              <a:ext uri="{FF2B5EF4-FFF2-40B4-BE49-F238E27FC236}">
                <a16:creationId xmlns:a16="http://schemas.microsoft.com/office/drawing/2014/main" id="{8E3C3F63-2901-4C85-A247-53E228E2CDDC}"/>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2967708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a:stretch>
        </a:blipFill>
        <a:effectLst/>
      </p:bgPr>
    </p:bg>
    <p:spTree>
      <p:nvGrpSpPr>
        <p:cNvPr id="1" name=""/>
        <p:cNvGrpSpPr/>
        <p:nvPr/>
      </p:nvGrpSpPr>
      <p:grpSpPr>
        <a:xfrm>
          <a:off x="0" y="0"/>
          <a:ext cx="0" cy="0"/>
          <a:chOff x="0" y="0"/>
          <a:chExt cx="0" cy="0"/>
        </a:xfrm>
      </p:grpSpPr>
      <p:grpSp>
        <p:nvGrpSpPr>
          <p:cNvPr id="4" name="Graphic 174">
            <a:extLst>
              <a:ext uri="{FF2B5EF4-FFF2-40B4-BE49-F238E27FC236}">
                <a16:creationId xmlns:a16="http://schemas.microsoft.com/office/drawing/2014/main" id="{290A0A63-22ED-40F8-AE7B-7B5FE1A9136A}"/>
              </a:ext>
            </a:extLst>
          </p:cNvPr>
          <p:cNvGrpSpPr/>
          <p:nvPr/>
        </p:nvGrpSpPr>
        <p:grpSpPr>
          <a:xfrm>
            <a:off x="7822334" y="1584173"/>
            <a:ext cx="1948058" cy="3129550"/>
            <a:chOff x="3961426" y="-675"/>
            <a:chExt cx="4270173" cy="6860025"/>
          </a:xfrm>
          <a:solidFill>
            <a:schemeClr val="accent2">
              <a:alpha val="60000"/>
            </a:schemeClr>
          </a:solidFill>
        </p:grpSpPr>
        <p:sp>
          <p:nvSpPr>
            <p:cNvPr id="5" name="Freeform: Shape 4">
              <a:extLst>
                <a:ext uri="{FF2B5EF4-FFF2-40B4-BE49-F238E27FC236}">
                  <a16:creationId xmlns:a16="http://schemas.microsoft.com/office/drawing/2014/main" id="{3CA8C357-3F1B-4536-BE1C-FCF64392B17E}"/>
                </a:ext>
              </a:extLst>
            </p:cNvPr>
            <p:cNvSpPr/>
            <p:nvPr/>
          </p:nvSpPr>
          <p:spPr>
            <a:xfrm>
              <a:off x="5635815" y="-675"/>
              <a:ext cx="1115760" cy="1126818"/>
            </a:xfrm>
            <a:custGeom>
              <a:avLst/>
              <a:gdLst>
                <a:gd name="connsiteX0" fmla="*/ 1111525 w 1115760"/>
                <a:gd name="connsiteY0" fmla="*/ 1121604 h 1126818"/>
                <a:gd name="connsiteX1" fmla="*/ 1039905 w 1115760"/>
                <a:gd name="connsiteY1" fmla="*/ 1110118 h 1126818"/>
                <a:gd name="connsiteX2" fmla="*/ 751396 w 1115760"/>
                <a:gd name="connsiteY2" fmla="*/ 1014849 h 1126818"/>
                <a:gd name="connsiteX3" fmla="*/ 68298 w 1115760"/>
                <a:gd name="connsiteY3" fmla="*/ 1025660 h 1126818"/>
                <a:gd name="connsiteX4" fmla="*/ 732 w 1115760"/>
                <a:gd name="connsiteY4" fmla="*/ 960796 h 1126818"/>
                <a:gd name="connsiteX5" fmla="*/ 217620 w 1115760"/>
                <a:gd name="connsiteY5" fmla="*/ 518911 h 1126818"/>
                <a:gd name="connsiteX6" fmla="*/ 441265 w 1115760"/>
                <a:gd name="connsiteY6" fmla="*/ 0 h 1126818"/>
                <a:gd name="connsiteX7" fmla="*/ 714234 w 1115760"/>
                <a:gd name="connsiteY7" fmla="*/ 531748 h 1126818"/>
                <a:gd name="connsiteX8" fmla="*/ 1052067 w 1115760"/>
                <a:gd name="connsiteY8" fmla="*/ 990525 h 1126818"/>
                <a:gd name="connsiteX9" fmla="*/ 1111525 w 1115760"/>
                <a:gd name="connsiteY9" fmla="*/ 1121604 h 1126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5760" h="1126818">
                  <a:moveTo>
                    <a:pt x="1111525" y="1121604"/>
                  </a:moveTo>
                  <a:cubicBezTo>
                    <a:pt x="1102742" y="1130388"/>
                    <a:pt x="1081796" y="1129036"/>
                    <a:pt x="1039905" y="1110118"/>
                  </a:cubicBezTo>
                  <a:cubicBezTo>
                    <a:pt x="948014" y="1067551"/>
                    <a:pt x="850718" y="1035794"/>
                    <a:pt x="751396" y="1014849"/>
                  </a:cubicBezTo>
                  <a:cubicBezTo>
                    <a:pt x="517616" y="964850"/>
                    <a:pt x="300727" y="997282"/>
                    <a:pt x="68298" y="1025660"/>
                  </a:cubicBezTo>
                  <a:cubicBezTo>
                    <a:pt x="8164" y="1033092"/>
                    <a:pt x="-3322" y="1021606"/>
                    <a:pt x="732" y="960796"/>
                  </a:cubicBezTo>
                  <a:cubicBezTo>
                    <a:pt x="6137" y="878365"/>
                    <a:pt x="175729" y="599315"/>
                    <a:pt x="217620" y="518911"/>
                  </a:cubicBezTo>
                  <a:cubicBezTo>
                    <a:pt x="299376" y="362832"/>
                    <a:pt x="414239" y="174997"/>
                    <a:pt x="441265" y="0"/>
                  </a:cubicBezTo>
                  <a:cubicBezTo>
                    <a:pt x="496670" y="195267"/>
                    <a:pt x="603425" y="362832"/>
                    <a:pt x="714234" y="531748"/>
                  </a:cubicBezTo>
                  <a:cubicBezTo>
                    <a:pt x="783828" y="637828"/>
                    <a:pt x="1012202" y="941201"/>
                    <a:pt x="1052067" y="990525"/>
                  </a:cubicBezTo>
                  <a:cubicBezTo>
                    <a:pt x="1085174" y="1032416"/>
                    <a:pt x="1129768" y="1102010"/>
                    <a:pt x="1111525" y="1121604"/>
                  </a:cubicBezTo>
                  <a:close/>
                </a:path>
              </a:pathLst>
            </a:custGeom>
            <a:grpFill/>
            <a:ln w="6752"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0AE86A3-413A-423A-B9CB-1CC24308B1B6}"/>
                </a:ext>
              </a:extLst>
            </p:cNvPr>
            <p:cNvSpPr/>
            <p:nvPr/>
          </p:nvSpPr>
          <p:spPr>
            <a:xfrm>
              <a:off x="4821480" y="2170499"/>
              <a:ext cx="2409636" cy="512358"/>
            </a:xfrm>
            <a:custGeom>
              <a:avLst/>
              <a:gdLst>
                <a:gd name="connsiteX0" fmla="*/ 1394112 w 2409636"/>
                <a:gd name="connsiteY0" fmla="*/ 4466 h 512358"/>
                <a:gd name="connsiteX1" fmla="*/ 2122479 w 2409636"/>
                <a:gd name="connsiteY1" fmla="*/ 57843 h 512358"/>
                <a:gd name="connsiteX2" fmla="*/ 2409637 w 2409636"/>
                <a:gd name="connsiteY2" fmla="*/ 263246 h 512358"/>
                <a:gd name="connsiteX3" fmla="*/ 1796808 w 2409636"/>
                <a:gd name="connsiteY3" fmla="*/ 176760 h 512358"/>
                <a:gd name="connsiteX4" fmla="*/ 290075 w 2409636"/>
                <a:gd name="connsiteY4" fmla="*/ 503107 h 512358"/>
                <a:gd name="connsiteX5" fmla="*/ 23863 w 2409636"/>
                <a:gd name="connsiteY5" fmla="*/ 476080 h 512358"/>
                <a:gd name="connsiteX6" fmla="*/ 137375 w 2409636"/>
                <a:gd name="connsiteY6" fmla="*/ 252435 h 512358"/>
                <a:gd name="connsiteX7" fmla="*/ 1394112 w 2409636"/>
                <a:gd name="connsiteY7" fmla="*/ 4466 h 51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09636" h="512358">
                  <a:moveTo>
                    <a:pt x="1394112" y="4466"/>
                  </a:moveTo>
                  <a:cubicBezTo>
                    <a:pt x="1592082" y="3790"/>
                    <a:pt x="1826538" y="-21885"/>
                    <a:pt x="2122479" y="57843"/>
                  </a:cubicBezTo>
                  <a:cubicBezTo>
                    <a:pt x="2189370" y="76086"/>
                    <a:pt x="2308287" y="131491"/>
                    <a:pt x="2409637" y="263246"/>
                  </a:cubicBezTo>
                  <a:cubicBezTo>
                    <a:pt x="2245450" y="172031"/>
                    <a:pt x="2002211" y="149734"/>
                    <a:pt x="1796808" y="176760"/>
                  </a:cubicBezTo>
                  <a:cubicBezTo>
                    <a:pt x="1194115" y="255813"/>
                    <a:pt x="549531" y="467296"/>
                    <a:pt x="290075" y="503107"/>
                  </a:cubicBezTo>
                  <a:cubicBezTo>
                    <a:pt x="227239" y="511890"/>
                    <a:pt x="76565" y="527431"/>
                    <a:pt x="23863" y="476080"/>
                  </a:cubicBezTo>
                  <a:cubicBezTo>
                    <a:pt x="-52487" y="401757"/>
                    <a:pt x="73187" y="279462"/>
                    <a:pt x="137375" y="252435"/>
                  </a:cubicBezTo>
                  <a:cubicBezTo>
                    <a:pt x="627908" y="45681"/>
                    <a:pt x="1077901" y="5817"/>
                    <a:pt x="1394112" y="4466"/>
                  </a:cubicBezTo>
                  <a:close/>
                </a:path>
              </a:pathLst>
            </a:custGeom>
            <a:grpFill/>
            <a:ln w="6752"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F6CC8A3A-B6BB-4881-969F-B8188D1BF4B0}"/>
                </a:ext>
              </a:extLst>
            </p:cNvPr>
            <p:cNvSpPr/>
            <p:nvPr/>
          </p:nvSpPr>
          <p:spPr>
            <a:xfrm>
              <a:off x="5302824" y="1119457"/>
              <a:ext cx="1574919" cy="527162"/>
            </a:xfrm>
            <a:custGeom>
              <a:avLst/>
              <a:gdLst>
                <a:gd name="connsiteX0" fmla="*/ 1574919 w 1574919"/>
                <a:gd name="connsiteY0" fmla="*/ 367005 h 527162"/>
                <a:gd name="connsiteX1" fmla="*/ 178319 w 1574919"/>
                <a:gd name="connsiteY1" fmla="*/ 523759 h 527162"/>
                <a:gd name="connsiteX2" fmla="*/ 1971 w 1574919"/>
                <a:gd name="connsiteY2" fmla="*/ 356195 h 527162"/>
                <a:gd name="connsiteX3" fmla="*/ 137780 w 1574919"/>
                <a:gd name="connsiteY3" fmla="*/ 110252 h 527162"/>
                <a:gd name="connsiteX4" fmla="*/ 880335 w 1574919"/>
                <a:gd name="connsiteY4" fmla="*/ 31200 h 527162"/>
                <a:gd name="connsiteX5" fmla="*/ 1574919 w 1574919"/>
                <a:gd name="connsiteY5" fmla="*/ 367005 h 52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919" h="527162">
                  <a:moveTo>
                    <a:pt x="1574919" y="367005"/>
                  </a:moveTo>
                  <a:cubicBezTo>
                    <a:pt x="822904" y="299439"/>
                    <a:pt x="304669" y="559570"/>
                    <a:pt x="178319" y="523759"/>
                  </a:cubicBezTo>
                  <a:cubicBezTo>
                    <a:pt x="112780" y="504841"/>
                    <a:pt x="-56" y="456869"/>
                    <a:pt x="1971" y="356195"/>
                  </a:cubicBezTo>
                  <a:cubicBezTo>
                    <a:pt x="-12218" y="254169"/>
                    <a:pt x="51970" y="152144"/>
                    <a:pt x="137780" y="110252"/>
                  </a:cubicBezTo>
                  <a:cubicBezTo>
                    <a:pt x="370884" y="-1908"/>
                    <a:pt x="629664" y="-28935"/>
                    <a:pt x="880335" y="31200"/>
                  </a:cubicBezTo>
                  <a:cubicBezTo>
                    <a:pt x="1027630" y="67010"/>
                    <a:pt x="1389787" y="177819"/>
                    <a:pt x="1574919" y="367005"/>
                  </a:cubicBezTo>
                  <a:close/>
                </a:path>
              </a:pathLst>
            </a:custGeom>
            <a:grpFill/>
            <a:ln w="6752"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8566B48-D3EA-4772-B6C8-752902989710}"/>
                </a:ext>
              </a:extLst>
            </p:cNvPr>
            <p:cNvSpPr/>
            <p:nvPr/>
          </p:nvSpPr>
          <p:spPr>
            <a:xfrm>
              <a:off x="5335487" y="1640224"/>
              <a:ext cx="1641865" cy="451638"/>
            </a:xfrm>
            <a:custGeom>
              <a:avLst/>
              <a:gdLst>
                <a:gd name="connsiteX0" fmla="*/ 1330774 w 1641865"/>
                <a:gd name="connsiteY0" fmla="*/ 7723 h 451638"/>
                <a:gd name="connsiteX1" fmla="*/ 1332125 w 1641865"/>
                <a:gd name="connsiteY1" fmla="*/ 7723 h 451638"/>
                <a:gd name="connsiteX2" fmla="*/ 1639553 w 1641865"/>
                <a:gd name="connsiteY2" fmla="*/ 213800 h 451638"/>
                <a:gd name="connsiteX3" fmla="*/ 1473339 w 1641865"/>
                <a:gd name="connsiteY3" fmla="*/ 428662 h 451638"/>
                <a:gd name="connsiteX4" fmla="*/ 1134155 w 1641865"/>
                <a:gd name="connsiteY4" fmla="*/ 425959 h 451638"/>
                <a:gd name="connsiteX5" fmla="*/ 375383 w 1641865"/>
                <a:gd name="connsiteY5" fmla="*/ 328664 h 451638"/>
                <a:gd name="connsiteX6" fmla="*/ 1065 w 1641865"/>
                <a:gd name="connsiteY6" fmla="*/ 339474 h 451638"/>
                <a:gd name="connsiteX7" fmla="*/ 586191 w 1641865"/>
                <a:gd name="connsiteY7" fmla="*/ 82722 h 451638"/>
                <a:gd name="connsiteX8" fmla="*/ 1330774 w 1641865"/>
                <a:gd name="connsiteY8" fmla="*/ 7723 h 45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1865" h="451638">
                  <a:moveTo>
                    <a:pt x="1330774" y="7723"/>
                  </a:moveTo>
                  <a:cubicBezTo>
                    <a:pt x="1331450" y="7723"/>
                    <a:pt x="1331450" y="7723"/>
                    <a:pt x="1332125" y="7723"/>
                  </a:cubicBezTo>
                  <a:cubicBezTo>
                    <a:pt x="1461853" y="21236"/>
                    <a:pt x="1618607" y="61776"/>
                    <a:pt x="1639553" y="213800"/>
                  </a:cubicBezTo>
                  <a:cubicBezTo>
                    <a:pt x="1656444" y="338123"/>
                    <a:pt x="1578743" y="394203"/>
                    <a:pt x="1473339" y="428662"/>
                  </a:cubicBezTo>
                  <a:cubicBezTo>
                    <a:pt x="1356449" y="467175"/>
                    <a:pt x="1251045" y="450959"/>
                    <a:pt x="1134155" y="425959"/>
                  </a:cubicBezTo>
                  <a:cubicBezTo>
                    <a:pt x="988887" y="395554"/>
                    <a:pt x="788215" y="332718"/>
                    <a:pt x="375383" y="328664"/>
                  </a:cubicBezTo>
                  <a:cubicBezTo>
                    <a:pt x="341600" y="327988"/>
                    <a:pt x="20659" y="362447"/>
                    <a:pt x="1065" y="339474"/>
                  </a:cubicBezTo>
                  <a:cubicBezTo>
                    <a:pt x="-25962" y="308394"/>
                    <a:pt x="469301" y="112451"/>
                    <a:pt x="586191" y="82722"/>
                  </a:cubicBezTo>
                  <a:cubicBezTo>
                    <a:pt x="825376" y="21236"/>
                    <a:pt x="1084832" y="-17277"/>
                    <a:pt x="1330774" y="7723"/>
                  </a:cubicBezTo>
                  <a:close/>
                </a:path>
              </a:pathLst>
            </a:custGeom>
            <a:grpFill/>
            <a:ln w="6752"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D78B4F84-9346-4549-BFDA-C98C30C834EF}"/>
                </a:ext>
              </a:extLst>
            </p:cNvPr>
            <p:cNvSpPr/>
            <p:nvPr/>
          </p:nvSpPr>
          <p:spPr>
            <a:xfrm>
              <a:off x="3961426" y="5215865"/>
              <a:ext cx="4270173" cy="823024"/>
            </a:xfrm>
            <a:custGeom>
              <a:avLst/>
              <a:gdLst>
                <a:gd name="connsiteX0" fmla="*/ 4266297 w 4270173"/>
                <a:gd name="connsiteY0" fmla="*/ 382695 h 823024"/>
                <a:gd name="connsiteX1" fmla="*/ 3842655 w 4270173"/>
                <a:gd name="connsiteY1" fmla="*/ 714447 h 823024"/>
                <a:gd name="connsiteX2" fmla="*/ 330548 w 4270173"/>
                <a:gd name="connsiteY2" fmla="*/ 812418 h 823024"/>
                <a:gd name="connsiteX3" fmla="*/ 148 w 4270173"/>
                <a:gd name="connsiteY3" fmla="*/ 782689 h 823024"/>
                <a:gd name="connsiteX4" fmla="*/ 323115 w 4270173"/>
                <a:gd name="connsiteY4" fmla="*/ 660394 h 823024"/>
                <a:gd name="connsiteX5" fmla="*/ 3172395 w 4270173"/>
                <a:gd name="connsiteY5" fmla="*/ 13107 h 823024"/>
                <a:gd name="connsiteX6" fmla="*/ 3961572 w 4270173"/>
                <a:gd name="connsiteY6" fmla="*/ 59727 h 823024"/>
                <a:gd name="connsiteX7" fmla="*/ 4266297 w 4270173"/>
                <a:gd name="connsiteY7" fmla="*/ 382695 h 823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0173" h="823024">
                  <a:moveTo>
                    <a:pt x="4266297" y="382695"/>
                  </a:moveTo>
                  <a:cubicBezTo>
                    <a:pt x="4307512" y="609043"/>
                    <a:pt x="4010219" y="672555"/>
                    <a:pt x="3842655" y="714447"/>
                  </a:cubicBezTo>
                  <a:cubicBezTo>
                    <a:pt x="3559551" y="785392"/>
                    <a:pt x="479194" y="797554"/>
                    <a:pt x="330548" y="812418"/>
                  </a:cubicBezTo>
                  <a:cubicBezTo>
                    <a:pt x="147443" y="829985"/>
                    <a:pt x="2850" y="829310"/>
                    <a:pt x="148" y="782689"/>
                  </a:cubicBezTo>
                  <a:cubicBezTo>
                    <a:pt x="-6609" y="719177"/>
                    <a:pt x="220414" y="672555"/>
                    <a:pt x="323115" y="660394"/>
                  </a:cubicBezTo>
                  <a:cubicBezTo>
                    <a:pt x="1137292" y="564449"/>
                    <a:pt x="2677132" y="56349"/>
                    <a:pt x="3172395" y="13107"/>
                  </a:cubicBezTo>
                  <a:cubicBezTo>
                    <a:pt x="3402121" y="-6488"/>
                    <a:pt x="3738602" y="-13245"/>
                    <a:pt x="3961572" y="59727"/>
                  </a:cubicBezTo>
                  <a:cubicBezTo>
                    <a:pt x="4052787" y="89457"/>
                    <a:pt x="4235892" y="216482"/>
                    <a:pt x="4266297" y="382695"/>
                  </a:cubicBezTo>
                  <a:close/>
                </a:path>
              </a:pathLst>
            </a:custGeom>
            <a:grpFill/>
            <a:ln w="6752"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95858755-0EE0-47DA-B3DE-91A09FEE91E5}"/>
                </a:ext>
              </a:extLst>
            </p:cNvPr>
            <p:cNvSpPr/>
            <p:nvPr/>
          </p:nvSpPr>
          <p:spPr>
            <a:xfrm>
              <a:off x="4004061" y="4758154"/>
              <a:ext cx="3791235" cy="929530"/>
            </a:xfrm>
            <a:custGeom>
              <a:avLst/>
              <a:gdLst>
                <a:gd name="connsiteX0" fmla="*/ 3791235 w 3791235"/>
                <a:gd name="connsiteY0" fmla="*/ 219470 h 929530"/>
                <a:gd name="connsiteX1" fmla="*/ 1144655 w 3791235"/>
                <a:gd name="connsiteY1" fmla="*/ 749191 h 929530"/>
                <a:gd name="connsiteX2" fmla="*/ 308182 w 3791235"/>
                <a:gd name="connsiteY2" fmla="*/ 924864 h 929530"/>
                <a:gd name="connsiteX3" fmla="*/ 4808 w 3791235"/>
                <a:gd name="connsiteY3" fmla="*/ 803920 h 929530"/>
                <a:gd name="connsiteX4" fmla="*/ 41970 w 3791235"/>
                <a:gd name="connsiteY4" fmla="*/ 637030 h 929530"/>
                <a:gd name="connsiteX5" fmla="*/ 332506 w 3791235"/>
                <a:gd name="connsiteY5" fmla="*/ 336359 h 929530"/>
                <a:gd name="connsiteX6" fmla="*/ 1071008 w 3791235"/>
                <a:gd name="connsiteY6" fmla="*/ 74877 h 929530"/>
                <a:gd name="connsiteX7" fmla="*/ 2976383 w 3791235"/>
                <a:gd name="connsiteY7" fmla="*/ 66093 h 929530"/>
                <a:gd name="connsiteX8" fmla="*/ 3791235 w 3791235"/>
                <a:gd name="connsiteY8" fmla="*/ 219470 h 929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1235" h="929530">
                  <a:moveTo>
                    <a:pt x="3791235" y="219470"/>
                  </a:moveTo>
                  <a:cubicBezTo>
                    <a:pt x="3352053" y="285009"/>
                    <a:pt x="2454770" y="327576"/>
                    <a:pt x="1144655" y="749191"/>
                  </a:cubicBezTo>
                  <a:cubicBezTo>
                    <a:pt x="973036" y="804595"/>
                    <a:pt x="412234" y="916756"/>
                    <a:pt x="308182" y="924864"/>
                  </a:cubicBezTo>
                  <a:cubicBezTo>
                    <a:pt x="193995" y="934323"/>
                    <a:pt x="40619" y="943107"/>
                    <a:pt x="4808" y="803920"/>
                  </a:cubicBezTo>
                  <a:cubicBezTo>
                    <a:pt x="-10056" y="745137"/>
                    <a:pt x="11565" y="687030"/>
                    <a:pt x="41970" y="637030"/>
                  </a:cubicBezTo>
                  <a:cubicBezTo>
                    <a:pt x="116969" y="516086"/>
                    <a:pt x="210211" y="405953"/>
                    <a:pt x="332506" y="336359"/>
                  </a:cubicBezTo>
                  <a:cubicBezTo>
                    <a:pt x="545340" y="215415"/>
                    <a:pt x="832498" y="118120"/>
                    <a:pt x="1071008" y="74877"/>
                  </a:cubicBezTo>
                  <a:cubicBezTo>
                    <a:pt x="1894644" y="-73769"/>
                    <a:pt x="2787873" y="40418"/>
                    <a:pt x="2976383" y="66093"/>
                  </a:cubicBezTo>
                  <a:cubicBezTo>
                    <a:pt x="3072328" y="79607"/>
                    <a:pt x="3333135" y="141092"/>
                    <a:pt x="3791235" y="219470"/>
                  </a:cubicBezTo>
                  <a:close/>
                </a:path>
              </a:pathLst>
            </a:custGeom>
            <a:grpFill/>
            <a:ln w="675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EAB38E8-D485-453D-9D3D-C70C52140B0E}"/>
                </a:ext>
              </a:extLst>
            </p:cNvPr>
            <p:cNvSpPr/>
            <p:nvPr/>
          </p:nvSpPr>
          <p:spPr>
            <a:xfrm>
              <a:off x="4460890" y="2528400"/>
              <a:ext cx="3117424" cy="1012084"/>
            </a:xfrm>
            <a:custGeom>
              <a:avLst/>
              <a:gdLst>
                <a:gd name="connsiteX0" fmla="*/ 3079681 w 3117424"/>
                <a:gd name="connsiteY0" fmla="*/ 456688 h 1012084"/>
                <a:gd name="connsiteX1" fmla="*/ 2948602 w 3117424"/>
                <a:gd name="connsiteY1" fmla="*/ 573578 h 1012084"/>
                <a:gd name="connsiteX2" fmla="*/ 2353341 w 3117424"/>
                <a:gd name="connsiteY2" fmla="*/ 636415 h 1012084"/>
                <a:gd name="connsiteX3" fmla="*/ 971606 w 3117424"/>
                <a:gd name="connsiteY3" fmla="*/ 558038 h 1012084"/>
                <a:gd name="connsiteX4" fmla="*/ 193240 w 3117424"/>
                <a:gd name="connsiteY4" fmla="*/ 871546 h 1012084"/>
                <a:gd name="connsiteX5" fmla="*/ 0 w 3117424"/>
                <a:gd name="connsiteY5" fmla="*/ 1012085 h 1012084"/>
                <a:gd name="connsiteX6" fmla="*/ 208781 w 3117424"/>
                <a:gd name="connsiteY6" fmla="*/ 667495 h 1012084"/>
                <a:gd name="connsiteX7" fmla="*/ 2280370 w 3117424"/>
                <a:gd name="connsiteY7" fmla="*/ 9398 h 1012084"/>
                <a:gd name="connsiteX8" fmla="*/ 2827658 w 3117424"/>
                <a:gd name="connsiteY8" fmla="*/ 31695 h 1012084"/>
                <a:gd name="connsiteX9" fmla="*/ 3079681 w 3117424"/>
                <a:gd name="connsiteY9" fmla="*/ 193854 h 1012084"/>
                <a:gd name="connsiteX10" fmla="*/ 3079681 w 3117424"/>
                <a:gd name="connsiteY10" fmla="*/ 456688 h 101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17424" h="1012084">
                  <a:moveTo>
                    <a:pt x="3079681" y="456688"/>
                  </a:moveTo>
                  <a:cubicBezTo>
                    <a:pt x="3050628" y="503309"/>
                    <a:pt x="3004683" y="543849"/>
                    <a:pt x="2948602" y="573578"/>
                  </a:cubicBezTo>
                  <a:cubicBezTo>
                    <a:pt x="2771578" y="668171"/>
                    <a:pt x="2546582" y="643847"/>
                    <a:pt x="2353341" y="636415"/>
                  </a:cubicBezTo>
                  <a:cubicBezTo>
                    <a:pt x="2098616" y="626955"/>
                    <a:pt x="1173630" y="522227"/>
                    <a:pt x="971606" y="558038"/>
                  </a:cubicBezTo>
                  <a:cubicBezTo>
                    <a:pt x="687151" y="608712"/>
                    <a:pt x="432426" y="713441"/>
                    <a:pt x="193240" y="871546"/>
                  </a:cubicBezTo>
                  <a:cubicBezTo>
                    <a:pt x="125674" y="916140"/>
                    <a:pt x="61486" y="960058"/>
                    <a:pt x="0" y="1012085"/>
                  </a:cubicBezTo>
                  <a:cubicBezTo>
                    <a:pt x="676" y="887087"/>
                    <a:pt x="116214" y="741143"/>
                    <a:pt x="208781" y="667495"/>
                  </a:cubicBezTo>
                  <a:cubicBezTo>
                    <a:pt x="328373" y="572227"/>
                    <a:pt x="1016200" y="121558"/>
                    <a:pt x="2280370" y="9398"/>
                  </a:cubicBezTo>
                  <a:cubicBezTo>
                    <a:pt x="2458745" y="-6143"/>
                    <a:pt x="2651985" y="-4791"/>
                    <a:pt x="2827658" y="31695"/>
                  </a:cubicBezTo>
                  <a:cubicBezTo>
                    <a:pt x="2934413" y="53992"/>
                    <a:pt x="3015493" y="102639"/>
                    <a:pt x="3079681" y="193854"/>
                  </a:cubicBezTo>
                  <a:cubicBezTo>
                    <a:pt x="3137789" y="276961"/>
                    <a:pt x="3121573" y="387770"/>
                    <a:pt x="3079681" y="456688"/>
                  </a:cubicBezTo>
                  <a:close/>
                </a:path>
              </a:pathLst>
            </a:custGeom>
            <a:grpFill/>
            <a:ln w="6752"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6700A1D-AFD6-4DC2-BF61-146D64C0D6EF}"/>
                </a:ext>
              </a:extLst>
            </p:cNvPr>
            <p:cNvSpPr/>
            <p:nvPr/>
          </p:nvSpPr>
          <p:spPr>
            <a:xfrm>
              <a:off x="4139437" y="3333987"/>
              <a:ext cx="3336945" cy="936619"/>
            </a:xfrm>
            <a:custGeom>
              <a:avLst/>
              <a:gdLst>
                <a:gd name="connsiteX0" fmla="*/ 3243029 w 3336945"/>
                <a:gd name="connsiteY0" fmla="*/ 238253 h 936619"/>
                <a:gd name="connsiteX1" fmla="*/ 3336946 w 3336945"/>
                <a:gd name="connsiteY1" fmla="*/ 395007 h 936619"/>
                <a:gd name="connsiteX2" fmla="*/ 3203840 w 3336945"/>
                <a:gd name="connsiteY2" fmla="*/ 305144 h 936619"/>
                <a:gd name="connsiteX3" fmla="*/ 2530202 w 3336945"/>
                <a:gd name="connsiteY3" fmla="*/ 260550 h 936619"/>
                <a:gd name="connsiteX4" fmla="*/ 504558 w 3336945"/>
                <a:gd name="connsiteY4" fmla="*/ 857162 h 936619"/>
                <a:gd name="connsiteX5" fmla="*/ 57268 w 3336945"/>
                <a:gd name="connsiteY5" fmla="*/ 897027 h 936619"/>
                <a:gd name="connsiteX6" fmla="*/ 95105 w 3336945"/>
                <a:gd name="connsiteY6" fmla="*/ 567302 h 936619"/>
                <a:gd name="connsiteX7" fmla="*/ 484288 w 3336945"/>
                <a:gd name="connsiteY7" fmla="*/ 314603 h 936619"/>
                <a:gd name="connsiteX8" fmla="*/ 1936292 w 3336945"/>
                <a:gd name="connsiteY8" fmla="*/ 6500 h 936619"/>
                <a:gd name="connsiteX9" fmla="*/ 2774793 w 3336945"/>
                <a:gd name="connsiteY9" fmla="*/ 49742 h 936619"/>
                <a:gd name="connsiteX10" fmla="*/ 3243029 w 3336945"/>
                <a:gd name="connsiteY10" fmla="*/ 238253 h 936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36945" h="936619">
                  <a:moveTo>
                    <a:pt x="3243029" y="238253"/>
                  </a:moveTo>
                  <a:cubicBezTo>
                    <a:pt x="3288974" y="280820"/>
                    <a:pt x="3323433" y="332846"/>
                    <a:pt x="3336946" y="395007"/>
                  </a:cubicBezTo>
                  <a:cubicBezTo>
                    <a:pt x="3287622" y="362575"/>
                    <a:pt x="3259920" y="326765"/>
                    <a:pt x="3203840" y="305144"/>
                  </a:cubicBezTo>
                  <a:cubicBezTo>
                    <a:pt x="3142354" y="280820"/>
                    <a:pt x="2932223" y="205821"/>
                    <a:pt x="2530202" y="260550"/>
                  </a:cubicBezTo>
                  <a:cubicBezTo>
                    <a:pt x="1826159" y="356495"/>
                    <a:pt x="1178196" y="650409"/>
                    <a:pt x="504558" y="857162"/>
                  </a:cubicBezTo>
                  <a:cubicBezTo>
                    <a:pt x="386992" y="892972"/>
                    <a:pt x="166050" y="990944"/>
                    <a:pt x="57268" y="897027"/>
                  </a:cubicBezTo>
                  <a:cubicBezTo>
                    <a:pt x="-47460" y="807163"/>
                    <a:pt x="7269" y="647030"/>
                    <a:pt x="95105" y="567302"/>
                  </a:cubicBezTo>
                  <a:cubicBezTo>
                    <a:pt x="207941" y="464601"/>
                    <a:pt x="345101" y="376764"/>
                    <a:pt x="484288" y="314603"/>
                  </a:cubicBezTo>
                  <a:cubicBezTo>
                    <a:pt x="621448" y="253118"/>
                    <a:pt x="1122116" y="47040"/>
                    <a:pt x="1936292" y="6500"/>
                  </a:cubicBezTo>
                  <a:cubicBezTo>
                    <a:pt x="2216018" y="-7689"/>
                    <a:pt x="2499121" y="-932"/>
                    <a:pt x="2774793" y="49742"/>
                  </a:cubicBezTo>
                  <a:cubicBezTo>
                    <a:pt x="2912628" y="74742"/>
                    <a:pt x="3120733" y="125417"/>
                    <a:pt x="3243029" y="238253"/>
                  </a:cubicBezTo>
                  <a:close/>
                </a:path>
              </a:pathLst>
            </a:custGeom>
            <a:grpFill/>
            <a:ln w="6752"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E2E015F5-D433-4D6E-A68C-E109DCB911A7}"/>
                </a:ext>
              </a:extLst>
            </p:cNvPr>
            <p:cNvSpPr/>
            <p:nvPr/>
          </p:nvSpPr>
          <p:spPr>
            <a:xfrm>
              <a:off x="5516150" y="6171972"/>
              <a:ext cx="1145918" cy="687378"/>
            </a:xfrm>
            <a:custGeom>
              <a:avLst/>
              <a:gdLst>
                <a:gd name="connsiteX0" fmla="*/ 1043355 w 1145918"/>
                <a:gd name="connsiteY0" fmla="*/ 503597 h 687378"/>
                <a:gd name="connsiteX1" fmla="*/ 971059 w 1145918"/>
                <a:gd name="connsiteY1" fmla="*/ 264412 h 687378"/>
                <a:gd name="connsiteX2" fmla="*/ 974437 w 1145918"/>
                <a:gd name="connsiteY2" fmla="*/ 30632 h 687378"/>
                <a:gd name="connsiteX3" fmla="*/ 812277 w 1145918"/>
                <a:gd name="connsiteY3" fmla="*/ 903 h 687378"/>
                <a:gd name="connsiteX4" fmla="*/ 579849 w 1145918"/>
                <a:gd name="connsiteY4" fmla="*/ 1578 h 687378"/>
                <a:gd name="connsiteX5" fmla="*/ 579849 w 1145918"/>
                <a:gd name="connsiteY5" fmla="*/ 1578 h 687378"/>
                <a:gd name="connsiteX6" fmla="*/ 573092 w 1145918"/>
                <a:gd name="connsiteY6" fmla="*/ 1578 h 687378"/>
                <a:gd name="connsiteX7" fmla="*/ 566335 w 1145918"/>
                <a:gd name="connsiteY7" fmla="*/ 1578 h 687378"/>
                <a:gd name="connsiteX8" fmla="*/ 566335 w 1145918"/>
                <a:gd name="connsiteY8" fmla="*/ 1578 h 687378"/>
                <a:gd name="connsiteX9" fmla="*/ 333907 w 1145918"/>
                <a:gd name="connsiteY9" fmla="*/ 903 h 687378"/>
                <a:gd name="connsiteX10" fmla="*/ 171747 w 1145918"/>
                <a:gd name="connsiteY10" fmla="*/ 30632 h 687378"/>
                <a:gd name="connsiteX11" fmla="*/ 175125 w 1145918"/>
                <a:gd name="connsiteY11" fmla="*/ 264412 h 687378"/>
                <a:gd name="connsiteX12" fmla="*/ 102829 w 1145918"/>
                <a:gd name="connsiteY12" fmla="*/ 503597 h 687378"/>
                <a:gd name="connsiteX13" fmla="*/ 22425 w 1145918"/>
                <a:gd name="connsiteY13" fmla="*/ 686027 h 687378"/>
                <a:gd name="connsiteX14" fmla="*/ 566335 w 1145918"/>
                <a:gd name="connsiteY14" fmla="*/ 687378 h 687378"/>
                <a:gd name="connsiteX15" fmla="*/ 566335 w 1145918"/>
                <a:gd name="connsiteY15" fmla="*/ 687378 h 687378"/>
                <a:gd name="connsiteX16" fmla="*/ 573092 w 1145918"/>
                <a:gd name="connsiteY16" fmla="*/ 687378 h 687378"/>
                <a:gd name="connsiteX17" fmla="*/ 579849 w 1145918"/>
                <a:gd name="connsiteY17" fmla="*/ 687378 h 687378"/>
                <a:gd name="connsiteX18" fmla="*/ 579849 w 1145918"/>
                <a:gd name="connsiteY18" fmla="*/ 687378 h 687378"/>
                <a:gd name="connsiteX19" fmla="*/ 1123759 w 1145918"/>
                <a:gd name="connsiteY19" fmla="*/ 686027 h 687378"/>
                <a:gd name="connsiteX20" fmla="*/ 1043355 w 1145918"/>
                <a:gd name="connsiteY20" fmla="*/ 503597 h 687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45918" h="687378">
                  <a:moveTo>
                    <a:pt x="1043355" y="503597"/>
                  </a:moveTo>
                  <a:cubicBezTo>
                    <a:pt x="1003491" y="429950"/>
                    <a:pt x="978491" y="348195"/>
                    <a:pt x="971059" y="264412"/>
                  </a:cubicBezTo>
                  <a:cubicBezTo>
                    <a:pt x="964978" y="194143"/>
                    <a:pt x="1006193" y="94145"/>
                    <a:pt x="974437" y="30632"/>
                  </a:cubicBezTo>
                  <a:cubicBezTo>
                    <a:pt x="956194" y="-6530"/>
                    <a:pt x="842682" y="227"/>
                    <a:pt x="812277" y="903"/>
                  </a:cubicBezTo>
                  <a:cubicBezTo>
                    <a:pt x="734576" y="1578"/>
                    <a:pt x="657550" y="1578"/>
                    <a:pt x="579849" y="1578"/>
                  </a:cubicBezTo>
                  <a:lnTo>
                    <a:pt x="579849" y="1578"/>
                  </a:lnTo>
                  <a:cubicBezTo>
                    <a:pt x="577822" y="1578"/>
                    <a:pt x="575119" y="1578"/>
                    <a:pt x="573092" y="1578"/>
                  </a:cubicBezTo>
                  <a:cubicBezTo>
                    <a:pt x="571065" y="1578"/>
                    <a:pt x="568362" y="1578"/>
                    <a:pt x="566335" y="1578"/>
                  </a:cubicBezTo>
                  <a:lnTo>
                    <a:pt x="566335" y="1578"/>
                  </a:lnTo>
                  <a:cubicBezTo>
                    <a:pt x="488634" y="1578"/>
                    <a:pt x="411608" y="1578"/>
                    <a:pt x="333907" y="903"/>
                  </a:cubicBezTo>
                  <a:cubicBezTo>
                    <a:pt x="302826" y="903"/>
                    <a:pt x="189990" y="-5854"/>
                    <a:pt x="171747" y="30632"/>
                  </a:cubicBezTo>
                  <a:cubicBezTo>
                    <a:pt x="140666" y="94145"/>
                    <a:pt x="181206" y="194143"/>
                    <a:pt x="175125" y="264412"/>
                  </a:cubicBezTo>
                  <a:cubicBezTo>
                    <a:pt x="167693" y="348195"/>
                    <a:pt x="142693" y="429950"/>
                    <a:pt x="102829" y="503597"/>
                  </a:cubicBezTo>
                  <a:cubicBezTo>
                    <a:pt x="87965" y="531300"/>
                    <a:pt x="-53925" y="686027"/>
                    <a:pt x="22425" y="686027"/>
                  </a:cubicBezTo>
                  <a:cubicBezTo>
                    <a:pt x="131207" y="685352"/>
                    <a:pt x="358231" y="686703"/>
                    <a:pt x="566335" y="687378"/>
                  </a:cubicBezTo>
                  <a:lnTo>
                    <a:pt x="566335" y="687378"/>
                  </a:lnTo>
                  <a:cubicBezTo>
                    <a:pt x="568362" y="687378"/>
                    <a:pt x="571065" y="687378"/>
                    <a:pt x="573092" y="687378"/>
                  </a:cubicBezTo>
                  <a:cubicBezTo>
                    <a:pt x="575119" y="687378"/>
                    <a:pt x="577822" y="687378"/>
                    <a:pt x="579849" y="687378"/>
                  </a:cubicBezTo>
                  <a:lnTo>
                    <a:pt x="579849" y="687378"/>
                  </a:lnTo>
                  <a:cubicBezTo>
                    <a:pt x="787278" y="686703"/>
                    <a:pt x="1014977" y="685352"/>
                    <a:pt x="1123759" y="686027"/>
                  </a:cubicBezTo>
                  <a:cubicBezTo>
                    <a:pt x="1199434" y="686027"/>
                    <a:pt x="1058219" y="531300"/>
                    <a:pt x="1043355" y="503597"/>
                  </a:cubicBezTo>
                  <a:close/>
                </a:path>
              </a:pathLst>
            </a:custGeom>
            <a:grpFill/>
            <a:ln w="6752" cap="flat">
              <a:noFill/>
              <a:prstDash val="solid"/>
              <a:miter/>
            </a:ln>
          </p:spPr>
          <p:txBody>
            <a:bodyPr rtlCol="0" anchor="ctr"/>
            <a:lstStyle/>
            <a:p>
              <a:endParaRPr lang="en-US"/>
            </a:p>
          </p:txBody>
        </p:sp>
      </p:grpSp>
      <p:sp>
        <p:nvSpPr>
          <p:cNvPr id="25" name="TextBox 24">
            <a:extLst>
              <a:ext uri="{FF2B5EF4-FFF2-40B4-BE49-F238E27FC236}">
                <a16:creationId xmlns:a16="http://schemas.microsoft.com/office/drawing/2014/main" id="{F71DFE08-2E85-4105-A7C4-262653CA2433}"/>
              </a:ext>
            </a:extLst>
          </p:cNvPr>
          <p:cNvSpPr txBox="1"/>
          <p:nvPr/>
        </p:nvSpPr>
        <p:spPr>
          <a:xfrm>
            <a:off x="866098" y="397945"/>
            <a:ext cx="6975686" cy="646331"/>
          </a:xfrm>
          <a:prstGeom prst="rect">
            <a:avLst/>
          </a:prstGeom>
          <a:noFill/>
        </p:spPr>
        <p:txBody>
          <a:bodyPr wrap="square" rtlCol="0" anchor="ctr">
            <a:spAutoFit/>
          </a:bodyPr>
          <a:lstStyle/>
          <a:p>
            <a:r>
              <a:rPr lang="en-US" altLang="ko-KR" sz="3600" dirty="0">
                <a:cs typeface="Arial" pitchFamily="34" charset="0"/>
              </a:rPr>
              <a:t>Diwali</a:t>
            </a:r>
          </a:p>
        </p:txBody>
      </p:sp>
      <p:sp>
        <p:nvSpPr>
          <p:cNvPr id="26" name="TextBox 25">
            <a:extLst>
              <a:ext uri="{FF2B5EF4-FFF2-40B4-BE49-F238E27FC236}">
                <a16:creationId xmlns:a16="http://schemas.microsoft.com/office/drawing/2014/main" id="{6AAC6916-DD26-4561-9C3C-82AF2D3AF629}"/>
              </a:ext>
            </a:extLst>
          </p:cNvPr>
          <p:cNvSpPr txBox="1"/>
          <p:nvPr/>
        </p:nvSpPr>
        <p:spPr>
          <a:xfrm>
            <a:off x="840853" y="1231642"/>
            <a:ext cx="5711316" cy="3016210"/>
          </a:xfrm>
          <a:prstGeom prst="rect">
            <a:avLst/>
          </a:prstGeom>
          <a:noFill/>
        </p:spPr>
        <p:txBody>
          <a:bodyPr wrap="square" rtlCol="0">
            <a:spAutoFit/>
          </a:bodyPr>
          <a:lstStyle/>
          <a:p>
            <a:r>
              <a:rPr lang="en-US" b="1" dirty="0"/>
              <a:t>Diwali, </a:t>
            </a:r>
            <a:r>
              <a:rPr lang="en-US" b="1" dirty="0" err="1"/>
              <a:t>Divali</a:t>
            </a:r>
            <a:r>
              <a:rPr lang="en-US" b="1" dirty="0"/>
              <a:t>, Deepavali, or Deepawali is the Hindu festival of lights, typically lasting five days and celebrated during the Hindu Lunisolar month Kartika. One of the most popular festivals of Hinduism, Diwali </a:t>
            </a:r>
            <a:r>
              <a:rPr lang="en-US" b="1" dirty="0" err="1"/>
              <a:t>symbolises</a:t>
            </a:r>
            <a:r>
              <a:rPr lang="en-US" b="1" dirty="0"/>
              <a:t> the spiritual "victory of light over darkness, good over evil, and knowledge over ignorance"</a:t>
            </a:r>
            <a:br>
              <a:rPr lang="en-US" sz="1600" b="1" dirty="0"/>
            </a:br>
            <a:endParaRPr lang="en-US" sz="1600" b="1" dirty="0"/>
          </a:p>
          <a:p>
            <a:br>
              <a:rPr lang="en-US" sz="1600" dirty="0"/>
            </a:br>
            <a:br>
              <a:rPr lang="en-US" sz="1600" dirty="0"/>
            </a:br>
            <a:endParaRPr lang="en-US" altLang="ko-KR" sz="1600" dirty="0">
              <a:cs typeface="Arial" pitchFamily="34" charset="0"/>
            </a:endParaRPr>
          </a:p>
        </p:txBody>
      </p:sp>
      <p:grpSp>
        <p:nvGrpSpPr>
          <p:cNvPr id="33" name="Group 32">
            <a:extLst>
              <a:ext uri="{FF2B5EF4-FFF2-40B4-BE49-F238E27FC236}">
                <a16:creationId xmlns:a16="http://schemas.microsoft.com/office/drawing/2014/main" id="{04EC9B57-0A07-494A-8BE2-D6617BAEEDBD}"/>
              </a:ext>
            </a:extLst>
          </p:cNvPr>
          <p:cNvGrpSpPr/>
          <p:nvPr/>
        </p:nvGrpSpPr>
        <p:grpSpPr>
          <a:xfrm>
            <a:off x="951345" y="5479142"/>
            <a:ext cx="3835924" cy="921656"/>
            <a:chOff x="727575" y="4777300"/>
            <a:chExt cx="2535694" cy="921656"/>
          </a:xfrm>
        </p:grpSpPr>
        <p:sp>
          <p:nvSpPr>
            <p:cNvPr id="34" name="Pentagon 26">
              <a:extLst>
                <a:ext uri="{FF2B5EF4-FFF2-40B4-BE49-F238E27FC236}">
                  <a16:creationId xmlns:a16="http://schemas.microsoft.com/office/drawing/2014/main" id="{FAFCE8BB-8315-468C-9CD8-B801FCDD4291}"/>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5" name="Pentagon 27">
              <a:extLst>
                <a:ext uri="{FF2B5EF4-FFF2-40B4-BE49-F238E27FC236}">
                  <a16:creationId xmlns:a16="http://schemas.microsoft.com/office/drawing/2014/main" id="{CC6CB00B-A273-446E-9230-C0C70C31274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36" name="Group 35">
            <a:extLst>
              <a:ext uri="{FF2B5EF4-FFF2-40B4-BE49-F238E27FC236}">
                <a16:creationId xmlns:a16="http://schemas.microsoft.com/office/drawing/2014/main" id="{DC3B3F25-F567-461D-8ED2-74197B275EC6}"/>
              </a:ext>
            </a:extLst>
          </p:cNvPr>
          <p:cNvGrpSpPr/>
          <p:nvPr/>
        </p:nvGrpSpPr>
        <p:grpSpPr>
          <a:xfrm>
            <a:off x="1227768" y="5165014"/>
            <a:ext cx="3060000" cy="752638"/>
            <a:chOff x="879241" y="1941705"/>
            <a:chExt cx="1842088" cy="752638"/>
          </a:xfrm>
        </p:grpSpPr>
        <p:sp>
          <p:nvSpPr>
            <p:cNvPr id="37" name="Text Placeholder 12">
              <a:extLst>
                <a:ext uri="{FF2B5EF4-FFF2-40B4-BE49-F238E27FC236}">
                  <a16:creationId xmlns:a16="http://schemas.microsoft.com/office/drawing/2014/main" id="{BD36F465-B00A-4AF8-B8A6-AF16DD30A0FC}"/>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b="1" dirty="0">
                  <a:solidFill>
                    <a:schemeClr val="bg1"/>
                  </a:solidFill>
                </a:rPr>
                <a:t>the Hindu festival of lights</a:t>
              </a:r>
              <a:endParaRPr lang="ko-KR" altLang="en-US" sz="1600" dirty="0">
                <a:solidFill>
                  <a:schemeClr val="bg1"/>
                </a:solidFill>
                <a:cs typeface="Arial" pitchFamily="34" charset="0"/>
              </a:endParaRPr>
            </a:p>
          </p:txBody>
        </p:sp>
        <p:sp>
          <p:nvSpPr>
            <p:cNvPr id="38" name="Text Placeholder 13">
              <a:extLst>
                <a:ext uri="{FF2B5EF4-FFF2-40B4-BE49-F238E27FC236}">
                  <a16:creationId xmlns:a16="http://schemas.microsoft.com/office/drawing/2014/main" id="{0D818A50-2F69-4643-9C6A-D6DFB95E47C7}"/>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39" name="Group 38">
            <a:extLst>
              <a:ext uri="{FF2B5EF4-FFF2-40B4-BE49-F238E27FC236}">
                <a16:creationId xmlns:a16="http://schemas.microsoft.com/office/drawing/2014/main" id="{D15A4D16-0D5D-4AD7-A9CB-DB251CB0B89B}"/>
              </a:ext>
            </a:extLst>
          </p:cNvPr>
          <p:cNvGrpSpPr/>
          <p:nvPr/>
        </p:nvGrpSpPr>
        <p:grpSpPr>
          <a:xfrm>
            <a:off x="932540" y="4400352"/>
            <a:ext cx="3835924" cy="921656"/>
            <a:chOff x="727575" y="4777300"/>
            <a:chExt cx="2535694" cy="921656"/>
          </a:xfrm>
        </p:grpSpPr>
        <p:sp>
          <p:nvSpPr>
            <p:cNvPr id="40" name="Pentagon 26">
              <a:extLst>
                <a:ext uri="{FF2B5EF4-FFF2-40B4-BE49-F238E27FC236}">
                  <a16:creationId xmlns:a16="http://schemas.microsoft.com/office/drawing/2014/main" id="{B22730E6-CB11-4515-B966-91A1EEF3A742}"/>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Pentagon 27">
              <a:extLst>
                <a:ext uri="{FF2B5EF4-FFF2-40B4-BE49-F238E27FC236}">
                  <a16:creationId xmlns:a16="http://schemas.microsoft.com/office/drawing/2014/main" id="{EBAE50E0-5CA3-488E-B6FD-22186DE8B4CC}"/>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grpSp>
      <p:grpSp>
        <p:nvGrpSpPr>
          <p:cNvPr id="42" name="Group 41">
            <a:extLst>
              <a:ext uri="{FF2B5EF4-FFF2-40B4-BE49-F238E27FC236}">
                <a16:creationId xmlns:a16="http://schemas.microsoft.com/office/drawing/2014/main" id="{F0493C53-F906-4956-880C-C929A35EC4C1}"/>
              </a:ext>
            </a:extLst>
          </p:cNvPr>
          <p:cNvGrpSpPr/>
          <p:nvPr/>
        </p:nvGrpSpPr>
        <p:grpSpPr>
          <a:xfrm>
            <a:off x="1227768" y="4037645"/>
            <a:ext cx="3060000" cy="752638"/>
            <a:chOff x="879241" y="1941705"/>
            <a:chExt cx="1842088" cy="752638"/>
          </a:xfrm>
        </p:grpSpPr>
        <p:sp>
          <p:nvSpPr>
            <p:cNvPr id="43" name="Text Placeholder 12">
              <a:extLst>
                <a:ext uri="{FF2B5EF4-FFF2-40B4-BE49-F238E27FC236}">
                  <a16:creationId xmlns:a16="http://schemas.microsoft.com/office/drawing/2014/main" id="{E27C90E8-0900-4A3D-BEC4-ECC2A6C3DC65}"/>
                </a:ext>
              </a:extLst>
            </p:cNvPr>
            <p:cNvSpPr txBox="1">
              <a:spLocks/>
            </p:cNvSpPr>
            <p:nvPr/>
          </p:nvSpPr>
          <p:spPr>
            <a:xfrm>
              <a:off x="879241" y="2213234"/>
              <a:ext cx="1842088"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en-US" sz="1600" dirty="0">
                <a:solidFill>
                  <a:schemeClr val="bg1"/>
                </a:solidFill>
              </a:endParaRPr>
            </a:p>
            <a:p>
              <a:pPr marL="0" indent="0" algn="ctr">
                <a:buNone/>
              </a:pPr>
              <a:r>
                <a:rPr lang="en-US" sz="1600" dirty="0">
                  <a:solidFill>
                    <a:schemeClr val="bg1"/>
                  </a:solidFill>
                </a:rPr>
                <a:t>Also called: </a:t>
              </a:r>
              <a:r>
                <a:rPr lang="en-US" sz="1600" dirty="0" err="1">
                  <a:solidFill>
                    <a:schemeClr val="bg1"/>
                  </a:solidFill>
                </a:rPr>
                <a:t>Dipawali</a:t>
              </a:r>
              <a:endParaRPr lang="en-US" sz="1600" dirty="0">
                <a:solidFill>
                  <a:schemeClr val="bg1"/>
                </a:solidFill>
              </a:endParaRPr>
            </a:p>
          </p:txBody>
        </p:sp>
        <p:sp>
          <p:nvSpPr>
            <p:cNvPr id="44" name="Text Placeholder 13">
              <a:extLst>
                <a:ext uri="{FF2B5EF4-FFF2-40B4-BE49-F238E27FC236}">
                  <a16:creationId xmlns:a16="http://schemas.microsoft.com/office/drawing/2014/main" id="{2CC86299-6A69-4698-9265-941BFA1E3BA4}"/>
                </a:ext>
              </a:extLst>
            </p:cNvPr>
            <p:cNvSpPr txBox="1">
              <a:spLocks/>
            </p:cNvSpPr>
            <p:nvPr/>
          </p:nvSpPr>
          <p:spPr>
            <a:xfrm>
              <a:off x="879241" y="1941705"/>
              <a:ext cx="1842088" cy="258088"/>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400" b="1" dirty="0">
                  <a:solidFill>
                    <a:schemeClr val="bg1"/>
                  </a:solidFill>
                  <a:cs typeface="Arial" pitchFamily="34" charset="0"/>
                </a:rPr>
                <a:t>Contents Here</a:t>
              </a:r>
            </a:p>
          </p:txBody>
        </p:sp>
      </p:grpSp>
      <p:grpSp>
        <p:nvGrpSpPr>
          <p:cNvPr id="45" name="Group 44">
            <a:extLst>
              <a:ext uri="{FF2B5EF4-FFF2-40B4-BE49-F238E27FC236}">
                <a16:creationId xmlns:a16="http://schemas.microsoft.com/office/drawing/2014/main" id="{F388122D-A987-4ED3-91E9-F351407073AA}"/>
              </a:ext>
            </a:extLst>
          </p:cNvPr>
          <p:cNvGrpSpPr/>
          <p:nvPr/>
        </p:nvGrpSpPr>
        <p:grpSpPr>
          <a:xfrm>
            <a:off x="871154" y="3330424"/>
            <a:ext cx="3835924" cy="921656"/>
            <a:chOff x="727575" y="4777300"/>
            <a:chExt cx="2535694" cy="921656"/>
          </a:xfrm>
        </p:grpSpPr>
        <p:sp>
          <p:nvSpPr>
            <p:cNvPr id="46" name="Pentagon 26">
              <a:extLst>
                <a:ext uri="{FF2B5EF4-FFF2-40B4-BE49-F238E27FC236}">
                  <a16:creationId xmlns:a16="http://schemas.microsoft.com/office/drawing/2014/main" id="{75988DB1-689D-498F-B10B-2A26B5DD9996}"/>
                </a:ext>
              </a:extLst>
            </p:cNvPr>
            <p:cNvSpPr/>
            <p:nvPr/>
          </p:nvSpPr>
          <p:spPr>
            <a:xfrm rot="10800000" flipH="1">
              <a:off x="808731" y="4834903"/>
              <a:ext cx="2454538" cy="864053"/>
            </a:xfrm>
            <a:prstGeom prst="homePlate">
              <a:avLst>
                <a:gd name="adj" fmla="val 2125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Pentagon 27">
              <a:extLst>
                <a:ext uri="{FF2B5EF4-FFF2-40B4-BE49-F238E27FC236}">
                  <a16:creationId xmlns:a16="http://schemas.microsoft.com/office/drawing/2014/main" id="{4BDF973F-9C59-4198-B334-C4F58F32F798}"/>
                </a:ext>
              </a:extLst>
            </p:cNvPr>
            <p:cNvSpPr/>
            <p:nvPr/>
          </p:nvSpPr>
          <p:spPr>
            <a:xfrm rot="10800000" flipH="1">
              <a:off x="727575" y="4777300"/>
              <a:ext cx="2454538" cy="864053"/>
            </a:xfrm>
            <a:prstGeom prst="homePlate">
              <a:avLst>
                <a:gd name="adj" fmla="val 2125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solidFill>
              </a:endParaRPr>
            </a:p>
          </p:txBody>
        </p:sp>
      </p:grpSp>
      <p:sp>
        <p:nvSpPr>
          <p:cNvPr id="49" name="Text Placeholder 12">
            <a:extLst>
              <a:ext uri="{FF2B5EF4-FFF2-40B4-BE49-F238E27FC236}">
                <a16:creationId xmlns:a16="http://schemas.microsoft.com/office/drawing/2014/main" id="{A2600133-6B09-4ED0-A483-D318943DF145}"/>
              </a:ext>
            </a:extLst>
          </p:cNvPr>
          <p:cNvSpPr txBox="1">
            <a:spLocks/>
          </p:cNvSpPr>
          <p:nvPr/>
        </p:nvSpPr>
        <p:spPr>
          <a:xfrm>
            <a:off x="1216605" y="3239246"/>
            <a:ext cx="3060000" cy="481109"/>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solidFill>
                  <a:schemeClr val="bg1"/>
                </a:solidFill>
              </a:rPr>
              <a:t> </a:t>
            </a:r>
          </a:p>
          <a:p>
            <a:pPr marL="0" indent="0" algn="ctr">
              <a:buNone/>
            </a:pPr>
            <a:r>
              <a:rPr lang="en-US" sz="1600" dirty="0">
                <a:solidFill>
                  <a:schemeClr val="bg1"/>
                </a:solidFill>
              </a:rPr>
              <a:t>celebrated by the Tamil and</a:t>
            </a:r>
          </a:p>
          <a:p>
            <a:pPr marL="0" indent="0" algn="ctr">
              <a:buNone/>
            </a:pPr>
            <a:r>
              <a:rPr lang="en-US" sz="1600" dirty="0">
                <a:solidFill>
                  <a:schemeClr val="bg1"/>
                </a:solidFill>
              </a:rPr>
              <a:t> Malaya communities</a:t>
            </a:r>
            <a:endParaRPr lang="ko-KR" altLang="en-US" sz="1600" dirty="0">
              <a:solidFill>
                <a:schemeClr val="bg1"/>
              </a:solidFill>
              <a:cs typeface="Arial" pitchFamily="34" charset="0"/>
            </a:endParaRPr>
          </a:p>
        </p:txBody>
      </p:sp>
      <p:pic>
        <p:nvPicPr>
          <p:cNvPr id="20" name="Picture Placeholder 19">
            <a:extLst>
              <a:ext uri="{FF2B5EF4-FFF2-40B4-BE49-F238E27FC236}">
                <a16:creationId xmlns:a16="http://schemas.microsoft.com/office/drawing/2014/main" id="{74FDABB3-3939-46E7-861F-ADF886EE22CD}"/>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3333" r="23333"/>
          <a:stretch>
            <a:fillRect/>
          </a:stretch>
        </p:blipFill>
        <p:spPr/>
      </p:pic>
    </p:spTree>
    <p:extLst>
      <p:ext uri="{BB962C8B-B14F-4D97-AF65-F5344CB8AC3E}">
        <p14:creationId xmlns:p14="http://schemas.microsoft.com/office/powerpoint/2010/main" val="2979883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A025ABA2-9317-4E8C-B48A-50DDF1DB41C3}"/>
              </a:ext>
            </a:extLst>
          </p:cNvPr>
          <p:cNvGrpSpPr/>
          <p:nvPr/>
        </p:nvGrpSpPr>
        <p:grpSpPr>
          <a:xfrm>
            <a:off x="2716247" y="1854166"/>
            <a:ext cx="8809662" cy="1896797"/>
            <a:chOff x="3932349" y="3012701"/>
            <a:chExt cx="4621944" cy="995145"/>
          </a:xfrm>
          <a:solidFill>
            <a:schemeClr val="accent1">
              <a:alpha val="20000"/>
            </a:schemeClr>
          </a:solidFill>
        </p:grpSpPr>
        <p:sp>
          <p:nvSpPr>
            <p:cNvPr id="10" name="Freeform: Shape 9">
              <a:extLst>
                <a:ext uri="{FF2B5EF4-FFF2-40B4-BE49-F238E27FC236}">
                  <a16:creationId xmlns:a16="http://schemas.microsoft.com/office/drawing/2014/main" id="{B6EA7740-00B8-4703-A6C5-284C13ECB4A8}"/>
                </a:ext>
              </a:extLst>
            </p:cNvPr>
            <p:cNvSpPr/>
            <p:nvPr/>
          </p:nvSpPr>
          <p:spPr>
            <a:xfrm>
              <a:off x="3932349" y="3157607"/>
              <a:ext cx="1784464" cy="850239"/>
            </a:xfrm>
            <a:custGeom>
              <a:avLst/>
              <a:gdLst>
                <a:gd name="connsiteX0" fmla="*/ 618999 w 1311788"/>
                <a:gd name="connsiteY0" fmla="*/ 169140 h 625024"/>
                <a:gd name="connsiteX1" fmla="*/ 536236 w 1311788"/>
                <a:gd name="connsiteY1" fmla="*/ 272477 h 625024"/>
                <a:gd name="connsiteX2" fmla="*/ 475917 w 1311788"/>
                <a:gd name="connsiteY2" fmla="*/ 334666 h 625024"/>
                <a:gd name="connsiteX3" fmla="*/ 434302 w 1311788"/>
                <a:gd name="connsiteY3" fmla="*/ 347291 h 625024"/>
                <a:gd name="connsiteX4" fmla="*/ 413728 w 1311788"/>
                <a:gd name="connsiteY4" fmla="*/ 305676 h 625024"/>
                <a:gd name="connsiteX5" fmla="*/ 448797 w 1311788"/>
                <a:gd name="connsiteY5" fmla="*/ 176154 h 625024"/>
                <a:gd name="connsiteX6" fmla="*/ 449732 w 1311788"/>
                <a:gd name="connsiteY6" fmla="*/ 165399 h 625024"/>
                <a:gd name="connsiteX7" fmla="*/ 430094 w 1311788"/>
                <a:gd name="connsiteY7" fmla="*/ 191117 h 625024"/>
                <a:gd name="connsiteX8" fmla="*/ 408584 w 1311788"/>
                <a:gd name="connsiteY8" fmla="*/ 218704 h 625024"/>
                <a:gd name="connsiteX9" fmla="*/ 275322 w 1311788"/>
                <a:gd name="connsiteY9" fmla="*/ 368332 h 625024"/>
                <a:gd name="connsiteX10" fmla="*/ 202846 w 1311788"/>
                <a:gd name="connsiteY10" fmla="*/ 415091 h 625024"/>
                <a:gd name="connsiteX11" fmla="*/ 197702 w 1311788"/>
                <a:gd name="connsiteY11" fmla="*/ 440341 h 625024"/>
                <a:gd name="connsiteX12" fmla="*/ 382400 w 1311788"/>
                <a:gd name="connsiteY12" fmla="*/ 456239 h 625024"/>
                <a:gd name="connsiteX13" fmla="*/ 403909 w 1311788"/>
                <a:gd name="connsiteY13" fmla="*/ 445484 h 625024"/>
                <a:gd name="connsiteX14" fmla="*/ 305248 w 1311788"/>
                <a:gd name="connsiteY14" fmla="*/ 496919 h 625024"/>
                <a:gd name="connsiteX15" fmla="*/ 172920 w 1311788"/>
                <a:gd name="connsiteY15" fmla="*/ 444549 h 625024"/>
                <a:gd name="connsiteX16" fmla="*/ 136916 w 1311788"/>
                <a:gd name="connsiteY16" fmla="*/ 430522 h 625024"/>
                <a:gd name="connsiteX17" fmla="*/ 24695 w 1311788"/>
                <a:gd name="connsiteY17" fmla="*/ 401999 h 625024"/>
                <a:gd name="connsiteX18" fmla="*/ 4589 w 1311788"/>
                <a:gd name="connsiteY18" fmla="*/ 379555 h 625024"/>
                <a:gd name="connsiteX19" fmla="*/ 11135 w 1311788"/>
                <a:gd name="connsiteY19" fmla="*/ 347759 h 625024"/>
                <a:gd name="connsiteX20" fmla="*/ 27500 w 1311788"/>
                <a:gd name="connsiteY20" fmla="*/ 364124 h 625024"/>
                <a:gd name="connsiteX21" fmla="*/ 135981 w 1311788"/>
                <a:gd name="connsiteY21" fmla="*/ 417429 h 625024"/>
                <a:gd name="connsiteX22" fmla="*/ 142995 w 1311788"/>
                <a:gd name="connsiteY22" fmla="*/ 403401 h 625024"/>
                <a:gd name="connsiteX23" fmla="*/ 126162 w 1311788"/>
                <a:gd name="connsiteY23" fmla="*/ 364592 h 625024"/>
                <a:gd name="connsiteX24" fmla="*/ 111199 w 1311788"/>
                <a:gd name="connsiteY24" fmla="*/ 351032 h 625024"/>
                <a:gd name="connsiteX25" fmla="*/ 37320 w 1311788"/>
                <a:gd name="connsiteY25" fmla="*/ 216366 h 625024"/>
                <a:gd name="connsiteX26" fmla="*/ 210795 w 1311788"/>
                <a:gd name="connsiteY26" fmla="*/ 24188 h 625024"/>
                <a:gd name="connsiteX27" fmla="*/ 441783 w 1311788"/>
                <a:gd name="connsiteY27" fmla="*/ 2211 h 625024"/>
                <a:gd name="connsiteX28" fmla="*/ 591879 w 1311788"/>
                <a:gd name="connsiteY28" fmla="*/ 17174 h 625024"/>
                <a:gd name="connsiteX29" fmla="*/ 616661 w 1311788"/>
                <a:gd name="connsiteY29" fmla="*/ 31202 h 625024"/>
                <a:gd name="connsiteX30" fmla="*/ 611050 w 1311788"/>
                <a:gd name="connsiteY30" fmla="*/ 52243 h 625024"/>
                <a:gd name="connsiteX31" fmla="*/ 585333 w 1311788"/>
                <a:gd name="connsiteY31" fmla="*/ 52243 h 625024"/>
                <a:gd name="connsiteX32" fmla="*/ 562421 w 1311788"/>
                <a:gd name="connsiteY32" fmla="*/ 57854 h 625024"/>
                <a:gd name="connsiteX33" fmla="*/ 444589 w 1311788"/>
                <a:gd name="connsiteY33" fmla="*/ 297727 h 625024"/>
                <a:gd name="connsiteX34" fmla="*/ 443653 w 1311788"/>
                <a:gd name="connsiteY34" fmla="*/ 302403 h 625024"/>
                <a:gd name="connsiteX35" fmla="*/ 447394 w 1311788"/>
                <a:gd name="connsiteY35" fmla="*/ 332796 h 625024"/>
                <a:gd name="connsiteX36" fmla="*/ 476385 w 1311788"/>
                <a:gd name="connsiteY36" fmla="*/ 319236 h 625024"/>
                <a:gd name="connsiteX37" fmla="*/ 600763 w 1311788"/>
                <a:gd name="connsiteY37" fmla="*/ 167737 h 625024"/>
                <a:gd name="connsiteX38" fmla="*/ 701295 w 1311788"/>
                <a:gd name="connsiteY38" fmla="*/ 42424 h 625024"/>
                <a:gd name="connsiteX39" fmla="*/ 779849 w 1311788"/>
                <a:gd name="connsiteY39" fmla="*/ 5017 h 625024"/>
                <a:gd name="connsiteX40" fmla="*/ 823802 w 1311788"/>
                <a:gd name="connsiteY40" fmla="*/ 31202 h 625024"/>
                <a:gd name="connsiteX41" fmla="*/ 769095 w 1311788"/>
                <a:gd name="connsiteY41" fmla="*/ 25123 h 625024"/>
                <a:gd name="connsiteX42" fmla="*/ 734026 w 1311788"/>
                <a:gd name="connsiteY42" fmla="*/ 65336 h 625024"/>
                <a:gd name="connsiteX43" fmla="*/ 674174 w 1311788"/>
                <a:gd name="connsiteY43" fmla="*/ 171011 h 625024"/>
                <a:gd name="connsiteX44" fmla="*/ 597957 w 1311788"/>
                <a:gd name="connsiteY44" fmla="*/ 307546 h 625024"/>
                <a:gd name="connsiteX45" fmla="*/ 593282 w 1311788"/>
                <a:gd name="connsiteY45" fmla="*/ 328587 h 625024"/>
                <a:gd name="connsiteX46" fmla="*/ 616661 w 1311788"/>
                <a:gd name="connsiteY46" fmla="*/ 325314 h 625024"/>
                <a:gd name="connsiteX47" fmla="*/ 674174 w 1311788"/>
                <a:gd name="connsiteY47" fmla="*/ 264996 h 625024"/>
                <a:gd name="connsiteX48" fmla="*/ 781252 w 1311788"/>
                <a:gd name="connsiteY48" fmla="*/ 170543 h 625024"/>
                <a:gd name="connsiteX49" fmla="*/ 792942 w 1311788"/>
                <a:gd name="connsiteY49" fmla="*/ 169140 h 625024"/>
                <a:gd name="connsiteX50" fmla="*/ 838298 w 1311788"/>
                <a:gd name="connsiteY50" fmla="*/ 189714 h 625024"/>
                <a:gd name="connsiteX51" fmla="*/ 820062 w 1311788"/>
                <a:gd name="connsiteY51" fmla="*/ 236940 h 625024"/>
                <a:gd name="connsiteX52" fmla="*/ 735428 w 1311788"/>
                <a:gd name="connsiteY52" fmla="*/ 273880 h 625024"/>
                <a:gd name="connsiteX53" fmla="*/ 706905 w 1311788"/>
                <a:gd name="connsiteY53" fmla="*/ 311287 h 625024"/>
                <a:gd name="connsiteX54" fmla="*/ 748988 w 1311788"/>
                <a:gd name="connsiteY54" fmla="*/ 334666 h 625024"/>
                <a:gd name="connsiteX55" fmla="*/ 848585 w 1311788"/>
                <a:gd name="connsiteY55" fmla="*/ 263125 h 625024"/>
                <a:gd name="connsiteX56" fmla="*/ 880848 w 1311788"/>
                <a:gd name="connsiteY56" fmla="*/ 208885 h 625024"/>
                <a:gd name="connsiteX57" fmla="*/ 884589 w 1311788"/>
                <a:gd name="connsiteY57" fmla="*/ 180362 h 625024"/>
                <a:gd name="connsiteX58" fmla="*/ 912176 w 1311788"/>
                <a:gd name="connsiteY58" fmla="*/ 132201 h 625024"/>
                <a:gd name="connsiteX59" fmla="*/ 922463 w 1311788"/>
                <a:gd name="connsiteY59" fmla="*/ 142955 h 625024"/>
                <a:gd name="connsiteX60" fmla="*/ 942102 w 1311788"/>
                <a:gd name="connsiteY60" fmla="*/ 220107 h 625024"/>
                <a:gd name="connsiteX61" fmla="*/ 945843 w 1311788"/>
                <a:gd name="connsiteY61" fmla="*/ 272009 h 625024"/>
                <a:gd name="connsiteX62" fmla="*/ 915450 w 1311788"/>
                <a:gd name="connsiteY62" fmla="*/ 333731 h 625024"/>
                <a:gd name="connsiteX63" fmla="*/ 981847 w 1311788"/>
                <a:gd name="connsiteY63" fmla="*/ 274815 h 625024"/>
                <a:gd name="connsiteX64" fmla="*/ 1023462 w 1311788"/>
                <a:gd name="connsiteY64" fmla="*/ 207015 h 625024"/>
                <a:gd name="connsiteX65" fmla="*/ 1025800 w 1311788"/>
                <a:gd name="connsiteY65" fmla="*/ 182700 h 625024"/>
                <a:gd name="connsiteX66" fmla="*/ 1031879 w 1311788"/>
                <a:gd name="connsiteY66" fmla="*/ 149969 h 625024"/>
                <a:gd name="connsiteX67" fmla="*/ 1061337 w 1311788"/>
                <a:gd name="connsiteY67" fmla="*/ 132668 h 625024"/>
                <a:gd name="connsiteX68" fmla="*/ 1057129 w 1311788"/>
                <a:gd name="connsiteY68" fmla="*/ 161659 h 625024"/>
                <a:gd name="connsiteX69" fmla="*/ 1069286 w 1311788"/>
                <a:gd name="connsiteY69" fmla="*/ 206547 h 625024"/>
                <a:gd name="connsiteX70" fmla="*/ 1083781 w 1311788"/>
                <a:gd name="connsiteY70" fmla="*/ 276218 h 625024"/>
                <a:gd name="connsiteX71" fmla="*/ 1053388 w 1311788"/>
                <a:gd name="connsiteY71" fmla="*/ 330925 h 625024"/>
                <a:gd name="connsiteX72" fmla="*/ 1103887 w 1311788"/>
                <a:gd name="connsiteY72" fmla="*/ 296324 h 625024"/>
                <a:gd name="connsiteX73" fmla="*/ 1166077 w 1311788"/>
                <a:gd name="connsiteY73" fmla="*/ 195325 h 625024"/>
                <a:gd name="connsiteX74" fmla="*/ 1194132 w 1311788"/>
                <a:gd name="connsiteY74" fmla="*/ 176621 h 625024"/>
                <a:gd name="connsiteX75" fmla="*/ 1200678 w 1311788"/>
                <a:gd name="connsiteY75" fmla="*/ 214964 h 625024"/>
                <a:gd name="connsiteX76" fmla="*/ 1151114 w 1311788"/>
                <a:gd name="connsiteY76" fmla="*/ 305208 h 625024"/>
                <a:gd name="connsiteX77" fmla="*/ 1145503 w 1311788"/>
                <a:gd name="connsiteY77" fmla="*/ 325782 h 625024"/>
                <a:gd name="connsiteX78" fmla="*/ 1167479 w 1311788"/>
                <a:gd name="connsiteY78" fmla="*/ 317833 h 625024"/>
                <a:gd name="connsiteX79" fmla="*/ 1245566 w 1311788"/>
                <a:gd name="connsiteY79" fmla="*/ 217769 h 625024"/>
                <a:gd name="connsiteX80" fmla="*/ 1286247 w 1311788"/>
                <a:gd name="connsiteY80" fmla="*/ 175219 h 625024"/>
                <a:gd name="connsiteX81" fmla="*/ 1308691 w 1311788"/>
                <a:gd name="connsiteY81" fmla="*/ 175219 h 625024"/>
                <a:gd name="connsiteX82" fmla="*/ 1304483 w 1311788"/>
                <a:gd name="connsiteY82" fmla="*/ 195793 h 625024"/>
                <a:gd name="connsiteX83" fmla="*/ 1121656 w 1311788"/>
                <a:gd name="connsiteY83" fmla="*/ 494113 h 625024"/>
                <a:gd name="connsiteX84" fmla="*/ 936023 w 1311788"/>
                <a:gd name="connsiteY84" fmla="*/ 617089 h 625024"/>
                <a:gd name="connsiteX85" fmla="*/ 798085 w 1311788"/>
                <a:gd name="connsiteY85" fmla="*/ 597918 h 625024"/>
                <a:gd name="connsiteX86" fmla="*/ 772835 w 1311788"/>
                <a:gd name="connsiteY86" fmla="*/ 565187 h 625024"/>
                <a:gd name="connsiteX87" fmla="*/ 781252 w 1311788"/>
                <a:gd name="connsiteY87" fmla="*/ 543210 h 625024"/>
                <a:gd name="connsiteX88" fmla="*/ 796215 w 1311788"/>
                <a:gd name="connsiteY88" fmla="*/ 555835 h 625024"/>
                <a:gd name="connsiteX89" fmla="*/ 905630 w 1311788"/>
                <a:gd name="connsiteY89" fmla="*/ 611010 h 625024"/>
                <a:gd name="connsiteX90" fmla="*/ 1051518 w 1311788"/>
                <a:gd name="connsiteY90" fmla="*/ 530118 h 625024"/>
                <a:gd name="connsiteX91" fmla="*/ 1177766 w 1311788"/>
                <a:gd name="connsiteY91" fmla="*/ 337004 h 625024"/>
                <a:gd name="connsiteX92" fmla="*/ 1178234 w 1311788"/>
                <a:gd name="connsiteY92" fmla="*/ 328587 h 625024"/>
                <a:gd name="connsiteX93" fmla="*/ 1098276 w 1311788"/>
                <a:gd name="connsiteY93" fmla="*/ 318768 h 625024"/>
                <a:gd name="connsiteX94" fmla="*/ 1064143 w 1311788"/>
                <a:gd name="connsiteY94" fmla="*/ 342615 h 625024"/>
                <a:gd name="connsiteX95" fmla="*/ 1027203 w 1311788"/>
                <a:gd name="connsiteY95" fmla="*/ 346356 h 625024"/>
                <a:gd name="connsiteX96" fmla="*/ 1019254 w 1311788"/>
                <a:gd name="connsiteY96" fmla="*/ 309884 h 625024"/>
                <a:gd name="connsiteX97" fmla="*/ 1033282 w 1311788"/>
                <a:gd name="connsiteY97" fmla="*/ 278088 h 625024"/>
                <a:gd name="connsiteX98" fmla="*/ 1054791 w 1311788"/>
                <a:gd name="connsiteY98" fmla="*/ 236473 h 625024"/>
                <a:gd name="connsiteX99" fmla="*/ 1045906 w 1311788"/>
                <a:gd name="connsiteY99" fmla="*/ 206080 h 625024"/>
                <a:gd name="connsiteX100" fmla="*/ 1026735 w 1311788"/>
                <a:gd name="connsiteY100" fmla="*/ 221978 h 625024"/>
                <a:gd name="connsiteX101" fmla="*/ 948648 w 1311788"/>
                <a:gd name="connsiteY101" fmla="*/ 323444 h 625024"/>
                <a:gd name="connsiteX102" fmla="*/ 911709 w 1311788"/>
                <a:gd name="connsiteY102" fmla="*/ 347759 h 625024"/>
                <a:gd name="connsiteX103" fmla="*/ 876172 w 1311788"/>
                <a:gd name="connsiteY103" fmla="*/ 315963 h 625024"/>
                <a:gd name="connsiteX104" fmla="*/ 902357 w 1311788"/>
                <a:gd name="connsiteY104" fmla="*/ 258917 h 625024"/>
                <a:gd name="connsiteX105" fmla="*/ 914982 w 1311788"/>
                <a:gd name="connsiteY105" fmla="*/ 231329 h 625024"/>
                <a:gd name="connsiteX106" fmla="*/ 904695 w 1311788"/>
                <a:gd name="connsiteY106" fmla="*/ 205612 h 625024"/>
                <a:gd name="connsiteX107" fmla="*/ 886927 w 1311788"/>
                <a:gd name="connsiteY107" fmla="*/ 219172 h 625024"/>
                <a:gd name="connsiteX108" fmla="*/ 805567 w 1311788"/>
                <a:gd name="connsiteY108" fmla="*/ 320639 h 625024"/>
                <a:gd name="connsiteX109" fmla="*/ 749456 w 1311788"/>
                <a:gd name="connsiteY109" fmla="*/ 348694 h 625024"/>
                <a:gd name="connsiteX110" fmla="*/ 670901 w 1311788"/>
                <a:gd name="connsiteY110" fmla="*/ 318768 h 625024"/>
                <a:gd name="connsiteX111" fmla="*/ 648925 w 1311788"/>
                <a:gd name="connsiteY111" fmla="*/ 315963 h 625024"/>
                <a:gd name="connsiteX112" fmla="*/ 596555 w 1311788"/>
                <a:gd name="connsiteY112" fmla="*/ 345888 h 625024"/>
                <a:gd name="connsiteX113" fmla="*/ 556810 w 1311788"/>
                <a:gd name="connsiteY113" fmla="*/ 344018 h 625024"/>
                <a:gd name="connsiteX114" fmla="*/ 551666 w 1311788"/>
                <a:gd name="connsiteY114" fmla="*/ 302870 h 625024"/>
                <a:gd name="connsiteX115" fmla="*/ 592346 w 1311788"/>
                <a:gd name="connsiteY115" fmla="*/ 224315 h 625024"/>
                <a:gd name="connsiteX116" fmla="*/ 619467 w 1311788"/>
                <a:gd name="connsiteY116" fmla="*/ 172881 h 625024"/>
                <a:gd name="connsiteX117" fmla="*/ 618999 w 1311788"/>
                <a:gd name="connsiteY117" fmla="*/ 169140 h 625024"/>
                <a:gd name="connsiteX118" fmla="*/ 388011 w 1311788"/>
                <a:gd name="connsiteY118" fmla="*/ 14836 h 625024"/>
                <a:gd name="connsiteX119" fmla="*/ 343590 w 1311788"/>
                <a:gd name="connsiteY119" fmla="*/ 14836 h 625024"/>
                <a:gd name="connsiteX120" fmla="*/ 331900 w 1311788"/>
                <a:gd name="connsiteY120" fmla="*/ 15304 h 625024"/>
                <a:gd name="connsiteX121" fmla="*/ 93430 w 1311788"/>
                <a:gd name="connsiteY121" fmla="*/ 192519 h 625024"/>
                <a:gd name="connsiteX122" fmla="*/ 93898 w 1311788"/>
                <a:gd name="connsiteY122" fmla="*/ 310352 h 625024"/>
                <a:gd name="connsiteX123" fmla="*/ 108861 w 1311788"/>
                <a:gd name="connsiteY123" fmla="*/ 322977 h 625024"/>
                <a:gd name="connsiteX124" fmla="*/ 114939 w 1311788"/>
                <a:gd name="connsiteY124" fmla="*/ 305208 h 625024"/>
                <a:gd name="connsiteX125" fmla="*/ 184142 w 1311788"/>
                <a:gd name="connsiteY125" fmla="*/ 126590 h 625024"/>
                <a:gd name="connsiteX126" fmla="*/ 285141 w 1311788"/>
                <a:gd name="connsiteY126" fmla="*/ 62530 h 625024"/>
                <a:gd name="connsiteX127" fmla="*/ 359020 w 1311788"/>
                <a:gd name="connsiteY127" fmla="*/ 119108 h 625024"/>
                <a:gd name="connsiteX128" fmla="*/ 347798 w 1311788"/>
                <a:gd name="connsiteY128" fmla="*/ 180830 h 625024"/>
                <a:gd name="connsiteX129" fmla="*/ 176193 w 1311788"/>
                <a:gd name="connsiteY129" fmla="*/ 346356 h 625024"/>
                <a:gd name="connsiteX130" fmla="*/ 162633 w 1311788"/>
                <a:gd name="connsiteY130" fmla="*/ 353837 h 625024"/>
                <a:gd name="connsiteX131" fmla="*/ 176661 w 1311788"/>
                <a:gd name="connsiteY131" fmla="*/ 401999 h 625024"/>
                <a:gd name="connsiteX132" fmla="*/ 206586 w 1311788"/>
                <a:gd name="connsiteY132" fmla="*/ 399661 h 625024"/>
                <a:gd name="connsiteX133" fmla="*/ 330965 w 1311788"/>
                <a:gd name="connsiteY133" fmla="*/ 295389 h 625024"/>
                <a:gd name="connsiteX134" fmla="*/ 530625 w 1311788"/>
                <a:gd name="connsiteY134" fmla="*/ 45697 h 625024"/>
                <a:gd name="connsiteX135" fmla="*/ 521741 w 1311788"/>
                <a:gd name="connsiteY135" fmla="*/ 30267 h 625024"/>
                <a:gd name="connsiteX136" fmla="*/ 388011 w 1311788"/>
                <a:gd name="connsiteY136" fmla="*/ 14836 h 625024"/>
                <a:gd name="connsiteX137" fmla="*/ 344525 w 1311788"/>
                <a:gd name="connsiteY137" fmla="*/ 127057 h 625024"/>
                <a:gd name="connsiteX138" fmla="*/ 326289 w 1311788"/>
                <a:gd name="connsiteY138" fmla="*/ 84974 h 625024"/>
                <a:gd name="connsiteX139" fmla="*/ 277660 w 1311788"/>
                <a:gd name="connsiteY139" fmla="*/ 91521 h 625024"/>
                <a:gd name="connsiteX140" fmla="*/ 254748 w 1311788"/>
                <a:gd name="connsiteY140" fmla="*/ 107886 h 625024"/>
                <a:gd name="connsiteX141" fmla="*/ 155620 w 1311788"/>
                <a:gd name="connsiteY141" fmla="*/ 310352 h 625024"/>
                <a:gd name="connsiteX142" fmla="*/ 179466 w 1311788"/>
                <a:gd name="connsiteY142" fmla="*/ 331861 h 625024"/>
                <a:gd name="connsiteX143" fmla="*/ 344525 w 1311788"/>
                <a:gd name="connsiteY143" fmla="*/ 127057 h 625024"/>
                <a:gd name="connsiteX144" fmla="*/ 734026 w 1311788"/>
                <a:gd name="connsiteY144" fmla="*/ 260787 h 625024"/>
                <a:gd name="connsiteX145" fmla="*/ 798085 w 1311788"/>
                <a:gd name="connsiteY145" fmla="*/ 200468 h 625024"/>
                <a:gd name="connsiteX146" fmla="*/ 798553 w 1311788"/>
                <a:gd name="connsiteY146" fmla="*/ 185038 h 625024"/>
                <a:gd name="connsiteX147" fmla="*/ 781719 w 1311788"/>
                <a:gd name="connsiteY147" fmla="*/ 187844 h 625024"/>
                <a:gd name="connsiteX148" fmla="*/ 729350 w 1311788"/>
                <a:gd name="connsiteY148" fmla="*/ 249565 h 625024"/>
                <a:gd name="connsiteX149" fmla="*/ 734026 w 1311788"/>
                <a:gd name="connsiteY149" fmla="*/ 260787 h 62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Lst>
              <a:rect l="l" t="t" r="r" b="b"/>
              <a:pathLst>
                <a:path w="1311788" h="625024">
                  <a:moveTo>
                    <a:pt x="618999" y="169140"/>
                  </a:moveTo>
                  <a:cubicBezTo>
                    <a:pt x="591411" y="203742"/>
                    <a:pt x="564291" y="238343"/>
                    <a:pt x="536236" y="272477"/>
                  </a:cubicBezTo>
                  <a:cubicBezTo>
                    <a:pt x="518000" y="294921"/>
                    <a:pt x="497894" y="315495"/>
                    <a:pt x="475917" y="334666"/>
                  </a:cubicBezTo>
                  <a:cubicBezTo>
                    <a:pt x="464227" y="344953"/>
                    <a:pt x="452070" y="356175"/>
                    <a:pt x="434302" y="347291"/>
                  </a:cubicBezTo>
                  <a:cubicBezTo>
                    <a:pt x="417469" y="338407"/>
                    <a:pt x="414663" y="322977"/>
                    <a:pt x="413728" y="305676"/>
                  </a:cubicBezTo>
                  <a:cubicBezTo>
                    <a:pt x="411858" y="258917"/>
                    <a:pt x="430561" y="217769"/>
                    <a:pt x="448797" y="176154"/>
                  </a:cubicBezTo>
                  <a:cubicBezTo>
                    <a:pt x="450200" y="173348"/>
                    <a:pt x="451603" y="170543"/>
                    <a:pt x="449732" y="165399"/>
                  </a:cubicBezTo>
                  <a:cubicBezTo>
                    <a:pt x="443186" y="173816"/>
                    <a:pt x="436640" y="182233"/>
                    <a:pt x="430094" y="191117"/>
                  </a:cubicBezTo>
                  <a:cubicBezTo>
                    <a:pt x="423080" y="200468"/>
                    <a:pt x="415598" y="209353"/>
                    <a:pt x="408584" y="218704"/>
                  </a:cubicBezTo>
                  <a:cubicBezTo>
                    <a:pt x="366969" y="271074"/>
                    <a:pt x="326757" y="324847"/>
                    <a:pt x="275322" y="368332"/>
                  </a:cubicBezTo>
                  <a:cubicBezTo>
                    <a:pt x="252878" y="387036"/>
                    <a:pt x="229966" y="403869"/>
                    <a:pt x="202846" y="415091"/>
                  </a:cubicBezTo>
                  <a:cubicBezTo>
                    <a:pt x="186013" y="422105"/>
                    <a:pt x="187883" y="429119"/>
                    <a:pt x="197702" y="440341"/>
                  </a:cubicBezTo>
                  <a:cubicBezTo>
                    <a:pt x="240721" y="491308"/>
                    <a:pt x="330497" y="499257"/>
                    <a:pt x="382400" y="456239"/>
                  </a:cubicBezTo>
                  <a:cubicBezTo>
                    <a:pt x="388011" y="451563"/>
                    <a:pt x="391284" y="443146"/>
                    <a:pt x="403909" y="445484"/>
                  </a:cubicBezTo>
                  <a:cubicBezTo>
                    <a:pt x="377724" y="479151"/>
                    <a:pt x="344057" y="493646"/>
                    <a:pt x="305248" y="496919"/>
                  </a:cubicBezTo>
                  <a:cubicBezTo>
                    <a:pt x="252878" y="501127"/>
                    <a:pt x="208924" y="482424"/>
                    <a:pt x="172920" y="444549"/>
                  </a:cubicBezTo>
                  <a:cubicBezTo>
                    <a:pt x="162633" y="433327"/>
                    <a:pt x="153282" y="428651"/>
                    <a:pt x="136916" y="430522"/>
                  </a:cubicBezTo>
                  <a:cubicBezTo>
                    <a:pt x="96236" y="435665"/>
                    <a:pt x="57426" y="428184"/>
                    <a:pt x="24695" y="401999"/>
                  </a:cubicBezTo>
                  <a:cubicBezTo>
                    <a:pt x="16746" y="395453"/>
                    <a:pt x="9265" y="388439"/>
                    <a:pt x="4589" y="379555"/>
                  </a:cubicBezTo>
                  <a:cubicBezTo>
                    <a:pt x="-1958" y="366930"/>
                    <a:pt x="-2893" y="353837"/>
                    <a:pt x="11135" y="347759"/>
                  </a:cubicBezTo>
                  <a:cubicBezTo>
                    <a:pt x="25630" y="341212"/>
                    <a:pt x="24227" y="357110"/>
                    <a:pt x="27500" y="364124"/>
                  </a:cubicBezTo>
                  <a:cubicBezTo>
                    <a:pt x="47139" y="400596"/>
                    <a:pt x="95301" y="424911"/>
                    <a:pt x="135981" y="417429"/>
                  </a:cubicBezTo>
                  <a:cubicBezTo>
                    <a:pt x="146268" y="415559"/>
                    <a:pt x="146735" y="411818"/>
                    <a:pt x="142995" y="403401"/>
                  </a:cubicBezTo>
                  <a:cubicBezTo>
                    <a:pt x="136916" y="390777"/>
                    <a:pt x="131772" y="377684"/>
                    <a:pt x="126162" y="364592"/>
                  </a:cubicBezTo>
                  <a:cubicBezTo>
                    <a:pt x="123356" y="357578"/>
                    <a:pt x="119148" y="352902"/>
                    <a:pt x="111199" y="351032"/>
                  </a:cubicBezTo>
                  <a:cubicBezTo>
                    <a:pt x="39190" y="335601"/>
                    <a:pt x="25630" y="271542"/>
                    <a:pt x="37320" y="216366"/>
                  </a:cubicBezTo>
                  <a:cubicBezTo>
                    <a:pt x="57894" y="120043"/>
                    <a:pt x="120083" y="58322"/>
                    <a:pt x="210795" y="24188"/>
                  </a:cubicBezTo>
                  <a:cubicBezTo>
                    <a:pt x="285609" y="-3867"/>
                    <a:pt x="363696" y="-1529"/>
                    <a:pt x="441783" y="2211"/>
                  </a:cubicBezTo>
                  <a:cubicBezTo>
                    <a:pt x="492283" y="4549"/>
                    <a:pt x="540444" y="26993"/>
                    <a:pt x="591879" y="17174"/>
                  </a:cubicBezTo>
                  <a:cubicBezTo>
                    <a:pt x="602166" y="15304"/>
                    <a:pt x="611985" y="20915"/>
                    <a:pt x="616661" y="31202"/>
                  </a:cubicBezTo>
                  <a:cubicBezTo>
                    <a:pt x="620402" y="39151"/>
                    <a:pt x="617129" y="47100"/>
                    <a:pt x="611050" y="52243"/>
                  </a:cubicBezTo>
                  <a:cubicBezTo>
                    <a:pt x="603101" y="59725"/>
                    <a:pt x="593282" y="58322"/>
                    <a:pt x="585333" y="52243"/>
                  </a:cubicBezTo>
                  <a:cubicBezTo>
                    <a:pt x="574578" y="43827"/>
                    <a:pt x="568499" y="49438"/>
                    <a:pt x="562421" y="57854"/>
                  </a:cubicBezTo>
                  <a:cubicBezTo>
                    <a:pt x="510051" y="131266"/>
                    <a:pt x="470774" y="211223"/>
                    <a:pt x="444589" y="297727"/>
                  </a:cubicBezTo>
                  <a:cubicBezTo>
                    <a:pt x="444121" y="299130"/>
                    <a:pt x="443653" y="300532"/>
                    <a:pt x="443653" y="302403"/>
                  </a:cubicBezTo>
                  <a:cubicBezTo>
                    <a:pt x="443186" y="313157"/>
                    <a:pt x="437107" y="326717"/>
                    <a:pt x="447394" y="332796"/>
                  </a:cubicBezTo>
                  <a:cubicBezTo>
                    <a:pt x="460019" y="340277"/>
                    <a:pt x="468436" y="326717"/>
                    <a:pt x="476385" y="319236"/>
                  </a:cubicBezTo>
                  <a:cubicBezTo>
                    <a:pt x="523143" y="272945"/>
                    <a:pt x="561486" y="220107"/>
                    <a:pt x="600763" y="167737"/>
                  </a:cubicBezTo>
                  <a:cubicBezTo>
                    <a:pt x="633027" y="125187"/>
                    <a:pt x="661082" y="78896"/>
                    <a:pt x="701295" y="42424"/>
                  </a:cubicBezTo>
                  <a:cubicBezTo>
                    <a:pt x="723739" y="21850"/>
                    <a:pt x="748521" y="6887"/>
                    <a:pt x="779849" y="5017"/>
                  </a:cubicBezTo>
                  <a:cubicBezTo>
                    <a:pt x="797150" y="4082"/>
                    <a:pt x="811645" y="8758"/>
                    <a:pt x="823802" y="31202"/>
                  </a:cubicBezTo>
                  <a:cubicBezTo>
                    <a:pt x="802761" y="20915"/>
                    <a:pt x="786863" y="10160"/>
                    <a:pt x="769095" y="25123"/>
                  </a:cubicBezTo>
                  <a:cubicBezTo>
                    <a:pt x="755067" y="36813"/>
                    <a:pt x="742910" y="49905"/>
                    <a:pt x="734026" y="65336"/>
                  </a:cubicBezTo>
                  <a:cubicBezTo>
                    <a:pt x="713452" y="99937"/>
                    <a:pt x="693813" y="135474"/>
                    <a:pt x="674174" y="171011"/>
                  </a:cubicBezTo>
                  <a:cubicBezTo>
                    <a:pt x="648457" y="216366"/>
                    <a:pt x="623207" y="262190"/>
                    <a:pt x="597957" y="307546"/>
                  </a:cubicBezTo>
                  <a:cubicBezTo>
                    <a:pt x="594217" y="314092"/>
                    <a:pt x="586736" y="322041"/>
                    <a:pt x="593282" y="328587"/>
                  </a:cubicBezTo>
                  <a:cubicBezTo>
                    <a:pt x="600763" y="336537"/>
                    <a:pt x="609647" y="328587"/>
                    <a:pt x="616661" y="325314"/>
                  </a:cubicBezTo>
                  <a:cubicBezTo>
                    <a:pt x="642846" y="312222"/>
                    <a:pt x="663420" y="295856"/>
                    <a:pt x="674174" y="264996"/>
                  </a:cubicBezTo>
                  <a:cubicBezTo>
                    <a:pt x="691475" y="214964"/>
                    <a:pt x="727947" y="182233"/>
                    <a:pt x="781252" y="170543"/>
                  </a:cubicBezTo>
                  <a:cubicBezTo>
                    <a:pt x="784993" y="169608"/>
                    <a:pt x="788733" y="169140"/>
                    <a:pt x="792942" y="169140"/>
                  </a:cubicBezTo>
                  <a:cubicBezTo>
                    <a:pt x="811645" y="168673"/>
                    <a:pt x="830816" y="170075"/>
                    <a:pt x="838298" y="189714"/>
                  </a:cubicBezTo>
                  <a:cubicBezTo>
                    <a:pt x="845311" y="208885"/>
                    <a:pt x="834089" y="224783"/>
                    <a:pt x="820062" y="236940"/>
                  </a:cubicBezTo>
                  <a:cubicBezTo>
                    <a:pt x="795747" y="257514"/>
                    <a:pt x="765822" y="266866"/>
                    <a:pt x="735428" y="273880"/>
                  </a:cubicBezTo>
                  <a:cubicBezTo>
                    <a:pt x="712984" y="279023"/>
                    <a:pt x="703165" y="292116"/>
                    <a:pt x="706905" y="311287"/>
                  </a:cubicBezTo>
                  <a:cubicBezTo>
                    <a:pt x="710179" y="329055"/>
                    <a:pt x="727012" y="338407"/>
                    <a:pt x="748988" y="334666"/>
                  </a:cubicBezTo>
                  <a:cubicBezTo>
                    <a:pt x="793877" y="327185"/>
                    <a:pt x="823802" y="298194"/>
                    <a:pt x="848585" y="263125"/>
                  </a:cubicBezTo>
                  <a:cubicBezTo>
                    <a:pt x="860742" y="245825"/>
                    <a:pt x="870094" y="227121"/>
                    <a:pt x="880848" y="208885"/>
                  </a:cubicBezTo>
                  <a:cubicBezTo>
                    <a:pt x="885992" y="200001"/>
                    <a:pt x="887862" y="191584"/>
                    <a:pt x="884589" y="180362"/>
                  </a:cubicBezTo>
                  <a:cubicBezTo>
                    <a:pt x="878978" y="162126"/>
                    <a:pt x="893940" y="137812"/>
                    <a:pt x="912176" y="132201"/>
                  </a:cubicBezTo>
                  <a:cubicBezTo>
                    <a:pt x="922931" y="128928"/>
                    <a:pt x="926672" y="135474"/>
                    <a:pt x="922463" y="142955"/>
                  </a:cubicBezTo>
                  <a:cubicBezTo>
                    <a:pt x="905163" y="175219"/>
                    <a:pt x="910774" y="198598"/>
                    <a:pt x="942102" y="220107"/>
                  </a:cubicBezTo>
                  <a:cubicBezTo>
                    <a:pt x="958935" y="231797"/>
                    <a:pt x="954259" y="253306"/>
                    <a:pt x="945843" y="272009"/>
                  </a:cubicBezTo>
                  <a:cubicBezTo>
                    <a:pt x="937426" y="290713"/>
                    <a:pt x="922931" y="307078"/>
                    <a:pt x="915450" y="333731"/>
                  </a:cubicBezTo>
                  <a:cubicBezTo>
                    <a:pt x="946310" y="318301"/>
                    <a:pt x="965482" y="297259"/>
                    <a:pt x="981847" y="274815"/>
                  </a:cubicBezTo>
                  <a:cubicBezTo>
                    <a:pt x="997277" y="253773"/>
                    <a:pt x="1009902" y="229926"/>
                    <a:pt x="1023462" y="207015"/>
                  </a:cubicBezTo>
                  <a:cubicBezTo>
                    <a:pt x="1028138" y="199533"/>
                    <a:pt x="1030009" y="191584"/>
                    <a:pt x="1025800" y="182700"/>
                  </a:cubicBezTo>
                  <a:cubicBezTo>
                    <a:pt x="1020189" y="170543"/>
                    <a:pt x="1024398" y="159321"/>
                    <a:pt x="1031879" y="149969"/>
                  </a:cubicBezTo>
                  <a:cubicBezTo>
                    <a:pt x="1039360" y="140617"/>
                    <a:pt x="1050115" y="126590"/>
                    <a:pt x="1061337" y="132668"/>
                  </a:cubicBezTo>
                  <a:cubicBezTo>
                    <a:pt x="1072092" y="138279"/>
                    <a:pt x="1061805" y="152774"/>
                    <a:pt x="1057129" y="161659"/>
                  </a:cubicBezTo>
                  <a:cubicBezTo>
                    <a:pt x="1047777" y="181297"/>
                    <a:pt x="1051050" y="193922"/>
                    <a:pt x="1069286" y="206547"/>
                  </a:cubicBezTo>
                  <a:cubicBezTo>
                    <a:pt x="1095938" y="225251"/>
                    <a:pt x="1099212" y="246292"/>
                    <a:pt x="1083781" y="276218"/>
                  </a:cubicBezTo>
                  <a:cubicBezTo>
                    <a:pt x="1074897" y="293518"/>
                    <a:pt x="1065078" y="309884"/>
                    <a:pt x="1053388" y="330925"/>
                  </a:cubicBezTo>
                  <a:cubicBezTo>
                    <a:pt x="1077703" y="323912"/>
                    <a:pt x="1090795" y="309884"/>
                    <a:pt x="1103887" y="296324"/>
                  </a:cubicBezTo>
                  <a:cubicBezTo>
                    <a:pt x="1131475" y="266866"/>
                    <a:pt x="1146438" y="229459"/>
                    <a:pt x="1166077" y="195325"/>
                  </a:cubicBezTo>
                  <a:cubicBezTo>
                    <a:pt x="1172155" y="184571"/>
                    <a:pt x="1175428" y="166802"/>
                    <a:pt x="1194132" y="176621"/>
                  </a:cubicBezTo>
                  <a:cubicBezTo>
                    <a:pt x="1211900" y="185973"/>
                    <a:pt x="1208159" y="200936"/>
                    <a:pt x="1200678" y="214964"/>
                  </a:cubicBezTo>
                  <a:cubicBezTo>
                    <a:pt x="1184780" y="245357"/>
                    <a:pt x="1167479" y="274815"/>
                    <a:pt x="1151114" y="305208"/>
                  </a:cubicBezTo>
                  <a:cubicBezTo>
                    <a:pt x="1147373" y="311754"/>
                    <a:pt x="1138957" y="320171"/>
                    <a:pt x="1145503" y="325782"/>
                  </a:cubicBezTo>
                  <a:cubicBezTo>
                    <a:pt x="1153452" y="332328"/>
                    <a:pt x="1160933" y="322509"/>
                    <a:pt x="1167479" y="317833"/>
                  </a:cubicBezTo>
                  <a:cubicBezTo>
                    <a:pt x="1204886" y="293051"/>
                    <a:pt x="1224993" y="255644"/>
                    <a:pt x="1245566" y="217769"/>
                  </a:cubicBezTo>
                  <a:cubicBezTo>
                    <a:pt x="1255386" y="200001"/>
                    <a:pt x="1264738" y="181297"/>
                    <a:pt x="1286247" y="175219"/>
                  </a:cubicBezTo>
                  <a:cubicBezTo>
                    <a:pt x="1293728" y="172881"/>
                    <a:pt x="1302612" y="169608"/>
                    <a:pt x="1308691" y="175219"/>
                  </a:cubicBezTo>
                  <a:cubicBezTo>
                    <a:pt x="1316172" y="182233"/>
                    <a:pt x="1308223" y="189714"/>
                    <a:pt x="1304483" y="195793"/>
                  </a:cubicBezTo>
                  <a:cubicBezTo>
                    <a:pt x="1246969" y="297259"/>
                    <a:pt x="1198808" y="404337"/>
                    <a:pt x="1121656" y="494113"/>
                  </a:cubicBezTo>
                  <a:cubicBezTo>
                    <a:pt x="1071624" y="552562"/>
                    <a:pt x="1012708" y="599321"/>
                    <a:pt x="936023" y="617089"/>
                  </a:cubicBezTo>
                  <a:cubicBezTo>
                    <a:pt x="887862" y="628311"/>
                    <a:pt x="840168" y="632052"/>
                    <a:pt x="798085" y="597918"/>
                  </a:cubicBezTo>
                  <a:cubicBezTo>
                    <a:pt x="787330" y="589034"/>
                    <a:pt x="776109" y="579682"/>
                    <a:pt x="772835" y="565187"/>
                  </a:cubicBezTo>
                  <a:cubicBezTo>
                    <a:pt x="770965" y="556303"/>
                    <a:pt x="772368" y="546951"/>
                    <a:pt x="781252" y="543210"/>
                  </a:cubicBezTo>
                  <a:cubicBezTo>
                    <a:pt x="792474" y="538534"/>
                    <a:pt x="793409" y="549289"/>
                    <a:pt x="796215" y="555835"/>
                  </a:cubicBezTo>
                  <a:cubicBezTo>
                    <a:pt x="817256" y="600256"/>
                    <a:pt x="855598" y="618959"/>
                    <a:pt x="905630" y="611010"/>
                  </a:cubicBezTo>
                  <a:cubicBezTo>
                    <a:pt x="964079" y="601659"/>
                    <a:pt x="1012708" y="575006"/>
                    <a:pt x="1051518" y="530118"/>
                  </a:cubicBezTo>
                  <a:cubicBezTo>
                    <a:pt x="1102017" y="471202"/>
                    <a:pt x="1139892" y="403869"/>
                    <a:pt x="1177766" y="337004"/>
                  </a:cubicBezTo>
                  <a:cubicBezTo>
                    <a:pt x="1179169" y="334666"/>
                    <a:pt x="1181039" y="331393"/>
                    <a:pt x="1178234" y="328587"/>
                  </a:cubicBezTo>
                  <a:cubicBezTo>
                    <a:pt x="1113239" y="357578"/>
                    <a:pt x="1113239" y="357578"/>
                    <a:pt x="1098276" y="318768"/>
                  </a:cubicBezTo>
                  <a:cubicBezTo>
                    <a:pt x="1086587" y="327185"/>
                    <a:pt x="1075832" y="335134"/>
                    <a:pt x="1064143" y="342615"/>
                  </a:cubicBezTo>
                  <a:cubicBezTo>
                    <a:pt x="1052453" y="350097"/>
                    <a:pt x="1039828" y="355708"/>
                    <a:pt x="1027203" y="346356"/>
                  </a:cubicBezTo>
                  <a:cubicBezTo>
                    <a:pt x="1014111" y="337004"/>
                    <a:pt x="1016916" y="322977"/>
                    <a:pt x="1019254" y="309884"/>
                  </a:cubicBezTo>
                  <a:cubicBezTo>
                    <a:pt x="1021124" y="298194"/>
                    <a:pt x="1027671" y="288375"/>
                    <a:pt x="1033282" y="278088"/>
                  </a:cubicBezTo>
                  <a:cubicBezTo>
                    <a:pt x="1040763" y="264528"/>
                    <a:pt x="1048712" y="250968"/>
                    <a:pt x="1054791" y="236473"/>
                  </a:cubicBezTo>
                  <a:cubicBezTo>
                    <a:pt x="1059467" y="225251"/>
                    <a:pt x="1059467" y="211691"/>
                    <a:pt x="1045906" y="206080"/>
                  </a:cubicBezTo>
                  <a:cubicBezTo>
                    <a:pt x="1033749" y="200936"/>
                    <a:pt x="1031411" y="214496"/>
                    <a:pt x="1026735" y="221978"/>
                  </a:cubicBezTo>
                  <a:cubicBezTo>
                    <a:pt x="1004291" y="258449"/>
                    <a:pt x="981379" y="294454"/>
                    <a:pt x="948648" y="323444"/>
                  </a:cubicBezTo>
                  <a:cubicBezTo>
                    <a:pt x="937426" y="333263"/>
                    <a:pt x="926204" y="343083"/>
                    <a:pt x="911709" y="347759"/>
                  </a:cubicBezTo>
                  <a:cubicBezTo>
                    <a:pt x="887862" y="355708"/>
                    <a:pt x="870561" y="340745"/>
                    <a:pt x="876172" y="315963"/>
                  </a:cubicBezTo>
                  <a:cubicBezTo>
                    <a:pt x="880848" y="295389"/>
                    <a:pt x="892538" y="277153"/>
                    <a:pt x="902357" y="258917"/>
                  </a:cubicBezTo>
                  <a:cubicBezTo>
                    <a:pt x="907033" y="250033"/>
                    <a:pt x="912176" y="241149"/>
                    <a:pt x="914982" y="231329"/>
                  </a:cubicBezTo>
                  <a:cubicBezTo>
                    <a:pt x="917788" y="221042"/>
                    <a:pt x="915917" y="210288"/>
                    <a:pt x="904695" y="205612"/>
                  </a:cubicBezTo>
                  <a:cubicBezTo>
                    <a:pt x="893005" y="200468"/>
                    <a:pt x="890668" y="212626"/>
                    <a:pt x="886927" y="219172"/>
                  </a:cubicBezTo>
                  <a:cubicBezTo>
                    <a:pt x="864015" y="256579"/>
                    <a:pt x="840636" y="293051"/>
                    <a:pt x="805567" y="320639"/>
                  </a:cubicBezTo>
                  <a:cubicBezTo>
                    <a:pt x="788733" y="333731"/>
                    <a:pt x="770030" y="343083"/>
                    <a:pt x="749456" y="348694"/>
                  </a:cubicBezTo>
                  <a:cubicBezTo>
                    <a:pt x="716725" y="357110"/>
                    <a:pt x="689137" y="347291"/>
                    <a:pt x="670901" y="318768"/>
                  </a:cubicBezTo>
                  <a:cubicBezTo>
                    <a:pt x="663420" y="306611"/>
                    <a:pt x="657809" y="309416"/>
                    <a:pt x="648925" y="315963"/>
                  </a:cubicBezTo>
                  <a:cubicBezTo>
                    <a:pt x="633027" y="328120"/>
                    <a:pt x="616193" y="339810"/>
                    <a:pt x="596555" y="345888"/>
                  </a:cubicBezTo>
                  <a:cubicBezTo>
                    <a:pt x="582995" y="350564"/>
                    <a:pt x="569435" y="355240"/>
                    <a:pt x="556810" y="344018"/>
                  </a:cubicBezTo>
                  <a:cubicBezTo>
                    <a:pt x="543717" y="331861"/>
                    <a:pt x="546991" y="316898"/>
                    <a:pt x="551666" y="302870"/>
                  </a:cubicBezTo>
                  <a:cubicBezTo>
                    <a:pt x="561486" y="274815"/>
                    <a:pt x="579254" y="250500"/>
                    <a:pt x="592346" y="224315"/>
                  </a:cubicBezTo>
                  <a:cubicBezTo>
                    <a:pt x="601231" y="207015"/>
                    <a:pt x="610582" y="190182"/>
                    <a:pt x="619467" y="172881"/>
                  </a:cubicBezTo>
                  <a:cubicBezTo>
                    <a:pt x="622272" y="171946"/>
                    <a:pt x="620402" y="170543"/>
                    <a:pt x="618999" y="169140"/>
                  </a:cubicBezTo>
                  <a:close/>
                  <a:moveTo>
                    <a:pt x="388011" y="14836"/>
                  </a:moveTo>
                  <a:cubicBezTo>
                    <a:pt x="371645" y="14836"/>
                    <a:pt x="357618" y="14836"/>
                    <a:pt x="343590" y="14836"/>
                  </a:cubicBezTo>
                  <a:cubicBezTo>
                    <a:pt x="339849" y="14836"/>
                    <a:pt x="335641" y="14836"/>
                    <a:pt x="331900" y="15304"/>
                  </a:cubicBezTo>
                  <a:cubicBezTo>
                    <a:pt x="215471" y="24656"/>
                    <a:pt x="135981" y="84974"/>
                    <a:pt x="93430" y="192519"/>
                  </a:cubicBezTo>
                  <a:cubicBezTo>
                    <a:pt x="78468" y="230862"/>
                    <a:pt x="74727" y="271074"/>
                    <a:pt x="93898" y="310352"/>
                  </a:cubicBezTo>
                  <a:cubicBezTo>
                    <a:pt x="96703" y="316430"/>
                    <a:pt x="101379" y="324379"/>
                    <a:pt x="108861" y="322977"/>
                  </a:cubicBezTo>
                  <a:cubicBezTo>
                    <a:pt x="118213" y="321106"/>
                    <a:pt x="114939" y="311754"/>
                    <a:pt x="114939" y="305208"/>
                  </a:cubicBezTo>
                  <a:cubicBezTo>
                    <a:pt x="114004" y="236473"/>
                    <a:pt x="139721" y="177089"/>
                    <a:pt x="184142" y="126590"/>
                  </a:cubicBezTo>
                  <a:cubicBezTo>
                    <a:pt x="211262" y="95729"/>
                    <a:pt x="243993" y="71414"/>
                    <a:pt x="285141" y="62530"/>
                  </a:cubicBezTo>
                  <a:cubicBezTo>
                    <a:pt x="325821" y="53646"/>
                    <a:pt x="355747" y="77493"/>
                    <a:pt x="359020" y="119108"/>
                  </a:cubicBezTo>
                  <a:cubicBezTo>
                    <a:pt x="360423" y="140617"/>
                    <a:pt x="355747" y="161191"/>
                    <a:pt x="347798" y="180830"/>
                  </a:cubicBezTo>
                  <a:cubicBezTo>
                    <a:pt x="315067" y="261255"/>
                    <a:pt x="263165" y="321574"/>
                    <a:pt x="176193" y="346356"/>
                  </a:cubicBezTo>
                  <a:cubicBezTo>
                    <a:pt x="171050" y="347759"/>
                    <a:pt x="163569" y="347759"/>
                    <a:pt x="162633" y="353837"/>
                  </a:cubicBezTo>
                  <a:cubicBezTo>
                    <a:pt x="160295" y="371606"/>
                    <a:pt x="165907" y="388439"/>
                    <a:pt x="176661" y="401999"/>
                  </a:cubicBezTo>
                  <a:cubicBezTo>
                    <a:pt x="185545" y="412753"/>
                    <a:pt x="196767" y="403869"/>
                    <a:pt x="206586" y="399661"/>
                  </a:cubicBezTo>
                  <a:cubicBezTo>
                    <a:pt x="257554" y="376281"/>
                    <a:pt x="294961" y="336537"/>
                    <a:pt x="330965" y="295389"/>
                  </a:cubicBezTo>
                  <a:cubicBezTo>
                    <a:pt x="401571" y="215431"/>
                    <a:pt x="456278" y="122849"/>
                    <a:pt x="530625" y="45697"/>
                  </a:cubicBezTo>
                  <a:cubicBezTo>
                    <a:pt x="543250" y="32605"/>
                    <a:pt x="528755" y="31669"/>
                    <a:pt x="521741" y="30267"/>
                  </a:cubicBezTo>
                  <a:cubicBezTo>
                    <a:pt x="477320" y="19512"/>
                    <a:pt x="431964" y="12031"/>
                    <a:pt x="388011" y="14836"/>
                  </a:cubicBezTo>
                  <a:close/>
                  <a:moveTo>
                    <a:pt x="344525" y="127057"/>
                  </a:moveTo>
                  <a:cubicBezTo>
                    <a:pt x="344993" y="112094"/>
                    <a:pt x="343590" y="94326"/>
                    <a:pt x="326289" y="84974"/>
                  </a:cubicBezTo>
                  <a:cubicBezTo>
                    <a:pt x="309456" y="75623"/>
                    <a:pt x="293090" y="82636"/>
                    <a:pt x="277660" y="91521"/>
                  </a:cubicBezTo>
                  <a:cubicBezTo>
                    <a:pt x="269711" y="96197"/>
                    <a:pt x="261762" y="101807"/>
                    <a:pt x="254748" y="107886"/>
                  </a:cubicBezTo>
                  <a:cubicBezTo>
                    <a:pt x="193494" y="161659"/>
                    <a:pt x="162633" y="229926"/>
                    <a:pt x="155620" y="310352"/>
                  </a:cubicBezTo>
                  <a:cubicBezTo>
                    <a:pt x="153749" y="331393"/>
                    <a:pt x="159360" y="336069"/>
                    <a:pt x="179466" y="331861"/>
                  </a:cubicBezTo>
                  <a:cubicBezTo>
                    <a:pt x="258489" y="314560"/>
                    <a:pt x="343122" y="210755"/>
                    <a:pt x="344525" y="127057"/>
                  </a:cubicBezTo>
                  <a:close/>
                  <a:moveTo>
                    <a:pt x="734026" y="260787"/>
                  </a:moveTo>
                  <a:cubicBezTo>
                    <a:pt x="751794" y="261255"/>
                    <a:pt x="790604" y="225251"/>
                    <a:pt x="798085" y="200468"/>
                  </a:cubicBezTo>
                  <a:cubicBezTo>
                    <a:pt x="799488" y="195325"/>
                    <a:pt x="803229" y="189714"/>
                    <a:pt x="798553" y="185038"/>
                  </a:cubicBezTo>
                  <a:cubicBezTo>
                    <a:pt x="792474" y="179427"/>
                    <a:pt x="786395" y="184571"/>
                    <a:pt x="781719" y="187844"/>
                  </a:cubicBezTo>
                  <a:cubicBezTo>
                    <a:pt x="758340" y="203274"/>
                    <a:pt x="743845" y="226186"/>
                    <a:pt x="729350" y="249565"/>
                  </a:cubicBezTo>
                  <a:cubicBezTo>
                    <a:pt x="725609" y="254709"/>
                    <a:pt x="724674" y="260320"/>
                    <a:pt x="734026" y="260787"/>
                  </a:cubicBezTo>
                  <a:close/>
                </a:path>
              </a:pathLst>
            </a:custGeom>
            <a:grpFill/>
            <a:ln w="4669"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9D6D9260-E3B3-4DEF-9913-0A7D817BC73F}"/>
                </a:ext>
              </a:extLst>
            </p:cNvPr>
            <p:cNvSpPr/>
            <p:nvPr/>
          </p:nvSpPr>
          <p:spPr>
            <a:xfrm>
              <a:off x="5927526" y="3012701"/>
              <a:ext cx="2626767" cy="821967"/>
            </a:xfrm>
            <a:custGeom>
              <a:avLst/>
              <a:gdLst>
                <a:gd name="connsiteX0" fmla="*/ 2319191 w 2626767"/>
                <a:gd name="connsiteY0" fmla="*/ 402901 h 821967"/>
                <a:gd name="connsiteX1" fmla="*/ 2308378 w 2626767"/>
                <a:gd name="connsiteY1" fmla="*/ 409341 h 821967"/>
                <a:gd name="connsiteX2" fmla="*/ 2205334 w 2626767"/>
                <a:gd name="connsiteY2" fmla="*/ 569631 h 821967"/>
                <a:gd name="connsiteX3" fmla="*/ 2211058 w 2626767"/>
                <a:gd name="connsiteY3" fmla="*/ 593803 h 821967"/>
                <a:gd name="connsiteX4" fmla="*/ 2239681 w 2626767"/>
                <a:gd name="connsiteY4" fmla="*/ 584261 h 821967"/>
                <a:gd name="connsiteX5" fmla="*/ 2336365 w 2626767"/>
                <a:gd name="connsiteY5" fmla="*/ 425880 h 821967"/>
                <a:gd name="connsiteX6" fmla="*/ 2331913 w 2626767"/>
                <a:gd name="connsiteY6" fmla="*/ 403617 h 821967"/>
                <a:gd name="connsiteX7" fmla="*/ 2319191 w 2626767"/>
                <a:gd name="connsiteY7" fmla="*/ 402901 h 821967"/>
                <a:gd name="connsiteX8" fmla="*/ 1436957 w 2626767"/>
                <a:gd name="connsiteY8" fmla="*/ 261773 h 821967"/>
                <a:gd name="connsiteX9" fmla="*/ 1493569 w 2626767"/>
                <a:gd name="connsiteY9" fmla="*/ 315839 h 821967"/>
                <a:gd name="connsiteX10" fmla="*/ 1438229 w 2626767"/>
                <a:gd name="connsiteY10" fmla="*/ 375629 h 821967"/>
                <a:gd name="connsiteX11" fmla="*/ 1379075 w 2626767"/>
                <a:gd name="connsiteY11" fmla="*/ 320291 h 821967"/>
                <a:gd name="connsiteX12" fmla="*/ 1436957 w 2626767"/>
                <a:gd name="connsiteY12" fmla="*/ 261773 h 821967"/>
                <a:gd name="connsiteX13" fmla="*/ 376921 w 2626767"/>
                <a:gd name="connsiteY13" fmla="*/ 255013 h 821967"/>
                <a:gd name="connsiteX14" fmla="*/ 315560 w 2626767"/>
                <a:gd name="connsiteY14" fmla="*/ 281490 h 821967"/>
                <a:gd name="connsiteX15" fmla="*/ 167354 w 2626767"/>
                <a:gd name="connsiteY15" fmla="*/ 547367 h 821967"/>
                <a:gd name="connsiteX16" fmla="*/ 207427 w 2626767"/>
                <a:gd name="connsiteY16" fmla="*/ 592529 h 821967"/>
                <a:gd name="connsiteX17" fmla="*/ 418603 w 2626767"/>
                <a:gd name="connsiteY17" fmla="*/ 349550 h 821967"/>
                <a:gd name="connsiteX18" fmla="*/ 399522 w 2626767"/>
                <a:gd name="connsiteY18" fmla="*/ 263044 h 821967"/>
                <a:gd name="connsiteX19" fmla="*/ 376921 w 2626767"/>
                <a:gd name="connsiteY19" fmla="*/ 255013 h 821967"/>
                <a:gd name="connsiteX20" fmla="*/ 1413452 w 2626767"/>
                <a:gd name="connsiteY20" fmla="*/ 822 h 821967"/>
                <a:gd name="connsiteX21" fmla="*/ 1450314 w 2626767"/>
                <a:gd name="connsiteY21" fmla="*/ 5434 h 821967"/>
                <a:gd name="connsiteX22" fmla="*/ 1541274 w 2626767"/>
                <a:gd name="connsiteY22" fmla="*/ 60772 h 821967"/>
                <a:gd name="connsiteX23" fmla="*/ 1553995 w 2626767"/>
                <a:gd name="connsiteY23" fmla="*/ 95756 h 821967"/>
                <a:gd name="connsiteX24" fmla="*/ 1539366 w 2626767"/>
                <a:gd name="connsiteY24" fmla="*/ 114838 h 821967"/>
                <a:gd name="connsiteX25" fmla="*/ 1522191 w 2626767"/>
                <a:gd name="connsiteY25" fmla="*/ 100845 h 821967"/>
                <a:gd name="connsiteX26" fmla="*/ 1363809 w 2626767"/>
                <a:gd name="connsiteY26" fmla="*/ 23243 h 821967"/>
                <a:gd name="connsiteX27" fmla="*/ 1153268 w 2626767"/>
                <a:gd name="connsiteY27" fmla="*/ 154274 h 821967"/>
                <a:gd name="connsiteX28" fmla="*/ 993613 w 2626767"/>
                <a:gd name="connsiteY28" fmla="*/ 411249 h 821967"/>
                <a:gd name="connsiteX29" fmla="*/ 1047679 w 2626767"/>
                <a:gd name="connsiteY29" fmla="*/ 381353 h 821967"/>
                <a:gd name="connsiteX30" fmla="*/ 1089661 w 2626767"/>
                <a:gd name="connsiteY30" fmla="*/ 384533 h 821967"/>
                <a:gd name="connsiteX31" fmla="*/ 1099839 w 2626767"/>
                <a:gd name="connsiteY31" fmla="*/ 428423 h 821967"/>
                <a:gd name="connsiteX32" fmla="*/ 1077575 w 2626767"/>
                <a:gd name="connsiteY32" fmla="*/ 480581 h 821967"/>
                <a:gd name="connsiteX33" fmla="*/ 1029870 w 2626767"/>
                <a:gd name="connsiteY33" fmla="*/ 567087 h 821967"/>
                <a:gd name="connsiteX34" fmla="*/ 1024781 w 2626767"/>
                <a:gd name="connsiteY34" fmla="*/ 589985 h 821967"/>
                <a:gd name="connsiteX35" fmla="*/ 1049588 w 2626767"/>
                <a:gd name="connsiteY35" fmla="*/ 583624 h 821967"/>
                <a:gd name="connsiteX36" fmla="*/ 1155177 w 2626767"/>
                <a:gd name="connsiteY36" fmla="*/ 458318 h 821967"/>
                <a:gd name="connsiteX37" fmla="*/ 1174258 w 2626767"/>
                <a:gd name="connsiteY37" fmla="*/ 379444 h 821967"/>
                <a:gd name="connsiteX38" fmla="*/ 1189524 w 2626767"/>
                <a:gd name="connsiteY38" fmla="*/ 342552 h 821967"/>
                <a:gd name="connsiteX39" fmla="*/ 1223872 w 2626767"/>
                <a:gd name="connsiteY39" fmla="*/ 324743 h 821967"/>
                <a:gd name="connsiteX40" fmla="*/ 1221964 w 2626767"/>
                <a:gd name="connsiteY40" fmla="*/ 360998 h 821967"/>
                <a:gd name="connsiteX41" fmla="*/ 1238502 w 2626767"/>
                <a:gd name="connsiteY41" fmla="*/ 426514 h 821967"/>
                <a:gd name="connsiteX42" fmla="*/ 1260129 w 2626767"/>
                <a:gd name="connsiteY42" fmla="*/ 515564 h 821967"/>
                <a:gd name="connsiteX43" fmla="*/ 1220692 w 2626767"/>
                <a:gd name="connsiteY43" fmla="*/ 595074 h 821967"/>
                <a:gd name="connsiteX44" fmla="*/ 1290025 w 2626767"/>
                <a:gd name="connsiteY44" fmla="*/ 532738 h 821967"/>
                <a:gd name="connsiteX45" fmla="*/ 1359992 w 2626767"/>
                <a:gd name="connsiteY45" fmla="*/ 404251 h 821967"/>
                <a:gd name="connsiteX46" fmla="*/ 1395613 w 2626767"/>
                <a:gd name="connsiteY46" fmla="*/ 384533 h 821967"/>
                <a:gd name="connsiteX47" fmla="*/ 1408970 w 2626767"/>
                <a:gd name="connsiteY47" fmla="*/ 430330 h 821967"/>
                <a:gd name="connsiteX48" fmla="*/ 1344090 w 2626767"/>
                <a:gd name="connsiteY48" fmla="*/ 550548 h 821967"/>
                <a:gd name="connsiteX49" fmla="*/ 1332005 w 2626767"/>
                <a:gd name="connsiteY49" fmla="*/ 588713 h 821967"/>
                <a:gd name="connsiteX50" fmla="*/ 1372077 w 2626767"/>
                <a:gd name="connsiteY50" fmla="*/ 570902 h 821967"/>
                <a:gd name="connsiteX51" fmla="*/ 1395613 w 2626767"/>
                <a:gd name="connsiteY51" fmla="*/ 531467 h 821967"/>
                <a:gd name="connsiteX52" fmla="*/ 1436957 w 2626767"/>
                <a:gd name="connsiteY52" fmla="*/ 475492 h 821967"/>
                <a:gd name="connsiteX53" fmla="*/ 1460492 w 2626767"/>
                <a:gd name="connsiteY53" fmla="*/ 475492 h 821967"/>
                <a:gd name="connsiteX54" fmla="*/ 1455403 w 2626767"/>
                <a:gd name="connsiteY54" fmla="*/ 495210 h 821967"/>
                <a:gd name="connsiteX55" fmla="*/ 1429324 w 2626767"/>
                <a:gd name="connsiteY55" fmla="*/ 531467 h 821967"/>
                <a:gd name="connsiteX56" fmla="*/ 1422964 w 2626767"/>
                <a:gd name="connsiteY56" fmla="*/ 581080 h 821967"/>
                <a:gd name="connsiteX57" fmla="*/ 1485935 w 2626767"/>
                <a:gd name="connsiteY57" fmla="*/ 596981 h 821967"/>
                <a:gd name="connsiteX58" fmla="*/ 1513287 w 2626767"/>
                <a:gd name="connsiteY58" fmla="*/ 548641 h 821967"/>
                <a:gd name="connsiteX59" fmla="*/ 1503745 w 2626767"/>
                <a:gd name="connsiteY59" fmla="*/ 514928 h 821967"/>
                <a:gd name="connsiteX60" fmla="*/ 1487208 w 2626767"/>
                <a:gd name="connsiteY60" fmla="*/ 470403 h 821967"/>
                <a:gd name="connsiteX61" fmla="*/ 1512015 w 2626767"/>
                <a:gd name="connsiteY61" fmla="*/ 388350 h 821967"/>
                <a:gd name="connsiteX62" fmla="*/ 1608061 w 2626767"/>
                <a:gd name="connsiteY62" fmla="*/ 388350 h 821967"/>
                <a:gd name="connsiteX63" fmla="*/ 1625872 w 2626767"/>
                <a:gd name="connsiteY63" fmla="*/ 432875 h 821967"/>
                <a:gd name="connsiteX64" fmla="*/ 1595340 w 2626767"/>
                <a:gd name="connsiteY64" fmla="*/ 465950 h 821967"/>
                <a:gd name="connsiteX65" fmla="*/ 1559720 w 2626767"/>
                <a:gd name="connsiteY65" fmla="*/ 453230 h 821967"/>
                <a:gd name="connsiteX66" fmla="*/ 1571805 w 2626767"/>
                <a:gd name="connsiteY66" fmla="*/ 417610 h 821967"/>
                <a:gd name="connsiteX67" fmla="*/ 1590887 w 2626767"/>
                <a:gd name="connsiteY67" fmla="*/ 399799 h 821967"/>
                <a:gd name="connsiteX68" fmla="*/ 1550816 w 2626767"/>
                <a:gd name="connsiteY68" fmla="*/ 393438 h 821967"/>
                <a:gd name="connsiteX69" fmla="*/ 1535549 w 2626767"/>
                <a:gd name="connsiteY69" fmla="*/ 433511 h 821967"/>
                <a:gd name="connsiteX70" fmla="*/ 1562264 w 2626767"/>
                <a:gd name="connsiteY70" fmla="*/ 504751 h 821967"/>
                <a:gd name="connsiteX71" fmla="*/ 1536185 w 2626767"/>
                <a:gd name="connsiteY71" fmla="*/ 604614 h 821967"/>
                <a:gd name="connsiteX72" fmla="*/ 1416604 w 2626767"/>
                <a:gd name="connsiteY72" fmla="*/ 595709 h 821967"/>
                <a:gd name="connsiteX73" fmla="*/ 1368898 w 2626767"/>
                <a:gd name="connsiteY73" fmla="*/ 591894 h 821967"/>
                <a:gd name="connsiteX74" fmla="*/ 1339638 w 2626767"/>
                <a:gd name="connsiteY74" fmla="*/ 610340 h 821967"/>
                <a:gd name="connsiteX75" fmla="*/ 1269669 w 2626767"/>
                <a:gd name="connsiteY75" fmla="*/ 586805 h 821967"/>
                <a:gd name="connsiteX76" fmla="*/ 1221328 w 2626767"/>
                <a:gd name="connsiteY76" fmla="*/ 616064 h 821967"/>
                <a:gd name="connsiteX77" fmla="*/ 1179984 w 2626767"/>
                <a:gd name="connsiteY77" fmla="*/ 613520 h 821967"/>
                <a:gd name="connsiteX78" fmla="*/ 1169806 w 2626767"/>
                <a:gd name="connsiteY78" fmla="*/ 572174 h 821967"/>
                <a:gd name="connsiteX79" fmla="*/ 1206699 w 2626767"/>
                <a:gd name="connsiteY79" fmla="*/ 495210 h 821967"/>
                <a:gd name="connsiteX80" fmla="*/ 1223237 w 2626767"/>
                <a:gd name="connsiteY80" fmla="*/ 451321 h 821967"/>
                <a:gd name="connsiteX81" fmla="*/ 1206063 w 2626767"/>
                <a:gd name="connsiteY81" fmla="*/ 423969 h 821967"/>
                <a:gd name="connsiteX82" fmla="*/ 1186345 w 2626767"/>
                <a:gd name="connsiteY82" fmla="*/ 440508 h 821967"/>
                <a:gd name="connsiteX83" fmla="*/ 1083301 w 2626767"/>
                <a:gd name="connsiteY83" fmla="*/ 577263 h 821967"/>
                <a:gd name="connsiteX84" fmla="*/ 1016513 w 2626767"/>
                <a:gd name="connsiteY84" fmla="*/ 619244 h 821967"/>
                <a:gd name="connsiteX85" fmla="*/ 968808 w 2626767"/>
                <a:gd name="connsiteY85" fmla="*/ 583624 h 821967"/>
                <a:gd name="connsiteX86" fmla="*/ 991069 w 2626767"/>
                <a:gd name="connsiteY86" fmla="*/ 518108 h 821967"/>
                <a:gd name="connsiteX87" fmla="*/ 1041955 w 2626767"/>
                <a:gd name="connsiteY87" fmla="*/ 426514 h 821967"/>
                <a:gd name="connsiteX88" fmla="*/ 1045136 w 2626767"/>
                <a:gd name="connsiteY88" fmla="*/ 406160 h 821967"/>
                <a:gd name="connsiteX89" fmla="*/ 1024781 w 2626767"/>
                <a:gd name="connsiteY89" fmla="*/ 409976 h 821967"/>
                <a:gd name="connsiteX90" fmla="*/ 947181 w 2626767"/>
                <a:gd name="connsiteY90" fmla="*/ 492029 h 821967"/>
                <a:gd name="connsiteX91" fmla="*/ 889298 w 2626767"/>
                <a:gd name="connsiteY91" fmla="*/ 594438 h 821967"/>
                <a:gd name="connsiteX92" fmla="*/ 840320 w 2626767"/>
                <a:gd name="connsiteY92" fmla="*/ 598253 h 821967"/>
                <a:gd name="connsiteX93" fmla="*/ 814877 w 2626767"/>
                <a:gd name="connsiteY93" fmla="*/ 596346 h 821967"/>
                <a:gd name="connsiteX94" fmla="*/ 619603 w 2626767"/>
                <a:gd name="connsiteY94" fmla="*/ 696846 h 821967"/>
                <a:gd name="connsiteX95" fmla="*/ 440230 w 2626767"/>
                <a:gd name="connsiteY95" fmla="*/ 545460 h 821967"/>
                <a:gd name="connsiteX96" fmla="*/ 480302 w 2626767"/>
                <a:gd name="connsiteY96" fmla="*/ 419517 h 821967"/>
                <a:gd name="connsiteX97" fmla="*/ 667308 w 2626767"/>
                <a:gd name="connsiteY97" fmla="*/ 214701 h 821967"/>
                <a:gd name="connsiteX98" fmla="*/ 682574 w 2626767"/>
                <a:gd name="connsiteY98" fmla="*/ 197527 h 821967"/>
                <a:gd name="connsiteX99" fmla="*/ 663492 w 2626767"/>
                <a:gd name="connsiteY99" fmla="*/ 189259 h 821967"/>
                <a:gd name="connsiteX100" fmla="*/ 297750 w 2626767"/>
                <a:gd name="connsiteY100" fmla="*/ 193075 h 821967"/>
                <a:gd name="connsiteX101" fmla="*/ 70672 w 2626767"/>
                <a:gd name="connsiteY101" fmla="*/ 458318 h 821967"/>
                <a:gd name="connsiteX102" fmla="*/ 75759 w 2626767"/>
                <a:gd name="connsiteY102" fmla="*/ 549276 h 821967"/>
                <a:gd name="connsiteX103" fmla="*/ 113288 w 2626767"/>
                <a:gd name="connsiteY103" fmla="*/ 594438 h 821967"/>
                <a:gd name="connsiteX104" fmla="*/ 133006 w 2626767"/>
                <a:gd name="connsiteY104" fmla="*/ 435419 h 821967"/>
                <a:gd name="connsiteX105" fmla="*/ 278667 w 2626767"/>
                <a:gd name="connsiteY105" fmla="*/ 256046 h 821967"/>
                <a:gd name="connsiteX106" fmla="*/ 289481 w 2626767"/>
                <a:gd name="connsiteY106" fmla="*/ 249685 h 821967"/>
                <a:gd name="connsiteX107" fmla="*/ 412242 w 2626767"/>
                <a:gd name="connsiteY107" fmla="*/ 244597 h 821967"/>
                <a:gd name="connsiteX108" fmla="*/ 435777 w 2626767"/>
                <a:gd name="connsiteY108" fmla="*/ 361635 h 821967"/>
                <a:gd name="connsiteX109" fmla="*/ 199159 w 2626767"/>
                <a:gd name="connsiteY109" fmla="*/ 614792 h 821967"/>
                <a:gd name="connsiteX110" fmla="*/ 174987 w 2626767"/>
                <a:gd name="connsiteY110" fmla="*/ 644051 h 821967"/>
                <a:gd name="connsiteX111" fmla="*/ 447862 w 2626767"/>
                <a:gd name="connsiteY111" fmla="*/ 782079 h 821967"/>
                <a:gd name="connsiteX112" fmla="*/ 499385 w 2626767"/>
                <a:gd name="connsiteY112" fmla="*/ 743915 h 821967"/>
                <a:gd name="connsiteX113" fmla="*/ 477122 w 2626767"/>
                <a:gd name="connsiteY113" fmla="*/ 778898 h 821967"/>
                <a:gd name="connsiteX114" fmla="*/ 185165 w 2626767"/>
                <a:gd name="connsiteY114" fmla="*/ 745823 h 821967"/>
                <a:gd name="connsiteX115" fmla="*/ 129826 w 2626767"/>
                <a:gd name="connsiteY115" fmla="*/ 649776 h 821967"/>
                <a:gd name="connsiteX116" fmla="*/ 99931 w 2626767"/>
                <a:gd name="connsiteY116" fmla="*/ 621153 h 821967"/>
                <a:gd name="connsiteX117" fmla="*/ 1975 w 2626767"/>
                <a:gd name="connsiteY117" fmla="*/ 462135 h 821967"/>
                <a:gd name="connsiteX118" fmla="*/ 276759 w 2626767"/>
                <a:gd name="connsiteY118" fmla="*/ 165087 h 821967"/>
                <a:gd name="connsiteX119" fmla="*/ 661584 w 2626767"/>
                <a:gd name="connsiteY119" fmla="*/ 172720 h 821967"/>
                <a:gd name="connsiteX120" fmla="*/ 750634 w 2626767"/>
                <a:gd name="connsiteY120" fmla="*/ 173357 h 821967"/>
                <a:gd name="connsiteX121" fmla="*/ 888026 w 2626767"/>
                <a:gd name="connsiteY121" fmla="*/ 171448 h 821967"/>
                <a:gd name="connsiteX122" fmla="*/ 932551 w 2626767"/>
                <a:gd name="connsiteY122" fmla="*/ 221062 h 821967"/>
                <a:gd name="connsiteX123" fmla="*/ 903928 w 2626767"/>
                <a:gd name="connsiteY123" fmla="*/ 278309 h 821967"/>
                <a:gd name="connsiteX124" fmla="*/ 853677 w 2626767"/>
                <a:gd name="connsiteY124" fmla="*/ 282762 h 821967"/>
                <a:gd name="connsiteX125" fmla="*/ 840956 w 2626767"/>
                <a:gd name="connsiteY125" fmla="*/ 259226 h 821967"/>
                <a:gd name="connsiteX126" fmla="*/ 876577 w 2626767"/>
                <a:gd name="connsiteY126" fmla="*/ 228060 h 821967"/>
                <a:gd name="connsiteX127" fmla="*/ 896295 w 2626767"/>
                <a:gd name="connsiteY127" fmla="*/ 212158 h 821967"/>
                <a:gd name="connsiteX128" fmla="*/ 881665 w 2626767"/>
                <a:gd name="connsiteY128" fmla="*/ 189259 h 821967"/>
                <a:gd name="connsiteX129" fmla="*/ 826327 w 2626767"/>
                <a:gd name="connsiteY129" fmla="*/ 182898 h 821967"/>
                <a:gd name="connsiteX130" fmla="*/ 659675 w 2626767"/>
                <a:gd name="connsiteY130" fmla="*/ 277037 h 821967"/>
                <a:gd name="connsiteX131" fmla="*/ 512742 w 2626767"/>
                <a:gd name="connsiteY131" fmla="*/ 504116 h 821967"/>
                <a:gd name="connsiteX132" fmla="*/ 503201 w 2626767"/>
                <a:gd name="connsiteY132" fmla="*/ 560089 h 821967"/>
                <a:gd name="connsiteX133" fmla="*/ 632960 w 2626767"/>
                <a:gd name="connsiteY133" fmla="*/ 670130 h 821967"/>
                <a:gd name="connsiteX134" fmla="*/ 872760 w 2626767"/>
                <a:gd name="connsiteY134" fmla="*/ 500935 h 821967"/>
                <a:gd name="connsiteX135" fmla="*/ 1038775 w 2626767"/>
                <a:gd name="connsiteY135" fmla="*/ 229967 h 821967"/>
                <a:gd name="connsiteX136" fmla="*/ 1306562 w 2626767"/>
                <a:gd name="connsiteY136" fmla="*/ 19427 h 821967"/>
                <a:gd name="connsiteX137" fmla="*/ 1413452 w 2626767"/>
                <a:gd name="connsiteY137" fmla="*/ 822 h 821967"/>
                <a:gd name="connsiteX138" fmla="*/ 2142750 w 2626767"/>
                <a:gd name="connsiteY138" fmla="*/ 594 h 821967"/>
                <a:gd name="connsiteX139" fmla="*/ 2202154 w 2626767"/>
                <a:gd name="connsiteY139" fmla="*/ 2891 h 821967"/>
                <a:gd name="connsiteX140" fmla="*/ 2303289 w 2626767"/>
                <a:gd name="connsiteY140" fmla="*/ 62681 h 821967"/>
                <a:gd name="connsiteX141" fmla="*/ 2310286 w 2626767"/>
                <a:gd name="connsiteY141" fmla="*/ 100845 h 821967"/>
                <a:gd name="connsiteX142" fmla="*/ 2296293 w 2626767"/>
                <a:gd name="connsiteY142" fmla="*/ 112295 h 821967"/>
                <a:gd name="connsiteX143" fmla="*/ 2283571 w 2626767"/>
                <a:gd name="connsiteY143" fmla="*/ 100845 h 821967"/>
                <a:gd name="connsiteX144" fmla="*/ 2108015 w 2626767"/>
                <a:gd name="connsiteY144" fmla="*/ 22609 h 821967"/>
                <a:gd name="connsiteX145" fmla="*/ 1908924 w 2626767"/>
                <a:gd name="connsiteY145" fmla="*/ 155548 h 821967"/>
                <a:gd name="connsiteX146" fmla="*/ 1781709 w 2626767"/>
                <a:gd name="connsiteY146" fmla="*/ 352731 h 821967"/>
                <a:gd name="connsiteX147" fmla="*/ 1794430 w 2626767"/>
                <a:gd name="connsiteY147" fmla="*/ 376901 h 821967"/>
                <a:gd name="connsiteX148" fmla="*/ 1824962 w 2626767"/>
                <a:gd name="connsiteY148" fmla="*/ 385170 h 821967"/>
                <a:gd name="connsiteX149" fmla="*/ 1783617 w 2626767"/>
                <a:gd name="connsiteY149" fmla="*/ 392803 h 821967"/>
                <a:gd name="connsiteX150" fmla="*/ 1751177 w 2626767"/>
                <a:gd name="connsiteY150" fmla="*/ 407434 h 821967"/>
                <a:gd name="connsiteX151" fmla="*/ 1670396 w 2626767"/>
                <a:gd name="connsiteY151" fmla="*/ 558819 h 821967"/>
                <a:gd name="connsiteX152" fmla="*/ 1666580 w 2626767"/>
                <a:gd name="connsiteY152" fmla="*/ 588077 h 821967"/>
                <a:gd name="connsiteX153" fmla="*/ 1699020 w 2626767"/>
                <a:gd name="connsiteY153" fmla="*/ 587442 h 821967"/>
                <a:gd name="connsiteX154" fmla="*/ 1800155 w 2626767"/>
                <a:gd name="connsiteY154" fmla="*/ 494575 h 821967"/>
                <a:gd name="connsiteX155" fmla="*/ 1849769 w 2626767"/>
                <a:gd name="connsiteY155" fmla="*/ 405525 h 821967"/>
                <a:gd name="connsiteX156" fmla="*/ 1882208 w 2626767"/>
                <a:gd name="connsiteY156" fmla="*/ 378810 h 821967"/>
                <a:gd name="connsiteX157" fmla="*/ 1906380 w 2626767"/>
                <a:gd name="connsiteY157" fmla="*/ 414430 h 821967"/>
                <a:gd name="connsiteX158" fmla="*/ 1959810 w 2626767"/>
                <a:gd name="connsiteY158" fmla="*/ 381353 h 821967"/>
                <a:gd name="connsiteX159" fmla="*/ 2027233 w 2626767"/>
                <a:gd name="connsiteY159" fmla="*/ 420791 h 821967"/>
                <a:gd name="connsiteX160" fmla="*/ 2090841 w 2626767"/>
                <a:gd name="connsiteY160" fmla="*/ 378174 h 821967"/>
                <a:gd name="connsiteX161" fmla="*/ 2138546 w 2626767"/>
                <a:gd name="connsiteY161" fmla="*/ 379446 h 821967"/>
                <a:gd name="connsiteX162" fmla="*/ 2148087 w 2626767"/>
                <a:gd name="connsiteY162" fmla="*/ 426515 h 821967"/>
                <a:gd name="connsiteX163" fmla="*/ 2083843 w 2626767"/>
                <a:gd name="connsiteY163" fmla="*/ 553730 h 821967"/>
                <a:gd name="connsiteX164" fmla="*/ 2074940 w 2626767"/>
                <a:gd name="connsiteY164" fmla="*/ 586805 h 821967"/>
                <a:gd name="connsiteX165" fmla="*/ 2107378 w 2626767"/>
                <a:gd name="connsiteY165" fmla="*/ 572812 h 821967"/>
                <a:gd name="connsiteX166" fmla="*/ 2164625 w 2626767"/>
                <a:gd name="connsiteY166" fmla="*/ 506025 h 821967"/>
                <a:gd name="connsiteX167" fmla="*/ 2280390 w 2626767"/>
                <a:gd name="connsiteY167" fmla="*/ 378810 h 821967"/>
                <a:gd name="connsiteX168" fmla="*/ 2352267 w 2626767"/>
                <a:gd name="connsiteY168" fmla="*/ 392803 h 821967"/>
                <a:gd name="connsiteX169" fmla="*/ 2374529 w 2626767"/>
                <a:gd name="connsiteY169" fmla="*/ 393440 h 821967"/>
                <a:gd name="connsiteX170" fmla="*/ 2422235 w 2626767"/>
                <a:gd name="connsiteY170" fmla="*/ 378174 h 821967"/>
                <a:gd name="connsiteX171" fmla="*/ 2408241 w 2626767"/>
                <a:gd name="connsiteY171" fmla="*/ 427787 h 821967"/>
                <a:gd name="connsiteX172" fmla="*/ 2333185 w 2626767"/>
                <a:gd name="connsiteY172" fmla="*/ 564543 h 821967"/>
                <a:gd name="connsiteX173" fmla="*/ 2328732 w 2626767"/>
                <a:gd name="connsiteY173" fmla="*/ 587442 h 821967"/>
                <a:gd name="connsiteX174" fmla="*/ 2351631 w 2626767"/>
                <a:gd name="connsiteY174" fmla="*/ 581718 h 821967"/>
                <a:gd name="connsiteX175" fmla="*/ 2394247 w 2626767"/>
                <a:gd name="connsiteY175" fmla="*/ 526379 h 821967"/>
                <a:gd name="connsiteX176" fmla="*/ 2443224 w 2626767"/>
                <a:gd name="connsiteY176" fmla="*/ 469768 h 821967"/>
                <a:gd name="connsiteX177" fmla="*/ 2460400 w 2626767"/>
                <a:gd name="connsiteY177" fmla="*/ 473585 h 821967"/>
                <a:gd name="connsiteX178" fmla="*/ 2457220 w 2626767"/>
                <a:gd name="connsiteY178" fmla="*/ 488214 h 821967"/>
                <a:gd name="connsiteX179" fmla="*/ 2421599 w 2626767"/>
                <a:gd name="connsiteY179" fmla="*/ 537191 h 821967"/>
                <a:gd name="connsiteX180" fmla="*/ 2424143 w 2626767"/>
                <a:gd name="connsiteY180" fmla="*/ 581718 h 821967"/>
                <a:gd name="connsiteX181" fmla="*/ 2488387 w 2626767"/>
                <a:gd name="connsiteY181" fmla="*/ 593166 h 821967"/>
                <a:gd name="connsiteX182" fmla="*/ 2510649 w 2626767"/>
                <a:gd name="connsiteY182" fmla="*/ 539736 h 821967"/>
                <a:gd name="connsiteX183" fmla="*/ 2485842 w 2626767"/>
                <a:gd name="connsiteY183" fmla="*/ 471040 h 821967"/>
                <a:gd name="connsiteX184" fmla="*/ 2507468 w 2626767"/>
                <a:gd name="connsiteY184" fmla="*/ 387714 h 821967"/>
                <a:gd name="connsiteX185" fmla="*/ 2600971 w 2626767"/>
                <a:gd name="connsiteY185" fmla="*/ 382627 h 821967"/>
                <a:gd name="connsiteX186" fmla="*/ 2626414 w 2626767"/>
                <a:gd name="connsiteY186" fmla="*/ 427152 h 821967"/>
                <a:gd name="connsiteX187" fmla="*/ 2594611 w 2626767"/>
                <a:gd name="connsiteY187" fmla="*/ 463407 h 821967"/>
                <a:gd name="connsiteX188" fmla="*/ 2556446 w 2626767"/>
                <a:gd name="connsiteY188" fmla="*/ 450050 h 821967"/>
                <a:gd name="connsiteX189" fmla="*/ 2570440 w 2626767"/>
                <a:gd name="connsiteY189" fmla="*/ 415702 h 821967"/>
                <a:gd name="connsiteX190" fmla="*/ 2588250 w 2626767"/>
                <a:gd name="connsiteY190" fmla="*/ 399164 h 821967"/>
                <a:gd name="connsiteX191" fmla="*/ 2557082 w 2626767"/>
                <a:gd name="connsiteY191" fmla="*/ 389623 h 821967"/>
                <a:gd name="connsiteX192" fmla="*/ 2532275 w 2626767"/>
                <a:gd name="connsiteY192" fmla="*/ 430332 h 821967"/>
                <a:gd name="connsiteX193" fmla="*/ 2560898 w 2626767"/>
                <a:gd name="connsiteY193" fmla="*/ 504116 h 821967"/>
                <a:gd name="connsiteX194" fmla="*/ 2528458 w 2626767"/>
                <a:gd name="connsiteY194" fmla="*/ 607796 h 821967"/>
                <a:gd name="connsiteX195" fmla="*/ 2408241 w 2626767"/>
                <a:gd name="connsiteY195" fmla="*/ 587442 h 821967"/>
                <a:gd name="connsiteX196" fmla="*/ 2375166 w 2626767"/>
                <a:gd name="connsiteY196" fmla="*/ 584261 h 821967"/>
                <a:gd name="connsiteX197" fmla="*/ 2338272 w 2626767"/>
                <a:gd name="connsiteY197" fmla="*/ 609068 h 821967"/>
                <a:gd name="connsiteX198" fmla="*/ 2266397 w 2626767"/>
                <a:gd name="connsiteY198" fmla="*/ 586805 h 821967"/>
                <a:gd name="connsiteX199" fmla="*/ 2143635 w 2626767"/>
                <a:gd name="connsiteY199" fmla="*/ 567724 h 821967"/>
                <a:gd name="connsiteX200" fmla="*/ 2076212 w 2626767"/>
                <a:gd name="connsiteY200" fmla="*/ 614157 h 821967"/>
                <a:gd name="connsiteX201" fmla="*/ 2028505 w 2626767"/>
                <a:gd name="connsiteY201" fmla="*/ 614793 h 821967"/>
                <a:gd name="connsiteX202" fmla="*/ 2018965 w 2626767"/>
                <a:gd name="connsiteY202" fmla="*/ 564543 h 821967"/>
                <a:gd name="connsiteX203" fmla="*/ 2057764 w 2626767"/>
                <a:gd name="connsiteY203" fmla="*/ 484398 h 821967"/>
                <a:gd name="connsiteX204" fmla="*/ 2090841 w 2626767"/>
                <a:gd name="connsiteY204" fmla="*/ 422699 h 821967"/>
                <a:gd name="connsiteX205" fmla="*/ 2092113 w 2626767"/>
                <a:gd name="connsiteY205" fmla="*/ 405525 h 821967"/>
                <a:gd name="connsiteX206" fmla="*/ 2074940 w 2626767"/>
                <a:gd name="connsiteY206" fmla="*/ 408706 h 821967"/>
                <a:gd name="connsiteX207" fmla="*/ 1992249 w 2626767"/>
                <a:gd name="connsiteY207" fmla="*/ 495212 h 821967"/>
                <a:gd name="connsiteX208" fmla="*/ 1942000 w 2626767"/>
                <a:gd name="connsiteY208" fmla="*/ 587442 h 821967"/>
                <a:gd name="connsiteX209" fmla="*/ 1904472 w 2626767"/>
                <a:gd name="connsiteY209" fmla="*/ 612249 h 821967"/>
                <a:gd name="connsiteX210" fmla="*/ 1892386 w 2626767"/>
                <a:gd name="connsiteY210" fmla="*/ 562635 h 821967"/>
                <a:gd name="connsiteX211" fmla="*/ 1941364 w 2626767"/>
                <a:gd name="connsiteY211" fmla="*/ 469768 h 821967"/>
                <a:gd name="connsiteX212" fmla="*/ 1970623 w 2626767"/>
                <a:gd name="connsiteY212" fmla="*/ 404253 h 821967"/>
                <a:gd name="connsiteX213" fmla="*/ 1875212 w 2626767"/>
                <a:gd name="connsiteY213" fmla="*/ 483125 h 821967"/>
                <a:gd name="connsiteX214" fmla="*/ 1816692 w 2626767"/>
                <a:gd name="connsiteY214" fmla="*/ 584897 h 821967"/>
                <a:gd name="connsiteX215" fmla="*/ 1760719 w 2626767"/>
                <a:gd name="connsiteY215" fmla="*/ 586170 h 821967"/>
                <a:gd name="connsiteX216" fmla="*/ 1741001 w 2626767"/>
                <a:gd name="connsiteY216" fmla="*/ 584897 h 821967"/>
                <a:gd name="connsiteX217" fmla="*/ 1682482 w 2626767"/>
                <a:gd name="connsiteY217" fmla="*/ 616065 h 821967"/>
                <a:gd name="connsiteX218" fmla="*/ 1625235 w 2626767"/>
                <a:gd name="connsiteY218" fmla="*/ 609068 h 821967"/>
                <a:gd name="connsiteX219" fmla="*/ 1614422 w 2626767"/>
                <a:gd name="connsiteY219" fmla="*/ 553094 h 821967"/>
                <a:gd name="connsiteX220" fmla="*/ 1672304 w 2626767"/>
                <a:gd name="connsiteY220" fmla="*/ 432876 h 821967"/>
                <a:gd name="connsiteX221" fmla="*/ 1659584 w 2626767"/>
                <a:gd name="connsiteY221" fmla="*/ 387714 h 821967"/>
                <a:gd name="connsiteX222" fmla="*/ 1661492 w 2626767"/>
                <a:gd name="connsiteY222" fmla="*/ 381990 h 821967"/>
                <a:gd name="connsiteX223" fmla="*/ 1734640 w 2626767"/>
                <a:gd name="connsiteY223" fmla="*/ 324108 h 821967"/>
                <a:gd name="connsiteX224" fmla="*/ 1978256 w 2626767"/>
                <a:gd name="connsiteY224" fmla="*/ 56320 h 821967"/>
                <a:gd name="connsiteX225" fmla="*/ 2142750 w 2626767"/>
                <a:gd name="connsiteY225" fmla="*/ 594 h 821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2626767" h="821967">
                  <a:moveTo>
                    <a:pt x="2319191" y="402901"/>
                  </a:moveTo>
                  <a:cubicBezTo>
                    <a:pt x="2315216" y="404253"/>
                    <a:pt x="2311558" y="406797"/>
                    <a:pt x="2308378" y="409341"/>
                  </a:cubicBezTo>
                  <a:cubicBezTo>
                    <a:pt x="2255583" y="453867"/>
                    <a:pt x="2224417" y="510477"/>
                    <a:pt x="2205334" y="569631"/>
                  </a:cubicBezTo>
                  <a:cubicBezTo>
                    <a:pt x="2204062" y="581718"/>
                    <a:pt x="2202154" y="589986"/>
                    <a:pt x="2211058" y="593803"/>
                  </a:cubicBezTo>
                  <a:cubicBezTo>
                    <a:pt x="2222508" y="598890"/>
                    <a:pt x="2232048" y="591894"/>
                    <a:pt x="2239681" y="584261"/>
                  </a:cubicBezTo>
                  <a:cubicBezTo>
                    <a:pt x="2285479" y="539736"/>
                    <a:pt x="2317282" y="486942"/>
                    <a:pt x="2336365" y="425880"/>
                  </a:cubicBezTo>
                  <a:cubicBezTo>
                    <a:pt x="2338909" y="418247"/>
                    <a:pt x="2342726" y="408706"/>
                    <a:pt x="2331913" y="403617"/>
                  </a:cubicBezTo>
                  <a:cubicBezTo>
                    <a:pt x="2327460" y="401390"/>
                    <a:pt x="2323167" y="401550"/>
                    <a:pt x="2319191" y="402901"/>
                  </a:cubicBezTo>
                  <a:close/>
                  <a:moveTo>
                    <a:pt x="1436957" y="261773"/>
                  </a:moveTo>
                  <a:cubicBezTo>
                    <a:pt x="1464945" y="260501"/>
                    <a:pt x="1492932" y="287216"/>
                    <a:pt x="1493569" y="315839"/>
                  </a:cubicBezTo>
                  <a:cubicBezTo>
                    <a:pt x="1494204" y="344463"/>
                    <a:pt x="1466217" y="374994"/>
                    <a:pt x="1438229" y="375629"/>
                  </a:cubicBezTo>
                  <a:cubicBezTo>
                    <a:pt x="1408970" y="376266"/>
                    <a:pt x="1380347" y="349550"/>
                    <a:pt x="1379075" y="320291"/>
                  </a:cubicBezTo>
                  <a:cubicBezTo>
                    <a:pt x="1377801" y="289123"/>
                    <a:pt x="1403882" y="262409"/>
                    <a:pt x="1436957" y="261773"/>
                  </a:cubicBezTo>
                  <a:close/>
                  <a:moveTo>
                    <a:pt x="376921" y="255013"/>
                  </a:moveTo>
                  <a:cubicBezTo>
                    <a:pt x="354678" y="253105"/>
                    <a:pt x="333687" y="267655"/>
                    <a:pt x="315560" y="281490"/>
                  </a:cubicBezTo>
                  <a:cubicBezTo>
                    <a:pt x="223329" y="351457"/>
                    <a:pt x="178804" y="448141"/>
                    <a:pt x="167354" y="547367"/>
                  </a:cubicBezTo>
                  <a:cubicBezTo>
                    <a:pt x="166082" y="601434"/>
                    <a:pt x="169898" y="605887"/>
                    <a:pt x="207427" y="592529"/>
                  </a:cubicBezTo>
                  <a:cubicBezTo>
                    <a:pt x="323829" y="551821"/>
                    <a:pt x="386800" y="463407"/>
                    <a:pt x="418603" y="349550"/>
                  </a:cubicBezTo>
                  <a:cubicBezTo>
                    <a:pt x="427508" y="317745"/>
                    <a:pt x="430688" y="283398"/>
                    <a:pt x="399522" y="263044"/>
                  </a:cubicBezTo>
                  <a:cubicBezTo>
                    <a:pt x="391889" y="258114"/>
                    <a:pt x="384335" y="255649"/>
                    <a:pt x="376921" y="255013"/>
                  </a:cubicBezTo>
                  <a:close/>
                  <a:moveTo>
                    <a:pt x="1413452" y="822"/>
                  </a:moveTo>
                  <a:cubicBezTo>
                    <a:pt x="1425627" y="1140"/>
                    <a:pt x="1437911" y="2571"/>
                    <a:pt x="1450314" y="5434"/>
                  </a:cubicBezTo>
                  <a:cubicBezTo>
                    <a:pt x="1486571" y="14338"/>
                    <a:pt x="1517102" y="32148"/>
                    <a:pt x="1541274" y="60772"/>
                  </a:cubicBezTo>
                  <a:cubicBezTo>
                    <a:pt x="1549542" y="70949"/>
                    <a:pt x="1555903" y="81762"/>
                    <a:pt x="1553995" y="95756"/>
                  </a:cubicBezTo>
                  <a:cubicBezTo>
                    <a:pt x="1552723" y="104660"/>
                    <a:pt x="1548270" y="112294"/>
                    <a:pt x="1539366" y="114838"/>
                  </a:cubicBezTo>
                  <a:cubicBezTo>
                    <a:pt x="1527279" y="118654"/>
                    <a:pt x="1524737" y="108477"/>
                    <a:pt x="1522191" y="100845"/>
                  </a:cubicBezTo>
                  <a:cubicBezTo>
                    <a:pt x="1498021" y="23880"/>
                    <a:pt x="1422964" y="14338"/>
                    <a:pt x="1363809" y="23243"/>
                  </a:cubicBezTo>
                  <a:cubicBezTo>
                    <a:pt x="1274758" y="35965"/>
                    <a:pt x="1207971" y="85579"/>
                    <a:pt x="1153268" y="154274"/>
                  </a:cubicBezTo>
                  <a:cubicBezTo>
                    <a:pt x="1089661" y="233147"/>
                    <a:pt x="1041955" y="321562"/>
                    <a:pt x="993613" y="411249"/>
                  </a:cubicBezTo>
                  <a:cubicBezTo>
                    <a:pt x="1010787" y="399164"/>
                    <a:pt x="1027961" y="387714"/>
                    <a:pt x="1047679" y="381353"/>
                  </a:cubicBezTo>
                  <a:cubicBezTo>
                    <a:pt x="1062310" y="376264"/>
                    <a:pt x="1076304" y="372448"/>
                    <a:pt x="1089661" y="384533"/>
                  </a:cubicBezTo>
                  <a:cubicBezTo>
                    <a:pt x="1102382" y="397255"/>
                    <a:pt x="1104926" y="412521"/>
                    <a:pt x="1099839" y="428423"/>
                  </a:cubicBezTo>
                  <a:cubicBezTo>
                    <a:pt x="1094113" y="446232"/>
                    <a:pt x="1086480" y="464042"/>
                    <a:pt x="1077575" y="480581"/>
                  </a:cubicBezTo>
                  <a:cubicBezTo>
                    <a:pt x="1062310" y="509840"/>
                    <a:pt x="1045772" y="537827"/>
                    <a:pt x="1029870" y="567087"/>
                  </a:cubicBezTo>
                  <a:cubicBezTo>
                    <a:pt x="1026054" y="574083"/>
                    <a:pt x="1017785" y="582988"/>
                    <a:pt x="1024781" y="589985"/>
                  </a:cubicBezTo>
                  <a:cubicBezTo>
                    <a:pt x="1033686" y="598890"/>
                    <a:pt x="1042592" y="588077"/>
                    <a:pt x="1049588" y="583624"/>
                  </a:cubicBezTo>
                  <a:cubicBezTo>
                    <a:pt x="1097293" y="552456"/>
                    <a:pt x="1127826" y="506660"/>
                    <a:pt x="1155177" y="458318"/>
                  </a:cubicBezTo>
                  <a:cubicBezTo>
                    <a:pt x="1168534" y="434784"/>
                    <a:pt x="1188889" y="411884"/>
                    <a:pt x="1174258" y="379444"/>
                  </a:cubicBezTo>
                  <a:cubicBezTo>
                    <a:pt x="1169171" y="367359"/>
                    <a:pt x="1179347" y="352730"/>
                    <a:pt x="1189524" y="342552"/>
                  </a:cubicBezTo>
                  <a:cubicBezTo>
                    <a:pt x="1199065" y="333011"/>
                    <a:pt x="1210515" y="317745"/>
                    <a:pt x="1223872" y="324743"/>
                  </a:cubicBezTo>
                  <a:cubicBezTo>
                    <a:pt x="1239139" y="333011"/>
                    <a:pt x="1227053" y="350185"/>
                    <a:pt x="1221964" y="360998"/>
                  </a:cubicBezTo>
                  <a:cubicBezTo>
                    <a:pt x="1207335" y="388986"/>
                    <a:pt x="1209880" y="407432"/>
                    <a:pt x="1238502" y="426514"/>
                  </a:cubicBezTo>
                  <a:cubicBezTo>
                    <a:pt x="1273486" y="450049"/>
                    <a:pt x="1276667" y="476764"/>
                    <a:pt x="1260129" y="515564"/>
                  </a:cubicBezTo>
                  <a:cubicBezTo>
                    <a:pt x="1248679" y="541008"/>
                    <a:pt x="1228324" y="562634"/>
                    <a:pt x="1220692" y="595074"/>
                  </a:cubicBezTo>
                  <a:cubicBezTo>
                    <a:pt x="1253768" y="581080"/>
                    <a:pt x="1274758" y="560089"/>
                    <a:pt x="1290025" y="532738"/>
                  </a:cubicBezTo>
                  <a:cubicBezTo>
                    <a:pt x="1312923" y="490122"/>
                    <a:pt x="1336457" y="446869"/>
                    <a:pt x="1359992" y="404251"/>
                  </a:cubicBezTo>
                  <a:cubicBezTo>
                    <a:pt x="1367625" y="390258"/>
                    <a:pt x="1375258" y="373720"/>
                    <a:pt x="1395613" y="384533"/>
                  </a:cubicBezTo>
                  <a:cubicBezTo>
                    <a:pt x="1415331" y="394710"/>
                    <a:pt x="1418511" y="411884"/>
                    <a:pt x="1408970" y="430330"/>
                  </a:cubicBezTo>
                  <a:cubicBezTo>
                    <a:pt x="1387980" y="471039"/>
                    <a:pt x="1365081" y="510475"/>
                    <a:pt x="1344090" y="550548"/>
                  </a:cubicBezTo>
                  <a:cubicBezTo>
                    <a:pt x="1337730" y="562634"/>
                    <a:pt x="1319920" y="579172"/>
                    <a:pt x="1332005" y="588713"/>
                  </a:cubicBezTo>
                  <a:cubicBezTo>
                    <a:pt x="1344727" y="598890"/>
                    <a:pt x="1359357" y="579172"/>
                    <a:pt x="1372077" y="570902"/>
                  </a:cubicBezTo>
                  <a:cubicBezTo>
                    <a:pt x="1386071" y="561998"/>
                    <a:pt x="1393069" y="548641"/>
                    <a:pt x="1395613" y="531467"/>
                  </a:cubicBezTo>
                  <a:cubicBezTo>
                    <a:pt x="1398793" y="506023"/>
                    <a:pt x="1412787" y="486305"/>
                    <a:pt x="1436957" y="475492"/>
                  </a:cubicBezTo>
                  <a:cubicBezTo>
                    <a:pt x="1444590" y="472311"/>
                    <a:pt x="1454131" y="467859"/>
                    <a:pt x="1460492" y="475492"/>
                  </a:cubicBezTo>
                  <a:cubicBezTo>
                    <a:pt x="1466217" y="482489"/>
                    <a:pt x="1459856" y="489485"/>
                    <a:pt x="1455403" y="495210"/>
                  </a:cubicBezTo>
                  <a:cubicBezTo>
                    <a:pt x="1447135" y="507295"/>
                    <a:pt x="1438866" y="520017"/>
                    <a:pt x="1429324" y="531467"/>
                  </a:cubicBezTo>
                  <a:cubicBezTo>
                    <a:pt x="1416604" y="546732"/>
                    <a:pt x="1405154" y="561998"/>
                    <a:pt x="1422964" y="581080"/>
                  </a:cubicBezTo>
                  <a:cubicBezTo>
                    <a:pt x="1440774" y="600162"/>
                    <a:pt x="1461764" y="606523"/>
                    <a:pt x="1485935" y="596981"/>
                  </a:cubicBezTo>
                  <a:cubicBezTo>
                    <a:pt x="1507561" y="588077"/>
                    <a:pt x="1516467" y="570902"/>
                    <a:pt x="1513287" y="548641"/>
                  </a:cubicBezTo>
                  <a:cubicBezTo>
                    <a:pt x="1511378" y="537191"/>
                    <a:pt x="1507561" y="526378"/>
                    <a:pt x="1503745" y="514928"/>
                  </a:cubicBezTo>
                  <a:cubicBezTo>
                    <a:pt x="1498656" y="499662"/>
                    <a:pt x="1491660" y="485670"/>
                    <a:pt x="1487208" y="470403"/>
                  </a:cubicBezTo>
                  <a:cubicBezTo>
                    <a:pt x="1477030" y="435419"/>
                    <a:pt x="1485935" y="406796"/>
                    <a:pt x="1512015" y="388350"/>
                  </a:cubicBezTo>
                  <a:cubicBezTo>
                    <a:pt x="1539366" y="369268"/>
                    <a:pt x="1581982" y="369268"/>
                    <a:pt x="1608061" y="388350"/>
                  </a:cubicBezTo>
                  <a:cubicBezTo>
                    <a:pt x="1623328" y="399799"/>
                    <a:pt x="1629051" y="414429"/>
                    <a:pt x="1625872" y="432875"/>
                  </a:cubicBezTo>
                  <a:cubicBezTo>
                    <a:pt x="1622691" y="450049"/>
                    <a:pt x="1611241" y="460861"/>
                    <a:pt x="1595340" y="465950"/>
                  </a:cubicBezTo>
                  <a:cubicBezTo>
                    <a:pt x="1580710" y="470403"/>
                    <a:pt x="1567353" y="467859"/>
                    <a:pt x="1559720" y="453230"/>
                  </a:cubicBezTo>
                  <a:cubicBezTo>
                    <a:pt x="1551451" y="437963"/>
                    <a:pt x="1561627" y="427786"/>
                    <a:pt x="1571805" y="417610"/>
                  </a:cubicBezTo>
                  <a:cubicBezTo>
                    <a:pt x="1578165" y="411249"/>
                    <a:pt x="1599156" y="415064"/>
                    <a:pt x="1590887" y="399799"/>
                  </a:cubicBezTo>
                  <a:cubicBezTo>
                    <a:pt x="1583254" y="385170"/>
                    <a:pt x="1565444" y="386442"/>
                    <a:pt x="1550816" y="393438"/>
                  </a:cubicBezTo>
                  <a:cubicBezTo>
                    <a:pt x="1534277" y="401707"/>
                    <a:pt x="1529188" y="416336"/>
                    <a:pt x="1535549" y="433511"/>
                  </a:cubicBezTo>
                  <a:cubicBezTo>
                    <a:pt x="1543818" y="457682"/>
                    <a:pt x="1553995" y="481216"/>
                    <a:pt x="1562264" y="504751"/>
                  </a:cubicBezTo>
                  <a:cubicBezTo>
                    <a:pt x="1580073" y="552456"/>
                    <a:pt x="1572442" y="581080"/>
                    <a:pt x="1536185" y="604614"/>
                  </a:cubicBezTo>
                  <a:cubicBezTo>
                    <a:pt x="1496113" y="630693"/>
                    <a:pt x="1445863" y="628786"/>
                    <a:pt x="1416604" y="595709"/>
                  </a:cubicBezTo>
                  <a:cubicBezTo>
                    <a:pt x="1398793" y="575355"/>
                    <a:pt x="1387343" y="574720"/>
                    <a:pt x="1368898" y="591894"/>
                  </a:cubicBezTo>
                  <a:cubicBezTo>
                    <a:pt x="1360629" y="599527"/>
                    <a:pt x="1349816" y="605251"/>
                    <a:pt x="1339638" y="610340"/>
                  </a:cubicBezTo>
                  <a:cubicBezTo>
                    <a:pt x="1302110" y="629421"/>
                    <a:pt x="1288116" y="624333"/>
                    <a:pt x="1269669" y="586805"/>
                  </a:cubicBezTo>
                  <a:cubicBezTo>
                    <a:pt x="1253768" y="596346"/>
                    <a:pt x="1237866" y="607159"/>
                    <a:pt x="1221328" y="616064"/>
                  </a:cubicBezTo>
                  <a:cubicBezTo>
                    <a:pt x="1207971" y="623060"/>
                    <a:pt x="1192704" y="625605"/>
                    <a:pt x="1179984" y="613520"/>
                  </a:cubicBezTo>
                  <a:cubicBezTo>
                    <a:pt x="1168534" y="602070"/>
                    <a:pt x="1165990" y="588077"/>
                    <a:pt x="1169806" y="572174"/>
                  </a:cubicBezTo>
                  <a:cubicBezTo>
                    <a:pt x="1176803" y="544187"/>
                    <a:pt x="1192069" y="520017"/>
                    <a:pt x="1206699" y="495210"/>
                  </a:cubicBezTo>
                  <a:cubicBezTo>
                    <a:pt x="1214331" y="481216"/>
                    <a:pt x="1223237" y="467859"/>
                    <a:pt x="1223237" y="451321"/>
                  </a:cubicBezTo>
                  <a:cubicBezTo>
                    <a:pt x="1223237" y="438600"/>
                    <a:pt x="1218783" y="427150"/>
                    <a:pt x="1206063" y="423969"/>
                  </a:cubicBezTo>
                  <a:cubicBezTo>
                    <a:pt x="1193978" y="420790"/>
                    <a:pt x="1190797" y="432875"/>
                    <a:pt x="1186345" y="440508"/>
                  </a:cubicBezTo>
                  <a:cubicBezTo>
                    <a:pt x="1157085" y="490122"/>
                    <a:pt x="1125281" y="537191"/>
                    <a:pt x="1083301" y="577263"/>
                  </a:cubicBezTo>
                  <a:cubicBezTo>
                    <a:pt x="1063582" y="595709"/>
                    <a:pt x="1041955" y="610975"/>
                    <a:pt x="1016513" y="619244"/>
                  </a:cubicBezTo>
                  <a:cubicBezTo>
                    <a:pt x="987254" y="628786"/>
                    <a:pt x="968171" y="614155"/>
                    <a:pt x="968808" y="583624"/>
                  </a:cubicBezTo>
                  <a:cubicBezTo>
                    <a:pt x="969443" y="559454"/>
                    <a:pt x="979619" y="538463"/>
                    <a:pt x="991069" y="518108"/>
                  </a:cubicBezTo>
                  <a:cubicBezTo>
                    <a:pt x="1008244" y="487577"/>
                    <a:pt x="1025418" y="457046"/>
                    <a:pt x="1041955" y="426514"/>
                  </a:cubicBezTo>
                  <a:cubicBezTo>
                    <a:pt x="1045136" y="420790"/>
                    <a:pt x="1052133" y="413156"/>
                    <a:pt x="1045136" y="406160"/>
                  </a:cubicBezTo>
                  <a:cubicBezTo>
                    <a:pt x="1038139" y="399799"/>
                    <a:pt x="1031142" y="406160"/>
                    <a:pt x="1024781" y="409976"/>
                  </a:cubicBezTo>
                  <a:cubicBezTo>
                    <a:pt x="991706" y="430967"/>
                    <a:pt x="965627" y="458318"/>
                    <a:pt x="947181" y="492029"/>
                  </a:cubicBezTo>
                  <a:cubicBezTo>
                    <a:pt x="928098" y="526378"/>
                    <a:pt x="909016" y="560726"/>
                    <a:pt x="889298" y="594438"/>
                  </a:cubicBezTo>
                  <a:cubicBezTo>
                    <a:pt x="872760" y="622425"/>
                    <a:pt x="857494" y="624969"/>
                    <a:pt x="840320" y="598253"/>
                  </a:cubicBezTo>
                  <a:cubicBezTo>
                    <a:pt x="830142" y="582352"/>
                    <a:pt x="824418" y="587441"/>
                    <a:pt x="814877" y="596346"/>
                  </a:cubicBezTo>
                  <a:cubicBezTo>
                    <a:pt x="758267" y="645960"/>
                    <a:pt x="694659" y="682215"/>
                    <a:pt x="619603" y="696846"/>
                  </a:cubicBezTo>
                  <a:cubicBezTo>
                    <a:pt x="518466" y="716564"/>
                    <a:pt x="437049" y="648504"/>
                    <a:pt x="440230" y="545460"/>
                  </a:cubicBezTo>
                  <a:cubicBezTo>
                    <a:pt x="441502" y="499662"/>
                    <a:pt x="458676" y="458318"/>
                    <a:pt x="480302" y="419517"/>
                  </a:cubicBezTo>
                  <a:cubicBezTo>
                    <a:pt x="526099" y="336828"/>
                    <a:pt x="589707" y="269405"/>
                    <a:pt x="667308" y="214701"/>
                  </a:cubicBezTo>
                  <a:cubicBezTo>
                    <a:pt x="673669" y="210249"/>
                    <a:pt x="685754" y="208977"/>
                    <a:pt x="682574" y="197527"/>
                  </a:cubicBezTo>
                  <a:cubicBezTo>
                    <a:pt x="680665" y="189894"/>
                    <a:pt x="669852" y="191166"/>
                    <a:pt x="663492" y="189259"/>
                  </a:cubicBezTo>
                  <a:cubicBezTo>
                    <a:pt x="541366" y="160635"/>
                    <a:pt x="417968" y="145369"/>
                    <a:pt x="297750" y="193075"/>
                  </a:cubicBezTo>
                  <a:cubicBezTo>
                    <a:pt x="176896" y="240780"/>
                    <a:pt x="94842" y="326015"/>
                    <a:pt x="70672" y="458318"/>
                  </a:cubicBezTo>
                  <a:cubicBezTo>
                    <a:pt x="64946" y="488849"/>
                    <a:pt x="65583" y="519381"/>
                    <a:pt x="75759" y="549276"/>
                  </a:cubicBezTo>
                  <a:cubicBezTo>
                    <a:pt x="79576" y="567087"/>
                    <a:pt x="88481" y="583624"/>
                    <a:pt x="113288" y="594438"/>
                  </a:cubicBezTo>
                  <a:cubicBezTo>
                    <a:pt x="103747" y="535919"/>
                    <a:pt x="114560" y="485033"/>
                    <a:pt x="133006" y="435419"/>
                  </a:cubicBezTo>
                  <a:cubicBezTo>
                    <a:pt x="161630" y="359726"/>
                    <a:pt x="209971" y="299299"/>
                    <a:pt x="278667" y="256046"/>
                  </a:cubicBezTo>
                  <a:cubicBezTo>
                    <a:pt x="282483" y="253502"/>
                    <a:pt x="285664" y="251593"/>
                    <a:pt x="289481" y="249685"/>
                  </a:cubicBezTo>
                  <a:cubicBezTo>
                    <a:pt x="329553" y="229332"/>
                    <a:pt x="371534" y="214066"/>
                    <a:pt x="412242" y="244597"/>
                  </a:cubicBezTo>
                  <a:cubicBezTo>
                    <a:pt x="452315" y="275129"/>
                    <a:pt x="447862" y="320926"/>
                    <a:pt x="435777" y="361635"/>
                  </a:cubicBezTo>
                  <a:cubicBezTo>
                    <a:pt x="398885" y="484396"/>
                    <a:pt x="326373" y="575991"/>
                    <a:pt x="199159" y="614792"/>
                  </a:cubicBezTo>
                  <a:cubicBezTo>
                    <a:pt x="183892" y="619244"/>
                    <a:pt x="169898" y="623060"/>
                    <a:pt x="174987" y="644051"/>
                  </a:cubicBezTo>
                  <a:cubicBezTo>
                    <a:pt x="208699" y="787168"/>
                    <a:pt x="339730" y="835510"/>
                    <a:pt x="447862" y="782079"/>
                  </a:cubicBezTo>
                  <a:cubicBezTo>
                    <a:pt x="465673" y="773174"/>
                    <a:pt x="479667" y="758545"/>
                    <a:pt x="499385" y="743915"/>
                  </a:cubicBezTo>
                  <a:cubicBezTo>
                    <a:pt x="499385" y="764269"/>
                    <a:pt x="486663" y="771265"/>
                    <a:pt x="477122" y="778898"/>
                  </a:cubicBezTo>
                  <a:cubicBezTo>
                    <a:pt x="391252" y="847595"/>
                    <a:pt x="259585" y="832329"/>
                    <a:pt x="185165" y="745823"/>
                  </a:cubicBezTo>
                  <a:cubicBezTo>
                    <a:pt x="160358" y="717199"/>
                    <a:pt x="141275" y="686033"/>
                    <a:pt x="129826" y="649776"/>
                  </a:cubicBezTo>
                  <a:cubicBezTo>
                    <a:pt x="124738" y="634510"/>
                    <a:pt x="117105" y="624333"/>
                    <a:pt x="99931" y="621153"/>
                  </a:cubicBezTo>
                  <a:cubicBezTo>
                    <a:pt x="20421" y="604614"/>
                    <a:pt x="-8202" y="525106"/>
                    <a:pt x="1975" y="462135"/>
                  </a:cubicBezTo>
                  <a:cubicBezTo>
                    <a:pt x="26782" y="302480"/>
                    <a:pt x="129826" y="212793"/>
                    <a:pt x="276759" y="165087"/>
                  </a:cubicBezTo>
                  <a:cubicBezTo>
                    <a:pt x="405883" y="123108"/>
                    <a:pt x="534369" y="137100"/>
                    <a:pt x="661584" y="172720"/>
                  </a:cubicBezTo>
                  <a:cubicBezTo>
                    <a:pt x="692115" y="180990"/>
                    <a:pt x="718831" y="184805"/>
                    <a:pt x="750634" y="173357"/>
                  </a:cubicBezTo>
                  <a:cubicBezTo>
                    <a:pt x="795159" y="157455"/>
                    <a:pt x="842229" y="155546"/>
                    <a:pt x="888026" y="171448"/>
                  </a:cubicBezTo>
                  <a:cubicBezTo>
                    <a:pt x="910924" y="179718"/>
                    <a:pt x="929370" y="194983"/>
                    <a:pt x="932551" y="221062"/>
                  </a:cubicBezTo>
                  <a:cubicBezTo>
                    <a:pt x="935731" y="245233"/>
                    <a:pt x="923009" y="263679"/>
                    <a:pt x="903928" y="278309"/>
                  </a:cubicBezTo>
                  <a:cubicBezTo>
                    <a:pt x="888026" y="290394"/>
                    <a:pt x="870852" y="292938"/>
                    <a:pt x="853677" y="282762"/>
                  </a:cubicBezTo>
                  <a:cubicBezTo>
                    <a:pt x="844773" y="277673"/>
                    <a:pt x="839048" y="269405"/>
                    <a:pt x="840956" y="259226"/>
                  </a:cubicBezTo>
                  <a:cubicBezTo>
                    <a:pt x="844773" y="240145"/>
                    <a:pt x="858130" y="231239"/>
                    <a:pt x="876577" y="228060"/>
                  </a:cubicBezTo>
                  <a:cubicBezTo>
                    <a:pt x="886754" y="226787"/>
                    <a:pt x="895659" y="224879"/>
                    <a:pt x="896295" y="212158"/>
                  </a:cubicBezTo>
                  <a:cubicBezTo>
                    <a:pt x="896295" y="201344"/>
                    <a:pt x="890570" y="194347"/>
                    <a:pt x="881665" y="189259"/>
                  </a:cubicBezTo>
                  <a:cubicBezTo>
                    <a:pt x="863855" y="179718"/>
                    <a:pt x="845409" y="179081"/>
                    <a:pt x="826327" y="182898"/>
                  </a:cubicBezTo>
                  <a:cubicBezTo>
                    <a:pt x="760810" y="196892"/>
                    <a:pt x="706745" y="231876"/>
                    <a:pt x="659675" y="277037"/>
                  </a:cubicBezTo>
                  <a:cubicBezTo>
                    <a:pt x="593524" y="341280"/>
                    <a:pt x="540729" y="415064"/>
                    <a:pt x="512742" y="504116"/>
                  </a:cubicBezTo>
                  <a:cubicBezTo>
                    <a:pt x="507018" y="522562"/>
                    <a:pt x="504474" y="541008"/>
                    <a:pt x="503201" y="560089"/>
                  </a:cubicBezTo>
                  <a:cubicBezTo>
                    <a:pt x="495568" y="663133"/>
                    <a:pt x="562993" y="684124"/>
                    <a:pt x="632960" y="670130"/>
                  </a:cubicBezTo>
                  <a:cubicBezTo>
                    <a:pt x="736640" y="649139"/>
                    <a:pt x="817422" y="590620"/>
                    <a:pt x="872760" y="500935"/>
                  </a:cubicBezTo>
                  <a:cubicBezTo>
                    <a:pt x="928098" y="410612"/>
                    <a:pt x="973895" y="314565"/>
                    <a:pt x="1038775" y="229967"/>
                  </a:cubicBezTo>
                  <a:cubicBezTo>
                    <a:pt x="1110015" y="136465"/>
                    <a:pt x="1189524" y="54411"/>
                    <a:pt x="1306562" y="19427"/>
                  </a:cubicBezTo>
                  <a:cubicBezTo>
                    <a:pt x="1341387" y="8932"/>
                    <a:pt x="1376928" y="-132"/>
                    <a:pt x="1413452" y="822"/>
                  </a:cubicBezTo>
                  <a:close/>
                  <a:moveTo>
                    <a:pt x="2142750" y="594"/>
                  </a:moveTo>
                  <a:cubicBezTo>
                    <a:pt x="2162160" y="-648"/>
                    <a:pt x="2181958" y="28"/>
                    <a:pt x="2202154" y="2891"/>
                  </a:cubicBezTo>
                  <a:cubicBezTo>
                    <a:pt x="2243498" y="8615"/>
                    <a:pt x="2277847" y="29606"/>
                    <a:pt x="2303289" y="62681"/>
                  </a:cubicBezTo>
                  <a:cubicBezTo>
                    <a:pt x="2311558" y="74131"/>
                    <a:pt x="2317919" y="86216"/>
                    <a:pt x="2310286" y="100845"/>
                  </a:cubicBezTo>
                  <a:cubicBezTo>
                    <a:pt x="2307106" y="106571"/>
                    <a:pt x="2302653" y="111658"/>
                    <a:pt x="2296293" y="112295"/>
                  </a:cubicBezTo>
                  <a:cubicBezTo>
                    <a:pt x="2288023" y="112932"/>
                    <a:pt x="2284844" y="106571"/>
                    <a:pt x="2283571" y="100845"/>
                  </a:cubicBezTo>
                  <a:cubicBezTo>
                    <a:pt x="2259400" y="18156"/>
                    <a:pt x="2174166" y="9887"/>
                    <a:pt x="2108015" y="22609"/>
                  </a:cubicBezTo>
                  <a:cubicBezTo>
                    <a:pt x="2022145" y="38511"/>
                    <a:pt x="1961718" y="90669"/>
                    <a:pt x="1908924" y="155548"/>
                  </a:cubicBezTo>
                  <a:cubicBezTo>
                    <a:pt x="1859310" y="216610"/>
                    <a:pt x="1821146" y="285307"/>
                    <a:pt x="1781709" y="352731"/>
                  </a:cubicBezTo>
                  <a:cubicBezTo>
                    <a:pt x="1772167" y="368633"/>
                    <a:pt x="1771532" y="378174"/>
                    <a:pt x="1794430" y="376901"/>
                  </a:cubicBezTo>
                  <a:cubicBezTo>
                    <a:pt x="1803972" y="376901"/>
                    <a:pt x="1815422" y="372449"/>
                    <a:pt x="1824962" y="385170"/>
                  </a:cubicBezTo>
                  <a:cubicBezTo>
                    <a:pt x="1812241" y="397256"/>
                    <a:pt x="1796974" y="392168"/>
                    <a:pt x="1783617" y="392803"/>
                  </a:cubicBezTo>
                  <a:cubicBezTo>
                    <a:pt x="1770260" y="393440"/>
                    <a:pt x="1758175" y="393440"/>
                    <a:pt x="1751177" y="407434"/>
                  </a:cubicBezTo>
                  <a:cubicBezTo>
                    <a:pt x="1724462" y="457683"/>
                    <a:pt x="1696476" y="507933"/>
                    <a:pt x="1670396" y="558819"/>
                  </a:cubicBezTo>
                  <a:cubicBezTo>
                    <a:pt x="1665943" y="567724"/>
                    <a:pt x="1657675" y="579172"/>
                    <a:pt x="1666580" y="588077"/>
                  </a:cubicBezTo>
                  <a:cubicBezTo>
                    <a:pt x="1676121" y="598255"/>
                    <a:pt x="1688206" y="591894"/>
                    <a:pt x="1699020" y="587442"/>
                  </a:cubicBezTo>
                  <a:cubicBezTo>
                    <a:pt x="1744181" y="568996"/>
                    <a:pt x="1775984" y="535284"/>
                    <a:pt x="1800155" y="494575"/>
                  </a:cubicBezTo>
                  <a:cubicBezTo>
                    <a:pt x="1817330" y="465316"/>
                    <a:pt x="1832594" y="435420"/>
                    <a:pt x="1849769" y="405525"/>
                  </a:cubicBezTo>
                  <a:cubicBezTo>
                    <a:pt x="1856766" y="392803"/>
                    <a:pt x="1864399" y="377538"/>
                    <a:pt x="1882208" y="378810"/>
                  </a:cubicBezTo>
                  <a:cubicBezTo>
                    <a:pt x="1901291" y="380081"/>
                    <a:pt x="1901291" y="398528"/>
                    <a:pt x="1906380" y="414430"/>
                  </a:cubicBezTo>
                  <a:cubicBezTo>
                    <a:pt x="1924190" y="402981"/>
                    <a:pt x="1941364" y="390895"/>
                    <a:pt x="1959810" y="381353"/>
                  </a:cubicBezTo>
                  <a:cubicBezTo>
                    <a:pt x="2001154" y="361000"/>
                    <a:pt x="2020237" y="371177"/>
                    <a:pt x="2027233" y="420791"/>
                  </a:cubicBezTo>
                  <a:cubicBezTo>
                    <a:pt x="2048860" y="405525"/>
                    <a:pt x="2067942" y="388351"/>
                    <a:pt x="2090841" y="378174"/>
                  </a:cubicBezTo>
                  <a:cubicBezTo>
                    <a:pt x="2106743" y="371177"/>
                    <a:pt x="2123280" y="365452"/>
                    <a:pt x="2138546" y="379446"/>
                  </a:cubicBezTo>
                  <a:cubicBezTo>
                    <a:pt x="2152540" y="392168"/>
                    <a:pt x="2153176" y="409341"/>
                    <a:pt x="2148087" y="426515"/>
                  </a:cubicBezTo>
                  <a:cubicBezTo>
                    <a:pt x="2134094" y="472948"/>
                    <a:pt x="2104834" y="511112"/>
                    <a:pt x="2083843" y="553730"/>
                  </a:cubicBezTo>
                  <a:cubicBezTo>
                    <a:pt x="2078756" y="564543"/>
                    <a:pt x="2063490" y="577265"/>
                    <a:pt x="2074940" y="586805"/>
                  </a:cubicBezTo>
                  <a:cubicBezTo>
                    <a:pt x="2084480" y="595075"/>
                    <a:pt x="2097838" y="579809"/>
                    <a:pt x="2107378" y="572812"/>
                  </a:cubicBezTo>
                  <a:cubicBezTo>
                    <a:pt x="2131549" y="555002"/>
                    <a:pt x="2150631" y="534011"/>
                    <a:pt x="2164625" y="506025"/>
                  </a:cubicBezTo>
                  <a:cubicBezTo>
                    <a:pt x="2191340" y="453867"/>
                    <a:pt x="2225689" y="406160"/>
                    <a:pt x="2280390" y="378810"/>
                  </a:cubicBezTo>
                  <a:cubicBezTo>
                    <a:pt x="2307106" y="365452"/>
                    <a:pt x="2333821" y="361000"/>
                    <a:pt x="2352267" y="392803"/>
                  </a:cubicBezTo>
                  <a:cubicBezTo>
                    <a:pt x="2360535" y="407434"/>
                    <a:pt x="2366896" y="397256"/>
                    <a:pt x="2374529" y="393440"/>
                  </a:cubicBezTo>
                  <a:cubicBezTo>
                    <a:pt x="2389795" y="385807"/>
                    <a:pt x="2408241" y="364816"/>
                    <a:pt x="2422235" y="378174"/>
                  </a:cubicBezTo>
                  <a:cubicBezTo>
                    <a:pt x="2439409" y="394075"/>
                    <a:pt x="2416510" y="412521"/>
                    <a:pt x="2408241" y="427787"/>
                  </a:cubicBezTo>
                  <a:cubicBezTo>
                    <a:pt x="2384071" y="473585"/>
                    <a:pt x="2357992" y="518745"/>
                    <a:pt x="2333185" y="564543"/>
                  </a:cubicBezTo>
                  <a:cubicBezTo>
                    <a:pt x="2329369" y="571540"/>
                    <a:pt x="2320463" y="579809"/>
                    <a:pt x="2328732" y="587442"/>
                  </a:cubicBezTo>
                  <a:cubicBezTo>
                    <a:pt x="2336365" y="594438"/>
                    <a:pt x="2344633" y="586170"/>
                    <a:pt x="2351631" y="581718"/>
                  </a:cubicBezTo>
                  <a:cubicBezTo>
                    <a:pt x="2372621" y="568359"/>
                    <a:pt x="2391067" y="554365"/>
                    <a:pt x="2394247" y="526379"/>
                  </a:cubicBezTo>
                  <a:cubicBezTo>
                    <a:pt x="2398064" y="498392"/>
                    <a:pt x="2415238" y="478037"/>
                    <a:pt x="2443224" y="469768"/>
                  </a:cubicBezTo>
                  <a:cubicBezTo>
                    <a:pt x="2449585" y="467859"/>
                    <a:pt x="2455946" y="467224"/>
                    <a:pt x="2460400" y="473585"/>
                  </a:cubicBezTo>
                  <a:cubicBezTo>
                    <a:pt x="2463580" y="478673"/>
                    <a:pt x="2460400" y="483762"/>
                    <a:pt x="2457220" y="488214"/>
                  </a:cubicBezTo>
                  <a:cubicBezTo>
                    <a:pt x="2445770" y="504753"/>
                    <a:pt x="2434956" y="521926"/>
                    <a:pt x="2421599" y="537191"/>
                  </a:cubicBezTo>
                  <a:cubicBezTo>
                    <a:pt x="2406334" y="554365"/>
                    <a:pt x="2411421" y="568359"/>
                    <a:pt x="2424143" y="581718"/>
                  </a:cubicBezTo>
                  <a:cubicBezTo>
                    <a:pt x="2442589" y="600799"/>
                    <a:pt x="2464215" y="603979"/>
                    <a:pt x="2488387" y="593166"/>
                  </a:cubicBezTo>
                  <a:cubicBezTo>
                    <a:pt x="2511921" y="582353"/>
                    <a:pt x="2516373" y="561363"/>
                    <a:pt x="2510649" y="539736"/>
                  </a:cubicBezTo>
                  <a:cubicBezTo>
                    <a:pt x="2504288" y="516201"/>
                    <a:pt x="2493475" y="493940"/>
                    <a:pt x="2485842" y="471040"/>
                  </a:cubicBezTo>
                  <a:cubicBezTo>
                    <a:pt x="2474392" y="436693"/>
                    <a:pt x="2482662" y="407434"/>
                    <a:pt x="2507468" y="387714"/>
                  </a:cubicBezTo>
                  <a:cubicBezTo>
                    <a:pt x="2532275" y="368633"/>
                    <a:pt x="2573620" y="366088"/>
                    <a:pt x="2600971" y="382627"/>
                  </a:cubicBezTo>
                  <a:cubicBezTo>
                    <a:pt x="2617510" y="392803"/>
                    <a:pt x="2628958" y="406797"/>
                    <a:pt x="2626414" y="427152"/>
                  </a:cubicBezTo>
                  <a:cubicBezTo>
                    <a:pt x="2624506" y="445598"/>
                    <a:pt x="2612421" y="457683"/>
                    <a:pt x="2594611" y="463407"/>
                  </a:cubicBezTo>
                  <a:cubicBezTo>
                    <a:pt x="2578709" y="468496"/>
                    <a:pt x="2564079" y="465952"/>
                    <a:pt x="2556446" y="450050"/>
                  </a:cubicBezTo>
                  <a:cubicBezTo>
                    <a:pt x="2548813" y="434148"/>
                    <a:pt x="2558991" y="424606"/>
                    <a:pt x="2570440" y="415702"/>
                  </a:cubicBezTo>
                  <a:cubicBezTo>
                    <a:pt x="2576800" y="410614"/>
                    <a:pt x="2593975" y="413793"/>
                    <a:pt x="2588250" y="399164"/>
                  </a:cubicBezTo>
                  <a:cubicBezTo>
                    <a:pt x="2583161" y="387714"/>
                    <a:pt x="2569168" y="386442"/>
                    <a:pt x="2557082" y="389623"/>
                  </a:cubicBezTo>
                  <a:cubicBezTo>
                    <a:pt x="2536093" y="394712"/>
                    <a:pt x="2528458" y="409341"/>
                    <a:pt x="2532275" y="430332"/>
                  </a:cubicBezTo>
                  <a:cubicBezTo>
                    <a:pt x="2536728" y="457046"/>
                    <a:pt x="2551993" y="479309"/>
                    <a:pt x="2560898" y="504116"/>
                  </a:cubicBezTo>
                  <a:cubicBezTo>
                    <a:pt x="2578072" y="553730"/>
                    <a:pt x="2569168" y="584261"/>
                    <a:pt x="2528458" y="607796"/>
                  </a:cubicBezTo>
                  <a:cubicBezTo>
                    <a:pt x="2487114" y="631967"/>
                    <a:pt x="2434321" y="624971"/>
                    <a:pt x="2408241" y="587442"/>
                  </a:cubicBezTo>
                  <a:cubicBezTo>
                    <a:pt x="2395519" y="568996"/>
                    <a:pt x="2388523" y="572176"/>
                    <a:pt x="2375166" y="584261"/>
                  </a:cubicBezTo>
                  <a:cubicBezTo>
                    <a:pt x="2364353" y="594438"/>
                    <a:pt x="2351631" y="602707"/>
                    <a:pt x="2338272" y="609068"/>
                  </a:cubicBezTo>
                  <a:cubicBezTo>
                    <a:pt x="2301382" y="630695"/>
                    <a:pt x="2285479" y="625606"/>
                    <a:pt x="2266397" y="586805"/>
                  </a:cubicBezTo>
                  <a:cubicBezTo>
                    <a:pt x="2188795" y="640236"/>
                    <a:pt x="2162716" y="635784"/>
                    <a:pt x="2143635" y="567724"/>
                  </a:cubicBezTo>
                  <a:cubicBezTo>
                    <a:pt x="2121372" y="584897"/>
                    <a:pt x="2101654" y="603979"/>
                    <a:pt x="2076212" y="614157"/>
                  </a:cubicBezTo>
                  <a:cubicBezTo>
                    <a:pt x="2060309" y="620517"/>
                    <a:pt x="2043772" y="628151"/>
                    <a:pt x="2028505" y="614793"/>
                  </a:cubicBezTo>
                  <a:cubicBezTo>
                    <a:pt x="2012604" y="601436"/>
                    <a:pt x="2013876" y="582990"/>
                    <a:pt x="2018965" y="564543"/>
                  </a:cubicBezTo>
                  <a:cubicBezTo>
                    <a:pt x="2027233" y="535919"/>
                    <a:pt x="2043772" y="511112"/>
                    <a:pt x="2057764" y="484398"/>
                  </a:cubicBezTo>
                  <a:cubicBezTo>
                    <a:pt x="2068579" y="464044"/>
                    <a:pt x="2080027" y="443689"/>
                    <a:pt x="2090841" y="422699"/>
                  </a:cubicBezTo>
                  <a:cubicBezTo>
                    <a:pt x="2093385" y="417610"/>
                    <a:pt x="2098474" y="410614"/>
                    <a:pt x="2092113" y="405525"/>
                  </a:cubicBezTo>
                  <a:cubicBezTo>
                    <a:pt x="2086388" y="400436"/>
                    <a:pt x="2080027" y="405525"/>
                    <a:pt x="2074940" y="408706"/>
                  </a:cubicBezTo>
                  <a:cubicBezTo>
                    <a:pt x="2040592" y="430967"/>
                    <a:pt x="2012604" y="459591"/>
                    <a:pt x="1992249" y="495212"/>
                  </a:cubicBezTo>
                  <a:cubicBezTo>
                    <a:pt x="1975075" y="525743"/>
                    <a:pt x="1959173" y="556911"/>
                    <a:pt x="1942000" y="587442"/>
                  </a:cubicBezTo>
                  <a:cubicBezTo>
                    <a:pt x="1933731" y="601436"/>
                    <a:pt x="1924825" y="621790"/>
                    <a:pt x="1904472" y="612249"/>
                  </a:cubicBezTo>
                  <a:cubicBezTo>
                    <a:pt x="1882845" y="602707"/>
                    <a:pt x="1884117" y="580444"/>
                    <a:pt x="1892386" y="562635"/>
                  </a:cubicBezTo>
                  <a:cubicBezTo>
                    <a:pt x="1907015" y="530832"/>
                    <a:pt x="1924825" y="500936"/>
                    <a:pt x="1941364" y="469768"/>
                  </a:cubicBezTo>
                  <a:cubicBezTo>
                    <a:pt x="1952812" y="448778"/>
                    <a:pt x="1963627" y="427787"/>
                    <a:pt x="1970623" y="404253"/>
                  </a:cubicBezTo>
                  <a:cubicBezTo>
                    <a:pt x="1926098" y="416974"/>
                    <a:pt x="1898111" y="447506"/>
                    <a:pt x="1875212" y="483125"/>
                  </a:cubicBezTo>
                  <a:cubicBezTo>
                    <a:pt x="1854221" y="516201"/>
                    <a:pt x="1836412" y="551185"/>
                    <a:pt x="1816692" y="584897"/>
                  </a:cubicBezTo>
                  <a:cubicBezTo>
                    <a:pt x="1793794" y="624334"/>
                    <a:pt x="1782982" y="624971"/>
                    <a:pt x="1760719" y="586170"/>
                  </a:cubicBezTo>
                  <a:cubicBezTo>
                    <a:pt x="1753086" y="572812"/>
                    <a:pt x="1747362" y="580444"/>
                    <a:pt x="1741001" y="584897"/>
                  </a:cubicBezTo>
                  <a:cubicBezTo>
                    <a:pt x="1723190" y="598255"/>
                    <a:pt x="1703472" y="609068"/>
                    <a:pt x="1682482" y="616065"/>
                  </a:cubicBezTo>
                  <a:cubicBezTo>
                    <a:pt x="1662763" y="622425"/>
                    <a:pt x="1642410" y="624971"/>
                    <a:pt x="1625235" y="609068"/>
                  </a:cubicBezTo>
                  <a:cubicBezTo>
                    <a:pt x="1608061" y="593166"/>
                    <a:pt x="1608698" y="572812"/>
                    <a:pt x="1614422" y="553094"/>
                  </a:cubicBezTo>
                  <a:cubicBezTo>
                    <a:pt x="1626507" y="509841"/>
                    <a:pt x="1650678" y="472313"/>
                    <a:pt x="1672304" y="432876"/>
                  </a:cubicBezTo>
                  <a:cubicBezTo>
                    <a:pt x="1690115" y="400436"/>
                    <a:pt x="1690115" y="401073"/>
                    <a:pt x="1659584" y="387714"/>
                  </a:cubicBezTo>
                  <a:cubicBezTo>
                    <a:pt x="1660219" y="385807"/>
                    <a:pt x="1660854" y="381990"/>
                    <a:pt x="1661492" y="381990"/>
                  </a:cubicBezTo>
                  <a:cubicBezTo>
                    <a:pt x="1702200" y="383262"/>
                    <a:pt x="1716829" y="353367"/>
                    <a:pt x="1734640" y="324108"/>
                  </a:cubicBezTo>
                  <a:cubicBezTo>
                    <a:pt x="1798883" y="219156"/>
                    <a:pt x="1871395" y="121200"/>
                    <a:pt x="1978256" y="56320"/>
                  </a:cubicBezTo>
                  <a:cubicBezTo>
                    <a:pt x="2029778" y="25312"/>
                    <a:pt x="2084520" y="4321"/>
                    <a:pt x="2142750" y="594"/>
                  </a:cubicBezTo>
                  <a:close/>
                </a:path>
              </a:pathLst>
            </a:custGeom>
            <a:grpFill/>
            <a:ln w="4669" cap="flat">
              <a:noFill/>
              <a:prstDash val="solid"/>
              <a:miter/>
            </a:ln>
          </p:spPr>
          <p:txBody>
            <a:bodyPr rtlCol="0" anchor="ctr"/>
            <a:lstStyle/>
            <a:p>
              <a:endParaRPr lang="en-US"/>
            </a:p>
          </p:txBody>
        </p:sp>
      </p:grpSp>
      <p:grpSp>
        <p:nvGrpSpPr>
          <p:cNvPr id="86" name="Group 85">
            <a:extLst>
              <a:ext uri="{FF2B5EF4-FFF2-40B4-BE49-F238E27FC236}">
                <a16:creationId xmlns:a16="http://schemas.microsoft.com/office/drawing/2014/main" id="{2FF1D041-5933-46F8-AFD6-823637E09867}"/>
              </a:ext>
            </a:extLst>
          </p:cNvPr>
          <p:cNvGrpSpPr/>
          <p:nvPr/>
        </p:nvGrpSpPr>
        <p:grpSpPr>
          <a:xfrm rot="21293907">
            <a:off x="181517" y="319216"/>
            <a:ext cx="5974995" cy="2186375"/>
            <a:chOff x="558470" y="771525"/>
            <a:chExt cx="8136678" cy="2977380"/>
          </a:xfrm>
        </p:grpSpPr>
        <p:grpSp>
          <p:nvGrpSpPr>
            <p:cNvPr id="60" name="Group 59">
              <a:extLst>
                <a:ext uri="{FF2B5EF4-FFF2-40B4-BE49-F238E27FC236}">
                  <a16:creationId xmlns:a16="http://schemas.microsoft.com/office/drawing/2014/main" id="{114384D3-EF12-49F3-8F57-B9868542589A}"/>
                </a:ext>
              </a:extLst>
            </p:cNvPr>
            <p:cNvGrpSpPr/>
            <p:nvPr/>
          </p:nvGrpSpPr>
          <p:grpSpPr>
            <a:xfrm>
              <a:off x="558470" y="992829"/>
              <a:ext cx="7710546" cy="2756076"/>
              <a:chOff x="558470" y="992829"/>
              <a:chExt cx="7710546" cy="2756076"/>
            </a:xfrm>
          </p:grpSpPr>
          <p:sp>
            <p:nvSpPr>
              <p:cNvPr id="59" name="Freeform: Shape 58">
                <a:extLst>
                  <a:ext uri="{FF2B5EF4-FFF2-40B4-BE49-F238E27FC236}">
                    <a16:creationId xmlns:a16="http://schemas.microsoft.com/office/drawing/2014/main" id="{9654BF3A-3893-4FFC-94C3-A3457264129D}"/>
                  </a:ext>
                </a:extLst>
              </p:cNvPr>
              <p:cNvSpPr/>
              <p:nvPr/>
            </p:nvSpPr>
            <p:spPr>
              <a:xfrm>
                <a:off x="558470" y="2047851"/>
                <a:ext cx="2673767" cy="1701054"/>
              </a:xfrm>
              <a:custGeom>
                <a:avLst/>
                <a:gdLst>
                  <a:gd name="connsiteX0" fmla="*/ 1752728 w 2673767"/>
                  <a:gd name="connsiteY0" fmla="*/ 462618 h 1701054"/>
                  <a:gd name="connsiteX1" fmla="*/ 1674173 w 2673767"/>
                  <a:gd name="connsiteY1" fmla="*/ 472875 h 1701054"/>
                  <a:gd name="connsiteX2" fmla="*/ 1831283 w 2673767"/>
                  <a:gd name="connsiteY2" fmla="*/ 469058 h 1701054"/>
                  <a:gd name="connsiteX3" fmla="*/ 1752728 w 2673767"/>
                  <a:gd name="connsiteY3" fmla="*/ 462618 h 1701054"/>
                  <a:gd name="connsiteX4" fmla="*/ 1965494 w 2673767"/>
                  <a:gd name="connsiteY4" fmla="*/ 341207 h 1701054"/>
                  <a:gd name="connsiteX5" fmla="*/ 1871992 w 2673767"/>
                  <a:gd name="connsiteY5" fmla="*/ 439163 h 1701054"/>
                  <a:gd name="connsiteX6" fmla="*/ 1871992 w 2673767"/>
                  <a:gd name="connsiteY6" fmla="*/ 450612 h 1701054"/>
                  <a:gd name="connsiteX7" fmla="*/ 1889165 w 2673767"/>
                  <a:gd name="connsiteY7" fmla="*/ 448703 h 1701054"/>
                  <a:gd name="connsiteX8" fmla="*/ 1965494 w 2673767"/>
                  <a:gd name="connsiteY8" fmla="*/ 341207 h 1701054"/>
                  <a:gd name="connsiteX9" fmla="*/ 2008677 w 2673767"/>
                  <a:gd name="connsiteY9" fmla="*/ 302217 h 1701054"/>
                  <a:gd name="connsiteX10" fmla="*/ 2044368 w 2673767"/>
                  <a:gd name="connsiteY10" fmla="*/ 318944 h 1701054"/>
                  <a:gd name="connsiteX11" fmla="*/ 2159496 w 2673767"/>
                  <a:gd name="connsiteY11" fmla="*/ 332302 h 1701054"/>
                  <a:gd name="connsiteX12" fmla="*/ 2205930 w 2673767"/>
                  <a:gd name="connsiteY12" fmla="*/ 334846 h 1701054"/>
                  <a:gd name="connsiteX13" fmla="*/ 2178579 w 2673767"/>
                  <a:gd name="connsiteY13" fmla="*/ 368558 h 1701054"/>
                  <a:gd name="connsiteX14" fmla="*/ 2255544 w 2673767"/>
                  <a:gd name="connsiteY14" fmla="*/ 351384 h 1701054"/>
                  <a:gd name="connsiteX15" fmla="*/ 2385940 w 2673767"/>
                  <a:gd name="connsiteY15" fmla="*/ 313856 h 1701054"/>
                  <a:gd name="connsiteX16" fmla="*/ 2463539 w 2673767"/>
                  <a:gd name="connsiteY16" fmla="*/ 410539 h 1701054"/>
                  <a:gd name="connsiteX17" fmla="*/ 2385940 w 2673767"/>
                  <a:gd name="connsiteY17" fmla="*/ 514854 h 1701054"/>
                  <a:gd name="connsiteX18" fmla="*/ 2336326 w 2673767"/>
                  <a:gd name="connsiteY18" fmla="*/ 525668 h 1701054"/>
                  <a:gd name="connsiteX19" fmla="*/ 2288620 w 2673767"/>
                  <a:gd name="connsiteY19" fmla="*/ 608993 h 1701054"/>
                  <a:gd name="connsiteX20" fmla="*/ 2333145 w 2673767"/>
                  <a:gd name="connsiteY20" fmla="*/ 703769 h 1701054"/>
                  <a:gd name="connsiteX21" fmla="*/ 2405657 w 2673767"/>
                  <a:gd name="connsiteY21" fmla="*/ 827167 h 1701054"/>
                  <a:gd name="connsiteX22" fmla="*/ 2347774 w 2673767"/>
                  <a:gd name="connsiteY22" fmla="*/ 1079053 h 1701054"/>
                  <a:gd name="connsiteX23" fmla="*/ 2271446 w 2673767"/>
                  <a:gd name="connsiteY23" fmla="*/ 1129939 h 1701054"/>
                  <a:gd name="connsiteX24" fmla="*/ 2258088 w 2673767"/>
                  <a:gd name="connsiteY24" fmla="*/ 1170647 h 1701054"/>
                  <a:gd name="connsiteX25" fmla="*/ 2354772 w 2673767"/>
                  <a:gd name="connsiteY25" fmla="*/ 1323304 h 1701054"/>
                  <a:gd name="connsiteX26" fmla="*/ 2370673 w 2673767"/>
                  <a:gd name="connsiteY26" fmla="*/ 1362105 h 1701054"/>
                  <a:gd name="connsiteX27" fmla="*/ 2326148 w 2673767"/>
                  <a:gd name="connsiteY27" fmla="*/ 1387548 h 1701054"/>
                  <a:gd name="connsiteX28" fmla="*/ 2254272 w 2673767"/>
                  <a:gd name="connsiteY28" fmla="*/ 1362105 h 1701054"/>
                  <a:gd name="connsiteX29" fmla="*/ 2180488 w 2673767"/>
                  <a:gd name="connsiteY29" fmla="*/ 1220260 h 1701054"/>
                  <a:gd name="connsiteX30" fmla="*/ 2142322 w 2673767"/>
                  <a:gd name="connsiteY30" fmla="*/ 1201179 h 1701054"/>
                  <a:gd name="connsiteX31" fmla="*/ 1721878 w 2673767"/>
                  <a:gd name="connsiteY31" fmla="*/ 1353837 h 1701054"/>
                  <a:gd name="connsiteX32" fmla="*/ 1480171 w 2673767"/>
                  <a:gd name="connsiteY32" fmla="*/ 1386912 h 1701054"/>
                  <a:gd name="connsiteX33" fmla="*/ 1452819 w 2673767"/>
                  <a:gd name="connsiteY33" fmla="*/ 1392001 h 1701054"/>
                  <a:gd name="connsiteX34" fmla="*/ 1550138 w 2673767"/>
                  <a:gd name="connsiteY34" fmla="*/ 1449248 h 1701054"/>
                  <a:gd name="connsiteX35" fmla="*/ 2035463 w 2673767"/>
                  <a:gd name="connsiteY35" fmla="*/ 1437798 h 1701054"/>
                  <a:gd name="connsiteX36" fmla="*/ 2260633 w 2673767"/>
                  <a:gd name="connsiteY36" fmla="*/ 1437162 h 1701054"/>
                  <a:gd name="connsiteX37" fmla="*/ 2536689 w 2673767"/>
                  <a:gd name="connsiteY37" fmla="*/ 1308038 h 1701054"/>
                  <a:gd name="connsiteX38" fmla="*/ 2564039 w 2673767"/>
                  <a:gd name="connsiteY38" fmla="*/ 1168103 h 1701054"/>
                  <a:gd name="connsiteX39" fmla="*/ 2522695 w 2673767"/>
                  <a:gd name="connsiteY39" fmla="*/ 1054881 h 1701054"/>
                  <a:gd name="connsiteX40" fmla="*/ 2527147 w 2673767"/>
                  <a:gd name="connsiteY40" fmla="*/ 1019897 h 1701054"/>
                  <a:gd name="connsiteX41" fmla="*/ 2559587 w 2673767"/>
                  <a:gd name="connsiteY41" fmla="*/ 1032619 h 1701054"/>
                  <a:gd name="connsiteX42" fmla="*/ 2661995 w 2673767"/>
                  <a:gd name="connsiteY42" fmla="*/ 1177007 h 1701054"/>
                  <a:gd name="connsiteX43" fmla="*/ 2597751 w 2673767"/>
                  <a:gd name="connsiteY43" fmla="*/ 1394545 h 1701054"/>
                  <a:gd name="connsiteX44" fmla="*/ 2261905 w 2673767"/>
                  <a:gd name="connsiteY44" fmla="*/ 1537661 h 1701054"/>
                  <a:gd name="connsiteX45" fmla="*/ 1793119 w 2673767"/>
                  <a:gd name="connsiteY45" fmla="*/ 1566285 h 1701054"/>
                  <a:gd name="connsiteX46" fmla="*/ 1288076 w 2673767"/>
                  <a:gd name="connsiteY46" fmla="*/ 1612082 h 1701054"/>
                  <a:gd name="connsiteX47" fmla="*/ 742325 w 2673767"/>
                  <a:gd name="connsiteY47" fmla="*/ 1696679 h 1701054"/>
                  <a:gd name="connsiteX48" fmla="*/ 688259 w 2673767"/>
                  <a:gd name="connsiteY48" fmla="*/ 1687775 h 1701054"/>
                  <a:gd name="connsiteX49" fmla="*/ 725788 w 2673767"/>
                  <a:gd name="connsiteY49" fmla="*/ 1650882 h 1701054"/>
                  <a:gd name="connsiteX50" fmla="*/ 1048277 w 2673767"/>
                  <a:gd name="connsiteY50" fmla="*/ 1526212 h 1701054"/>
                  <a:gd name="connsiteX51" fmla="*/ 1332601 w 2673767"/>
                  <a:gd name="connsiteY51" fmla="*/ 1460696 h 1701054"/>
                  <a:gd name="connsiteX52" fmla="*/ 1347231 w 2673767"/>
                  <a:gd name="connsiteY52" fmla="*/ 1430801 h 1701054"/>
                  <a:gd name="connsiteX53" fmla="*/ 1255001 w 2673767"/>
                  <a:gd name="connsiteY53" fmla="*/ 1361470 h 1701054"/>
                  <a:gd name="connsiteX54" fmla="*/ 1043188 w 2673767"/>
                  <a:gd name="connsiteY54" fmla="*/ 1306130 h 1701054"/>
                  <a:gd name="connsiteX55" fmla="*/ 907705 w 2673767"/>
                  <a:gd name="connsiteY55" fmla="*/ 1131211 h 1701054"/>
                  <a:gd name="connsiteX56" fmla="*/ 897527 w 2673767"/>
                  <a:gd name="connsiteY56" fmla="*/ 953746 h 1701054"/>
                  <a:gd name="connsiteX57" fmla="*/ 789394 w 2673767"/>
                  <a:gd name="connsiteY57" fmla="*/ 820171 h 1701054"/>
                  <a:gd name="connsiteX58" fmla="*/ 728332 w 2673767"/>
                  <a:gd name="connsiteY58" fmla="*/ 851974 h 1701054"/>
                  <a:gd name="connsiteX59" fmla="*/ 721334 w 2673767"/>
                  <a:gd name="connsiteY59" fmla="*/ 918126 h 1701054"/>
                  <a:gd name="connsiteX60" fmla="*/ 651367 w 2673767"/>
                  <a:gd name="connsiteY60" fmla="*/ 965831 h 1701054"/>
                  <a:gd name="connsiteX61" fmla="*/ 580126 w 2673767"/>
                  <a:gd name="connsiteY61" fmla="*/ 864696 h 1701054"/>
                  <a:gd name="connsiteX62" fmla="*/ 648822 w 2673767"/>
                  <a:gd name="connsiteY62" fmla="*/ 769920 h 1701054"/>
                  <a:gd name="connsiteX63" fmla="*/ 793211 w 2673767"/>
                  <a:gd name="connsiteY63" fmla="*/ 755927 h 1701054"/>
                  <a:gd name="connsiteX64" fmla="*/ 1235282 w 2673767"/>
                  <a:gd name="connsiteY64" fmla="*/ 794727 h 1701054"/>
                  <a:gd name="connsiteX65" fmla="*/ 1428648 w 2673767"/>
                  <a:gd name="connsiteY65" fmla="*/ 802997 h 1701054"/>
                  <a:gd name="connsiteX66" fmla="*/ 1769584 w 2673767"/>
                  <a:gd name="connsiteY66" fmla="*/ 782006 h 1701054"/>
                  <a:gd name="connsiteX67" fmla="*/ 1713609 w 2673767"/>
                  <a:gd name="connsiteY67" fmla="*/ 777553 h 1701054"/>
                  <a:gd name="connsiteX68" fmla="*/ 1454092 w 2673767"/>
                  <a:gd name="connsiteY68" fmla="*/ 767377 h 1701054"/>
                  <a:gd name="connsiteX69" fmla="*/ 1281080 w 2673767"/>
                  <a:gd name="connsiteY69" fmla="*/ 744478 h 1701054"/>
                  <a:gd name="connsiteX70" fmla="*/ 1235918 w 2673767"/>
                  <a:gd name="connsiteY70" fmla="*/ 721578 h 1701054"/>
                  <a:gd name="connsiteX71" fmla="*/ 1267721 w 2673767"/>
                  <a:gd name="connsiteY71" fmla="*/ 682142 h 1701054"/>
                  <a:gd name="connsiteX72" fmla="*/ 1468721 w 2673767"/>
                  <a:gd name="connsiteY72" fmla="*/ 642706 h 1701054"/>
                  <a:gd name="connsiteX73" fmla="*/ 1698343 w 2673767"/>
                  <a:gd name="connsiteY73" fmla="*/ 704406 h 1701054"/>
                  <a:gd name="connsiteX74" fmla="*/ 1728239 w 2673767"/>
                  <a:gd name="connsiteY74" fmla="*/ 705678 h 1701054"/>
                  <a:gd name="connsiteX75" fmla="*/ 1721242 w 2673767"/>
                  <a:gd name="connsiteY75" fmla="*/ 677053 h 1701054"/>
                  <a:gd name="connsiteX76" fmla="*/ 1678625 w 2673767"/>
                  <a:gd name="connsiteY76" fmla="*/ 621080 h 1701054"/>
                  <a:gd name="connsiteX77" fmla="*/ 1653182 w 2673767"/>
                  <a:gd name="connsiteY77" fmla="*/ 571466 h 1701054"/>
                  <a:gd name="connsiteX78" fmla="*/ 1669721 w 2673767"/>
                  <a:gd name="connsiteY78" fmla="*/ 553020 h 1701054"/>
                  <a:gd name="connsiteX79" fmla="*/ 1769584 w 2673767"/>
                  <a:gd name="connsiteY79" fmla="*/ 505950 h 1701054"/>
                  <a:gd name="connsiteX80" fmla="*/ 1679262 w 2673767"/>
                  <a:gd name="connsiteY80" fmla="*/ 495773 h 1701054"/>
                  <a:gd name="connsiteX81" fmla="*/ 1655727 w 2673767"/>
                  <a:gd name="connsiteY81" fmla="*/ 478599 h 1701054"/>
                  <a:gd name="connsiteX82" fmla="*/ 1680534 w 2673767"/>
                  <a:gd name="connsiteY82" fmla="*/ 457609 h 1701054"/>
                  <a:gd name="connsiteX83" fmla="*/ 1812837 w 2673767"/>
                  <a:gd name="connsiteY83" fmla="*/ 453792 h 1701054"/>
                  <a:gd name="connsiteX84" fmla="*/ 1862451 w 2673767"/>
                  <a:gd name="connsiteY84" fmla="*/ 431529 h 1701054"/>
                  <a:gd name="connsiteX85" fmla="*/ 1947685 w 2673767"/>
                  <a:gd name="connsiteY85" fmla="*/ 334846 h 1701054"/>
                  <a:gd name="connsiteX86" fmla="*/ 1982032 w 2673767"/>
                  <a:gd name="connsiteY86" fmla="*/ 342479 h 1701054"/>
                  <a:gd name="connsiteX87" fmla="*/ 2023378 w 2673767"/>
                  <a:gd name="connsiteY87" fmla="*/ 354564 h 1701054"/>
                  <a:gd name="connsiteX88" fmla="*/ 2020197 w 2673767"/>
                  <a:gd name="connsiteY88" fmla="*/ 346296 h 1701054"/>
                  <a:gd name="connsiteX89" fmla="*/ 1997297 w 2673767"/>
                  <a:gd name="connsiteY89" fmla="*/ 310039 h 1701054"/>
                  <a:gd name="connsiteX90" fmla="*/ 2008677 w 2673767"/>
                  <a:gd name="connsiteY90" fmla="*/ 302217 h 1701054"/>
                  <a:gd name="connsiteX91" fmla="*/ 103071 w 2673767"/>
                  <a:gd name="connsiteY91" fmla="*/ 47340 h 1701054"/>
                  <a:gd name="connsiteX92" fmla="*/ 209932 w 2673767"/>
                  <a:gd name="connsiteY92" fmla="*/ 154200 h 1701054"/>
                  <a:gd name="connsiteX93" fmla="*/ 101163 w 2673767"/>
                  <a:gd name="connsiteY93" fmla="*/ 254063 h 1701054"/>
                  <a:gd name="connsiteX94" fmla="*/ 28 w 2673767"/>
                  <a:gd name="connsiteY94" fmla="*/ 149111 h 1701054"/>
                  <a:gd name="connsiteX95" fmla="*/ 103071 w 2673767"/>
                  <a:gd name="connsiteY95" fmla="*/ 47340 h 1701054"/>
                  <a:gd name="connsiteX96" fmla="*/ 583784 w 2673767"/>
                  <a:gd name="connsiteY96" fmla="*/ 2358 h 1701054"/>
                  <a:gd name="connsiteX97" fmla="*/ 911521 w 2673767"/>
                  <a:gd name="connsiteY97" fmla="*/ 116673 h 1701054"/>
                  <a:gd name="connsiteX98" fmla="*/ 1106159 w 2673767"/>
                  <a:gd name="connsiteY98" fmla="*/ 230529 h 1701054"/>
                  <a:gd name="connsiteX99" fmla="*/ 1185033 w 2673767"/>
                  <a:gd name="connsiteY99" fmla="*/ 294137 h 1701054"/>
                  <a:gd name="connsiteX100" fmla="*/ 1197118 w 2673767"/>
                  <a:gd name="connsiteY100" fmla="*/ 324033 h 1701054"/>
                  <a:gd name="connsiteX101" fmla="*/ 1167859 w 2673767"/>
                  <a:gd name="connsiteY101" fmla="*/ 322760 h 1701054"/>
                  <a:gd name="connsiteX102" fmla="*/ 775655 w 2673767"/>
                  <a:gd name="connsiteY102" fmla="*/ 466763 h 1701054"/>
                  <a:gd name="connsiteX103" fmla="*/ 763145 w 2673767"/>
                  <a:gd name="connsiteY103" fmla="*/ 487764 h 1701054"/>
                  <a:gd name="connsiteX104" fmla="*/ 768867 w 2673767"/>
                  <a:gd name="connsiteY104" fmla="*/ 480550 h 1701054"/>
                  <a:gd name="connsiteX105" fmla="*/ 1097080 w 2673767"/>
                  <a:gd name="connsiteY105" fmla="*/ 341250 h 1701054"/>
                  <a:gd name="connsiteX106" fmla="*/ 1122524 w 2673767"/>
                  <a:gd name="connsiteY106" fmla="*/ 341250 h 1701054"/>
                  <a:gd name="connsiteX107" fmla="*/ 1176590 w 2673767"/>
                  <a:gd name="connsiteY107" fmla="*/ 409945 h 1701054"/>
                  <a:gd name="connsiteX108" fmla="*/ 1202032 w 2673767"/>
                  <a:gd name="connsiteY108" fmla="*/ 429665 h 1701054"/>
                  <a:gd name="connsiteX109" fmla="*/ 1320978 w 2673767"/>
                  <a:gd name="connsiteY109" fmla="*/ 409310 h 1701054"/>
                  <a:gd name="connsiteX110" fmla="*/ 1393491 w 2673767"/>
                  <a:gd name="connsiteY110" fmla="*/ 407401 h 1701054"/>
                  <a:gd name="connsiteX111" fmla="*/ 1417026 w 2673767"/>
                  <a:gd name="connsiteY111" fmla="*/ 455743 h 1701054"/>
                  <a:gd name="connsiteX112" fmla="*/ 1392854 w 2673767"/>
                  <a:gd name="connsiteY112" fmla="*/ 485003 h 1701054"/>
                  <a:gd name="connsiteX113" fmla="*/ 1242105 w 2673767"/>
                  <a:gd name="connsiteY113" fmla="*/ 610945 h 1701054"/>
                  <a:gd name="connsiteX114" fmla="*/ 1207757 w 2673767"/>
                  <a:gd name="connsiteY114" fmla="*/ 619215 h 1701054"/>
                  <a:gd name="connsiteX115" fmla="*/ 1202669 w 2673767"/>
                  <a:gd name="connsiteY115" fmla="*/ 586775 h 1701054"/>
                  <a:gd name="connsiteX116" fmla="*/ 1148603 w 2673767"/>
                  <a:gd name="connsiteY116" fmla="*/ 528891 h 1701054"/>
                  <a:gd name="connsiteX117" fmla="*/ 1044923 w 2673767"/>
                  <a:gd name="connsiteY117" fmla="*/ 566420 h 1701054"/>
                  <a:gd name="connsiteX118" fmla="*/ 927249 w 2673767"/>
                  <a:gd name="connsiteY118" fmla="*/ 641476 h 1701054"/>
                  <a:gd name="connsiteX119" fmla="*/ 895445 w 2673767"/>
                  <a:gd name="connsiteY119" fmla="*/ 644022 h 1701054"/>
                  <a:gd name="connsiteX120" fmla="*/ 896717 w 2673767"/>
                  <a:gd name="connsiteY120" fmla="*/ 614762 h 1701054"/>
                  <a:gd name="connsiteX121" fmla="*/ 953964 w 2673767"/>
                  <a:gd name="connsiteY121" fmla="*/ 508537 h 1701054"/>
                  <a:gd name="connsiteX122" fmla="*/ 959053 w 2673767"/>
                  <a:gd name="connsiteY122" fmla="*/ 476733 h 1701054"/>
                  <a:gd name="connsiteX123" fmla="*/ 925977 w 2673767"/>
                  <a:gd name="connsiteY123" fmla="*/ 474190 h 1701054"/>
                  <a:gd name="connsiteX124" fmla="*/ 747240 w 2673767"/>
                  <a:gd name="connsiteY124" fmla="*/ 616034 h 1701054"/>
                  <a:gd name="connsiteX125" fmla="*/ 717344 w 2673767"/>
                  <a:gd name="connsiteY125" fmla="*/ 654835 h 1701054"/>
                  <a:gd name="connsiteX126" fmla="*/ 702238 w 2673767"/>
                  <a:gd name="connsiteY126" fmla="*/ 632651 h 1701054"/>
                  <a:gd name="connsiteX127" fmla="*/ 703299 w 2673767"/>
                  <a:gd name="connsiteY127" fmla="*/ 621678 h 1701054"/>
                  <a:gd name="connsiteX128" fmla="*/ 696766 w 2673767"/>
                  <a:gd name="connsiteY128" fmla="*/ 615354 h 1701054"/>
                  <a:gd name="connsiteX129" fmla="*/ 691438 w 2673767"/>
                  <a:gd name="connsiteY129" fmla="*/ 599452 h 1701054"/>
                  <a:gd name="connsiteX130" fmla="*/ 258273 w 2673767"/>
                  <a:gd name="connsiteY130" fmla="*/ 164378 h 1701054"/>
                  <a:gd name="connsiteX131" fmla="*/ 226470 w 2673767"/>
                  <a:gd name="connsiteY131" fmla="*/ 129394 h 1701054"/>
                  <a:gd name="connsiteX132" fmla="*/ 204843 w 2673767"/>
                  <a:gd name="connsiteY132" fmla="*/ 80417 h 1701054"/>
                  <a:gd name="connsiteX133" fmla="*/ 215020 w 2673767"/>
                  <a:gd name="connsiteY133" fmla="*/ 49249 h 1701054"/>
                  <a:gd name="connsiteX134" fmla="*/ 464361 w 2673767"/>
                  <a:gd name="connsiteY134" fmla="*/ 3451 h 1701054"/>
                  <a:gd name="connsiteX135" fmla="*/ 583784 w 2673767"/>
                  <a:gd name="connsiteY135" fmla="*/ 2358 h 1701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2673767" h="1701054">
                    <a:moveTo>
                      <a:pt x="1752728" y="462618"/>
                    </a:moveTo>
                    <a:cubicBezTo>
                      <a:pt x="1726808" y="462697"/>
                      <a:pt x="1700888" y="465560"/>
                      <a:pt x="1674173" y="472875"/>
                    </a:cubicBezTo>
                    <a:cubicBezTo>
                      <a:pt x="1714881" y="495137"/>
                      <a:pt x="1802660" y="493229"/>
                      <a:pt x="1831283" y="469058"/>
                    </a:cubicBezTo>
                    <a:cubicBezTo>
                      <a:pt x="1804568" y="465241"/>
                      <a:pt x="1778648" y="462538"/>
                      <a:pt x="1752728" y="462618"/>
                    </a:cubicBezTo>
                    <a:close/>
                    <a:moveTo>
                      <a:pt x="1965494" y="341207"/>
                    </a:moveTo>
                    <a:cubicBezTo>
                      <a:pt x="1922878" y="363470"/>
                      <a:pt x="1897434" y="401634"/>
                      <a:pt x="1871992" y="439163"/>
                    </a:cubicBezTo>
                    <a:cubicBezTo>
                      <a:pt x="1870083" y="441707"/>
                      <a:pt x="1870083" y="448703"/>
                      <a:pt x="1871992" y="450612"/>
                    </a:cubicBezTo>
                    <a:cubicBezTo>
                      <a:pt x="1877716" y="456336"/>
                      <a:pt x="1884712" y="451883"/>
                      <a:pt x="1889165" y="448703"/>
                    </a:cubicBezTo>
                    <a:cubicBezTo>
                      <a:pt x="1925422" y="420716"/>
                      <a:pt x="1952137" y="385732"/>
                      <a:pt x="1965494" y="341207"/>
                    </a:cubicBezTo>
                    <a:close/>
                    <a:moveTo>
                      <a:pt x="2008677" y="302217"/>
                    </a:moveTo>
                    <a:cubicBezTo>
                      <a:pt x="2021111" y="299743"/>
                      <a:pt x="2035780" y="311311"/>
                      <a:pt x="2044368" y="318944"/>
                    </a:cubicBezTo>
                    <a:cubicBezTo>
                      <a:pt x="2080623" y="350112"/>
                      <a:pt x="2115608" y="359653"/>
                      <a:pt x="2159496" y="332302"/>
                    </a:cubicBezTo>
                    <a:cubicBezTo>
                      <a:pt x="2172855" y="324033"/>
                      <a:pt x="2198934" y="319580"/>
                      <a:pt x="2205930" y="334846"/>
                    </a:cubicBezTo>
                    <a:cubicBezTo>
                      <a:pt x="2218652" y="353929"/>
                      <a:pt x="2186212" y="353292"/>
                      <a:pt x="2178579" y="368558"/>
                    </a:cubicBezTo>
                    <a:cubicBezTo>
                      <a:pt x="2208475" y="378736"/>
                      <a:pt x="2230737" y="380008"/>
                      <a:pt x="2255544" y="351384"/>
                    </a:cubicBezTo>
                    <a:cubicBezTo>
                      <a:pt x="2287984" y="314491"/>
                      <a:pt x="2335054" y="299226"/>
                      <a:pt x="2385940" y="313856"/>
                    </a:cubicBezTo>
                    <a:cubicBezTo>
                      <a:pt x="2433008" y="327213"/>
                      <a:pt x="2462904" y="365377"/>
                      <a:pt x="2463539" y="410539"/>
                    </a:cubicBezTo>
                    <a:cubicBezTo>
                      <a:pt x="2464176" y="458881"/>
                      <a:pt x="2434280" y="499589"/>
                      <a:pt x="2385940" y="514854"/>
                    </a:cubicBezTo>
                    <a:cubicBezTo>
                      <a:pt x="2370037" y="519943"/>
                      <a:pt x="2352863" y="521852"/>
                      <a:pt x="2336326" y="525668"/>
                    </a:cubicBezTo>
                    <a:cubicBezTo>
                      <a:pt x="2287347" y="537118"/>
                      <a:pt x="2273353" y="561288"/>
                      <a:pt x="2288620" y="608993"/>
                    </a:cubicBezTo>
                    <a:cubicBezTo>
                      <a:pt x="2299433" y="642706"/>
                      <a:pt x="2315334" y="673873"/>
                      <a:pt x="2333145" y="703769"/>
                    </a:cubicBezTo>
                    <a:cubicBezTo>
                      <a:pt x="2357315" y="745113"/>
                      <a:pt x="2383394" y="784551"/>
                      <a:pt x="2405657" y="827167"/>
                    </a:cubicBezTo>
                    <a:cubicBezTo>
                      <a:pt x="2461631" y="934663"/>
                      <a:pt x="2445093" y="1005268"/>
                      <a:pt x="2347774" y="1079053"/>
                    </a:cubicBezTo>
                    <a:cubicBezTo>
                      <a:pt x="2323604" y="1097499"/>
                      <a:pt x="2298160" y="1115308"/>
                      <a:pt x="2271446" y="1129939"/>
                    </a:cubicBezTo>
                    <a:cubicBezTo>
                      <a:pt x="2252363" y="1140752"/>
                      <a:pt x="2250455" y="1151565"/>
                      <a:pt x="2258088" y="1170647"/>
                    </a:cubicBezTo>
                    <a:cubicBezTo>
                      <a:pt x="2279714" y="1228530"/>
                      <a:pt x="2317243" y="1275599"/>
                      <a:pt x="2354772" y="1323304"/>
                    </a:cubicBezTo>
                    <a:cubicBezTo>
                      <a:pt x="2363676" y="1334754"/>
                      <a:pt x="2378305" y="1344931"/>
                      <a:pt x="2370673" y="1362105"/>
                    </a:cubicBezTo>
                    <a:cubicBezTo>
                      <a:pt x="2362404" y="1380551"/>
                      <a:pt x="2344594" y="1385640"/>
                      <a:pt x="2326148" y="1387548"/>
                    </a:cubicBezTo>
                    <a:cubicBezTo>
                      <a:pt x="2298160" y="1390729"/>
                      <a:pt x="2274626" y="1382459"/>
                      <a:pt x="2254272" y="1362105"/>
                    </a:cubicBezTo>
                    <a:cubicBezTo>
                      <a:pt x="2214836" y="1322669"/>
                      <a:pt x="2193208" y="1273055"/>
                      <a:pt x="2180488" y="1220260"/>
                    </a:cubicBezTo>
                    <a:cubicBezTo>
                      <a:pt x="2174762" y="1196090"/>
                      <a:pt x="2167129" y="1189093"/>
                      <a:pt x="2142322" y="1201179"/>
                    </a:cubicBezTo>
                    <a:cubicBezTo>
                      <a:pt x="2007475" y="1265422"/>
                      <a:pt x="1868175" y="1320124"/>
                      <a:pt x="1721878" y="1353837"/>
                    </a:cubicBezTo>
                    <a:cubicBezTo>
                      <a:pt x="1642370" y="1371646"/>
                      <a:pt x="1562223" y="1385003"/>
                      <a:pt x="1480171" y="1386912"/>
                    </a:cubicBezTo>
                    <a:cubicBezTo>
                      <a:pt x="1471265" y="1386912"/>
                      <a:pt x="1461088" y="1383731"/>
                      <a:pt x="1452819" y="1392001"/>
                    </a:cubicBezTo>
                    <a:cubicBezTo>
                      <a:pt x="1475082" y="1429528"/>
                      <a:pt x="1499889" y="1453063"/>
                      <a:pt x="1550138" y="1449248"/>
                    </a:cubicBezTo>
                    <a:cubicBezTo>
                      <a:pt x="1711702" y="1437798"/>
                      <a:pt x="1873899" y="1432709"/>
                      <a:pt x="2035463" y="1437798"/>
                    </a:cubicBezTo>
                    <a:cubicBezTo>
                      <a:pt x="2110519" y="1439706"/>
                      <a:pt x="2185575" y="1444159"/>
                      <a:pt x="2260633" y="1437162"/>
                    </a:cubicBezTo>
                    <a:cubicBezTo>
                      <a:pt x="2368765" y="1426984"/>
                      <a:pt x="2466720" y="1397725"/>
                      <a:pt x="2536689" y="1308038"/>
                    </a:cubicBezTo>
                    <a:cubicBezTo>
                      <a:pt x="2569128" y="1266694"/>
                      <a:pt x="2582485" y="1220260"/>
                      <a:pt x="2564039" y="1168103"/>
                    </a:cubicBezTo>
                    <a:cubicBezTo>
                      <a:pt x="2550682" y="1130574"/>
                      <a:pt x="2536052" y="1092410"/>
                      <a:pt x="2522695" y="1054881"/>
                    </a:cubicBezTo>
                    <a:cubicBezTo>
                      <a:pt x="2518242" y="1042796"/>
                      <a:pt x="2514425" y="1028167"/>
                      <a:pt x="2527147" y="1019897"/>
                    </a:cubicBezTo>
                    <a:cubicBezTo>
                      <a:pt x="2541141" y="1010993"/>
                      <a:pt x="2550682" y="1024350"/>
                      <a:pt x="2559587" y="1032619"/>
                    </a:cubicBezTo>
                    <a:cubicBezTo>
                      <a:pt x="2601568" y="1075236"/>
                      <a:pt x="2638460" y="1121669"/>
                      <a:pt x="2661995" y="1177007"/>
                    </a:cubicBezTo>
                    <a:cubicBezTo>
                      <a:pt x="2691255" y="1246339"/>
                      <a:pt x="2664539" y="1332210"/>
                      <a:pt x="2597751" y="1394545"/>
                    </a:cubicBezTo>
                    <a:cubicBezTo>
                      <a:pt x="2502977" y="1483595"/>
                      <a:pt x="2387211" y="1523667"/>
                      <a:pt x="2261905" y="1537661"/>
                    </a:cubicBezTo>
                    <a:cubicBezTo>
                      <a:pt x="2106067" y="1554835"/>
                      <a:pt x="1949592" y="1558652"/>
                      <a:pt x="1793119" y="1566285"/>
                    </a:cubicBezTo>
                    <a:cubicBezTo>
                      <a:pt x="1624559" y="1575190"/>
                      <a:pt x="1455364" y="1585366"/>
                      <a:pt x="1288076" y="1612082"/>
                    </a:cubicBezTo>
                    <a:cubicBezTo>
                      <a:pt x="1106159" y="1640706"/>
                      <a:pt x="924242" y="1668692"/>
                      <a:pt x="742325" y="1696679"/>
                    </a:cubicBezTo>
                    <a:cubicBezTo>
                      <a:pt x="723879" y="1699225"/>
                      <a:pt x="695255" y="1708765"/>
                      <a:pt x="688259" y="1687775"/>
                    </a:cubicBezTo>
                    <a:cubicBezTo>
                      <a:pt x="681898" y="1668692"/>
                      <a:pt x="709886" y="1659787"/>
                      <a:pt x="725788" y="1650882"/>
                    </a:cubicBezTo>
                    <a:cubicBezTo>
                      <a:pt x="826923" y="1593636"/>
                      <a:pt x="937599" y="1559924"/>
                      <a:pt x="1048277" y="1526212"/>
                    </a:cubicBezTo>
                    <a:cubicBezTo>
                      <a:pt x="1141143" y="1497588"/>
                      <a:pt x="1234646" y="1470237"/>
                      <a:pt x="1332601" y="1460696"/>
                    </a:cubicBezTo>
                    <a:cubicBezTo>
                      <a:pt x="1354864" y="1458152"/>
                      <a:pt x="1354227" y="1448611"/>
                      <a:pt x="1347231" y="1430801"/>
                    </a:cubicBezTo>
                    <a:cubicBezTo>
                      <a:pt x="1330692" y="1387548"/>
                      <a:pt x="1299526" y="1369738"/>
                      <a:pt x="1255001" y="1361470"/>
                    </a:cubicBezTo>
                    <a:cubicBezTo>
                      <a:pt x="1183124" y="1348111"/>
                      <a:pt x="1112520" y="1329030"/>
                      <a:pt x="1043188" y="1306130"/>
                    </a:cubicBezTo>
                    <a:cubicBezTo>
                      <a:pt x="963678" y="1280051"/>
                      <a:pt x="917245" y="1214536"/>
                      <a:pt x="907705" y="1131211"/>
                    </a:cubicBezTo>
                    <a:cubicBezTo>
                      <a:pt x="900707" y="1072055"/>
                      <a:pt x="908340" y="1012901"/>
                      <a:pt x="897527" y="953746"/>
                    </a:cubicBezTo>
                    <a:cubicBezTo>
                      <a:pt x="885441" y="889503"/>
                      <a:pt x="852365" y="842433"/>
                      <a:pt x="789394" y="820171"/>
                    </a:cubicBezTo>
                    <a:cubicBezTo>
                      <a:pt x="759499" y="809356"/>
                      <a:pt x="737873" y="821443"/>
                      <a:pt x="728332" y="851974"/>
                    </a:cubicBezTo>
                    <a:cubicBezTo>
                      <a:pt x="721971" y="873601"/>
                      <a:pt x="721971" y="895863"/>
                      <a:pt x="721334" y="918126"/>
                    </a:cubicBezTo>
                    <a:cubicBezTo>
                      <a:pt x="720062" y="963923"/>
                      <a:pt x="695255" y="980461"/>
                      <a:pt x="651367" y="965831"/>
                    </a:cubicBezTo>
                    <a:cubicBezTo>
                      <a:pt x="613201" y="952474"/>
                      <a:pt x="581398" y="907949"/>
                      <a:pt x="580126" y="864696"/>
                    </a:cubicBezTo>
                    <a:cubicBezTo>
                      <a:pt x="578854" y="818263"/>
                      <a:pt x="601753" y="783914"/>
                      <a:pt x="648822" y="769920"/>
                    </a:cubicBezTo>
                    <a:cubicBezTo>
                      <a:pt x="695892" y="755927"/>
                      <a:pt x="744869" y="751474"/>
                      <a:pt x="793211" y="755927"/>
                    </a:cubicBezTo>
                    <a:cubicBezTo>
                      <a:pt x="940780" y="768012"/>
                      <a:pt x="1088350" y="778825"/>
                      <a:pt x="1235282" y="794727"/>
                    </a:cubicBezTo>
                    <a:cubicBezTo>
                      <a:pt x="1299526" y="801725"/>
                      <a:pt x="1364405" y="801725"/>
                      <a:pt x="1428648" y="802997"/>
                    </a:cubicBezTo>
                    <a:cubicBezTo>
                      <a:pt x="1539961" y="805541"/>
                      <a:pt x="1652546" y="804269"/>
                      <a:pt x="1769584" y="782006"/>
                    </a:cubicBezTo>
                    <a:cubicBezTo>
                      <a:pt x="1746685" y="771192"/>
                      <a:pt x="1728874" y="775645"/>
                      <a:pt x="1713609" y="777553"/>
                    </a:cubicBezTo>
                    <a:cubicBezTo>
                      <a:pt x="1626467" y="790275"/>
                      <a:pt x="1540597" y="776917"/>
                      <a:pt x="1454092" y="767377"/>
                    </a:cubicBezTo>
                    <a:cubicBezTo>
                      <a:pt x="1396209" y="761016"/>
                      <a:pt x="1338325" y="753383"/>
                      <a:pt x="1281080" y="744478"/>
                    </a:cubicBezTo>
                    <a:cubicBezTo>
                      <a:pt x="1264541" y="741933"/>
                      <a:pt x="1240371" y="742570"/>
                      <a:pt x="1235918" y="721578"/>
                    </a:cubicBezTo>
                    <a:cubicBezTo>
                      <a:pt x="1231466" y="700589"/>
                      <a:pt x="1253092" y="691047"/>
                      <a:pt x="1267721" y="682142"/>
                    </a:cubicBezTo>
                    <a:cubicBezTo>
                      <a:pt x="1329420" y="644614"/>
                      <a:pt x="1397480" y="635074"/>
                      <a:pt x="1468721" y="642706"/>
                    </a:cubicBezTo>
                    <a:cubicBezTo>
                      <a:pt x="1548229" y="651611"/>
                      <a:pt x="1622650" y="681506"/>
                      <a:pt x="1698343" y="704406"/>
                    </a:cubicBezTo>
                    <a:cubicBezTo>
                      <a:pt x="1708521" y="707585"/>
                      <a:pt x="1719970" y="714582"/>
                      <a:pt x="1728239" y="705678"/>
                    </a:cubicBezTo>
                    <a:cubicBezTo>
                      <a:pt x="1737144" y="696136"/>
                      <a:pt x="1725694" y="685960"/>
                      <a:pt x="1721242" y="677053"/>
                    </a:cubicBezTo>
                    <a:cubicBezTo>
                      <a:pt x="1710428" y="656064"/>
                      <a:pt x="1704068" y="633800"/>
                      <a:pt x="1678625" y="621080"/>
                    </a:cubicBezTo>
                    <a:cubicBezTo>
                      <a:pt x="1662723" y="612811"/>
                      <a:pt x="1659543" y="588640"/>
                      <a:pt x="1653182" y="571466"/>
                    </a:cubicBezTo>
                    <a:cubicBezTo>
                      <a:pt x="1648094" y="558744"/>
                      <a:pt x="1662088" y="556836"/>
                      <a:pt x="1669721" y="553020"/>
                    </a:cubicBezTo>
                    <a:cubicBezTo>
                      <a:pt x="1700888" y="537754"/>
                      <a:pt x="1732692" y="523761"/>
                      <a:pt x="1769584" y="505950"/>
                    </a:cubicBezTo>
                    <a:cubicBezTo>
                      <a:pt x="1735235" y="500861"/>
                      <a:pt x="1706613" y="505314"/>
                      <a:pt x="1679262" y="495773"/>
                    </a:cubicBezTo>
                    <a:cubicBezTo>
                      <a:pt x="1669721" y="492593"/>
                      <a:pt x="1655727" y="491321"/>
                      <a:pt x="1655727" y="478599"/>
                    </a:cubicBezTo>
                    <a:cubicBezTo>
                      <a:pt x="1655727" y="464605"/>
                      <a:pt x="1669084" y="460790"/>
                      <a:pt x="1680534" y="457609"/>
                    </a:cubicBezTo>
                    <a:cubicBezTo>
                      <a:pt x="1724422" y="446796"/>
                      <a:pt x="1768947" y="443615"/>
                      <a:pt x="1812837" y="453792"/>
                    </a:cubicBezTo>
                    <a:cubicBezTo>
                      <a:pt x="1838279" y="459516"/>
                      <a:pt x="1850366" y="453155"/>
                      <a:pt x="1862451" y="431529"/>
                    </a:cubicBezTo>
                    <a:cubicBezTo>
                      <a:pt x="1883441" y="393365"/>
                      <a:pt x="1910791" y="359016"/>
                      <a:pt x="1947685" y="334846"/>
                    </a:cubicBezTo>
                    <a:cubicBezTo>
                      <a:pt x="1959770" y="326576"/>
                      <a:pt x="1974399" y="313219"/>
                      <a:pt x="1982032" y="342479"/>
                    </a:cubicBezTo>
                    <a:cubicBezTo>
                      <a:pt x="1987757" y="362834"/>
                      <a:pt x="2008747" y="349476"/>
                      <a:pt x="2023378" y="354564"/>
                    </a:cubicBezTo>
                    <a:cubicBezTo>
                      <a:pt x="2021469" y="350112"/>
                      <a:pt x="2021469" y="347568"/>
                      <a:pt x="2020197" y="346296"/>
                    </a:cubicBezTo>
                    <a:cubicBezTo>
                      <a:pt x="2011291" y="334211"/>
                      <a:pt x="1985849" y="325304"/>
                      <a:pt x="1997297" y="310039"/>
                    </a:cubicBezTo>
                    <a:cubicBezTo>
                      <a:pt x="2000637" y="305427"/>
                      <a:pt x="2004533" y="303042"/>
                      <a:pt x="2008677" y="302217"/>
                    </a:cubicBezTo>
                    <a:close/>
                    <a:moveTo>
                      <a:pt x="103071" y="47340"/>
                    </a:moveTo>
                    <a:cubicBezTo>
                      <a:pt x="161590" y="47340"/>
                      <a:pt x="211204" y="96317"/>
                      <a:pt x="209932" y="154200"/>
                    </a:cubicBezTo>
                    <a:cubicBezTo>
                      <a:pt x="209295" y="210810"/>
                      <a:pt x="162227" y="254700"/>
                      <a:pt x="101163" y="254063"/>
                    </a:cubicBezTo>
                    <a:cubicBezTo>
                      <a:pt x="40100" y="253427"/>
                      <a:pt x="-1244" y="210810"/>
                      <a:pt x="28" y="149111"/>
                    </a:cubicBezTo>
                    <a:cubicBezTo>
                      <a:pt x="664" y="91229"/>
                      <a:pt x="45189" y="47340"/>
                      <a:pt x="103071" y="47340"/>
                    </a:cubicBezTo>
                    <a:close/>
                    <a:moveTo>
                      <a:pt x="583784" y="2358"/>
                    </a:moveTo>
                    <a:cubicBezTo>
                      <a:pt x="700185" y="12556"/>
                      <a:pt x="807999" y="55132"/>
                      <a:pt x="911521" y="116673"/>
                    </a:cubicBezTo>
                    <a:cubicBezTo>
                      <a:pt x="976400" y="154837"/>
                      <a:pt x="1041280" y="192365"/>
                      <a:pt x="1106159" y="230529"/>
                    </a:cubicBezTo>
                    <a:cubicBezTo>
                      <a:pt x="1135419" y="247703"/>
                      <a:pt x="1162770" y="268058"/>
                      <a:pt x="1185033" y="294137"/>
                    </a:cubicBezTo>
                    <a:cubicBezTo>
                      <a:pt x="1192666" y="302406"/>
                      <a:pt x="1204114" y="312583"/>
                      <a:pt x="1197118" y="324033"/>
                    </a:cubicBezTo>
                    <a:cubicBezTo>
                      <a:pt x="1190120" y="334209"/>
                      <a:pt x="1177400" y="325305"/>
                      <a:pt x="1167859" y="322760"/>
                    </a:cubicBezTo>
                    <a:cubicBezTo>
                      <a:pt x="1022595" y="287140"/>
                      <a:pt x="861748" y="348919"/>
                      <a:pt x="775655" y="466763"/>
                    </a:cubicBezTo>
                    <a:lnTo>
                      <a:pt x="763145" y="487764"/>
                    </a:lnTo>
                    <a:lnTo>
                      <a:pt x="768867" y="480550"/>
                    </a:lnTo>
                    <a:cubicBezTo>
                      <a:pt x="860462" y="391499"/>
                      <a:pt x="969866" y="345702"/>
                      <a:pt x="1097080" y="341250"/>
                    </a:cubicBezTo>
                    <a:cubicBezTo>
                      <a:pt x="1105350" y="341250"/>
                      <a:pt x="1114254" y="341250"/>
                      <a:pt x="1122524" y="341250"/>
                    </a:cubicBezTo>
                    <a:cubicBezTo>
                      <a:pt x="1170229" y="340613"/>
                      <a:pt x="1193128" y="357152"/>
                      <a:pt x="1176590" y="409945"/>
                    </a:cubicBezTo>
                    <a:cubicBezTo>
                      <a:pt x="1168321" y="436661"/>
                      <a:pt x="1188039" y="432208"/>
                      <a:pt x="1202032" y="429665"/>
                    </a:cubicBezTo>
                    <a:cubicBezTo>
                      <a:pt x="1241470" y="423939"/>
                      <a:pt x="1281542" y="416943"/>
                      <a:pt x="1320978" y="409310"/>
                    </a:cubicBezTo>
                    <a:cubicBezTo>
                      <a:pt x="1345149" y="404858"/>
                      <a:pt x="1369320" y="404858"/>
                      <a:pt x="1393491" y="407401"/>
                    </a:cubicBezTo>
                    <a:cubicBezTo>
                      <a:pt x="1429111" y="411218"/>
                      <a:pt x="1436107" y="425847"/>
                      <a:pt x="1417026" y="455743"/>
                    </a:cubicBezTo>
                    <a:cubicBezTo>
                      <a:pt x="1410028" y="466557"/>
                      <a:pt x="1401760" y="476097"/>
                      <a:pt x="1392854" y="485003"/>
                    </a:cubicBezTo>
                    <a:cubicBezTo>
                      <a:pt x="1346422" y="531436"/>
                      <a:pt x="1296171" y="573416"/>
                      <a:pt x="1242105" y="610945"/>
                    </a:cubicBezTo>
                    <a:cubicBezTo>
                      <a:pt x="1231928" y="617943"/>
                      <a:pt x="1220479" y="628119"/>
                      <a:pt x="1207757" y="619215"/>
                    </a:cubicBezTo>
                    <a:cubicBezTo>
                      <a:pt x="1196308" y="611582"/>
                      <a:pt x="1200761" y="598223"/>
                      <a:pt x="1202669" y="586775"/>
                    </a:cubicBezTo>
                    <a:cubicBezTo>
                      <a:pt x="1209030" y="543522"/>
                      <a:pt x="1191856" y="524439"/>
                      <a:pt x="1148603" y="528891"/>
                    </a:cubicBezTo>
                    <a:cubicBezTo>
                      <a:pt x="1111074" y="532708"/>
                      <a:pt x="1076726" y="546065"/>
                      <a:pt x="1044923" y="566420"/>
                    </a:cubicBezTo>
                    <a:cubicBezTo>
                      <a:pt x="1005485" y="591227"/>
                      <a:pt x="966686" y="616669"/>
                      <a:pt x="927249" y="641476"/>
                    </a:cubicBezTo>
                    <a:cubicBezTo>
                      <a:pt x="917072" y="647837"/>
                      <a:pt x="906259" y="654835"/>
                      <a:pt x="895445" y="644022"/>
                    </a:cubicBezTo>
                    <a:cubicBezTo>
                      <a:pt x="886541" y="635115"/>
                      <a:pt x="892265" y="623667"/>
                      <a:pt x="896717" y="614762"/>
                    </a:cubicBezTo>
                    <a:cubicBezTo>
                      <a:pt x="915800" y="579142"/>
                      <a:pt x="934881" y="544157"/>
                      <a:pt x="953964" y="508537"/>
                    </a:cubicBezTo>
                    <a:cubicBezTo>
                      <a:pt x="959053" y="498997"/>
                      <a:pt x="969230" y="488183"/>
                      <a:pt x="959053" y="476733"/>
                    </a:cubicBezTo>
                    <a:cubicBezTo>
                      <a:pt x="950147" y="467192"/>
                      <a:pt x="936790" y="470372"/>
                      <a:pt x="925977" y="474190"/>
                    </a:cubicBezTo>
                    <a:cubicBezTo>
                      <a:pt x="849012" y="498997"/>
                      <a:pt x="785404" y="540976"/>
                      <a:pt x="747240" y="616034"/>
                    </a:cubicBezTo>
                    <a:cubicBezTo>
                      <a:pt x="739608" y="630663"/>
                      <a:pt x="737062" y="659922"/>
                      <a:pt x="717344" y="654835"/>
                    </a:cubicBezTo>
                    <a:cubicBezTo>
                      <a:pt x="705895" y="651654"/>
                      <a:pt x="702556" y="642908"/>
                      <a:pt x="702238" y="632651"/>
                    </a:cubicBezTo>
                    <a:lnTo>
                      <a:pt x="703299" y="621678"/>
                    </a:lnTo>
                    <a:lnTo>
                      <a:pt x="696766" y="615354"/>
                    </a:lnTo>
                    <a:cubicBezTo>
                      <a:pt x="694460" y="610265"/>
                      <a:pt x="693347" y="604540"/>
                      <a:pt x="691438" y="599452"/>
                    </a:cubicBezTo>
                    <a:cubicBezTo>
                      <a:pt x="617019" y="384459"/>
                      <a:pt x="466269" y="245795"/>
                      <a:pt x="258273" y="164378"/>
                    </a:cubicBezTo>
                    <a:cubicBezTo>
                      <a:pt x="241099" y="157382"/>
                      <a:pt x="229650" y="149112"/>
                      <a:pt x="226470" y="129394"/>
                    </a:cubicBezTo>
                    <a:cubicBezTo>
                      <a:pt x="223926" y="111584"/>
                      <a:pt x="216292" y="94409"/>
                      <a:pt x="204843" y="80417"/>
                    </a:cubicBezTo>
                    <a:cubicBezTo>
                      <a:pt x="190849" y="63878"/>
                      <a:pt x="194665" y="54973"/>
                      <a:pt x="215020" y="49249"/>
                    </a:cubicBezTo>
                    <a:cubicBezTo>
                      <a:pt x="296437" y="26351"/>
                      <a:pt x="379764" y="12357"/>
                      <a:pt x="464361" y="3451"/>
                    </a:cubicBezTo>
                    <a:cubicBezTo>
                      <a:pt x="505229" y="-842"/>
                      <a:pt x="544984" y="-1041"/>
                      <a:pt x="583784" y="2358"/>
                    </a:cubicBezTo>
                    <a:close/>
                  </a:path>
                </a:pathLst>
              </a:custGeom>
              <a:solidFill>
                <a:schemeClr val="accent1"/>
              </a:solidFill>
              <a:ln w="4669" cap="flat">
                <a:noFill/>
                <a:prstDash val="solid"/>
                <a:miter/>
              </a:ln>
            </p:spPr>
            <p:txBody>
              <a:bodyPr rtlCol="0" anchor="ctr"/>
              <a:lstStyle/>
              <a:p>
                <a:endParaRPr lang="en-US" dirty="0"/>
              </a:p>
            </p:txBody>
          </p:sp>
          <p:grpSp>
            <p:nvGrpSpPr>
              <p:cNvPr id="58" name="Group 57">
                <a:extLst>
                  <a:ext uri="{FF2B5EF4-FFF2-40B4-BE49-F238E27FC236}">
                    <a16:creationId xmlns:a16="http://schemas.microsoft.com/office/drawing/2014/main" id="{96765E19-AF81-4FD0-A7D5-5DCE7BF19BFA}"/>
                  </a:ext>
                </a:extLst>
              </p:cNvPr>
              <p:cNvGrpSpPr/>
              <p:nvPr/>
            </p:nvGrpSpPr>
            <p:grpSpPr>
              <a:xfrm>
                <a:off x="3009276" y="992829"/>
                <a:ext cx="5259740" cy="2312258"/>
                <a:chOff x="3009276" y="992829"/>
                <a:chExt cx="5259740" cy="2312258"/>
              </a:xfrm>
            </p:grpSpPr>
            <p:sp>
              <p:nvSpPr>
                <p:cNvPr id="55" name="Freeform: Shape 54">
                  <a:extLst>
                    <a:ext uri="{FF2B5EF4-FFF2-40B4-BE49-F238E27FC236}">
                      <a16:creationId xmlns:a16="http://schemas.microsoft.com/office/drawing/2014/main" id="{E0BF05D6-7331-4B13-8BF3-9D3CE3E5A3D5}"/>
                    </a:ext>
                  </a:extLst>
                </p:cNvPr>
                <p:cNvSpPr/>
                <p:nvPr/>
              </p:nvSpPr>
              <p:spPr>
                <a:xfrm>
                  <a:off x="5683503" y="1244086"/>
                  <a:ext cx="1278657" cy="1569314"/>
                </a:xfrm>
                <a:custGeom>
                  <a:avLst/>
                  <a:gdLst>
                    <a:gd name="connsiteX0" fmla="*/ 467214 w 1278657"/>
                    <a:gd name="connsiteY0" fmla="*/ 1124191 h 1569314"/>
                    <a:gd name="connsiteX1" fmla="*/ 502973 w 1278657"/>
                    <a:gd name="connsiteY1" fmla="*/ 1130980 h 1569314"/>
                    <a:gd name="connsiteX2" fmla="*/ 564672 w 1278657"/>
                    <a:gd name="connsiteY2" fmla="*/ 1155787 h 1569314"/>
                    <a:gd name="connsiteX3" fmla="*/ 588842 w 1278657"/>
                    <a:gd name="connsiteY3" fmla="*/ 1191407 h 1569314"/>
                    <a:gd name="connsiteX4" fmla="*/ 564672 w 1278657"/>
                    <a:gd name="connsiteY4" fmla="*/ 1241021 h 1569314"/>
                    <a:gd name="connsiteX5" fmla="*/ 442546 w 1278657"/>
                    <a:gd name="connsiteY5" fmla="*/ 1351697 h 1569314"/>
                    <a:gd name="connsiteX6" fmla="*/ 376394 w 1278657"/>
                    <a:gd name="connsiteY6" fmla="*/ 1400675 h 1569314"/>
                    <a:gd name="connsiteX7" fmla="*/ 373850 w 1278657"/>
                    <a:gd name="connsiteY7" fmla="*/ 1455378 h 1569314"/>
                    <a:gd name="connsiteX8" fmla="*/ 419647 w 1278657"/>
                    <a:gd name="connsiteY8" fmla="*/ 1499266 h 1569314"/>
                    <a:gd name="connsiteX9" fmla="*/ 427917 w 1278657"/>
                    <a:gd name="connsiteY9" fmla="*/ 1518349 h 1569314"/>
                    <a:gd name="connsiteX10" fmla="*/ 409470 w 1278657"/>
                    <a:gd name="connsiteY10" fmla="*/ 1528525 h 1569314"/>
                    <a:gd name="connsiteX11" fmla="*/ 277166 w 1278657"/>
                    <a:gd name="connsiteY11" fmla="*/ 1447745 h 1569314"/>
                    <a:gd name="connsiteX12" fmla="*/ 293068 w 1278657"/>
                    <a:gd name="connsiteY12" fmla="*/ 1393042 h 1569314"/>
                    <a:gd name="connsiteX13" fmla="*/ 365581 w 1278657"/>
                    <a:gd name="connsiteY13" fmla="*/ 1326254 h 1569314"/>
                    <a:gd name="connsiteX14" fmla="*/ 429824 w 1278657"/>
                    <a:gd name="connsiteY14" fmla="*/ 1183137 h 1569314"/>
                    <a:gd name="connsiteX15" fmla="*/ 467214 w 1278657"/>
                    <a:gd name="connsiteY15" fmla="*/ 1124191 h 1569314"/>
                    <a:gd name="connsiteX16" fmla="*/ 398019 w 1278657"/>
                    <a:gd name="connsiteY16" fmla="*/ 41 h 1569314"/>
                    <a:gd name="connsiteX17" fmla="*/ 406925 w 1278657"/>
                    <a:gd name="connsiteY17" fmla="*/ 10854 h 1569314"/>
                    <a:gd name="connsiteX18" fmla="*/ 411378 w 1278657"/>
                    <a:gd name="connsiteY18" fmla="*/ 29300 h 1569314"/>
                    <a:gd name="connsiteX19" fmla="*/ 574848 w 1278657"/>
                    <a:gd name="connsiteY19" fmla="*/ 200404 h 1569314"/>
                    <a:gd name="connsiteX20" fmla="*/ 637183 w 1278657"/>
                    <a:gd name="connsiteY20" fmla="*/ 202312 h 1569314"/>
                    <a:gd name="connsiteX21" fmla="*/ 606652 w 1278657"/>
                    <a:gd name="connsiteY21" fmla="*/ 150153 h 1569314"/>
                    <a:gd name="connsiteX22" fmla="*/ 557038 w 1278657"/>
                    <a:gd name="connsiteY22" fmla="*/ 49018 h 1569314"/>
                    <a:gd name="connsiteX23" fmla="*/ 567216 w 1278657"/>
                    <a:gd name="connsiteY23" fmla="*/ 11489 h 1569314"/>
                    <a:gd name="connsiteX24" fmla="*/ 593930 w 1278657"/>
                    <a:gd name="connsiteY24" fmla="*/ 36296 h 1569314"/>
                    <a:gd name="connsiteX25" fmla="*/ 711604 w 1278657"/>
                    <a:gd name="connsiteY25" fmla="*/ 195315 h 1569314"/>
                    <a:gd name="connsiteX26" fmla="*/ 775211 w 1278657"/>
                    <a:gd name="connsiteY26" fmla="*/ 230935 h 1569314"/>
                    <a:gd name="connsiteX27" fmla="*/ 804471 w 1278657"/>
                    <a:gd name="connsiteY27" fmla="*/ 234115 h 1569314"/>
                    <a:gd name="connsiteX28" fmla="*/ 798746 w 1278657"/>
                    <a:gd name="connsiteY28" fmla="*/ 205493 h 1569314"/>
                    <a:gd name="connsiteX29" fmla="*/ 774575 w 1278657"/>
                    <a:gd name="connsiteY29" fmla="*/ 157151 h 1569314"/>
                    <a:gd name="connsiteX30" fmla="*/ 779027 w 1278657"/>
                    <a:gd name="connsiteY30" fmla="*/ 119622 h 1569314"/>
                    <a:gd name="connsiteX31" fmla="*/ 810195 w 1278657"/>
                    <a:gd name="connsiteY31" fmla="*/ 138705 h 1569314"/>
                    <a:gd name="connsiteX32" fmla="*/ 850268 w 1278657"/>
                    <a:gd name="connsiteY32" fmla="*/ 207400 h 1569314"/>
                    <a:gd name="connsiteX33" fmla="*/ 994657 w 1278657"/>
                    <a:gd name="connsiteY33" fmla="*/ 262103 h 1569314"/>
                    <a:gd name="connsiteX34" fmla="*/ 1084344 w 1278657"/>
                    <a:gd name="connsiteY34" fmla="*/ 264011 h 1569314"/>
                    <a:gd name="connsiteX35" fmla="*/ 1253539 w 1278657"/>
                    <a:gd name="connsiteY35" fmla="*/ 303447 h 1569314"/>
                    <a:gd name="connsiteX36" fmla="*/ 1273893 w 1278657"/>
                    <a:gd name="connsiteY36" fmla="*/ 340340 h 1569314"/>
                    <a:gd name="connsiteX37" fmla="*/ 1161308 w 1278657"/>
                    <a:gd name="connsiteY37" fmla="*/ 435750 h 1569314"/>
                    <a:gd name="connsiteX38" fmla="*/ 1081163 w 1278657"/>
                    <a:gd name="connsiteY38" fmla="*/ 575051 h 1569314"/>
                    <a:gd name="connsiteX39" fmla="*/ 1139682 w 1278657"/>
                    <a:gd name="connsiteY39" fmla="*/ 732161 h 1569314"/>
                    <a:gd name="connsiteX40" fmla="*/ 1172757 w 1278657"/>
                    <a:gd name="connsiteY40" fmla="*/ 824391 h 1569314"/>
                    <a:gd name="connsiteX41" fmla="*/ 1093248 w 1278657"/>
                    <a:gd name="connsiteY41" fmla="*/ 989770 h 1569314"/>
                    <a:gd name="connsiteX42" fmla="*/ 1039817 w 1278657"/>
                    <a:gd name="connsiteY42" fmla="*/ 1026027 h 1569314"/>
                    <a:gd name="connsiteX43" fmla="*/ 1111694 w 1278657"/>
                    <a:gd name="connsiteY43" fmla="*/ 1081365 h 1569314"/>
                    <a:gd name="connsiteX44" fmla="*/ 1140317 w 1278657"/>
                    <a:gd name="connsiteY44" fmla="*/ 1211760 h 1569314"/>
                    <a:gd name="connsiteX45" fmla="*/ 1017556 w 1278657"/>
                    <a:gd name="connsiteY45" fmla="*/ 1363782 h 1569314"/>
                    <a:gd name="connsiteX46" fmla="*/ 989568 w 1278657"/>
                    <a:gd name="connsiteY46" fmla="*/ 1373959 h 1569314"/>
                    <a:gd name="connsiteX47" fmla="*/ 993385 w 1278657"/>
                    <a:gd name="connsiteY47" fmla="*/ 1342791 h 1569314"/>
                    <a:gd name="connsiteX48" fmla="*/ 1039817 w 1278657"/>
                    <a:gd name="connsiteY48" fmla="*/ 1235295 h 1569314"/>
                    <a:gd name="connsiteX49" fmla="*/ 989568 w 1278657"/>
                    <a:gd name="connsiteY49" fmla="*/ 1123347 h 1569314"/>
                    <a:gd name="connsiteX50" fmla="*/ 767579 w 1278657"/>
                    <a:gd name="connsiteY50" fmla="*/ 1068644 h 1569314"/>
                    <a:gd name="connsiteX51" fmla="*/ 450814 w 1278657"/>
                    <a:gd name="connsiteY51" fmla="*/ 1053378 h 1569314"/>
                    <a:gd name="connsiteX52" fmla="*/ 404380 w 1278657"/>
                    <a:gd name="connsiteY52" fmla="*/ 1093451 h 1569314"/>
                    <a:gd name="connsiteX53" fmla="*/ 403745 w 1278657"/>
                    <a:gd name="connsiteY53" fmla="*/ 1160239 h 1569314"/>
                    <a:gd name="connsiteX54" fmla="*/ 272712 w 1278657"/>
                    <a:gd name="connsiteY54" fmla="*/ 1350424 h 1569314"/>
                    <a:gd name="connsiteX55" fmla="*/ 161401 w 1278657"/>
                    <a:gd name="connsiteY55" fmla="*/ 1387952 h 1569314"/>
                    <a:gd name="connsiteX56" fmla="*/ 135957 w 1278657"/>
                    <a:gd name="connsiteY56" fmla="*/ 1438838 h 1569314"/>
                    <a:gd name="connsiteX57" fmla="*/ 199565 w 1278657"/>
                    <a:gd name="connsiteY57" fmla="*/ 1528525 h 1569314"/>
                    <a:gd name="connsiteX58" fmla="*/ 216739 w 1278657"/>
                    <a:gd name="connsiteY58" fmla="*/ 1559056 h 1569314"/>
                    <a:gd name="connsiteX59" fmla="*/ 176030 w 1278657"/>
                    <a:gd name="connsiteY59" fmla="*/ 1564780 h 1569314"/>
                    <a:gd name="connsiteX60" fmla="*/ 113695 w 1278657"/>
                    <a:gd name="connsiteY60" fmla="*/ 1522164 h 1569314"/>
                    <a:gd name="connsiteX61" fmla="*/ 16376 w 1278657"/>
                    <a:gd name="connsiteY61" fmla="*/ 1396857 h 1569314"/>
                    <a:gd name="connsiteX62" fmla="*/ 29733 w 1278657"/>
                    <a:gd name="connsiteY62" fmla="*/ 1305899 h 1569314"/>
                    <a:gd name="connsiteX63" fmla="*/ 105426 w 1278657"/>
                    <a:gd name="connsiteY63" fmla="*/ 1242928 h 1569314"/>
                    <a:gd name="connsiteX64" fmla="*/ 114967 w 1278657"/>
                    <a:gd name="connsiteY64" fmla="*/ 1048289 h 1569314"/>
                    <a:gd name="connsiteX65" fmla="*/ 66625 w 1278657"/>
                    <a:gd name="connsiteY65" fmla="*/ 993587 h 1569314"/>
                    <a:gd name="connsiteX66" fmla="*/ 41818 w 1278657"/>
                    <a:gd name="connsiteY66" fmla="*/ 844746 h 1569314"/>
                    <a:gd name="connsiteX67" fmla="*/ 69806 w 1278657"/>
                    <a:gd name="connsiteY67" fmla="*/ 791316 h 1569314"/>
                    <a:gd name="connsiteX68" fmla="*/ 84436 w 1278657"/>
                    <a:gd name="connsiteY68" fmla="*/ 780503 h 1569314"/>
                    <a:gd name="connsiteX69" fmla="*/ 96521 w 1278657"/>
                    <a:gd name="connsiteY69" fmla="*/ 797040 h 1569314"/>
                    <a:gd name="connsiteX70" fmla="*/ 101610 w 1278657"/>
                    <a:gd name="connsiteY70" fmla="*/ 853650 h 1569314"/>
                    <a:gd name="connsiteX71" fmla="*/ 123235 w 1278657"/>
                    <a:gd name="connsiteY71" fmla="*/ 867644 h 1569314"/>
                    <a:gd name="connsiteX72" fmla="*/ 338865 w 1278657"/>
                    <a:gd name="connsiteY72" fmla="*/ 789407 h 1569314"/>
                    <a:gd name="connsiteX73" fmla="*/ 712240 w 1278657"/>
                    <a:gd name="connsiteY73" fmla="*/ 711806 h 1569314"/>
                    <a:gd name="connsiteX74" fmla="*/ 787297 w 1278657"/>
                    <a:gd name="connsiteY74" fmla="*/ 686999 h 1569314"/>
                    <a:gd name="connsiteX75" fmla="*/ 894157 w 1278657"/>
                    <a:gd name="connsiteY75" fmla="*/ 473916 h 1569314"/>
                    <a:gd name="connsiteX76" fmla="*/ 852813 w 1278657"/>
                    <a:gd name="connsiteY76" fmla="*/ 435115 h 1569314"/>
                    <a:gd name="connsiteX77" fmla="*/ 731958 w 1278657"/>
                    <a:gd name="connsiteY77" fmla="*/ 390590 h 1569314"/>
                    <a:gd name="connsiteX78" fmla="*/ 717965 w 1278657"/>
                    <a:gd name="connsiteY78" fmla="*/ 368327 h 1569314"/>
                    <a:gd name="connsiteX79" fmla="*/ 738956 w 1278657"/>
                    <a:gd name="connsiteY79" fmla="*/ 355605 h 1569314"/>
                    <a:gd name="connsiteX80" fmla="*/ 817193 w 1278657"/>
                    <a:gd name="connsiteY80" fmla="*/ 343520 h 1569314"/>
                    <a:gd name="connsiteX81" fmla="*/ 869986 w 1278657"/>
                    <a:gd name="connsiteY81" fmla="*/ 322530 h 1569314"/>
                    <a:gd name="connsiteX82" fmla="*/ 779664 w 1278657"/>
                    <a:gd name="connsiteY82" fmla="*/ 294543 h 1569314"/>
                    <a:gd name="connsiteX83" fmla="*/ 525871 w 1278657"/>
                    <a:gd name="connsiteY83" fmla="*/ 224574 h 1569314"/>
                    <a:gd name="connsiteX84" fmla="*/ 417738 w 1278657"/>
                    <a:gd name="connsiteY84" fmla="*/ 159695 h 1569314"/>
                    <a:gd name="connsiteX85" fmla="*/ 389114 w 1278657"/>
                    <a:gd name="connsiteY85" fmla="*/ 11489 h 1569314"/>
                    <a:gd name="connsiteX86" fmla="*/ 398019 w 1278657"/>
                    <a:gd name="connsiteY86" fmla="*/ 41 h 1569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278657" h="1569314">
                      <a:moveTo>
                        <a:pt x="467214" y="1124191"/>
                      </a:moveTo>
                      <a:cubicBezTo>
                        <a:pt x="476735" y="1124619"/>
                        <a:pt x="488502" y="1127004"/>
                        <a:pt x="502973" y="1130980"/>
                      </a:cubicBezTo>
                      <a:cubicBezTo>
                        <a:pt x="524599" y="1136704"/>
                        <a:pt x="545589" y="1144337"/>
                        <a:pt x="564672" y="1155787"/>
                      </a:cubicBezTo>
                      <a:cubicBezTo>
                        <a:pt x="578029" y="1163419"/>
                        <a:pt x="586935" y="1174233"/>
                        <a:pt x="588842" y="1191407"/>
                      </a:cubicBezTo>
                      <a:cubicBezTo>
                        <a:pt x="587570" y="1211125"/>
                        <a:pt x="576757" y="1226390"/>
                        <a:pt x="564672" y="1241021"/>
                      </a:cubicBezTo>
                      <a:cubicBezTo>
                        <a:pt x="529688" y="1283637"/>
                        <a:pt x="487707" y="1319894"/>
                        <a:pt x="442546" y="1351697"/>
                      </a:cubicBezTo>
                      <a:cubicBezTo>
                        <a:pt x="420284" y="1367600"/>
                        <a:pt x="397385" y="1383500"/>
                        <a:pt x="376394" y="1400675"/>
                      </a:cubicBezTo>
                      <a:cubicBezTo>
                        <a:pt x="356039" y="1417214"/>
                        <a:pt x="355404" y="1436295"/>
                        <a:pt x="373850" y="1455378"/>
                      </a:cubicBezTo>
                      <a:cubicBezTo>
                        <a:pt x="388479" y="1470643"/>
                        <a:pt x="404381" y="1484637"/>
                        <a:pt x="419647" y="1499266"/>
                      </a:cubicBezTo>
                      <a:cubicBezTo>
                        <a:pt x="424736" y="1504355"/>
                        <a:pt x="431097" y="1510079"/>
                        <a:pt x="427917" y="1518349"/>
                      </a:cubicBezTo>
                      <a:cubicBezTo>
                        <a:pt x="424736" y="1525981"/>
                        <a:pt x="417103" y="1527253"/>
                        <a:pt x="409470" y="1528525"/>
                      </a:cubicBezTo>
                      <a:cubicBezTo>
                        <a:pt x="368125" y="1532978"/>
                        <a:pt x="291160" y="1485909"/>
                        <a:pt x="277166" y="1447745"/>
                      </a:cubicBezTo>
                      <a:cubicBezTo>
                        <a:pt x="269533" y="1426118"/>
                        <a:pt x="277166" y="1408307"/>
                        <a:pt x="293068" y="1393042"/>
                      </a:cubicBezTo>
                      <a:cubicBezTo>
                        <a:pt x="316603" y="1370143"/>
                        <a:pt x="341410" y="1348517"/>
                        <a:pt x="365581" y="1326254"/>
                      </a:cubicBezTo>
                      <a:cubicBezTo>
                        <a:pt x="406925" y="1287454"/>
                        <a:pt x="429188" y="1241021"/>
                        <a:pt x="429824" y="1183137"/>
                      </a:cubicBezTo>
                      <a:cubicBezTo>
                        <a:pt x="430301" y="1139248"/>
                        <a:pt x="438650" y="1122909"/>
                        <a:pt x="467214" y="1124191"/>
                      </a:cubicBezTo>
                      <a:close/>
                      <a:moveTo>
                        <a:pt x="398019" y="41"/>
                      </a:moveTo>
                      <a:cubicBezTo>
                        <a:pt x="405017" y="-596"/>
                        <a:pt x="405652" y="6402"/>
                        <a:pt x="406925" y="10854"/>
                      </a:cubicBezTo>
                      <a:cubicBezTo>
                        <a:pt x="408832" y="17215"/>
                        <a:pt x="410741" y="22939"/>
                        <a:pt x="411378" y="29300"/>
                      </a:cubicBezTo>
                      <a:cubicBezTo>
                        <a:pt x="420282" y="130435"/>
                        <a:pt x="481345" y="181321"/>
                        <a:pt x="574848" y="200404"/>
                      </a:cubicBezTo>
                      <a:cubicBezTo>
                        <a:pt x="595838" y="204856"/>
                        <a:pt x="625734" y="220758"/>
                        <a:pt x="637183" y="202312"/>
                      </a:cubicBezTo>
                      <a:cubicBezTo>
                        <a:pt x="651177" y="180686"/>
                        <a:pt x="620010" y="166055"/>
                        <a:pt x="606652" y="150153"/>
                      </a:cubicBezTo>
                      <a:cubicBezTo>
                        <a:pt x="581845" y="120259"/>
                        <a:pt x="560218" y="89727"/>
                        <a:pt x="557038" y="49018"/>
                      </a:cubicBezTo>
                      <a:cubicBezTo>
                        <a:pt x="556402" y="35024"/>
                        <a:pt x="553222" y="17215"/>
                        <a:pt x="567216" y="11489"/>
                      </a:cubicBezTo>
                      <a:cubicBezTo>
                        <a:pt x="584388" y="5129"/>
                        <a:pt x="588842" y="24848"/>
                        <a:pt x="593930" y="36296"/>
                      </a:cubicBezTo>
                      <a:cubicBezTo>
                        <a:pt x="623189" y="96724"/>
                        <a:pt x="654357" y="155879"/>
                        <a:pt x="711604" y="195315"/>
                      </a:cubicBezTo>
                      <a:cubicBezTo>
                        <a:pt x="731958" y="209309"/>
                        <a:pt x="751676" y="223302"/>
                        <a:pt x="775211" y="230935"/>
                      </a:cubicBezTo>
                      <a:cubicBezTo>
                        <a:pt x="784753" y="234115"/>
                        <a:pt x="795566" y="243657"/>
                        <a:pt x="804471" y="234115"/>
                      </a:cubicBezTo>
                      <a:cubicBezTo>
                        <a:pt x="814012" y="224574"/>
                        <a:pt x="802562" y="214397"/>
                        <a:pt x="798746" y="205493"/>
                      </a:cubicBezTo>
                      <a:cubicBezTo>
                        <a:pt x="791112" y="188954"/>
                        <a:pt x="780936" y="173688"/>
                        <a:pt x="774575" y="157151"/>
                      </a:cubicBezTo>
                      <a:cubicBezTo>
                        <a:pt x="769487" y="144429"/>
                        <a:pt x="765035" y="127255"/>
                        <a:pt x="779027" y="119622"/>
                      </a:cubicBezTo>
                      <a:cubicBezTo>
                        <a:pt x="795566" y="110081"/>
                        <a:pt x="803199" y="127891"/>
                        <a:pt x="810195" y="138705"/>
                      </a:cubicBezTo>
                      <a:cubicBezTo>
                        <a:pt x="824189" y="160966"/>
                        <a:pt x="836274" y="184502"/>
                        <a:pt x="850268" y="207400"/>
                      </a:cubicBezTo>
                      <a:cubicBezTo>
                        <a:pt x="883979" y="261466"/>
                        <a:pt x="934865" y="281186"/>
                        <a:pt x="994657" y="262103"/>
                      </a:cubicBezTo>
                      <a:cubicBezTo>
                        <a:pt x="1025824" y="251925"/>
                        <a:pt x="1054448" y="252562"/>
                        <a:pt x="1084344" y="264011"/>
                      </a:cubicBezTo>
                      <a:cubicBezTo>
                        <a:pt x="1139045" y="284365"/>
                        <a:pt x="1194383" y="302175"/>
                        <a:pt x="1253539" y="303447"/>
                      </a:cubicBezTo>
                      <a:cubicBezTo>
                        <a:pt x="1279618" y="304084"/>
                        <a:pt x="1283433" y="319350"/>
                        <a:pt x="1273893" y="340340"/>
                      </a:cubicBezTo>
                      <a:cubicBezTo>
                        <a:pt x="1250995" y="389317"/>
                        <a:pt x="1214101" y="427482"/>
                        <a:pt x="1161308" y="435750"/>
                      </a:cubicBezTo>
                      <a:cubicBezTo>
                        <a:pt x="1082435" y="447835"/>
                        <a:pt x="1072257" y="506991"/>
                        <a:pt x="1081163" y="575051"/>
                      </a:cubicBezTo>
                      <a:cubicBezTo>
                        <a:pt x="1088796" y="631661"/>
                        <a:pt x="1114875" y="681911"/>
                        <a:pt x="1139682" y="732161"/>
                      </a:cubicBezTo>
                      <a:cubicBezTo>
                        <a:pt x="1154311" y="761420"/>
                        <a:pt x="1167668" y="791951"/>
                        <a:pt x="1172757" y="824391"/>
                      </a:cubicBezTo>
                      <a:cubicBezTo>
                        <a:pt x="1184207" y="897540"/>
                        <a:pt x="1147315" y="947789"/>
                        <a:pt x="1093248" y="989770"/>
                      </a:cubicBezTo>
                      <a:cubicBezTo>
                        <a:pt x="1076709" y="1002492"/>
                        <a:pt x="1058900" y="1013305"/>
                        <a:pt x="1039817" y="1026027"/>
                      </a:cubicBezTo>
                      <a:cubicBezTo>
                        <a:pt x="1065261" y="1045109"/>
                        <a:pt x="1088796" y="1062919"/>
                        <a:pt x="1111694" y="1081365"/>
                      </a:cubicBezTo>
                      <a:cubicBezTo>
                        <a:pt x="1161944" y="1121438"/>
                        <a:pt x="1169576" y="1155150"/>
                        <a:pt x="1140317" y="1211760"/>
                      </a:cubicBezTo>
                      <a:cubicBezTo>
                        <a:pt x="1109786" y="1270915"/>
                        <a:pt x="1070985" y="1323073"/>
                        <a:pt x="1017556" y="1363782"/>
                      </a:cubicBezTo>
                      <a:cubicBezTo>
                        <a:pt x="1009286" y="1370143"/>
                        <a:pt x="999745" y="1381591"/>
                        <a:pt x="989568" y="1373959"/>
                      </a:cubicBezTo>
                      <a:cubicBezTo>
                        <a:pt x="977483" y="1364417"/>
                        <a:pt x="989568" y="1352332"/>
                        <a:pt x="993385" y="1342791"/>
                      </a:cubicBezTo>
                      <a:cubicBezTo>
                        <a:pt x="1009286" y="1307171"/>
                        <a:pt x="1030913" y="1274096"/>
                        <a:pt x="1039817" y="1235295"/>
                      </a:cubicBezTo>
                      <a:cubicBezTo>
                        <a:pt x="1053176" y="1176776"/>
                        <a:pt x="1041726" y="1151333"/>
                        <a:pt x="989568" y="1123347"/>
                      </a:cubicBezTo>
                      <a:cubicBezTo>
                        <a:pt x="920236" y="1085818"/>
                        <a:pt x="847087" y="1064827"/>
                        <a:pt x="767579" y="1068644"/>
                      </a:cubicBezTo>
                      <a:cubicBezTo>
                        <a:pt x="661354" y="1073096"/>
                        <a:pt x="555766" y="1071187"/>
                        <a:pt x="450814" y="1053378"/>
                      </a:cubicBezTo>
                      <a:cubicBezTo>
                        <a:pt x="419010" y="1047654"/>
                        <a:pt x="405652" y="1060374"/>
                        <a:pt x="404380" y="1093451"/>
                      </a:cubicBezTo>
                      <a:cubicBezTo>
                        <a:pt x="403108" y="1115712"/>
                        <a:pt x="405017" y="1137976"/>
                        <a:pt x="403745" y="1160239"/>
                      </a:cubicBezTo>
                      <a:cubicBezTo>
                        <a:pt x="398656" y="1249924"/>
                        <a:pt x="356039" y="1314803"/>
                        <a:pt x="272712" y="1350424"/>
                      </a:cubicBezTo>
                      <a:cubicBezTo>
                        <a:pt x="236457" y="1365689"/>
                        <a:pt x="198928" y="1376502"/>
                        <a:pt x="161401" y="1387952"/>
                      </a:cubicBezTo>
                      <a:cubicBezTo>
                        <a:pt x="134049" y="1396222"/>
                        <a:pt x="127689" y="1412123"/>
                        <a:pt x="135957" y="1438838"/>
                      </a:cubicBezTo>
                      <a:cubicBezTo>
                        <a:pt x="147407" y="1475730"/>
                        <a:pt x="171577" y="1503081"/>
                        <a:pt x="199565" y="1528525"/>
                      </a:cubicBezTo>
                      <a:cubicBezTo>
                        <a:pt x="208469" y="1536794"/>
                        <a:pt x="224372" y="1545062"/>
                        <a:pt x="216739" y="1559056"/>
                      </a:cubicBezTo>
                      <a:cubicBezTo>
                        <a:pt x="207834" y="1574958"/>
                        <a:pt x="190023" y="1568597"/>
                        <a:pt x="176030" y="1564780"/>
                      </a:cubicBezTo>
                      <a:cubicBezTo>
                        <a:pt x="150587" y="1557784"/>
                        <a:pt x="131505" y="1540610"/>
                        <a:pt x="113695" y="1522164"/>
                      </a:cubicBezTo>
                      <a:cubicBezTo>
                        <a:pt x="77438" y="1483363"/>
                        <a:pt x="44363" y="1442019"/>
                        <a:pt x="16376" y="1396857"/>
                      </a:cubicBezTo>
                      <a:cubicBezTo>
                        <a:pt x="-8432" y="1356784"/>
                        <a:pt x="-5888" y="1337067"/>
                        <a:pt x="29733" y="1305899"/>
                      </a:cubicBezTo>
                      <a:cubicBezTo>
                        <a:pt x="54540" y="1284272"/>
                        <a:pt x="81891" y="1265191"/>
                        <a:pt x="105426" y="1242928"/>
                      </a:cubicBezTo>
                      <a:cubicBezTo>
                        <a:pt x="167760" y="1182500"/>
                        <a:pt x="170941" y="1115077"/>
                        <a:pt x="114967" y="1048289"/>
                      </a:cubicBezTo>
                      <a:cubicBezTo>
                        <a:pt x="99702" y="1029843"/>
                        <a:pt x="83799" y="1010762"/>
                        <a:pt x="66625" y="993587"/>
                      </a:cubicBezTo>
                      <a:cubicBezTo>
                        <a:pt x="22100" y="949698"/>
                        <a:pt x="17011" y="899449"/>
                        <a:pt x="41818" y="844746"/>
                      </a:cubicBezTo>
                      <a:cubicBezTo>
                        <a:pt x="50088" y="826299"/>
                        <a:pt x="60264" y="809125"/>
                        <a:pt x="69806" y="791316"/>
                      </a:cubicBezTo>
                      <a:cubicBezTo>
                        <a:pt x="72986" y="785592"/>
                        <a:pt x="77438" y="779866"/>
                        <a:pt x="84436" y="780503"/>
                      </a:cubicBezTo>
                      <a:cubicBezTo>
                        <a:pt x="93341" y="781138"/>
                        <a:pt x="95884" y="789407"/>
                        <a:pt x="96521" y="797040"/>
                      </a:cubicBezTo>
                      <a:cubicBezTo>
                        <a:pt x="99065" y="816123"/>
                        <a:pt x="99065" y="835204"/>
                        <a:pt x="101610" y="853650"/>
                      </a:cubicBezTo>
                      <a:cubicBezTo>
                        <a:pt x="103517" y="864464"/>
                        <a:pt x="106698" y="881638"/>
                        <a:pt x="123235" y="867644"/>
                      </a:cubicBezTo>
                      <a:cubicBezTo>
                        <a:pt x="184934" y="813578"/>
                        <a:pt x="263172" y="805945"/>
                        <a:pt x="338865" y="789407"/>
                      </a:cubicBezTo>
                      <a:cubicBezTo>
                        <a:pt x="462899" y="762692"/>
                        <a:pt x="587569" y="738522"/>
                        <a:pt x="712240" y="711806"/>
                      </a:cubicBezTo>
                      <a:cubicBezTo>
                        <a:pt x="737683" y="706082"/>
                        <a:pt x="762490" y="695905"/>
                        <a:pt x="787297" y="686999"/>
                      </a:cubicBezTo>
                      <a:cubicBezTo>
                        <a:pt x="878892" y="654559"/>
                        <a:pt x="902425" y="547700"/>
                        <a:pt x="894157" y="473916"/>
                      </a:cubicBezTo>
                      <a:cubicBezTo>
                        <a:pt x="890977" y="448472"/>
                        <a:pt x="878255" y="437022"/>
                        <a:pt x="852813" y="435115"/>
                      </a:cubicBezTo>
                      <a:cubicBezTo>
                        <a:pt x="808286" y="432570"/>
                        <a:pt x="768850" y="413489"/>
                        <a:pt x="731958" y="390590"/>
                      </a:cubicBezTo>
                      <a:cubicBezTo>
                        <a:pt x="724326" y="385501"/>
                        <a:pt x="714148" y="379777"/>
                        <a:pt x="717965" y="368327"/>
                      </a:cubicBezTo>
                      <a:cubicBezTo>
                        <a:pt x="720508" y="359422"/>
                        <a:pt x="730050" y="357514"/>
                        <a:pt x="738956" y="355605"/>
                      </a:cubicBezTo>
                      <a:cubicBezTo>
                        <a:pt x="765035" y="351153"/>
                        <a:pt x="791112" y="347337"/>
                        <a:pt x="817193" y="343520"/>
                      </a:cubicBezTo>
                      <a:cubicBezTo>
                        <a:pt x="833730" y="340340"/>
                        <a:pt x="851539" y="337796"/>
                        <a:pt x="869986" y="322530"/>
                      </a:cubicBezTo>
                      <a:cubicBezTo>
                        <a:pt x="840091" y="304084"/>
                        <a:pt x="808923" y="301539"/>
                        <a:pt x="779664" y="294543"/>
                      </a:cubicBezTo>
                      <a:cubicBezTo>
                        <a:pt x="693794" y="274825"/>
                        <a:pt x="607923" y="255742"/>
                        <a:pt x="525871" y="224574"/>
                      </a:cubicBezTo>
                      <a:cubicBezTo>
                        <a:pt x="485797" y="209309"/>
                        <a:pt x="448270" y="190862"/>
                        <a:pt x="417738" y="159695"/>
                      </a:cubicBezTo>
                      <a:cubicBezTo>
                        <a:pt x="376394" y="116442"/>
                        <a:pt x="375121" y="65556"/>
                        <a:pt x="389114" y="11489"/>
                      </a:cubicBezTo>
                      <a:cubicBezTo>
                        <a:pt x="390386" y="6402"/>
                        <a:pt x="391023" y="676"/>
                        <a:pt x="398019" y="41"/>
                      </a:cubicBezTo>
                      <a:close/>
                    </a:path>
                  </a:pathLst>
                </a:custGeom>
                <a:solidFill>
                  <a:schemeClr val="accent2"/>
                </a:solidFill>
                <a:ln w="4669"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A155ECE-AA2F-4BDC-B6BF-8B2378B48C79}"/>
                    </a:ext>
                  </a:extLst>
                </p:cNvPr>
                <p:cNvSpPr/>
                <p:nvPr/>
              </p:nvSpPr>
              <p:spPr>
                <a:xfrm>
                  <a:off x="3307466" y="1734409"/>
                  <a:ext cx="1279114" cy="1570678"/>
                </a:xfrm>
                <a:custGeom>
                  <a:avLst/>
                  <a:gdLst>
                    <a:gd name="connsiteX0" fmla="*/ 482284 w 1279114"/>
                    <a:gd name="connsiteY0" fmla="*/ 1124708 h 1570678"/>
                    <a:gd name="connsiteX1" fmla="*/ 557341 w 1279114"/>
                    <a:gd name="connsiteY1" fmla="*/ 1149515 h 1570678"/>
                    <a:gd name="connsiteX2" fmla="*/ 577695 w 1279114"/>
                    <a:gd name="connsiteY2" fmla="*/ 1226480 h 1570678"/>
                    <a:gd name="connsiteX3" fmla="*/ 454932 w 1279114"/>
                    <a:gd name="connsiteY3" fmla="*/ 1345426 h 1570678"/>
                    <a:gd name="connsiteX4" fmla="*/ 390689 w 1279114"/>
                    <a:gd name="connsiteY4" fmla="*/ 1391859 h 1570678"/>
                    <a:gd name="connsiteX5" fmla="*/ 386237 w 1279114"/>
                    <a:gd name="connsiteY5" fmla="*/ 1465007 h 1570678"/>
                    <a:gd name="connsiteX6" fmla="*/ 423129 w 1279114"/>
                    <a:gd name="connsiteY6" fmla="*/ 1499992 h 1570678"/>
                    <a:gd name="connsiteX7" fmla="*/ 430125 w 1279114"/>
                    <a:gd name="connsiteY7" fmla="*/ 1519710 h 1570678"/>
                    <a:gd name="connsiteX8" fmla="*/ 409135 w 1279114"/>
                    <a:gd name="connsiteY8" fmla="*/ 1530523 h 1570678"/>
                    <a:gd name="connsiteX9" fmla="*/ 280013 w 1279114"/>
                    <a:gd name="connsiteY9" fmla="*/ 1454830 h 1570678"/>
                    <a:gd name="connsiteX10" fmla="*/ 286374 w 1279114"/>
                    <a:gd name="connsiteY10" fmla="*/ 1402672 h 1570678"/>
                    <a:gd name="connsiteX11" fmla="*/ 332806 w 1279114"/>
                    <a:gd name="connsiteY11" fmla="*/ 1359419 h 1570678"/>
                    <a:gd name="connsiteX12" fmla="*/ 432670 w 1279114"/>
                    <a:gd name="connsiteY12" fmla="*/ 1167961 h 1570678"/>
                    <a:gd name="connsiteX13" fmla="*/ 482284 w 1279114"/>
                    <a:gd name="connsiteY13" fmla="*/ 1124708 h 1570678"/>
                    <a:gd name="connsiteX14" fmla="*/ 400230 w 1279114"/>
                    <a:gd name="connsiteY14" fmla="*/ 131 h 1570678"/>
                    <a:gd name="connsiteX15" fmla="*/ 409134 w 1279114"/>
                    <a:gd name="connsiteY15" fmla="*/ 14761 h 1570678"/>
                    <a:gd name="connsiteX16" fmla="*/ 414860 w 1279114"/>
                    <a:gd name="connsiteY16" fmla="*/ 45929 h 1570678"/>
                    <a:gd name="connsiteX17" fmla="*/ 514087 w 1279114"/>
                    <a:gd name="connsiteY17" fmla="*/ 179504 h 1570678"/>
                    <a:gd name="connsiteX18" fmla="*/ 614586 w 1279114"/>
                    <a:gd name="connsiteY18" fmla="*/ 206855 h 1570678"/>
                    <a:gd name="connsiteX19" fmla="*/ 643211 w 1279114"/>
                    <a:gd name="connsiteY19" fmla="*/ 200494 h 1570678"/>
                    <a:gd name="connsiteX20" fmla="*/ 632397 w 1279114"/>
                    <a:gd name="connsiteY20" fmla="*/ 175688 h 1570678"/>
                    <a:gd name="connsiteX21" fmla="*/ 582147 w 1279114"/>
                    <a:gd name="connsiteY21" fmla="*/ 113989 h 1570678"/>
                    <a:gd name="connsiteX22" fmla="*/ 559885 w 1279114"/>
                    <a:gd name="connsiteY22" fmla="*/ 30027 h 1570678"/>
                    <a:gd name="connsiteX23" fmla="*/ 571970 w 1279114"/>
                    <a:gd name="connsiteY23" fmla="*/ 10309 h 1570678"/>
                    <a:gd name="connsiteX24" fmla="*/ 587871 w 1279114"/>
                    <a:gd name="connsiteY24" fmla="*/ 23030 h 1570678"/>
                    <a:gd name="connsiteX25" fmla="*/ 616495 w 1279114"/>
                    <a:gd name="connsiteY25" fmla="*/ 79641 h 1570678"/>
                    <a:gd name="connsiteX26" fmla="*/ 771061 w 1279114"/>
                    <a:gd name="connsiteY26" fmla="*/ 229118 h 1570678"/>
                    <a:gd name="connsiteX27" fmla="*/ 806681 w 1279114"/>
                    <a:gd name="connsiteY27" fmla="*/ 234207 h 1570678"/>
                    <a:gd name="connsiteX28" fmla="*/ 797775 w 1279114"/>
                    <a:gd name="connsiteY28" fmla="*/ 201130 h 1570678"/>
                    <a:gd name="connsiteX29" fmla="*/ 774877 w 1279114"/>
                    <a:gd name="connsiteY29" fmla="*/ 155969 h 1570678"/>
                    <a:gd name="connsiteX30" fmla="*/ 778694 w 1279114"/>
                    <a:gd name="connsiteY30" fmla="*/ 121622 h 1570678"/>
                    <a:gd name="connsiteX31" fmla="*/ 808589 w 1279114"/>
                    <a:gd name="connsiteY31" fmla="*/ 136887 h 1570678"/>
                    <a:gd name="connsiteX32" fmla="*/ 847389 w 1279114"/>
                    <a:gd name="connsiteY32" fmla="*/ 202402 h 1570678"/>
                    <a:gd name="connsiteX33" fmla="*/ 1000684 w 1279114"/>
                    <a:gd name="connsiteY33" fmla="*/ 261558 h 1570678"/>
                    <a:gd name="connsiteX34" fmla="*/ 1093551 w 1279114"/>
                    <a:gd name="connsiteY34" fmla="*/ 266647 h 1570678"/>
                    <a:gd name="connsiteX35" fmla="*/ 1250661 w 1279114"/>
                    <a:gd name="connsiteY35" fmla="*/ 303539 h 1570678"/>
                    <a:gd name="connsiteX36" fmla="*/ 1273559 w 1279114"/>
                    <a:gd name="connsiteY36" fmla="*/ 344247 h 1570678"/>
                    <a:gd name="connsiteX37" fmla="*/ 1158430 w 1279114"/>
                    <a:gd name="connsiteY37" fmla="*/ 437750 h 1570678"/>
                    <a:gd name="connsiteX38" fmla="*/ 1081465 w 1279114"/>
                    <a:gd name="connsiteY38" fmla="*/ 541429 h 1570678"/>
                    <a:gd name="connsiteX39" fmla="*/ 1108180 w 1279114"/>
                    <a:gd name="connsiteY39" fmla="*/ 668008 h 1570678"/>
                    <a:gd name="connsiteX40" fmla="*/ 1150161 w 1279114"/>
                    <a:gd name="connsiteY40" fmla="*/ 794587 h 1570678"/>
                    <a:gd name="connsiteX41" fmla="*/ 1066835 w 1279114"/>
                    <a:gd name="connsiteY41" fmla="*/ 1006400 h 1570678"/>
                    <a:gd name="connsiteX42" fmla="*/ 1066835 w 1279114"/>
                    <a:gd name="connsiteY42" fmla="*/ 1045836 h 1570678"/>
                    <a:gd name="connsiteX43" fmla="*/ 1135532 w 1279114"/>
                    <a:gd name="connsiteY43" fmla="*/ 1102447 h 1570678"/>
                    <a:gd name="connsiteX44" fmla="*/ 1152706 w 1279114"/>
                    <a:gd name="connsiteY44" fmla="*/ 1187045 h 1570678"/>
                    <a:gd name="connsiteX45" fmla="*/ 1011497 w 1279114"/>
                    <a:gd name="connsiteY45" fmla="*/ 1367690 h 1570678"/>
                    <a:gd name="connsiteX46" fmla="*/ 989234 w 1279114"/>
                    <a:gd name="connsiteY46" fmla="*/ 1373414 h 1570678"/>
                    <a:gd name="connsiteX47" fmla="*/ 990507 w 1279114"/>
                    <a:gd name="connsiteY47" fmla="*/ 1349879 h 1570678"/>
                    <a:gd name="connsiteX48" fmla="*/ 1042665 w 1279114"/>
                    <a:gd name="connsiteY48" fmla="*/ 1230933 h 1570678"/>
                    <a:gd name="connsiteX49" fmla="*/ 999412 w 1279114"/>
                    <a:gd name="connsiteY49" fmla="*/ 1127889 h 1570678"/>
                    <a:gd name="connsiteX50" fmla="*/ 769153 w 1279114"/>
                    <a:gd name="connsiteY50" fmla="*/ 1067462 h 1570678"/>
                    <a:gd name="connsiteX51" fmla="*/ 692188 w 1279114"/>
                    <a:gd name="connsiteY51" fmla="*/ 1068735 h 1570678"/>
                    <a:gd name="connsiteX52" fmla="*/ 458113 w 1279114"/>
                    <a:gd name="connsiteY52" fmla="*/ 1054742 h 1570678"/>
                    <a:gd name="connsiteX53" fmla="*/ 405954 w 1279114"/>
                    <a:gd name="connsiteY53" fmla="*/ 1091634 h 1570678"/>
                    <a:gd name="connsiteX54" fmla="*/ 402775 w 1279114"/>
                    <a:gd name="connsiteY54" fmla="*/ 1145700 h 1570678"/>
                    <a:gd name="connsiteX55" fmla="*/ 238031 w 1279114"/>
                    <a:gd name="connsiteY55" fmla="*/ 1365781 h 1570678"/>
                    <a:gd name="connsiteX56" fmla="*/ 164883 w 1279114"/>
                    <a:gd name="connsiteY56" fmla="*/ 1388044 h 1570678"/>
                    <a:gd name="connsiteX57" fmla="*/ 138804 w 1279114"/>
                    <a:gd name="connsiteY57" fmla="*/ 1440837 h 1570678"/>
                    <a:gd name="connsiteX58" fmla="*/ 204319 w 1279114"/>
                    <a:gd name="connsiteY58" fmla="*/ 1529252 h 1570678"/>
                    <a:gd name="connsiteX59" fmla="*/ 220221 w 1279114"/>
                    <a:gd name="connsiteY59" fmla="*/ 1560420 h 1570678"/>
                    <a:gd name="connsiteX60" fmla="*/ 179512 w 1279114"/>
                    <a:gd name="connsiteY60" fmla="*/ 1566144 h 1570678"/>
                    <a:gd name="connsiteX61" fmla="*/ 118450 w 1279114"/>
                    <a:gd name="connsiteY61" fmla="*/ 1527344 h 1570678"/>
                    <a:gd name="connsiteX62" fmla="*/ 17313 w 1279114"/>
                    <a:gd name="connsiteY62" fmla="*/ 1397584 h 1570678"/>
                    <a:gd name="connsiteX63" fmla="*/ 30671 w 1279114"/>
                    <a:gd name="connsiteY63" fmla="*/ 1304082 h 1570678"/>
                    <a:gd name="connsiteX64" fmla="*/ 112724 w 1279114"/>
                    <a:gd name="connsiteY64" fmla="*/ 1234113 h 1570678"/>
                    <a:gd name="connsiteX65" fmla="*/ 118450 w 1279114"/>
                    <a:gd name="connsiteY65" fmla="*/ 1052833 h 1570678"/>
                    <a:gd name="connsiteX66" fmla="*/ 61838 w 1279114"/>
                    <a:gd name="connsiteY66" fmla="*/ 988589 h 1570678"/>
                    <a:gd name="connsiteX67" fmla="*/ 72653 w 1279114"/>
                    <a:gd name="connsiteY67" fmla="*/ 788862 h 1570678"/>
                    <a:gd name="connsiteX68" fmla="*/ 95551 w 1279114"/>
                    <a:gd name="connsiteY68" fmla="*/ 796495 h 1570678"/>
                    <a:gd name="connsiteX69" fmla="*/ 102547 w 1279114"/>
                    <a:gd name="connsiteY69" fmla="*/ 853105 h 1570678"/>
                    <a:gd name="connsiteX70" fmla="*/ 124174 w 1279114"/>
                    <a:gd name="connsiteY70" fmla="*/ 867099 h 1570678"/>
                    <a:gd name="connsiteX71" fmla="*/ 376695 w 1279114"/>
                    <a:gd name="connsiteY71" fmla="*/ 781230 h 1570678"/>
                    <a:gd name="connsiteX72" fmla="*/ 734169 w 1279114"/>
                    <a:gd name="connsiteY72" fmla="*/ 704901 h 1570678"/>
                    <a:gd name="connsiteX73" fmla="*/ 862020 w 1279114"/>
                    <a:gd name="connsiteY73" fmla="*/ 628572 h 1570678"/>
                    <a:gd name="connsiteX74" fmla="*/ 893823 w 1279114"/>
                    <a:gd name="connsiteY74" fmla="*/ 467010 h 1570678"/>
                    <a:gd name="connsiteX75" fmla="*/ 853115 w 1279114"/>
                    <a:gd name="connsiteY75" fmla="*/ 434570 h 1570678"/>
                    <a:gd name="connsiteX76" fmla="*/ 745618 w 1279114"/>
                    <a:gd name="connsiteY76" fmla="*/ 398313 h 1570678"/>
                    <a:gd name="connsiteX77" fmla="*/ 717630 w 1279114"/>
                    <a:gd name="connsiteY77" fmla="*/ 368418 h 1570678"/>
                    <a:gd name="connsiteX78" fmla="*/ 755796 w 1279114"/>
                    <a:gd name="connsiteY78" fmla="*/ 351244 h 1570678"/>
                    <a:gd name="connsiteX79" fmla="*/ 821947 w 1279114"/>
                    <a:gd name="connsiteY79" fmla="*/ 342338 h 1570678"/>
                    <a:gd name="connsiteX80" fmla="*/ 846754 w 1279114"/>
                    <a:gd name="connsiteY80" fmla="*/ 337250 h 1570678"/>
                    <a:gd name="connsiteX81" fmla="*/ 864563 w 1279114"/>
                    <a:gd name="connsiteY81" fmla="*/ 322620 h 1570678"/>
                    <a:gd name="connsiteX82" fmla="*/ 847389 w 1279114"/>
                    <a:gd name="connsiteY82" fmla="*/ 311172 h 1570678"/>
                    <a:gd name="connsiteX83" fmla="*/ 674378 w 1279114"/>
                    <a:gd name="connsiteY83" fmla="*/ 269190 h 1570678"/>
                    <a:gd name="connsiteX84" fmla="*/ 490553 w 1279114"/>
                    <a:gd name="connsiteY84" fmla="*/ 209400 h 1570678"/>
                    <a:gd name="connsiteX85" fmla="*/ 383692 w 1279114"/>
                    <a:gd name="connsiteY85" fmla="*/ 88545 h 1570678"/>
                    <a:gd name="connsiteX86" fmla="*/ 389416 w 1279114"/>
                    <a:gd name="connsiteY86" fmla="*/ 12852 h 1570678"/>
                    <a:gd name="connsiteX87" fmla="*/ 400230 w 1279114"/>
                    <a:gd name="connsiteY87" fmla="*/ 131 h 15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279114" h="1570678">
                      <a:moveTo>
                        <a:pt x="482284" y="1124708"/>
                      </a:moveTo>
                      <a:cubicBezTo>
                        <a:pt x="504546" y="1126616"/>
                        <a:pt x="531897" y="1136793"/>
                        <a:pt x="557341" y="1149515"/>
                      </a:cubicBezTo>
                      <a:cubicBezTo>
                        <a:pt x="594233" y="1167961"/>
                        <a:pt x="601866" y="1192768"/>
                        <a:pt x="577695" y="1226480"/>
                      </a:cubicBezTo>
                      <a:cubicBezTo>
                        <a:pt x="543984" y="1273548"/>
                        <a:pt x="502002" y="1311714"/>
                        <a:pt x="454932" y="1345426"/>
                      </a:cubicBezTo>
                      <a:cubicBezTo>
                        <a:pt x="433306" y="1360691"/>
                        <a:pt x="411679" y="1375957"/>
                        <a:pt x="390689" y="1391859"/>
                      </a:cubicBezTo>
                      <a:cubicBezTo>
                        <a:pt x="354432" y="1418573"/>
                        <a:pt x="353797" y="1433204"/>
                        <a:pt x="386237" y="1465007"/>
                      </a:cubicBezTo>
                      <a:cubicBezTo>
                        <a:pt x="398322" y="1477092"/>
                        <a:pt x="411044" y="1487905"/>
                        <a:pt x="423129" y="1499992"/>
                      </a:cubicBezTo>
                      <a:cubicBezTo>
                        <a:pt x="428218" y="1505080"/>
                        <a:pt x="433942" y="1510805"/>
                        <a:pt x="430125" y="1519710"/>
                      </a:cubicBezTo>
                      <a:cubicBezTo>
                        <a:pt x="426309" y="1528615"/>
                        <a:pt x="418040" y="1531795"/>
                        <a:pt x="409135" y="1530523"/>
                      </a:cubicBezTo>
                      <a:cubicBezTo>
                        <a:pt x="354432" y="1524799"/>
                        <a:pt x="310544" y="1500627"/>
                        <a:pt x="280013" y="1454830"/>
                      </a:cubicBezTo>
                      <a:cubicBezTo>
                        <a:pt x="267926" y="1436384"/>
                        <a:pt x="271743" y="1417938"/>
                        <a:pt x="286374" y="1402672"/>
                      </a:cubicBezTo>
                      <a:cubicBezTo>
                        <a:pt x="301003" y="1387407"/>
                        <a:pt x="316268" y="1372776"/>
                        <a:pt x="332806" y="1359419"/>
                      </a:cubicBezTo>
                      <a:cubicBezTo>
                        <a:pt x="394505" y="1309805"/>
                        <a:pt x="436486" y="1251922"/>
                        <a:pt x="432670" y="1167961"/>
                      </a:cubicBezTo>
                      <a:cubicBezTo>
                        <a:pt x="430762" y="1132341"/>
                        <a:pt x="442212" y="1123436"/>
                        <a:pt x="482284" y="1124708"/>
                      </a:cubicBezTo>
                      <a:close/>
                      <a:moveTo>
                        <a:pt x="400230" y="131"/>
                      </a:moveTo>
                      <a:cubicBezTo>
                        <a:pt x="408499" y="767"/>
                        <a:pt x="407862" y="9037"/>
                        <a:pt x="409134" y="14761"/>
                      </a:cubicBezTo>
                      <a:cubicBezTo>
                        <a:pt x="411680" y="24938"/>
                        <a:pt x="412951" y="35751"/>
                        <a:pt x="414860" y="45929"/>
                      </a:cubicBezTo>
                      <a:cubicBezTo>
                        <a:pt x="424400" y="108263"/>
                        <a:pt x="454933" y="154062"/>
                        <a:pt x="514087" y="179504"/>
                      </a:cubicBezTo>
                      <a:cubicBezTo>
                        <a:pt x="546526" y="193498"/>
                        <a:pt x="580239" y="202402"/>
                        <a:pt x="614586" y="206855"/>
                      </a:cubicBezTo>
                      <a:cubicBezTo>
                        <a:pt x="624128" y="208128"/>
                        <a:pt x="637486" y="212580"/>
                        <a:pt x="643211" y="200494"/>
                      </a:cubicBezTo>
                      <a:cubicBezTo>
                        <a:pt x="648298" y="190317"/>
                        <a:pt x="638122" y="183321"/>
                        <a:pt x="632397" y="175688"/>
                      </a:cubicBezTo>
                      <a:cubicBezTo>
                        <a:pt x="615858" y="154697"/>
                        <a:pt x="597412" y="135615"/>
                        <a:pt x="582147" y="113989"/>
                      </a:cubicBezTo>
                      <a:cubicBezTo>
                        <a:pt x="564337" y="89182"/>
                        <a:pt x="557976" y="59923"/>
                        <a:pt x="559885" y="30027"/>
                      </a:cubicBezTo>
                      <a:cubicBezTo>
                        <a:pt x="560520" y="21757"/>
                        <a:pt x="561792" y="12217"/>
                        <a:pt x="571970" y="10309"/>
                      </a:cubicBezTo>
                      <a:cubicBezTo>
                        <a:pt x="580875" y="9037"/>
                        <a:pt x="584690" y="16670"/>
                        <a:pt x="587871" y="23030"/>
                      </a:cubicBezTo>
                      <a:cubicBezTo>
                        <a:pt x="598049" y="41477"/>
                        <a:pt x="606954" y="60558"/>
                        <a:pt x="616495" y="79641"/>
                      </a:cubicBezTo>
                      <a:cubicBezTo>
                        <a:pt x="650843" y="147064"/>
                        <a:pt x="701093" y="197950"/>
                        <a:pt x="771061" y="229118"/>
                      </a:cubicBezTo>
                      <a:cubicBezTo>
                        <a:pt x="781874" y="234207"/>
                        <a:pt x="797140" y="243111"/>
                        <a:pt x="806681" y="234207"/>
                      </a:cubicBezTo>
                      <a:cubicBezTo>
                        <a:pt x="818767" y="222757"/>
                        <a:pt x="802229" y="211944"/>
                        <a:pt x="797775" y="201130"/>
                      </a:cubicBezTo>
                      <a:cubicBezTo>
                        <a:pt x="790779" y="185865"/>
                        <a:pt x="781874" y="171234"/>
                        <a:pt x="774877" y="155969"/>
                      </a:cubicBezTo>
                      <a:cubicBezTo>
                        <a:pt x="769789" y="143884"/>
                        <a:pt x="765337" y="129255"/>
                        <a:pt x="778694" y="121622"/>
                      </a:cubicBezTo>
                      <a:cubicBezTo>
                        <a:pt x="793960" y="112080"/>
                        <a:pt x="802229" y="126709"/>
                        <a:pt x="808589" y="136887"/>
                      </a:cubicBezTo>
                      <a:cubicBezTo>
                        <a:pt x="822582" y="157877"/>
                        <a:pt x="834032" y="180776"/>
                        <a:pt x="847389" y="202402"/>
                      </a:cubicBezTo>
                      <a:cubicBezTo>
                        <a:pt x="884283" y="264101"/>
                        <a:pt x="931352" y="283184"/>
                        <a:pt x="1000684" y="261558"/>
                      </a:cubicBezTo>
                      <a:cubicBezTo>
                        <a:pt x="1033123" y="251380"/>
                        <a:pt x="1063655" y="255197"/>
                        <a:pt x="1093551" y="266647"/>
                      </a:cubicBezTo>
                      <a:cubicBezTo>
                        <a:pt x="1144436" y="287000"/>
                        <a:pt x="1195958" y="299722"/>
                        <a:pt x="1250661" y="303539"/>
                      </a:cubicBezTo>
                      <a:cubicBezTo>
                        <a:pt x="1278011" y="305446"/>
                        <a:pt x="1285644" y="318804"/>
                        <a:pt x="1273559" y="344247"/>
                      </a:cubicBezTo>
                      <a:cubicBezTo>
                        <a:pt x="1250024" y="393225"/>
                        <a:pt x="1209951" y="422485"/>
                        <a:pt x="1158430" y="437750"/>
                      </a:cubicBezTo>
                      <a:cubicBezTo>
                        <a:pt x="1094186" y="456832"/>
                        <a:pt x="1080192" y="475278"/>
                        <a:pt x="1081465" y="541429"/>
                      </a:cubicBezTo>
                      <a:cubicBezTo>
                        <a:pt x="1082101" y="585319"/>
                        <a:pt x="1094186" y="627300"/>
                        <a:pt x="1108180" y="668008"/>
                      </a:cubicBezTo>
                      <a:cubicBezTo>
                        <a:pt x="1122173" y="709989"/>
                        <a:pt x="1138712" y="751970"/>
                        <a:pt x="1150161" y="794587"/>
                      </a:cubicBezTo>
                      <a:cubicBezTo>
                        <a:pt x="1174968" y="891906"/>
                        <a:pt x="1150797" y="952333"/>
                        <a:pt x="1066835" y="1006400"/>
                      </a:cubicBezTo>
                      <a:cubicBezTo>
                        <a:pt x="1042028" y="1022302"/>
                        <a:pt x="1042028" y="1030570"/>
                        <a:pt x="1066835" y="1045836"/>
                      </a:cubicBezTo>
                      <a:cubicBezTo>
                        <a:pt x="1092279" y="1061103"/>
                        <a:pt x="1114540" y="1081456"/>
                        <a:pt x="1135532" y="1102447"/>
                      </a:cubicBezTo>
                      <a:cubicBezTo>
                        <a:pt x="1160337" y="1127254"/>
                        <a:pt x="1166063" y="1155877"/>
                        <a:pt x="1152706" y="1187045"/>
                      </a:cubicBezTo>
                      <a:cubicBezTo>
                        <a:pt x="1121538" y="1258920"/>
                        <a:pt x="1076376" y="1321256"/>
                        <a:pt x="1011497" y="1367690"/>
                      </a:cubicBezTo>
                      <a:cubicBezTo>
                        <a:pt x="1005136" y="1372142"/>
                        <a:pt x="996868" y="1380412"/>
                        <a:pt x="989234" y="1373414"/>
                      </a:cubicBezTo>
                      <a:cubicBezTo>
                        <a:pt x="981601" y="1366418"/>
                        <a:pt x="987326" y="1357512"/>
                        <a:pt x="990507" y="1349879"/>
                      </a:cubicBezTo>
                      <a:cubicBezTo>
                        <a:pt x="1007044" y="1309806"/>
                        <a:pt x="1031851" y="1273551"/>
                        <a:pt x="1042665" y="1230933"/>
                      </a:cubicBezTo>
                      <a:cubicBezTo>
                        <a:pt x="1054750" y="1181320"/>
                        <a:pt x="1043937" y="1152696"/>
                        <a:pt x="999412" y="1127889"/>
                      </a:cubicBezTo>
                      <a:cubicBezTo>
                        <a:pt x="928171" y="1087817"/>
                        <a:pt x="851842" y="1064283"/>
                        <a:pt x="769153" y="1067462"/>
                      </a:cubicBezTo>
                      <a:cubicBezTo>
                        <a:pt x="743074" y="1070007"/>
                        <a:pt x="717630" y="1068735"/>
                        <a:pt x="692188" y="1068735"/>
                      </a:cubicBezTo>
                      <a:cubicBezTo>
                        <a:pt x="613951" y="1072551"/>
                        <a:pt x="535713" y="1066827"/>
                        <a:pt x="458113" y="1054742"/>
                      </a:cubicBezTo>
                      <a:cubicBezTo>
                        <a:pt x="422493" y="1049016"/>
                        <a:pt x="413588" y="1056014"/>
                        <a:pt x="405954" y="1091634"/>
                      </a:cubicBezTo>
                      <a:cubicBezTo>
                        <a:pt x="402138" y="1109443"/>
                        <a:pt x="402775" y="1127254"/>
                        <a:pt x="402775" y="1145700"/>
                      </a:cubicBezTo>
                      <a:cubicBezTo>
                        <a:pt x="402775" y="1255740"/>
                        <a:pt x="344255" y="1334613"/>
                        <a:pt x="238031" y="1365781"/>
                      </a:cubicBezTo>
                      <a:cubicBezTo>
                        <a:pt x="213860" y="1372779"/>
                        <a:pt x="189690" y="1381683"/>
                        <a:pt x="164883" y="1388044"/>
                      </a:cubicBezTo>
                      <a:cubicBezTo>
                        <a:pt x="134987" y="1395677"/>
                        <a:pt x="129898" y="1413487"/>
                        <a:pt x="138804" y="1440837"/>
                      </a:cubicBezTo>
                      <a:cubicBezTo>
                        <a:pt x="151525" y="1477731"/>
                        <a:pt x="178240" y="1503173"/>
                        <a:pt x="204319" y="1529252"/>
                      </a:cubicBezTo>
                      <a:cubicBezTo>
                        <a:pt x="212588" y="1538157"/>
                        <a:pt x="227854" y="1546426"/>
                        <a:pt x="220221" y="1560420"/>
                      </a:cubicBezTo>
                      <a:cubicBezTo>
                        <a:pt x="211317" y="1575686"/>
                        <a:pt x="194142" y="1570597"/>
                        <a:pt x="179512" y="1566144"/>
                      </a:cubicBezTo>
                      <a:cubicBezTo>
                        <a:pt x="155978" y="1558511"/>
                        <a:pt x="134987" y="1546426"/>
                        <a:pt x="118450" y="1527344"/>
                      </a:cubicBezTo>
                      <a:cubicBezTo>
                        <a:pt x="82193" y="1485999"/>
                        <a:pt x="45300" y="1444654"/>
                        <a:pt x="17313" y="1397584"/>
                      </a:cubicBezTo>
                      <a:cubicBezTo>
                        <a:pt x="-8766" y="1354331"/>
                        <a:pt x="-6221" y="1337158"/>
                        <a:pt x="30671" y="1304082"/>
                      </a:cubicBezTo>
                      <a:cubicBezTo>
                        <a:pt x="57386" y="1279912"/>
                        <a:pt x="87918" y="1260829"/>
                        <a:pt x="112724" y="1234113"/>
                      </a:cubicBezTo>
                      <a:cubicBezTo>
                        <a:pt x="168063" y="1173688"/>
                        <a:pt x="170607" y="1116441"/>
                        <a:pt x="118450" y="1052833"/>
                      </a:cubicBezTo>
                      <a:cubicBezTo>
                        <a:pt x="100639" y="1030570"/>
                        <a:pt x="80921" y="1010217"/>
                        <a:pt x="61838" y="988589"/>
                      </a:cubicBezTo>
                      <a:cubicBezTo>
                        <a:pt x="15406" y="935159"/>
                        <a:pt x="21130" y="837840"/>
                        <a:pt x="72653" y="788862"/>
                      </a:cubicBezTo>
                      <a:cubicBezTo>
                        <a:pt x="86010" y="776141"/>
                        <a:pt x="93006" y="781230"/>
                        <a:pt x="95551" y="796495"/>
                      </a:cubicBezTo>
                      <a:cubicBezTo>
                        <a:pt x="98732" y="814941"/>
                        <a:pt x="100003" y="834024"/>
                        <a:pt x="102547" y="853105"/>
                      </a:cubicBezTo>
                      <a:cubicBezTo>
                        <a:pt x="104456" y="865827"/>
                        <a:pt x="108908" y="879821"/>
                        <a:pt x="124174" y="867099"/>
                      </a:cubicBezTo>
                      <a:cubicBezTo>
                        <a:pt x="197323" y="804765"/>
                        <a:pt x="290188" y="801584"/>
                        <a:pt x="376695" y="781230"/>
                      </a:cubicBezTo>
                      <a:cubicBezTo>
                        <a:pt x="495641" y="753879"/>
                        <a:pt x="616495" y="737977"/>
                        <a:pt x="734169" y="704901"/>
                      </a:cubicBezTo>
                      <a:cubicBezTo>
                        <a:pt x="783146" y="690908"/>
                        <a:pt x="832124" y="674369"/>
                        <a:pt x="862020" y="628572"/>
                      </a:cubicBezTo>
                      <a:cubicBezTo>
                        <a:pt x="893823" y="578958"/>
                        <a:pt x="900820" y="523620"/>
                        <a:pt x="893823" y="467010"/>
                      </a:cubicBezTo>
                      <a:cubicBezTo>
                        <a:pt x="891279" y="444746"/>
                        <a:pt x="874741" y="435842"/>
                        <a:pt x="853115" y="434570"/>
                      </a:cubicBezTo>
                      <a:cubicBezTo>
                        <a:pt x="814314" y="432025"/>
                        <a:pt x="778694" y="418668"/>
                        <a:pt x="745618" y="398313"/>
                      </a:cubicBezTo>
                      <a:cubicBezTo>
                        <a:pt x="733532" y="391317"/>
                        <a:pt x="713178" y="386228"/>
                        <a:pt x="717630" y="368418"/>
                      </a:cubicBezTo>
                      <a:cubicBezTo>
                        <a:pt x="721447" y="351879"/>
                        <a:pt x="741802" y="353788"/>
                        <a:pt x="755796" y="351244"/>
                      </a:cubicBezTo>
                      <a:cubicBezTo>
                        <a:pt x="777422" y="347427"/>
                        <a:pt x="799684" y="345518"/>
                        <a:pt x="821947" y="342338"/>
                      </a:cubicBezTo>
                      <a:cubicBezTo>
                        <a:pt x="830216" y="341066"/>
                        <a:pt x="838485" y="339794"/>
                        <a:pt x="846754" y="337250"/>
                      </a:cubicBezTo>
                      <a:cubicBezTo>
                        <a:pt x="854387" y="334705"/>
                        <a:pt x="865200" y="333433"/>
                        <a:pt x="864563" y="322620"/>
                      </a:cubicBezTo>
                      <a:cubicBezTo>
                        <a:pt x="863928" y="314352"/>
                        <a:pt x="854387" y="313080"/>
                        <a:pt x="847389" y="311172"/>
                      </a:cubicBezTo>
                      <a:cubicBezTo>
                        <a:pt x="789507" y="297178"/>
                        <a:pt x="732260" y="283184"/>
                        <a:pt x="674378" y="269190"/>
                      </a:cubicBezTo>
                      <a:cubicBezTo>
                        <a:pt x="611406" y="253925"/>
                        <a:pt x="549072" y="236751"/>
                        <a:pt x="490553" y="209400"/>
                      </a:cubicBezTo>
                      <a:cubicBezTo>
                        <a:pt x="437758" y="185228"/>
                        <a:pt x="395141" y="151516"/>
                        <a:pt x="383692" y="88545"/>
                      </a:cubicBezTo>
                      <a:cubicBezTo>
                        <a:pt x="379240" y="62466"/>
                        <a:pt x="386236" y="38296"/>
                        <a:pt x="389416" y="12852"/>
                      </a:cubicBezTo>
                      <a:cubicBezTo>
                        <a:pt x="390053" y="7128"/>
                        <a:pt x="391960" y="-1141"/>
                        <a:pt x="400230" y="131"/>
                      </a:cubicBezTo>
                      <a:close/>
                    </a:path>
                  </a:pathLst>
                </a:custGeom>
                <a:solidFill>
                  <a:schemeClr val="accent4"/>
                </a:solidFill>
                <a:ln w="4669"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1FCE1F0-AF40-4E00-A6E3-92BA82F90CBC}"/>
                    </a:ext>
                  </a:extLst>
                </p:cNvPr>
                <p:cNvSpPr/>
                <p:nvPr/>
              </p:nvSpPr>
              <p:spPr>
                <a:xfrm>
                  <a:off x="4502449" y="1494631"/>
                  <a:ext cx="1277745" cy="1560660"/>
                </a:xfrm>
                <a:custGeom>
                  <a:avLst/>
                  <a:gdLst>
                    <a:gd name="connsiteX0" fmla="*/ 463371 w 1277745"/>
                    <a:gd name="connsiteY0" fmla="*/ 1117093 h 1560660"/>
                    <a:gd name="connsiteX1" fmla="*/ 490752 w 1277745"/>
                    <a:gd name="connsiteY1" fmla="*/ 1120233 h 1560660"/>
                    <a:gd name="connsiteX2" fmla="*/ 558813 w 1277745"/>
                    <a:gd name="connsiteY2" fmla="*/ 1145676 h 1560660"/>
                    <a:gd name="connsiteX3" fmla="*/ 576623 w 1277745"/>
                    <a:gd name="connsiteY3" fmla="*/ 1215644 h 1560660"/>
                    <a:gd name="connsiteX4" fmla="*/ 496477 w 1277745"/>
                    <a:gd name="connsiteY4" fmla="*/ 1301514 h 1560660"/>
                    <a:gd name="connsiteX5" fmla="*/ 382620 w 1277745"/>
                    <a:gd name="connsiteY5" fmla="*/ 1387384 h 1560660"/>
                    <a:gd name="connsiteX6" fmla="*/ 380076 w 1277745"/>
                    <a:gd name="connsiteY6" fmla="*/ 1454808 h 1560660"/>
                    <a:gd name="connsiteX7" fmla="*/ 412516 w 1277745"/>
                    <a:gd name="connsiteY7" fmla="*/ 1485339 h 1560660"/>
                    <a:gd name="connsiteX8" fmla="*/ 427145 w 1277745"/>
                    <a:gd name="connsiteY8" fmla="*/ 1510782 h 1560660"/>
                    <a:gd name="connsiteX9" fmla="*/ 395342 w 1277745"/>
                    <a:gd name="connsiteY9" fmla="*/ 1519687 h 1560660"/>
                    <a:gd name="connsiteX10" fmla="*/ 279576 w 1277745"/>
                    <a:gd name="connsiteY10" fmla="*/ 1438905 h 1560660"/>
                    <a:gd name="connsiteX11" fmla="*/ 293570 w 1277745"/>
                    <a:gd name="connsiteY11" fmla="*/ 1388020 h 1560660"/>
                    <a:gd name="connsiteX12" fmla="*/ 363538 w 1277745"/>
                    <a:gd name="connsiteY12" fmla="*/ 1323141 h 1560660"/>
                    <a:gd name="connsiteX13" fmla="*/ 432870 w 1277745"/>
                    <a:gd name="connsiteY13" fmla="*/ 1165395 h 1560660"/>
                    <a:gd name="connsiteX14" fmla="*/ 463371 w 1277745"/>
                    <a:gd name="connsiteY14" fmla="*/ 1117093 h 1560660"/>
                    <a:gd name="connsiteX15" fmla="*/ 399794 w 1277745"/>
                    <a:gd name="connsiteY15" fmla="*/ 109 h 1560660"/>
                    <a:gd name="connsiteX16" fmla="*/ 408699 w 1277745"/>
                    <a:gd name="connsiteY16" fmla="*/ 15375 h 1560660"/>
                    <a:gd name="connsiteX17" fmla="*/ 411879 w 1277745"/>
                    <a:gd name="connsiteY17" fmla="*/ 30640 h 1560660"/>
                    <a:gd name="connsiteX18" fmla="*/ 620512 w 1277745"/>
                    <a:gd name="connsiteY18" fmla="*/ 203016 h 1560660"/>
                    <a:gd name="connsiteX19" fmla="*/ 642774 w 1277745"/>
                    <a:gd name="connsiteY19" fmla="*/ 195383 h 1560660"/>
                    <a:gd name="connsiteX20" fmla="*/ 634506 w 1277745"/>
                    <a:gd name="connsiteY20" fmla="*/ 175665 h 1560660"/>
                    <a:gd name="connsiteX21" fmla="*/ 593160 w 1277745"/>
                    <a:gd name="connsiteY21" fmla="*/ 127323 h 1560660"/>
                    <a:gd name="connsiteX22" fmla="*/ 559448 w 1277745"/>
                    <a:gd name="connsiteY22" fmla="*/ 24916 h 1560660"/>
                    <a:gd name="connsiteX23" fmla="*/ 570261 w 1277745"/>
                    <a:gd name="connsiteY23" fmla="*/ 7742 h 1560660"/>
                    <a:gd name="connsiteX24" fmla="*/ 584892 w 1277745"/>
                    <a:gd name="connsiteY24" fmla="*/ 17918 h 1560660"/>
                    <a:gd name="connsiteX25" fmla="*/ 610970 w 1277745"/>
                    <a:gd name="connsiteY25" fmla="*/ 68804 h 1560660"/>
                    <a:gd name="connsiteX26" fmla="*/ 772533 w 1277745"/>
                    <a:gd name="connsiteY26" fmla="*/ 227823 h 1560660"/>
                    <a:gd name="connsiteX27" fmla="*/ 804973 w 1277745"/>
                    <a:gd name="connsiteY27" fmla="*/ 231003 h 1560660"/>
                    <a:gd name="connsiteX28" fmla="*/ 797340 w 1277745"/>
                    <a:gd name="connsiteY28" fmla="*/ 199837 h 1560660"/>
                    <a:gd name="connsiteX29" fmla="*/ 773169 w 1277745"/>
                    <a:gd name="connsiteY29" fmla="*/ 151495 h 1560660"/>
                    <a:gd name="connsiteX30" fmla="*/ 778894 w 1277745"/>
                    <a:gd name="connsiteY30" fmla="*/ 117783 h 1560660"/>
                    <a:gd name="connsiteX31" fmla="*/ 806244 w 1277745"/>
                    <a:gd name="connsiteY31" fmla="*/ 133048 h 1560660"/>
                    <a:gd name="connsiteX32" fmla="*/ 848226 w 1277745"/>
                    <a:gd name="connsiteY32" fmla="*/ 204289 h 1560660"/>
                    <a:gd name="connsiteX33" fmla="*/ 992614 w 1277745"/>
                    <a:gd name="connsiteY33" fmla="*/ 259627 h 1560660"/>
                    <a:gd name="connsiteX34" fmla="*/ 1085481 w 1277745"/>
                    <a:gd name="connsiteY34" fmla="*/ 261536 h 1560660"/>
                    <a:gd name="connsiteX35" fmla="*/ 1251497 w 1277745"/>
                    <a:gd name="connsiteY35" fmla="*/ 300335 h 1560660"/>
                    <a:gd name="connsiteX36" fmla="*/ 1271851 w 1277745"/>
                    <a:gd name="connsiteY36" fmla="*/ 339772 h 1560660"/>
                    <a:gd name="connsiteX37" fmla="*/ 1149088 w 1277745"/>
                    <a:gd name="connsiteY37" fmla="*/ 436455 h 1560660"/>
                    <a:gd name="connsiteX38" fmla="*/ 1078484 w 1277745"/>
                    <a:gd name="connsiteY38" fmla="*/ 545860 h 1560660"/>
                    <a:gd name="connsiteX39" fmla="*/ 1115377 w 1277745"/>
                    <a:gd name="connsiteY39" fmla="*/ 693428 h 1560660"/>
                    <a:gd name="connsiteX40" fmla="*/ 1150997 w 1277745"/>
                    <a:gd name="connsiteY40" fmla="*/ 802197 h 1560660"/>
                    <a:gd name="connsiteX41" fmla="*/ 1070215 w 1277745"/>
                    <a:gd name="connsiteY41" fmla="*/ 1001925 h 1560660"/>
                    <a:gd name="connsiteX42" fmla="*/ 1070852 w 1277745"/>
                    <a:gd name="connsiteY42" fmla="*/ 1047085 h 1560660"/>
                    <a:gd name="connsiteX43" fmla="*/ 1100746 w 1277745"/>
                    <a:gd name="connsiteY43" fmla="*/ 1070620 h 1560660"/>
                    <a:gd name="connsiteX44" fmla="*/ 1131914 w 1277745"/>
                    <a:gd name="connsiteY44" fmla="*/ 1225187 h 1560660"/>
                    <a:gd name="connsiteX45" fmla="*/ 1014242 w 1277745"/>
                    <a:gd name="connsiteY45" fmla="*/ 1361307 h 1560660"/>
                    <a:gd name="connsiteX46" fmla="*/ 988798 w 1277745"/>
                    <a:gd name="connsiteY46" fmla="*/ 1368939 h 1560660"/>
                    <a:gd name="connsiteX47" fmla="*/ 991342 w 1277745"/>
                    <a:gd name="connsiteY47" fmla="*/ 1342859 h 1560660"/>
                    <a:gd name="connsiteX48" fmla="*/ 1040956 w 1277745"/>
                    <a:gd name="connsiteY48" fmla="*/ 1229639 h 1560660"/>
                    <a:gd name="connsiteX49" fmla="*/ 995159 w 1277745"/>
                    <a:gd name="connsiteY49" fmla="*/ 1121506 h 1560660"/>
                    <a:gd name="connsiteX50" fmla="*/ 693024 w 1277745"/>
                    <a:gd name="connsiteY50" fmla="*/ 1061716 h 1560660"/>
                    <a:gd name="connsiteX51" fmla="*/ 468490 w 1277745"/>
                    <a:gd name="connsiteY51" fmla="*/ 1048357 h 1560660"/>
                    <a:gd name="connsiteX52" fmla="*/ 402975 w 1277745"/>
                    <a:gd name="connsiteY52" fmla="*/ 1110693 h 1560660"/>
                    <a:gd name="connsiteX53" fmla="*/ 320284 w 1277745"/>
                    <a:gd name="connsiteY53" fmla="*/ 1316780 h 1560660"/>
                    <a:gd name="connsiteX54" fmla="*/ 186073 w 1277745"/>
                    <a:gd name="connsiteY54" fmla="*/ 1372755 h 1560660"/>
                    <a:gd name="connsiteX55" fmla="*/ 151089 w 1277745"/>
                    <a:gd name="connsiteY55" fmla="*/ 1467531 h 1560660"/>
                    <a:gd name="connsiteX56" fmla="*/ 205792 w 1277745"/>
                    <a:gd name="connsiteY56" fmla="*/ 1529230 h 1560660"/>
                    <a:gd name="connsiteX57" fmla="*/ 215332 w 1277745"/>
                    <a:gd name="connsiteY57" fmla="*/ 1553400 h 1560660"/>
                    <a:gd name="connsiteX58" fmla="*/ 189253 w 1277745"/>
                    <a:gd name="connsiteY58" fmla="*/ 1559761 h 1560660"/>
                    <a:gd name="connsiteX59" fmla="*/ 116741 w 1277745"/>
                    <a:gd name="connsiteY59" fmla="*/ 1516508 h 1560660"/>
                    <a:gd name="connsiteX60" fmla="*/ 14969 w 1277745"/>
                    <a:gd name="connsiteY60" fmla="*/ 1386749 h 1560660"/>
                    <a:gd name="connsiteX61" fmla="*/ 25147 w 1277745"/>
                    <a:gd name="connsiteY61" fmla="*/ 1305967 h 1560660"/>
                    <a:gd name="connsiteX62" fmla="*/ 86210 w 1277745"/>
                    <a:gd name="connsiteY62" fmla="*/ 1255718 h 1560660"/>
                    <a:gd name="connsiteX63" fmla="*/ 109745 w 1277745"/>
                    <a:gd name="connsiteY63" fmla="*/ 1035000 h 1560660"/>
                    <a:gd name="connsiteX64" fmla="*/ 80486 w 1277745"/>
                    <a:gd name="connsiteY64" fmla="*/ 1001289 h 1560660"/>
                    <a:gd name="connsiteX65" fmla="*/ 69672 w 1277745"/>
                    <a:gd name="connsiteY65" fmla="*/ 785023 h 1560660"/>
                    <a:gd name="connsiteX66" fmla="*/ 84301 w 1277745"/>
                    <a:gd name="connsiteY66" fmla="*/ 774210 h 1560660"/>
                    <a:gd name="connsiteX67" fmla="*/ 95751 w 1277745"/>
                    <a:gd name="connsiteY67" fmla="*/ 791384 h 1560660"/>
                    <a:gd name="connsiteX68" fmla="*/ 102747 w 1277745"/>
                    <a:gd name="connsiteY68" fmla="*/ 847994 h 1560660"/>
                    <a:gd name="connsiteX69" fmla="*/ 127554 w 1277745"/>
                    <a:gd name="connsiteY69" fmla="*/ 858172 h 1560660"/>
                    <a:gd name="connsiteX70" fmla="*/ 291025 w 1277745"/>
                    <a:gd name="connsiteY70" fmla="*/ 793293 h 1560660"/>
                    <a:gd name="connsiteX71" fmla="*/ 717195 w 1277745"/>
                    <a:gd name="connsiteY71" fmla="*/ 704241 h 1560660"/>
                    <a:gd name="connsiteX72" fmla="*/ 759811 w 1277745"/>
                    <a:gd name="connsiteY72" fmla="*/ 692156 h 1560660"/>
                    <a:gd name="connsiteX73" fmla="*/ 894659 w 1277745"/>
                    <a:gd name="connsiteY73" fmla="*/ 468895 h 1560660"/>
                    <a:gd name="connsiteX74" fmla="*/ 848226 w 1277745"/>
                    <a:gd name="connsiteY74" fmla="*/ 427550 h 1560660"/>
                    <a:gd name="connsiteX75" fmla="*/ 733097 w 1277745"/>
                    <a:gd name="connsiteY75" fmla="*/ 384933 h 1560660"/>
                    <a:gd name="connsiteX76" fmla="*/ 717195 w 1277745"/>
                    <a:gd name="connsiteY76" fmla="*/ 363307 h 1560660"/>
                    <a:gd name="connsiteX77" fmla="*/ 740093 w 1277745"/>
                    <a:gd name="connsiteY77" fmla="*/ 349314 h 1560660"/>
                    <a:gd name="connsiteX78" fmla="*/ 834232 w 1277745"/>
                    <a:gd name="connsiteY78" fmla="*/ 335320 h 1560660"/>
                    <a:gd name="connsiteX79" fmla="*/ 864128 w 1277745"/>
                    <a:gd name="connsiteY79" fmla="*/ 318781 h 1560660"/>
                    <a:gd name="connsiteX80" fmla="*/ 836140 w 1277745"/>
                    <a:gd name="connsiteY80" fmla="*/ 302880 h 1560660"/>
                    <a:gd name="connsiteX81" fmla="*/ 574078 w 1277745"/>
                    <a:gd name="connsiteY81" fmla="*/ 236092 h 1560660"/>
                    <a:gd name="connsiteX82" fmla="*/ 444319 w 1277745"/>
                    <a:gd name="connsiteY82" fmla="*/ 177573 h 1560660"/>
                    <a:gd name="connsiteX83" fmla="*/ 387709 w 1277745"/>
                    <a:gd name="connsiteY83" fmla="*/ 15375 h 1560660"/>
                    <a:gd name="connsiteX84" fmla="*/ 399794 w 1277745"/>
                    <a:gd name="connsiteY84" fmla="*/ 109 h 156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1277745" h="1560660">
                      <a:moveTo>
                        <a:pt x="463371" y="1117093"/>
                      </a:moveTo>
                      <a:cubicBezTo>
                        <a:pt x="470875" y="1116735"/>
                        <a:pt x="479939" y="1117848"/>
                        <a:pt x="490752" y="1120233"/>
                      </a:cubicBezTo>
                      <a:cubicBezTo>
                        <a:pt x="514924" y="1125322"/>
                        <a:pt x="537823" y="1133590"/>
                        <a:pt x="558813" y="1145676"/>
                      </a:cubicBezTo>
                      <a:cubicBezTo>
                        <a:pt x="591889" y="1164123"/>
                        <a:pt x="596977" y="1183841"/>
                        <a:pt x="576623" y="1215644"/>
                      </a:cubicBezTo>
                      <a:cubicBezTo>
                        <a:pt x="554997" y="1248721"/>
                        <a:pt x="527645" y="1277343"/>
                        <a:pt x="496477" y="1301514"/>
                      </a:cubicBezTo>
                      <a:cubicBezTo>
                        <a:pt x="458949" y="1330773"/>
                        <a:pt x="419512" y="1357488"/>
                        <a:pt x="382620" y="1387384"/>
                      </a:cubicBezTo>
                      <a:cubicBezTo>
                        <a:pt x="351452" y="1412827"/>
                        <a:pt x="351452" y="1425548"/>
                        <a:pt x="380076" y="1454808"/>
                      </a:cubicBezTo>
                      <a:cubicBezTo>
                        <a:pt x="390253" y="1465621"/>
                        <a:pt x="401702" y="1475162"/>
                        <a:pt x="412516" y="1485339"/>
                      </a:cubicBezTo>
                      <a:cubicBezTo>
                        <a:pt x="420149" y="1492336"/>
                        <a:pt x="432234" y="1498697"/>
                        <a:pt x="427145" y="1510782"/>
                      </a:cubicBezTo>
                      <a:cubicBezTo>
                        <a:pt x="422692" y="1522868"/>
                        <a:pt x="409335" y="1517143"/>
                        <a:pt x="395342" y="1519687"/>
                      </a:cubicBezTo>
                      <a:cubicBezTo>
                        <a:pt x="345728" y="1513326"/>
                        <a:pt x="307563" y="1482795"/>
                        <a:pt x="279576" y="1438905"/>
                      </a:cubicBezTo>
                      <a:cubicBezTo>
                        <a:pt x="266854" y="1419187"/>
                        <a:pt x="280213" y="1401378"/>
                        <a:pt x="293570" y="1388020"/>
                      </a:cubicBezTo>
                      <a:cubicBezTo>
                        <a:pt x="315833" y="1365758"/>
                        <a:pt x="340003" y="1344767"/>
                        <a:pt x="363538" y="1323141"/>
                      </a:cubicBezTo>
                      <a:cubicBezTo>
                        <a:pt x="409972" y="1280524"/>
                        <a:pt x="433506" y="1229001"/>
                        <a:pt x="432870" y="1165395"/>
                      </a:cubicBezTo>
                      <a:cubicBezTo>
                        <a:pt x="432393" y="1132478"/>
                        <a:pt x="440860" y="1118166"/>
                        <a:pt x="463371" y="1117093"/>
                      </a:cubicBezTo>
                      <a:close/>
                      <a:moveTo>
                        <a:pt x="399794" y="109"/>
                      </a:moveTo>
                      <a:cubicBezTo>
                        <a:pt x="407427" y="746"/>
                        <a:pt x="406790" y="9650"/>
                        <a:pt x="408699" y="15375"/>
                      </a:cubicBezTo>
                      <a:cubicBezTo>
                        <a:pt x="409971" y="20464"/>
                        <a:pt x="411243" y="25551"/>
                        <a:pt x="411879" y="30640"/>
                      </a:cubicBezTo>
                      <a:cubicBezTo>
                        <a:pt x="423965" y="152766"/>
                        <a:pt x="511743" y="191567"/>
                        <a:pt x="620512" y="203016"/>
                      </a:cubicBezTo>
                      <a:cubicBezTo>
                        <a:pt x="628145" y="203652"/>
                        <a:pt x="638958" y="205561"/>
                        <a:pt x="642774" y="195383"/>
                      </a:cubicBezTo>
                      <a:cubicBezTo>
                        <a:pt x="645319" y="187750"/>
                        <a:pt x="639593" y="181389"/>
                        <a:pt x="634506" y="175665"/>
                      </a:cubicBezTo>
                      <a:cubicBezTo>
                        <a:pt x="621147" y="159127"/>
                        <a:pt x="607153" y="143225"/>
                        <a:pt x="593160" y="127323"/>
                      </a:cubicBezTo>
                      <a:cubicBezTo>
                        <a:pt x="567717" y="97428"/>
                        <a:pt x="555632" y="63717"/>
                        <a:pt x="559448" y="24916"/>
                      </a:cubicBezTo>
                      <a:cubicBezTo>
                        <a:pt x="560085" y="17918"/>
                        <a:pt x="561357" y="9014"/>
                        <a:pt x="570261" y="7742"/>
                      </a:cubicBezTo>
                      <a:cubicBezTo>
                        <a:pt x="577894" y="6470"/>
                        <a:pt x="581711" y="12831"/>
                        <a:pt x="584892" y="17918"/>
                      </a:cubicBezTo>
                      <a:cubicBezTo>
                        <a:pt x="593796" y="34457"/>
                        <a:pt x="602701" y="51631"/>
                        <a:pt x="610970" y="68804"/>
                      </a:cubicBezTo>
                      <a:cubicBezTo>
                        <a:pt x="645319" y="141953"/>
                        <a:pt x="699385" y="194748"/>
                        <a:pt x="772533" y="227823"/>
                      </a:cubicBezTo>
                      <a:cubicBezTo>
                        <a:pt x="782709" y="232275"/>
                        <a:pt x="796068" y="240544"/>
                        <a:pt x="804973" y="231003"/>
                      </a:cubicBezTo>
                      <a:cubicBezTo>
                        <a:pt x="815151" y="220190"/>
                        <a:pt x="801792" y="210013"/>
                        <a:pt x="797340" y="199837"/>
                      </a:cubicBezTo>
                      <a:cubicBezTo>
                        <a:pt x="790344" y="183298"/>
                        <a:pt x="780166" y="168032"/>
                        <a:pt x="773169" y="151495"/>
                      </a:cubicBezTo>
                      <a:cubicBezTo>
                        <a:pt x="768080" y="140045"/>
                        <a:pt x="764265" y="124779"/>
                        <a:pt x="778894" y="117783"/>
                      </a:cubicBezTo>
                      <a:cubicBezTo>
                        <a:pt x="792251" y="111422"/>
                        <a:pt x="800520" y="123507"/>
                        <a:pt x="806244" y="133048"/>
                      </a:cubicBezTo>
                      <a:cubicBezTo>
                        <a:pt x="820875" y="156584"/>
                        <a:pt x="834232" y="180754"/>
                        <a:pt x="848226" y="204289"/>
                      </a:cubicBezTo>
                      <a:cubicBezTo>
                        <a:pt x="881937" y="258355"/>
                        <a:pt x="931551" y="278709"/>
                        <a:pt x="992614" y="259627"/>
                      </a:cubicBezTo>
                      <a:cubicBezTo>
                        <a:pt x="1024418" y="249449"/>
                        <a:pt x="1054949" y="249449"/>
                        <a:pt x="1085481" y="261536"/>
                      </a:cubicBezTo>
                      <a:cubicBezTo>
                        <a:pt x="1138912" y="281889"/>
                        <a:pt x="1193613" y="298428"/>
                        <a:pt x="1251497" y="300335"/>
                      </a:cubicBezTo>
                      <a:cubicBezTo>
                        <a:pt x="1277576" y="300972"/>
                        <a:pt x="1283936" y="314965"/>
                        <a:pt x="1271851" y="339772"/>
                      </a:cubicBezTo>
                      <a:cubicBezTo>
                        <a:pt x="1247044" y="391930"/>
                        <a:pt x="1204427" y="426914"/>
                        <a:pt x="1149088" y="436455"/>
                      </a:cubicBezTo>
                      <a:cubicBezTo>
                        <a:pt x="1097566" y="445360"/>
                        <a:pt x="1073395" y="483525"/>
                        <a:pt x="1078484" y="545860"/>
                      </a:cubicBezTo>
                      <a:cubicBezTo>
                        <a:pt x="1082300" y="596745"/>
                        <a:pt x="1096294" y="645723"/>
                        <a:pt x="1115377" y="693428"/>
                      </a:cubicBezTo>
                      <a:cubicBezTo>
                        <a:pt x="1129370" y="729048"/>
                        <a:pt x="1142727" y="764669"/>
                        <a:pt x="1150997" y="802197"/>
                      </a:cubicBezTo>
                      <a:cubicBezTo>
                        <a:pt x="1169443" y="889975"/>
                        <a:pt x="1144636" y="951039"/>
                        <a:pt x="1070215" y="1001925"/>
                      </a:cubicBezTo>
                      <a:cubicBezTo>
                        <a:pt x="1037775" y="1024187"/>
                        <a:pt x="1037775" y="1023552"/>
                        <a:pt x="1070852" y="1047085"/>
                      </a:cubicBezTo>
                      <a:cubicBezTo>
                        <a:pt x="1081028" y="1054718"/>
                        <a:pt x="1091206" y="1062351"/>
                        <a:pt x="1100746" y="1070620"/>
                      </a:cubicBezTo>
                      <a:cubicBezTo>
                        <a:pt x="1166262" y="1123415"/>
                        <a:pt x="1173259" y="1153309"/>
                        <a:pt x="1131914" y="1225187"/>
                      </a:cubicBezTo>
                      <a:cubicBezTo>
                        <a:pt x="1101383" y="1277981"/>
                        <a:pt x="1064491" y="1325686"/>
                        <a:pt x="1014242" y="1361307"/>
                      </a:cubicBezTo>
                      <a:cubicBezTo>
                        <a:pt x="1006607" y="1366394"/>
                        <a:pt x="997703" y="1375936"/>
                        <a:pt x="988798" y="1368939"/>
                      </a:cubicBezTo>
                      <a:cubicBezTo>
                        <a:pt x="979257" y="1361307"/>
                        <a:pt x="988163" y="1351129"/>
                        <a:pt x="991342" y="1342859"/>
                      </a:cubicBezTo>
                      <a:cubicBezTo>
                        <a:pt x="1006607" y="1304695"/>
                        <a:pt x="1030142" y="1269712"/>
                        <a:pt x="1040956" y="1229639"/>
                      </a:cubicBezTo>
                      <a:cubicBezTo>
                        <a:pt x="1054313" y="1177481"/>
                        <a:pt x="1040956" y="1148857"/>
                        <a:pt x="995159" y="1121506"/>
                      </a:cubicBezTo>
                      <a:cubicBezTo>
                        <a:pt x="902929" y="1063623"/>
                        <a:pt x="799884" y="1053446"/>
                        <a:pt x="693024" y="1061716"/>
                      </a:cubicBezTo>
                      <a:cubicBezTo>
                        <a:pt x="617967" y="1064260"/>
                        <a:pt x="542910" y="1057263"/>
                        <a:pt x="468490" y="1048357"/>
                      </a:cubicBezTo>
                      <a:cubicBezTo>
                        <a:pt x="409971" y="1041361"/>
                        <a:pt x="399158" y="1051538"/>
                        <a:pt x="402975" y="1110693"/>
                      </a:cubicBezTo>
                      <a:cubicBezTo>
                        <a:pt x="408062" y="1193382"/>
                        <a:pt x="388344" y="1263987"/>
                        <a:pt x="320284" y="1316780"/>
                      </a:cubicBezTo>
                      <a:cubicBezTo>
                        <a:pt x="280848" y="1347948"/>
                        <a:pt x="231871" y="1357490"/>
                        <a:pt x="186073" y="1372755"/>
                      </a:cubicBezTo>
                      <a:cubicBezTo>
                        <a:pt x="128191" y="1391838"/>
                        <a:pt x="119921" y="1414100"/>
                        <a:pt x="151089" y="1467531"/>
                      </a:cubicBezTo>
                      <a:cubicBezTo>
                        <a:pt x="165718" y="1491701"/>
                        <a:pt x="186710" y="1509510"/>
                        <a:pt x="205792" y="1529230"/>
                      </a:cubicBezTo>
                      <a:cubicBezTo>
                        <a:pt x="212152" y="1535591"/>
                        <a:pt x="222330" y="1542587"/>
                        <a:pt x="215332" y="1553400"/>
                      </a:cubicBezTo>
                      <a:cubicBezTo>
                        <a:pt x="209608" y="1562305"/>
                        <a:pt x="198795" y="1561033"/>
                        <a:pt x="189253" y="1559761"/>
                      </a:cubicBezTo>
                      <a:cubicBezTo>
                        <a:pt x="158722" y="1555944"/>
                        <a:pt x="136459" y="1536863"/>
                        <a:pt x="116741" y="1516508"/>
                      </a:cubicBezTo>
                      <a:cubicBezTo>
                        <a:pt x="78577" y="1477071"/>
                        <a:pt x="44229" y="1433182"/>
                        <a:pt x="14969" y="1386749"/>
                      </a:cubicBezTo>
                      <a:cubicBezTo>
                        <a:pt x="-7293" y="1351765"/>
                        <a:pt x="-5386" y="1333954"/>
                        <a:pt x="25147" y="1305967"/>
                      </a:cubicBezTo>
                      <a:cubicBezTo>
                        <a:pt x="44229" y="1288158"/>
                        <a:pt x="65855" y="1272255"/>
                        <a:pt x="86210" y="1255718"/>
                      </a:cubicBezTo>
                      <a:cubicBezTo>
                        <a:pt x="171444" y="1187021"/>
                        <a:pt x="178440" y="1118962"/>
                        <a:pt x="109745" y="1035000"/>
                      </a:cubicBezTo>
                      <a:cubicBezTo>
                        <a:pt x="100203" y="1023552"/>
                        <a:pt x="91299" y="1011465"/>
                        <a:pt x="80486" y="1001289"/>
                      </a:cubicBezTo>
                      <a:cubicBezTo>
                        <a:pt x="2249" y="926868"/>
                        <a:pt x="20058" y="874710"/>
                        <a:pt x="69672" y="785023"/>
                      </a:cubicBezTo>
                      <a:cubicBezTo>
                        <a:pt x="72853" y="779934"/>
                        <a:pt x="76668" y="773575"/>
                        <a:pt x="84301" y="774210"/>
                      </a:cubicBezTo>
                      <a:cubicBezTo>
                        <a:pt x="93207" y="775482"/>
                        <a:pt x="94479" y="783751"/>
                        <a:pt x="95751" y="791384"/>
                      </a:cubicBezTo>
                      <a:cubicBezTo>
                        <a:pt x="98295" y="810467"/>
                        <a:pt x="100840" y="828913"/>
                        <a:pt x="102747" y="847994"/>
                      </a:cubicBezTo>
                      <a:cubicBezTo>
                        <a:pt x="104656" y="867077"/>
                        <a:pt x="114197" y="870257"/>
                        <a:pt x="127554" y="858172"/>
                      </a:cubicBezTo>
                      <a:cubicBezTo>
                        <a:pt x="174624" y="817463"/>
                        <a:pt x="233143" y="806650"/>
                        <a:pt x="291025" y="793293"/>
                      </a:cubicBezTo>
                      <a:cubicBezTo>
                        <a:pt x="432234" y="760853"/>
                        <a:pt x="576622" y="740498"/>
                        <a:pt x="717195" y="704241"/>
                      </a:cubicBezTo>
                      <a:cubicBezTo>
                        <a:pt x="731824" y="700426"/>
                        <a:pt x="745817" y="696609"/>
                        <a:pt x="759811" y="692156"/>
                      </a:cubicBezTo>
                      <a:cubicBezTo>
                        <a:pt x="870489" y="657173"/>
                        <a:pt x="899748" y="578936"/>
                        <a:pt x="894659" y="468895"/>
                      </a:cubicBezTo>
                      <a:cubicBezTo>
                        <a:pt x="893387" y="440272"/>
                        <a:pt x="874941" y="428822"/>
                        <a:pt x="848226" y="427550"/>
                      </a:cubicBezTo>
                      <a:cubicBezTo>
                        <a:pt x="804973" y="425642"/>
                        <a:pt x="769352" y="405287"/>
                        <a:pt x="733097" y="384933"/>
                      </a:cubicBezTo>
                      <a:cubicBezTo>
                        <a:pt x="724827" y="380480"/>
                        <a:pt x="715286" y="374756"/>
                        <a:pt x="717195" y="363307"/>
                      </a:cubicBezTo>
                      <a:cubicBezTo>
                        <a:pt x="719103" y="351858"/>
                        <a:pt x="730552" y="350586"/>
                        <a:pt x="740093" y="349314"/>
                      </a:cubicBezTo>
                      <a:cubicBezTo>
                        <a:pt x="771261" y="344225"/>
                        <a:pt x="803064" y="340408"/>
                        <a:pt x="834232" y="335320"/>
                      </a:cubicBezTo>
                      <a:cubicBezTo>
                        <a:pt x="845682" y="333411"/>
                        <a:pt x="864128" y="333411"/>
                        <a:pt x="864128" y="318781"/>
                      </a:cubicBezTo>
                      <a:cubicBezTo>
                        <a:pt x="864763" y="305424"/>
                        <a:pt x="846954" y="305424"/>
                        <a:pt x="836140" y="302880"/>
                      </a:cubicBezTo>
                      <a:cubicBezTo>
                        <a:pt x="748362" y="283161"/>
                        <a:pt x="660584" y="263443"/>
                        <a:pt x="574078" y="236092"/>
                      </a:cubicBezTo>
                      <a:cubicBezTo>
                        <a:pt x="528280" y="222098"/>
                        <a:pt x="483755" y="205561"/>
                        <a:pt x="444319" y="177573"/>
                      </a:cubicBezTo>
                      <a:cubicBezTo>
                        <a:pt x="390253" y="139409"/>
                        <a:pt x="368626" y="77710"/>
                        <a:pt x="387709" y="15375"/>
                      </a:cubicBezTo>
                      <a:cubicBezTo>
                        <a:pt x="389616" y="9014"/>
                        <a:pt x="389616" y="-1163"/>
                        <a:pt x="399794" y="109"/>
                      </a:cubicBezTo>
                      <a:close/>
                    </a:path>
                  </a:pathLst>
                </a:custGeom>
                <a:solidFill>
                  <a:schemeClr val="accent3"/>
                </a:solidFill>
                <a:ln w="466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47776A3B-A159-4E10-8B30-587A76A9E01F}"/>
                    </a:ext>
                  </a:extLst>
                </p:cNvPr>
                <p:cNvSpPr/>
                <p:nvPr/>
              </p:nvSpPr>
              <p:spPr>
                <a:xfrm>
                  <a:off x="3009276" y="2253150"/>
                  <a:ext cx="1172129" cy="399858"/>
                </a:xfrm>
                <a:custGeom>
                  <a:avLst/>
                  <a:gdLst>
                    <a:gd name="connsiteX0" fmla="*/ 861306 w 861651"/>
                    <a:gd name="connsiteY0" fmla="*/ 19483 h 293942"/>
                    <a:gd name="connsiteX1" fmla="*/ 836991 w 861651"/>
                    <a:gd name="connsiteY1" fmla="*/ 35849 h 293942"/>
                    <a:gd name="connsiteX2" fmla="*/ 421773 w 861651"/>
                    <a:gd name="connsiteY2" fmla="*/ 125626 h 293942"/>
                    <a:gd name="connsiteX3" fmla="*/ 86981 w 861651"/>
                    <a:gd name="connsiteY3" fmla="*/ 259356 h 293942"/>
                    <a:gd name="connsiteX4" fmla="*/ 17310 w 861651"/>
                    <a:gd name="connsiteY4" fmla="*/ 291619 h 293942"/>
                    <a:gd name="connsiteX5" fmla="*/ 1880 w 861651"/>
                    <a:gd name="connsiteY5" fmla="*/ 291152 h 293942"/>
                    <a:gd name="connsiteX6" fmla="*/ 7958 w 861651"/>
                    <a:gd name="connsiteY6" fmla="*/ 275721 h 293942"/>
                    <a:gd name="connsiteX7" fmla="*/ 110828 w 861651"/>
                    <a:gd name="connsiteY7" fmla="*/ 207454 h 293942"/>
                    <a:gd name="connsiteX8" fmla="*/ 509680 w 861651"/>
                    <a:gd name="connsiteY8" fmla="*/ 72321 h 293942"/>
                    <a:gd name="connsiteX9" fmla="*/ 840732 w 861651"/>
                    <a:gd name="connsiteY9" fmla="*/ 2650 h 293942"/>
                    <a:gd name="connsiteX10" fmla="*/ 861306 w 861651"/>
                    <a:gd name="connsiteY10" fmla="*/ 19483 h 293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1651" h="293942">
                      <a:moveTo>
                        <a:pt x="861306" y="19483"/>
                      </a:moveTo>
                      <a:cubicBezTo>
                        <a:pt x="861306" y="30238"/>
                        <a:pt x="850551" y="33511"/>
                        <a:pt x="836991" y="35849"/>
                      </a:cubicBezTo>
                      <a:cubicBezTo>
                        <a:pt x="698118" y="63437"/>
                        <a:pt x="559244" y="91492"/>
                        <a:pt x="421773" y="125626"/>
                      </a:cubicBezTo>
                      <a:cubicBezTo>
                        <a:pt x="303941" y="155084"/>
                        <a:pt x="191720" y="198102"/>
                        <a:pt x="86981" y="259356"/>
                      </a:cubicBezTo>
                      <a:cubicBezTo>
                        <a:pt x="65004" y="272448"/>
                        <a:pt x="42092" y="284138"/>
                        <a:pt x="17310" y="291619"/>
                      </a:cubicBezTo>
                      <a:cubicBezTo>
                        <a:pt x="12166" y="293022"/>
                        <a:pt x="5620" y="296295"/>
                        <a:pt x="1880" y="291152"/>
                      </a:cubicBezTo>
                      <a:cubicBezTo>
                        <a:pt x="-3264" y="284605"/>
                        <a:pt x="3282" y="279462"/>
                        <a:pt x="7958" y="275721"/>
                      </a:cubicBezTo>
                      <a:cubicBezTo>
                        <a:pt x="38819" y="248134"/>
                        <a:pt x="74823" y="228027"/>
                        <a:pt x="110828" y="207454"/>
                      </a:cubicBezTo>
                      <a:cubicBezTo>
                        <a:pt x="235206" y="136848"/>
                        <a:pt x="371741" y="102246"/>
                        <a:pt x="509680" y="72321"/>
                      </a:cubicBezTo>
                      <a:cubicBezTo>
                        <a:pt x="620031" y="48474"/>
                        <a:pt x="730381" y="25562"/>
                        <a:pt x="840732" y="2650"/>
                      </a:cubicBezTo>
                      <a:cubicBezTo>
                        <a:pt x="849149" y="1247"/>
                        <a:pt x="864111" y="-8104"/>
                        <a:pt x="861306" y="19483"/>
                      </a:cubicBezTo>
                      <a:close/>
                    </a:path>
                  </a:pathLst>
                </a:custGeom>
                <a:solidFill>
                  <a:srgbClr val="000000"/>
                </a:solidFill>
                <a:ln w="466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BA7A9A9-8B2E-49E6-AC0A-874549B7A559}"/>
                    </a:ext>
                  </a:extLst>
                </p:cNvPr>
                <p:cNvSpPr/>
                <p:nvPr/>
              </p:nvSpPr>
              <p:spPr>
                <a:xfrm>
                  <a:off x="5603933" y="1767620"/>
                  <a:ext cx="952171" cy="243386"/>
                </a:xfrm>
                <a:custGeom>
                  <a:avLst/>
                  <a:gdLst>
                    <a:gd name="connsiteX0" fmla="*/ 13485 w 699956"/>
                    <a:gd name="connsiteY0" fmla="*/ 178615 h 178917"/>
                    <a:gd name="connsiteX1" fmla="*/ 860 w 699956"/>
                    <a:gd name="connsiteY1" fmla="*/ 163185 h 178917"/>
                    <a:gd name="connsiteX2" fmla="*/ 40137 w 699956"/>
                    <a:gd name="connsiteY2" fmla="*/ 132324 h 178917"/>
                    <a:gd name="connsiteX3" fmla="*/ 335185 w 699956"/>
                    <a:gd name="connsiteY3" fmla="*/ 72940 h 178917"/>
                    <a:gd name="connsiteX4" fmla="*/ 671381 w 699956"/>
                    <a:gd name="connsiteY4" fmla="*/ 5608 h 178917"/>
                    <a:gd name="connsiteX5" fmla="*/ 699436 w 699956"/>
                    <a:gd name="connsiteY5" fmla="*/ 10284 h 178917"/>
                    <a:gd name="connsiteX6" fmla="*/ 676057 w 699956"/>
                    <a:gd name="connsiteY6" fmla="*/ 44885 h 178917"/>
                    <a:gd name="connsiteX7" fmla="*/ 586748 w 699956"/>
                    <a:gd name="connsiteY7" fmla="*/ 63121 h 178917"/>
                    <a:gd name="connsiteX8" fmla="*/ 35461 w 699956"/>
                    <a:gd name="connsiteY8" fmla="*/ 174407 h 178917"/>
                    <a:gd name="connsiteX9" fmla="*/ 13485 w 699956"/>
                    <a:gd name="connsiteY9" fmla="*/ 178615 h 178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956" h="178917">
                      <a:moveTo>
                        <a:pt x="13485" y="178615"/>
                      </a:moveTo>
                      <a:cubicBezTo>
                        <a:pt x="392" y="180485"/>
                        <a:pt x="-1478" y="173472"/>
                        <a:pt x="860" y="163185"/>
                      </a:cubicBezTo>
                      <a:cubicBezTo>
                        <a:pt x="6003" y="142611"/>
                        <a:pt x="21434" y="136065"/>
                        <a:pt x="40137" y="132324"/>
                      </a:cubicBezTo>
                      <a:cubicBezTo>
                        <a:pt x="138331" y="112685"/>
                        <a:pt x="236992" y="92579"/>
                        <a:pt x="335185" y="72940"/>
                      </a:cubicBezTo>
                      <a:cubicBezTo>
                        <a:pt x="447406" y="50496"/>
                        <a:pt x="559160" y="27584"/>
                        <a:pt x="671381" y="5608"/>
                      </a:cubicBezTo>
                      <a:cubicBezTo>
                        <a:pt x="680733" y="3737"/>
                        <a:pt x="696631" y="-8420"/>
                        <a:pt x="699436" y="10284"/>
                      </a:cubicBezTo>
                      <a:cubicBezTo>
                        <a:pt x="701774" y="25246"/>
                        <a:pt x="696631" y="41144"/>
                        <a:pt x="676057" y="44885"/>
                      </a:cubicBezTo>
                      <a:cubicBezTo>
                        <a:pt x="646131" y="50496"/>
                        <a:pt x="616673" y="57042"/>
                        <a:pt x="586748" y="63121"/>
                      </a:cubicBezTo>
                      <a:cubicBezTo>
                        <a:pt x="402986" y="100060"/>
                        <a:pt x="219223" y="137000"/>
                        <a:pt x="35461" y="174407"/>
                      </a:cubicBezTo>
                      <a:cubicBezTo>
                        <a:pt x="28448" y="176277"/>
                        <a:pt x="20966" y="177212"/>
                        <a:pt x="13485" y="178615"/>
                      </a:cubicBezTo>
                      <a:close/>
                    </a:path>
                  </a:pathLst>
                </a:custGeom>
                <a:solidFill>
                  <a:srgbClr val="000000"/>
                </a:solidFill>
                <a:ln w="4669"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619EDA5-9077-4CF1-AD3A-AAE102E3CF65}"/>
                    </a:ext>
                  </a:extLst>
                </p:cNvPr>
                <p:cNvSpPr/>
                <p:nvPr/>
              </p:nvSpPr>
              <p:spPr>
                <a:xfrm>
                  <a:off x="4412672" y="2008786"/>
                  <a:ext cx="963870" cy="241245"/>
                </a:xfrm>
                <a:custGeom>
                  <a:avLst/>
                  <a:gdLst>
                    <a:gd name="connsiteX0" fmla="*/ 708244 w 708556"/>
                    <a:gd name="connsiteY0" fmla="*/ 15358 h 177343"/>
                    <a:gd name="connsiteX1" fmla="*/ 682527 w 708556"/>
                    <a:gd name="connsiteY1" fmla="*/ 43413 h 177343"/>
                    <a:gd name="connsiteX2" fmla="*/ 238319 w 708556"/>
                    <a:gd name="connsiteY2" fmla="*/ 130852 h 177343"/>
                    <a:gd name="connsiteX3" fmla="*/ 23228 w 708556"/>
                    <a:gd name="connsiteY3" fmla="*/ 173403 h 177343"/>
                    <a:gd name="connsiteX4" fmla="*/ 784 w 708556"/>
                    <a:gd name="connsiteY4" fmla="*/ 171065 h 177343"/>
                    <a:gd name="connsiteX5" fmla="*/ 13876 w 708556"/>
                    <a:gd name="connsiteY5" fmla="*/ 145815 h 177343"/>
                    <a:gd name="connsiteX6" fmla="*/ 46608 w 708556"/>
                    <a:gd name="connsiteY6" fmla="*/ 134125 h 177343"/>
                    <a:gd name="connsiteX7" fmla="*/ 567968 w 708556"/>
                    <a:gd name="connsiteY7" fmla="*/ 27048 h 177343"/>
                    <a:gd name="connsiteX8" fmla="*/ 689073 w 708556"/>
                    <a:gd name="connsiteY8" fmla="*/ 1798 h 177343"/>
                    <a:gd name="connsiteX9" fmla="*/ 708244 w 708556"/>
                    <a:gd name="connsiteY9" fmla="*/ 15358 h 17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556" h="177343">
                      <a:moveTo>
                        <a:pt x="708244" y="15358"/>
                      </a:moveTo>
                      <a:cubicBezTo>
                        <a:pt x="709179" y="31723"/>
                        <a:pt x="700295" y="39672"/>
                        <a:pt x="682527" y="43413"/>
                      </a:cubicBezTo>
                      <a:cubicBezTo>
                        <a:pt x="534302" y="71936"/>
                        <a:pt x="386076" y="101394"/>
                        <a:pt x="238319" y="130852"/>
                      </a:cubicBezTo>
                      <a:cubicBezTo>
                        <a:pt x="166777" y="144880"/>
                        <a:pt x="94769" y="159375"/>
                        <a:pt x="23228" y="173403"/>
                      </a:cubicBezTo>
                      <a:cubicBezTo>
                        <a:pt x="15747" y="174805"/>
                        <a:pt x="4525" y="182754"/>
                        <a:pt x="784" y="171065"/>
                      </a:cubicBezTo>
                      <a:cubicBezTo>
                        <a:pt x="-2489" y="161245"/>
                        <a:pt x="4992" y="150958"/>
                        <a:pt x="13876" y="145815"/>
                      </a:cubicBezTo>
                      <a:cubicBezTo>
                        <a:pt x="24163" y="140204"/>
                        <a:pt x="35385" y="136463"/>
                        <a:pt x="46608" y="134125"/>
                      </a:cubicBezTo>
                      <a:cubicBezTo>
                        <a:pt x="220550" y="98121"/>
                        <a:pt x="394025" y="62584"/>
                        <a:pt x="567968" y="27048"/>
                      </a:cubicBezTo>
                      <a:cubicBezTo>
                        <a:pt x="608180" y="18631"/>
                        <a:pt x="648861" y="10214"/>
                        <a:pt x="689073" y="1798"/>
                      </a:cubicBezTo>
                      <a:cubicBezTo>
                        <a:pt x="699360" y="-540"/>
                        <a:pt x="710582" y="-3813"/>
                        <a:pt x="708244" y="15358"/>
                      </a:cubicBezTo>
                      <a:close/>
                    </a:path>
                  </a:pathLst>
                </a:custGeom>
                <a:solidFill>
                  <a:srgbClr val="000000"/>
                </a:solidFill>
                <a:ln w="4669"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F5D1D09-C89F-422C-A788-D880DED56E4B}"/>
                    </a:ext>
                  </a:extLst>
                </p:cNvPr>
                <p:cNvSpPr/>
                <p:nvPr/>
              </p:nvSpPr>
              <p:spPr>
                <a:xfrm>
                  <a:off x="6783504" y="1555166"/>
                  <a:ext cx="944564" cy="220028"/>
                </a:xfrm>
                <a:custGeom>
                  <a:avLst/>
                  <a:gdLst>
                    <a:gd name="connsiteX0" fmla="*/ 672571 w 694364"/>
                    <a:gd name="connsiteY0" fmla="*/ 0 h 161746"/>
                    <a:gd name="connsiteX1" fmla="*/ 694080 w 694364"/>
                    <a:gd name="connsiteY1" fmla="*/ 6546 h 161746"/>
                    <a:gd name="connsiteX2" fmla="*/ 676312 w 694364"/>
                    <a:gd name="connsiteY2" fmla="*/ 21041 h 161746"/>
                    <a:gd name="connsiteX3" fmla="*/ 526684 w 694364"/>
                    <a:gd name="connsiteY3" fmla="*/ 57046 h 161746"/>
                    <a:gd name="connsiteX4" fmla="*/ 27767 w 694364"/>
                    <a:gd name="connsiteY4" fmla="*/ 156642 h 161746"/>
                    <a:gd name="connsiteX5" fmla="*/ 647 w 694364"/>
                    <a:gd name="connsiteY5" fmla="*/ 152434 h 161746"/>
                    <a:gd name="connsiteX6" fmla="*/ 23559 w 694364"/>
                    <a:gd name="connsiteY6" fmla="*/ 117365 h 161746"/>
                    <a:gd name="connsiteX7" fmla="*/ 135780 w 694364"/>
                    <a:gd name="connsiteY7" fmla="*/ 94920 h 161746"/>
                    <a:gd name="connsiteX8" fmla="*/ 617863 w 694364"/>
                    <a:gd name="connsiteY8" fmla="*/ 7014 h 161746"/>
                    <a:gd name="connsiteX9" fmla="*/ 672571 w 694364"/>
                    <a:gd name="connsiteY9" fmla="*/ 0 h 161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4364" h="161746">
                      <a:moveTo>
                        <a:pt x="672571" y="0"/>
                      </a:moveTo>
                      <a:cubicBezTo>
                        <a:pt x="681455" y="935"/>
                        <a:pt x="692677" y="-1870"/>
                        <a:pt x="694080" y="6546"/>
                      </a:cubicBezTo>
                      <a:cubicBezTo>
                        <a:pt x="696418" y="17301"/>
                        <a:pt x="683793" y="18704"/>
                        <a:pt x="676312" y="21041"/>
                      </a:cubicBezTo>
                      <a:cubicBezTo>
                        <a:pt x="627682" y="37875"/>
                        <a:pt x="576715" y="46759"/>
                        <a:pt x="526684" y="57046"/>
                      </a:cubicBezTo>
                      <a:cubicBezTo>
                        <a:pt x="360222" y="90712"/>
                        <a:pt x="194229" y="123443"/>
                        <a:pt x="27767" y="156642"/>
                      </a:cubicBezTo>
                      <a:cubicBezTo>
                        <a:pt x="18883" y="158512"/>
                        <a:pt x="3453" y="169267"/>
                        <a:pt x="647" y="152434"/>
                      </a:cubicBezTo>
                      <a:cubicBezTo>
                        <a:pt x="-2158" y="137471"/>
                        <a:pt x="3920" y="121105"/>
                        <a:pt x="23559" y="117365"/>
                      </a:cubicBezTo>
                      <a:cubicBezTo>
                        <a:pt x="60966" y="109883"/>
                        <a:pt x="98373" y="101934"/>
                        <a:pt x="135780" y="94920"/>
                      </a:cubicBezTo>
                      <a:cubicBezTo>
                        <a:pt x="296163" y="64527"/>
                        <a:pt x="455610" y="28990"/>
                        <a:pt x="617863" y="7014"/>
                      </a:cubicBezTo>
                      <a:cubicBezTo>
                        <a:pt x="636567" y="4208"/>
                        <a:pt x="655270" y="2338"/>
                        <a:pt x="672571" y="0"/>
                      </a:cubicBezTo>
                      <a:close/>
                    </a:path>
                  </a:pathLst>
                </a:custGeom>
                <a:solidFill>
                  <a:srgbClr val="000000"/>
                </a:solidFill>
                <a:ln w="4669"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F91A034-8DCA-4D32-A4CB-D0AE0524D29B}"/>
                    </a:ext>
                  </a:extLst>
                </p:cNvPr>
                <p:cNvSpPr/>
                <p:nvPr/>
              </p:nvSpPr>
              <p:spPr>
                <a:xfrm>
                  <a:off x="6906349" y="992829"/>
                  <a:ext cx="1362667" cy="1567342"/>
                </a:xfrm>
                <a:custGeom>
                  <a:avLst/>
                  <a:gdLst>
                    <a:gd name="connsiteX0" fmla="*/ 464704 w 1362667"/>
                    <a:gd name="connsiteY0" fmla="*/ 1122996 h 1567342"/>
                    <a:gd name="connsiteX1" fmla="*/ 495026 w 1362667"/>
                    <a:gd name="connsiteY1" fmla="*/ 1127806 h 1567342"/>
                    <a:gd name="connsiteX2" fmla="*/ 537007 w 1362667"/>
                    <a:gd name="connsiteY2" fmla="*/ 1141800 h 1567342"/>
                    <a:gd name="connsiteX3" fmla="*/ 562450 w 1362667"/>
                    <a:gd name="connsiteY3" fmla="*/ 1241028 h 1567342"/>
                    <a:gd name="connsiteX4" fmla="*/ 451138 w 1362667"/>
                    <a:gd name="connsiteY4" fmla="*/ 1344071 h 1567342"/>
                    <a:gd name="connsiteX5" fmla="*/ 379261 w 1362667"/>
                    <a:gd name="connsiteY5" fmla="*/ 1396229 h 1567342"/>
                    <a:gd name="connsiteX6" fmla="*/ 376081 w 1362667"/>
                    <a:gd name="connsiteY6" fmla="*/ 1456656 h 1567342"/>
                    <a:gd name="connsiteX7" fmla="*/ 414881 w 1362667"/>
                    <a:gd name="connsiteY7" fmla="*/ 1494185 h 1567342"/>
                    <a:gd name="connsiteX8" fmla="*/ 426966 w 1362667"/>
                    <a:gd name="connsiteY8" fmla="*/ 1517719 h 1567342"/>
                    <a:gd name="connsiteX9" fmla="*/ 397707 w 1362667"/>
                    <a:gd name="connsiteY9" fmla="*/ 1525988 h 1567342"/>
                    <a:gd name="connsiteX10" fmla="*/ 280033 w 1362667"/>
                    <a:gd name="connsiteY10" fmla="*/ 1449660 h 1567342"/>
                    <a:gd name="connsiteX11" fmla="*/ 290847 w 1362667"/>
                    <a:gd name="connsiteY11" fmla="*/ 1395594 h 1567342"/>
                    <a:gd name="connsiteX12" fmla="*/ 365267 w 1362667"/>
                    <a:gd name="connsiteY12" fmla="*/ 1326897 h 1567342"/>
                    <a:gd name="connsiteX13" fmla="*/ 432055 w 1362667"/>
                    <a:gd name="connsiteY13" fmla="*/ 1174876 h 1567342"/>
                    <a:gd name="connsiteX14" fmla="*/ 464704 w 1362667"/>
                    <a:gd name="connsiteY14" fmla="*/ 1122996 h 1567342"/>
                    <a:gd name="connsiteX15" fmla="*/ 1185961 w 1362667"/>
                    <a:gd name="connsiteY15" fmla="*/ 864711 h 1567342"/>
                    <a:gd name="connsiteX16" fmla="*/ 1211245 w 1362667"/>
                    <a:gd name="connsiteY16" fmla="*/ 867652 h 1567342"/>
                    <a:gd name="connsiteX17" fmla="*/ 1338461 w 1362667"/>
                    <a:gd name="connsiteY17" fmla="*/ 944617 h 1567342"/>
                    <a:gd name="connsiteX18" fmla="*/ 1362631 w 1362667"/>
                    <a:gd name="connsiteY18" fmla="*/ 1007588 h 1567342"/>
                    <a:gd name="connsiteX19" fmla="*/ 1347365 w 1362667"/>
                    <a:gd name="connsiteY19" fmla="*/ 1059746 h 1567342"/>
                    <a:gd name="connsiteX20" fmla="*/ 1191527 w 1362667"/>
                    <a:gd name="connsiteY20" fmla="*/ 1298274 h 1567342"/>
                    <a:gd name="connsiteX21" fmla="*/ 1166085 w 1362667"/>
                    <a:gd name="connsiteY21" fmla="*/ 1310995 h 1567342"/>
                    <a:gd name="connsiteX22" fmla="*/ 1165448 w 1362667"/>
                    <a:gd name="connsiteY22" fmla="*/ 1284281 h 1567342"/>
                    <a:gd name="connsiteX23" fmla="*/ 1211245 w 1362667"/>
                    <a:gd name="connsiteY23" fmla="*/ 1155793 h 1567342"/>
                    <a:gd name="connsiteX24" fmla="*/ 1225239 w 1362667"/>
                    <a:gd name="connsiteY24" fmla="*/ 1106816 h 1567342"/>
                    <a:gd name="connsiteX25" fmla="*/ 1164812 w 1362667"/>
                    <a:gd name="connsiteY25" fmla="*/ 1017766 h 1567342"/>
                    <a:gd name="connsiteX26" fmla="*/ 1145729 w 1362667"/>
                    <a:gd name="connsiteY26" fmla="*/ 1015221 h 1567342"/>
                    <a:gd name="connsiteX27" fmla="*/ 1131100 w 1362667"/>
                    <a:gd name="connsiteY27" fmla="*/ 975785 h 1567342"/>
                    <a:gd name="connsiteX28" fmla="*/ 1173081 w 1362667"/>
                    <a:gd name="connsiteY28" fmla="*/ 888007 h 1567342"/>
                    <a:gd name="connsiteX29" fmla="*/ 1185961 w 1362667"/>
                    <a:gd name="connsiteY29" fmla="*/ 864711 h 1567342"/>
                    <a:gd name="connsiteX30" fmla="*/ 398979 w 1362667"/>
                    <a:gd name="connsiteY30" fmla="*/ 48 h 1567342"/>
                    <a:gd name="connsiteX31" fmla="*/ 407883 w 1362667"/>
                    <a:gd name="connsiteY31" fmla="*/ 11496 h 1567342"/>
                    <a:gd name="connsiteX32" fmla="*/ 414881 w 1362667"/>
                    <a:gd name="connsiteY32" fmla="*/ 49025 h 1567342"/>
                    <a:gd name="connsiteX33" fmla="*/ 535734 w 1362667"/>
                    <a:gd name="connsiteY33" fmla="*/ 190233 h 1567342"/>
                    <a:gd name="connsiteX34" fmla="*/ 625422 w 1362667"/>
                    <a:gd name="connsiteY34" fmla="*/ 208044 h 1567342"/>
                    <a:gd name="connsiteX35" fmla="*/ 637506 w 1362667"/>
                    <a:gd name="connsiteY35" fmla="*/ 185145 h 1567342"/>
                    <a:gd name="connsiteX36" fmla="*/ 594254 w 1362667"/>
                    <a:gd name="connsiteY36" fmla="*/ 134259 h 1567342"/>
                    <a:gd name="connsiteX37" fmla="*/ 559270 w 1362667"/>
                    <a:gd name="connsiteY37" fmla="*/ 38212 h 1567342"/>
                    <a:gd name="connsiteX38" fmla="*/ 570719 w 1362667"/>
                    <a:gd name="connsiteY38" fmla="*/ 11496 h 1567342"/>
                    <a:gd name="connsiteX39" fmla="*/ 589800 w 1362667"/>
                    <a:gd name="connsiteY39" fmla="*/ 29307 h 1567342"/>
                    <a:gd name="connsiteX40" fmla="*/ 661677 w 1362667"/>
                    <a:gd name="connsiteY40" fmla="*/ 148888 h 1567342"/>
                    <a:gd name="connsiteX41" fmla="*/ 778715 w 1362667"/>
                    <a:gd name="connsiteY41" fmla="*/ 233486 h 1567342"/>
                    <a:gd name="connsiteX42" fmla="*/ 807974 w 1362667"/>
                    <a:gd name="connsiteY42" fmla="*/ 234123 h 1567342"/>
                    <a:gd name="connsiteX43" fmla="*/ 800978 w 1362667"/>
                    <a:gd name="connsiteY43" fmla="*/ 208679 h 1567342"/>
                    <a:gd name="connsiteX44" fmla="*/ 773626 w 1362667"/>
                    <a:gd name="connsiteY44" fmla="*/ 154614 h 1567342"/>
                    <a:gd name="connsiteX45" fmla="*/ 779987 w 1362667"/>
                    <a:gd name="connsiteY45" fmla="*/ 120901 h 1567342"/>
                    <a:gd name="connsiteX46" fmla="*/ 807974 w 1362667"/>
                    <a:gd name="connsiteY46" fmla="*/ 136168 h 1567342"/>
                    <a:gd name="connsiteX47" fmla="*/ 846775 w 1362667"/>
                    <a:gd name="connsiteY47" fmla="*/ 201683 h 1567342"/>
                    <a:gd name="connsiteX48" fmla="*/ 1000068 w 1362667"/>
                    <a:gd name="connsiteY48" fmla="*/ 262110 h 1567342"/>
                    <a:gd name="connsiteX49" fmla="*/ 1087210 w 1362667"/>
                    <a:gd name="connsiteY49" fmla="*/ 265290 h 1567342"/>
                    <a:gd name="connsiteX50" fmla="*/ 1250046 w 1362667"/>
                    <a:gd name="connsiteY50" fmla="*/ 304091 h 1567342"/>
                    <a:gd name="connsiteX51" fmla="*/ 1272944 w 1362667"/>
                    <a:gd name="connsiteY51" fmla="*/ 344164 h 1567342"/>
                    <a:gd name="connsiteX52" fmla="*/ 1155906 w 1362667"/>
                    <a:gd name="connsiteY52" fmla="*/ 439574 h 1567342"/>
                    <a:gd name="connsiteX53" fmla="*/ 1080214 w 1362667"/>
                    <a:gd name="connsiteY53" fmla="*/ 566153 h 1567342"/>
                    <a:gd name="connsiteX54" fmla="*/ 1120922 w 1362667"/>
                    <a:gd name="connsiteY54" fmla="*/ 709269 h 1567342"/>
                    <a:gd name="connsiteX55" fmla="*/ 1154635 w 1362667"/>
                    <a:gd name="connsiteY55" fmla="*/ 818674 h 1567342"/>
                    <a:gd name="connsiteX56" fmla="*/ 1082121 w 1362667"/>
                    <a:gd name="connsiteY56" fmla="*/ 998682 h 1567342"/>
                    <a:gd name="connsiteX57" fmla="*/ 1058588 w 1362667"/>
                    <a:gd name="connsiteY57" fmla="*/ 1014584 h 1567342"/>
                    <a:gd name="connsiteX58" fmla="*/ 1057951 w 1362667"/>
                    <a:gd name="connsiteY58" fmla="*/ 1041300 h 1567342"/>
                    <a:gd name="connsiteX59" fmla="*/ 1125376 w 1362667"/>
                    <a:gd name="connsiteY59" fmla="*/ 1094093 h 1567342"/>
                    <a:gd name="connsiteX60" fmla="*/ 1147638 w 1362667"/>
                    <a:gd name="connsiteY60" fmla="*/ 1199045 h 1567342"/>
                    <a:gd name="connsiteX61" fmla="*/ 1017243 w 1362667"/>
                    <a:gd name="connsiteY61" fmla="*/ 1364425 h 1567342"/>
                    <a:gd name="connsiteX62" fmla="*/ 989891 w 1362667"/>
                    <a:gd name="connsiteY62" fmla="*/ 1372057 h 1567342"/>
                    <a:gd name="connsiteX63" fmla="*/ 993071 w 1362667"/>
                    <a:gd name="connsiteY63" fmla="*/ 1345979 h 1567342"/>
                    <a:gd name="connsiteX64" fmla="*/ 1043957 w 1362667"/>
                    <a:gd name="connsiteY64" fmla="*/ 1226397 h 1567342"/>
                    <a:gd name="connsiteX65" fmla="*/ 1000706 w 1362667"/>
                    <a:gd name="connsiteY65" fmla="*/ 1127806 h 1567342"/>
                    <a:gd name="connsiteX66" fmla="*/ 694117 w 1362667"/>
                    <a:gd name="connsiteY66" fmla="*/ 1068014 h 1567342"/>
                    <a:gd name="connsiteX67" fmla="*/ 463223 w 1362667"/>
                    <a:gd name="connsiteY67" fmla="*/ 1054657 h 1567342"/>
                    <a:gd name="connsiteX68" fmla="*/ 404068 w 1362667"/>
                    <a:gd name="connsiteY68" fmla="*/ 1109995 h 1567342"/>
                    <a:gd name="connsiteX69" fmla="*/ 208793 w 1362667"/>
                    <a:gd name="connsiteY69" fmla="*/ 1372694 h 1567342"/>
                    <a:gd name="connsiteX70" fmla="*/ 172536 w 1362667"/>
                    <a:gd name="connsiteY70" fmla="*/ 1384143 h 1567342"/>
                    <a:gd name="connsiteX71" fmla="*/ 140733 w 1362667"/>
                    <a:gd name="connsiteY71" fmla="*/ 1450931 h 1567342"/>
                    <a:gd name="connsiteX72" fmla="*/ 202432 w 1362667"/>
                    <a:gd name="connsiteY72" fmla="*/ 1530441 h 1567342"/>
                    <a:gd name="connsiteX73" fmla="*/ 217698 w 1362667"/>
                    <a:gd name="connsiteY73" fmla="*/ 1558427 h 1567342"/>
                    <a:gd name="connsiteX74" fmla="*/ 182713 w 1362667"/>
                    <a:gd name="connsiteY74" fmla="*/ 1564787 h 1567342"/>
                    <a:gd name="connsiteX75" fmla="*/ 123559 w 1362667"/>
                    <a:gd name="connsiteY75" fmla="*/ 1529804 h 1567342"/>
                    <a:gd name="connsiteX76" fmla="*/ 13518 w 1362667"/>
                    <a:gd name="connsiteY76" fmla="*/ 1390503 h 1567342"/>
                    <a:gd name="connsiteX77" fmla="*/ 24968 w 1362667"/>
                    <a:gd name="connsiteY77" fmla="*/ 1312267 h 1567342"/>
                    <a:gd name="connsiteX78" fmla="*/ 93026 w 1362667"/>
                    <a:gd name="connsiteY78" fmla="*/ 1255020 h 1567342"/>
                    <a:gd name="connsiteX79" fmla="*/ 110200 w 1362667"/>
                    <a:gd name="connsiteY79" fmla="*/ 1040028 h 1567342"/>
                    <a:gd name="connsiteX80" fmla="*/ 65675 w 1362667"/>
                    <a:gd name="connsiteY80" fmla="*/ 990414 h 1567342"/>
                    <a:gd name="connsiteX81" fmla="*/ 73945 w 1362667"/>
                    <a:gd name="connsiteY81" fmla="*/ 785599 h 1567342"/>
                    <a:gd name="connsiteX82" fmla="*/ 96207 w 1362667"/>
                    <a:gd name="connsiteY82" fmla="*/ 795139 h 1567342"/>
                    <a:gd name="connsiteX83" fmla="*/ 103841 w 1362667"/>
                    <a:gd name="connsiteY83" fmla="*/ 854931 h 1567342"/>
                    <a:gd name="connsiteX84" fmla="*/ 124831 w 1362667"/>
                    <a:gd name="connsiteY84" fmla="*/ 865107 h 1567342"/>
                    <a:gd name="connsiteX85" fmla="*/ 409157 w 1362667"/>
                    <a:gd name="connsiteY85" fmla="*/ 774149 h 1567342"/>
                    <a:gd name="connsiteX86" fmla="*/ 710655 w 1362667"/>
                    <a:gd name="connsiteY86" fmla="*/ 711178 h 1567342"/>
                    <a:gd name="connsiteX87" fmla="*/ 756453 w 1362667"/>
                    <a:gd name="connsiteY87" fmla="*/ 697819 h 1567342"/>
                    <a:gd name="connsiteX88" fmla="*/ 895753 w 1362667"/>
                    <a:gd name="connsiteY88" fmla="*/ 477738 h 1567342"/>
                    <a:gd name="connsiteX89" fmla="*/ 851864 w 1362667"/>
                    <a:gd name="connsiteY89" fmla="*/ 433850 h 1567342"/>
                    <a:gd name="connsiteX90" fmla="*/ 738642 w 1362667"/>
                    <a:gd name="connsiteY90" fmla="*/ 394413 h 1567342"/>
                    <a:gd name="connsiteX91" fmla="*/ 717016 w 1362667"/>
                    <a:gd name="connsiteY91" fmla="*/ 369606 h 1567342"/>
                    <a:gd name="connsiteX92" fmla="*/ 745003 w 1362667"/>
                    <a:gd name="connsiteY92" fmla="*/ 354340 h 1567342"/>
                    <a:gd name="connsiteX93" fmla="*/ 842322 w 1362667"/>
                    <a:gd name="connsiteY93" fmla="*/ 338438 h 1567342"/>
                    <a:gd name="connsiteX94" fmla="*/ 864586 w 1362667"/>
                    <a:gd name="connsiteY94" fmla="*/ 324444 h 1567342"/>
                    <a:gd name="connsiteX95" fmla="*/ 842322 w 1362667"/>
                    <a:gd name="connsiteY95" fmla="*/ 310452 h 1567342"/>
                    <a:gd name="connsiteX96" fmla="*/ 568175 w 1362667"/>
                    <a:gd name="connsiteY96" fmla="*/ 241755 h 1567342"/>
                    <a:gd name="connsiteX97" fmla="*/ 418698 w 1362667"/>
                    <a:gd name="connsiteY97" fmla="*/ 161610 h 1567342"/>
                    <a:gd name="connsiteX98" fmla="*/ 388802 w 1362667"/>
                    <a:gd name="connsiteY98" fmla="*/ 10225 h 1567342"/>
                    <a:gd name="connsiteX99" fmla="*/ 398979 w 1362667"/>
                    <a:gd name="connsiteY99" fmla="*/ 48 h 1567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1362667" h="1567342">
                      <a:moveTo>
                        <a:pt x="464704" y="1122996"/>
                      </a:moveTo>
                      <a:cubicBezTo>
                        <a:pt x="472804" y="1123075"/>
                        <a:pt x="482782" y="1124785"/>
                        <a:pt x="495026" y="1127806"/>
                      </a:cubicBezTo>
                      <a:cubicBezTo>
                        <a:pt x="509020" y="1131623"/>
                        <a:pt x="523650" y="1136075"/>
                        <a:pt x="537007" y="1141800"/>
                      </a:cubicBezTo>
                      <a:cubicBezTo>
                        <a:pt x="596798" y="1165335"/>
                        <a:pt x="602522" y="1189505"/>
                        <a:pt x="562450" y="1241028"/>
                      </a:cubicBezTo>
                      <a:cubicBezTo>
                        <a:pt x="531282" y="1281735"/>
                        <a:pt x="491846" y="1313540"/>
                        <a:pt x="451138" y="1344071"/>
                      </a:cubicBezTo>
                      <a:cubicBezTo>
                        <a:pt x="427602" y="1361881"/>
                        <a:pt x="402159" y="1377783"/>
                        <a:pt x="379261" y="1396229"/>
                      </a:cubicBezTo>
                      <a:cubicBezTo>
                        <a:pt x="353182" y="1417856"/>
                        <a:pt x="352546" y="1431849"/>
                        <a:pt x="376081" y="1456656"/>
                      </a:cubicBezTo>
                      <a:cubicBezTo>
                        <a:pt x="388166" y="1470013"/>
                        <a:pt x="402159" y="1481463"/>
                        <a:pt x="414881" y="1494185"/>
                      </a:cubicBezTo>
                      <a:cubicBezTo>
                        <a:pt x="421242" y="1500546"/>
                        <a:pt x="432055" y="1506270"/>
                        <a:pt x="426966" y="1517719"/>
                      </a:cubicBezTo>
                      <a:cubicBezTo>
                        <a:pt x="422514" y="1527897"/>
                        <a:pt x="411064" y="1524080"/>
                        <a:pt x="397707" y="1525988"/>
                      </a:cubicBezTo>
                      <a:cubicBezTo>
                        <a:pt x="349365" y="1518992"/>
                        <a:pt x="308657" y="1493548"/>
                        <a:pt x="280033" y="1449660"/>
                      </a:cubicBezTo>
                      <a:cubicBezTo>
                        <a:pt x="266676" y="1429305"/>
                        <a:pt x="276218" y="1410223"/>
                        <a:pt x="290847" y="1395594"/>
                      </a:cubicBezTo>
                      <a:cubicBezTo>
                        <a:pt x="315018" y="1372059"/>
                        <a:pt x="340460" y="1349795"/>
                        <a:pt x="365267" y="1326897"/>
                      </a:cubicBezTo>
                      <a:cubicBezTo>
                        <a:pt x="409792" y="1286189"/>
                        <a:pt x="430782" y="1234667"/>
                        <a:pt x="432055" y="1174876"/>
                      </a:cubicBezTo>
                      <a:cubicBezTo>
                        <a:pt x="433009" y="1137188"/>
                        <a:pt x="440404" y="1122757"/>
                        <a:pt x="464704" y="1122996"/>
                      </a:cubicBezTo>
                      <a:close/>
                      <a:moveTo>
                        <a:pt x="1185961" y="864711"/>
                      </a:moveTo>
                      <a:cubicBezTo>
                        <a:pt x="1192481" y="861769"/>
                        <a:pt x="1201068" y="863200"/>
                        <a:pt x="1211245" y="867652"/>
                      </a:cubicBezTo>
                      <a:cubicBezTo>
                        <a:pt x="1257042" y="887370"/>
                        <a:pt x="1300295" y="912177"/>
                        <a:pt x="1338461" y="944617"/>
                      </a:cubicBezTo>
                      <a:cubicBezTo>
                        <a:pt x="1355633" y="959246"/>
                        <a:pt x="1363268" y="978965"/>
                        <a:pt x="1362631" y="1007588"/>
                      </a:cubicBezTo>
                      <a:cubicBezTo>
                        <a:pt x="1358814" y="1020945"/>
                        <a:pt x="1354998" y="1041300"/>
                        <a:pt x="1347365" y="1059746"/>
                      </a:cubicBezTo>
                      <a:cubicBezTo>
                        <a:pt x="1309836" y="1148797"/>
                        <a:pt x="1252590" y="1225125"/>
                        <a:pt x="1191527" y="1298274"/>
                      </a:cubicBezTo>
                      <a:cubicBezTo>
                        <a:pt x="1185166" y="1305907"/>
                        <a:pt x="1177534" y="1318628"/>
                        <a:pt x="1166085" y="1310995"/>
                      </a:cubicBezTo>
                      <a:cubicBezTo>
                        <a:pt x="1157816" y="1305271"/>
                        <a:pt x="1162905" y="1293185"/>
                        <a:pt x="1165448" y="1284281"/>
                      </a:cubicBezTo>
                      <a:cubicBezTo>
                        <a:pt x="1180714" y="1241028"/>
                        <a:pt x="1196615" y="1198410"/>
                        <a:pt x="1211245" y="1155793"/>
                      </a:cubicBezTo>
                      <a:cubicBezTo>
                        <a:pt x="1216971" y="1139891"/>
                        <a:pt x="1222058" y="1123354"/>
                        <a:pt x="1225239" y="1106816"/>
                      </a:cubicBezTo>
                      <a:cubicBezTo>
                        <a:pt x="1234780" y="1055930"/>
                        <a:pt x="1215062" y="1027306"/>
                        <a:pt x="1164812" y="1017766"/>
                      </a:cubicBezTo>
                      <a:cubicBezTo>
                        <a:pt x="1158451" y="1016493"/>
                        <a:pt x="1152090" y="1016493"/>
                        <a:pt x="1145729" y="1015221"/>
                      </a:cubicBezTo>
                      <a:cubicBezTo>
                        <a:pt x="1112654" y="1008860"/>
                        <a:pt x="1109473" y="1000592"/>
                        <a:pt x="1131100" y="975785"/>
                      </a:cubicBezTo>
                      <a:cubicBezTo>
                        <a:pt x="1153363" y="950341"/>
                        <a:pt x="1167992" y="921082"/>
                        <a:pt x="1173081" y="888007"/>
                      </a:cubicBezTo>
                      <a:cubicBezTo>
                        <a:pt x="1174989" y="874967"/>
                        <a:pt x="1179441" y="867653"/>
                        <a:pt x="1185961" y="864711"/>
                      </a:cubicBezTo>
                      <a:close/>
                      <a:moveTo>
                        <a:pt x="398979" y="48"/>
                      </a:moveTo>
                      <a:cubicBezTo>
                        <a:pt x="404703" y="683"/>
                        <a:pt x="406611" y="6409"/>
                        <a:pt x="407883" y="11496"/>
                      </a:cubicBezTo>
                      <a:cubicBezTo>
                        <a:pt x="410428" y="24218"/>
                        <a:pt x="413609" y="36304"/>
                        <a:pt x="414881" y="49025"/>
                      </a:cubicBezTo>
                      <a:cubicBezTo>
                        <a:pt x="424422" y="122174"/>
                        <a:pt x="468311" y="166063"/>
                        <a:pt x="535734" y="190233"/>
                      </a:cubicBezTo>
                      <a:cubicBezTo>
                        <a:pt x="564995" y="200411"/>
                        <a:pt x="594254" y="208044"/>
                        <a:pt x="625422" y="208044"/>
                      </a:cubicBezTo>
                      <a:cubicBezTo>
                        <a:pt x="645140" y="208044"/>
                        <a:pt x="648956" y="199139"/>
                        <a:pt x="637506" y="185145"/>
                      </a:cubicBezTo>
                      <a:cubicBezTo>
                        <a:pt x="623513" y="167971"/>
                        <a:pt x="608883" y="151434"/>
                        <a:pt x="594254" y="134259"/>
                      </a:cubicBezTo>
                      <a:cubicBezTo>
                        <a:pt x="570082" y="106907"/>
                        <a:pt x="557362" y="75104"/>
                        <a:pt x="559270" y="38212"/>
                      </a:cubicBezTo>
                      <a:cubicBezTo>
                        <a:pt x="559906" y="28035"/>
                        <a:pt x="556725" y="14677"/>
                        <a:pt x="570719" y="11496"/>
                      </a:cubicBezTo>
                      <a:cubicBezTo>
                        <a:pt x="582169" y="8953"/>
                        <a:pt x="585349" y="21674"/>
                        <a:pt x="589800" y="29307"/>
                      </a:cubicBezTo>
                      <a:cubicBezTo>
                        <a:pt x="612063" y="70015"/>
                        <a:pt x="630509" y="113268"/>
                        <a:pt x="661677" y="148888"/>
                      </a:cubicBezTo>
                      <a:cubicBezTo>
                        <a:pt x="694117" y="186417"/>
                        <a:pt x="732281" y="215676"/>
                        <a:pt x="778715" y="233486"/>
                      </a:cubicBezTo>
                      <a:cubicBezTo>
                        <a:pt x="788256" y="237303"/>
                        <a:pt x="800341" y="243664"/>
                        <a:pt x="807974" y="234123"/>
                      </a:cubicBezTo>
                      <a:cubicBezTo>
                        <a:pt x="814972" y="225853"/>
                        <a:pt x="804794" y="216948"/>
                        <a:pt x="800978" y="208679"/>
                      </a:cubicBezTo>
                      <a:cubicBezTo>
                        <a:pt x="792073" y="190869"/>
                        <a:pt x="781895" y="173060"/>
                        <a:pt x="773626" y="154614"/>
                      </a:cubicBezTo>
                      <a:cubicBezTo>
                        <a:pt x="768538" y="143164"/>
                        <a:pt x="765358" y="127898"/>
                        <a:pt x="779987" y="120901"/>
                      </a:cubicBezTo>
                      <a:cubicBezTo>
                        <a:pt x="793344" y="114541"/>
                        <a:pt x="801613" y="126627"/>
                        <a:pt x="807974" y="136168"/>
                      </a:cubicBezTo>
                      <a:cubicBezTo>
                        <a:pt x="821331" y="157793"/>
                        <a:pt x="833418" y="180056"/>
                        <a:pt x="846775" y="201683"/>
                      </a:cubicBezTo>
                      <a:cubicBezTo>
                        <a:pt x="884939" y="264018"/>
                        <a:pt x="930737" y="282465"/>
                        <a:pt x="1000068" y="262110"/>
                      </a:cubicBezTo>
                      <a:cubicBezTo>
                        <a:pt x="1029964" y="253205"/>
                        <a:pt x="1058588" y="253840"/>
                        <a:pt x="1087210" y="265290"/>
                      </a:cubicBezTo>
                      <a:cubicBezTo>
                        <a:pt x="1140005" y="285645"/>
                        <a:pt x="1193434" y="301546"/>
                        <a:pt x="1250046" y="304091"/>
                      </a:cubicBezTo>
                      <a:cubicBezTo>
                        <a:pt x="1279305" y="305363"/>
                        <a:pt x="1285665" y="317448"/>
                        <a:pt x="1272944" y="344164"/>
                      </a:cubicBezTo>
                      <a:cubicBezTo>
                        <a:pt x="1249409" y="394413"/>
                        <a:pt x="1208065" y="423672"/>
                        <a:pt x="1155906" y="439574"/>
                      </a:cubicBezTo>
                      <a:cubicBezTo>
                        <a:pt x="1089755" y="459292"/>
                        <a:pt x="1068129" y="496821"/>
                        <a:pt x="1080214" y="566153"/>
                      </a:cubicBezTo>
                      <a:cubicBezTo>
                        <a:pt x="1088482" y="615767"/>
                        <a:pt x="1103113" y="662836"/>
                        <a:pt x="1120922" y="709269"/>
                      </a:cubicBezTo>
                      <a:cubicBezTo>
                        <a:pt x="1134916" y="744889"/>
                        <a:pt x="1146366" y="781145"/>
                        <a:pt x="1154635" y="818674"/>
                      </a:cubicBezTo>
                      <a:cubicBezTo>
                        <a:pt x="1170536" y="895003"/>
                        <a:pt x="1142549" y="953522"/>
                        <a:pt x="1082121" y="998682"/>
                      </a:cubicBezTo>
                      <a:cubicBezTo>
                        <a:pt x="1074490" y="1004408"/>
                        <a:pt x="1066856" y="1010132"/>
                        <a:pt x="1058588" y="1014584"/>
                      </a:cubicBezTo>
                      <a:cubicBezTo>
                        <a:pt x="1042685" y="1023489"/>
                        <a:pt x="1042050" y="1030487"/>
                        <a:pt x="1057951" y="1041300"/>
                      </a:cubicBezTo>
                      <a:cubicBezTo>
                        <a:pt x="1081486" y="1057837"/>
                        <a:pt x="1103749" y="1075012"/>
                        <a:pt x="1125376" y="1094093"/>
                      </a:cubicBezTo>
                      <a:cubicBezTo>
                        <a:pt x="1160995" y="1125261"/>
                        <a:pt x="1167992" y="1156429"/>
                        <a:pt x="1147638" y="1199045"/>
                      </a:cubicBezTo>
                      <a:cubicBezTo>
                        <a:pt x="1117106" y="1263925"/>
                        <a:pt x="1075762" y="1321172"/>
                        <a:pt x="1017243" y="1364425"/>
                      </a:cubicBezTo>
                      <a:cubicBezTo>
                        <a:pt x="1009609" y="1370149"/>
                        <a:pt x="1000068" y="1381599"/>
                        <a:pt x="989891" y="1372057"/>
                      </a:cubicBezTo>
                      <a:cubicBezTo>
                        <a:pt x="980986" y="1364425"/>
                        <a:pt x="989891" y="1354248"/>
                        <a:pt x="993071" y="1345979"/>
                      </a:cubicBezTo>
                      <a:cubicBezTo>
                        <a:pt x="1010246" y="1306543"/>
                        <a:pt x="1035053" y="1269650"/>
                        <a:pt x="1043957" y="1226397"/>
                      </a:cubicBezTo>
                      <a:cubicBezTo>
                        <a:pt x="1053499" y="1179964"/>
                        <a:pt x="1041413" y="1152613"/>
                        <a:pt x="1000706" y="1127806"/>
                      </a:cubicBezTo>
                      <a:cubicBezTo>
                        <a:pt x="905930" y="1069287"/>
                        <a:pt x="802250" y="1059109"/>
                        <a:pt x="694117" y="1068014"/>
                      </a:cubicBezTo>
                      <a:cubicBezTo>
                        <a:pt x="616516" y="1071831"/>
                        <a:pt x="540188" y="1062926"/>
                        <a:pt x="463223" y="1054657"/>
                      </a:cubicBezTo>
                      <a:cubicBezTo>
                        <a:pt x="411064" y="1048933"/>
                        <a:pt x="400252" y="1057837"/>
                        <a:pt x="404068" y="1109995"/>
                      </a:cubicBezTo>
                      <a:cubicBezTo>
                        <a:pt x="415517" y="1262653"/>
                        <a:pt x="337916" y="1338346"/>
                        <a:pt x="208793" y="1372694"/>
                      </a:cubicBezTo>
                      <a:cubicBezTo>
                        <a:pt x="196708" y="1375874"/>
                        <a:pt x="184621" y="1380327"/>
                        <a:pt x="172536" y="1384143"/>
                      </a:cubicBezTo>
                      <a:cubicBezTo>
                        <a:pt x="134372" y="1395592"/>
                        <a:pt x="126103" y="1412767"/>
                        <a:pt x="140733" y="1450931"/>
                      </a:cubicBezTo>
                      <a:cubicBezTo>
                        <a:pt x="153454" y="1484007"/>
                        <a:pt x="177625" y="1506905"/>
                        <a:pt x="202432" y="1530441"/>
                      </a:cubicBezTo>
                      <a:cubicBezTo>
                        <a:pt x="210700" y="1538073"/>
                        <a:pt x="224694" y="1545706"/>
                        <a:pt x="217698" y="1558427"/>
                      </a:cubicBezTo>
                      <a:cubicBezTo>
                        <a:pt x="210700" y="1571785"/>
                        <a:pt x="195435" y="1566696"/>
                        <a:pt x="182713" y="1564787"/>
                      </a:cubicBezTo>
                      <a:cubicBezTo>
                        <a:pt x="158542" y="1560335"/>
                        <a:pt x="140096" y="1546341"/>
                        <a:pt x="123559" y="1529804"/>
                      </a:cubicBezTo>
                      <a:cubicBezTo>
                        <a:pt x="81578" y="1487823"/>
                        <a:pt x="44686" y="1440754"/>
                        <a:pt x="13518" y="1390503"/>
                      </a:cubicBezTo>
                      <a:cubicBezTo>
                        <a:pt x="-7472" y="1356792"/>
                        <a:pt x="-4292" y="1339618"/>
                        <a:pt x="24968" y="1312267"/>
                      </a:cubicBezTo>
                      <a:cubicBezTo>
                        <a:pt x="46594" y="1291912"/>
                        <a:pt x="70764" y="1274738"/>
                        <a:pt x="93026" y="1255020"/>
                      </a:cubicBezTo>
                      <a:cubicBezTo>
                        <a:pt x="166175" y="1190141"/>
                        <a:pt x="180806" y="1116993"/>
                        <a:pt x="110200" y="1040028"/>
                      </a:cubicBezTo>
                      <a:cubicBezTo>
                        <a:pt x="94935" y="1023489"/>
                        <a:pt x="80941" y="1006951"/>
                        <a:pt x="65675" y="990414"/>
                      </a:cubicBezTo>
                      <a:cubicBezTo>
                        <a:pt x="15426" y="934439"/>
                        <a:pt x="19242" y="838392"/>
                        <a:pt x="73945" y="785599"/>
                      </a:cubicBezTo>
                      <a:cubicBezTo>
                        <a:pt x="89211" y="770332"/>
                        <a:pt x="94300" y="783053"/>
                        <a:pt x="96207" y="795139"/>
                      </a:cubicBezTo>
                      <a:cubicBezTo>
                        <a:pt x="99387" y="814857"/>
                        <a:pt x="101296" y="835211"/>
                        <a:pt x="103841" y="854931"/>
                      </a:cubicBezTo>
                      <a:cubicBezTo>
                        <a:pt x="105748" y="869560"/>
                        <a:pt x="112746" y="874649"/>
                        <a:pt x="124831" y="865107"/>
                      </a:cubicBezTo>
                      <a:cubicBezTo>
                        <a:pt x="208156" y="798956"/>
                        <a:pt x="311837" y="796411"/>
                        <a:pt x="409157" y="774149"/>
                      </a:cubicBezTo>
                      <a:cubicBezTo>
                        <a:pt x="509020" y="751250"/>
                        <a:pt x="610156" y="732168"/>
                        <a:pt x="710655" y="711178"/>
                      </a:cubicBezTo>
                      <a:cubicBezTo>
                        <a:pt x="725920" y="707997"/>
                        <a:pt x="741187" y="702272"/>
                        <a:pt x="756453" y="697819"/>
                      </a:cubicBezTo>
                      <a:cubicBezTo>
                        <a:pt x="867766" y="666653"/>
                        <a:pt x="899569" y="584599"/>
                        <a:pt x="895753" y="477738"/>
                      </a:cubicBezTo>
                      <a:cubicBezTo>
                        <a:pt x="895117" y="450388"/>
                        <a:pt x="880486" y="435122"/>
                        <a:pt x="851864" y="433850"/>
                      </a:cubicBezTo>
                      <a:cubicBezTo>
                        <a:pt x="810519" y="431942"/>
                        <a:pt x="774262" y="414131"/>
                        <a:pt x="738642" y="394413"/>
                      </a:cubicBezTo>
                      <a:cubicBezTo>
                        <a:pt x="728465" y="388689"/>
                        <a:pt x="715108" y="382964"/>
                        <a:pt x="717016" y="369606"/>
                      </a:cubicBezTo>
                      <a:cubicBezTo>
                        <a:pt x="718924" y="355612"/>
                        <a:pt x="734190" y="355612"/>
                        <a:pt x="745003" y="354340"/>
                      </a:cubicBezTo>
                      <a:cubicBezTo>
                        <a:pt x="777443" y="348616"/>
                        <a:pt x="809883" y="344799"/>
                        <a:pt x="842322" y="338438"/>
                      </a:cubicBezTo>
                      <a:cubicBezTo>
                        <a:pt x="850590" y="336531"/>
                        <a:pt x="864586" y="335894"/>
                        <a:pt x="864586" y="324444"/>
                      </a:cubicBezTo>
                      <a:cubicBezTo>
                        <a:pt x="864586" y="312359"/>
                        <a:pt x="851227" y="312359"/>
                        <a:pt x="842322" y="310452"/>
                      </a:cubicBezTo>
                      <a:cubicBezTo>
                        <a:pt x="750092" y="289461"/>
                        <a:pt x="658497" y="268471"/>
                        <a:pt x="568175" y="241755"/>
                      </a:cubicBezTo>
                      <a:cubicBezTo>
                        <a:pt x="513472" y="225853"/>
                        <a:pt x="460678" y="202955"/>
                        <a:pt x="418698" y="161610"/>
                      </a:cubicBezTo>
                      <a:cubicBezTo>
                        <a:pt x="374808" y="118357"/>
                        <a:pt x="376080" y="65563"/>
                        <a:pt x="388802" y="10225"/>
                      </a:cubicBezTo>
                      <a:cubicBezTo>
                        <a:pt x="390074" y="5136"/>
                        <a:pt x="392618" y="-589"/>
                        <a:pt x="398979" y="48"/>
                      </a:cubicBezTo>
                      <a:close/>
                    </a:path>
                  </a:pathLst>
                </a:custGeom>
                <a:solidFill>
                  <a:schemeClr val="accent1"/>
                </a:solidFill>
                <a:ln w="4669" cap="flat">
                  <a:noFill/>
                  <a:prstDash val="solid"/>
                  <a:miter/>
                </a:ln>
              </p:spPr>
              <p:txBody>
                <a:bodyPr rtlCol="0" anchor="ctr"/>
                <a:lstStyle/>
                <a:p>
                  <a:endParaRPr lang="en-US"/>
                </a:p>
              </p:txBody>
            </p:sp>
          </p:grpSp>
        </p:grpSp>
        <p:grpSp>
          <p:nvGrpSpPr>
            <p:cNvPr id="85" name="Group 84">
              <a:extLst>
                <a:ext uri="{FF2B5EF4-FFF2-40B4-BE49-F238E27FC236}">
                  <a16:creationId xmlns:a16="http://schemas.microsoft.com/office/drawing/2014/main" id="{88337438-6AB1-44E5-BDB9-EC2782A62FF5}"/>
                </a:ext>
              </a:extLst>
            </p:cNvPr>
            <p:cNvGrpSpPr/>
            <p:nvPr/>
          </p:nvGrpSpPr>
          <p:grpSpPr>
            <a:xfrm>
              <a:off x="1943866" y="771525"/>
              <a:ext cx="6751282" cy="2605883"/>
              <a:chOff x="1943866" y="771525"/>
              <a:chExt cx="6751282" cy="2605883"/>
            </a:xfrm>
          </p:grpSpPr>
          <p:sp>
            <p:nvSpPr>
              <p:cNvPr id="4" name="Freeform: Shape 3">
                <a:extLst>
                  <a:ext uri="{FF2B5EF4-FFF2-40B4-BE49-F238E27FC236}">
                    <a16:creationId xmlns:a16="http://schemas.microsoft.com/office/drawing/2014/main" id="{4D313F06-71F8-407B-B6E6-EFFCF69A6C70}"/>
                  </a:ext>
                </a:extLst>
              </p:cNvPr>
              <p:cNvSpPr/>
              <p:nvPr/>
            </p:nvSpPr>
            <p:spPr>
              <a:xfrm>
                <a:off x="8309052" y="2333721"/>
                <a:ext cx="386096" cy="381007"/>
              </a:xfrm>
              <a:custGeom>
                <a:avLst/>
                <a:gdLst>
                  <a:gd name="connsiteX0" fmla="*/ 283826 w 283825"/>
                  <a:gd name="connsiteY0" fmla="*/ 186100 h 280084"/>
                  <a:gd name="connsiteX1" fmla="*/ 207142 w 283825"/>
                  <a:gd name="connsiteY1" fmla="*/ 187970 h 280084"/>
                  <a:gd name="connsiteX2" fmla="*/ 195452 w 283825"/>
                  <a:gd name="connsiteY2" fmla="*/ 208076 h 280084"/>
                  <a:gd name="connsiteX3" fmla="*/ 205739 w 283825"/>
                  <a:gd name="connsiteY3" fmla="*/ 279150 h 280084"/>
                  <a:gd name="connsiteX4" fmla="*/ 156642 w 283825"/>
                  <a:gd name="connsiteY4" fmla="*/ 230521 h 280084"/>
                  <a:gd name="connsiteX5" fmla="*/ 125314 w 283825"/>
                  <a:gd name="connsiteY5" fmla="*/ 230053 h 280084"/>
                  <a:gd name="connsiteX6" fmla="*/ 79022 w 283825"/>
                  <a:gd name="connsiteY6" fmla="*/ 280085 h 280084"/>
                  <a:gd name="connsiteX7" fmla="*/ 84166 w 283825"/>
                  <a:gd name="connsiteY7" fmla="*/ 217896 h 280084"/>
                  <a:gd name="connsiteX8" fmla="*/ 59383 w 283825"/>
                  <a:gd name="connsiteY8" fmla="*/ 187035 h 280084"/>
                  <a:gd name="connsiteX9" fmla="*/ 0 w 283825"/>
                  <a:gd name="connsiteY9" fmla="*/ 179554 h 280084"/>
                  <a:gd name="connsiteX10" fmla="*/ 54240 w 283825"/>
                  <a:gd name="connsiteY10" fmla="*/ 145887 h 280084"/>
                  <a:gd name="connsiteX11" fmla="*/ 62189 w 283825"/>
                  <a:gd name="connsiteY11" fmla="*/ 113624 h 280084"/>
                  <a:gd name="connsiteX12" fmla="*/ 22444 w 283825"/>
                  <a:gd name="connsiteY12" fmla="*/ 57046 h 280084"/>
                  <a:gd name="connsiteX13" fmla="*/ 88374 w 283825"/>
                  <a:gd name="connsiteY13" fmla="*/ 79958 h 280084"/>
                  <a:gd name="connsiteX14" fmla="*/ 117832 w 283825"/>
                  <a:gd name="connsiteY14" fmla="*/ 66397 h 280084"/>
                  <a:gd name="connsiteX15" fmla="*/ 137471 w 283825"/>
                  <a:gd name="connsiteY15" fmla="*/ 0 h 280084"/>
                  <a:gd name="connsiteX16" fmla="*/ 161318 w 283825"/>
                  <a:gd name="connsiteY16" fmla="*/ 66397 h 280084"/>
                  <a:gd name="connsiteX17" fmla="*/ 189373 w 283825"/>
                  <a:gd name="connsiteY17" fmla="*/ 79958 h 280084"/>
                  <a:gd name="connsiteX18" fmla="*/ 249224 w 283825"/>
                  <a:gd name="connsiteY18" fmla="*/ 56111 h 280084"/>
                  <a:gd name="connsiteX19" fmla="*/ 253900 w 283825"/>
                  <a:gd name="connsiteY19" fmla="*/ 61254 h 280084"/>
                  <a:gd name="connsiteX20" fmla="*/ 217896 w 283825"/>
                  <a:gd name="connsiteY20" fmla="*/ 113156 h 280084"/>
                  <a:gd name="connsiteX21" fmla="*/ 225845 w 283825"/>
                  <a:gd name="connsiteY21" fmla="*/ 145887 h 280084"/>
                  <a:gd name="connsiteX22" fmla="*/ 283358 w 283825"/>
                  <a:gd name="connsiteY22" fmla="*/ 176748 h 280084"/>
                  <a:gd name="connsiteX23" fmla="*/ 283826 w 283825"/>
                  <a:gd name="connsiteY23" fmla="*/ 186100 h 280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3825" h="280084">
                    <a:moveTo>
                      <a:pt x="283826" y="186100"/>
                    </a:moveTo>
                    <a:cubicBezTo>
                      <a:pt x="258108" y="186567"/>
                      <a:pt x="232859" y="187035"/>
                      <a:pt x="207142" y="187970"/>
                    </a:cubicBezTo>
                    <a:cubicBezTo>
                      <a:pt x="193581" y="188438"/>
                      <a:pt x="194049" y="198257"/>
                      <a:pt x="195452" y="208076"/>
                    </a:cubicBezTo>
                    <a:cubicBezTo>
                      <a:pt x="198725" y="230053"/>
                      <a:pt x="201530" y="252030"/>
                      <a:pt x="205739" y="279150"/>
                    </a:cubicBezTo>
                    <a:cubicBezTo>
                      <a:pt x="182359" y="264655"/>
                      <a:pt x="170202" y="246886"/>
                      <a:pt x="156642" y="230521"/>
                    </a:cubicBezTo>
                    <a:cubicBezTo>
                      <a:pt x="145420" y="217428"/>
                      <a:pt x="137003" y="215558"/>
                      <a:pt x="125314" y="230053"/>
                    </a:cubicBezTo>
                    <a:cubicBezTo>
                      <a:pt x="111754" y="246886"/>
                      <a:pt x="96323" y="261849"/>
                      <a:pt x="79022" y="280085"/>
                    </a:cubicBezTo>
                    <a:cubicBezTo>
                      <a:pt x="73411" y="256238"/>
                      <a:pt x="81360" y="237067"/>
                      <a:pt x="84166" y="217896"/>
                    </a:cubicBezTo>
                    <a:cubicBezTo>
                      <a:pt x="88374" y="191243"/>
                      <a:pt x="86036" y="187970"/>
                      <a:pt x="59383" y="187035"/>
                    </a:cubicBezTo>
                    <a:cubicBezTo>
                      <a:pt x="40212" y="186567"/>
                      <a:pt x="20574" y="187970"/>
                      <a:pt x="0" y="179554"/>
                    </a:cubicBezTo>
                    <a:cubicBezTo>
                      <a:pt x="16833" y="163188"/>
                      <a:pt x="36004" y="154772"/>
                      <a:pt x="54240" y="145887"/>
                    </a:cubicBezTo>
                    <a:cubicBezTo>
                      <a:pt x="71541" y="137471"/>
                      <a:pt x="75749" y="129522"/>
                      <a:pt x="62189" y="113624"/>
                    </a:cubicBezTo>
                    <a:cubicBezTo>
                      <a:pt x="49097" y="97726"/>
                      <a:pt x="38342" y="79490"/>
                      <a:pt x="22444" y="57046"/>
                    </a:cubicBezTo>
                    <a:cubicBezTo>
                      <a:pt x="50032" y="61721"/>
                      <a:pt x="69203" y="71541"/>
                      <a:pt x="88374" y="79958"/>
                    </a:cubicBezTo>
                    <a:cubicBezTo>
                      <a:pt x="105207" y="87439"/>
                      <a:pt x="113624" y="85568"/>
                      <a:pt x="117832" y="66397"/>
                    </a:cubicBezTo>
                    <a:cubicBezTo>
                      <a:pt x="122508" y="45356"/>
                      <a:pt x="129990" y="25250"/>
                      <a:pt x="137471" y="0"/>
                    </a:cubicBezTo>
                    <a:cubicBezTo>
                      <a:pt x="152433" y="23379"/>
                      <a:pt x="155239" y="45824"/>
                      <a:pt x="161318" y="66397"/>
                    </a:cubicBezTo>
                    <a:cubicBezTo>
                      <a:pt x="166461" y="83231"/>
                      <a:pt x="173007" y="87439"/>
                      <a:pt x="189373" y="79958"/>
                    </a:cubicBezTo>
                    <a:cubicBezTo>
                      <a:pt x="209011" y="71073"/>
                      <a:pt x="229118" y="64059"/>
                      <a:pt x="249224" y="56111"/>
                    </a:cubicBezTo>
                    <a:cubicBezTo>
                      <a:pt x="250627" y="57981"/>
                      <a:pt x="252497" y="59384"/>
                      <a:pt x="253900" y="61254"/>
                    </a:cubicBezTo>
                    <a:cubicBezTo>
                      <a:pt x="241743" y="78555"/>
                      <a:pt x="230988" y="97258"/>
                      <a:pt x="217896" y="113156"/>
                    </a:cubicBezTo>
                    <a:cubicBezTo>
                      <a:pt x="204336" y="129522"/>
                      <a:pt x="208077" y="137938"/>
                      <a:pt x="225845" y="145887"/>
                    </a:cubicBezTo>
                    <a:cubicBezTo>
                      <a:pt x="245484" y="155239"/>
                      <a:pt x="264187" y="166461"/>
                      <a:pt x="283358" y="176748"/>
                    </a:cubicBezTo>
                    <a:cubicBezTo>
                      <a:pt x="283826" y="179554"/>
                      <a:pt x="283826" y="182827"/>
                      <a:pt x="283826" y="186100"/>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222647F6-6095-4AA8-8C3E-9FD11FC8D25A}"/>
                  </a:ext>
                </a:extLst>
              </p:cNvPr>
              <p:cNvSpPr/>
              <p:nvPr/>
            </p:nvSpPr>
            <p:spPr>
              <a:xfrm>
                <a:off x="6600559" y="771525"/>
                <a:ext cx="383552" cy="381643"/>
              </a:xfrm>
              <a:custGeom>
                <a:avLst/>
                <a:gdLst>
                  <a:gd name="connsiteX0" fmla="*/ 143082 w 281955"/>
                  <a:gd name="connsiteY0" fmla="*/ 0 h 280552"/>
                  <a:gd name="connsiteX1" fmla="*/ 162253 w 281955"/>
                  <a:gd name="connsiteY1" fmla="*/ 65930 h 280552"/>
                  <a:gd name="connsiteX2" fmla="*/ 188905 w 281955"/>
                  <a:gd name="connsiteY2" fmla="*/ 78087 h 280552"/>
                  <a:gd name="connsiteX3" fmla="*/ 254835 w 281955"/>
                  <a:gd name="connsiteY3" fmla="*/ 57046 h 280552"/>
                  <a:gd name="connsiteX4" fmla="*/ 215558 w 281955"/>
                  <a:gd name="connsiteY4" fmla="*/ 115494 h 280552"/>
                  <a:gd name="connsiteX5" fmla="*/ 220701 w 281955"/>
                  <a:gd name="connsiteY5" fmla="*/ 140276 h 280552"/>
                  <a:gd name="connsiteX6" fmla="*/ 281955 w 281955"/>
                  <a:gd name="connsiteY6" fmla="*/ 175813 h 280552"/>
                  <a:gd name="connsiteX7" fmla="*/ 219298 w 281955"/>
                  <a:gd name="connsiteY7" fmla="*/ 185165 h 280552"/>
                  <a:gd name="connsiteX8" fmla="*/ 195919 w 281955"/>
                  <a:gd name="connsiteY8" fmla="*/ 214155 h 280552"/>
                  <a:gd name="connsiteX9" fmla="*/ 202933 w 281955"/>
                  <a:gd name="connsiteY9" fmla="*/ 279617 h 280552"/>
                  <a:gd name="connsiteX10" fmla="*/ 155239 w 281955"/>
                  <a:gd name="connsiteY10" fmla="*/ 228183 h 280552"/>
                  <a:gd name="connsiteX11" fmla="*/ 124378 w 281955"/>
                  <a:gd name="connsiteY11" fmla="*/ 228650 h 280552"/>
                  <a:gd name="connsiteX12" fmla="*/ 74346 w 281955"/>
                  <a:gd name="connsiteY12" fmla="*/ 280553 h 280552"/>
                  <a:gd name="connsiteX13" fmla="*/ 84166 w 281955"/>
                  <a:gd name="connsiteY13" fmla="*/ 212752 h 280552"/>
                  <a:gd name="connsiteX14" fmla="*/ 61254 w 281955"/>
                  <a:gd name="connsiteY14" fmla="*/ 185165 h 280552"/>
                  <a:gd name="connsiteX15" fmla="*/ 0 w 281955"/>
                  <a:gd name="connsiteY15" fmla="*/ 177216 h 280552"/>
                  <a:gd name="connsiteX16" fmla="*/ 57981 w 281955"/>
                  <a:gd name="connsiteY16" fmla="*/ 141211 h 280552"/>
                  <a:gd name="connsiteX17" fmla="*/ 64527 w 281955"/>
                  <a:gd name="connsiteY17" fmla="*/ 114091 h 280552"/>
                  <a:gd name="connsiteX18" fmla="*/ 24314 w 281955"/>
                  <a:gd name="connsiteY18" fmla="*/ 54708 h 280552"/>
                  <a:gd name="connsiteX19" fmla="*/ 91647 w 281955"/>
                  <a:gd name="connsiteY19" fmla="*/ 77620 h 280552"/>
                  <a:gd name="connsiteX20" fmla="*/ 119235 w 281955"/>
                  <a:gd name="connsiteY20" fmla="*/ 63592 h 280552"/>
                  <a:gd name="connsiteX21" fmla="*/ 138873 w 281955"/>
                  <a:gd name="connsiteY21" fmla="*/ 0 h 280552"/>
                  <a:gd name="connsiteX22" fmla="*/ 143082 w 281955"/>
                  <a:gd name="connsiteY22" fmla="*/ 0 h 28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1955" h="280552">
                    <a:moveTo>
                      <a:pt x="143082" y="0"/>
                    </a:moveTo>
                    <a:cubicBezTo>
                      <a:pt x="149628" y="21977"/>
                      <a:pt x="157109" y="43486"/>
                      <a:pt x="162253" y="65930"/>
                    </a:cubicBezTo>
                    <a:cubicBezTo>
                      <a:pt x="166461" y="82763"/>
                      <a:pt x="174410" y="84633"/>
                      <a:pt x="188905" y="78087"/>
                    </a:cubicBezTo>
                    <a:cubicBezTo>
                      <a:pt x="209479" y="69203"/>
                      <a:pt x="230053" y="61254"/>
                      <a:pt x="254835" y="57046"/>
                    </a:cubicBezTo>
                    <a:cubicBezTo>
                      <a:pt x="241743" y="76684"/>
                      <a:pt x="229585" y="96791"/>
                      <a:pt x="215558" y="115494"/>
                    </a:cubicBezTo>
                    <a:cubicBezTo>
                      <a:pt x="206674" y="127184"/>
                      <a:pt x="207141" y="133262"/>
                      <a:pt x="220701" y="140276"/>
                    </a:cubicBezTo>
                    <a:cubicBezTo>
                      <a:pt x="240340" y="150563"/>
                      <a:pt x="259511" y="162253"/>
                      <a:pt x="281955" y="175813"/>
                    </a:cubicBezTo>
                    <a:cubicBezTo>
                      <a:pt x="259043" y="186100"/>
                      <a:pt x="238937" y="185165"/>
                      <a:pt x="219298" y="185165"/>
                    </a:cubicBezTo>
                    <a:cubicBezTo>
                      <a:pt x="198725" y="185165"/>
                      <a:pt x="191243" y="193581"/>
                      <a:pt x="195919" y="214155"/>
                    </a:cubicBezTo>
                    <a:cubicBezTo>
                      <a:pt x="200595" y="233794"/>
                      <a:pt x="205271" y="253433"/>
                      <a:pt x="202933" y="279617"/>
                    </a:cubicBezTo>
                    <a:cubicBezTo>
                      <a:pt x="184697" y="260446"/>
                      <a:pt x="169267" y="245016"/>
                      <a:pt x="155239" y="228183"/>
                    </a:cubicBezTo>
                    <a:cubicBezTo>
                      <a:pt x="143549" y="214155"/>
                      <a:pt x="135133" y="214623"/>
                      <a:pt x="124378" y="228650"/>
                    </a:cubicBezTo>
                    <a:cubicBezTo>
                      <a:pt x="111286" y="245951"/>
                      <a:pt x="96790" y="261849"/>
                      <a:pt x="74346" y="280553"/>
                    </a:cubicBezTo>
                    <a:cubicBezTo>
                      <a:pt x="78087" y="254368"/>
                      <a:pt x="79490" y="233326"/>
                      <a:pt x="84166" y="212752"/>
                    </a:cubicBezTo>
                    <a:cubicBezTo>
                      <a:pt x="88842" y="191711"/>
                      <a:pt x="82295" y="184230"/>
                      <a:pt x="61254" y="185165"/>
                    </a:cubicBezTo>
                    <a:cubicBezTo>
                      <a:pt x="41148" y="186100"/>
                      <a:pt x="21041" y="186567"/>
                      <a:pt x="0" y="177216"/>
                    </a:cubicBezTo>
                    <a:cubicBezTo>
                      <a:pt x="17768" y="160383"/>
                      <a:pt x="38810" y="151966"/>
                      <a:pt x="57981" y="141211"/>
                    </a:cubicBezTo>
                    <a:cubicBezTo>
                      <a:pt x="71541" y="133730"/>
                      <a:pt x="73879" y="126716"/>
                      <a:pt x="64527" y="114091"/>
                    </a:cubicBezTo>
                    <a:cubicBezTo>
                      <a:pt x="50967" y="96323"/>
                      <a:pt x="39277" y="77152"/>
                      <a:pt x="24314" y="54708"/>
                    </a:cubicBezTo>
                    <a:cubicBezTo>
                      <a:pt x="51902" y="57513"/>
                      <a:pt x="71541" y="68735"/>
                      <a:pt x="91647" y="77620"/>
                    </a:cubicBezTo>
                    <a:cubicBezTo>
                      <a:pt x="108948" y="85101"/>
                      <a:pt x="115026" y="80425"/>
                      <a:pt x="119235" y="63592"/>
                    </a:cubicBezTo>
                    <a:cubicBezTo>
                      <a:pt x="124378" y="42083"/>
                      <a:pt x="132327" y="21509"/>
                      <a:pt x="138873" y="0"/>
                    </a:cubicBezTo>
                    <a:cubicBezTo>
                      <a:pt x="139341" y="0"/>
                      <a:pt x="141211" y="0"/>
                      <a:pt x="143082" y="0"/>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6B45A4E-F6E5-4F08-982E-7F8EB0D1679E}"/>
                  </a:ext>
                </a:extLst>
              </p:cNvPr>
              <p:cNvSpPr/>
              <p:nvPr/>
            </p:nvSpPr>
            <p:spPr>
              <a:xfrm>
                <a:off x="2980029" y="1445126"/>
                <a:ext cx="306587" cy="298318"/>
              </a:xfrm>
              <a:custGeom>
                <a:avLst/>
                <a:gdLst>
                  <a:gd name="connsiteX0" fmla="*/ 64527 w 225377"/>
                  <a:gd name="connsiteY0" fmla="*/ 218363 h 219298"/>
                  <a:gd name="connsiteX1" fmla="*/ 69203 w 225377"/>
                  <a:gd name="connsiteY1" fmla="*/ 171137 h 219298"/>
                  <a:gd name="connsiteX2" fmla="*/ 54240 w 225377"/>
                  <a:gd name="connsiteY2" fmla="*/ 151031 h 219298"/>
                  <a:gd name="connsiteX3" fmla="*/ 0 w 225377"/>
                  <a:gd name="connsiteY3" fmla="*/ 145420 h 219298"/>
                  <a:gd name="connsiteX4" fmla="*/ 38342 w 225377"/>
                  <a:gd name="connsiteY4" fmla="*/ 119702 h 219298"/>
                  <a:gd name="connsiteX5" fmla="*/ 47226 w 225377"/>
                  <a:gd name="connsiteY5" fmla="*/ 83698 h 219298"/>
                  <a:gd name="connsiteX6" fmla="*/ 20106 w 225377"/>
                  <a:gd name="connsiteY6" fmla="*/ 44421 h 219298"/>
                  <a:gd name="connsiteX7" fmla="*/ 73879 w 225377"/>
                  <a:gd name="connsiteY7" fmla="*/ 62189 h 219298"/>
                  <a:gd name="connsiteX8" fmla="*/ 95855 w 225377"/>
                  <a:gd name="connsiteY8" fmla="*/ 51435 h 219298"/>
                  <a:gd name="connsiteX9" fmla="*/ 111753 w 225377"/>
                  <a:gd name="connsiteY9" fmla="*/ 0 h 219298"/>
                  <a:gd name="connsiteX10" fmla="*/ 131392 w 225377"/>
                  <a:gd name="connsiteY10" fmla="*/ 48162 h 219298"/>
                  <a:gd name="connsiteX11" fmla="*/ 158045 w 225377"/>
                  <a:gd name="connsiteY11" fmla="*/ 60786 h 219298"/>
                  <a:gd name="connsiteX12" fmla="*/ 206206 w 225377"/>
                  <a:gd name="connsiteY12" fmla="*/ 46759 h 219298"/>
                  <a:gd name="connsiteX13" fmla="*/ 180021 w 225377"/>
                  <a:gd name="connsiteY13" fmla="*/ 86036 h 219298"/>
                  <a:gd name="connsiteX14" fmla="*/ 185632 w 225377"/>
                  <a:gd name="connsiteY14" fmla="*/ 115494 h 219298"/>
                  <a:gd name="connsiteX15" fmla="*/ 225377 w 225377"/>
                  <a:gd name="connsiteY15" fmla="*/ 145420 h 219298"/>
                  <a:gd name="connsiteX16" fmla="*/ 178151 w 225377"/>
                  <a:gd name="connsiteY16" fmla="*/ 149628 h 219298"/>
                  <a:gd name="connsiteX17" fmla="*/ 159447 w 225377"/>
                  <a:gd name="connsiteY17" fmla="*/ 173475 h 219298"/>
                  <a:gd name="connsiteX18" fmla="*/ 164591 w 225377"/>
                  <a:gd name="connsiteY18" fmla="*/ 219299 h 219298"/>
                  <a:gd name="connsiteX19" fmla="*/ 140744 w 225377"/>
                  <a:gd name="connsiteY19" fmla="*/ 199660 h 219298"/>
                  <a:gd name="connsiteX20" fmla="*/ 86036 w 225377"/>
                  <a:gd name="connsiteY20" fmla="*/ 200595 h 219298"/>
                  <a:gd name="connsiteX21" fmla="*/ 64527 w 225377"/>
                  <a:gd name="connsiteY21" fmla="*/ 218363 h 21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5377" h="219298">
                    <a:moveTo>
                      <a:pt x="64527" y="218363"/>
                    </a:moveTo>
                    <a:cubicBezTo>
                      <a:pt x="61721" y="201063"/>
                      <a:pt x="66865" y="186100"/>
                      <a:pt x="69203" y="171137"/>
                    </a:cubicBezTo>
                    <a:cubicBezTo>
                      <a:pt x="71073" y="158045"/>
                      <a:pt x="66865" y="151966"/>
                      <a:pt x="54240" y="151031"/>
                    </a:cubicBezTo>
                    <a:cubicBezTo>
                      <a:pt x="37407" y="149628"/>
                      <a:pt x="20574" y="147758"/>
                      <a:pt x="0" y="145420"/>
                    </a:cubicBezTo>
                    <a:cubicBezTo>
                      <a:pt x="12157" y="131392"/>
                      <a:pt x="25717" y="125781"/>
                      <a:pt x="38342" y="119702"/>
                    </a:cubicBezTo>
                    <a:cubicBezTo>
                      <a:pt x="56111" y="110818"/>
                      <a:pt x="64059" y="101934"/>
                      <a:pt x="47226" y="83698"/>
                    </a:cubicBezTo>
                    <a:cubicBezTo>
                      <a:pt x="37407" y="72944"/>
                      <a:pt x="30393" y="59851"/>
                      <a:pt x="20106" y="44421"/>
                    </a:cubicBezTo>
                    <a:cubicBezTo>
                      <a:pt x="42550" y="46759"/>
                      <a:pt x="57981" y="56111"/>
                      <a:pt x="73879" y="62189"/>
                    </a:cubicBezTo>
                    <a:cubicBezTo>
                      <a:pt x="86036" y="66865"/>
                      <a:pt x="92582" y="64527"/>
                      <a:pt x="95855" y="51435"/>
                    </a:cubicBezTo>
                    <a:cubicBezTo>
                      <a:pt x="100064" y="35069"/>
                      <a:pt x="105675" y="19171"/>
                      <a:pt x="111753" y="0"/>
                    </a:cubicBezTo>
                    <a:cubicBezTo>
                      <a:pt x="127184" y="14963"/>
                      <a:pt x="126716" y="32731"/>
                      <a:pt x="131392" y="48162"/>
                    </a:cubicBezTo>
                    <a:cubicBezTo>
                      <a:pt x="136068" y="64059"/>
                      <a:pt x="142614" y="68268"/>
                      <a:pt x="158045" y="60786"/>
                    </a:cubicBezTo>
                    <a:cubicBezTo>
                      <a:pt x="172540" y="53773"/>
                      <a:pt x="187970" y="48629"/>
                      <a:pt x="206206" y="46759"/>
                    </a:cubicBezTo>
                    <a:cubicBezTo>
                      <a:pt x="197790" y="59851"/>
                      <a:pt x="189841" y="73879"/>
                      <a:pt x="180021" y="86036"/>
                    </a:cubicBezTo>
                    <a:cubicBezTo>
                      <a:pt x="169267" y="99596"/>
                      <a:pt x="168332" y="107545"/>
                      <a:pt x="185632" y="115494"/>
                    </a:cubicBezTo>
                    <a:cubicBezTo>
                      <a:pt x="200127" y="122040"/>
                      <a:pt x="213220" y="131860"/>
                      <a:pt x="225377" y="145420"/>
                    </a:cubicBezTo>
                    <a:cubicBezTo>
                      <a:pt x="209479" y="146823"/>
                      <a:pt x="194049" y="148693"/>
                      <a:pt x="178151" y="149628"/>
                    </a:cubicBezTo>
                    <a:cubicBezTo>
                      <a:pt x="162720" y="150563"/>
                      <a:pt x="156642" y="156642"/>
                      <a:pt x="159447" y="173475"/>
                    </a:cubicBezTo>
                    <a:cubicBezTo>
                      <a:pt x="162253" y="187970"/>
                      <a:pt x="167396" y="202933"/>
                      <a:pt x="164591" y="219299"/>
                    </a:cubicBezTo>
                    <a:cubicBezTo>
                      <a:pt x="152433" y="216026"/>
                      <a:pt x="147290" y="206674"/>
                      <a:pt x="140744" y="199660"/>
                    </a:cubicBezTo>
                    <a:cubicBezTo>
                      <a:pt x="113624" y="172072"/>
                      <a:pt x="114091" y="171605"/>
                      <a:pt x="86036" y="200595"/>
                    </a:cubicBezTo>
                    <a:cubicBezTo>
                      <a:pt x="80893" y="206674"/>
                      <a:pt x="76217" y="214623"/>
                      <a:pt x="64527" y="218363"/>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7D8DD666-8B88-489C-8727-89D5BFCD100C}"/>
                  </a:ext>
                </a:extLst>
              </p:cNvPr>
              <p:cNvSpPr/>
              <p:nvPr/>
            </p:nvSpPr>
            <p:spPr>
              <a:xfrm>
                <a:off x="1943866" y="1836311"/>
                <a:ext cx="284324" cy="284324"/>
              </a:xfrm>
              <a:custGeom>
                <a:avLst/>
                <a:gdLst>
                  <a:gd name="connsiteX0" fmla="*/ 106610 w 209011"/>
                  <a:gd name="connsiteY0" fmla="*/ 935 h 209011"/>
                  <a:gd name="connsiteX1" fmla="*/ 118767 w 209011"/>
                  <a:gd name="connsiteY1" fmla="*/ 40680 h 209011"/>
                  <a:gd name="connsiteX2" fmla="*/ 143549 w 209011"/>
                  <a:gd name="connsiteY2" fmla="*/ 53305 h 209011"/>
                  <a:gd name="connsiteX3" fmla="*/ 186568 w 209011"/>
                  <a:gd name="connsiteY3" fmla="*/ 39277 h 209011"/>
                  <a:gd name="connsiteX4" fmla="*/ 165994 w 209011"/>
                  <a:gd name="connsiteY4" fmla="*/ 74346 h 209011"/>
                  <a:gd name="connsiteX5" fmla="*/ 173007 w 209011"/>
                  <a:gd name="connsiteY5" fmla="*/ 107545 h 209011"/>
                  <a:gd name="connsiteX6" fmla="*/ 209012 w 209011"/>
                  <a:gd name="connsiteY6" fmla="*/ 132327 h 209011"/>
                  <a:gd name="connsiteX7" fmla="*/ 165994 w 209011"/>
                  <a:gd name="connsiteY7" fmla="*/ 136536 h 209011"/>
                  <a:gd name="connsiteX8" fmla="*/ 145420 w 209011"/>
                  <a:gd name="connsiteY8" fmla="*/ 159447 h 209011"/>
                  <a:gd name="connsiteX9" fmla="*/ 149628 w 209011"/>
                  <a:gd name="connsiteY9" fmla="*/ 202465 h 209011"/>
                  <a:gd name="connsiteX10" fmla="*/ 115027 w 209011"/>
                  <a:gd name="connsiteY10" fmla="*/ 171137 h 209011"/>
                  <a:gd name="connsiteX11" fmla="*/ 90712 w 209011"/>
                  <a:gd name="connsiteY11" fmla="*/ 171137 h 209011"/>
                  <a:gd name="connsiteX12" fmla="*/ 55175 w 209011"/>
                  <a:gd name="connsiteY12" fmla="*/ 209012 h 209011"/>
                  <a:gd name="connsiteX13" fmla="*/ 60786 w 209011"/>
                  <a:gd name="connsiteY13" fmla="*/ 159915 h 209011"/>
                  <a:gd name="connsiteX14" fmla="*/ 42083 w 209011"/>
                  <a:gd name="connsiteY14" fmla="*/ 136536 h 209011"/>
                  <a:gd name="connsiteX15" fmla="*/ 0 w 209011"/>
                  <a:gd name="connsiteY15" fmla="*/ 131860 h 209011"/>
                  <a:gd name="connsiteX16" fmla="*/ 26185 w 209011"/>
                  <a:gd name="connsiteY16" fmla="*/ 111286 h 209011"/>
                  <a:gd name="connsiteX17" fmla="*/ 36472 w 209011"/>
                  <a:gd name="connsiteY17" fmla="*/ 69203 h 209011"/>
                  <a:gd name="connsiteX18" fmla="*/ 20106 w 209011"/>
                  <a:gd name="connsiteY18" fmla="*/ 39277 h 209011"/>
                  <a:gd name="connsiteX19" fmla="*/ 61722 w 209011"/>
                  <a:gd name="connsiteY19" fmla="*/ 53305 h 209011"/>
                  <a:gd name="connsiteX20" fmla="*/ 87439 w 209011"/>
                  <a:gd name="connsiteY20" fmla="*/ 41148 h 209011"/>
                  <a:gd name="connsiteX21" fmla="*/ 101467 w 209011"/>
                  <a:gd name="connsiteY21" fmla="*/ 0 h 209011"/>
                  <a:gd name="connsiteX22" fmla="*/ 106610 w 209011"/>
                  <a:gd name="connsiteY22" fmla="*/ 935 h 20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9011" h="209011">
                    <a:moveTo>
                      <a:pt x="106610" y="935"/>
                    </a:moveTo>
                    <a:cubicBezTo>
                      <a:pt x="110818" y="14028"/>
                      <a:pt x="115494" y="27120"/>
                      <a:pt x="118767" y="40680"/>
                    </a:cubicBezTo>
                    <a:cubicBezTo>
                      <a:pt x="122040" y="55643"/>
                      <a:pt x="128587" y="59851"/>
                      <a:pt x="143549" y="53305"/>
                    </a:cubicBezTo>
                    <a:cubicBezTo>
                      <a:pt x="156642" y="47694"/>
                      <a:pt x="169734" y="40213"/>
                      <a:pt x="186568" y="39277"/>
                    </a:cubicBezTo>
                    <a:cubicBezTo>
                      <a:pt x="182827" y="54708"/>
                      <a:pt x="173475" y="64527"/>
                      <a:pt x="165994" y="74346"/>
                    </a:cubicBezTo>
                    <a:cubicBezTo>
                      <a:pt x="154304" y="89309"/>
                      <a:pt x="153369" y="98661"/>
                      <a:pt x="173007" y="107545"/>
                    </a:cubicBezTo>
                    <a:cubicBezTo>
                      <a:pt x="185165" y="112689"/>
                      <a:pt x="198257" y="118767"/>
                      <a:pt x="209012" y="132327"/>
                    </a:cubicBezTo>
                    <a:cubicBezTo>
                      <a:pt x="193581" y="137938"/>
                      <a:pt x="179554" y="136536"/>
                      <a:pt x="165994" y="136536"/>
                    </a:cubicBezTo>
                    <a:cubicBezTo>
                      <a:pt x="149160" y="136536"/>
                      <a:pt x="141679" y="140744"/>
                      <a:pt x="145420" y="159447"/>
                    </a:cubicBezTo>
                    <a:cubicBezTo>
                      <a:pt x="148225" y="172540"/>
                      <a:pt x="152434" y="186568"/>
                      <a:pt x="149628" y="202465"/>
                    </a:cubicBezTo>
                    <a:cubicBezTo>
                      <a:pt x="133730" y="195452"/>
                      <a:pt x="124378" y="182827"/>
                      <a:pt x="115027" y="171137"/>
                    </a:cubicBezTo>
                    <a:cubicBezTo>
                      <a:pt x="106142" y="160383"/>
                      <a:pt x="99129" y="161318"/>
                      <a:pt x="90712" y="171137"/>
                    </a:cubicBezTo>
                    <a:cubicBezTo>
                      <a:pt x="79957" y="183294"/>
                      <a:pt x="68735" y="194516"/>
                      <a:pt x="55175" y="209012"/>
                    </a:cubicBezTo>
                    <a:cubicBezTo>
                      <a:pt x="52370" y="189373"/>
                      <a:pt x="57981" y="174878"/>
                      <a:pt x="60786" y="159915"/>
                    </a:cubicBezTo>
                    <a:cubicBezTo>
                      <a:pt x="63592" y="144485"/>
                      <a:pt x="59384" y="136536"/>
                      <a:pt x="42083" y="136536"/>
                    </a:cubicBezTo>
                    <a:cubicBezTo>
                      <a:pt x="28523" y="136536"/>
                      <a:pt x="14495" y="138406"/>
                      <a:pt x="0" y="131860"/>
                    </a:cubicBezTo>
                    <a:cubicBezTo>
                      <a:pt x="6079" y="119702"/>
                      <a:pt x="17301" y="116429"/>
                      <a:pt x="26185" y="111286"/>
                    </a:cubicBezTo>
                    <a:cubicBezTo>
                      <a:pt x="54708" y="94920"/>
                      <a:pt x="54708" y="95388"/>
                      <a:pt x="36472" y="69203"/>
                    </a:cubicBezTo>
                    <a:cubicBezTo>
                      <a:pt x="30393" y="60319"/>
                      <a:pt x="21977" y="52837"/>
                      <a:pt x="20106" y="39277"/>
                    </a:cubicBezTo>
                    <a:cubicBezTo>
                      <a:pt x="36004" y="40213"/>
                      <a:pt x="48629" y="47694"/>
                      <a:pt x="61722" y="53305"/>
                    </a:cubicBezTo>
                    <a:cubicBezTo>
                      <a:pt x="76217" y="59384"/>
                      <a:pt x="83231" y="55643"/>
                      <a:pt x="87439" y="41148"/>
                    </a:cubicBezTo>
                    <a:cubicBezTo>
                      <a:pt x="91180" y="27120"/>
                      <a:pt x="96791" y="13560"/>
                      <a:pt x="101467" y="0"/>
                    </a:cubicBezTo>
                    <a:cubicBezTo>
                      <a:pt x="102402" y="468"/>
                      <a:pt x="104740" y="468"/>
                      <a:pt x="106610" y="935"/>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3B5EB3BB-1415-4F5D-A10D-E7CEFFE12AF6}"/>
                  </a:ext>
                </a:extLst>
              </p:cNvPr>
              <p:cNvSpPr/>
              <p:nvPr/>
            </p:nvSpPr>
            <p:spPr>
              <a:xfrm>
                <a:off x="2377031" y="1460392"/>
                <a:ext cx="286869" cy="284324"/>
              </a:xfrm>
              <a:custGeom>
                <a:avLst/>
                <a:gdLst>
                  <a:gd name="connsiteX0" fmla="*/ 210882 w 210882"/>
                  <a:gd name="connsiteY0" fmla="*/ 131392 h 209011"/>
                  <a:gd name="connsiteX1" fmla="*/ 169734 w 210882"/>
                  <a:gd name="connsiteY1" fmla="*/ 140276 h 209011"/>
                  <a:gd name="connsiteX2" fmla="*/ 148693 w 210882"/>
                  <a:gd name="connsiteY2" fmla="*/ 168332 h 209011"/>
                  <a:gd name="connsiteX3" fmla="*/ 155707 w 210882"/>
                  <a:gd name="connsiteY3" fmla="*/ 209012 h 209011"/>
                  <a:gd name="connsiteX4" fmla="*/ 119235 w 210882"/>
                  <a:gd name="connsiteY4" fmla="*/ 173943 h 209011"/>
                  <a:gd name="connsiteX5" fmla="*/ 93518 w 210882"/>
                  <a:gd name="connsiteY5" fmla="*/ 173007 h 209011"/>
                  <a:gd name="connsiteX6" fmla="*/ 63124 w 210882"/>
                  <a:gd name="connsiteY6" fmla="*/ 200595 h 209011"/>
                  <a:gd name="connsiteX7" fmla="*/ 63592 w 210882"/>
                  <a:gd name="connsiteY7" fmla="*/ 158512 h 209011"/>
                  <a:gd name="connsiteX8" fmla="*/ 46759 w 210882"/>
                  <a:gd name="connsiteY8" fmla="*/ 140276 h 209011"/>
                  <a:gd name="connsiteX9" fmla="*/ 0 w 210882"/>
                  <a:gd name="connsiteY9" fmla="*/ 135600 h 209011"/>
                  <a:gd name="connsiteX10" fmla="*/ 38342 w 210882"/>
                  <a:gd name="connsiteY10" fmla="*/ 109883 h 209011"/>
                  <a:gd name="connsiteX11" fmla="*/ 44888 w 210882"/>
                  <a:gd name="connsiteY11" fmla="*/ 79490 h 209011"/>
                  <a:gd name="connsiteX12" fmla="*/ 21977 w 210882"/>
                  <a:gd name="connsiteY12" fmla="*/ 42083 h 209011"/>
                  <a:gd name="connsiteX13" fmla="*/ 65930 w 210882"/>
                  <a:gd name="connsiteY13" fmla="*/ 57046 h 209011"/>
                  <a:gd name="connsiteX14" fmla="*/ 90712 w 210882"/>
                  <a:gd name="connsiteY14" fmla="*/ 44421 h 209011"/>
                  <a:gd name="connsiteX15" fmla="*/ 103805 w 210882"/>
                  <a:gd name="connsiteY15" fmla="*/ 0 h 209011"/>
                  <a:gd name="connsiteX16" fmla="*/ 122040 w 210882"/>
                  <a:gd name="connsiteY16" fmla="*/ 46759 h 209011"/>
                  <a:gd name="connsiteX17" fmla="*/ 144017 w 210882"/>
                  <a:gd name="connsiteY17" fmla="*/ 57513 h 209011"/>
                  <a:gd name="connsiteX18" fmla="*/ 187970 w 210882"/>
                  <a:gd name="connsiteY18" fmla="*/ 42550 h 209011"/>
                  <a:gd name="connsiteX19" fmla="*/ 163188 w 210882"/>
                  <a:gd name="connsiteY19" fmla="*/ 84166 h 209011"/>
                  <a:gd name="connsiteX20" fmla="*/ 168799 w 210882"/>
                  <a:gd name="connsiteY20" fmla="*/ 106610 h 209011"/>
                  <a:gd name="connsiteX21" fmla="*/ 210882 w 210882"/>
                  <a:gd name="connsiteY21" fmla="*/ 131392 h 20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882" h="209011">
                    <a:moveTo>
                      <a:pt x="210882" y="131392"/>
                    </a:moveTo>
                    <a:cubicBezTo>
                      <a:pt x="194517" y="139341"/>
                      <a:pt x="181892" y="140744"/>
                      <a:pt x="169734" y="140276"/>
                    </a:cubicBezTo>
                    <a:cubicBezTo>
                      <a:pt x="148225" y="139809"/>
                      <a:pt x="144485" y="150563"/>
                      <a:pt x="148693" y="168332"/>
                    </a:cubicBezTo>
                    <a:cubicBezTo>
                      <a:pt x="151498" y="180021"/>
                      <a:pt x="152901" y="192178"/>
                      <a:pt x="155707" y="209012"/>
                    </a:cubicBezTo>
                    <a:cubicBezTo>
                      <a:pt x="137471" y="198257"/>
                      <a:pt x="128587" y="186100"/>
                      <a:pt x="119235" y="173943"/>
                    </a:cubicBezTo>
                    <a:cubicBezTo>
                      <a:pt x="110818" y="162721"/>
                      <a:pt x="103337" y="160850"/>
                      <a:pt x="93518" y="173007"/>
                    </a:cubicBezTo>
                    <a:cubicBezTo>
                      <a:pt x="84166" y="183762"/>
                      <a:pt x="74346" y="206206"/>
                      <a:pt x="63124" y="200595"/>
                    </a:cubicBezTo>
                    <a:cubicBezTo>
                      <a:pt x="48162" y="193581"/>
                      <a:pt x="62189" y="173007"/>
                      <a:pt x="63592" y="158512"/>
                    </a:cubicBezTo>
                    <a:cubicBezTo>
                      <a:pt x="64995" y="144017"/>
                      <a:pt x="58916" y="141211"/>
                      <a:pt x="46759" y="140276"/>
                    </a:cubicBezTo>
                    <a:cubicBezTo>
                      <a:pt x="32264" y="139341"/>
                      <a:pt x="17768" y="137471"/>
                      <a:pt x="0" y="135600"/>
                    </a:cubicBezTo>
                    <a:cubicBezTo>
                      <a:pt x="11222" y="120170"/>
                      <a:pt x="25717" y="115962"/>
                      <a:pt x="38342" y="109883"/>
                    </a:cubicBezTo>
                    <a:cubicBezTo>
                      <a:pt x="54708" y="101934"/>
                      <a:pt x="56111" y="93050"/>
                      <a:pt x="44888" y="79490"/>
                    </a:cubicBezTo>
                    <a:cubicBezTo>
                      <a:pt x="36004" y="68735"/>
                      <a:pt x="26653" y="57981"/>
                      <a:pt x="21977" y="42083"/>
                    </a:cubicBezTo>
                    <a:cubicBezTo>
                      <a:pt x="38810" y="43486"/>
                      <a:pt x="52370" y="51435"/>
                      <a:pt x="65930" y="57046"/>
                    </a:cubicBezTo>
                    <a:cubicBezTo>
                      <a:pt x="80425" y="63124"/>
                      <a:pt x="87439" y="59851"/>
                      <a:pt x="90712" y="44421"/>
                    </a:cubicBezTo>
                    <a:cubicBezTo>
                      <a:pt x="93518" y="30861"/>
                      <a:pt x="98661" y="18236"/>
                      <a:pt x="103805" y="0"/>
                    </a:cubicBezTo>
                    <a:cubicBezTo>
                      <a:pt x="115494" y="17301"/>
                      <a:pt x="117832" y="32731"/>
                      <a:pt x="122040" y="46759"/>
                    </a:cubicBezTo>
                    <a:cubicBezTo>
                      <a:pt x="126249" y="59384"/>
                      <a:pt x="131860" y="62657"/>
                      <a:pt x="144017" y="57513"/>
                    </a:cubicBezTo>
                    <a:cubicBezTo>
                      <a:pt x="157577" y="51902"/>
                      <a:pt x="170670" y="44421"/>
                      <a:pt x="187970" y="42550"/>
                    </a:cubicBezTo>
                    <a:cubicBezTo>
                      <a:pt x="182827" y="59851"/>
                      <a:pt x="171137" y="71073"/>
                      <a:pt x="163188" y="84166"/>
                    </a:cubicBezTo>
                    <a:cubicBezTo>
                      <a:pt x="156642" y="94453"/>
                      <a:pt x="157577" y="100999"/>
                      <a:pt x="168799" y="106610"/>
                    </a:cubicBezTo>
                    <a:cubicBezTo>
                      <a:pt x="181892" y="114091"/>
                      <a:pt x="194049" y="121573"/>
                      <a:pt x="210882" y="131392"/>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228C5CFA-080F-4677-96CF-E86AD53F9D1D}"/>
                  </a:ext>
                </a:extLst>
              </p:cNvPr>
              <p:cNvSpPr/>
              <p:nvPr/>
            </p:nvSpPr>
            <p:spPr>
              <a:xfrm>
                <a:off x="5302969" y="1133450"/>
                <a:ext cx="281407" cy="285596"/>
              </a:xfrm>
              <a:custGeom>
                <a:avLst/>
                <a:gdLst>
                  <a:gd name="connsiteX0" fmla="*/ 206206 w 206867"/>
                  <a:gd name="connsiteY0" fmla="*/ 137003 h 209946"/>
                  <a:gd name="connsiteX1" fmla="*/ 165526 w 206867"/>
                  <a:gd name="connsiteY1" fmla="*/ 139809 h 209946"/>
                  <a:gd name="connsiteX2" fmla="*/ 146355 w 206867"/>
                  <a:gd name="connsiteY2" fmla="*/ 163656 h 209946"/>
                  <a:gd name="connsiteX3" fmla="*/ 149628 w 206867"/>
                  <a:gd name="connsiteY3" fmla="*/ 209947 h 209946"/>
                  <a:gd name="connsiteX4" fmla="*/ 116429 w 206867"/>
                  <a:gd name="connsiteY4" fmla="*/ 173475 h 209946"/>
                  <a:gd name="connsiteX5" fmla="*/ 90712 w 206867"/>
                  <a:gd name="connsiteY5" fmla="*/ 173943 h 209946"/>
                  <a:gd name="connsiteX6" fmla="*/ 58448 w 206867"/>
                  <a:gd name="connsiteY6" fmla="*/ 206206 h 209946"/>
                  <a:gd name="connsiteX7" fmla="*/ 61254 w 206867"/>
                  <a:gd name="connsiteY7" fmla="*/ 163188 h 209946"/>
                  <a:gd name="connsiteX8" fmla="*/ 43953 w 206867"/>
                  <a:gd name="connsiteY8" fmla="*/ 139809 h 209946"/>
                  <a:gd name="connsiteX9" fmla="*/ 0 w 206867"/>
                  <a:gd name="connsiteY9" fmla="*/ 136536 h 209946"/>
                  <a:gd name="connsiteX10" fmla="*/ 37874 w 206867"/>
                  <a:gd name="connsiteY10" fmla="*/ 108948 h 209946"/>
                  <a:gd name="connsiteX11" fmla="*/ 43953 w 206867"/>
                  <a:gd name="connsiteY11" fmla="*/ 83231 h 209946"/>
                  <a:gd name="connsiteX12" fmla="*/ 21041 w 206867"/>
                  <a:gd name="connsiteY12" fmla="*/ 40680 h 209946"/>
                  <a:gd name="connsiteX13" fmla="*/ 58448 w 206867"/>
                  <a:gd name="connsiteY13" fmla="*/ 55643 h 209946"/>
                  <a:gd name="connsiteX14" fmla="*/ 88374 w 206867"/>
                  <a:gd name="connsiteY14" fmla="*/ 41615 h 209946"/>
                  <a:gd name="connsiteX15" fmla="*/ 104272 w 206867"/>
                  <a:gd name="connsiteY15" fmla="*/ 0 h 209946"/>
                  <a:gd name="connsiteX16" fmla="*/ 118767 w 206867"/>
                  <a:gd name="connsiteY16" fmla="*/ 45356 h 209946"/>
                  <a:gd name="connsiteX17" fmla="*/ 143082 w 206867"/>
                  <a:gd name="connsiteY17" fmla="*/ 57046 h 209946"/>
                  <a:gd name="connsiteX18" fmla="*/ 187503 w 206867"/>
                  <a:gd name="connsiteY18" fmla="*/ 40213 h 209946"/>
                  <a:gd name="connsiteX19" fmla="*/ 162253 w 206867"/>
                  <a:gd name="connsiteY19" fmla="*/ 83698 h 209946"/>
                  <a:gd name="connsiteX20" fmla="*/ 167396 w 206867"/>
                  <a:gd name="connsiteY20" fmla="*/ 108480 h 209946"/>
                  <a:gd name="connsiteX21" fmla="*/ 206674 w 206867"/>
                  <a:gd name="connsiteY21" fmla="*/ 131392 h 209946"/>
                  <a:gd name="connsiteX22" fmla="*/ 206206 w 206867"/>
                  <a:gd name="connsiteY22" fmla="*/ 137003 h 20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6867" h="209946">
                    <a:moveTo>
                      <a:pt x="206206" y="137003"/>
                    </a:moveTo>
                    <a:cubicBezTo>
                      <a:pt x="192646" y="137938"/>
                      <a:pt x="179086" y="138874"/>
                      <a:pt x="165526" y="139809"/>
                    </a:cubicBezTo>
                    <a:cubicBezTo>
                      <a:pt x="150563" y="140744"/>
                      <a:pt x="143549" y="146823"/>
                      <a:pt x="146355" y="163656"/>
                    </a:cubicBezTo>
                    <a:cubicBezTo>
                      <a:pt x="148693" y="176748"/>
                      <a:pt x="154304" y="190308"/>
                      <a:pt x="149628" y="209947"/>
                    </a:cubicBezTo>
                    <a:cubicBezTo>
                      <a:pt x="136535" y="195919"/>
                      <a:pt x="125781" y="185165"/>
                      <a:pt x="116429" y="173475"/>
                    </a:cubicBezTo>
                    <a:cubicBezTo>
                      <a:pt x="107077" y="161785"/>
                      <a:pt x="100064" y="162253"/>
                      <a:pt x="90712" y="173943"/>
                    </a:cubicBezTo>
                    <a:cubicBezTo>
                      <a:pt x="81828" y="185632"/>
                      <a:pt x="72476" y="197322"/>
                      <a:pt x="58448" y="206206"/>
                    </a:cubicBezTo>
                    <a:cubicBezTo>
                      <a:pt x="51435" y="190776"/>
                      <a:pt x="59383" y="176748"/>
                      <a:pt x="61254" y="163188"/>
                    </a:cubicBezTo>
                    <a:cubicBezTo>
                      <a:pt x="63592" y="148225"/>
                      <a:pt x="59383" y="140744"/>
                      <a:pt x="43953" y="139809"/>
                    </a:cubicBezTo>
                    <a:cubicBezTo>
                      <a:pt x="29925" y="138874"/>
                      <a:pt x="16366" y="137471"/>
                      <a:pt x="0" y="136536"/>
                    </a:cubicBezTo>
                    <a:cubicBezTo>
                      <a:pt x="9819" y="120170"/>
                      <a:pt x="25250" y="115962"/>
                      <a:pt x="37874" y="108948"/>
                    </a:cubicBezTo>
                    <a:cubicBezTo>
                      <a:pt x="50499" y="101934"/>
                      <a:pt x="52837" y="94920"/>
                      <a:pt x="43953" y="83231"/>
                    </a:cubicBezTo>
                    <a:cubicBezTo>
                      <a:pt x="34601" y="71073"/>
                      <a:pt x="26652" y="57981"/>
                      <a:pt x="21041" y="40680"/>
                    </a:cubicBezTo>
                    <a:cubicBezTo>
                      <a:pt x="33666" y="45824"/>
                      <a:pt x="46759" y="50032"/>
                      <a:pt x="58448" y="55643"/>
                    </a:cubicBezTo>
                    <a:cubicBezTo>
                      <a:pt x="75282" y="63592"/>
                      <a:pt x="84633" y="60319"/>
                      <a:pt x="88374" y="41615"/>
                    </a:cubicBezTo>
                    <a:cubicBezTo>
                      <a:pt x="91180" y="28990"/>
                      <a:pt x="93985" y="16366"/>
                      <a:pt x="104272" y="0"/>
                    </a:cubicBezTo>
                    <a:cubicBezTo>
                      <a:pt x="110351" y="18236"/>
                      <a:pt x="115026" y="31328"/>
                      <a:pt x="118767" y="45356"/>
                    </a:cubicBezTo>
                    <a:cubicBezTo>
                      <a:pt x="122508" y="58448"/>
                      <a:pt x="129522" y="63124"/>
                      <a:pt x="143082" y="57046"/>
                    </a:cubicBezTo>
                    <a:cubicBezTo>
                      <a:pt x="156174" y="50967"/>
                      <a:pt x="170202" y="46759"/>
                      <a:pt x="187503" y="40213"/>
                    </a:cubicBezTo>
                    <a:cubicBezTo>
                      <a:pt x="181891" y="60319"/>
                      <a:pt x="171137" y="71541"/>
                      <a:pt x="162253" y="83698"/>
                    </a:cubicBezTo>
                    <a:cubicBezTo>
                      <a:pt x="153836" y="95388"/>
                      <a:pt x="153369" y="101934"/>
                      <a:pt x="167396" y="108480"/>
                    </a:cubicBezTo>
                    <a:cubicBezTo>
                      <a:pt x="180956" y="115027"/>
                      <a:pt x="193581" y="123443"/>
                      <a:pt x="206674" y="131392"/>
                    </a:cubicBezTo>
                    <a:cubicBezTo>
                      <a:pt x="207141" y="133262"/>
                      <a:pt x="206674" y="135133"/>
                      <a:pt x="206206" y="137003"/>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9D1C1DD9-ED07-4B70-A9EC-3F71D174CD55}"/>
                  </a:ext>
                </a:extLst>
              </p:cNvPr>
              <p:cNvSpPr/>
              <p:nvPr/>
            </p:nvSpPr>
            <p:spPr>
              <a:xfrm>
                <a:off x="8291639" y="1490288"/>
                <a:ext cx="280111" cy="276691"/>
              </a:xfrm>
              <a:custGeom>
                <a:avLst/>
                <a:gdLst>
                  <a:gd name="connsiteX0" fmla="*/ 54884 w 205914"/>
                  <a:gd name="connsiteY0" fmla="*/ 203401 h 203400"/>
                  <a:gd name="connsiteX1" fmla="*/ 56287 w 205914"/>
                  <a:gd name="connsiteY1" fmla="*/ 160383 h 203400"/>
                  <a:gd name="connsiteX2" fmla="*/ 36180 w 205914"/>
                  <a:gd name="connsiteY2" fmla="*/ 133730 h 203400"/>
                  <a:gd name="connsiteX3" fmla="*/ 176 w 205914"/>
                  <a:gd name="connsiteY3" fmla="*/ 128587 h 203400"/>
                  <a:gd name="connsiteX4" fmla="*/ 30569 w 205914"/>
                  <a:gd name="connsiteY4" fmla="*/ 105675 h 203400"/>
                  <a:gd name="connsiteX5" fmla="*/ 37583 w 205914"/>
                  <a:gd name="connsiteY5" fmla="*/ 74814 h 203400"/>
                  <a:gd name="connsiteX6" fmla="*/ 17009 w 205914"/>
                  <a:gd name="connsiteY6" fmla="*/ 36472 h 203400"/>
                  <a:gd name="connsiteX7" fmla="*/ 59092 w 205914"/>
                  <a:gd name="connsiteY7" fmla="*/ 52837 h 203400"/>
                  <a:gd name="connsiteX8" fmla="*/ 82939 w 205914"/>
                  <a:gd name="connsiteY8" fmla="*/ 41615 h 203400"/>
                  <a:gd name="connsiteX9" fmla="*/ 96499 w 205914"/>
                  <a:gd name="connsiteY9" fmla="*/ 0 h 203400"/>
                  <a:gd name="connsiteX10" fmla="*/ 109591 w 205914"/>
                  <a:gd name="connsiteY10" fmla="*/ 20574 h 203400"/>
                  <a:gd name="connsiteX11" fmla="*/ 160558 w 205914"/>
                  <a:gd name="connsiteY11" fmla="*/ 43953 h 203400"/>
                  <a:gd name="connsiteX12" fmla="*/ 182067 w 205914"/>
                  <a:gd name="connsiteY12" fmla="*/ 39277 h 203400"/>
                  <a:gd name="connsiteX13" fmla="*/ 158220 w 205914"/>
                  <a:gd name="connsiteY13" fmla="*/ 78555 h 203400"/>
                  <a:gd name="connsiteX14" fmla="*/ 164299 w 205914"/>
                  <a:gd name="connsiteY14" fmla="*/ 103804 h 203400"/>
                  <a:gd name="connsiteX15" fmla="*/ 205915 w 205914"/>
                  <a:gd name="connsiteY15" fmla="*/ 132327 h 203400"/>
                  <a:gd name="connsiteX16" fmla="*/ 158220 w 205914"/>
                  <a:gd name="connsiteY16" fmla="*/ 134665 h 203400"/>
                  <a:gd name="connsiteX17" fmla="*/ 141387 w 205914"/>
                  <a:gd name="connsiteY17" fmla="*/ 155239 h 203400"/>
                  <a:gd name="connsiteX18" fmla="*/ 144660 w 205914"/>
                  <a:gd name="connsiteY18" fmla="*/ 201063 h 203400"/>
                  <a:gd name="connsiteX19" fmla="*/ 112865 w 205914"/>
                  <a:gd name="connsiteY19" fmla="*/ 169734 h 203400"/>
                  <a:gd name="connsiteX20" fmla="*/ 86680 w 205914"/>
                  <a:gd name="connsiteY20" fmla="*/ 168799 h 203400"/>
                  <a:gd name="connsiteX21" fmla="*/ 54884 w 205914"/>
                  <a:gd name="connsiteY21" fmla="*/ 203401 h 20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914" h="203400">
                    <a:moveTo>
                      <a:pt x="54884" y="203401"/>
                    </a:moveTo>
                    <a:cubicBezTo>
                      <a:pt x="49273" y="185632"/>
                      <a:pt x="53481" y="173007"/>
                      <a:pt x="56287" y="160383"/>
                    </a:cubicBezTo>
                    <a:cubicBezTo>
                      <a:pt x="60027" y="142614"/>
                      <a:pt x="55351" y="134198"/>
                      <a:pt x="36180" y="133730"/>
                    </a:cubicBezTo>
                    <a:cubicBezTo>
                      <a:pt x="23556" y="133262"/>
                      <a:pt x="2046" y="138874"/>
                      <a:pt x="176" y="128587"/>
                    </a:cubicBezTo>
                    <a:cubicBezTo>
                      <a:pt x="-2162" y="115027"/>
                      <a:pt x="19347" y="111753"/>
                      <a:pt x="30569" y="105675"/>
                    </a:cubicBezTo>
                    <a:cubicBezTo>
                      <a:pt x="46467" y="96791"/>
                      <a:pt x="51143" y="89309"/>
                      <a:pt x="37583" y="74814"/>
                    </a:cubicBezTo>
                    <a:cubicBezTo>
                      <a:pt x="28699" y="64527"/>
                      <a:pt x="21685" y="52370"/>
                      <a:pt x="17009" y="36472"/>
                    </a:cubicBezTo>
                    <a:cubicBezTo>
                      <a:pt x="31037" y="41615"/>
                      <a:pt x="45064" y="46759"/>
                      <a:pt x="59092" y="52837"/>
                    </a:cubicBezTo>
                    <a:cubicBezTo>
                      <a:pt x="71717" y="58448"/>
                      <a:pt x="79198" y="56111"/>
                      <a:pt x="82939" y="41615"/>
                    </a:cubicBezTo>
                    <a:cubicBezTo>
                      <a:pt x="86680" y="27588"/>
                      <a:pt x="91823" y="14028"/>
                      <a:pt x="96499" y="0"/>
                    </a:cubicBezTo>
                    <a:cubicBezTo>
                      <a:pt x="108189" y="4676"/>
                      <a:pt x="107253" y="13560"/>
                      <a:pt x="109591" y="20574"/>
                    </a:cubicBezTo>
                    <a:cubicBezTo>
                      <a:pt x="122216" y="63124"/>
                      <a:pt x="118008" y="62189"/>
                      <a:pt x="160558" y="43953"/>
                    </a:cubicBezTo>
                    <a:cubicBezTo>
                      <a:pt x="166637" y="41148"/>
                      <a:pt x="172716" y="36939"/>
                      <a:pt x="182067" y="39277"/>
                    </a:cubicBezTo>
                    <a:cubicBezTo>
                      <a:pt x="177859" y="55175"/>
                      <a:pt x="167105" y="66397"/>
                      <a:pt x="158220" y="78555"/>
                    </a:cubicBezTo>
                    <a:cubicBezTo>
                      <a:pt x="149336" y="90712"/>
                      <a:pt x="152142" y="97258"/>
                      <a:pt x="164299" y="103804"/>
                    </a:cubicBezTo>
                    <a:cubicBezTo>
                      <a:pt x="177391" y="110818"/>
                      <a:pt x="192355" y="115962"/>
                      <a:pt x="205915" y="132327"/>
                    </a:cubicBezTo>
                    <a:cubicBezTo>
                      <a:pt x="187211" y="133262"/>
                      <a:pt x="172716" y="134198"/>
                      <a:pt x="158220" y="134665"/>
                    </a:cubicBezTo>
                    <a:cubicBezTo>
                      <a:pt x="144660" y="135133"/>
                      <a:pt x="139049" y="139809"/>
                      <a:pt x="141387" y="155239"/>
                    </a:cubicBezTo>
                    <a:cubicBezTo>
                      <a:pt x="143258" y="169267"/>
                      <a:pt x="149804" y="183294"/>
                      <a:pt x="144660" y="201063"/>
                    </a:cubicBezTo>
                    <a:cubicBezTo>
                      <a:pt x="130165" y="193114"/>
                      <a:pt x="121749" y="180489"/>
                      <a:pt x="112865" y="169734"/>
                    </a:cubicBezTo>
                    <a:cubicBezTo>
                      <a:pt x="103980" y="158980"/>
                      <a:pt x="96032" y="157577"/>
                      <a:pt x="86680" y="168799"/>
                    </a:cubicBezTo>
                    <a:cubicBezTo>
                      <a:pt x="77796" y="179086"/>
                      <a:pt x="67508" y="189841"/>
                      <a:pt x="54884" y="203401"/>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94DE1BCF-0E57-42E0-9D0B-0D640A84CDDA}"/>
                  </a:ext>
                </a:extLst>
              </p:cNvPr>
              <p:cNvSpPr/>
              <p:nvPr/>
            </p:nvSpPr>
            <p:spPr>
              <a:xfrm>
                <a:off x="7555305" y="2702007"/>
                <a:ext cx="281780" cy="279235"/>
              </a:xfrm>
              <a:custGeom>
                <a:avLst/>
                <a:gdLst>
                  <a:gd name="connsiteX0" fmla="*/ 207142 w 207141"/>
                  <a:gd name="connsiteY0" fmla="*/ 128587 h 205270"/>
                  <a:gd name="connsiteX1" fmla="*/ 147290 w 207141"/>
                  <a:gd name="connsiteY1" fmla="*/ 145887 h 205270"/>
                  <a:gd name="connsiteX2" fmla="*/ 150096 w 207141"/>
                  <a:gd name="connsiteY2" fmla="*/ 205271 h 205270"/>
                  <a:gd name="connsiteX3" fmla="*/ 114092 w 207141"/>
                  <a:gd name="connsiteY3" fmla="*/ 170202 h 205270"/>
                  <a:gd name="connsiteX4" fmla="*/ 91647 w 207141"/>
                  <a:gd name="connsiteY4" fmla="*/ 170202 h 205270"/>
                  <a:gd name="connsiteX5" fmla="*/ 57981 w 207141"/>
                  <a:gd name="connsiteY5" fmla="*/ 204336 h 205270"/>
                  <a:gd name="connsiteX6" fmla="*/ 57981 w 207141"/>
                  <a:gd name="connsiteY6" fmla="*/ 174410 h 205270"/>
                  <a:gd name="connsiteX7" fmla="*/ 28990 w 207141"/>
                  <a:gd name="connsiteY7" fmla="*/ 136536 h 205270"/>
                  <a:gd name="connsiteX8" fmla="*/ 0 w 207141"/>
                  <a:gd name="connsiteY8" fmla="*/ 132327 h 205270"/>
                  <a:gd name="connsiteX9" fmla="*/ 37407 w 207141"/>
                  <a:gd name="connsiteY9" fmla="*/ 106610 h 205270"/>
                  <a:gd name="connsiteX10" fmla="*/ 43018 w 207141"/>
                  <a:gd name="connsiteY10" fmla="*/ 80893 h 205270"/>
                  <a:gd name="connsiteX11" fmla="*/ 14495 w 207141"/>
                  <a:gd name="connsiteY11" fmla="*/ 40213 h 205270"/>
                  <a:gd name="connsiteX12" fmla="*/ 63592 w 207141"/>
                  <a:gd name="connsiteY12" fmla="*/ 56578 h 205270"/>
                  <a:gd name="connsiteX13" fmla="*/ 86971 w 207141"/>
                  <a:gd name="connsiteY13" fmla="*/ 45356 h 205270"/>
                  <a:gd name="connsiteX14" fmla="*/ 100531 w 207141"/>
                  <a:gd name="connsiteY14" fmla="*/ 0 h 205270"/>
                  <a:gd name="connsiteX15" fmla="*/ 118767 w 207141"/>
                  <a:gd name="connsiteY15" fmla="*/ 45356 h 205270"/>
                  <a:gd name="connsiteX16" fmla="*/ 142147 w 207141"/>
                  <a:gd name="connsiteY16" fmla="*/ 57046 h 205270"/>
                  <a:gd name="connsiteX17" fmla="*/ 183762 w 207141"/>
                  <a:gd name="connsiteY17" fmla="*/ 41148 h 205270"/>
                  <a:gd name="connsiteX18" fmla="*/ 170670 w 207141"/>
                  <a:gd name="connsiteY18" fmla="*/ 70138 h 205270"/>
                  <a:gd name="connsiteX19" fmla="*/ 181424 w 207141"/>
                  <a:gd name="connsiteY19" fmla="*/ 114559 h 205270"/>
                  <a:gd name="connsiteX20" fmla="*/ 207142 w 207141"/>
                  <a:gd name="connsiteY20" fmla="*/ 128587 h 205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7141" h="205270">
                    <a:moveTo>
                      <a:pt x="207142" y="128587"/>
                    </a:moveTo>
                    <a:cubicBezTo>
                      <a:pt x="185165" y="138874"/>
                      <a:pt x="158980" y="129522"/>
                      <a:pt x="147290" y="145887"/>
                    </a:cubicBezTo>
                    <a:cubicBezTo>
                      <a:pt x="137003" y="160383"/>
                      <a:pt x="152433" y="182827"/>
                      <a:pt x="150096" y="205271"/>
                    </a:cubicBezTo>
                    <a:cubicBezTo>
                      <a:pt x="133730" y="195919"/>
                      <a:pt x="124378" y="182359"/>
                      <a:pt x="114092" y="170202"/>
                    </a:cubicBezTo>
                    <a:cubicBezTo>
                      <a:pt x="105675" y="160383"/>
                      <a:pt x="100064" y="160383"/>
                      <a:pt x="91647" y="170202"/>
                    </a:cubicBezTo>
                    <a:cubicBezTo>
                      <a:pt x="81828" y="181892"/>
                      <a:pt x="72476" y="194516"/>
                      <a:pt x="57981" y="204336"/>
                    </a:cubicBezTo>
                    <a:cubicBezTo>
                      <a:pt x="52838" y="193581"/>
                      <a:pt x="56578" y="184230"/>
                      <a:pt x="57981" y="174410"/>
                    </a:cubicBezTo>
                    <a:cubicBezTo>
                      <a:pt x="64059" y="140744"/>
                      <a:pt x="63124" y="139809"/>
                      <a:pt x="28990" y="136536"/>
                    </a:cubicBezTo>
                    <a:cubicBezTo>
                      <a:pt x="20107" y="135600"/>
                      <a:pt x="10287" y="138406"/>
                      <a:pt x="0" y="132327"/>
                    </a:cubicBezTo>
                    <a:cubicBezTo>
                      <a:pt x="9352" y="118767"/>
                      <a:pt x="24782" y="114091"/>
                      <a:pt x="37407" y="106610"/>
                    </a:cubicBezTo>
                    <a:cubicBezTo>
                      <a:pt x="50500" y="99596"/>
                      <a:pt x="51435" y="92115"/>
                      <a:pt x="43018" y="80893"/>
                    </a:cubicBezTo>
                    <a:cubicBezTo>
                      <a:pt x="33666" y="68735"/>
                      <a:pt x="25250" y="56111"/>
                      <a:pt x="14495" y="40213"/>
                    </a:cubicBezTo>
                    <a:cubicBezTo>
                      <a:pt x="35537" y="41148"/>
                      <a:pt x="49097" y="50032"/>
                      <a:pt x="63592" y="56578"/>
                    </a:cubicBezTo>
                    <a:cubicBezTo>
                      <a:pt x="77619" y="62657"/>
                      <a:pt x="83231" y="58448"/>
                      <a:pt x="86971" y="45356"/>
                    </a:cubicBezTo>
                    <a:cubicBezTo>
                      <a:pt x="90712" y="31328"/>
                      <a:pt x="95388" y="17301"/>
                      <a:pt x="100531" y="0"/>
                    </a:cubicBezTo>
                    <a:cubicBezTo>
                      <a:pt x="113156" y="15430"/>
                      <a:pt x="115026" y="30861"/>
                      <a:pt x="118767" y="45356"/>
                    </a:cubicBezTo>
                    <a:cubicBezTo>
                      <a:pt x="122508" y="58916"/>
                      <a:pt x="128587" y="63124"/>
                      <a:pt x="142147" y="57046"/>
                    </a:cubicBezTo>
                    <a:cubicBezTo>
                      <a:pt x="155239" y="50967"/>
                      <a:pt x="168799" y="46759"/>
                      <a:pt x="183762" y="41148"/>
                    </a:cubicBezTo>
                    <a:cubicBezTo>
                      <a:pt x="185165" y="55643"/>
                      <a:pt x="176280" y="62189"/>
                      <a:pt x="170670" y="70138"/>
                    </a:cubicBezTo>
                    <a:cubicBezTo>
                      <a:pt x="152433" y="97726"/>
                      <a:pt x="151966" y="97726"/>
                      <a:pt x="181424" y="114559"/>
                    </a:cubicBezTo>
                    <a:cubicBezTo>
                      <a:pt x="190308" y="119235"/>
                      <a:pt x="198725" y="123911"/>
                      <a:pt x="207142" y="128587"/>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D31FEDA4-B32A-4120-816B-D1AE54EA138F}"/>
                  </a:ext>
                </a:extLst>
              </p:cNvPr>
              <p:cNvSpPr/>
              <p:nvPr/>
            </p:nvSpPr>
            <p:spPr>
              <a:xfrm>
                <a:off x="4271258" y="1255577"/>
                <a:ext cx="260154" cy="256336"/>
              </a:xfrm>
              <a:custGeom>
                <a:avLst/>
                <a:gdLst>
                  <a:gd name="connsiteX0" fmla="*/ 0 w 191243"/>
                  <a:gd name="connsiteY0" fmla="*/ 118300 h 188437"/>
                  <a:gd name="connsiteX1" fmla="*/ 33199 w 191243"/>
                  <a:gd name="connsiteY1" fmla="*/ 95388 h 188437"/>
                  <a:gd name="connsiteX2" fmla="*/ 39745 w 191243"/>
                  <a:gd name="connsiteY2" fmla="*/ 70138 h 188437"/>
                  <a:gd name="connsiteX3" fmla="*/ 17768 w 191243"/>
                  <a:gd name="connsiteY3" fmla="*/ 35069 h 188437"/>
                  <a:gd name="connsiteX4" fmla="*/ 56578 w 191243"/>
                  <a:gd name="connsiteY4" fmla="*/ 47226 h 188437"/>
                  <a:gd name="connsiteX5" fmla="*/ 80425 w 191243"/>
                  <a:gd name="connsiteY5" fmla="*/ 35537 h 188437"/>
                  <a:gd name="connsiteX6" fmla="*/ 92115 w 191243"/>
                  <a:gd name="connsiteY6" fmla="*/ 0 h 188437"/>
                  <a:gd name="connsiteX7" fmla="*/ 105675 w 191243"/>
                  <a:gd name="connsiteY7" fmla="*/ 24782 h 188437"/>
                  <a:gd name="connsiteX8" fmla="*/ 142614 w 191243"/>
                  <a:gd name="connsiteY8" fmla="*/ 43018 h 188437"/>
                  <a:gd name="connsiteX9" fmla="*/ 173475 w 191243"/>
                  <a:gd name="connsiteY9" fmla="*/ 36939 h 188437"/>
                  <a:gd name="connsiteX10" fmla="*/ 152901 w 191243"/>
                  <a:gd name="connsiteY10" fmla="*/ 66865 h 188437"/>
                  <a:gd name="connsiteX11" fmla="*/ 159915 w 191243"/>
                  <a:gd name="connsiteY11" fmla="*/ 97258 h 188437"/>
                  <a:gd name="connsiteX12" fmla="*/ 191243 w 191243"/>
                  <a:gd name="connsiteY12" fmla="*/ 115962 h 188437"/>
                  <a:gd name="connsiteX13" fmla="*/ 154771 w 191243"/>
                  <a:gd name="connsiteY13" fmla="*/ 122976 h 188437"/>
                  <a:gd name="connsiteX14" fmla="*/ 135133 w 191243"/>
                  <a:gd name="connsiteY14" fmla="*/ 148225 h 188437"/>
                  <a:gd name="connsiteX15" fmla="*/ 137938 w 191243"/>
                  <a:gd name="connsiteY15" fmla="*/ 184697 h 188437"/>
                  <a:gd name="connsiteX16" fmla="*/ 106142 w 191243"/>
                  <a:gd name="connsiteY16" fmla="*/ 154304 h 188437"/>
                  <a:gd name="connsiteX17" fmla="*/ 83698 w 191243"/>
                  <a:gd name="connsiteY17" fmla="*/ 154772 h 188437"/>
                  <a:gd name="connsiteX18" fmla="*/ 49564 w 191243"/>
                  <a:gd name="connsiteY18" fmla="*/ 188438 h 188437"/>
                  <a:gd name="connsiteX19" fmla="*/ 55643 w 191243"/>
                  <a:gd name="connsiteY19" fmla="*/ 143082 h 188437"/>
                  <a:gd name="connsiteX20" fmla="*/ 40212 w 191243"/>
                  <a:gd name="connsiteY20" fmla="*/ 123443 h 188437"/>
                  <a:gd name="connsiteX21" fmla="*/ 0 w 191243"/>
                  <a:gd name="connsiteY21" fmla="*/ 118300 h 188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1243" h="188437">
                    <a:moveTo>
                      <a:pt x="0" y="118300"/>
                    </a:moveTo>
                    <a:cubicBezTo>
                      <a:pt x="9819" y="106142"/>
                      <a:pt x="21977" y="100999"/>
                      <a:pt x="33199" y="95388"/>
                    </a:cubicBezTo>
                    <a:cubicBezTo>
                      <a:pt x="45824" y="88842"/>
                      <a:pt x="48161" y="81828"/>
                      <a:pt x="39745" y="70138"/>
                    </a:cubicBezTo>
                    <a:cubicBezTo>
                      <a:pt x="32263" y="59384"/>
                      <a:pt x="22444" y="50032"/>
                      <a:pt x="17768" y="35069"/>
                    </a:cubicBezTo>
                    <a:cubicBezTo>
                      <a:pt x="33199" y="34134"/>
                      <a:pt x="44421" y="42550"/>
                      <a:pt x="56578" y="47226"/>
                    </a:cubicBezTo>
                    <a:cubicBezTo>
                      <a:pt x="70138" y="52370"/>
                      <a:pt x="77152" y="49564"/>
                      <a:pt x="80425" y="35537"/>
                    </a:cubicBezTo>
                    <a:cubicBezTo>
                      <a:pt x="83698" y="23847"/>
                      <a:pt x="87906" y="12157"/>
                      <a:pt x="92115" y="0"/>
                    </a:cubicBezTo>
                    <a:cubicBezTo>
                      <a:pt x="104272" y="6079"/>
                      <a:pt x="102869" y="16833"/>
                      <a:pt x="105675" y="24782"/>
                    </a:cubicBezTo>
                    <a:cubicBezTo>
                      <a:pt x="115494" y="53773"/>
                      <a:pt x="115026" y="53773"/>
                      <a:pt x="142614" y="43018"/>
                    </a:cubicBezTo>
                    <a:cubicBezTo>
                      <a:pt x="151498" y="39277"/>
                      <a:pt x="160850" y="36004"/>
                      <a:pt x="173475" y="36939"/>
                    </a:cubicBezTo>
                    <a:cubicBezTo>
                      <a:pt x="166461" y="46759"/>
                      <a:pt x="160850" y="57981"/>
                      <a:pt x="152901" y="66865"/>
                    </a:cubicBezTo>
                    <a:cubicBezTo>
                      <a:pt x="140744" y="80893"/>
                      <a:pt x="144484" y="89309"/>
                      <a:pt x="159915" y="97258"/>
                    </a:cubicBezTo>
                    <a:cubicBezTo>
                      <a:pt x="170202" y="102402"/>
                      <a:pt x="179554" y="108948"/>
                      <a:pt x="191243" y="115962"/>
                    </a:cubicBezTo>
                    <a:cubicBezTo>
                      <a:pt x="179086" y="126716"/>
                      <a:pt x="165994" y="123443"/>
                      <a:pt x="154771" y="122976"/>
                    </a:cubicBezTo>
                    <a:cubicBezTo>
                      <a:pt x="134198" y="122040"/>
                      <a:pt x="130925" y="130925"/>
                      <a:pt x="135133" y="148225"/>
                    </a:cubicBezTo>
                    <a:cubicBezTo>
                      <a:pt x="137938" y="159447"/>
                      <a:pt x="140276" y="170669"/>
                      <a:pt x="137938" y="184697"/>
                    </a:cubicBezTo>
                    <a:cubicBezTo>
                      <a:pt x="126716" y="173943"/>
                      <a:pt x="115962" y="164591"/>
                      <a:pt x="106142" y="154304"/>
                    </a:cubicBezTo>
                    <a:cubicBezTo>
                      <a:pt x="98193" y="145887"/>
                      <a:pt x="92115" y="144017"/>
                      <a:pt x="83698" y="154772"/>
                    </a:cubicBezTo>
                    <a:cubicBezTo>
                      <a:pt x="75282" y="165526"/>
                      <a:pt x="64060" y="173943"/>
                      <a:pt x="49564" y="188438"/>
                    </a:cubicBezTo>
                    <a:cubicBezTo>
                      <a:pt x="51902" y="169734"/>
                      <a:pt x="53305" y="156174"/>
                      <a:pt x="55643" y="143082"/>
                    </a:cubicBezTo>
                    <a:cubicBezTo>
                      <a:pt x="57981" y="129989"/>
                      <a:pt x="53773" y="124378"/>
                      <a:pt x="40212" y="123443"/>
                    </a:cubicBezTo>
                    <a:cubicBezTo>
                      <a:pt x="27588" y="122976"/>
                      <a:pt x="14495" y="124846"/>
                      <a:pt x="0" y="118300"/>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79E0CE9-88A5-4D46-833A-61ED739A62ED}"/>
                  </a:ext>
                </a:extLst>
              </p:cNvPr>
              <p:cNvSpPr/>
              <p:nvPr/>
            </p:nvSpPr>
            <p:spPr>
              <a:xfrm>
                <a:off x="3338138" y="1751713"/>
                <a:ext cx="259517" cy="258245"/>
              </a:xfrm>
              <a:custGeom>
                <a:avLst/>
                <a:gdLst>
                  <a:gd name="connsiteX0" fmla="*/ 0 w 190775"/>
                  <a:gd name="connsiteY0" fmla="*/ 118300 h 189840"/>
                  <a:gd name="connsiteX1" fmla="*/ 27120 w 190775"/>
                  <a:gd name="connsiteY1" fmla="*/ 99596 h 189840"/>
                  <a:gd name="connsiteX2" fmla="*/ 35537 w 190775"/>
                  <a:gd name="connsiteY2" fmla="*/ 65930 h 189840"/>
                  <a:gd name="connsiteX3" fmla="*/ 18704 w 190775"/>
                  <a:gd name="connsiteY3" fmla="*/ 36004 h 189840"/>
                  <a:gd name="connsiteX4" fmla="*/ 57981 w 190775"/>
                  <a:gd name="connsiteY4" fmla="*/ 48629 h 189840"/>
                  <a:gd name="connsiteX5" fmla="*/ 79490 w 190775"/>
                  <a:gd name="connsiteY5" fmla="*/ 38342 h 189840"/>
                  <a:gd name="connsiteX6" fmla="*/ 93518 w 190775"/>
                  <a:gd name="connsiteY6" fmla="*/ 0 h 189840"/>
                  <a:gd name="connsiteX7" fmla="*/ 110351 w 190775"/>
                  <a:gd name="connsiteY7" fmla="*/ 39745 h 189840"/>
                  <a:gd name="connsiteX8" fmla="*/ 130457 w 190775"/>
                  <a:gd name="connsiteY8" fmla="*/ 49097 h 189840"/>
                  <a:gd name="connsiteX9" fmla="*/ 171137 w 190775"/>
                  <a:gd name="connsiteY9" fmla="*/ 35537 h 189840"/>
                  <a:gd name="connsiteX10" fmla="*/ 151031 w 190775"/>
                  <a:gd name="connsiteY10" fmla="*/ 71541 h 189840"/>
                  <a:gd name="connsiteX11" fmla="*/ 157110 w 190775"/>
                  <a:gd name="connsiteY11" fmla="*/ 96791 h 189840"/>
                  <a:gd name="connsiteX12" fmla="*/ 190776 w 190775"/>
                  <a:gd name="connsiteY12" fmla="*/ 116897 h 189840"/>
                  <a:gd name="connsiteX13" fmla="*/ 151966 w 190775"/>
                  <a:gd name="connsiteY13" fmla="*/ 124846 h 189840"/>
                  <a:gd name="connsiteX14" fmla="*/ 133730 w 190775"/>
                  <a:gd name="connsiteY14" fmla="*/ 146822 h 189840"/>
                  <a:gd name="connsiteX15" fmla="*/ 137003 w 190775"/>
                  <a:gd name="connsiteY15" fmla="*/ 189841 h 189840"/>
                  <a:gd name="connsiteX16" fmla="*/ 109416 w 190775"/>
                  <a:gd name="connsiteY16" fmla="*/ 160383 h 189840"/>
                  <a:gd name="connsiteX17" fmla="*/ 79022 w 190775"/>
                  <a:gd name="connsiteY17" fmla="*/ 160850 h 189840"/>
                  <a:gd name="connsiteX18" fmla="*/ 52370 w 190775"/>
                  <a:gd name="connsiteY18" fmla="*/ 185632 h 189840"/>
                  <a:gd name="connsiteX19" fmla="*/ 55175 w 190775"/>
                  <a:gd name="connsiteY19" fmla="*/ 151031 h 189840"/>
                  <a:gd name="connsiteX20" fmla="*/ 34134 w 190775"/>
                  <a:gd name="connsiteY20" fmla="*/ 125313 h 189840"/>
                  <a:gd name="connsiteX21" fmla="*/ 0 w 190775"/>
                  <a:gd name="connsiteY21" fmla="*/ 118300 h 189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0775" h="189840">
                    <a:moveTo>
                      <a:pt x="0" y="118300"/>
                    </a:moveTo>
                    <a:cubicBezTo>
                      <a:pt x="6546" y="107078"/>
                      <a:pt x="17768" y="104272"/>
                      <a:pt x="27120" y="99596"/>
                    </a:cubicBezTo>
                    <a:cubicBezTo>
                      <a:pt x="44421" y="91180"/>
                      <a:pt x="48629" y="81828"/>
                      <a:pt x="35537" y="65930"/>
                    </a:cubicBezTo>
                    <a:cubicBezTo>
                      <a:pt x="28990" y="57981"/>
                      <a:pt x="21509" y="49564"/>
                      <a:pt x="18704" y="36004"/>
                    </a:cubicBezTo>
                    <a:cubicBezTo>
                      <a:pt x="34134" y="36004"/>
                      <a:pt x="45824" y="43018"/>
                      <a:pt x="57981" y="48629"/>
                    </a:cubicBezTo>
                    <a:cubicBezTo>
                      <a:pt x="71073" y="54708"/>
                      <a:pt x="75749" y="50499"/>
                      <a:pt x="79490" y="38342"/>
                    </a:cubicBezTo>
                    <a:cubicBezTo>
                      <a:pt x="83231" y="25717"/>
                      <a:pt x="84166" y="12157"/>
                      <a:pt x="93518" y="0"/>
                    </a:cubicBezTo>
                    <a:cubicBezTo>
                      <a:pt x="105207" y="11222"/>
                      <a:pt x="106142" y="26652"/>
                      <a:pt x="110351" y="39745"/>
                    </a:cubicBezTo>
                    <a:cubicBezTo>
                      <a:pt x="114091" y="51902"/>
                      <a:pt x="119235" y="54240"/>
                      <a:pt x="130457" y="49097"/>
                    </a:cubicBezTo>
                    <a:cubicBezTo>
                      <a:pt x="142614" y="43486"/>
                      <a:pt x="155239" y="36939"/>
                      <a:pt x="171137" y="35537"/>
                    </a:cubicBezTo>
                    <a:cubicBezTo>
                      <a:pt x="168332" y="51902"/>
                      <a:pt x="158045" y="60786"/>
                      <a:pt x="151031" y="71541"/>
                    </a:cubicBezTo>
                    <a:cubicBezTo>
                      <a:pt x="142614" y="83231"/>
                      <a:pt x="144017" y="90712"/>
                      <a:pt x="157110" y="96791"/>
                    </a:cubicBezTo>
                    <a:cubicBezTo>
                      <a:pt x="167864" y="102402"/>
                      <a:pt x="178151" y="109415"/>
                      <a:pt x="190776" y="116897"/>
                    </a:cubicBezTo>
                    <a:cubicBezTo>
                      <a:pt x="178151" y="128587"/>
                      <a:pt x="164123" y="124378"/>
                      <a:pt x="151966" y="124846"/>
                    </a:cubicBezTo>
                    <a:cubicBezTo>
                      <a:pt x="136068" y="125313"/>
                      <a:pt x="131392" y="132327"/>
                      <a:pt x="133730" y="146822"/>
                    </a:cubicBezTo>
                    <a:cubicBezTo>
                      <a:pt x="136068" y="159447"/>
                      <a:pt x="140744" y="171605"/>
                      <a:pt x="137003" y="189841"/>
                    </a:cubicBezTo>
                    <a:cubicBezTo>
                      <a:pt x="125781" y="178151"/>
                      <a:pt x="116429" y="170202"/>
                      <a:pt x="109416" y="160383"/>
                    </a:cubicBezTo>
                    <a:cubicBezTo>
                      <a:pt x="98193" y="144952"/>
                      <a:pt x="89777" y="147758"/>
                      <a:pt x="79022" y="160850"/>
                    </a:cubicBezTo>
                    <a:cubicBezTo>
                      <a:pt x="71541" y="169734"/>
                      <a:pt x="62189" y="176748"/>
                      <a:pt x="52370" y="185632"/>
                    </a:cubicBezTo>
                    <a:cubicBezTo>
                      <a:pt x="48161" y="173943"/>
                      <a:pt x="53305" y="162253"/>
                      <a:pt x="55175" y="151031"/>
                    </a:cubicBezTo>
                    <a:cubicBezTo>
                      <a:pt x="58448" y="133730"/>
                      <a:pt x="53773" y="123911"/>
                      <a:pt x="34134" y="125313"/>
                    </a:cubicBezTo>
                    <a:cubicBezTo>
                      <a:pt x="22912" y="123911"/>
                      <a:pt x="10754" y="125313"/>
                      <a:pt x="0" y="118300"/>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52F7B7E-37BA-4900-B38A-2709A44D4508}"/>
                  </a:ext>
                </a:extLst>
              </p:cNvPr>
              <p:cNvSpPr/>
              <p:nvPr/>
            </p:nvSpPr>
            <p:spPr>
              <a:xfrm>
                <a:off x="6525502" y="2819681"/>
                <a:ext cx="257610" cy="252521"/>
              </a:xfrm>
              <a:custGeom>
                <a:avLst/>
                <a:gdLst>
                  <a:gd name="connsiteX0" fmla="*/ 170202 w 189373"/>
                  <a:gd name="connsiteY0" fmla="*/ 32264 h 185632"/>
                  <a:gd name="connsiteX1" fmla="*/ 149628 w 189373"/>
                  <a:gd name="connsiteY1" fmla="*/ 70138 h 185632"/>
                  <a:gd name="connsiteX2" fmla="*/ 155707 w 189373"/>
                  <a:gd name="connsiteY2" fmla="*/ 95855 h 185632"/>
                  <a:gd name="connsiteX3" fmla="*/ 189373 w 189373"/>
                  <a:gd name="connsiteY3" fmla="*/ 118300 h 185632"/>
                  <a:gd name="connsiteX4" fmla="*/ 154304 w 189373"/>
                  <a:gd name="connsiteY4" fmla="*/ 123911 h 185632"/>
                  <a:gd name="connsiteX5" fmla="*/ 133730 w 189373"/>
                  <a:gd name="connsiteY5" fmla="*/ 150096 h 185632"/>
                  <a:gd name="connsiteX6" fmla="*/ 136068 w 189373"/>
                  <a:gd name="connsiteY6" fmla="*/ 184230 h 185632"/>
                  <a:gd name="connsiteX7" fmla="*/ 131392 w 189373"/>
                  <a:gd name="connsiteY7" fmla="*/ 183762 h 185632"/>
                  <a:gd name="connsiteX8" fmla="*/ 91180 w 189373"/>
                  <a:gd name="connsiteY8" fmla="*/ 150096 h 185632"/>
                  <a:gd name="connsiteX9" fmla="*/ 54240 w 189373"/>
                  <a:gd name="connsiteY9" fmla="*/ 185632 h 185632"/>
                  <a:gd name="connsiteX10" fmla="*/ 48629 w 189373"/>
                  <a:gd name="connsiteY10" fmla="*/ 183294 h 185632"/>
                  <a:gd name="connsiteX11" fmla="*/ 54240 w 189373"/>
                  <a:gd name="connsiteY11" fmla="*/ 143549 h 185632"/>
                  <a:gd name="connsiteX12" fmla="*/ 38810 w 189373"/>
                  <a:gd name="connsiteY12" fmla="*/ 124378 h 185632"/>
                  <a:gd name="connsiteX13" fmla="*/ 0 w 189373"/>
                  <a:gd name="connsiteY13" fmla="*/ 120170 h 185632"/>
                  <a:gd name="connsiteX14" fmla="*/ 19171 w 189373"/>
                  <a:gd name="connsiteY14" fmla="*/ 103337 h 185632"/>
                  <a:gd name="connsiteX15" fmla="*/ 29926 w 189373"/>
                  <a:gd name="connsiteY15" fmla="*/ 59851 h 185632"/>
                  <a:gd name="connsiteX16" fmla="*/ 18704 w 189373"/>
                  <a:gd name="connsiteY16" fmla="*/ 36004 h 185632"/>
                  <a:gd name="connsiteX17" fmla="*/ 55643 w 189373"/>
                  <a:gd name="connsiteY17" fmla="*/ 48161 h 185632"/>
                  <a:gd name="connsiteX18" fmla="*/ 79490 w 189373"/>
                  <a:gd name="connsiteY18" fmla="*/ 36004 h 185632"/>
                  <a:gd name="connsiteX19" fmla="*/ 93050 w 189373"/>
                  <a:gd name="connsiteY19" fmla="*/ 0 h 185632"/>
                  <a:gd name="connsiteX20" fmla="*/ 108480 w 189373"/>
                  <a:gd name="connsiteY20" fmla="*/ 37407 h 185632"/>
                  <a:gd name="connsiteX21" fmla="*/ 131860 w 189373"/>
                  <a:gd name="connsiteY21" fmla="*/ 48161 h 185632"/>
                  <a:gd name="connsiteX22" fmla="*/ 170202 w 189373"/>
                  <a:gd name="connsiteY22" fmla="*/ 32264 h 1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9373" h="185632">
                    <a:moveTo>
                      <a:pt x="170202" y="32264"/>
                    </a:moveTo>
                    <a:cubicBezTo>
                      <a:pt x="165994" y="50499"/>
                      <a:pt x="156642" y="59851"/>
                      <a:pt x="149628" y="70138"/>
                    </a:cubicBezTo>
                    <a:cubicBezTo>
                      <a:pt x="141212" y="81828"/>
                      <a:pt x="143082" y="88842"/>
                      <a:pt x="155707" y="95855"/>
                    </a:cubicBezTo>
                    <a:cubicBezTo>
                      <a:pt x="166929" y="101934"/>
                      <a:pt x="179554" y="106610"/>
                      <a:pt x="189373" y="118300"/>
                    </a:cubicBezTo>
                    <a:cubicBezTo>
                      <a:pt x="177216" y="125313"/>
                      <a:pt x="165059" y="124378"/>
                      <a:pt x="154304" y="123911"/>
                    </a:cubicBezTo>
                    <a:cubicBezTo>
                      <a:pt x="134198" y="122975"/>
                      <a:pt x="129990" y="132327"/>
                      <a:pt x="133730" y="150096"/>
                    </a:cubicBezTo>
                    <a:cubicBezTo>
                      <a:pt x="136068" y="161318"/>
                      <a:pt x="139809" y="172540"/>
                      <a:pt x="136068" y="184230"/>
                    </a:cubicBezTo>
                    <a:cubicBezTo>
                      <a:pt x="134198" y="184230"/>
                      <a:pt x="132328" y="184697"/>
                      <a:pt x="131392" y="183762"/>
                    </a:cubicBezTo>
                    <a:cubicBezTo>
                      <a:pt x="116897" y="173007"/>
                      <a:pt x="109416" y="146822"/>
                      <a:pt x="91180" y="150096"/>
                    </a:cubicBezTo>
                    <a:cubicBezTo>
                      <a:pt x="77152" y="152901"/>
                      <a:pt x="66398" y="173475"/>
                      <a:pt x="54240" y="185632"/>
                    </a:cubicBezTo>
                    <a:cubicBezTo>
                      <a:pt x="52370" y="184697"/>
                      <a:pt x="50500" y="183762"/>
                      <a:pt x="48629" y="183294"/>
                    </a:cubicBezTo>
                    <a:cubicBezTo>
                      <a:pt x="50500" y="170202"/>
                      <a:pt x="51902" y="156642"/>
                      <a:pt x="54240" y="143549"/>
                    </a:cubicBezTo>
                    <a:cubicBezTo>
                      <a:pt x="56578" y="130457"/>
                      <a:pt x="52370" y="124378"/>
                      <a:pt x="38810" y="124378"/>
                    </a:cubicBezTo>
                    <a:cubicBezTo>
                      <a:pt x="26185" y="124378"/>
                      <a:pt x="12625" y="125781"/>
                      <a:pt x="0" y="120170"/>
                    </a:cubicBezTo>
                    <a:cubicBezTo>
                      <a:pt x="2338" y="108480"/>
                      <a:pt x="12157" y="107545"/>
                      <a:pt x="19171" y="103337"/>
                    </a:cubicBezTo>
                    <a:cubicBezTo>
                      <a:pt x="47694" y="86504"/>
                      <a:pt x="47694" y="86504"/>
                      <a:pt x="29926" y="59851"/>
                    </a:cubicBezTo>
                    <a:cubicBezTo>
                      <a:pt x="25250" y="53305"/>
                      <a:pt x="17301" y="47694"/>
                      <a:pt x="18704" y="36004"/>
                    </a:cubicBezTo>
                    <a:cubicBezTo>
                      <a:pt x="32264" y="36472"/>
                      <a:pt x="43953" y="43486"/>
                      <a:pt x="55643" y="48161"/>
                    </a:cubicBezTo>
                    <a:cubicBezTo>
                      <a:pt x="69203" y="53773"/>
                      <a:pt x="75749" y="50032"/>
                      <a:pt x="79490" y="36004"/>
                    </a:cubicBezTo>
                    <a:cubicBezTo>
                      <a:pt x="82763" y="24315"/>
                      <a:pt x="84634" y="11690"/>
                      <a:pt x="93050" y="0"/>
                    </a:cubicBezTo>
                    <a:cubicBezTo>
                      <a:pt x="104272" y="10754"/>
                      <a:pt x="105675" y="24782"/>
                      <a:pt x="108480" y="37407"/>
                    </a:cubicBezTo>
                    <a:cubicBezTo>
                      <a:pt x="112221" y="52370"/>
                      <a:pt x="118767" y="54240"/>
                      <a:pt x="131860" y="48161"/>
                    </a:cubicBezTo>
                    <a:cubicBezTo>
                      <a:pt x="142614" y="42551"/>
                      <a:pt x="154772" y="38342"/>
                      <a:pt x="170202" y="32264"/>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2DAB2495-4B59-41CF-A3BA-0687A2EF79FD}"/>
                  </a:ext>
                </a:extLst>
              </p:cNvPr>
              <p:cNvSpPr/>
              <p:nvPr/>
            </p:nvSpPr>
            <p:spPr>
              <a:xfrm>
                <a:off x="5683341" y="2922088"/>
                <a:ext cx="156473" cy="157745"/>
              </a:xfrm>
              <a:custGeom>
                <a:avLst/>
                <a:gdLst>
                  <a:gd name="connsiteX0" fmla="*/ 30393 w 115026"/>
                  <a:gd name="connsiteY0" fmla="*/ 112689 h 115961"/>
                  <a:gd name="connsiteX1" fmla="*/ 0 w 115026"/>
                  <a:gd name="connsiteY1" fmla="*/ 73879 h 115961"/>
                  <a:gd name="connsiteX2" fmla="*/ 10754 w 115026"/>
                  <a:gd name="connsiteY2" fmla="*/ 21509 h 115961"/>
                  <a:gd name="connsiteX3" fmla="*/ 55643 w 115026"/>
                  <a:gd name="connsiteY3" fmla="*/ 0 h 115961"/>
                  <a:gd name="connsiteX4" fmla="*/ 104739 w 115026"/>
                  <a:gd name="connsiteY4" fmla="*/ 18704 h 115961"/>
                  <a:gd name="connsiteX5" fmla="*/ 115026 w 115026"/>
                  <a:gd name="connsiteY5" fmla="*/ 71073 h 115961"/>
                  <a:gd name="connsiteX6" fmla="*/ 85101 w 115026"/>
                  <a:gd name="connsiteY6" fmla="*/ 115962 h 115961"/>
                  <a:gd name="connsiteX7" fmla="*/ 30393 w 115026"/>
                  <a:gd name="connsiteY7" fmla="*/ 112689 h 115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026" h="115961">
                    <a:moveTo>
                      <a:pt x="30393" y="112689"/>
                    </a:moveTo>
                    <a:cubicBezTo>
                      <a:pt x="38342" y="84166"/>
                      <a:pt x="26653" y="73411"/>
                      <a:pt x="0" y="73879"/>
                    </a:cubicBezTo>
                    <a:cubicBezTo>
                      <a:pt x="22444" y="51902"/>
                      <a:pt x="22444" y="51902"/>
                      <a:pt x="10754" y="21509"/>
                    </a:cubicBezTo>
                    <a:cubicBezTo>
                      <a:pt x="31796" y="30393"/>
                      <a:pt x="51435" y="34601"/>
                      <a:pt x="55643" y="0"/>
                    </a:cubicBezTo>
                    <a:cubicBezTo>
                      <a:pt x="62189" y="31328"/>
                      <a:pt x="78555" y="33199"/>
                      <a:pt x="104739" y="18704"/>
                    </a:cubicBezTo>
                    <a:cubicBezTo>
                      <a:pt x="91647" y="42083"/>
                      <a:pt x="78087" y="61254"/>
                      <a:pt x="115026" y="71073"/>
                    </a:cubicBezTo>
                    <a:cubicBezTo>
                      <a:pt x="87906" y="73879"/>
                      <a:pt x="74346" y="82763"/>
                      <a:pt x="85101" y="115962"/>
                    </a:cubicBezTo>
                    <a:cubicBezTo>
                      <a:pt x="64060" y="93985"/>
                      <a:pt x="47694" y="88374"/>
                      <a:pt x="30393" y="112689"/>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CD74398-EA22-42FF-8DF2-9600375A5445}"/>
                  </a:ext>
                </a:extLst>
              </p:cNvPr>
              <p:cNvSpPr/>
              <p:nvPr/>
            </p:nvSpPr>
            <p:spPr>
              <a:xfrm>
                <a:off x="5845540" y="1137266"/>
                <a:ext cx="153866" cy="149477"/>
              </a:xfrm>
              <a:custGeom>
                <a:avLst/>
                <a:gdLst>
                  <a:gd name="connsiteX0" fmla="*/ 0 w 113109"/>
                  <a:gd name="connsiteY0" fmla="*/ 69671 h 109883"/>
                  <a:gd name="connsiteX1" fmla="*/ 10754 w 113109"/>
                  <a:gd name="connsiteY1" fmla="*/ 21509 h 109883"/>
                  <a:gd name="connsiteX2" fmla="*/ 60319 w 113109"/>
                  <a:gd name="connsiteY2" fmla="*/ 0 h 109883"/>
                  <a:gd name="connsiteX3" fmla="*/ 101934 w 113109"/>
                  <a:gd name="connsiteY3" fmla="*/ 20574 h 109883"/>
                  <a:gd name="connsiteX4" fmla="*/ 98193 w 113109"/>
                  <a:gd name="connsiteY4" fmla="*/ 35069 h 109883"/>
                  <a:gd name="connsiteX5" fmla="*/ 103337 w 113109"/>
                  <a:gd name="connsiteY5" fmla="*/ 60319 h 109883"/>
                  <a:gd name="connsiteX6" fmla="*/ 107545 w 113109"/>
                  <a:gd name="connsiteY6" fmla="*/ 72476 h 109883"/>
                  <a:gd name="connsiteX7" fmla="*/ 84633 w 113109"/>
                  <a:gd name="connsiteY7" fmla="*/ 109416 h 109883"/>
                  <a:gd name="connsiteX8" fmla="*/ 34134 w 113109"/>
                  <a:gd name="connsiteY8" fmla="*/ 109883 h 109883"/>
                  <a:gd name="connsiteX9" fmla="*/ 0 w 113109"/>
                  <a:gd name="connsiteY9" fmla="*/ 69671 h 10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109" h="109883">
                    <a:moveTo>
                      <a:pt x="0" y="69671"/>
                    </a:moveTo>
                    <a:cubicBezTo>
                      <a:pt x="29458" y="57981"/>
                      <a:pt x="30861" y="41615"/>
                      <a:pt x="10754" y="21509"/>
                    </a:cubicBezTo>
                    <a:cubicBezTo>
                      <a:pt x="44888" y="25717"/>
                      <a:pt x="44888" y="25717"/>
                      <a:pt x="60319" y="0"/>
                    </a:cubicBezTo>
                    <a:cubicBezTo>
                      <a:pt x="65462" y="27120"/>
                      <a:pt x="80893" y="32731"/>
                      <a:pt x="101934" y="20574"/>
                    </a:cubicBezTo>
                    <a:cubicBezTo>
                      <a:pt x="104739" y="28055"/>
                      <a:pt x="100999" y="31796"/>
                      <a:pt x="98193" y="35069"/>
                    </a:cubicBezTo>
                    <a:cubicBezTo>
                      <a:pt x="88374" y="46291"/>
                      <a:pt x="90244" y="53773"/>
                      <a:pt x="103337" y="60319"/>
                    </a:cubicBezTo>
                    <a:cubicBezTo>
                      <a:pt x="108013" y="62657"/>
                      <a:pt x="120170" y="72009"/>
                      <a:pt x="107545" y="72476"/>
                    </a:cubicBezTo>
                    <a:cubicBezTo>
                      <a:pt x="81360" y="73879"/>
                      <a:pt x="82295" y="88374"/>
                      <a:pt x="84633" y="109416"/>
                    </a:cubicBezTo>
                    <a:cubicBezTo>
                      <a:pt x="67332" y="85569"/>
                      <a:pt x="51435" y="87439"/>
                      <a:pt x="34134" y="109883"/>
                    </a:cubicBezTo>
                    <a:cubicBezTo>
                      <a:pt x="40212" y="81360"/>
                      <a:pt x="27588" y="71073"/>
                      <a:pt x="0" y="69671"/>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A7A6FD05-9DCA-4909-AB20-2C749E80450A}"/>
                  </a:ext>
                </a:extLst>
              </p:cNvPr>
              <p:cNvSpPr/>
              <p:nvPr/>
            </p:nvSpPr>
            <p:spPr>
              <a:xfrm>
                <a:off x="3717874" y="1322363"/>
                <a:ext cx="157110" cy="149477"/>
              </a:xfrm>
              <a:custGeom>
                <a:avLst/>
                <a:gdLst>
                  <a:gd name="connsiteX0" fmla="*/ 59851 w 115494"/>
                  <a:gd name="connsiteY0" fmla="*/ 0 h 109883"/>
                  <a:gd name="connsiteX1" fmla="*/ 102869 w 115494"/>
                  <a:gd name="connsiteY1" fmla="*/ 19639 h 109883"/>
                  <a:gd name="connsiteX2" fmla="*/ 115494 w 115494"/>
                  <a:gd name="connsiteY2" fmla="*/ 71073 h 109883"/>
                  <a:gd name="connsiteX3" fmla="*/ 87439 w 115494"/>
                  <a:gd name="connsiteY3" fmla="*/ 109883 h 109883"/>
                  <a:gd name="connsiteX4" fmla="*/ 35069 w 115494"/>
                  <a:gd name="connsiteY4" fmla="*/ 107545 h 109883"/>
                  <a:gd name="connsiteX5" fmla="*/ 0 w 115494"/>
                  <a:gd name="connsiteY5" fmla="*/ 70606 h 109883"/>
                  <a:gd name="connsiteX6" fmla="*/ 12157 w 115494"/>
                  <a:gd name="connsiteY6" fmla="*/ 19639 h 109883"/>
                  <a:gd name="connsiteX7" fmla="*/ 59851 w 115494"/>
                  <a:gd name="connsiteY7" fmla="*/ 0 h 10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494" h="109883">
                    <a:moveTo>
                      <a:pt x="59851" y="0"/>
                    </a:moveTo>
                    <a:cubicBezTo>
                      <a:pt x="65930" y="28990"/>
                      <a:pt x="82763" y="28523"/>
                      <a:pt x="102869" y="19639"/>
                    </a:cubicBezTo>
                    <a:cubicBezTo>
                      <a:pt x="93050" y="46291"/>
                      <a:pt x="93050" y="46291"/>
                      <a:pt x="115494" y="71073"/>
                    </a:cubicBezTo>
                    <a:cubicBezTo>
                      <a:pt x="93518" y="72476"/>
                      <a:pt x="74346" y="77152"/>
                      <a:pt x="87439" y="109883"/>
                    </a:cubicBezTo>
                    <a:cubicBezTo>
                      <a:pt x="68735" y="86971"/>
                      <a:pt x="52837" y="83231"/>
                      <a:pt x="35069" y="107545"/>
                    </a:cubicBezTo>
                    <a:cubicBezTo>
                      <a:pt x="41148" y="79957"/>
                      <a:pt x="28055" y="70606"/>
                      <a:pt x="0" y="70606"/>
                    </a:cubicBezTo>
                    <a:cubicBezTo>
                      <a:pt x="21509" y="55175"/>
                      <a:pt x="38810" y="43018"/>
                      <a:pt x="12157" y="19639"/>
                    </a:cubicBezTo>
                    <a:cubicBezTo>
                      <a:pt x="36004" y="27588"/>
                      <a:pt x="53773" y="29458"/>
                      <a:pt x="59851" y="0"/>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6D08046-1598-4BAB-8AA5-384A19D3A613}"/>
                  </a:ext>
                </a:extLst>
              </p:cNvPr>
              <p:cNvSpPr/>
              <p:nvPr/>
            </p:nvSpPr>
            <p:spPr>
              <a:xfrm>
                <a:off x="4091249" y="1646125"/>
                <a:ext cx="153293" cy="148840"/>
              </a:xfrm>
              <a:custGeom>
                <a:avLst/>
                <a:gdLst>
                  <a:gd name="connsiteX0" fmla="*/ 9352 w 112688"/>
                  <a:gd name="connsiteY0" fmla="*/ 21041 h 109415"/>
                  <a:gd name="connsiteX1" fmla="*/ 53773 w 112688"/>
                  <a:gd name="connsiteY1" fmla="*/ 0 h 109415"/>
                  <a:gd name="connsiteX2" fmla="*/ 98661 w 112688"/>
                  <a:gd name="connsiteY2" fmla="*/ 19171 h 109415"/>
                  <a:gd name="connsiteX3" fmla="*/ 112689 w 112688"/>
                  <a:gd name="connsiteY3" fmla="*/ 68735 h 109415"/>
                  <a:gd name="connsiteX4" fmla="*/ 79957 w 112688"/>
                  <a:gd name="connsiteY4" fmla="*/ 107078 h 109415"/>
                  <a:gd name="connsiteX5" fmla="*/ 30393 w 112688"/>
                  <a:gd name="connsiteY5" fmla="*/ 109415 h 109415"/>
                  <a:gd name="connsiteX6" fmla="*/ 0 w 112688"/>
                  <a:gd name="connsiteY6" fmla="*/ 68268 h 109415"/>
                  <a:gd name="connsiteX7" fmla="*/ 9352 w 112688"/>
                  <a:gd name="connsiteY7" fmla="*/ 21041 h 10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88" h="109415">
                    <a:moveTo>
                      <a:pt x="9352" y="21041"/>
                    </a:moveTo>
                    <a:cubicBezTo>
                      <a:pt x="32731" y="30861"/>
                      <a:pt x="49097" y="29458"/>
                      <a:pt x="53773" y="0"/>
                    </a:cubicBezTo>
                    <a:cubicBezTo>
                      <a:pt x="62657" y="22444"/>
                      <a:pt x="72944" y="37407"/>
                      <a:pt x="98661" y="19171"/>
                    </a:cubicBezTo>
                    <a:cubicBezTo>
                      <a:pt x="89777" y="39277"/>
                      <a:pt x="77619" y="58916"/>
                      <a:pt x="112689" y="68735"/>
                    </a:cubicBezTo>
                    <a:cubicBezTo>
                      <a:pt x="87439" y="72476"/>
                      <a:pt x="71541" y="78555"/>
                      <a:pt x="79957" y="107078"/>
                    </a:cubicBezTo>
                    <a:cubicBezTo>
                      <a:pt x="61721" y="86504"/>
                      <a:pt x="45824" y="90244"/>
                      <a:pt x="30393" y="109415"/>
                    </a:cubicBezTo>
                    <a:cubicBezTo>
                      <a:pt x="28055" y="79958"/>
                      <a:pt x="28055" y="79958"/>
                      <a:pt x="0" y="68268"/>
                    </a:cubicBezTo>
                    <a:cubicBezTo>
                      <a:pt x="21976" y="57046"/>
                      <a:pt x="27588" y="42083"/>
                      <a:pt x="9352" y="21041"/>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6A2690FF-9F27-42AD-88FA-A5901F3A4DC4}"/>
                  </a:ext>
                </a:extLst>
              </p:cNvPr>
              <p:cNvSpPr/>
              <p:nvPr/>
            </p:nvSpPr>
            <p:spPr>
              <a:xfrm>
                <a:off x="7061076" y="2676563"/>
                <a:ext cx="153293" cy="156473"/>
              </a:xfrm>
              <a:custGeom>
                <a:avLst/>
                <a:gdLst>
                  <a:gd name="connsiteX0" fmla="*/ 80425 w 112688"/>
                  <a:gd name="connsiteY0" fmla="*/ 109883 h 115026"/>
                  <a:gd name="connsiteX1" fmla="*/ 32263 w 112688"/>
                  <a:gd name="connsiteY1" fmla="*/ 115027 h 115026"/>
                  <a:gd name="connsiteX2" fmla="*/ 0 w 112688"/>
                  <a:gd name="connsiteY2" fmla="*/ 73411 h 115026"/>
                  <a:gd name="connsiteX3" fmla="*/ 8417 w 112688"/>
                  <a:gd name="connsiteY3" fmla="*/ 23847 h 115026"/>
                  <a:gd name="connsiteX4" fmla="*/ 54240 w 112688"/>
                  <a:gd name="connsiteY4" fmla="*/ 0 h 115026"/>
                  <a:gd name="connsiteX5" fmla="*/ 99596 w 112688"/>
                  <a:gd name="connsiteY5" fmla="*/ 23847 h 115026"/>
                  <a:gd name="connsiteX6" fmla="*/ 112689 w 112688"/>
                  <a:gd name="connsiteY6" fmla="*/ 70606 h 115026"/>
                  <a:gd name="connsiteX7" fmla="*/ 80425 w 112688"/>
                  <a:gd name="connsiteY7" fmla="*/ 109883 h 11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688" h="115026">
                    <a:moveTo>
                      <a:pt x="80425" y="109883"/>
                    </a:moveTo>
                    <a:cubicBezTo>
                      <a:pt x="63592" y="88842"/>
                      <a:pt x="49097" y="88842"/>
                      <a:pt x="32263" y="115027"/>
                    </a:cubicBezTo>
                    <a:cubicBezTo>
                      <a:pt x="31328" y="90712"/>
                      <a:pt x="29458" y="71541"/>
                      <a:pt x="0" y="73411"/>
                    </a:cubicBezTo>
                    <a:cubicBezTo>
                      <a:pt x="21977" y="59384"/>
                      <a:pt x="33199" y="45824"/>
                      <a:pt x="8417" y="23847"/>
                    </a:cubicBezTo>
                    <a:cubicBezTo>
                      <a:pt x="34134" y="32731"/>
                      <a:pt x="51435" y="31328"/>
                      <a:pt x="54240" y="0"/>
                    </a:cubicBezTo>
                    <a:cubicBezTo>
                      <a:pt x="61722" y="27120"/>
                      <a:pt x="74814" y="36004"/>
                      <a:pt x="99596" y="23847"/>
                    </a:cubicBezTo>
                    <a:cubicBezTo>
                      <a:pt x="86504" y="43953"/>
                      <a:pt x="84166" y="59851"/>
                      <a:pt x="112689" y="70606"/>
                    </a:cubicBezTo>
                    <a:cubicBezTo>
                      <a:pt x="91180" y="77620"/>
                      <a:pt x="72008" y="82295"/>
                      <a:pt x="80425" y="109883"/>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E6B7BAA-AAFD-4309-8C6F-A011B0A0C4AF}"/>
                  </a:ext>
                </a:extLst>
              </p:cNvPr>
              <p:cNvSpPr/>
              <p:nvPr/>
            </p:nvSpPr>
            <p:spPr>
              <a:xfrm>
                <a:off x="2687435" y="1915821"/>
                <a:ext cx="166015" cy="150749"/>
              </a:xfrm>
              <a:custGeom>
                <a:avLst/>
                <a:gdLst>
                  <a:gd name="connsiteX0" fmla="*/ 84633 w 122040"/>
                  <a:gd name="connsiteY0" fmla="*/ 105675 h 110818"/>
                  <a:gd name="connsiteX1" fmla="*/ 33666 w 122040"/>
                  <a:gd name="connsiteY1" fmla="*/ 110818 h 110818"/>
                  <a:gd name="connsiteX2" fmla="*/ 0 w 122040"/>
                  <a:gd name="connsiteY2" fmla="*/ 71541 h 110818"/>
                  <a:gd name="connsiteX3" fmla="*/ 16366 w 122040"/>
                  <a:gd name="connsiteY3" fmla="*/ 21509 h 110818"/>
                  <a:gd name="connsiteX4" fmla="*/ 59851 w 122040"/>
                  <a:gd name="connsiteY4" fmla="*/ 0 h 110818"/>
                  <a:gd name="connsiteX5" fmla="*/ 102869 w 122040"/>
                  <a:gd name="connsiteY5" fmla="*/ 22444 h 110818"/>
                  <a:gd name="connsiteX6" fmla="*/ 122040 w 122040"/>
                  <a:gd name="connsiteY6" fmla="*/ 69203 h 110818"/>
                  <a:gd name="connsiteX7" fmla="*/ 84633 w 122040"/>
                  <a:gd name="connsiteY7" fmla="*/ 105675 h 110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40" h="110818">
                    <a:moveTo>
                      <a:pt x="84633" y="105675"/>
                    </a:moveTo>
                    <a:cubicBezTo>
                      <a:pt x="67800" y="81360"/>
                      <a:pt x="52837" y="91180"/>
                      <a:pt x="33666" y="110818"/>
                    </a:cubicBezTo>
                    <a:cubicBezTo>
                      <a:pt x="42083" y="80425"/>
                      <a:pt x="32264" y="68735"/>
                      <a:pt x="0" y="71541"/>
                    </a:cubicBezTo>
                    <a:cubicBezTo>
                      <a:pt x="24314" y="56578"/>
                      <a:pt x="36939" y="43953"/>
                      <a:pt x="16366" y="21509"/>
                    </a:cubicBezTo>
                    <a:cubicBezTo>
                      <a:pt x="39277" y="29926"/>
                      <a:pt x="54240" y="24315"/>
                      <a:pt x="59851" y="0"/>
                    </a:cubicBezTo>
                    <a:cubicBezTo>
                      <a:pt x="75749" y="26653"/>
                      <a:pt x="75749" y="26653"/>
                      <a:pt x="102869" y="22444"/>
                    </a:cubicBezTo>
                    <a:cubicBezTo>
                      <a:pt x="91180" y="41615"/>
                      <a:pt x="92115" y="57513"/>
                      <a:pt x="122040" y="69203"/>
                    </a:cubicBezTo>
                    <a:cubicBezTo>
                      <a:pt x="93518" y="71073"/>
                      <a:pt x="80893" y="80425"/>
                      <a:pt x="84633" y="105675"/>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61FFD81-B2D6-48AD-BACC-D9C87B27EC8A}"/>
                  </a:ext>
                </a:extLst>
              </p:cNvPr>
              <p:cNvSpPr/>
              <p:nvPr/>
            </p:nvSpPr>
            <p:spPr>
              <a:xfrm>
                <a:off x="8284881" y="929907"/>
                <a:ext cx="155837" cy="148840"/>
              </a:xfrm>
              <a:custGeom>
                <a:avLst/>
                <a:gdLst>
                  <a:gd name="connsiteX0" fmla="*/ 0 w 114558"/>
                  <a:gd name="connsiteY0" fmla="*/ 67800 h 109415"/>
                  <a:gd name="connsiteX1" fmla="*/ 9820 w 114558"/>
                  <a:gd name="connsiteY1" fmla="*/ 18236 h 109415"/>
                  <a:gd name="connsiteX2" fmla="*/ 52370 w 114558"/>
                  <a:gd name="connsiteY2" fmla="*/ 0 h 109415"/>
                  <a:gd name="connsiteX3" fmla="*/ 70606 w 114558"/>
                  <a:gd name="connsiteY3" fmla="*/ 23847 h 109415"/>
                  <a:gd name="connsiteX4" fmla="*/ 99129 w 114558"/>
                  <a:gd name="connsiteY4" fmla="*/ 20574 h 109415"/>
                  <a:gd name="connsiteX5" fmla="*/ 114559 w 114558"/>
                  <a:gd name="connsiteY5" fmla="*/ 65930 h 109415"/>
                  <a:gd name="connsiteX6" fmla="*/ 81360 w 114558"/>
                  <a:gd name="connsiteY6" fmla="*/ 106142 h 109415"/>
                  <a:gd name="connsiteX7" fmla="*/ 28523 w 114558"/>
                  <a:gd name="connsiteY7" fmla="*/ 109416 h 109415"/>
                  <a:gd name="connsiteX8" fmla="*/ 0 w 114558"/>
                  <a:gd name="connsiteY8" fmla="*/ 67800 h 109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558" h="109415">
                    <a:moveTo>
                      <a:pt x="0" y="67800"/>
                    </a:moveTo>
                    <a:cubicBezTo>
                      <a:pt x="22444" y="54708"/>
                      <a:pt x="28991" y="39745"/>
                      <a:pt x="9820" y="18236"/>
                    </a:cubicBezTo>
                    <a:cubicBezTo>
                      <a:pt x="31796" y="26185"/>
                      <a:pt x="49565" y="28055"/>
                      <a:pt x="52370" y="0"/>
                    </a:cubicBezTo>
                    <a:cubicBezTo>
                      <a:pt x="65930" y="4676"/>
                      <a:pt x="60786" y="20106"/>
                      <a:pt x="70606" y="23847"/>
                    </a:cubicBezTo>
                    <a:cubicBezTo>
                      <a:pt x="79490" y="27588"/>
                      <a:pt x="87439" y="15430"/>
                      <a:pt x="99129" y="20574"/>
                    </a:cubicBezTo>
                    <a:cubicBezTo>
                      <a:pt x="84166" y="38342"/>
                      <a:pt x="83698" y="54240"/>
                      <a:pt x="114559" y="65930"/>
                    </a:cubicBezTo>
                    <a:cubicBezTo>
                      <a:pt x="88374" y="71073"/>
                      <a:pt x="70606" y="76684"/>
                      <a:pt x="81360" y="106142"/>
                    </a:cubicBezTo>
                    <a:cubicBezTo>
                      <a:pt x="64527" y="86504"/>
                      <a:pt x="49097" y="80425"/>
                      <a:pt x="28523" y="109416"/>
                    </a:cubicBezTo>
                    <a:cubicBezTo>
                      <a:pt x="34134" y="79490"/>
                      <a:pt x="25250" y="67800"/>
                      <a:pt x="0" y="67800"/>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3550B64-AFEA-4FF8-8BF1-E80DE679131D}"/>
                  </a:ext>
                </a:extLst>
              </p:cNvPr>
              <p:cNvSpPr/>
              <p:nvPr/>
            </p:nvSpPr>
            <p:spPr>
              <a:xfrm>
                <a:off x="5554219" y="3231855"/>
                <a:ext cx="152021" cy="145553"/>
              </a:xfrm>
              <a:custGeom>
                <a:avLst/>
                <a:gdLst>
                  <a:gd name="connsiteX0" fmla="*/ 0 w 111753"/>
                  <a:gd name="connsiteY0" fmla="*/ 72476 h 106998"/>
                  <a:gd name="connsiteX1" fmla="*/ 10287 w 111753"/>
                  <a:gd name="connsiteY1" fmla="*/ 22444 h 106998"/>
                  <a:gd name="connsiteX2" fmla="*/ 52837 w 111753"/>
                  <a:gd name="connsiteY2" fmla="*/ 0 h 106998"/>
                  <a:gd name="connsiteX3" fmla="*/ 100064 w 111753"/>
                  <a:gd name="connsiteY3" fmla="*/ 17301 h 106998"/>
                  <a:gd name="connsiteX4" fmla="*/ 111753 w 111753"/>
                  <a:gd name="connsiteY4" fmla="*/ 68268 h 106998"/>
                  <a:gd name="connsiteX5" fmla="*/ 80425 w 111753"/>
                  <a:gd name="connsiteY5" fmla="*/ 105675 h 106998"/>
                  <a:gd name="connsiteX6" fmla="*/ 65930 w 111753"/>
                  <a:gd name="connsiteY6" fmla="*/ 99596 h 106998"/>
                  <a:gd name="connsiteX7" fmla="*/ 42083 w 111753"/>
                  <a:gd name="connsiteY7" fmla="*/ 100531 h 106998"/>
                  <a:gd name="connsiteX8" fmla="*/ 30861 w 111753"/>
                  <a:gd name="connsiteY8" fmla="*/ 106142 h 106998"/>
                  <a:gd name="connsiteX9" fmla="*/ 28055 w 111753"/>
                  <a:gd name="connsiteY9" fmla="*/ 98193 h 106998"/>
                  <a:gd name="connsiteX10" fmla="*/ 0 w 111753"/>
                  <a:gd name="connsiteY10" fmla="*/ 72476 h 10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1753" h="106998">
                    <a:moveTo>
                      <a:pt x="0" y="72476"/>
                    </a:moveTo>
                    <a:cubicBezTo>
                      <a:pt x="22444" y="50967"/>
                      <a:pt x="22444" y="50967"/>
                      <a:pt x="10287" y="22444"/>
                    </a:cubicBezTo>
                    <a:cubicBezTo>
                      <a:pt x="32263" y="30861"/>
                      <a:pt x="49097" y="29458"/>
                      <a:pt x="52837" y="0"/>
                    </a:cubicBezTo>
                    <a:cubicBezTo>
                      <a:pt x="61721" y="21041"/>
                      <a:pt x="69670" y="41148"/>
                      <a:pt x="100064" y="17301"/>
                    </a:cubicBezTo>
                    <a:cubicBezTo>
                      <a:pt x="92115" y="40213"/>
                      <a:pt x="72944" y="60319"/>
                      <a:pt x="111753" y="68268"/>
                    </a:cubicBezTo>
                    <a:cubicBezTo>
                      <a:pt x="86036" y="72944"/>
                      <a:pt x="73411" y="83231"/>
                      <a:pt x="80425" y="105675"/>
                    </a:cubicBezTo>
                    <a:cubicBezTo>
                      <a:pt x="72008" y="108948"/>
                      <a:pt x="68735" y="103337"/>
                      <a:pt x="65930" y="99596"/>
                    </a:cubicBezTo>
                    <a:cubicBezTo>
                      <a:pt x="57513" y="89309"/>
                      <a:pt x="50032" y="88842"/>
                      <a:pt x="42083" y="100531"/>
                    </a:cubicBezTo>
                    <a:cubicBezTo>
                      <a:pt x="39745" y="104272"/>
                      <a:pt x="36472" y="108948"/>
                      <a:pt x="30861" y="106142"/>
                    </a:cubicBezTo>
                    <a:cubicBezTo>
                      <a:pt x="28990" y="105207"/>
                      <a:pt x="27588" y="100531"/>
                      <a:pt x="28055" y="98193"/>
                    </a:cubicBezTo>
                    <a:cubicBezTo>
                      <a:pt x="35069" y="75749"/>
                      <a:pt x="19171" y="74347"/>
                      <a:pt x="0" y="72476"/>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98A2F423-D699-4EFF-A9A5-E6524F840215}"/>
                  </a:ext>
                </a:extLst>
              </p:cNvPr>
              <p:cNvSpPr/>
              <p:nvPr/>
            </p:nvSpPr>
            <p:spPr>
              <a:xfrm>
                <a:off x="1985845" y="1184336"/>
                <a:ext cx="157110" cy="159654"/>
              </a:xfrm>
              <a:custGeom>
                <a:avLst/>
                <a:gdLst>
                  <a:gd name="connsiteX0" fmla="*/ 57981 w 115494"/>
                  <a:gd name="connsiteY0" fmla="*/ 0 h 117364"/>
                  <a:gd name="connsiteX1" fmla="*/ 103805 w 115494"/>
                  <a:gd name="connsiteY1" fmla="*/ 21041 h 117364"/>
                  <a:gd name="connsiteX2" fmla="*/ 115494 w 115494"/>
                  <a:gd name="connsiteY2" fmla="*/ 72944 h 117364"/>
                  <a:gd name="connsiteX3" fmla="*/ 86036 w 115494"/>
                  <a:gd name="connsiteY3" fmla="*/ 117364 h 117364"/>
                  <a:gd name="connsiteX4" fmla="*/ 32731 w 115494"/>
                  <a:gd name="connsiteY4" fmla="*/ 113156 h 117364"/>
                  <a:gd name="connsiteX5" fmla="*/ 0 w 115494"/>
                  <a:gd name="connsiteY5" fmla="*/ 77152 h 117364"/>
                  <a:gd name="connsiteX6" fmla="*/ 13560 w 115494"/>
                  <a:gd name="connsiteY6" fmla="*/ 31796 h 117364"/>
                  <a:gd name="connsiteX7" fmla="*/ 41615 w 115494"/>
                  <a:gd name="connsiteY7" fmla="*/ 30393 h 117364"/>
                  <a:gd name="connsiteX8" fmla="*/ 57981 w 115494"/>
                  <a:gd name="connsiteY8" fmla="*/ 0 h 117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94" h="117364">
                    <a:moveTo>
                      <a:pt x="57981" y="0"/>
                    </a:moveTo>
                    <a:cubicBezTo>
                      <a:pt x="62189" y="31328"/>
                      <a:pt x="76684" y="36004"/>
                      <a:pt x="103805" y="21041"/>
                    </a:cubicBezTo>
                    <a:cubicBezTo>
                      <a:pt x="88374" y="45356"/>
                      <a:pt x="80893" y="63592"/>
                      <a:pt x="115494" y="72944"/>
                    </a:cubicBezTo>
                    <a:cubicBezTo>
                      <a:pt x="88374" y="75749"/>
                      <a:pt x="72944" y="82763"/>
                      <a:pt x="86036" y="117364"/>
                    </a:cubicBezTo>
                    <a:cubicBezTo>
                      <a:pt x="64527" y="96791"/>
                      <a:pt x="49097" y="85569"/>
                      <a:pt x="32731" y="113156"/>
                    </a:cubicBezTo>
                    <a:cubicBezTo>
                      <a:pt x="34134" y="90244"/>
                      <a:pt x="32264" y="71541"/>
                      <a:pt x="0" y="77152"/>
                    </a:cubicBezTo>
                    <a:cubicBezTo>
                      <a:pt x="12157" y="60786"/>
                      <a:pt x="41148" y="52370"/>
                      <a:pt x="13560" y="31796"/>
                    </a:cubicBezTo>
                    <a:cubicBezTo>
                      <a:pt x="24782" y="22444"/>
                      <a:pt x="34602" y="36472"/>
                      <a:pt x="41615" y="30393"/>
                    </a:cubicBezTo>
                    <a:cubicBezTo>
                      <a:pt x="47694" y="24315"/>
                      <a:pt x="50032" y="14495"/>
                      <a:pt x="57981" y="0"/>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04DF82A-E7C8-4435-A7D9-60D0C421BED0}"/>
                  </a:ext>
                </a:extLst>
              </p:cNvPr>
              <p:cNvSpPr/>
              <p:nvPr/>
            </p:nvSpPr>
            <p:spPr>
              <a:xfrm>
                <a:off x="5189748" y="2909368"/>
                <a:ext cx="148205" cy="149477"/>
              </a:xfrm>
              <a:custGeom>
                <a:avLst/>
                <a:gdLst>
                  <a:gd name="connsiteX0" fmla="*/ 108948 w 108948"/>
                  <a:gd name="connsiteY0" fmla="*/ 68735 h 109883"/>
                  <a:gd name="connsiteX1" fmla="*/ 81828 w 108948"/>
                  <a:gd name="connsiteY1" fmla="*/ 109883 h 109883"/>
                  <a:gd name="connsiteX2" fmla="*/ 32264 w 108948"/>
                  <a:gd name="connsiteY2" fmla="*/ 108013 h 109883"/>
                  <a:gd name="connsiteX3" fmla="*/ 27120 w 108948"/>
                  <a:gd name="connsiteY3" fmla="*/ 78087 h 109883"/>
                  <a:gd name="connsiteX4" fmla="*/ 0 w 108948"/>
                  <a:gd name="connsiteY4" fmla="*/ 67333 h 109883"/>
                  <a:gd name="connsiteX5" fmla="*/ 8884 w 108948"/>
                  <a:gd name="connsiteY5" fmla="*/ 21041 h 109883"/>
                  <a:gd name="connsiteX6" fmla="*/ 54240 w 108948"/>
                  <a:gd name="connsiteY6" fmla="*/ 0 h 109883"/>
                  <a:gd name="connsiteX7" fmla="*/ 97726 w 108948"/>
                  <a:gd name="connsiteY7" fmla="*/ 21977 h 109883"/>
                  <a:gd name="connsiteX8" fmla="*/ 108948 w 108948"/>
                  <a:gd name="connsiteY8" fmla="*/ 68735 h 10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948" h="109883">
                    <a:moveTo>
                      <a:pt x="108948" y="68735"/>
                    </a:moveTo>
                    <a:cubicBezTo>
                      <a:pt x="83231" y="69671"/>
                      <a:pt x="73411" y="79958"/>
                      <a:pt x="81828" y="109883"/>
                    </a:cubicBezTo>
                    <a:cubicBezTo>
                      <a:pt x="62189" y="91647"/>
                      <a:pt x="45824" y="83231"/>
                      <a:pt x="32264" y="108013"/>
                    </a:cubicBezTo>
                    <a:cubicBezTo>
                      <a:pt x="23379" y="97258"/>
                      <a:pt x="32731" y="86036"/>
                      <a:pt x="27120" y="78087"/>
                    </a:cubicBezTo>
                    <a:cubicBezTo>
                      <a:pt x="21041" y="69203"/>
                      <a:pt x="9352" y="75282"/>
                      <a:pt x="0" y="67333"/>
                    </a:cubicBezTo>
                    <a:cubicBezTo>
                      <a:pt x="21041" y="56578"/>
                      <a:pt x="27588" y="42083"/>
                      <a:pt x="8884" y="21041"/>
                    </a:cubicBezTo>
                    <a:cubicBezTo>
                      <a:pt x="33666" y="32731"/>
                      <a:pt x="47227" y="25250"/>
                      <a:pt x="54240" y="0"/>
                    </a:cubicBezTo>
                    <a:cubicBezTo>
                      <a:pt x="60319" y="24314"/>
                      <a:pt x="73411" y="32731"/>
                      <a:pt x="97726" y="21977"/>
                    </a:cubicBezTo>
                    <a:cubicBezTo>
                      <a:pt x="80425" y="42551"/>
                      <a:pt x="83698" y="57513"/>
                      <a:pt x="108948" y="68735"/>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49F61D66-3969-4CA5-8033-9CBC0393B5E7}"/>
                  </a:ext>
                </a:extLst>
              </p:cNvPr>
              <p:cNvSpPr/>
              <p:nvPr/>
            </p:nvSpPr>
            <p:spPr>
              <a:xfrm>
                <a:off x="6276072" y="2702644"/>
                <a:ext cx="143384" cy="153293"/>
              </a:xfrm>
              <a:custGeom>
                <a:avLst/>
                <a:gdLst>
                  <a:gd name="connsiteX0" fmla="*/ 5676 w 105404"/>
                  <a:gd name="connsiteY0" fmla="*/ 21977 h 112688"/>
                  <a:gd name="connsiteX1" fmla="*/ 54306 w 105404"/>
                  <a:gd name="connsiteY1" fmla="*/ 0 h 112688"/>
                  <a:gd name="connsiteX2" fmla="*/ 99194 w 105404"/>
                  <a:gd name="connsiteY2" fmla="*/ 18704 h 112688"/>
                  <a:gd name="connsiteX3" fmla="*/ 94051 w 105404"/>
                  <a:gd name="connsiteY3" fmla="*/ 31796 h 112688"/>
                  <a:gd name="connsiteX4" fmla="*/ 99194 w 105404"/>
                  <a:gd name="connsiteY4" fmla="*/ 61721 h 112688"/>
                  <a:gd name="connsiteX5" fmla="*/ 101064 w 105404"/>
                  <a:gd name="connsiteY5" fmla="*/ 72476 h 112688"/>
                  <a:gd name="connsiteX6" fmla="*/ 80023 w 105404"/>
                  <a:gd name="connsiteY6" fmla="*/ 112689 h 112688"/>
                  <a:gd name="connsiteX7" fmla="*/ 28588 w 105404"/>
                  <a:gd name="connsiteY7" fmla="*/ 112221 h 112688"/>
                  <a:gd name="connsiteX8" fmla="*/ 5209 w 105404"/>
                  <a:gd name="connsiteY8" fmla="*/ 72944 h 112688"/>
                  <a:gd name="connsiteX9" fmla="*/ 3339 w 105404"/>
                  <a:gd name="connsiteY9" fmla="*/ 63592 h 112688"/>
                  <a:gd name="connsiteX10" fmla="*/ 5676 w 105404"/>
                  <a:gd name="connsiteY10" fmla="*/ 21977 h 11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5404" h="112688">
                    <a:moveTo>
                      <a:pt x="5676" y="21977"/>
                    </a:moveTo>
                    <a:cubicBezTo>
                      <a:pt x="38875" y="26652"/>
                      <a:pt x="38875" y="26652"/>
                      <a:pt x="54306" y="0"/>
                    </a:cubicBezTo>
                    <a:cubicBezTo>
                      <a:pt x="59449" y="27120"/>
                      <a:pt x="74412" y="32731"/>
                      <a:pt x="99194" y="18704"/>
                    </a:cubicBezTo>
                    <a:cubicBezTo>
                      <a:pt x="96389" y="26185"/>
                      <a:pt x="95921" y="29458"/>
                      <a:pt x="94051" y="31796"/>
                    </a:cubicBezTo>
                    <a:cubicBezTo>
                      <a:pt x="83764" y="43953"/>
                      <a:pt x="80491" y="54240"/>
                      <a:pt x="99194" y="61721"/>
                    </a:cubicBezTo>
                    <a:cubicBezTo>
                      <a:pt x="103870" y="63592"/>
                      <a:pt x="109481" y="72476"/>
                      <a:pt x="101064" y="72476"/>
                    </a:cubicBezTo>
                    <a:cubicBezTo>
                      <a:pt x="74880" y="72476"/>
                      <a:pt x="76282" y="88842"/>
                      <a:pt x="80023" y="112689"/>
                    </a:cubicBezTo>
                    <a:cubicBezTo>
                      <a:pt x="61320" y="91647"/>
                      <a:pt x="45421" y="83698"/>
                      <a:pt x="28588" y="112221"/>
                    </a:cubicBezTo>
                    <a:cubicBezTo>
                      <a:pt x="26250" y="92115"/>
                      <a:pt x="32329" y="70606"/>
                      <a:pt x="5209" y="72944"/>
                    </a:cubicBezTo>
                    <a:cubicBezTo>
                      <a:pt x="-870" y="73411"/>
                      <a:pt x="-1805" y="65462"/>
                      <a:pt x="3339" y="63592"/>
                    </a:cubicBezTo>
                    <a:cubicBezTo>
                      <a:pt x="29991" y="53773"/>
                      <a:pt x="17366" y="38810"/>
                      <a:pt x="5676" y="21977"/>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49F99F6-ACDE-40D1-AA72-2116D978E7D4}"/>
                  </a:ext>
                </a:extLst>
              </p:cNvPr>
              <p:cNvSpPr/>
              <p:nvPr/>
            </p:nvSpPr>
            <p:spPr>
              <a:xfrm>
                <a:off x="4813828" y="1111824"/>
                <a:ext cx="152021" cy="155837"/>
              </a:xfrm>
              <a:custGeom>
                <a:avLst/>
                <a:gdLst>
                  <a:gd name="connsiteX0" fmla="*/ 29458 w 111753"/>
                  <a:gd name="connsiteY0" fmla="*/ 114559 h 114558"/>
                  <a:gd name="connsiteX1" fmla="*/ 0 w 111753"/>
                  <a:gd name="connsiteY1" fmla="*/ 71073 h 114558"/>
                  <a:gd name="connsiteX2" fmla="*/ 6079 w 111753"/>
                  <a:gd name="connsiteY2" fmla="*/ 25250 h 114558"/>
                  <a:gd name="connsiteX3" fmla="*/ 50032 w 111753"/>
                  <a:gd name="connsiteY3" fmla="*/ 0 h 114558"/>
                  <a:gd name="connsiteX4" fmla="*/ 98193 w 111753"/>
                  <a:gd name="connsiteY4" fmla="*/ 18236 h 114558"/>
                  <a:gd name="connsiteX5" fmla="*/ 111754 w 111753"/>
                  <a:gd name="connsiteY5" fmla="*/ 71073 h 114558"/>
                  <a:gd name="connsiteX6" fmla="*/ 80893 w 111753"/>
                  <a:gd name="connsiteY6" fmla="*/ 113624 h 114558"/>
                  <a:gd name="connsiteX7" fmla="*/ 29458 w 111753"/>
                  <a:gd name="connsiteY7" fmla="*/ 114559 h 11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753" h="114558">
                    <a:moveTo>
                      <a:pt x="29458" y="114559"/>
                    </a:moveTo>
                    <a:cubicBezTo>
                      <a:pt x="27120" y="79490"/>
                      <a:pt x="27120" y="79490"/>
                      <a:pt x="0" y="71073"/>
                    </a:cubicBezTo>
                    <a:cubicBezTo>
                      <a:pt x="10754" y="57981"/>
                      <a:pt x="35537" y="47226"/>
                      <a:pt x="6079" y="25250"/>
                    </a:cubicBezTo>
                    <a:cubicBezTo>
                      <a:pt x="30393" y="30393"/>
                      <a:pt x="49564" y="33199"/>
                      <a:pt x="50032" y="0"/>
                    </a:cubicBezTo>
                    <a:cubicBezTo>
                      <a:pt x="60786" y="19639"/>
                      <a:pt x="67333" y="40213"/>
                      <a:pt x="98193" y="18236"/>
                    </a:cubicBezTo>
                    <a:cubicBezTo>
                      <a:pt x="85569" y="42083"/>
                      <a:pt x="79490" y="59384"/>
                      <a:pt x="111754" y="71073"/>
                    </a:cubicBezTo>
                    <a:cubicBezTo>
                      <a:pt x="81828" y="72944"/>
                      <a:pt x="70138" y="82763"/>
                      <a:pt x="80893" y="113624"/>
                    </a:cubicBezTo>
                    <a:cubicBezTo>
                      <a:pt x="60786" y="92582"/>
                      <a:pt x="45356" y="82763"/>
                      <a:pt x="29458" y="114559"/>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27F98AA-98CF-4A25-9BFC-08E4BF8D00A0}"/>
                  </a:ext>
                </a:extLst>
              </p:cNvPr>
              <p:cNvSpPr/>
              <p:nvPr/>
            </p:nvSpPr>
            <p:spPr>
              <a:xfrm>
                <a:off x="8095968" y="2707096"/>
                <a:ext cx="156473" cy="148205"/>
              </a:xfrm>
              <a:custGeom>
                <a:avLst/>
                <a:gdLst>
                  <a:gd name="connsiteX0" fmla="*/ 103337 w 115026"/>
                  <a:gd name="connsiteY0" fmla="*/ 16833 h 108948"/>
                  <a:gd name="connsiteX1" fmla="*/ 115026 w 115026"/>
                  <a:gd name="connsiteY1" fmla="*/ 66398 h 108948"/>
                  <a:gd name="connsiteX2" fmla="*/ 84633 w 115026"/>
                  <a:gd name="connsiteY2" fmla="*/ 105207 h 108948"/>
                  <a:gd name="connsiteX3" fmla="*/ 35069 w 115026"/>
                  <a:gd name="connsiteY3" fmla="*/ 108948 h 108948"/>
                  <a:gd name="connsiteX4" fmla="*/ 0 w 115026"/>
                  <a:gd name="connsiteY4" fmla="*/ 70606 h 108948"/>
                  <a:gd name="connsiteX5" fmla="*/ 13093 w 115026"/>
                  <a:gd name="connsiteY5" fmla="*/ 22912 h 108948"/>
                  <a:gd name="connsiteX6" fmla="*/ 45356 w 115026"/>
                  <a:gd name="connsiteY6" fmla="*/ 23847 h 108948"/>
                  <a:gd name="connsiteX7" fmla="*/ 61254 w 115026"/>
                  <a:gd name="connsiteY7" fmla="*/ 0 h 108948"/>
                  <a:gd name="connsiteX8" fmla="*/ 103337 w 115026"/>
                  <a:gd name="connsiteY8" fmla="*/ 16833 h 108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026" h="108948">
                    <a:moveTo>
                      <a:pt x="103337" y="16833"/>
                    </a:moveTo>
                    <a:cubicBezTo>
                      <a:pt x="87439" y="40680"/>
                      <a:pt x="91647" y="55175"/>
                      <a:pt x="115026" y="66398"/>
                    </a:cubicBezTo>
                    <a:cubicBezTo>
                      <a:pt x="91180" y="68735"/>
                      <a:pt x="76685" y="77152"/>
                      <a:pt x="84633" y="105207"/>
                    </a:cubicBezTo>
                    <a:cubicBezTo>
                      <a:pt x="67333" y="86504"/>
                      <a:pt x="51435" y="76217"/>
                      <a:pt x="35069" y="108948"/>
                    </a:cubicBezTo>
                    <a:cubicBezTo>
                      <a:pt x="39745" y="80425"/>
                      <a:pt x="32264" y="66865"/>
                      <a:pt x="0" y="70606"/>
                    </a:cubicBezTo>
                    <a:cubicBezTo>
                      <a:pt x="20574" y="54240"/>
                      <a:pt x="43953" y="43018"/>
                      <a:pt x="13093" y="22912"/>
                    </a:cubicBezTo>
                    <a:cubicBezTo>
                      <a:pt x="27120" y="14963"/>
                      <a:pt x="35537" y="29458"/>
                      <a:pt x="45356" y="23847"/>
                    </a:cubicBezTo>
                    <a:cubicBezTo>
                      <a:pt x="53773" y="18704"/>
                      <a:pt x="50500" y="6079"/>
                      <a:pt x="61254" y="0"/>
                    </a:cubicBezTo>
                    <a:cubicBezTo>
                      <a:pt x="68268" y="16366"/>
                      <a:pt x="74347" y="37875"/>
                      <a:pt x="103337" y="16833"/>
                    </a:cubicBezTo>
                    <a:close/>
                  </a:path>
                </a:pathLst>
              </a:custGeom>
              <a:solidFill>
                <a:schemeClr val="accent2">
                  <a:lumMod val="60000"/>
                  <a:lumOff val="40000"/>
                </a:schemeClr>
              </a:solidFill>
              <a:ln w="4669" cap="flat">
                <a:noFill/>
                <a:prstDash val="solid"/>
                <a:miter/>
              </a:ln>
            </p:spPr>
            <p:txBody>
              <a:bodyPr rtlCol="0" anchor="ctr"/>
              <a:lstStyle/>
              <a:p>
                <a:endParaRPr lang="en-US"/>
              </a:p>
            </p:txBody>
          </p:sp>
        </p:grpSp>
      </p:grpSp>
      <p:sp>
        <p:nvSpPr>
          <p:cNvPr id="61" name="Freeform: Shape 60">
            <a:extLst>
              <a:ext uri="{FF2B5EF4-FFF2-40B4-BE49-F238E27FC236}">
                <a16:creationId xmlns:a16="http://schemas.microsoft.com/office/drawing/2014/main" id="{3C58C55E-4832-46B8-B0F5-0DACD2527B4E}"/>
              </a:ext>
            </a:extLst>
          </p:cNvPr>
          <p:cNvSpPr/>
          <p:nvPr/>
        </p:nvSpPr>
        <p:spPr>
          <a:xfrm>
            <a:off x="-23007" y="4471032"/>
            <a:ext cx="12233288" cy="2394471"/>
          </a:xfrm>
          <a:custGeom>
            <a:avLst/>
            <a:gdLst>
              <a:gd name="connsiteX0" fmla="*/ 12239610 w 12243014"/>
              <a:gd name="connsiteY0" fmla="*/ 6875 h 2915893"/>
              <a:gd name="connsiteX1" fmla="*/ 10378859 w 12243014"/>
              <a:gd name="connsiteY1" fmla="*/ 509680 h 2915893"/>
              <a:gd name="connsiteX2" fmla="*/ 7301283 w 12243014"/>
              <a:gd name="connsiteY2" fmla="*/ 1142392 h 2915893"/>
              <a:gd name="connsiteX3" fmla="*/ 3721836 w 12243014"/>
              <a:gd name="connsiteY3" fmla="*/ 538652 h 2915893"/>
              <a:gd name="connsiteX4" fmla="*/ 6875 w 12243014"/>
              <a:gd name="connsiteY4" fmla="*/ 956410 h 2915893"/>
              <a:gd name="connsiteX5" fmla="*/ 6875 w 12243014"/>
              <a:gd name="connsiteY5" fmla="*/ 2917162 h 2915893"/>
              <a:gd name="connsiteX6" fmla="*/ 12239610 w 12243014"/>
              <a:gd name="connsiteY6" fmla="*/ 2917162 h 2915893"/>
              <a:gd name="connsiteX7" fmla="*/ 12239610 w 12243014"/>
              <a:gd name="connsiteY7" fmla="*/ 6875 h 2915893"/>
              <a:gd name="connsiteX8" fmla="*/ 12239610 w 12243014"/>
              <a:gd name="connsiteY8" fmla="*/ 6875 h 2915893"/>
              <a:gd name="connsiteX0" fmla="*/ 12232735 w 12232735"/>
              <a:gd name="connsiteY0" fmla="*/ 0 h 2910287"/>
              <a:gd name="connsiteX1" fmla="*/ 10391034 w 12232735"/>
              <a:gd name="connsiteY1" fmla="*/ 636155 h 2910287"/>
              <a:gd name="connsiteX2" fmla="*/ 7294408 w 12232735"/>
              <a:gd name="connsiteY2" fmla="*/ 1135517 h 2910287"/>
              <a:gd name="connsiteX3" fmla="*/ 3714961 w 12232735"/>
              <a:gd name="connsiteY3" fmla="*/ 531777 h 2910287"/>
              <a:gd name="connsiteX4" fmla="*/ 0 w 12232735"/>
              <a:gd name="connsiteY4" fmla="*/ 949535 h 2910287"/>
              <a:gd name="connsiteX5" fmla="*/ 0 w 12232735"/>
              <a:gd name="connsiteY5" fmla="*/ 2910287 h 2910287"/>
              <a:gd name="connsiteX6" fmla="*/ 12232735 w 12232735"/>
              <a:gd name="connsiteY6" fmla="*/ 2910287 h 2910287"/>
              <a:gd name="connsiteX7" fmla="*/ 12232735 w 12232735"/>
              <a:gd name="connsiteY7" fmla="*/ 0 h 2910287"/>
              <a:gd name="connsiteX8" fmla="*/ 12232735 w 12232735"/>
              <a:gd name="connsiteY8" fmla="*/ 0 h 2910287"/>
              <a:gd name="connsiteX0" fmla="*/ 12232735 w 12233287"/>
              <a:gd name="connsiteY0" fmla="*/ 0 h 2910287"/>
              <a:gd name="connsiteX1" fmla="*/ 10391034 w 12233287"/>
              <a:gd name="connsiteY1" fmla="*/ 636155 h 2910287"/>
              <a:gd name="connsiteX2" fmla="*/ 7294408 w 12233287"/>
              <a:gd name="connsiteY2" fmla="*/ 1135517 h 2910287"/>
              <a:gd name="connsiteX3" fmla="*/ 3714961 w 12233287"/>
              <a:gd name="connsiteY3" fmla="*/ 531777 h 2910287"/>
              <a:gd name="connsiteX4" fmla="*/ 0 w 12233287"/>
              <a:gd name="connsiteY4" fmla="*/ 949535 h 2910287"/>
              <a:gd name="connsiteX5" fmla="*/ 0 w 12233287"/>
              <a:gd name="connsiteY5" fmla="*/ 2910287 h 2910287"/>
              <a:gd name="connsiteX6" fmla="*/ 12232735 w 12233287"/>
              <a:gd name="connsiteY6" fmla="*/ 2910287 h 2910287"/>
              <a:gd name="connsiteX7" fmla="*/ 12224531 w 12233287"/>
              <a:gd name="connsiteY7" fmla="*/ 521535 h 2910287"/>
              <a:gd name="connsiteX8" fmla="*/ 12232735 w 12233287"/>
              <a:gd name="connsiteY8" fmla="*/ 0 h 2910287"/>
              <a:gd name="connsiteX9" fmla="*/ 12232735 w 12233287"/>
              <a:gd name="connsiteY9" fmla="*/ 0 h 2910287"/>
              <a:gd name="connsiteX0" fmla="*/ 12232735 w 12233287"/>
              <a:gd name="connsiteY0" fmla="*/ 0 h 2910287"/>
              <a:gd name="connsiteX1" fmla="*/ 10391034 w 12233287"/>
              <a:gd name="connsiteY1" fmla="*/ 636155 h 2910287"/>
              <a:gd name="connsiteX2" fmla="*/ 7294408 w 12233287"/>
              <a:gd name="connsiteY2" fmla="*/ 1135517 h 2910287"/>
              <a:gd name="connsiteX3" fmla="*/ 3714961 w 12233287"/>
              <a:gd name="connsiteY3" fmla="*/ 531777 h 2910287"/>
              <a:gd name="connsiteX4" fmla="*/ 0 w 12233287"/>
              <a:gd name="connsiteY4" fmla="*/ 949535 h 2910287"/>
              <a:gd name="connsiteX5" fmla="*/ 0 w 12233287"/>
              <a:gd name="connsiteY5" fmla="*/ 2910287 h 2910287"/>
              <a:gd name="connsiteX6" fmla="*/ 12232735 w 12233287"/>
              <a:gd name="connsiteY6" fmla="*/ 2910287 h 2910287"/>
              <a:gd name="connsiteX7" fmla="*/ 12224531 w 12233287"/>
              <a:gd name="connsiteY7" fmla="*/ 521535 h 2910287"/>
              <a:gd name="connsiteX8" fmla="*/ 12232735 w 12233287"/>
              <a:gd name="connsiteY8" fmla="*/ 0 h 2910287"/>
              <a:gd name="connsiteX0" fmla="*/ 12224531 w 12233287"/>
              <a:gd name="connsiteY0" fmla="*/ 23307 h 2412059"/>
              <a:gd name="connsiteX1" fmla="*/ 10391034 w 12233287"/>
              <a:gd name="connsiteY1" fmla="*/ 137927 h 2412059"/>
              <a:gd name="connsiteX2" fmla="*/ 7294408 w 12233287"/>
              <a:gd name="connsiteY2" fmla="*/ 637289 h 2412059"/>
              <a:gd name="connsiteX3" fmla="*/ 3714961 w 12233287"/>
              <a:gd name="connsiteY3" fmla="*/ 33549 h 2412059"/>
              <a:gd name="connsiteX4" fmla="*/ 0 w 12233287"/>
              <a:gd name="connsiteY4" fmla="*/ 451307 h 2412059"/>
              <a:gd name="connsiteX5" fmla="*/ 0 w 12233287"/>
              <a:gd name="connsiteY5" fmla="*/ 2412059 h 2412059"/>
              <a:gd name="connsiteX6" fmla="*/ 12232735 w 12233287"/>
              <a:gd name="connsiteY6" fmla="*/ 2412059 h 2412059"/>
              <a:gd name="connsiteX7" fmla="*/ 12224531 w 12233287"/>
              <a:gd name="connsiteY7" fmla="*/ 23307 h 2412059"/>
              <a:gd name="connsiteX0" fmla="*/ 12224531 w 12233287"/>
              <a:gd name="connsiteY0" fmla="*/ 23307 h 2412059"/>
              <a:gd name="connsiteX1" fmla="*/ 10391034 w 12233287"/>
              <a:gd name="connsiteY1" fmla="*/ 137927 h 2412059"/>
              <a:gd name="connsiteX2" fmla="*/ 7294408 w 12233287"/>
              <a:gd name="connsiteY2" fmla="*/ 637289 h 2412059"/>
              <a:gd name="connsiteX3" fmla="*/ 3714961 w 12233287"/>
              <a:gd name="connsiteY3" fmla="*/ 33549 h 2412059"/>
              <a:gd name="connsiteX4" fmla="*/ 0 w 12233287"/>
              <a:gd name="connsiteY4" fmla="*/ 451307 h 2412059"/>
              <a:gd name="connsiteX5" fmla="*/ 0 w 12233287"/>
              <a:gd name="connsiteY5" fmla="*/ 2412059 h 2412059"/>
              <a:gd name="connsiteX6" fmla="*/ 12232735 w 12233287"/>
              <a:gd name="connsiteY6" fmla="*/ 2412059 h 2412059"/>
              <a:gd name="connsiteX7" fmla="*/ 12224531 w 12233287"/>
              <a:gd name="connsiteY7" fmla="*/ 23307 h 2412059"/>
              <a:gd name="connsiteX0" fmla="*/ 12224531 w 12233287"/>
              <a:gd name="connsiteY0" fmla="*/ 23977 h 2412729"/>
              <a:gd name="connsiteX1" fmla="*/ 10095759 w 12233287"/>
              <a:gd name="connsiteY1" fmla="*/ 252897 h 2412729"/>
              <a:gd name="connsiteX2" fmla="*/ 7294408 w 12233287"/>
              <a:gd name="connsiteY2" fmla="*/ 637959 h 2412729"/>
              <a:gd name="connsiteX3" fmla="*/ 3714961 w 12233287"/>
              <a:gd name="connsiteY3" fmla="*/ 34219 h 2412729"/>
              <a:gd name="connsiteX4" fmla="*/ 0 w 12233287"/>
              <a:gd name="connsiteY4" fmla="*/ 451977 h 2412729"/>
              <a:gd name="connsiteX5" fmla="*/ 0 w 12233287"/>
              <a:gd name="connsiteY5" fmla="*/ 2412729 h 2412729"/>
              <a:gd name="connsiteX6" fmla="*/ 12232735 w 12233287"/>
              <a:gd name="connsiteY6" fmla="*/ 2412729 h 2412729"/>
              <a:gd name="connsiteX7" fmla="*/ 12224531 w 12233287"/>
              <a:gd name="connsiteY7" fmla="*/ 23977 h 2412729"/>
              <a:gd name="connsiteX0" fmla="*/ 12224531 w 12233287"/>
              <a:gd name="connsiteY0" fmla="*/ 23977 h 2412729"/>
              <a:gd name="connsiteX1" fmla="*/ 10095759 w 12233287"/>
              <a:gd name="connsiteY1" fmla="*/ 252897 h 2412729"/>
              <a:gd name="connsiteX2" fmla="*/ 7294408 w 12233287"/>
              <a:gd name="connsiteY2" fmla="*/ 637959 h 2412729"/>
              <a:gd name="connsiteX3" fmla="*/ 3714961 w 12233287"/>
              <a:gd name="connsiteY3" fmla="*/ 34219 h 2412729"/>
              <a:gd name="connsiteX4" fmla="*/ 0 w 12233287"/>
              <a:gd name="connsiteY4" fmla="*/ 451977 h 2412729"/>
              <a:gd name="connsiteX5" fmla="*/ 0 w 12233287"/>
              <a:gd name="connsiteY5" fmla="*/ 2412729 h 2412729"/>
              <a:gd name="connsiteX6" fmla="*/ 12232735 w 12233287"/>
              <a:gd name="connsiteY6" fmla="*/ 2412729 h 2412729"/>
              <a:gd name="connsiteX7" fmla="*/ 12224531 w 12233287"/>
              <a:gd name="connsiteY7" fmla="*/ 23977 h 2412729"/>
              <a:gd name="connsiteX0" fmla="*/ 12224531 w 12233287"/>
              <a:gd name="connsiteY0" fmla="*/ 5718 h 2394470"/>
              <a:gd name="connsiteX1" fmla="*/ 10095759 w 12233287"/>
              <a:gd name="connsiteY1" fmla="*/ 234638 h 2394470"/>
              <a:gd name="connsiteX2" fmla="*/ 7294408 w 12233287"/>
              <a:gd name="connsiteY2" fmla="*/ 648275 h 2394470"/>
              <a:gd name="connsiteX3" fmla="*/ 3714961 w 12233287"/>
              <a:gd name="connsiteY3" fmla="*/ 15960 h 2394470"/>
              <a:gd name="connsiteX4" fmla="*/ 0 w 12233287"/>
              <a:gd name="connsiteY4" fmla="*/ 433718 h 2394470"/>
              <a:gd name="connsiteX5" fmla="*/ 0 w 12233287"/>
              <a:gd name="connsiteY5" fmla="*/ 2394470 h 2394470"/>
              <a:gd name="connsiteX6" fmla="*/ 12232735 w 12233287"/>
              <a:gd name="connsiteY6" fmla="*/ 2394470 h 2394470"/>
              <a:gd name="connsiteX7" fmla="*/ 12224531 w 12233287"/>
              <a:gd name="connsiteY7" fmla="*/ 5718 h 2394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33287" h="2394470">
                <a:moveTo>
                  <a:pt x="12224531" y="5718"/>
                </a:moveTo>
                <a:cubicBezTo>
                  <a:pt x="11470490" y="-32275"/>
                  <a:pt x="10917446" y="127545"/>
                  <a:pt x="10095759" y="234638"/>
                </a:cubicBezTo>
                <a:cubicBezTo>
                  <a:pt x="9274072" y="341731"/>
                  <a:pt x="8357874" y="684721"/>
                  <a:pt x="7294408" y="648275"/>
                </a:cubicBezTo>
                <a:cubicBezTo>
                  <a:pt x="6230942" y="611829"/>
                  <a:pt x="4930696" y="51719"/>
                  <a:pt x="3714961" y="15960"/>
                </a:cubicBezTo>
                <a:cubicBezTo>
                  <a:pt x="2499226" y="-19799"/>
                  <a:pt x="780376" y="352410"/>
                  <a:pt x="0" y="433718"/>
                </a:cubicBezTo>
                <a:lnTo>
                  <a:pt x="0" y="2394470"/>
                </a:lnTo>
                <a:lnTo>
                  <a:pt x="12232735" y="2394470"/>
                </a:lnTo>
                <a:cubicBezTo>
                  <a:pt x="12236350" y="1445819"/>
                  <a:pt x="12220916" y="954369"/>
                  <a:pt x="12224531" y="5718"/>
                </a:cubicBezTo>
                <a:close/>
              </a:path>
            </a:pathLst>
          </a:custGeom>
          <a:solidFill>
            <a:schemeClr val="accent3">
              <a:alpha val="40000"/>
            </a:schemeClr>
          </a:solidFill>
          <a:ln w="9343"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64FF7AD-9BA0-4145-89ED-856ABC5C34E4}"/>
              </a:ext>
            </a:extLst>
          </p:cNvPr>
          <p:cNvSpPr/>
          <p:nvPr/>
        </p:nvSpPr>
        <p:spPr>
          <a:xfrm>
            <a:off x="-13749" y="4409397"/>
            <a:ext cx="12226881" cy="2448603"/>
          </a:xfrm>
          <a:custGeom>
            <a:avLst/>
            <a:gdLst>
              <a:gd name="connsiteX0" fmla="*/ 1316224 w 12243014"/>
              <a:gd name="connsiteY0" fmla="*/ 6984 h 2448603"/>
              <a:gd name="connsiteX1" fmla="*/ 6875 w 12243014"/>
              <a:gd name="connsiteY1" fmla="*/ 231284 h 2448603"/>
              <a:gd name="connsiteX2" fmla="*/ 6875 w 12243014"/>
              <a:gd name="connsiteY2" fmla="*/ 2443438 h 2448603"/>
              <a:gd name="connsiteX3" fmla="*/ 12239610 w 12243014"/>
              <a:gd name="connsiteY3" fmla="*/ 2443438 h 2448603"/>
              <a:gd name="connsiteX4" fmla="*/ 12239610 w 12243014"/>
              <a:gd name="connsiteY4" fmla="*/ 1561193 h 2448603"/>
              <a:gd name="connsiteX5" fmla="*/ 11740544 w 12243014"/>
              <a:gd name="connsiteY5" fmla="*/ 1524745 h 2448603"/>
              <a:gd name="connsiteX6" fmla="*/ 7026516 w 12243014"/>
              <a:gd name="connsiteY6" fmla="*/ 1204183 h 2448603"/>
              <a:gd name="connsiteX7" fmla="*/ 3138658 w 12243014"/>
              <a:gd name="connsiteY7" fmla="*/ 410724 h 2448603"/>
              <a:gd name="connsiteX8" fmla="*/ 1316224 w 12243014"/>
              <a:gd name="connsiteY8" fmla="*/ 6984 h 2448603"/>
              <a:gd name="connsiteX9" fmla="*/ 1316224 w 12243014"/>
              <a:gd name="connsiteY9" fmla="*/ 6984 h 2448603"/>
              <a:gd name="connsiteX10" fmla="*/ 1316224 w 12243014"/>
              <a:gd name="connsiteY10" fmla="*/ 6984 h 244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43014" h="2448603">
                <a:moveTo>
                  <a:pt x="1316224" y="6984"/>
                </a:moveTo>
                <a:cubicBezTo>
                  <a:pt x="645195" y="12592"/>
                  <a:pt x="168558" y="182686"/>
                  <a:pt x="6875" y="231284"/>
                </a:cubicBezTo>
                <a:lnTo>
                  <a:pt x="6875" y="2443438"/>
                </a:lnTo>
                <a:lnTo>
                  <a:pt x="12239610" y="2443438"/>
                </a:lnTo>
                <a:lnTo>
                  <a:pt x="12239610" y="1561193"/>
                </a:lnTo>
                <a:cubicBezTo>
                  <a:pt x="12217180" y="1559324"/>
                  <a:pt x="12239610" y="1561193"/>
                  <a:pt x="11740544" y="1524745"/>
                </a:cubicBezTo>
                <a:cubicBezTo>
                  <a:pt x="11108767" y="1478950"/>
                  <a:pt x="9116239" y="929416"/>
                  <a:pt x="7026516" y="1204183"/>
                </a:cubicBezTo>
                <a:cubicBezTo>
                  <a:pt x="4936792" y="1478950"/>
                  <a:pt x="4822773" y="1189230"/>
                  <a:pt x="3138658" y="410724"/>
                </a:cubicBezTo>
                <a:cubicBezTo>
                  <a:pt x="2453609" y="94835"/>
                  <a:pt x="1828374" y="3246"/>
                  <a:pt x="1316224" y="6984"/>
                </a:cubicBezTo>
                <a:lnTo>
                  <a:pt x="1316224" y="6984"/>
                </a:lnTo>
                <a:lnTo>
                  <a:pt x="1316224" y="6984"/>
                </a:lnTo>
                <a:close/>
              </a:path>
            </a:pathLst>
          </a:custGeom>
          <a:solidFill>
            <a:schemeClr val="accent3">
              <a:alpha val="40000"/>
            </a:schemeClr>
          </a:solidFill>
          <a:ln w="9343"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CEC705C-F647-4F1B-8E77-C5DA34353F6F}"/>
              </a:ext>
            </a:extLst>
          </p:cNvPr>
          <p:cNvSpPr/>
          <p:nvPr/>
        </p:nvSpPr>
        <p:spPr>
          <a:xfrm>
            <a:off x="-1" y="5851391"/>
            <a:ext cx="12192000" cy="1051140"/>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1563045">
                <a:moveTo>
                  <a:pt x="7970293" y="376"/>
                </a:moveTo>
                <a:cubicBezTo>
                  <a:pt x="9364639" y="16298"/>
                  <a:pt x="10410967" y="587230"/>
                  <a:pt x="11368585" y="628173"/>
                </a:cubicBezTo>
                <a:cubicBezTo>
                  <a:pt x="11607989" y="638409"/>
                  <a:pt x="11849242" y="621918"/>
                  <a:pt x="12082747" y="590855"/>
                </a:cubicBezTo>
                <a:lnTo>
                  <a:pt x="12192000" y="573029"/>
                </a:lnTo>
                <a:lnTo>
                  <a:pt x="12192000" y="1563045"/>
                </a:lnTo>
                <a:lnTo>
                  <a:pt x="0" y="1563045"/>
                </a:lnTo>
                <a:lnTo>
                  <a:pt x="0" y="362829"/>
                </a:lnTo>
                <a:lnTo>
                  <a:pt x="141276" y="376224"/>
                </a:lnTo>
                <a:cubicBezTo>
                  <a:pt x="866633" y="449474"/>
                  <a:pt x="1949924" y="573582"/>
                  <a:pt x="3002507" y="532639"/>
                </a:cubicBezTo>
                <a:cubicBezTo>
                  <a:pt x="4405953" y="478048"/>
                  <a:pt x="6575947" y="-15546"/>
                  <a:pt x="7970293" y="376"/>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Graphic 47">
            <a:extLst>
              <a:ext uri="{FF2B5EF4-FFF2-40B4-BE49-F238E27FC236}">
                <a16:creationId xmlns:a16="http://schemas.microsoft.com/office/drawing/2014/main" id="{84D8A552-02D6-464F-AFFA-C8D6C895F6F8}"/>
              </a:ext>
            </a:extLst>
          </p:cNvPr>
          <p:cNvSpPr/>
          <p:nvPr/>
        </p:nvSpPr>
        <p:spPr>
          <a:xfrm>
            <a:off x="704292" y="4784152"/>
            <a:ext cx="1070335" cy="1605504"/>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66" name="Graphic 47">
            <a:extLst>
              <a:ext uri="{FF2B5EF4-FFF2-40B4-BE49-F238E27FC236}">
                <a16:creationId xmlns:a16="http://schemas.microsoft.com/office/drawing/2014/main" id="{8DBA4887-179D-475E-8161-0EC5EF5B5911}"/>
              </a:ext>
            </a:extLst>
          </p:cNvPr>
          <p:cNvSpPr/>
          <p:nvPr/>
        </p:nvSpPr>
        <p:spPr>
          <a:xfrm>
            <a:off x="7383021" y="5279009"/>
            <a:ext cx="413386"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67" name="Graphic 47">
            <a:extLst>
              <a:ext uri="{FF2B5EF4-FFF2-40B4-BE49-F238E27FC236}">
                <a16:creationId xmlns:a16="http://schemas.microsoft.com/office/drawing/2014/main" id="{3255AE44-B400-454C-BA32-E0E0A6F2CF14}"/>
              </a:ext>
            </a:extLst>
          </p:cNvPr>
          <p:cNvSpPr/>
          <p:nvPr/>
        </p:nvSpPr>
        <p:spPr>
          <a:xfrm>
            <a:off x="2263668" y="3864504"/>
            <a:ext cx="1886006" cy="282901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68" name="Graphic 47">
            <a:extLst>
              <a:ext uri="{FF2B5EF4-FFF2-40B4-BE49-F238E27FC236}">
                <a16:creationId xmlns:a16="http://schemas.microsoft.com/office/drawing/2014/main" id="{2E66FF04-090A-47E6-84FC-12184BCD3AE7}"/>
              </a:ext>
            </a:extLst>
          </p:cNvPr>
          <p:cNvSpPr/>
          <p:nvPr/>
        </p:nvSpPr>
        <p:spPr>
          <a:xfrm>
            <a:off x="4850177" y="4734968"/>
            <a:ext cx="1070335" cy="1605504"/>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69" name="Graphic 47">
            <a:extLst>
              <a:ext uri="{FF2B5EF4-FFF2-40B4-BE49-F238E27FC236}">
                <a16:creationId xmlns:a16="http://schemas.microsoft.com/office/drawing/2014/main" id="{CAB52E17-C5B8-48E8-A2F6-874C798FA18E}"/>
              </a:ext>
            </a:extLst>
          </p:cNvPr>
          <p:cNvSpPr/>
          <p:nvPr/>
        </p:nvSpPr>
        <p:spPr>
          <a:xfrm>
            <a:off x="9112647" y="4855939"/>
            <a:ext cx="509948" cy="76492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70" name="Graphic 47">
            <a:extLst>
              <a:ext uri="{FF2B5EF4-FFF2-40B4-BE49-F238E27FC236}">
                <a16:creationId xmlns:a16="http://schemas.microsoft.com/office/drawing/2014/main" id="{8258D4B0-F4A9-47B8-A9E9-C95F990ACA4E}"/>
              </a:ext>
            </a:extLst>
          </p:cNvPr>
          <p:cNvSpPr/>
          <p:nvPr/>
        </p:nvSpPr>
        <p:spPr>
          <a:xfrm>
            <a:off x="1599658" y="5312441"/>
            <a:ext cx="739873" cy="1109811"/>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71" name="Graphic 47">
            <a:extLst>
              <a:ext uri="{FF2B5EF4-FFF2-40B4-BE49-F238E27FC236}">
                <a16:creationId xmlns:a16="http://schemas.microsoft.com/office/drawing/2014/main" id="{7396723E-3711-4EEF-970E-98DA826A13E3}"/>
              </a:ext>
            </a:extLst>
          </p:cNvPr>
          <p:cNvSpPr/>
          <p:nvPr/>
        </p:nvSpPr>
        <p:spPr>
          <a:xfrm>
            <a:off x="7383021" y="5279009"/>
            <a:ext cx="413386"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72" name="Graphic 47">
            <a:extLst>
              <a:ext uri="{FF2B5EF4-FFF2-40B4-BE49-F238E27FC236}">
                <a16:creationId xmlns:a16="http://schemas.microsoft.com/office/drawing/2014/main" id="{2921E46F-4B9D-4D78-A63B-D14D1290E8B4}"/>
              </a:ext>
            </a:extLst>
          </p:cNvPr>
          <p:cNvSpPr/>
          <p:nvPr/>
        </p:nvSpPr>
        <p:spPr>
          <a:xfrm>
            <a:off x="5684212" y="5314630"/>
            <a:ext cx="532363" cy="79854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73" name="Graphic 47">
            <a:extLst>
              <a:ext uri="{FF2B5EF4-FFF2-40B4-BE49-F238E27FC236}">
                <a16:creationId xmlns:a16="http://schemas.microsoft.com/office/drawing/2014/main" id="{ABF83309-1A73-48E2-A97A-96DFF2A9419A}"/>
              </a:ext>
            </a:extLst>
          </p:cNvPr>
          <p:cNvSpPr/>
          <p:nvPr/>
        </p:nvSpPr>
        <p:spPr>
          <a:xfrm>
            <a:off x="8430999" y="5251266"/>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74" name="Graphic 47">
            <a:extLst>
              <a:ext uri="{FF2B5EF4-FFF2-40B4-BE49-F238E27FC236}">
                <a16:creationId xmlns:a16="http://schemas.microsoft.com/office/drawing/2014/main" id="{38EB6BD8-0EF6-4B0F-81A1-B1E323189870}"/>
              </a:ext>
            </a:extLst>
          </p:cNvPr>
          <p:cNvSpPr/>
          <p:nvPr/>
        </p:nvSpPr>
        <p:spPr>
          <a:xfrm>
            <a:off x="8762336" y="5049231"/>
            <a:ext cx="358448" cy="53767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75" name="Graphic 47">
            <a:extLst>
              <a:ext uri="{FF2B5EF4-FFF2-40B4-BE49-F238E27FC236}">
                <a16:creationId xmlns:a16="http://schemas.microsoft.com/office/drawing/2014/main" id="{94271F2C-9996-4987-AD4F-A38E639F7257}"/>
              </a:ext>
            </a:extLst>
          </p:cNvPr>
          <p:cNvSpPr/>
          <p:nvPr/>
        </p:nvSpPr>
        <p:spPr>
          <a:xfrm>
            <a:off x="6126327" y="5176229"/>
            <a:ext cx="358448" cy="53767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76" name="Graphic 47">
            <a:extLst>
              <a:ext uri="{FF2B5EF4-FFF2-40B4-BE49-F238E27FC236}">
                <a16:creationId xmlns:a16="http://schemas.microsoft.com/office/drawing/2014/main" id="{CEF20856-2CDC-4B9A-8577-DFDF1EA35851}"/>
              </a:ext>
            </a:extLst>
          </p:cNvPr>
          <p:cNvSpPr/>
          <p:nvPr/>
        </p:nvSpPr>
        <p:spPr>
          <a:xfrm>
            <a:off x="6412634" y="4892610"/>
            <a:ext cx="509948" cy="76492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77" name="Graphic 47">
            <a:extLst>
              <a:ext uri="{FF2B5EF4-FFF2-40B4-BE49-F238E27FC236}">
                <a16:creationId xmlns:a16="http://schemas.microsoft.com/office/drawing/2014/main" id="{77384624-1814-46AE-B449-56095BEA240C}"/>
              </a:ext>
            </a:extLst>
          </p:cNvPr>
          <p:cNvSpPr/>
          <p:nvPr/>
        </p:nvSpPr>
        <p:spPr>
          <a:xfrm>
            <a:off x="7821800" y="4793211"/>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78" name="Graphic 47">
            <a:extLst>
              <a:ext uri="{FF2B5EF4-FFF2-40B4-BE49-F238E27FC236}">
                <a16:creationId xmlns:a16="http://schemas.microsoft.com/office/drawing/2014/main" id="{6E3910D6-E8F3-42B5-9912-C5DDD63DCDBA}"/>
              </a:ext>
            </a:extLst>
          </p:cNvPr>
          <p:cNvSpPr/>
          <p:nvPr/>
        </p:nvSpPr>
        <p:spPr>
          <a:xfrm>
            <a:off x="7524799" y="4754706"/>
            <a:ext cx="243692" cy="3655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79" name="Graphic 47">
            <a:extLst>
              <a:ext uri="{FF2B5EF4-FFF2-40B4-BE49-F238E27FC236}">
                <a16:creationId xmlns:a16="http://schemas.microsoft.com/office/drawing/2014/main" id="{96F7E08D-444C-4B37-9810-D1F8BDB5D606}"/>
              </a:ext>
            </a:extLst>
          </p:cNvPr>
          <p:cNvSpPr/>
          <p:nvPr/>
        </p:nvSpPr>
        <p:spPr>
          <a:xfrm>
            <a:off x="7226249" y="4660077"/>
            <a:ext cx="313544" cy="47031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80" name="Graphic 47">
            <a:extLst>
              <a:ext uri="{FF2B5EF4-FFF2-40B4-BE49-F238E27FC236}">
                <a16:creationId xmlns:a16="http://schemas.microsoft.com/office/drawing/2014/main" id="{52BA8771-7D2A-4CD0-998C-1CE3A57F960C}"/>
              </a:ext>
            </a:extLst>
          </p:cNvPr>
          <p:cNvSpPr/>
          <p:nvPr/>
        </p:nvSpPr>
        <p:spPr>
          <a:xfrm>
            <a:off x="3650021" y="4024616"/>
            <a:ext cx="313544" cy="47031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81" name="Graphic 47">
            <a:extLst>
              <a:ext uri="{FF2B5EF4-FFF2-40B4-BE49-F238E27FC236}">
                <a16:creationId xmlns:a16="http://schemas.microsoft.com/office/drawing/2014/main" id="{5675D80A-4A11-49DD-8172-5A475497A860}"/>
              </a:ext>
            </a:extLst>
          </p:cNvPr>
          <p:cNvSpPr/>
          <p:nvPr/>
        </p:nvSpPr>
        <p:spPr>
          <a:xfrm>
            <a:off x="2487409" y="3822982"/>
            <a:ext cx="474491" cy="711738"/>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82" name="Graphic 47">
            <a:extLst>
              <a:ext uri="{FF2B5EF4-FFF2-40B4-BE49-F238E27FC236}">
                <a16:creationId xmlns:a16="http://schemas.microsoft.com/office/drawing/2014/main" id="{3ABB54FE-BE32-4F9A-830D-544D723A0C16}"/>
              </a:ext>
            </a:extLst>
          </p:cNvPr>
          <p:cNvSpPr/>
          <p:nvPr/>
        </p:nvSpPr>
        <p:spPr>
          <a:xfrm>
            <a:off x="3420421" y="4167289"/>
            <a:ext cx="238431" cy="357648"/>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alpha val="40000"/>
            </a:schemeClr>
          </a:solidFill>
          <a:ln w="9525" cap="flat">
            <a:noFill/>
            <a:prstDash val="solid"/>
            <a:miter/>
          </a:ln>
        </p:spPr>
        <p:txBody>
          <a:bodyPr rtlCol="0" anchor="ctr"/>
          <a:lstStyle/>
          <a:p>
            <a:endParaRPr lang="en-US"/>
          </a:p>
        </p:txBody>
      </p:sp>
      <p:sp>
        <p:nvSpPr>
          <p:cNvPr id="83" name="Graphic 47">
            <a:extLst>
              <a:ext uri="{FF2B5EF4-FFF2-40B4-BE49-F238E27FC236}">
                <a16:creationId xmlns:a16="http://schemas.microsoft.com/office/drawing/2014/main" id="{B3FEC28B-4837-4115-864B-DC3C156E9B99}"/>
              </a:ext>
            </a:extLst>
          </p:cNvPr>
          <p:cNvSpPr/>
          <p:nvPr/>
        </p:nvSpPr>
        <p:spPr>
          <a:xfrm>
            <a:off x="9122994" y="5671655"/>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84" name="Graphic 47">
            <a:extLst>
              <a:ext uri="{FF2B5EF4-FFF2-40B4-BE49-F238E27FC236}">
                <a16:creationId xmlns:a16="http://schemas.microsoft.com/office/drawing/2014/main" id="{13CAFDE0-47E1-478D-869A-C55573062B18}"/>
              </a:ext>
            </a:extLst>
          </p:cNvPr>
          <p:cNvSpPr/>
          <p:nvPr/>
        </p:nvSpPr>
        <p:spPr>
          <a:xfrm>
            <a:off x="8838213" y="5605622"/>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87" name="Graphic 47">
            <a:extLst>
              <a:ext uri="{FF2B5EF4-FFF2-40B4-BE49-F238E27FC236}">
                <a16:creationId xmlns:a16="http://schemas.microsoft.com/office/drawing/2014/main" id="{5DD85D62-9417-43E4-B9F9-818E8A974ABF}"/>
              </a:ext>
            </a:extLst>
          </p:cNvPr>
          <p:cNvSpPr/>
          <p:nvPr/>
        </p:nvSpPr>
        <p:spPr>
          <a:xfrm>
            <a:off x="-13749" y="5463676"/>
            <a:ext cx="532363" cy="79854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88" name="Graphic 47">
            <a:extLst>
              <a:ext uri="{FF2B5EF4-FFF2-40B4-BE49-F238E27FC236}">
                <a16:creationId xmlns:a16="http://schemas.microsoft.com/office/drawing/2014/main" id="{8C2C0678-748A-476B-AC6E-D6B876537F36}"/>
              </a:ext>
            </a:extLst>
          </p:cNvPr>
          <p:cNvSpPr/>
          <p:nvPr/>
        </p:nvSpPr>
        <p:spPr>
          <a:xfrm>
            <a:off x="4108107" y="5612092"/>
            <a:ext cx="413386" cy="62008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89" name="Graphic 47">
            <a:extLst>
              <a:ext uri="{FF2B5EF4-FFF2-40B4-BE49-F238E27FC236}">
                <a16:creationId xmlns:a16="http://schemas.microsoft.com/office/drawing/2014/main" id="{F1817F9A-2246-47DB-80A7-815ECDE027D9}"/>
              </a:ext>
            </a:extLst>
          </p:cNvPr>
          <p:cNvSpPr/>
          <p:nvPr/>
        </p:nvSpPr>
        <p:spPr>
          <a:xfrm>
            <a:off x="6963671" y="5558883"/>
            <a:ext cx="206693" cy="31004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grpSp>
        <p:nvGrpSpPr>
          <p:cNvPr id="96" name="Group 95">
            <a:extLst>
              <a:ext uri="{FF2B5EF4-FFF2-40B4-BE49-F238E27FC236}">
                <a16:creationId xmlns:a16="http://schemas.microsoft.com/office/drawing/2014/main" id="{0FD23537-BEC7-471B-A80D-331D97DC5CAE}"/>
              </a:ext>
            </a:extLst>
          </p:cNvPr>
          <p:cNvGrpSpPr/>
          <p:nvPr/>
        </p:nvGrpSpPr>
        <p:grpSpPr>
          <a:xfrm flipH="1">
            <a:off x="9575108" y="4044893"/>
            <a:ext cx="2668686" cy="2447109"/>
            <a:chOff x="9575108" y="4044893"/>
            <a:chExt cx="2668686" cy="2447109"/>
          </a:xfrm>
        </p:grpSpPr>
        <p:sp>
          <p:nvSpPr>
            <p:cNvPr id="64" name="Graphic 47">
              <a:extLst>
                <a:ext uri="{FF2B5EF4-FFF2-40B4-BE49-F238E27FC236}">
                  <a16:creationId xmlns:a16="http://schemas.microsoft.com/office/drawing/2014/main" id="{0427AE9A-8F23-4B16-9D04-F29B8426465D}"/>
                </a:ext>
              </a:extLst>
            </p:cNvPr>
            <p:cNvSpPr/>
            <p:nvPr/>
          </p:nvSpPr>
          <p:spPr>
            <a:xfrm>
              <a:off x="9575108" y="4044893"/>
              <a:ext cx="1514475" cy="227171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90" name="Graphic 47">
              <a:extLst>
                <a:ext uri="{FF2B5EF4-FFF2-40B4-BE49-F238E27FC236}">
                  <a16:creationId xmlns:a16="http://schemas.microsoft.com/office/drawing/2014/main" id="{8B8C37B8-2DDD-42D1-9A13-4D93F4045A6E}"/>
                </a:ext>
              </a:extLst>
            </p:cNvPr>
            <p:cNvSpPr/>
            <p:nvPr/>
          </p:nvSpPr>
          <p:spPr>
            <a:xfrm>
              <a:off x="10802915" y="4886498"/>
              <a:ext cx="1070335" cy="1605504"/>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sp>
          <p:nvSpPr>
            <p:cNvPr id="91" name="Graphic 47">
              <a:extLst>
                <a:ext uri="{FF2B5EF4-FFF2-40B4-BE49-F238E27FC236}">
                  <a16:creationId xmlns:a16="http://schemas.microsoft.com/office/drawing/2014/main" id="{8B3A662B-A117-4F47-A911-799623EE5FA8}"/>
                </a:ext>
              </a:extLst>
            </p:cNvPr>
            <p:cNvSpPr/>
            <p:nvPr/>
          </p:nvSpPr>
          <p:spPr>
            <a:xfrm>
              <a:off x="11711431" y="5533864"/>
              <a:ext cx="532363" cy="79854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3"/>
            </a:solidFill>
            <a:ln w="9525" cap="flat">
              <a:noFill/>
              <a:prstDash val="solid"/>
              <a:miter/>
            </a:ln>
          </p:spPr>
          <p:txBody>
            <a:bodyPr rtlCol="0" anchor="ctr"/>
            <a:lstStyle/>
            <a:p>
              <a:endParaRPr lang="en-US"/>
            </a:p>
          </p:txBody>
        </p:sp>
      </p:grpSp>
      <p:sp>
        <p:nvSpPr>
          <p:cNvPr id="92" name="TextBox 91">
            <a:extLst>
              <a:ext uri="{FF2B5EF4-FFF2-40B4-BE49-F238E27FC236}">
                <a16:creationId xmlns:a16="http://schemas.microsoft.com/office/drawing/2014/main" id="{4CDEA5E9-33CC-4A16-A585-E9086754CC1D}"/>
              </a:ext>
            </a:extLst>
          </p:cNvPr>
          <p:cNvSpPr txBox="1"/>
          <p:nvPr/>
        </p:nvSpPr>
        <p:spPr>
          <a:xfrm>
            <a:off x="6566838" y="510312"/>
            <a:ext cx="5319004" cy="553998"/>
          </a:xfrm>
          <a:prstGeom prst="rect">
            <a:avLst/>
          </a:prstGeom>
          <a:noFill/>
        </p:spPr>
        <p:txBody>
          <a:bodyPr wrap="square" lIns="48000" tIns="0" rIns="24000" bIns="0" rtlCol="0">
            <a:spAutoFit/>
          </a:bodyPr>
          <a:lstStyle/>
          <a:p>
            <a:r>
              <a:rPr lang="en-US" altLang="ko-KR" sz="3600" dirty="0">
                <a:latin typeface="+mj-lt"/>
                <a:cs typeface="Arial" pitchFamily="34" charset="0"/>
              </a:rPr>
              <a:t>Christmas Day</a:t>
            </a:r>
          </a:p>
        </p:txBody>
      </p:sp>
      <p:sp>
        <p:nvSpPr>
          <p:cNvPr id="93" name="직사각형 31">
            <a:extLst>
              <a:ext uri="{FF2B5EF4-FFF2-40B4-BE49-F238E27FC236}">
                <a16:creationId xmlns:a16="http://schemas.microsoft.com/office/drawing/2014/main" id="{1760105E-BF07-4F67-9ACC-657A68E5B6C5}"/>
              </a:ext>
            </a:extLst>
          </p:cNvPr>
          <p:cNvSpPr/>
          <p:nvPr/>
        </p:nvSpPr>
        <p:spPr>
          <a:xfrm flipH="1">
            <a:off x="6541530" y="3205077"/>
            <a:ext cx="5006752" cy="2351313"/>
          </a:xfrm>
          <a:prstGeom prst="rect">
            <a:avLst/>
          </a:prstGeom>
        </p:spPr>
        <p:txBody>
          <a:bodyPr wrap="square">
            <a:spAutoFit/>
          </a:bodyPr>
          <a:lstStyle/>
          <a:p>
            <a:r>
              <a:rPr lang="en-US" b="1" dirty="0"/>
              <a:t>Christmas</a:t>
            </a:r>
            <a:r>
              <a:rPr lang="en-US" dirty="0"/>
              <a:t> is celebrated to remember the birth of </a:t>
            </a:r>
            <a:r>
              <a:rPr lang="en-US" dirty="0" err="1"/>
              <a:t>of</a:t>
            </a:r>
            <a:r>
              <a:rPr lang="en-US" dirty="0"/>
              <a:t> Jesus Christ, who Christians believe is the Son of God. The name '</a:t>
            </a:r>
            <a:r>
              <a:rPr lang="en-US" b="1" dirty="0"/>
              <a:t>Christmas</a:t>
            </a:r>
            <a:r>
              <a:rPr lang="en-US" dirty="0"/>
              <a:t>' comes from the Mass of Christ (or Jesus). A Mass service (which is sometimes called Communion or Eucharist) is where Christians remember that Jesus died for us and then came back to life</a:t>
            </a:r>
            <a:endParaRPr lang="en-US" altLang="ko-KR" sz="1200" dirty="0">
              <a:solidFill>
                <a:schemeClr val="tx1">
                  <a:lumMod val="75000"/>
                  <a:lumOff val="25000"/>
                </a:schemeClr>
              </a:solidFill>
            </a:endParaRPr>
          </a:p>
        </p:txBody>
      </p:sp>
    </p:spTree>
    <p:extLst>
      <p:ext uri="{BB962C8B-B14F-4D97-AF65-F5344CB8AC3E}">
        <p14:creationId xmlns:p14="http://schemas.microsoft.com/office/powerpoint/2010/main" val="20371005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66787F-1AE3-48A3-8A77-9AD83ED9EEFC}"/>
              </a:ext>
            </a:extLst>
          </p:cNvPr>
          <p:cNvSpPr txBox="1"/>
          <p:nvPr/>
        </p:nvSpPr>
        <p:spPr>
          <a:xfrm>
            <a:off x="747104" y="379512"/>
            <a:ext cx="6191673" cy="923330"/>
          </a:xfrm>
          <a:prstGeom prst="rect">
            <a:avLst/>
          </a:prstGeom>
          <a:noFill/>
        </p:spPr>
        <p:txBody>
          <a:bodyPr wrap="square" rtlCol="0" anchor="ctr">
            <a:spAutoFit/>
          </a:bodyPr>
          <a:lstStyle/>
          <a:p>
            <a:r>
              <a:rPr lang="en-US" altLang="ko-KR" sz="5400" dirty="0">
                <a:cs typeface="Arial" pitchFamily="34" charset="0"/>
              </a:rPr>
              <a:t>Introduction </a:t>
            </a:r>
            <a:endParaRPr lang="ko-KR" altLang="en-US" sz="5400" dirty="0">
              <a:cs typeface="Arial" pitchFamily="34" charset="0"/>
            </a:endParaRPr>
          </a:p>
        </p:txBody>
      </p:sp>
      <p:sp>
        <p:nvSpPr>
          <p:cNvPr id="5" name="TextBox 4">
            <a:extLst>
              <a:ext uri="{FF2B5EF4-FFF2-40B4-BE49-F238E27FC236}">
                <a16:creationId xmlns:a16="http://schemas.microsoft.com/office/drawing/2014/main" id="{7DAAFC96-7013-4767-B264-250B04A68DB1}"/>
              </a:ext>
            </a:extLst>
          </p:cNvPr>
          <p:cNvSpPr txBox="1"/>
          <p:nvPr/>
        </p:nvSpPr>
        <p:spPr>
          <a:xfrm>
            <a:off x="775430" y="1920657"/>
            <a:ext cx="1312726" cy="1015663"/>
          </a:xfrm>
          <a:prstGeom prst="rect">
            <a:avLst/>
          </a:prstGeom>
          <a:noFill/>
        </p:spPr>
        <p:txBody>
          <a:bodyPr wrap="square" rtlCol="0" anchor="ctr">
            <a:spAutoFit/>
          </a:bodyPr>
          <a:lstStyle/>
          <a:p>
            <a:pPr algn="ctr"/>
            <a:r>
              <a:rPr lang="en-US" altLang="ko-KR" sz="6000" b="1" dirty="0">
                <a:solidFill>
                  <a:schemeClr val="accent1"/>
                </a:solidFill>
                <a:cs typeface="Arial" pitchFamily="34" charset="0"/>
              </a:rPr>
              <a:t>51</a:t>
            </a:r>
            <a:r>
              <a:rPr lang="en-US" altLang="ko-KR" sz="2400" b="1" dirty="0">
                <a:solidFill>
                  <a:schemeClr val="accent1"/>
                </a:solidFill>
                <a:cs typeface="Arial" pitchFamily="34" charset="0"/>
              </a:rPr>
              <a:t>%</a:t>
            </a:r>
            <a:endParaRPr lang="ko-KR" altLang="en-US" sz="2400" b="1" dirty="0">
              <a:solidFill>
                <a:schemeClr val="accent1"/>
              </a:solidFill>
              <a:cs typeface="Arial" pitchFamily="34" charset="0"/>
            </a:endParaRPr>
          </a:p>
        </p:txBody>
      </p:sp>
      <p:sp>
        <p:nvSpPr>
          <p:cNvPr id="6" name="TextBox 5">
            <a:extLst>
              <a:ext uri="{FF2B5EF4-FFF2-40B4-BE49-F238E27FC236}">
                <a16:creationId xmlns:a16="http://schemas.microsoft.com/office/drawing/2014/main" id="{EDEF95B1-FF3C-42B6-8610-CE48BAFB5D7E}"/>
              </a:ext>
            </a:extLst>
          </p:cNvPr>
          <p:cNvSpPr txBox="1"/>
          <p:nvPr/>
        </p:nvSpPr>
        <p:spPr>
          <a:xfrm>
            <a:off x="2067541" y="2156339"/>
            <a:ext cx="5236990" cy="461665"/>
          </a:xfrm>
          <a:prstGeom prst="rect">
            <a:avLst/>
          </a:prstGeom>
          <a:noFill/>
        </p:spPr>
        <p:txBody>
          <a:bodyPr wrap="square" rtlCol="0">
            <a:spAutoFit/>
          </a:bodyPr>
          <a:lstStyle/>
          <a:p>
            <a:r>
              <a:rPr lang="en-US" altLang="ko-KR" sz="1200" b="1" dirty="0">
                <a:solidFill>
                  <a:schemeClr val="tx1">
                    <a:lumMod val="75000"/>
                    <a:lumOff val="25000"/>
                  </a:schemeClr>
                </a:solidFill>
                <a:cs typeface="Arial" pitchFamily="34" charset="0"/>
              </a:rPr>
              <a:t>of the Malaysian population, the Malays are the largest ethnic group in the country</a:t>
            </a:r>
          </a:p>
        </p:txBody>
      </p:sp>
      <p:sp>
        <p:nvSpPr>
          <p:cNvPr id="16" name="TextBox 15">
            <a:extLst>
              <a:ext uri="{FF2B5EF4-FFF2-40B4-BE49-F238E27FC236}">
                <a16:creationId xmlns:a16="http://schemas.microsoft.com/office/drawing/2014/main" id="{46C785C2-25AC-41EE-A70C-A5D4013F7228}"/>
              </a:ext>
            </a:extLst>
          </p:cNvPr>
          <p:cNvSpPr txBox="1"/>
          <p:nvPr/>
        </p:nvSpPr>
        <p:spPr>
          <a:xfrm>
            <a:off x="805467" y="2761396"/>
            <a:ext cx="6499063" cy="2308324"/>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Malaysia is a Southeastern Asian country that is multiracial, with many different ethnic groups living in the country. These include Malays, Chinese, Indians, and other indigenous Bumiputra groups. The demographic composition in the country are as follows. 51% of the population are </a:t>
            </a:r>
            <a:r>
              <a:rPr lang="en-US" altLang="ko-KR" sz="1600" b="1" dirty="0">
                <a:solidFill>
                  <a:schemeClr val="tx1">
                    <a:lumMod val="75000"/>
                    <a:lumOff val="25000"/>
                  </a:schemeClr>
                </a:solidFill>
                <a:cs typeface="Arial" pitchFamily="34" charset="0"/>
              </a:rPr>
              <a:t>Malay</a:t>
            </a:r>
            <a:r>
              <a:rPr lang="en-US" altLang="ko-KR" sz="1600" dirty="0">
                <a:solidFill>
                  <a:schemeClr val="tx1">
                    <a:lumMod val="75000"/>
                    <a:lumOff val="25000"/>
                  </a:schemeClr>
                </a:solidFill>
                <a:cs typeface="Arial" pitchFamily="34" charset="0"/>
              </a:rPr>
              <a:t>, 22.6% are </a:t>
            </a:r>
            <a:r>
              <a:rPr lang="en-US" altLang="ko-KR" sz="1600" b="1" dirty="0">
                <a:solidFill>
                  <a:schemeClr val="tx1">
                    <a:lumMod val="75000"/>
                    <a:lumOff val="25000"/>
                  </a:schemeClr>
                </a:solidFill>
                <a:cs typeface="Arial" pitchFamily="34" charset="0"/>
              </a:rPr>
              <a:t>Chinese</a:t>
            </a:r>
            <a:r>
              <a:rPr lang="en-US" altLang="ko-KR" sz="1600" dirty="0">
                <a:solidFill>
                  <a:schemeClr val="tx1">
                    <a:lumMod val="75000"/>
                    <a:lumOff val="25000"/>
                  </a:schemeClr>
                </a:solidFill>
                <a:cs typeface="Arial" pitchFamily="34" charset="0"/>
              </a:rPr>
              <a:t>, 11.8% are </a:t>
            </a:r>
            <a:r>
              <a:rPr lang="en-US" altLang="ko-KR" sz="1600" b="1" dirty="0">
                <a:solidFill>
                  <a:schemeClr val="tx1">
                    <a:lumMod val="75000"/>
                    <a:lumOff val="25000"/>
                  </a:schemeClr>
                </a:solidFill>
                <a:cs typeface="Arial" pitchFamily="34" charset="0"/>
              </a:rPr>
              <a:t>indigenous</a:t>
            </a:r>
            <a:r>
              <a:rPr lang="en-US" altLang="ko-KR" sz="1600" dirty="0">
                <a:solidFill>
                  <a:schemeClr val="tx1">
                    <a:lumMod val="75000"/>
                    <a:lumOff val="25000"/>
                  </a:schemeClr>
                </a:solidFill>
                <a:cs typeface="Arial" pitchFamily="34" charset="0"/>
              </a:rPr>
              <a:t> Bumiputra groups other than the Malays, 6.7% are Indian, and other groups account for 0.7%. Non-citizens account for 8.2% of Malaysia’s resident population. This multicultural context makes Malaysia a highly rich society, with diverse religions, foods, culture, and customs.</a:t>
            </a:r>
          </a:p>
        </p:txBody>
      </p:sp>
      <p:grpSp>
        <p:nvGrpSpPr>
          <p:cNvPr id="192" name="Group 191">
            <a:extLst>
              <a:ext uri="{FF2B5EF4-FFF2-40B4-BE49-F238E27FC236}">
                <a16:creationId xmlns:a16="http://schemas.microsoft.com/office/drawing/2014/main" id="{BBC1EC4A-C8C9-4F3D-908D-01090A2DEEB0}"/>
              </a:ext>
            </a:extLst>
          </p:cNvPr>
          <p:cNvGrpSpPr/>
          <p:nvPr/>
        </p:nvGrpSpPr>
        <p:grpSpPr>
          <a:xfrm flipH="1">
            <a:off x="7272547" y="192674"/>
            <a:ext cx="4631885" cy="6472651"/>
            <a:chOff x="336696" y="132205"/>
            <a:chExt cx="4631885" cy="6472651"/>
          </a:xfrm>
        </p:grpSpPr>
        <p:sp>
          <p:nvSpPr>
            <p:cNvPr id="191" name="Graphic 47">
              <a:extLst>
                <a:ext uri="{FF2B5EF4-FFF2-40B4-BE49-F238E27FC236}">
                  <a16:creationId xmlns:a16="http://schemas.microsoft.com/office/drawing/2014/main" id="{925EFF0B-1BC2-4B6C-940B-08EF2CAC8BA7}"/>
                </a:ext>
              </a:extLst>
            </p:cNvPr>
            <p:cNvSpPr/>
            <p:nvPr/>
          </p:nvSpPr>
          <p:spPr>
            <a:xfrm>
              <a:off x="411027" y="132205"/>
              <a:ext cx="3492693" cy="6099294"/>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 name="connsiteX0" fmla="*/ 941945 w 2063611"/>
                <a:gd name="connsiteY0" fmla="*/ 0 h 3622761"/>
                <a:gd name="connsiteX1" fmla="*/ 876222 w 2063611"/>
                <a:gd name="connsiteY1" fmla="*/ 98107 h 3622761"/>
                <a:gd name="connsiteX2" fmla="*/ 901940 w 2063611"/>
                <a:gd name="connsiteY2" fmla="*/ 231457 h 3622761"/>
                <a:gd name="connsiteX3" fmla="*/ 826692 w 2063611"/>
                <a:gd name="connsiteY3" fmla="*/ 186690 h 3622761"/>
                <a:gd name="connsiteX4" fmla="*/ 810500 w 2063611"/>
                <a:gd name="connsiteY4" fmla="*/ 294322 h 3622761"/>
                <a:gd name="connsiteX5" fmla="*/ 802880 w 2063611"/>
                <a:gd name="connsiteY5" fmla="*/ 320992 h 3622761"/>
                <a:gd name="connsiteX6" fmla="*/ 677150 w 2063611"/>
                <a:gd name="connsiteY6" fmla="*/ 374332 h 3622761"/>
                <a:gd name="connsiteX7" fmla="*/ 696200 w 2063611"/>
                <a:gd name="connsiteY7" fmla="*/ 443865 h 3622761"/>
                <a:gd name="connsiteX8" fmla="*/ 707630 w 2063611"/>
                <a:gd name="connsiteY8" fmla="*/ 532447 h 3622761"/>
                <a:gd name="connsiteX9" fmla="*/ 820977 w 2063611"/>
                <a:gd name="connsiteY9" fmla="*/ 566737 h 3622761"/>
                <a:gd name="connsiteX10" fmla="*/ 940040 w 2063611"/>
                <a:gd name="connsiteY10" fmla="*/ 570547 h 3622761"/>
                <a:gd name="connsiteX11" fmla="*/ 724775 w 2063611"/>
                <a:gd name="connsiteY11" fmla="*/ 611505 h 3622761"/>
                <a:gd name="connsiteX12" fmla="*/ 523797 w 2063611"/>
                <a:gd name="connsiteY12" fmla="*/ 594360 h 3622761"/>
                <a:gd name="connsiteX13" fmla="*/ 590472 w 2063611"/>
                <a:gd name="connsiteY13" fmla="*/ 641985 h 3622761"/>
                <a:gd name="connsiteX14" fmla="*/ 621905 w 2063611"/>
                <a:gd name="connsiteY14" fmla="*/ 681037 h 3622761"/>
                <a:gd name="connsiteX15" fmla="*/ 707630 w 2063611"/>
                <a:gd name="connsiteY15" fmla="*/ 721042 h 3622761"/>
                <a:gd name="connsiteX16" fmla="*/ 940040 w 2063611"/>
                <a:gd name="connsiteY16" fmla="*/ 681990 h 3622761"/>
                <a:gd name="connsiteX17" fmla="*/ 667625 w 2063611"/>
                <a:gd name="connsiteY17" fmla="*/ 751522 h 3622761"/>
                <a:gd name="connsiteX18" fmla="*/ 520940 w 2063611"/>
                <a:gd name="connsiteY18" fmla="*/ 781050 h 3622761"/>
                <a:gd name="connsiteX19" fmla="*/ 523797 w 2063611"/>
                <a:gd name="connsiteY19" fmla="*/ 839152 h 3622761"/>
                <a:gd name="connsiteX20" fmla="*/ 561897 w 2063611"/>
                <a:gd name="connsiteY20" fmla="*/ 905827 h 3622761"/>
                <a:gd name="connsiteX21" fmla="*/ 495222 w 2063611"/>
                <a:gd name="connsiteY21" fmla="*/ 951547 h 3622761"/>
                <a:gd name="connsiteX22" fmla="*/ 402830 w 2063611"/>
                <a:gd name="connsiteY22" fmla="*/ 965835 h 3622761"/>
                <a:gd name="connsiteX23" fmla="*/ 539990 w 2063611"/>
                <a:gd name="connsiteY23" fmla="*/ 1060132 h 3622761"/>
                <a:gd name="connsiteX24" fmla="*/ 722870 w 2063611"/>
                <a:gd name="connsiteY24" fmla="*/ 1148715 h 3622761"/>
                <a:gd name="connsiteX25" fmla="*/ 401877 w 2063611"/>
                <a:gd name="connsiteY25" fmla="*/ 1197292 h 3622761"/>
                <a:gd name="connsiteX26" fmla="*/ 523797 w 2063611"/>
                <a:gd name="connsiteY26" fmla="*/ 1303020 h 3622761"/>
                <a:gd name="connsiteX27" fmla="*/ 359015 w 2063611"/>
                <a:gd name="connsiteY27" fmla="*/ 1358265 h 3622761"/>
                <a:gd name="connsiteX28" fmla="*/ 630477 w 2063611"/>
                <a:gd name="connsiteY28" fmla="*/ 1405890 h 3622761"/>
                <a:gd name="connsiteX29" fmla="*/ 610475 w 2063611"/>
                <a:gd name="connsiteY29" fmla="*/ 1480185 h 3622761"/>
                <a:gd name="connsiteX30" fmla="*/ 279005 w 2063611"/>
                <a:gd name="connsiteY30" fmla="*/ 1581150 h 3622761"/>
                <a:gd name="connsiteX31" fmla="*/ 543800 w 2063611"/>
                <a:gd name="connsiteY31" fmla="*/ 1681162 h 3622761"/>
                <a:gd name="connsiteX32" fmla="*/ 620000 w 2063611"/>
                <a:gd name="connsiteY32" fmla="*/ 1659255 h 3622761"/>
                <a:gd name="connsiteX33" fmla="*/ 727632 w 2063611"/>
                <a:gd name="connsiteY33" fmla="*/ 1655445 h 3622761"/>
                <a:gd name="connsiteX34" fmla="*/ 597140 w 2063611"/>
                <a:gd name="connsiteY34" fmla="*/ 1752600 h 3622761"/>
                <a:gd name="connsiteX35" fmla="*/ 210425 w 2063611"/>
                <a:gd name="connsiteY35" fmla="*/ 1787842 h 3622761"/>
                <a:gd name="connsiteX36" fmla="*/ 207567 w 2063611"/>
                <a:gd name="connsiteY36" fmla="*/ 1855470 h 3622761"/>
                <a:gd name="connsiteX37" fmla="*/ 328535 w 2063611"/>
                <a:gd name="connsiteY37" fmla="*/ 1906905 h 3622761"/>
                <a:gd name="connsiteX38" fmla="*/ 465695 w 2063611"/>
                <a:gd name="connsiteY38" fmla="*/ 1909762 h 3622761"/>
                <a:gd name="connsiteX39" fmla="*/ 546657 w 2063611"/>
                <a:gd name="connsiteY39" fmla="*/ 1945957 h 3622761"/>
                <a:gd name="connsiteX40" fmla="*/ 595235 w 2063611"/>
                <a:gd name="connsiteY40" fmla="*/ 1997392 h 3622761"/>
                <a:gd name="connsiteX41" fmla="*/ 268527 w 2063611"/>
                <a:gd name="connsiteY41" fmla="*/ 2017395 h 3622761"/>
                <a:gd name="connsiteX42" fmla="*/ 229475 w 2063611"/>
                <a:gd name="connsiteY42" fmla="*/ 2042160 h 3622761"/>
                <a:gd name="connsiteX43" fmla="*/ 255192 w 2063611"/>
                <a:gd name="connsiteY43" fmla="*/ 2085022 h 3622761"/>
                <a:gd name="connsiteX44" fmla="*/ 413307 w 2063611"/>
                <a:gd name="connsiteY44" fmla="*/ 2144077 h 3622761"/>
                <a:gd name="connsiteX45" fmla="*/ 473315 w 2063611"/>
                <a:gd name="connsiteY45" fmla="*/ 2166937 h 3622761"/>
                <a:gd name="connsiteX46" fmla="*/ 262812 w 2063611"/>
                <a:gd name="connsiteY46" fmla="*/ 2221230 h 3622761"/>
                <a:gd name="connsiteX47" fmla="*/ 98982 w 2063611"/>
                <a:gd name="connsiteY47" fmla="*/ 2243137 h 3622761"/>
                <a:gd name="connsiteX48" fmla="*/ 38022 w 2063611"/>
                <a:gd name="connsiteY48" fmla="*/ 2283142 h 3622761"/>
                <a:gd name="connsiteX49" fmla="*/ 77075 w 2063611"/>
                <a:gd name="connsiteY49" fmla="*/ 2346007 h 3622761"/>
                <a:gd name="connsiteX50" fmla="*/ 196137 w 2063611"/>
                <a:gd name="connsiteY50" fmla="*/ 2437447 h 3622761"/>
                <a:gd name="connsiteX51" fmla="*/ 165657 w 2063611"/>
                <a:gd name="connsiteY51" fmla="*/ 2471737 h 3622761"/>
                <a:gd name="connsiteX52" fmla="*/ 194232 w 2063611"/>
                <a:gd name="connsiteY52" fmla="*/ 2512695 h 3622761"/>
                <a:gd name="connsiteX53" fmla="*/ 294245 w 2063611"/>
                <a:gd name="connsiteY53" fmla="*/ 2551747 h 3622761"/>
                <a:gd name="connsiteX54" fmla="*/ 69455 w 2063611"/>
                <a:gd name="connsiteY54" fmla="*/ 2582227 h 3622761"/>
                <a:gd name="connsiteX55" fmla="*/ 51357 w 2063611"/>
                <a:gd name="connsiteY55" fmla="*/ 2652712 h 3622761"/>
                <a:gd name="connsiteX56" fmla="*/ 103745 w 2063611"/>
                <a:gd name="connsiteY56" fmla="*/ 2686050 h 3622761"/>
                <a:gd name="connsiteX57" fmla="*/ 207567 w 2063611"/>
                <a:gd name="connsiteY57" fmla="*/ 2720340 h 3622761"/>
                <a:gd name="connsiteX58" fmla="*/ 255192 w 2063611"/>
                <a:gd name="connsiteY58" fmla="*/ 2748915 h 3622761"/>
                <a:gd name="connsiteX59" fmla="*/ 351395 w 2063611"/>
                <a:gd name="connsiteY59" fmla="*/ 2726055 h 3622761"/>
                <a:gd name="connsiteX60" fmla="*/ 247572 w 2063611"/>
                <a:gd name="connsiteY60" fmla="*/ 2751772 h 3622761"/>
                <a:gd name="connsiteX61" fmla="*/ 38022 w 2063611"/>
                <a:gd name="connsiteY61" fmla="*/ 2799397 h 3622761"/>
                <a:gd name="connsiteX62" fmla="*/ 38975 w 2063611"/>
                <a:gd name="connsiteY62" fmla="*/ 2858452 h 3622761"/>
                <a:gd name="connsiteX63" fmla="*/ 81837 w 2063611"/>
                <a:gd name="connsiteY63" fmla="*/ 2887980 h 3622761"/>
                <a:gd name="connsiteX64" fmla="*/ 148512 w 2063611"/>
                <a:gd name="connsiteY64" fmla="*/ 2895600 h 3622761"/>
                <a:gd name="connsiteX65" fmla="*/ 336155 w 2063611"/>
                <a:gd name="connsiteY65" fmla="*/ 2907030 h 3622761"/>
                <a:gd name="connsiteX66" fmla="*/ 294245 w 2063611"/>
                <a:gd name="connsiteY66" fmla="*/ 2948940 h 3622761"/>
                <a:gd name="connsiteX67" fmla="*/ 354252 w 2063611"/>
                <a:gd name="connsiteY67" fmla="*/ 2973705 h 3622761"/>
                <a:gd name="connsiteX68" fmla="*/ 504747 w 2063611"/>
                <a:gd name="connsiteY68" fmla="*/ 3022282 h 3622761"/>
                <a:gd name="connsiteX69" fmla="*/ 596187 w 2063611"/>
                <a:gd name="connsiteY69" fmla="*/ 3050857 h 3622761"/>
                <a:gd name="connsiteX70" fmla="*/ 818120 w 2063611"/>
                <a:gd name="connsiteY70" fmla="*/ 2947035 h 3622761"/>
                <a:gd name="connsiteX71" fmla="*/ 950517 w 2063611"/>
                <a:gd name="connsiteY71" fmla="*/ 2920365 h 3622761"/>
                <a:gd name="connsiteX72" fmla="*/ 1015962 w 2063611"/>
                <a:gd name="connsiteY72" fmla="*/ 3620861 h 3622761"/>
                <a:gd name="connsiteX73" fmla="*/ 1112442 w 2063611"/>
                <a:gd name="connsiteY73" fmla="*/ 3013710 h 3622761"/>
                <a:gd name="connsiteX74" fmla="*/ 1184832 w 2063611"/>
                <a:gd name="connsiteY74" fmla="*/ 2989897 h 3622761"/>
                <a:gd name="connsiteX75" fmla="*/ 1461057 w 2063611"/>
                <a:gd name="connsiteY75" fmla="*/ 3019425 h 3622761"/>
                <a:gd name="connsiteX76" fmla="*/ 1554402 w 2063611"/>
                <a:gd name="connsiteY76" fmla="*/ 2995612 h 3622761"/>
                <a:gd name="connsiteX77" fmla="*/ 1672512 w 2063611"/>
                <a:gd name="connsiteY77" fmla="*/ 3023235 h 3622761"/>
                <a:gd name="connsiteX78" fmla="*/ 1741092 w 2063611"/>
                <a:gd name="connsiteY78" fmla="*/ 2988945 h 3622761"/>
                <a:gd name="connsiteX79" fmla="*/ 1886825 w 2063611"/>
                <a:gd name="connsiteY79" fmla="*/ 3002280 h 3622761"/>
                <a:gd name="connsiteX80" fmla="*/ 1881110 w 2063611"/>
                <a:gd name="connsiteY80" fmla="*/ 2937510 h 3622761"/>
                <a:gd name="connsiteX81" fmla="*/ 1957310 w 2063611"/>
                <a:gd name="connsiteY81" fmla="*/ 2940367 h 3622761"/>
                <a:gd name="connsiteX82" fmla="*/ 1941117 w 2063611"/>
                <a:gd name="connsiteY82" fmla="*/ 2906077 h 3622761"/>
                <a:gd name="connsiteX83" fmla="*/ 1836342 w 2063611"/>
                <a:gd name="connsiteY83" fmla="*/ 2846070 h 3622761"/>
                <a:gd name="connsiteX84" fmla="*/ 1876347 w 2063611"/>
                <a:gd name="connsiteY84" fmla="*/ 2811780 h 3622761"/>
                <a:gd name="connsiteX85" fmla="*/ 1902065 w 2063611"/>
                <a:gd name="connsiteY85" fmla="*/ 2783205 h 3622761"/>
                <a:gd name="connsiteX86" fmla="*/ 2024937 w 2063611"/>
                <a:gd name="connsiteY86" fmla="*/ 2750820 h 3622761"/>
                <a:gd name="connsiteX87" fmla="*/ 2029700 w 2063611"/>
                <a:gd name="connsiteY87" fmla="*/ 2704147 h 3622761"/>
                <a:gd name="connsiteX88" fmla="*/ 2001125 w 2063611"/>
                <a:gd name="connsiteY88" fmla="*/ 2663190 h 3622761"/>
                <a:gd name="connsiteX89" fmla="*/ 1936355 w 2063611"/>
                <a:gd name="connsiteY89" fmla="*/ 2638425 h 3622761"/>
                <a:gd name="connsiteX90" fmla="*/ 1785860 w 2063611"/>
                <a:gd name="connsiteY90" fmla="*/ 2644140 h 3622761"/>
                <a:gd name="connsiteX91" fmla="*/ 1490585 w 2063611"/>
                <a:gd name="connsiteY91" fmla="*/ 2531745 h 3622761"/>
                <a:gd name="connsiteX92" fmla="*/ 1584882 w 2063611"/>
                <a:gd name="connsiteY92" fmla="*/ 2527935 h 3622761"/>
                <a:gd name="connsiteX93" fmla="*/ 1817292 w 2063611"/>
                <a:gd name="connsiteY93" fmla="*/ 2559367 h 3622761"/>
                <a:gd name="connsiteX94" fmla="*/ 1931592 w 2063611"/>
                <a:gd name="connsiteY94" fmla="*/ 2442210 h 3622761"/>
                <a:gd name="connsiteX95" fmla="*/ 1993505 w 2063611"/>
                <a:gd name="connsiteY95" fmla="*/ 2409825 h 3622761"/>
                <a:gd name="connsiteX96" fmla="*/ 1985885 w 2063611"/>
                <a:gd name="connsiteY96" fmla="*/ 2380297 h 3622761"/>
                <a:gd name="connsiteX97" fmla="*/ 1542020 w 2063611"/>
                <a:gd name="connsiteY97" fmla="*/ 2321242 h 3622761"/>
                <a:gd name="connsiteX98" fmla="*/ 1547735 w 2063611"/>
                <a:gd name="connsiteY98" fmla="*/ 2275522 h 3622761"/>
                <a:gd name="connsiteX99" fmla="*/ 1816340 w 2063611"/>
                <a:gd name="connsiteY99" fmla="*/ 2284095 h 3622761"/>
                <a:gd name="connsiteX100" fmla="*/ 1987790 w 2063611"/>
                <a:gd name="connsiteY100" fmla="*/ 2151697 h 3622761"/>
                <a:gd name="connsiteX101" fmla="*/ 2006840 w 2063611"/>
                <a:gd name="connsiteY101" fmla="*/ 2117407 h 3622761"/>
                <a:gd name="connsiteX102" fmla="*/ 1692515 w 2063611"/>
                <a:gd name="connsiteY102" fmla="*/ 2054542 h 3622761"/>
                <a:gd name="connsiteX103" fmla="*/ 1801100 w 2063611"/>
                <a:gd name="connsiteY103" fmla="*/ 2020252 h 3622761"/>
                <a:gd name="connsiteX104" fmla="*/ 1829675 w 2063611"/>
                <a:gd name="connsiteY104" fmla="*/ 1993582 h 3622761"/>
                <a:gd name="connsiteX105" fmla="*/ 1868727 w 2063611"/>
                <a:gd name="connsiteY105" fmla="*/ 1927860 h 3622761"/>
                <a:gd name="connsiteX106" fmla="*/ 1593455 w 2063611"/>
                <a:gd name="connsiteY106" fmla="*/ 1862137 h 3622761"/>
                <a:gd name="connsiteX107" fmla="*/ 1816340 w 2063611"/>
                <a:gd name="connsiteY107" fmla="*/ 1730692 h 3622761"/>
                <a:gd name="connsiteX108" fmla="*/ 1584882 w 2063611"/>
                <a:gd name="connsiteY108" fmla="*/ 1722120 h 3622761"/>
                <a:gd name="connsiteX109" fmla="*/ 1632507 w 2063611"/>
                <a:gd name="connsiteY109" fmla="*/ 1685925 h 3622761"/>
                <a:gd name="connsiteX110" fmla="*/ 1641080 w 2063611"/>
                <a:gd name="connsiteY110" fmla="*/ 1644967 h 3622761"/>
                <a:gd name="connsiteX111" fmla="*/ 1430577 w 2063611"/>
                <a:gd name="connsiteY111" fmla="*/ 1605915 h 3622761"/>
                <a:gd name="connsiteX112" fmla="*/ 1512492 w 2063611"/>
                <a:gd name="connsiteY112" fmla="*/ 1549717 h 3622761"/>
                <a:gd name="connsiteX113" fmla="*/ 1690610 w 2063611"/>
                <a:gd name="connsiteY113" fmla="*/ 1452562 h 3622761"/>
                <a:gd name="connsiteX114" fmla="*/ 1532495 w 2063611"/>
                <a:gd name="connsiteY114" fmla="*/ 1428750 h 3622761"/>
                <a:gd name="connsiteX115" fmla="*/ 1513445 w 2063611"/>
                <a:gd name="connsiteY115" fmla="*/ 1381125 h 3622761"/>
                <a:gd name="connsiteX116" fmla="*/ 1275320 w 2063611"/>
                <a:gd name="connsiteY116" fmla="*/ 1353502 h 3622761"/>
                <a:gd name="connsiteX117" fmla="*/ 1561070 w 2063611"/>
                <a:gd name="connsiteY117" fmla="*/ 1321117 h 3622761"/>
                <a:gd name="connsiteX118" fmla="*/ 1586787 w 2063611"/>
                <a:gd name="connsiteY118" fmla="*/ 1202055 h 3622761"/>
                <a:gd name="connsiteX119" fmla="*/ 1433435 w 2063611"/>
                <a:gd name="connsiteY119" fmla="*/ 1143952 h 3622761"/>
                <a:gd name="connsiteX120" fmla="*/ 1120062 w 2063611"/>
                <a:gd name="connsiteY120" fmla="*/ 1087755 h 3622761"/>
                <a:gd name="connsiteX121" fmla="*/ 1302942 w 2063611"/>
                <a:gd name="connsiteY121" fmla="*/ 1102042 h 3622761"/>
                <a:gd name="connsiteX122" fmla="*/ 1399145 w 2063611"/>
                <a:gd name="connsiteY122" fmla="*/ 1087755 h 3622761"/>
                <a:gd name="connsiteX123" fmla="*/ 1501062 w 2063611"/>
                <a:gd name="connsiteY123" fmla="*/ 1033462 h 3622761"/>
                <a:gd name="connsiteX124" fmla="*/ 1524875 w 2063611"/>
                <a:gd name="connsiteY124" fmla="*/ 962025 h 3622761"/>
                <a:gd name="connsiteX125" fmla="*/ 1414385 w 2063611"/>
                <a:gd name="connsiteY125" fmla="*/ 931545 h 3622761"/>
                <a:gd name="connsiteX126" fmla="*/ 1147685 w 2063611"/>
                <a:gd name="connsiteY126" fmla="*/ 896302 h 3622761"/>
                <a:gd name="connsiteX127" fmla="*/ 1297227 w 2063611"/>
                <a:gd name="connsiteY127" fmla="*/ 877252 h 3622761"/>
                <a:gd name="connsiteX128" fmla="*/ 1344852 w 2063611"/>
                <a:gd name="connsiteY128" fmla="*/ 861060 h 3622761"/>
                <a:gd name="connsiteX129" fmla="*/ 1473440 w 2063611"/>
                <a:gd name="connsiteY129" fmla="*/ 824865 h 3622761"/>
                <a:gd name="connsiteX130" fmla="*/ 1356282 w 2063611"/>
                <a:gd name="connsiteY130" fmla="*/ 791527 h 3622761"/>
                <a:gd name="connsiteX131" fmla="*/ 1123872 w 2063611"/>
                <a:gd name="connsiteY131" fmla="*/ 748665 h 3622761"/>
                <a:gd name="connsiteX132" fmla="*/ 1012430 w 2063611"/>
                <a:gd name="connsiteY132" fmla="*/ 648652 h 3622761"/>
                <a:gd name="connsiteX133" fmla="*/ 1081010 w 2063611"/>
                <a:gd name="connsiteY133" fmla="*/ 666750 h 3622761"/>
                <a:gd name="connsiteX134" fmla="*/ 1237220 w 2063611"/>
                <a:gd name="connsiteY134" fmla="*/ 720090 h 3622761"/>
                <a:gd name="connsiteX135" fmla="*/ 1382000 w 2063611"/>
                <a:gd name="connsiteY135" fmla="*/ 660082 h 3622761"/>
                <a:gd name="connsiteX136" fmla="*/ 1167687 w 2063611"/>
                <a:gd name="connsiteY136" fmla="*/ 582930 h 3622761"/>
                <a:gd name="connsiteX137" fmla="*/ 1173402 w 2063611"/>
                <a:gd name="connsiteY137" fmla="*/ 506730 h 3622761"/>
                <a:gd name="connsiteX138" fmla="*/ 1221027 w 2063611"/>
                <a:gd name="connsiteY138" fmla="*/ 408622 h 3622761"/>
                <a:gd name="connsiteX139" fmla="*/ 1244840 w 2063611"/>
                <a:gd name="connsiteY139" fmla="*/ 291465 h 3622761"/>
                <a:gd name="connsiteX140" fmla="*/ 1028622 w 2063611"/>
                <a:gd name="connsiteY140" fmla="*/ 443865 h 3622761"/>
                <a:gd name="connsiteX141" fmla="*/ 1051482 w 2063611"/>
                <a:gd name="connsiteY141" fmla="*/ 315277 h 3622761"/>
                <a:gd name="connsiteX142" fmla="*/ 1045767 w 2063611"/>
                <a:gd name="connsiteY142" fmla="*/ 244792 h 3622761"/>
                <a:gd name="connsiteX143" fmla="*/ 1105775 w 2063611"/>
                <a:gd name="connsiteY143" fmla="*/ 204787 h 3622761"/>
                <a:gd name="connsiteX144" fmla="*/ 1057197 w 2063611"/>
                <a:gd name="connsiteY144" fmla="*/ 178117 h 3622761"/>
                <a:gd name="connsiteX145" fmla="*/ 984807 w 2063611"/>
                <a:gd name="connsiteY145" fmla="*/ 184785 h 3622761"/>
                <a:gd name="connsiteX146" fmla="*/ 989570 w 2063611"/>
                <a:gd name="connsiteY146" fmla="*/ 104775 h 3622761"/>
                <a:gd name="connsiteX147" fmla="*/ 941945 w 2063611"/>
                <a:gd name="connsiteY147" fmla="*/ 0 h 3622761"/>
                <a:gd name="connsiteX148" fmla="*/ 941945 w 2063611"/>
                <a:gd name="connsiteY148" fmla="*/ 0 h 3622761"/>
                <a:gd name="connsiteX149" fmla="*/ 941945 w 2063611"/>
                <a:gd name="connsiteY149" fmla="*/ 0 h 3622761"/>
                <a:gd name="connsiteX150" fmla="*/ 879080 w 2063611"/>
                <a:gd name="connsiteY150" fmla="*/ 280035 h 3622761"/>
                <a:gd name="connsiteX151" fmla="*/ 900987 w 2063611"/>
                <a:gd name="connsiteY151" fmla="*/ 320040 h 3622761"/>
                <a:gd name="connsiteX152" fmla="*/ 879080 w 2063611"/>
                <a:gd name="connsiteY152" fmla="*/ 280035 h 3622761"/>
                <a:gd name="connsiteX153" fmla="*/ 856220 w 2063611"/>
                <a:gd name="connsiteY153" fmla="*/ 397192 h 3622761"/>
                <a:gd name="connsiteX154" fmla="*/ 869555 w 2063611"/>
                <a:gd name="connsiteY154" fmla="*/ 428625 h 3622761"/>
                <a:gd name="connsiteX155" fmla="*/ 856220 w 2063611"/>
                <a:gd name="connsiteY155" fmla="*/ 397192 h 3622761"/>
                <a:gd name="connsiteX156" fmla="*/ 1109585 w 2063611"/>
                <a:gd name="connsiteY156" fmla="*/ 462915 h 3622761"/>
                <a:gd name="connsiteX157" fmla="*/ 1059102 w 2063611"/>
                <a:gd name="connsiteY157" fmla="*/ 503872 h 3622761"/>
                <a:gd name="connsiteX158" fmla="*/ 1109585 w 2063611"/>
                <a:gd name="connsiteY158" fmla="*/ 462915 h 3622761"/>
                <a:gd name="connsiteX159" fmla="*/ 1001952 w 2063611"/>
                <a:gd name="connsiteY159" fmla="*/ 577215 h 3622761"/>
                <a:gd name="connsiteX160" fmla="*/ 1021955 w 2063611"/>
                <a:gd name="connsiteY160" fmla="*/ 592455 h 3622761"/>
                <a:gd name="connsiteX161" fmla="*/ 1001952 w 2063611"/>
                <a:gd name="connsiteY161" fmla="*/ 577215 h 3622761"/>
                <a:gd name="connsiteX162" fmla="*/ 1001952 w 2063611"/>
                <a:gd name="connsiteY162" fmla="*/ 577215 h 3622761"/>
                <a:gd name="connsiteX163" fmla="*/ 1103870 w 2063611"/>
                <a:gd name="connsiteY163" fmla="*/ 596265 h 3622761"/>
                <a:gd name="connsiteX164" fmla="*/ 1103870 w 2063611"/>
                <a:gd name="connsiteY164" fmla="*/ 596265 h 3622761"/>
                <a:gd name="connsiteX165" fmla="*/ 1243887 w 2063611"/>
                <a:gd name="connsiteY165" fmla="*/ 625792 h 3622761"/>
                <a:gd name="connsiteX166" fmla="*/ 1243887 w 2063611"/>
                <a:gd name="connsiteY166" fmla="*/ 625792 h 3622761"/>
                <a:gd name="connsiteX167" fmla="*/ 1025765 w 2063611"/>
                <a:gd name="connsiteY167" fmla="*/ 753427 h 3622761"/>
                <a:gd name="connsiteX168" fmla="*/ 1021002 w 2063611"/>
                <a:gd name="connsiteY168" fmla="*/ 773430 h 3622761"/>
                <a:gd name="connsiteX169" fmla="*/ 1025765 w 2063611"/>
                <a:gd name="connsiteY169" fmla="*/ 753427 h 3622761"/>
                <a:gd name="connsiteX170" fmla="*/ 1025765 w 2063611"/>
                <a:gd name="connsiteY170" fmla="*/ 753427 h 3622761"/>
                <a:gd name="connsiteX171" fmla="*/ 954327 w 2063611"/>
                <a:gd name="connsiteY171" fmla="*/ 860107 h 3622761"/>
                <a:gd name="connsiteX172" fmla="*/ 954327 w 2063611"/>
                <a:gd name="connsiteY172" fmla="*/ 860107 h 3622761"/>
                <a:gd name="connsiteX173" fmla="*/ 1029575 w 2063611"/>
                <a:gd name="connsiteY173" fmla="*/ 877252 h 3622761"/>
                <a:gd name="connsiteX174" fmla="*/ 1029575 w 2063611"/>
                <a:gd name="connsiteY174" fmla="*/ 877252 h 3622761"/>
                <a:gd name="connsiteX175" fmla="*/ 914322 w 2063611"/>
                <a:gd name="connsiteY175" fmla="*/ 881062 h 3622761"/>
                <a:gd name="connsiteX176" fmla="*/ 914322 w 2063611"/>
                <a:gd name="connsiteY176" fmla="*/ 881062 h 3622761"/>
                <a:gd name="connsiteX177" fmla="*/ 867650 w 2063611"/>
                <a:gd name="connsiteY177" fmla="*/ 897255 h 3622761"/>
                <a:gd name="connsiteX178" fmla="*/ 867650 w 2063611"/>
                <a:gd name="connsiteY178" fmla="*/ 897255 h 3622761"/>
                <a:gd name="connsiteX179" fmla="*/ 674292 w 2063611"/>
                <a:gd name="connsiteY179" fmla="*/ 897255 h 3622761"/>
                <a:gd name="connsiteX180" fmla="*/ 770495 w 2063611"/>
                <a:gd name="connsiteY180" fmla="*/ 939165 h 3622761"/>
                <a:gd name="connsiteX181" fmla="*/ 674292 w 2063611"/>
                <a:gd name="connsiteY181" fmla="*/ 897255 h 3622761"/>
                <a:gd name="connsiteX182" fmla="*/ 1525827 w 2063611"/>
                <a:gd name="connsiteY182" fmla="*/ 1320165 h 3622761"/>
                <a:gd name="connsiteX183" fmla="*/ 1525827 w 2063611"/>
                <a:gd name="connsiteY183" fmla="*/ 1320165 h 3622761"/>
                <a:gd name="connsiteX184" fmla="*/ 750492 w 2063611"/>
                <a:gd name="connsiteY184" fmla="*/ 1416367 h 3622761"/>
                <a:gd name="connsiteX185" fmla="*/ 750492 w 2063611"/>
                <a:gd name="connsiteY185" fmla="*/ 1416367 h 3622761"/>
                <a:gd name="connsiteX186" fmla="*/ 1551545 w 2063611"/>
                <a:gd name="connsiteY186" fmla="*/ 1757362 h 3622761"/>
                <a:gd name="connsiteX187" fmla="*/ 1551545 w 2063611"/>
                <a:gd name="connsiteY187" fmla="*/ 1757362 h 3622761"/>
                <a:gd name="connsiteX188" fmla="*/ 1759190 w 2063611"/>
                <a:gd name="connsiteY188" fmla="*/ 1800225 h 3622761"/>
                <a:gd name="connsiteX189" fmla="*/ 1759190 w 2063611"/>
                <a:gd name="connsiteY189" fmla="*/ 1800225 h 3622761"/>
                <a:gd name="connsiteX190" fmla="*/ 1762047 w 2063611"/>
                <a:gd name="connsiteY190" fmla="*/ 1999297 h 3622761"/>
                <a:gd name="connsiteX191" fmla="*/ 1762047 w 2063611"/>
                <a:gd name="connsiteY191" fmla="*/ 1999297 h 3622761"/>
                <a:gd name="connsiteX192" fmla="*/ 144702 w 2063611"/>
                <a:gd name="connsiteY192" fmla="*/ 2322195 h 3622761"/>
                <a:gd name="connsiteX193" fmla="*/ 144702 w 2063611"/>
                <a:gd name="connsiteY193" fmla="*/ 2322195 h 3622761"/>
                <a:gd name="connsiteX194" fmla="*/ 294245 w 2063611"/>
                <a:gd name="connsiteY194" fmla="*/ 2390775 h 3622761"/>
                <a:gd name="connsiteX195" fmla="*/ 461885 w 2063611"/>
                <a:gd name="connsiteY195" fmla="*/ 2419350 h 3622761"/>
                <a:gd name="connsiteX196" fmla="*/ 294245 w 2063611"/>
                <a:gd name="connsiteY196" fmla="*/ 2390775 h 3622761"/>
                <a:gd name="connsiteX197" fmla="*/ 510462 w 2063611"/>
                <a:gd name="connsiteY197" fmla="*/ 2399347 h 3622761"/>
                <a:gd name="connsiteX198" fmla="*/ 510462 w 2063611"/>
                <a:gd name="connsiteY198" fmla="*/ 2399347 h 3622761"/>
                <a:gd name="connsiteX199" fmla="*/ 416165 w 2063611"/>
                <a:gd name="connsiteY199" fmla="*/ 2728912 h 3622761"/>
                <a:gd name="connsiteX200" fmla="*/ 416165 w 2063611"/>
                <a:gd name="connsiteY200" fmla="*/ 2728912 h 3622761"/>
                <a:gd name="connsiteX0" fmla="*/ 941945 w 2063611"/>
                <a:gd name="connsiteY0" fmla="*/ 0 h 4099138"/>
                <a:gd name="connsiteX1" fmla="*/ 876222 w 2063611"/>
                <a:gd name="connsiteY1" fmla="*/ 98107 h 4099138"/>
                <a:gd name="connsiteX2" fmla="*/ 901940 w 2063611"/>
                <a:gd name="connsiteY2" fmla="*/ 231457 h 4099138"/>
                <a:gd name="connsiteX3" fmla="*/ 826692 w 2063611"/>
                <a:gd name="connsiteY3" fmla="*/ 186690 h 4099138"/>
                <a:gd name="connsiteX4" fmla="*/ 810500 w 2063611"/>
                <a:gd name="connsiteY4" fmla="*/ 294322 h 4099138"/>
                <a:gd name="connsiteX5" fmla="*/ 802880 w 2063611"/>
                <a:gd name="connsiteY5" fmla="*/ 320992 h 4099138"/>
                <a:gd name="connsiteX6" fmla="*/ 677150 w 2063611"/>
                <a:gd name="connsiteY6" fmla="*/ 374332 h 4099138"/>
                <a:gd name="connsiteX7" fmla="*/ 696200 w 2063611"/>
                <a:gd name="connsiteY7" fmla="*/ 443865 h 4099138"/>
                <a:gd name="connsiteX8" fmla="*/ 707630 w 2063611"/>
                <a:gd name="connsiteY8" fmla="*/ 532447 h 4099138"/>
                <a:gd name="connsiteX9" fmla="*/ 820977 w 2063611"/>
                <a:gd name="connsiteY9" fmla="*/ 566737 h 4099138"/>
                <a:gd name="connsiteX10" fmla="*/ 940040 w 2063611"/>
                <a:gd name="connsiteY10" fmla="*/ 570547 h 4099138"/>
                <a:gd name="connsiteX11" fmla="*/ 724775 w 2063611"/>
                <a:gd name="connsiteY11" fmla="*/ 611505 h 4099138"/>
                <a:gd name="connsiteX12" fmla="*/ 523797 w 2063611"/>
                <a:gd name="connsiteY12" fmla="*/ 594360 h 4099138"/>
                <a:gd name="connsiteX13" fmla="*/ 590472 w 2063611"/>
                <a:gd name="connsiteY13" fmla="*/ 641985 h 4099138"/>
                <a:gd name="connsiteX14" fmla="*/ 621905 w 2063611"/>
                <a:gd name="connsiteY14" fmla="*/ 681037 h 4099138"/>
                <a:gd name="connsiteX15" fmla="*/ 707630 w 2063611"/>
                <a:gd name="connsiteY15" fmla="*/ 721042 h 4099138"/>
                <a:gd name="connsiteX16" fmla="*/ 940040 w 2063611"/>
                <a:gd name="connsiteY16" fmla="*/ 681990 h 4099138"/>
                <a:gd name="connsiteX17" fmla="*/ 667625 w 2063611"/>
                <a:gd name="connsiteY17" fmla="*/ 751522 h 4099138"/>
                <a:gd name="connsiteX18" fmla="*/ 520940 w 2063611"/>
                <a:gd name="connsiteY18" fmla="*/ 781050 h 4099138"/>
                <a:gd name="connsiteX19" fmla="*/ 523797 w 2063611"/>
                <a:gd name="connsiteY19" fmla="*/ 839152 h 4099138"/>
                <a:gd name="connsiteX20" fmla="*/ 561897 w 2063611"/>
                <a:gd name="connsiteY20" fmla="*/ 905827 h 4099138"/>
                <a:gd name="connsiteX21" fmla="*/ 495222 w 2063611"/>
                <a:gd name="connsiteY21" fmla="*/ 951547 h 4099138"/>
                <a:gd name="connsiteX22" fmla="*/ 402830 w 2063611"/>
                <a:gd name="connsiteY22" fmla="*/ 965835 h 4099138"/>
                <a:gd name="connsiteX23" fmla="*/ 539990 w 2063611"/>
                <a:gd name="connsiteY23" fmla="*/ 1060132 h 4099138"/>
                <a:gd name="connsiteX24" fmla="*/ 722870 w 2063611"/>
                <a:gd name="connsiteY24" fmla="*/ 1148715 h 4099138"/>
                <a:gd name="connsiteX25" fmla="*/ 401877 w 2063611"/>
                <a:gd name="connsiteY25" fmla="*/ 1197292 h 4099138"/>
                <a:gd name="connsiteX26" fmla="*/ 523797 w 2063611"/>
                <a:gd name="connsiteY26" fmla="*/ 1303020 h 4099138"/>
                <a:gd name="connsiteX27" fmla="*/ 359015 w 2063611"/>
                <a:gd name="connsiteY27" fmla="*/ 1358265 h 4099138"/>
                <a:gd name="connsiteX28" fmla="*/ 630477 w 2063611"/>
                <a:gd name="connsiteY28" fmla="*/ 1405890 h 4099138"/>
                <a:gd name="connsiteX29" fmla="*/ 610475 w 2063611"/>
                <a:gd name="connsiteY29" fmla="*/ 1480185 h 4099138"/>
                <a:gd name="connsiteX30" fmla="*/ 279005 w 2063611"/>
                <a:gd name="connsiteY30" fmla="*/ 1581150 h 4099138"/>
                <a:gd name="connsiteX31" fmla="*/ 543800 w 2063611"/>
                <a:gd name="connsiteY31" fmla="*/ 1681162 h 4099138"/>
                <a:gd name="connsiteX32" fmla="*/ 620000 w 2063611"/>
                <a:gd name="connsiteY32" fmla="*/ 1659255 h 4099138"/>
                <a:gd name="connsiteX33" fmla="*/ 727632 w 2063611"/>
                <a:gd name="connsiteY33" fmla="*/ 1655445 h 4099138"/>
                <a:gd name="connsiteX34" fmla="*/ 597140 w 2063611"/>
                <a:gd name="connsiteY34" fmla="*/ 1752600 h 4099138"/>
                <a:gd name="connsiteX35" fmla="*/ 210425 w 2063611"/>
                <a:gd name="connsiteY35" fmla="*/ 1787842 h 4099138"/>
                <a:gd name="connsiteX36" fmla="*/ 207567 w 2063611"/>
                <a:gd name="connsiteY36" fmla="*/ 1855470 h 4099138"/>
                <a:gd name="connsiteX37" fmla="*/ 328535 w 2063611"/>
                <a:gd name="connsiteY37" fmla="*/ 1906905 h 4099138"/>
                <a:gd name="connsiteX38" fmla="*/ 465695 w 2063611"/>
                <a:gd name="connsiteY38" fmla="*/ 1909762 h 4099138"/>
                <a:gd name="connsiteX39" fmla="*/ 546657 w 2063611"/>
                <a:gd name="connsiteY39" fmla="*/ 1945957 h 4099138"/>
                <a:gd name="connsiteX40" fmla="*/ 595235 w 2063611"/>
                <a:gd name="connsiteY40" fmla="*/ 1997392 h 4099138"/>
                <a:gd name="connsiteX41" fmla="*/ 268527 w 2063611"/>
                <a:gd name="connsiteY41" fmla="*/ 2017395 h 4099138"/>
                <a:gd name="connsiteX42" fmla="*/ 229475 w 2063611"/>
                <a:gd name="connsiteY42" fmla="*/ 2042160 h 4099138"/>
                <a:gd name="connsiteX43" fmla="*/ 255192 w 2063611"/>
                <a:gd name="connsiteY43" fmla="*/ 2085022 h 4099138"/>
                <a:gd name="connsiteX44" fmla="*/ 413307 w 2063611"/>
                <a:gd name="connsiteY44" fmla="*/ 2144077 h 4099138"/>
                <a:gd name="connsiteX45" fmla="*/ 473315 w 2063611"/>
                <a:gd name="connsiteY45" fmla="*/ 2166937 h 4099138"/>
                <a:gd name="connsiteX46" fmla="*/ 262812 w 2063611"/>
                <a:gd name="connsiteY46" fmla="*/ 2221230 h 4099138"/>
                <a:gd name="connsiteX47" fmla="*/ 98982 w 2063611"/>
                <a:gd name="connsiteY47" fmla="*/ 2243137 h 4099138"/>
                <a:gd name="connsiteX48" fmla="*/ 38022 w 2063611"/>
                <a:gd name="connsiteY48" fmla="*/ 2283142 h 4099138"/>
                <a:gd name="connsiteX49" fmla="*/ 77075 w 2063611"/>
                <a:gd name="connsiteY49" fmla="*/ 2346007 h 4099138"/>
                <a:gd name="connsiteX50" fmla="*/ 196137 w 2063611"/>
                <a:gd name="connsiteY50" fmla="*/ 2437447 h 4099138"/>
                <a:gd name="connsiteX51" fmla="*/ 165657 w 2063611"/>
                <a:gd name="connsiteY51" fmla="*/ 2471737 h 4099138"/>
                <a:gd name="connsiteX52" fmla="*/ 194232 w 2063611"/>
                <a:gd name="connsiteY52" fmla="*/ 2512695 h 4099138"/>
                <a:gd name="connsiteX53" fmla="*/ 294245 w 2063611"/>
                <a:gd name="connsiteY53" fmla="*/ 2551747 h 4099138"/>
                <a:gd name="connsiteX54" fmla="*/ 69455 w 2063611"/>
                <a:gd name="connsiteY54" fmla="*/ 2582227 h 4099138"/>
                <a:gd name="connsiteX55" fmla="*/ 51357 w 2063611"/>
                <a:gd name="connsiteY55" fmla="*/ 2652712 h 4099138"/>
                <a:gd name="connsiteX56" fmla="*/ 103745 w 2063611"/>
                <a:gd name="connsiteY56" fmla="*/ 2686050 h 4099138"/>
                <a:gd name="connsiteX57" fmla="*/ 207567 w 2063611"/>
                <a:gd name="connsiteY57" fmla="*/ 2720340 h 4099138"/>
                <a:gd name="connsiteX58" fmla="*/ 255192 w 2063611"/>
                <a:gd name="connsiteY58" fmla="*/ 2748915 h 4099138"/>
                <a:gd name="connsiteX59" fmla="*/ 351395 w 2063611"/>
                <a:gd name="connsiteY59" fmla="*/ 2726055 h 4099138"/>
                <a:gd name="connsiteX60" fmla="*/ 247572 w 2063611"/>
                <a:gd name="connsiteY60" fmla="*/ 2751772 h 4099138"/>
                <a:gd name="connsiteX61" fmla="*/ 38022 w 2063611"/>
                <a:gd name="connsiteY61" fmla="*/ 2799397 h 4099138"/>
                <a:gd name="connsiteX62" fmla="*/ 38975 w 2063611"/>
                <a:gd name="connsiteY62" fmla="*/ 2858452 h 4099138"/>
                <a:gd name="connsiteX63" fmla="*/ 81837 w 2063611"/>
                <a:gd name="connsiteY63" fmla="*/ 2887980 h 4099138"/>
                <a:gd name="connsiteX64" fmla="*/ 148512 w 2063611"/>
                <a:gd name="connsiteY64" fmla="*/ 2895600 h 4099138"/>
                <a:gd name="connsiteX65" fmla="*/ 336155 w 2063611"/>
                <a:gd name="connsiteY65" fmla="*/ 2907030 h 4099138"/>
                <a:gd name="connsiteX66" fmla="*/ 294245 w 2063611"/>
                <a:gd name="connsiteY66" fmla="*/ 2948940 h 4099138"/>
                <a:gd name="connsiteX67" fmla="*/ 354252 w 2063611"/>
                <a:gd name="connsiteY67" fmla="*/ 2973705 h 4099138"/>
                <a:gd name="connsiteX68" fmla="*/ 504747 w 2063611"/>
                <a:gd name="connsiteY68" fmla="*/ 3022282 h 4099138"/>
                <a:gd name="connsiteX69" fmla="*/ 596187 w 2063611"/>
                <a:gd name="connsiteY69" fmla="*/ 3050857 h 4099138"/>
                <a:gd name="connsiteX70" fmla="*/ 818120 w 2063611"/>
                <a:gd name="connsiteY70" fmla="*/ 2947035 h 4099138"/>
                <a:gd name="connsiteX71" fmla="*/ 950517 w 2063611"/>
                <a:gd name="connsiteY71" fmla="*/ 2920365 h 4099138"/>
                <a:gd name="connsiteX72" fmla="*/ 1041854 w 2063611"/>
                <a:gd name="connsiteY72" fmla="*/ 4098012 h 4099138"/>
                <a:gd name="connsiteX73" fmla="*/ 1112442 w 2063611"/>
                <a:gd name="connsiteY73" fmla="*/ 3013710 h 4099138"/>
                <a:gd name="connsiteX74" fmla="*/ 1184832 w 2063611"/>
                <a:gd name="connsiteY74" fmla="*/ 2989897 h 4099138"/>
                <a:gd name="connsiteX75" fmla="*/ 1461057 w 2063611"/>
                <a:gd name="connsiteY75" fmla="*/ 3019425 h 4099138"/>
                <a:gd name="connsiteX76" fmla="*/ 1554402 w 2063611"/>
                <a:gd name="connsiteY76" fmla="*/ 2995612 h 4099138"/>
                <a:gd name="connsiteX77" fmla="*/ 1672512 w 2063611"/>
                <a:gd name="connsiteY77" fmla="*/ 3023235 h 4099138"/>
                <a:gd name="connsiteX78" fmla="*/ 1741092 w 2063611"/>
                <a:gd name="connsiteY78" fmla="*/ 2988945 h 4099138"/>
                <a:gd name="connsiteX79" fmla="*/ 1886825 w 2063611"/>
                <a:gd name="connsiteY79" fmla="*/ 3002280 h 4099138"/>
                <a:gd name="connsiteX80" fmla="*/ 1881110 w 2063611"/>
                <a:gd name="connsiteY80" fmla="*/ 2937510 h 4099138"/>
                <a:gd name="connsiteX81" fmla="*/ 1957310 w 2063611"/>
                <a:gd name="connsiteY81" fmla="*/ 2940367 h 4099138"/>
                <a:gd name="connsiteX82" fmla="*/ 1941117 w 2063611"/>
                <a:gd name="connsiteY82" fmla="*/ 2906077 h 4099138"/>
                <a:gd name="connsiteX83" fmla="*/ 1836342 w 2063611"/>
                <a:gd name="connsiteY83" fmla="*/ 2846070 h 4099138"/>
                <a:gd name="connsiteX84" fmla="*/ 1876347 w 2063611"/>
                <a:gd name="connsiteY84" fmla="*/ 2811780 h 4099138"/>
                <a:gd name="connsiteX85" fmla="*/ 1902065 w 2063611"/>
                <a:gd name="connsiteY85" fmla="*/ 2783205 h 4099138"/>
                <a:gd name="connsiteX86" fmla="*/ 2024937 w 2063611"/>
                <a:gd name="connsiteY86" fmla="*/ 2750820 h 4099138"/>
                <a:gd name="connsiteX87" fmla="*/ 2029700 w 2063611"/>
                <a:gd name="connsiteY87" fmla="*/ 2704147 h 4099138"/>
                <a:gd name="connsiteX88" fmla="*/ 2001125 w 2063611"/>
                <a:gd name="connsiteY88" fmla="*/ 2663190 h 4099138"/>
                <a:gd name="connsiteX89" fmla="*/ 1936355 w 2063611"/>
                <a:gd name="connsiteY89" fmla="*/ 2638425 h 4099138"/>
                <a:gd name="connsiteX90" fmla="*/ 1785860 w 2063611"/>
                <a:gd name="connsiteY90" fmla="*/ 2644140 h 4099138"/>
                <a:gd name="connsiteX91" fmla="*/ 1490585 w 2063611"/>
                <a:gd name="connsiteY91" fmla="*/ 2531745 h 4099138"/>
                <a:gd name="connsiteX92" fmla="*/ 1584882 w 2063611"/>
                <a:gd name="connsiteY92" fmla="*/ 2527935 h 4099138"/>
                <a:gd name="connsiteX93" fmla="*/ 1817292 w 2063611"/>
                <a:gd name="connsiteY93" fmla="*/ 2559367 h 4099138"/>
                <a:gd name="connsiteX94" fmla="*/ 1931592 w 2063611"/>
                <a:gd name="connsiteY94" fmla="*/ 2442210 h 4099138"/>
                <a:gd name="connsiteX95" fmla="*/ 1993505 w 2063611"/>
                <a:gd name="connsiteY95" fmla="*/ 2409825 h 4099138"/>
                <a:gd name="connsiteX96" fmla="*/ 1985885 w 2063611"/>
                <a:gd name="connsiteY96" fmla="*/ 2380297 h 4099138"/>
                <a:gd name="connsiteX97" fmla="*/ 1542020 w 2063611"/>
                <a:gd name="connsiteY97" fmla="*/ 2321242 h 4099138"/>
                <a:gd name="connsiteX98" fmla="*/ 1547735 w 2063611"/>
                <a:gd name="connsiteY98" fmla="*/ 2275522 h 4099138"/>
                <a:gd name="connsiteX99" fmla="*/ 1816340 w 2063611"/>
                <a:gd name="connsiteY99" fmla="*/ 2284095 h 4099138"/>
                <a:gd name="connsiteX100" fmla="*/ 1987790 w 2063611"/>
                <a:gd name="connsiteY100" fmla="*/ 2151697 h 4099138"/>
                <a:gd name="connsiteX101" fmla="*/ 2006840 w 2063611"/>
                <a:gd name="connsiteY101" fmla="*/ 2117407 h 4099138"/>
                <a:gd name="connsiteX102" fmla="*/ 1692515 w 2063611"/>
                <a:gd name="connsiteY102" fmla="*/ 2054542 h 4099138"/>
                <a:gd name="connsiteX103" fmla="*/ 1801100 w 2063611"/>
                <a:gd name="connsiteY103" fmla="*/ 2020252 h 4099138"/>
                <a:gd name="connsiteX104" fmla="*/ 1829675 w 2063611"/>
                <a:gd name="connsiteY104" fmla="*/ 1993582 h 4099138"/>
                <a:gd name="connsiteX105" fmla="*/ 1868727 w 2063611"/>
                <a:gd name="connsiteY105" fmla="*/ 1927860 h 4099138"/>
                <a:gd name="connsiteX106" fmla="*/ 1593455 w 2063611"/>
                <a:gd name="connsiteY106" fmla="*/ 1862137 h 4099138"/>
                <a:gd name="connsiteX107" fmla="*/ 1816340 w 2063611"/>
                <a:gd name="connsiteY107" fmla="*/ 1730692 h 4099138"/>
                <a:gd name="connsiteX108" fmla="*/ 1584882 w 2063611"/>
                <a:gd name="connsiteY108" fmla="*/ 1722120 h 4099138"/>
                <a:gd name="connsiteX109" fmla="*/ 1632507 w 2063611"/>
                <a:gd name="connsiteY109" fmla="*/ 1685925 h 4099138"/>
                <a:gd name="connsiteX110" fmla="*/ 1641080 w 2063611"/>
                <a:gd name="connsiteY110" fmla="*/ 1644967 h 4099138"/>
                <a:gd name="connsiteX111" fmla="*/ 1430577 w 2063611"/>
                <a:gd name="connsiteY111" fmla="*/ 1605915 h 4099138"/>
                <a:gd name="connsiteX112" fmla="*/ 1512492 w 2063611"/>
                <a:gd name="connsiteY112" fmla="*/ 1549717 h 4099138"/>
                <a:gd name="connsiteX113" fmla="*/ 1690610 w 2063611"/>
                <a:gd name="connsiteY113" fmla="*/ 1452562 h 4099138"/>
                <a:gd name="connsiteX114" fmla="*/ 1532495 w 2063611"/>
                <a:gd name="connsiteY114" fmla="*/ 1428750 h 4099138"/>
                <a:gd name="connsiteX115" fmla="*/ 1513445 w 2063611"/>
                <a:gd name="connsiteY115" fmla="*/ 1381125 h 4099138"/>
                <a:gd name="connsiteX116" fmla="*/ 1275320 w 2063611"/>
                <a:gd name="connsiteY116" fmla="*/ 1353502 h 4099138"/>
                <a:gd name="connsiteX117" fmla="*/ 1561070 w 2063611"/>
                <a:gd name="connsiteY117" fmla="*/ 1321117 h 4099138"/>
                <a:gd name="connsiteX118" fmla="*/ 1586787 w 2063611"/>
                <a:gd name="connsiteY118" fmla="*/ 1202055 h 4099138"/>
                <a:gd name="connsiteX119" fmla="*/ 1433435 w 2063611"/>
                <a:gd name="connsiteY119" fmla="*/ 1143952 h 4099138"/>
                <a:gd name="connsiteX120" fmla="*/ 1120062 w 2063611"/>
                <a:gd name="connsiteY120" fmla="*/ 1087755 h 4099138"/>
                <a:gd name="connsiteX121" fmla="*/ 1302942 w 2063611"/>
                <a:gd name="connsiteY121" fmla="*/ 1102042 h 4099138"/>
                <a:gd name="connsiteX122" fmla="*/ 1399145 w 2063611"/>
                <a:gd name="connsiteY122" fmla="*/ 1087755 h 4099138"/>
                <a:gd name="connsiteX123" fmla="*/ 1501062 w 2063611"/>
                <a:gd name="connsiteY123" fmla="*/ 1033462 h 4099138"/>
                <a:gd name="connsiteX124" fmla="*/ 1524875 w 2063611"/>
                <a:gd name="connsiteY124" fmla="*/ 962025 h 4099138"/>
                <a:gd name="connsiteX125" fmla="*/ 1414385 w 2063611"/>
                <a:gd name="connsiteY125" fmla="*/ 931545 h 4099138"/>
                <a:gd name="connsiteX126" fmla="*/ 1147685 w 2063611"/>
                <a:gd name="connsiteY126" fmla="*/ 896302 h 4099138"/>
                <a:gd name="connsiteX127" fmla="*/ 1297227 w 2063611"/>
                <a:gd name="connsiteY127" fmla="*/ 877252 h 4099138"/>
                <a:gd name="connsiteX128" fmla="*/ 1344852 w 2063611"/>
                <a:gd name="connsiteY128" fmla="*/ 861060 h 4099138"/>
                <a:gd name="connsiteX129" fmla="*/ 1473440 w 2063611"/>
                <a:gd name="connsiteY129" fmla="*/ 824865 h 4099138"/>
                <a:gd name="connsiteX130" fmla="*/ 1356282 w 2063611"/>
                <a:gd name="connsiteY130" fmla="*/ 791527 h 4099138"/>
                <a:gd name="connsiteX131" fmla="*/ 1123872 w 2063611"/>
                <a:gd name="connsiteY131" fmla="*/ 748665 h 4099138"/>
                <a:gd name="connsiteX132" fmla="*/ 1012430 w 2063611"/>
                <a:gd name="connsiteY132" fmla="*/ 648652 h 4099138"/>
                <a:gd name="connsiteX133" fmla="*/ 1081010 w 2063611"/>
                <a:gd name="connsiteY133" fmla="*/ 666750 h 4099138"/>
                <a:gd name="connsiteX134" fmla="*/ 1237220 w 2063611"/>
                <a:gd name="connsiteY134" fmla="*/ 720090 h 4099138"/>
                <a:gd name="connsiteX135" fmla="*/ 1382000 w 2063611"/>
                <a:gd name="connsiteY135" fmla="*/ 660082 h 4099138"/>
                <a:gd name="connsiteX136" fmla="*/ 1167687 w 2063611"/>
                <a:gd name="connsiteY136" fmla="*/ 582930 h 4099138"/>
                <a:gd name="connsiteX137" fmla="*/ 1173402 w 2063611"/>
                <a:gd name="connsiteY137" fmla="*/ 506730 h 4099138"/>
                <a:gd name="connsiteX138" fmla="*/ 1221027 w 2063611"/>
                <a:gd name="connsiteY138" fmla="*/ 408622 h 4099138"/>
                <a:gd name="connsiteX139" fmla="*/ 1244840 w 2063611"/>
                <a:gd name="connsiteY139" fmla="*/ 291465 h 4099138"/>
                <a:gd name="connsiteX140" fmla="*/ 1028622 w 2063611"/>
                <a:gd name="connsiteY140" fmla="*/ 443865 h 4099138"/>
                <a:gd name="connsiteX141" fmla="*/ 1051482 w 2063611"/>
                <a:gd name="connsiteY141" fmla="*/ 315277 h 4099138"/>
                <a:gd name="connsiteX142" fmla="*/ 1045767 w 2063611"/>
                <a:gd name="connsiteY142" fmla="*/ 244792 h 4099138"/>
                <a:gd name="connsiteX143" fmla="*/ 1105775 w 2063611"/>
                <a:gd name="connsiteY143" fmla="*/ 204787 h 4099138"/>
                <a:gd name="connsiteX144" fmla="*/ 1057197 w 2063611"/>
                <a:gd name="connsiteY144" fmla="*/ 178117 h 4099138"/>
                <a:gd name="connsiteX145" fmla="*/ 984807 w 2063611"/>
                <a:gd name="connsiteY145" fmla="*/ 184785 h 4099138"/>
                <a:gd name="connsiteX146" fmla="*/ 989570 w 2063611"/>
                <a:gd name="connsiteY146" fmla="*/ 104775 h 4099138"/>
                <a:gd name="connsiteX147" fmla="*/ 941945 w 2063611"/>
                <a:gd name="connsiteY147" fmla="*/ 0 h 4099138"/>
                <a:gd name="connsiteX148" fmla="*/ 941945 w 2063611"/>
                <a:gd name="connsiteY148" fmla="*/ 0 h 4099138"/>
                <a:gd name="connsiteX149" fmla="*/ 941945 w 2063611"/>
                <a:gd name="connsiteY149" fmla="*/ 0 h 4099138"/>
                <a:gd name="connsiteX150" fmla="*/ 879080 w 2063611"/>
                <a:gd name="connsiteY150" fmla="*/ 280035 h 4099138"/>
                <a:gd name="connsiteX151" fmla="*/ 900987 w 2063611"/>
                <a:gd name="connsiteY151" fmla="*/ 320040 h 4099138"/>
                <a:gd name="connsiteX152" fmla="*/ 879080 w 2063611"/>
                <a:gd name="connsiteY152" fmla="*/ 280035 h 4099138"/>
                <a:gd name="connsiteX153" fmla="*/ 856220 w 2063611"/>
                <a:gd name="connsiteY153" fmla="*/ 397192 h 4099138"/>
                <a:gd name="connsiteX154" fmla="*/ 869555 w 2063611"/>
                <a:gd name="connsiteY154" fmla="*/ 428625 h 4099138"/>
                <a:gd name="connsiteX155" fmla="*/ 856220 w 2063611"/>
                <a:gd name="connsiteY155" fmla="*/ 397192 h 4099138"/>
                <a:gd name="connsiteX156" fmla="*/ 1109585 w 2063611"/>
                <a:gd name="connsiteY156" fmla="*/ 462915 h 4099138"/>
                <a:gd name="connsiteX157" fmla="*/ 1059102 w 2063611"/>
                <a:gd name="connsiteY157" fmla="*/ 503872 h 4099138"/>
                <a:gd name="connsiteX158" fmla="*/ 1109585 w 2063611"/>
                <a:gd name="connsiteY158" fmla="*/ 462915 h 4099138"/>
                <a:gd name="connsiteX159" fmla="*/ 1001952 w 2063611"/>
                <a:gd name="connsiteY159" fmla="*/ 577215 h 4099138"/>
                <a:gd name="connsiteX160" fmla="*/ 1021955 w 2063611"/>
                <a:gd name="connsiteY160" fmla="*/ 592455 h 4099138"/>
                <a:gd name="connsiteX161" fmla="*/ 1001952 w 2063611"/>
                <a:gd name="connsiteY161" fmla="*/ 577215 h 4099138"/>
                <a:gd name="connsiteX162" fmla="*/ 1001952 w 2063611"/>
                <a:gd name="connsiteY162" fmla="*/ 577215 h 4099138"/>
                <a:gd name="connsiteX163" fmla="*/ 1103870 w 2063611"/>
                <a:gd name="connsiteY163" fmla="*/ 596265 h 4099138"/>
                <a:gd name="connsiteX164" fmla="*/ 1103870 w 2063611"/>
                <a:gd name="connsiteY164" fmla="*/ 596265 h 4099138"/>
                <a:gd name="connsiteX165" fmla="*/ 1243887 w 2063611"/>
                <a:gd name="connsiteY165" fmla="*/ 625792 h 4099138"/>
                <a:gd name="connsiteX166" fmla="*/ 1243887 w 2063611"/>
                <a:gd name="connsiteY166" fmla="*/ 625792 h 4099138"/>
                <a:gd name="connsiteX167" fmla="*/ 1025765 w 2063611"/>
                <a:gd name="connsiteY167" fmla="*/ 753427 h 4099138"/>
                <a:gd name="connsiteX168" fmla="*/ 1021002 w 2063611"/>
                <a:gd name="connsiteY168" fmla="*/ 773430 h 4099138"/>
                <a:gd name="connsiteX169" fmla="*/ 1025765 w 2063611"/>
                <a:gd name="connsiteY169" fmla="*/ 753427 h 4099138"/>
                <a:gd name="connsiteX170" fmla="*/ 1025765 w 2063611"/>
                <a:gd name="connsiteY170" fmla="*/ 753427 h 4099138"/>
                <a:gd name="connsiteX171" fmla="*/ 954327 w 2063611"/>
                <a:gd name="connsiteY171" fmla="*/ 860107 h 4099138"/>
                <a:gd name="connsiteX172" fmla="*/ 954327 w 2063611"/>
                <a:gd name="connsiteY172" fmla="*/ 860107 h 4099138"/>
                <a:gd name="connsiteX173" fmla="*/ 1029575 w 2063611"/>
                <a:gd name="connsiteY173" fmla="*/ 877252 h 4099138"/>
                <a:gd name="connsiteX174" fmla="*/ 1029575 w 2063611"/>
                <a:gd name="connsiteY174" fmla="*/ 877252 h 4099138"/>
                <a:gd name="connsiteX175" fmla="*/ 914322 w 2063611"/>
                <a:gd name="connsiteY175" fmla="*/ 881062 h 4099138"/>
                <a:gd name="connsiteX176" fmla="*/ 914322 w 2063611"/>
                <a:gd name="connsiteY176" fmla="*/ 881062 h 4099138"/>
                <a:gd name="connsiteX177" fmla="*/ 867650 w 2063611"/>
                <a:gd name="connsiteY177" fmla="*/ 897255 h 4099138"/>
                <a:gd name="connsiteX178" fmla="*/ 867650 w 2063611"/>
                <a:gd name="connsiteY178" fmla="*/ 897255 h 4099138"/>
                <a:gd name="connsiteX179" fmla="*/ 674292 w 2063611"/>
                <a:gd name="connsiteY179" fmla="*/ 897255 h 4099138"/>
                <a:gd name="connsiteX180" fmla="*/ 770495 w 2063611"/>
                <a:gd name="connsiteY180" fmla="*/ 939165 h 4099138"/>
                <a:gd name="connsiteX181" fmla="*/ 674292 w 2063611"/>
                <a:gd name="connsiteY181" fmla="*/ 897255 h 4099138"/>
                <a:gd name="connsiteX182" fmla="*/ 1525827 w 2063611"/>
                <a:gd name="connsiteY182" fmla="*/ 1320165 h 4099138"/>
                <a:gd name="connsiteX183" fmla="*/ 1525827 w 2063611"/>
                <a:gd name="connsiteY183" fmla="*/ 1320165 h 4099138"/>
                <a:gd name="connsiteX184" fmla="*/ 750492 w 2063611"/>
                <a:gd name="connsiteY184" fmla="*/ 1416367 h 4099138"/>
                <a:gd name="connsiteX185" fmla="*/ 750492 w 2063611"/>
                <a:gd name="connsiteY185" fmla="*/ 1416367 h 4099138"/>
                <a:gd name="connsiteX186" fmla="*/ 1551545 w 2063611"/>
                <a:gd name="connsiteY186" fmla="*/ 1757362 h 4099138"/>
                <a:gd name="connsiteX187" fmla="*/ 1551545 w 2063611"/>
                <a:gd name="connsiteY187" fmla="*/ 1757362 h 4099138"/>
                <a:gd name="connsiteX188" fmla="*/ 1759190 w 2063611"/>
                <a:gd name="connsiteY188" fmla="*/ 1800225 h 4099138"/>
                <a:gd name="connsiteX189" fmla="*/ 1759190 w 2063611"/>
                <a:gd name="connsiteY189" fmla="*/ 1800225 h 4099138"/>
                <a:gd name="connsiteX190" fmla="*/ 1762047 w 2063611"/>
                <a:gd name="connsiteY190" fmla="*/ 1999297 h 4099138"/>
                <a:gd name="connsiteX191" fmla="*/ 1762047 w 2063611"/>
                <a:gd name="connsiteY191" fmla="*/ 1999297 h 4099138"/>
                <a:gd name="connsiteX192" fmla="*/ 144702 w 2063611"/>
                <a:gd name="connsiteY192" fmla="*/ 2322195 h 4099138"/>
                <a:gd name="connsiteX193" fmla="*/ 144702 w 2063611"/>
                <a:gd name="connsiteY193" fmla="*/ 2322195 h 4099138"/>
                <a:gd name="connsiteX194" fmla="*/ 294245 w 2063611"/>
                <a:gd name="connsiteY194" fmla="*/ 2390775 h 4099138"/>
                <a:gd name="connsiteX195" fmla="*/ 461885 w 2063611"/>
                <a:gd name="connsiteY195" fmla="*/ 2419350 h 4099138"/>
                <a:gd name="connsiteX196" fmla="*/ 294245 w 2063611"/>
                <a:gd name="connsiteY196" fmla="*/ 2390775 h 4099138"/>
                <a:gd name="connsiteX197" fmla="*/ 510462 w 2063611"/>
                <a:gd name="connsiteY197" fmla="*/ 2399347 h 4099138"/>
                <a:gd name="connsiteX198" fmla="*/ 510462 w 2063611"/>
                <a:gd name="connsiteY198" fmla="*/ 2399347 h 4099138"/>
                <a:gd name="connsiteX199" fmla="*/ 416165 w 2063611"/>
                <a:gd name="connsiteY199" fmla="*/ 2728912 h 4099138"/>
                <a:gd name="connsiteX200" fmla="*/ 416165 w 2063611"/>
                <a:gd name="connsiteY200" fmla="*/ 2728912 h 4099138"/>
                <a:gd name="connsiteX0" fmla="*/ 941945 w 2063611"/>
                <a:gd name="connsiteY0" fmla="*/ 0 h 4098223"/>
                <a:gd name="connsiteX1" fmla="*/ 876222 w 2063611"/>
                <a:gd name="connsiteY1" fmla="*/ 98107 h 4098223"/>
                <a:gd name="connsiteX2" fmla="*/ 901940 w 2063611"/>
                <a:gd name="connsiteY2" fmla="*/ 231457 h 4098223"/>
                <a:gd name="connsiteX3" fmla="*/ 826692 w 2063611"/>
                <a:gd name="connsiteY3" fmla="*/ 186690 h 4098223"/>
                <a:gd name="connsiteX4" fmla="*/ 810500 w 2063611"/>
                <a:gd name="connsiteY4" fmla="*/ 294322 h 4098223"/>
                <a:gd name="connsiteX5" fmla="*/ 802880 w 2063611"/>
                <a:gd name="connsiteY5" fmla="*/ 320992 h 4098223"/>
                <a:gd name="connsiteX6" fmla="*/ 677150 w 2063611"/>
                <a:gd name="connsiteY6" fmla="*/ 374332 h 4098223"/>
                <a:gd name="connsiteX7" fmla="*/ 696200 w 2063611"/>
                <a:gd name="connsiteY7" fmla="*/ 443865 h 4098223"/>
                <a:gd name="connsiteX8" fmla="*/ 707630 w 2063611"/>
                <a:gd name="connsiteY8" fmla="*/ 532447 h 4098223"/>
                <a:gd name="connsiteX9" fmla="*/ 820977 w 2063611"/>
                <a:gd name="connsiteY9" fmla="*/ 566737 h 4098223"/>
                <a:gd name="connsiteX10" fmla="*/ 940040 w 2063611"/>
                <a:gd name="connsiteY10" fmla="*/ 570547 h 4098223"/>
                <a:gd name="connsiteX11" fmla="*/ 724775 w 2063611"/>
                <a:gd name="connsiteY11" fmla="*/ 611505 h 4098223"/>
                <a:gd name="connsiteX12" fmla="*/ 523797 w 2063611"/>
                <a:gd name="connsiteY12" fmla="*/ 594360 h 4098223"/>
                <a:gd name="connsiteX13" fmla="*/ 590472 w 2063611"/>
                <a:gd name="connsiteY13" fmla="*/ 641985 h 4098223"/>
                <a:gd name="connsiteX14" fmla="*/ 621905 w 2063611"/>
                <a:gd name="connsiteY14" fmla="*/ 681037 h 4098223"/>
                <a:gd name="connsiteX15" fmla="*/ 707630 w 2063611"/>
                <a:gd name="connsiteY15" fmla="*/ 721042 h 4098223"/>
                <a:gd name="connsiteX16" fmla="*/ 940040 w 2063611"/>
                <a:gd name="connsiteY16" fmla="*/ 681990 h 4098223"/>
                <a:gd name="connsiteX17" fmla="*/ 667625 w 2063611"/>
                <a:gd name="connsiteY17" fmla="*/ 751522 h 4098223"/>
                <a:gd name="connsiteX18" fmla="*/ 520940 w 2063611"/>
                <a:gd name="connsiteY18" fmla="*/ 781050 h 4098223"/>
                <a:gd name="connsiteX19" fmla="*/ 523797 w 2063611"/>
                <a:gd name="connsiteY19" fmla="*/ 839152 h 4098223"/>
                <a:gd name="connsiteX20" fmla="*/ 561897 w 2063611"/>
                <a:gd name="connsiteY20" fmla="*/ 905827 h 4098223"/>
                <a:gd name="connsiteX21" fmla="*/ 495222 w 2063611"/>
                <a:gd name="connsiteY21" fmla="*/ 951547 h 4098223"/>
                <a:gd name="connsiteX22" fmla="*/ 402830 w 2063611"/>
                <a:gd name="connsiteY22" fmla="*/ 965835 h 4098223"/>
                <a:gd name="connsiteX23" fmla="*/ 539990 w 2063611"/>
                <a:gd name="connsiteY23" fmla="*/ 1060132 h 4098223"/>
                <a:gd name="connsiteX24" fmla="*/ 722870 w 2063611"/>
                <a:gd name="connsiteY24" fmla="*/ 1148715 h 4098223"/>
                <a:gd name="connsiteX25" fmla="*/ 401877 w 2063611"/>
                <a:gd name="connsiteY25" fmla="*/ 1197292 h 4098223"/>
                <a:gd name="connsiteX26" fmla="*/ 523797 w 2063611"/>
                <a:gd name="connsiteY26" fmla="*/ 1303020 h 4098223"/>
                <a:gd name="connsiteX27" fmla="*/ 359015 w 2063611"/>
                <a:gd name="connsiteY27" fmla="*/ 1358265 h 4098223"/>
                <a:gd name="connsiteX28" fmla="*/ 630477 w 2063611"/>
                <a:gd name="connsiteY28" fmla="*/ 1405890 h 4098223"/>
                <a:gd name="connsiteX29" fmla="*/ 610475 w 2063611"/>
                <a:gd name="connsiteY29" fmla="*/ 1480185 h 4098223"/>
                <a:gd name="connsiteX30" fmla="*/ 279005 w 2063611"/>
                <a:gd name="connsiteY30" fmla="*/ 1581150 h 4098223"/>
                <a:gd name="connsiteX31" fmla="*/ 543800 w 2063611"/>
                <a:gd name="connsiteY31" fmla="*/ 1681162 h 4098223"/>
                <a:gd name="connsiteX32" fmla="*/ 620000 w 2063611"/>
                <a:gd name="connsiteY32" fmla="*/ 1659255 h 4098223"/>
                <a:gd name="connsiteX33" fmla="*/ 727632 w 2063611"/>
                <a:gd name="connsiteY33" fmla="*/ 1655445 h 4098223"/>
                <a:gd name="connsiteX34" fmla="*/ 597140 w 2063611"/>
                <a:gd name="connsiteY34" fmla="*/ 1752600 h 4098223"/>
                <a:gd name="connsiteX35" fmla="*/ 210425 w 2063611"/>
                <a:gd name="connsiteY35" fmla="*/ 1787842 h 4098223"/>
                <a:gd name="connsiteX36" fmla="*/ 207567 w 2063611"/>
                <a:gd name="connsiteY36" fmla="*/ 1855470 h 4098223"/>
                <a:gd name="connsiteX37" fmla="*/ 328535 w 2063611"/>
                <a:gd name="connsiteY37" fmla="*/ 1906905 h 4098223"/>
                <a:gd name="connsiteX38" fmla="*/ 465695 w 2063611"/>
                <a:gd name="connsiteY38" fmla="*/ 1909762 h 4098223"/>
                <a:gd name="connsiteX39" fmla="*/ 546657 w 2063611"/>
                <a:gd name="connsiteY39" fmla="*/ 1945957 h 4098223"/>
                <a:gd name="connsiteX40" fmla="*/ 595235 w 2063611"/>
                <a:gd name="connsiteY40" fmla="*/ 1997392 h 4098223"/>
                <a:gd name="connsiteX41" fmla="*/ 268527 w 2063611"/>
                <a:gd name="connsiteY41" fmla="*/ 2017395 h 4098223"/>
                <a:gd name="connsiteX42" fmla="*/ 229475 w 2063611"/>
                <a:gd name="connsiteY42" fmla="*/ 2042160 h 4098223"/>
                <a:gd name="connsiteX43" fmla="*/ 255192 w 2063611"/>
                <a:gd name="connsiteY43" fmla="*/ 2085022 h 4098223"/>
                <a:gd name="connsiteX44" fmla="*/ 413307 w 2063611"/>
                <a:gd name="connsiteY44" fmla="*/ 2144077 h 4098223"/>
                <a:gd name="connsiteX45" fmla="*/ 473315 w 2063611"/>
                <a:gd name="connsiteY45" fmla="*/ 2166937 h 4098223"/>
                <a:gd name="connsiteX46" fmla="*/ 262812 w 2063611"/>
                <a:gd name="connsiteY46" fmla="*/ 2221230 h 4098223"/>
                <a:gd name="connsiteX47" fmla="*/ 98982 w 2063611"/>
                <a:gd name="connsiteY47" fmla="*/ 2243137 h 4098223"/>
                <a:gd name="connsiteX48" fmla="*/ 38022 w 2063611"/>
                <a:gd name="connsiteY48" fmla="*/ 2283142 h 4098223"/>
                <a:gd name="connsiteX49" fmla="*/ 77075 w 2063611"/>
                <a:gd name="connsiteY49" fmla="*/ 2346007 h 4098223"/>
                <a:gd name="connsiteX50" fmla="*/ 196137 w 2063611"/>
                <a:gd name="connsiteY50" fmla="*/ 2437447 h 4098223"/>
                <a:gd name="connsiteX51" fmla="*/ 165657 w 2063611"/>
                <a:gd name="connsiteY51" fmla="*/ 2471737 h 4098223"/>
                <a:gd name="connsiteX52" fmla="*/ 194232 w 2063611"/>
                <a:gd name="connsiteY52" fmla="*/ 2512695 h 4098223"/>
                <a:gd name="connsiteX53" fmla="*/ 294245 w 2063611"/>
                <a:gd name="connsiteY53" fmla="*/ 2551747 h 4098223"/>
                <a:gd name="connsiteX54" fmla="*/ 69455 w 2063611"/>
                <a:gd name="connsiteY54" fmla="*/ 2582227 h 4098223"/>
                <a:gd name="connsiteX55" fmla="*/ 51357 w 2063611"/>
                <a:gd name="connsiteY55" fmla="*/ 2652712 h 4098223"/>
                <a:gd name="connsiteX56" fmla="*/ 103745 w 2063611"/>
                <a:gd name="connsiteY56" fmla="*/ 2686050 h 4098223"/>
                <a:gd name="connsiteX57" fmla="*/ 207567 w 2063611"/>
                <a:gd name="connsiteY57" fmla="*/ 2720340 h 4098223"/>
                <a:gd name="connsiteX58" fmla="*/ 255192 w 2063611"/>
                <a:gd name="connsiteY58" fmla="*/ 2748915 h 4098223"/>
                <a:gd name="connsiteX59" fmla="*/ 351395 w 2063611"/>
                <a:gd name="connsiteY59" fmla="*/ 2726055 h 4098223"/>
                <a:gd name="connsiteX60" fmla="*/ 247572 w 2063611"/>
                <a:gd name="connsiteY60" fmla="*/ 2751772 h 4098223"/>
                <a:gd name="connsiteX61" fmla="*/ 38022 w 2063611"/>
                <a:gd name="connsiteY61" fmla="*/ 2799397 h 4098223"/>
                <a:gd name="connsiteX62" fmla="*/ 38975 w 2063611"/>
                <a:gd name="connsiteY62" fmla="*/ 2858452 h 4098223"/>
                <a:gd name="connsiteX63" fmla="*/ 81837 w 2063611"/>
                <a:gd name="connsiteY63" fmla="*/ 2887980 h 4098223"/>
                <a:gd name="connsiteX64" fmla="*/ 148512 w 2063611"/>
                <a:gd name="connsiteY64" fmla="*/ 2895600 h 4098223"/>
                <a:gd name="connsiteX65" fmla="*/ 336155 w 2063611"/>
                <a:gd name="connsiteY65" fmla="*/ 2907030 h 4098223"/>
                <a:gd name="connsiteX66" fmla="*/ 294245 w 2063611"/>
                <a:gd name="connsiteY66" fmla="*/ 2948940 h 4098223"/>
                <a:gd name="connsiteX67" fmla="*/ 354252 w 2063611"/>
                <a:gd name="connsiteY67" fmla="*/ 2973705 h 4098223"/>
                <a:gd name="connsiteX68" fmla="*/ 504747 w 2063611"/>
                <a:gd name="connsiteY68" fmla="*/ 3022282 h 4098223"/>
                <a:gd name="connsiteX69" fmla="*/ 596187 w 2063611"/>
                <a:gd name="connsiteY69" fmla="*/ 3050857 h 4098223"/>
                <a:gd name="connsiteX70" fmla="*/ 818120 w 2063611"/>
                <a:gd name="connsiteY70" fmla="*/ 2947035 h 4098223"/>
                <a:gd name="connsiteX71" fmla="*/ 950517 w 2063611"/>
                <a:gd name="connsiteY71" fmla="*/ 2920365 h 4098223"/>
                <a:gd name="connsiteX72" fmla="*/ 1041854 w 2063611"/>
                <a:gd name="connsiteY72" fmla="*/ 4098012 h 4098223"/>
                <a:gd name="connsiteX73" fmla="*/ 1112442 w 2063611"/>
                <a:gd name="connsiteY73" fmla="*/ 3013710 h 4098223"/>
                <a:gd name="connsiteX74" fmla="*/ 1184832 w 2063611"/>
                <a:gd name="connsiteY74" fmla="*/ 2989897 h 4098223"/>
                <a:gd name="connsiteX75" fmla="*/ 1461057 w 2063611"/>
                <a:gd name="connsiteY75" fmla="*/ 3019425 h 4098223"/>
                <a:gd name="connsiteX76" fmla="*/ 1554402 w 2063611"/>
                <a:gd name="connsiteY76" fmla="*/ 2995612 h 4098223"/>
                <a:gd name="connsiteX77" fmla="*/ 1672512 w 2063611"/>
                <a:gd name="connsiteY77" fmla="*/ 3023235 h 4098223"/>
                <a:gd name="connsiteX78" fmla="*/ 1741092 w 2063611"/>
                <a:gd name="connsiteY78" fmla="*/ 2988945 h 4098223"/>
                <a:gd name="connsiteX79" fmla="*/ 1886825 w 2063611"/>
                <a:gd name="connsiteY79" fmla="*/ 3002280 h 4098223"/>
                <a:gd name="connsiteX80" fmla="*/ 1881110 w 2063611"/>
                <a:gd name="connsiteY80" fmla="*/ 2937510 h 4098223"/>
                <a:gd name="connsiteX81" fmla="*/ 1957310 w 2063611"/>
                <a:gd name="connsiteY81" fmla="*/ 2940367 h 4098223"/>
                <a:gd name="connsiteX82" fmla="*/ 1941117 w 2063611"/>
                <a:gd name="connsiteY82" fmla="*/ 2906077 h 4098223"/>
                <a:gd name="connsiteX83" fmla="*/ 1836342 w 2063611"/>
                <a:gd name="connsiteY83" fmla="*/ 2846070 h 4098223"/>
                <a:gd name="connsiteX84" fmla="*/ 1876347 w 2063611"/>
                <a:gd name="connsiteY84" fmla="*/ 2811780 h 4098223"/>
                <a:gd name="connsiteX85" fmla="*/ 1902065 w 2063611"/>
                <a:gd name="connsiteY85" fmla="*/ 2783205 h 4098223"/>
                <a:gd name="connsiteX86" fmla="*/ 2024937 w 2063611"/>
                <a:gd name="connsiteY86" fmla="*/ 2750820 h 4098223"/>
                <a:gd name="connsiteX87" fmla="*/ 2029700 w 2063611"/>
                <a:gd name="connsiteY87" fmla="*/ 2704147 h 4098223"/>
                <a:gd name="connsiteX88" fmla="*/ 2001125 w 2063611"/>
                <a:gd name="connsiteY88" fmla="*/ 2663190 h 4098223"/>
                <a:gd name="connsiteX89" fmla="*/ 1936355 w 2063611"/>
                <a:gd name="connsiteY89" fmla="*/ 2638425 h 4098223"/>
                <a:gd name="connsiteX90" fmla="*/ 1785860 w 2063611"/>
                <a:gd name="connsiteY90" fmla="*/ 2644140 h 4098223"/>
                <a:gd name="connsiteX91" fmla="*/ 1490585 w 2063611"/>
                <a:gd name="connsiteY91" fmla="*/ 2531745 h 4098223"/>
                <a:gd name="connsiteX92" fmla="*/ 1584882 w 2063611"/>
                <a:gd name="connsiteY92" fmla="*/ 2527935 h 4098223"/>
                <a:gd name="connsiteX93" fmla="*/ 1817292 w 2063611"/>
                <a:gd name="connsiteY93" fmla="*/ 2559367 h 4098223"/>
                <a:gd name="connsiteX94" fmla="*/ 1931592 w 2063611"/>
                <a:gd name="connsiteY94" fmla="*/ 2442210 h 4098223"/>
                <a:gd name="connsiteX95" fmla="*/ 1993505 w 2063611"/>
                <a:gd name="connsiteY95" fmla="*/ 2409825 h 4098223"/>
                <a:gd name="connsiteX96" fmla="*/ 1985885 w 2063611"/>
                <a:gd name="connsiteY96" fmla="*/ 2380297 h 4098223"/>
                <a:gd name="connsiteX97" fmla="*/ 1542020 w 2063611"/>
                <a:gd name="connsiteY97" fmla="*/ 2321242 h 4098223"/>
                <a:gd name="connsiteX98" fmla="*/ 1547735 w 2063611"/>
                <a:gd name="connsiteY98" fmla="*/ 2275522 h 4098223"/>
                <a:gd name="connsiteX99" fmla="*/ 1816340 w 2063611"/>
                <a:gd name="connsiteY99" fmla="*/ 2284095 h 4098223"/>
                <a:gd name="connsiteX100" fmla="*/ 1987790 w 2063611"/>
                <a:gd name="connsiteY100" fmla="*/ 2151697 h 4098223"/>
                <a:gd name="connsiteX101" fmla="*/ 2006840 w 2063611"/>
                <a:gd name="connsiteY101" fmla="*/ 2117407 h 4098223"/>
                <a:gd name="connsiteX102" fmla="*/ 1692515 w 2063611"/>
                <a:gd name="connsiteY102" fmla="*/ 2054542 h 4098223"/>
                <a:gd name="connsiteX103" fmla="*/ 1801100 w 2063611"/>
                <a:gd name="connsiteY103" fmla="*/ 2020252 h 4098223"/>
                <a:gd name="connsiteX104" fmla="*/ 1829675 w 2063611"/>
                <a:gd name="connsiteY104" fmla="*/ 1993582 h 4098223"/>
                <a:gd name="connsiteX105" fmla="*/ 1868727 w 2063611"/>
                <a:gd name="connsiteY105" fmla="*/ 1927860 h 4098223"/>
                <a:gd name="connsiteX106" fmla="*/ 1593455 w 2063611"/>
                <a:gd name="connsiteY106" fmla="*/ 1862137 h 4098223"/>
                <a:gd name="connsiteX107" fmla="*/ 1816340 w 2063611"/>
                <a:gd name="connsiteY107" fmla="*/ 1730692 h 4098223"/>
                <a:gd name="connsiteX108" fmla="*/ 1584882 w 2063611"/>
                <a:gd name="connsiteY108" fmla="*/ 1722120 h 4098223"/>
                <a:gd name="connsiteX109" fmla="*/ 1632507 w 2063611"/>
                <a:gd name="connsiteY109" fmla="*/ 1685925 h 4098223"/>
                <a:gd name="connsiteX110" fmla="*/ 1641080 w 2063611"/>
                <a:gd name="connsiteY110" fmla="*/ 1644967 h 4098223"/>
                <a:gd name="connsiteX111" fmla="*/ 1430577 w 2063611"/>
                <a:gd name="connsiteY111" fmla="*/ 1605915 h 4098223"/>
                <a:gd name="connsiteX112" fmla="*/ 1512492 w 2063611"/>
                <a:gd name="connsiteY112" fmla="*/ 1549717 h 4098223"/>
                <a:gd name="connsiteX113" fmla="*/ 1690610 w 2063611"/>
                <a:gd name="connsiteY113" fmla="*/ 1452562 h 4098223"/>
                <a:gd name="connsiteX114" fmla="*/ 1532495 w 2063611"/>
                <a:gd name="connsiteY114" fmla="*/ 1428750 h 4098223"/>
                <a:gd name="connsiteX115" fmla="*/ 1513445 w 2063611"/>
                <a:gd name="connsiteY115" fmla="*/ 1381125 h 4098223"/>
                <a:gd name="connsiteX116" fmla="*/ 1275320 w 2063611"/>
                <a:gd name="connsiteY116" fmla="*/ 1353502 h 4098223"/>
                <a:gd name="connsiteX117" fmla="*/ 1561070 w 2063611"/>
                <a:gd name="connsiteY117" fmla="*/ 1321117 h 4098223"/>
                <a:gd name="connsiteX118" fmla="*/ 1586787 w 2063611"/>
                <a:gd name="connsiteY118" fmla="*/ 1202055 h 4098223"/>
                <a:gd name="connsiteX119" fmla="*/ 1433435 w 2063611"/>
                <a:gd name="connsiteY119" fmla="*/ 1143952 h 4098223"/>
                <a:gd name="connsiteX120" fmla="*/ 1120062 w 2063611"/>
                <a:gd name="connsiteY120" fmla="*/ 1087755 h 4098223"/>
                <a:gd name="connsiteX121" fmla="*/ 1302942 w 2063611"/>
                <a:gd name="connsiteY121" fmla="*/ 1102042 h 4098223"/>
                <a:gd name="connsiteX122" fmla="*/ 1399145 w 2063611"/>
                <a:gd name="connsiteY122" fmla="*/ 1087755 h 4098223"/>
                <a:gd name="connsiteX123" fmla="*/ 1501062 w 2063611"/>
                <a:gd name="connsiteY123" fmla="*/ 1033462 h 4098223"/>
                <a:gd name="connsiteX124" fmla="*/ 1524875 w 2063611"/>
                <a:gd name="connsiteY124" fmla="*/ 962025 h 4098223"/>
                <a:gd name="connsiteX125" fmla="*/ 1414385 w 2063611"/>
                <a:gd name="connsiteY125" fmla="*/ 931545 h 4098223"/>
                <a:gd name="connsiteX126" fmla="*/ 1147685 w 2063611"/>
                <a:gd name="connsiteY126" fmla="*/ 896302 h 4098223"/>
                <a:gd name="connsiteX127" fmla="*/ 1297227 w 2063611"/>
                <a:gd name="connsiteY127" fmla="*/ 877252 h 4098223"/>
                <a:gd name="connsiteX128" fmla="*/ 1344852 w 2063611"/>
                <a:gd name="connsiteY128" fmla="*/ 861060 h 4098223"/>
                <a:gd name="connsiteX129" fmla="*/ 1473440 w 2063611"/>
                <a:gd name="connsiteY129" fmla="*/ 824865 h 4098223"/>
                <a:gd name="connsiteX130" fmla="*/ 1356282 w 2063611"/>
                <a:gd name="connsiteY130" fmla="*/ 791527 h 4098223"/>
                <a:gd name="connsiteX131" fmla="*/ 1123872 w 2063611"/>
                <a:gd name="connsiteY131" fmla="*/ 748665 h 4098223"/>
                <a:gd name="connsiteX132" fmla="*/ 1012430 w 2063611"/>
                <a:gd name="connsiteY132" fmla="*/ 648652 h 4098223"/>
                <a:gd name="connsiteX133" fmla="*/ 1081010 w 2063611"/>
                <a:gd name="connsiteY133" fmla="*/ 666750 h 4098223"/>
                <a:gd name="connsiteX134" fmla="*/ 1237220 w 2063611"/>
                <a:gd name="connsiteY134" fmla="*/ 720090 h 4098223"/>
                <a:gd name="connsiteX135" fmla="*/ 1382000 w 2063611"/>
                <a:gd name="connsiteY135" fmla="*/ 660082 h 4098223"/>
                <a:gd name="connsiteX136" fmla="*/ 1167687 w 2063611"/>
                <a:gd name="connsiteY136" fmla="*/ 582930 h 4098223"/>
                <a:gd name="connsiteX137" fmla="*/ 1173402 w 2063611"/>
                <a:gd name="connsiteY137" fmla="*/ 506730 h 4098223"/>
                <a:gd name="connsiteX138" fmla="*/ 1221027 w 2063611"/>
                <a:gd name="connsiteY138" fmla="*/ 408622 h 4098223"/>
                <a:gd name="connsiteX139" fmla="*/ 1244840 w 2063611"/>
                <a:gd name="connsiteY139" fmla="*/ 291465 h 4098223"/>
                <a:gd name="connsiteX140" fmla="*/ 1028622 w 2063611"/>
                <a:gd name="connsiteY140" fmla="*/ 443865 h 4098223"/>
                <a:gd name="connsiteX141" fmla="*/ 1051482 w 2063611"/>
                <a:gd name="connsiteY141" fmla="*/ 315277 h 4098223"/>
                <a:gd name="connsiteX142" fmla="*/ 1045767 w 2063611"/>
                <a:gd name="connsiteY142" fmla="*/ 244792 h 4098223"/>
                <a:gd name="connsiteX143" fmla="*/ 1105775 w 2063611"/>
                <a:gd name="connsiteY143" fmla="*/ 204787 h 4098223"/>
                <a:gd name="connsiteX144" fmla="*/ 1057197 w 2063611"/>
                <a:gd name="connsiteY144" fmla="*/ 178117 h 4098223"/>
                <a:gd name="connsiteX145" fmla="*/ 984807 w 2063611"/>
                <a:gd name="connsiteY145" fmla="*/ 184785 h 4098223"/>
                <a:gd name="connsiteX146" fmla="*/ 989570 w 2063611"/>
                <a:gd name="connsiteY146" fmla="*/ 104775 h 4098223"/>
                <a:gd name="connsiteX147" fmla="*/ 941945 w 2063611"/>
                <a:gd name="connsiteY147" fmla="*/ 0 h 4098223"/>
                <a:gd name="connsiteX148" fmla="*/ 941945 w 2063611"/>
                <a:gd name="connsiteY148" fmla="*/ 0 h 4098223"/>
                <a:gd name="connsiteX149" fmla="*/ 941945 w 2063611"/>
                <a:gd name="connsiteY149" fmla="*/ 0 h 4098223"/>
                <a:gd name="connsiteX150" fmla="*/ 879080 w 2063611"/>
                <a:gd name="connsiteY150" fmla="*/ 280035 h 4098223"/>
                <a:gd name="connsiteX151" fmla="*/ 900987 w 2063611"/>
                <a:gd name="connsiteY151" fmla="*/ 320040 h 4098223"/>
                <a:gd name="connsiteX152" fmla="*/ 879080 w 2063611"/>
                <a:gd name="connsiteY152" fmla="*/ 280035 h 4098223"/>
                <a:gd name="connsiteX153" fmla="*/ 856220 w 2063611"/>
                <a:gd name="connsiteY153" fmla="*/ 397192 h 4098223"/>
                <a:gd name="connsiteX154" fmla="*/ 869555 w 2063611"/>
                <a:gd name="connsiteY154" fmla="*/ 428625 h 4098223"/>
                <a:gd name="connsiteX155" fmla="*/ 856220 w 2063611"/>
                <a:gd name="connsiteY155" fmla="*/ 397192 h 4098223"/>
                <a:gd name="connsiteX156" fmla="*/ 1109585 w 2063611"/>
                <a:gd name="connsiteY156" fmla="*/ 462915 h 4098223"/>
                <a:gd name="connsiteX157" fmla="*/ 1059102 w 2063611"/>
                <a:gd name="connsiteY157" fmla="*/ 503872 h 4098223"/>
                <a:gd name="connsiteX158" fmla="*/ 1109585 w 2063611"/>
                <a:gd name="connsiteY158" fmla="*/ 462915 h 4098223"/>
                <a:gd name="connsiteX159" fmla="*/ 1001952 w 2063611"/>
                <a:gd name="connsiteY159" fmla="*/ 577215 h 4098223"/>
                <a:gd name="connsiteX160" fmla="*/ 1021955 w 2063611"/>
                <a:gd name="connsiteY160" fmla="*/ 592455 h 4098223"/>
                <a:gd name="connsiteX161" fmla="*/ 1001952 w 2063611"/>
                <a:gd name="connsiteY161" fmla="*/ 577215 h 4098223"/>
                <a:gd name="connsiteX162" fmla="*/ 1001952 w 2063611"/>
                <a:gd name="connsiteY162" fmla="*/ 577215 h 4098223"/>
                <a:gd name="connsiteX163" fmla="*/ 1103870 w 2063611"/>
                <a:gd name="connsiteY163" fmla="*/ 596265 h 4098223"/>
                <a:gd name="connsiteX164" fmla="*/ 1103870 w 2063611"/>
                <a:gd name="connsiteY164" fmla="*/ 596265 h 4098223"/>
                <a:gd name="connsiteX165" fmla="*/ 1243887 w 2063611"/>
                <a:gd name="connsiteY165" fmla="*/ 625792 h 4098223"/>
                <a:gd name="connsiteX166" fmla="*/ 1243887 w 2063611"/>
                <a:gd name="connsiteY166" fmla="*/ 625792 h 4098223"/>
                <a:gd name="connsiteX167" fmla="*/ 1025765 w 2063611"/>
                <a:gd name="connsiteY167" fmla="*/ 753427 h 4098223"/>
                <a:gd name="connsiteX168" fmla="*/ 1021002 w 2063611"/>
                <a:gd name="connsiteY168" fmla="*/ 773430 h 4098223"/>
                <a:gd name="connsiteX169" fmla="*/ 1025765 w 2063611"/>
                <a:gd name="connsiteY169" fmla="*/ 753427 h 4098223"/>
                <a:gd name="connsiteX170" fmla="*/ 1025765 w 2063611"/>
                <a:gd name="connsiteY170" fmla="*/ 753427 h 4098223"/>
                <a:gd name="connsiteX171" fmla="*/ 954327 w 2063611"/>
                <a:gd name="connsiteY171" fmla="*/ 860107 h 4098223"/>
                <a:gd name="connsiteX172" fmla="*/ 954327 w 2063611"/>
                <a:gd name="connsiteY172" fmla="*/ 860107 h 4098223"/>
                <a:gd name="connsiteX173" fmla="*/ 1029575 w 2063611"/>
                <a:gd name="connsiteY173" fmla="*/ 877252 h 4098223"/>
                <a:gd name="connsiteX174" fmla="*/ 1029575 w 2063611"/>
                <a:gd name="connsiteY174" fmla="*/ 877252 h 4098223"/>
                <a:gd name="connsiteX175" fmla="*/ 914322 w 2063611"/>
                <a:gd name="connsiteY175" fmla="*/ 881062 h 4098223"/>
                <a:gd name="connsiteX176" fmla="*/ 914322 w 2063611"/>
                <a:gd name="connsiteY176" fmla="*/ 881062 h 4098223"/>
                <a:gd name="connsiteX177" fmla="*/ 867650 w 2063611"/>
                <a:gd name="connsiteY177" fmla="*/ 897255 h 4098223"/>
                <a:gd name="connsiteX178" fmla="*/ 867650 w 2063611"/>
                <a:gd name="connsiteY178" fmla="*/ 897255 h 4098223"/>
                <a:gd name="connsiteX179" fmla="*/ 674292 w 2063611"/>
                <a:gd name="connsiteY179" fmla="*/ 897255 h 4098223"/>
                <a:gd name="connsiteX180" fmla="*/ 770495 w 2063611"/>
                <a:gd name="connsiteY180" fmla="*/ 939165 h 4098223"/>
                <a:gd name="connsiteX181" fmla="*/ 674292 w 2063611"/>
                <a:gd name="connsiteY181" fmla="*/ 897255 h 4098223"/>
                <a:gd name="connsiteX182" fmla="*/ 1525827 w 2063611"/>
                <a:gd name="connsiteY182" fmla="*/ 1320165 h 4098223"/>
                <a:gd name="connsiteX183" fmla="*/ 1525827 w 2063611"/>
                <a:gd name="connsiteY183" fmla="*/ 1320165 h 4098223"/>
                <a:gd name="connsiteX184" fmla="*/ 750492 w 2063611"/>
                <a:gd name="connsiteY184" fmla="*/ 1416367 h 4098223"/>
                <a:gd name="connsiteX185" fmla="*/ 750492 w 2063611"/>
                <a:gd name="connsiteY185" fmla="*/ 1416367 h 4098223"/>
                <a:gd name="connsiteX186" fmla="*/ 1551545 w 2063611"/>
                <a:gd name="connsiteY186" fmla="*/ 1757362 h 4098223"/>
                <a:gd name="connsiteX187" fmla="*/ 1551545 w 2063611"/>
                <a:gd name="connsiteY187" fmla="*/ 1757362 h 4098223"/>
                <a:gd name="connsiteX188" fmla="*/ 1759190 w 2063611"/>
                <a:gd name="connsiteY188" fmla="*/ 1800225 h 4098223"/>
                <a:gd name="connsiteX189" fmla="*/ 1759190 w 2063611"/>
                <a:gd name="connsiteY189" fmla="*/ 1800225 h 4098223"/>
                <a:gd name="connsiteX190" fmla="*/ 1762047 w 2063611"/>
                <a:gd name="connsiteY190" fmla="*/ 1999297 h 4098223"/>
                <a:gd name="connsiteX191" fmla="*/ 1762047 w 2063611"/>
                <a:gd name="connsiteY191" fmla="*/ 1999297 h 4098223"/>
                <a:gd name="connsiteX192" fmla="*/ 144702 w 2063611"/>
                <a:gd name="connsiteY192" fmla="*/ 2322195 h 4098223"/>
                <a:gd name="connsiteX193" fmla="*/ 144702 w 2063611"/>
                <a:gd name="connsiteY193" fmla="*/ 2322195 h 4098223"/>
                <a:gd name="connsiteX194" fmla="*/ 294245 w 2063611"/>
                <a:gd name="connsiteY194" fmla="*/ 2390775 h 4098223"/>
                <a:gd name="connsiteX195" fmla="*/ 461885 w 2063611"/>
                <a:gd name="connsiteY195" fmla="*/ 2419350 h 4098223"/>
                <a:gd name="connsiteX196" fmla="*/ 294245 w 2063611"/>
                <a:gd name="connsiteY196" fmla="*/ 2390775 h 4098223"/>
                <a:gd name="connsiteX197" fmla="*/ 510462 w 2063611"/>
                <a:gd name="connsiteY197" fmla="*/ 2399347 h 4098223"/>
                <a:gd name="connsiteX198" fmla="*/ 510462 w 2063611"/>
                <a:gd name="connsiteY198" fmla="*/ 2399347 h 4098223"/>
                <a:gd name="connsiteX199" fmla="*/ 416165 w 2063611"/>
                <a:gd name="connsiteY199" fmla="*/ 2728912 h 4098223"/>
                <a:gd name="connsiteX200" fmla="*/ 416165 w 2063611"/>
                <a:gd name="connsiteY200" fmla="*/ 2728912 h 4098223"/>
                <a:gd name="connsiteX0" fmla="*/ 941945 w 2063611"/>
                <a:gd name="connsiteY0" fmla="*/ 0 h 4150302"/>
                <a:gd name="connsiteX1" fmla="*/ 876222 w 2063611"/>
                <a:gd name="connsiteY1" fmla="*/ 98107 h 4150302"/>
                <a:gd name="connsiteX2" fmla="*/ 901940 w 2063611"/>
                <a:gd name="connsiteY2" fmla="*/ 231457 h 4150302"/>
                <a:gd name="connsiteX3" fmla="*/ 826692 w 2063611"/>
                <a:gd name="connsiteY3" fmla="*/ 186690 h 4150302"/>
                <a:gd name="connsiteX4" fmla="*/ 810500 w 2063611"/>
                <a:gd name="connsiteY4" fmla="*/ 294322 h 4150302"/>
                <a:gd name="connsiteX5" fmla="*/ 802880 w 2063611"/>
                <a:gd name="connsiteY5" fmla="*/ 320992 h 4150302"/>
                <a:gd name="connsiteX6" fmla="*/ 677150 w 2063611"/>
                <a:gd name="connsiteY6" fmla="*/ 374332 h 4150302"/>
                <a:gd name="connsiteX7" fmla="*/ 696200 w 2063611"/>
                <a:gd name="connsiteY7" fmla="*/ 443865 h 4150302"/>
                <a:gd name="connsiteX8" fmla="*/ 707630 w 2063611"/>
                <a:gd name="connsiteY8" fmla="*/ 532447 h 4150302"/>
                <a:gd name="connsiteX9" fmla="*/ 820977 w 2063611"/>
                <a:gd name="connsiteY9" fmla="*/ 566737 h 4150302"/>
                <a:gd name="connsiteX10" fmla="*/ 940040 w 2063611"/>
                <a:gd name="connsiteY10" fmla="*/ 570547 h 4150302"/>
                <a:gd name="connsiteX11" fmla="*/ 724775 w 2063611"/>
                <a:gd name="connsiteY11" fmla="*/ 611505 h 4150302"/>
                <a:gd name="connsiteX12" fmla="*/ 523797 w 2063611"/>
                <a:gd name="connsiteY12" fmla="*/ 594360 h 4150302"/>
                <a:gd name="connsiteX13" fmla="*/ 590472 w 2063611"/>
                <a:gd name="connsiteY13" fmla="*/ 641985 h 4150302"/>
                <a:gd name="connsiteX14" fmla="*/ 621905 w 2063611"/>
                <a:gd name="connsiteY14" fmla="*/ 681037 h 4150302"/>
                <a:gd name="connsiteX15" fmla="*/ 707630 w 2063611"/>
                <a:gd name="connsiteY15" fmla="*/ 721042 h 4150302"/>
                <a:gd name="connsiteX16" fmla="*/ 940040 w 2063611"/>
                <a:gd name="connsiteY16" fmla="*/ 681990 h 4150302"/>
                <a:gd name="connsiteX17" fmla="*/ 667625 w 2063611"/>
                <a:gd name="connsiteY17" fmla="*/ 751522 h 4150302"/>
                <a:gd name="connsiteX18" fmla="*/ 520940 w 2063611"/>
                <a:gd name="connsiteY18" fmla="*/ 781050 h 4150302"/>
                <a:gd name="connsiteX19" fmla="*/ 523797 w 2063611"/>
                <a:gd name="connsiteY19" fmla="*/ 839152 h 4150302"/>
                <a:gd name="connsiteX20" fmla="*/ 561897 w 2063611"/>
                <a:gd name="connsiteY20" fmla="*/ 905827 h 4150302"/>
                <a:gd name="connsiteX21" fmla="*/ 495222 w 2063611"/>
                <a:gd name="connsiteY21" fmla="*/ 951547 h 4150302"/>
                <a:gd name="connsiteX22" fmla="*/ 402830 w 2063611"/>
                <a:gd name="connsiteY22" fmla="*/ 965835 h 4150302"/>
                <a:gd name="connsiteX23" fmla="*/ 539990 w 2063611"/>
                <a:gd name="connsiteY23" fmla="*/ 1060132 h 4150302"/>
                <a:gd name="connsiteX24" fmla="*/ 722870 w 2063611"/>
                <a:gd name="connsiteY24" fmla="*/ 1148715 h 4150302"/>
                <a:gd name="connsiteX25" fmla="*/ 401877 w 2063611"/>
                <a:gd name="connsiteY25" fmla="*/ 1197292 h 4150302"/>
                <a:gd name="connsiteX26" fmla="*/ 523797 w 2063611"/>
                <a:gd name="connsiteY26" fmla="*/ 1303020 h 4150302"/>
                <a:gd name="connsiteX27" fmla="*/ 359015 w 2063611"/>
                <a:gd name="connsiteY27" fmla="*/ 1358265 h 4150302"/>
                <a:gd name="connsiteX28" fmla="*/ 630477 w 2063611"/>
                <a:gd name="connsiteY28" fmla="*/ 1405890 h 4150302"/>
                <a:gd name="connsiteX29" fmla="*/ 610475 w 2063611"/>
                <a:gd name="connsiteY29" fmla="*/ 1480185 h 4150302"/>
                <a:gd name="connsiteX30" fmla="*/ 279005 w 2063611"/>
                <a:gd name="connsiteY30" fmla="*/ 1581150 h 4150302"/>
                <a:gd name="connsiteX31" fmla="*/ 543800 w 2063611"/>
                <a:gd name="connsiteY31" fmla="*/ 1681162 h 4150302"/>
                <a:gd name="connsiteX32" fmla="*/ 620000 w 2063611"/>
                <a:gd name="connsiteY32" fmla="*/ 1659255 h 4150302"/>
                <a:gd name="connsiteX33" fmla="*/ 727632 w 2063611"/>
                <a:gd name="connsiteY33" fmla="*/ 1655445 h 4150302"/>
                <a:gd name="connsiteX34" fmla="*/ 597140 w 2063611"/>
                <a:gd name="connsiteY34" fmla="*/ 1752600 h 4150302"/>
                <a:gd name="connsiteX35" fmla="*/ 210425 w 2063611"/>
                <a:gd name="connsiteY35" fmla="*/ 1787842 h 4150302"/>
                <a:gd name="connsiteX36" fmla="*/ 207567 w 2063611"/>
                <a:gd name="connsiteY36" fmla="*/ 1855470 h 4150302"/>
                <a:gd name="connsiteX37" fmla="*/ 328535 w 2063611"/>
                <a:gd name="connsiteY37" fmla="*/ 1906905 h 4150302"/>
                <a:gd name="connsiteX38" fmla="*/ 465695 w 2063611"/>
                <a:gd name="connsiteY38" fmla="*/ 1909762 h 4150302"/>
                <a:gd name="connsiteX39" fmla="*/ 546657 w 2063611"/>
                <a:gd name="connsiteY39" fmla="*/ 1945957 h 4150302"/>
                <a:gd name="connsiteX40" fmla="*/ 595235 w 2063611"/>
                <a:gd name="connsiteY40" fmla="*/ 1997392 h 4150302"/>
                <a:gd name="connsiteX41" fmla="*/ 268527 w 2063611"/>
                <a:gd name="connsiteY41" fmla="*/ 2017395 h 4150302"/>
                <a:gd name="connsiteX42" fmla="*/ 229475 w 2063611"/>
                <a:gd name="connsiteY42" fmla="*/ 2042160 h 4150302"/>
                <a:gd name="connsiteX43" fmla="*/ 255192 w 2063611"/>
                <a:gd name="connsiteY43" fmla="*/ 2085022 h 4150302"/>
                <a:gd name="connsiteX44" fmla="*/ 413307 w 2063611"/>
                <a:gd name="connsiteY44" fmla="*/ 2144077 h 4150302"/>
                <a:gd name="connsiteX45" fmla="*/ 473315 w 2063611"/>
                <a:gd name="connsiteY45" fmla="*/ 2166937 h 4150302"/>
                <a:gd name="connsiteX46" fmla="*/ 262812 w 2063611"/>
                <a:gd name="connsiteY46" fmla="*/ 2221230 h 4150302"/>
                <a:gd name="connsiteX47" fmla="*/ 98982 w 2063611"/>
                <a:gd name="connsiteY47" fmla="*/ 2243137 h 4150302"/>
                <a:gd name="connsiteX48" fmla="*/ 38022 w 2063611"/>
                <a:gd name="connsiteY48" fmla="*/ 2283142 h 4150302"/>
                <a:gd name="connsiteX49" fmla="*/ 77075 w 2063611"/>
                <a:gd name="connsiteY49" fmla="*/ 2346007 h 4150302"/>
                <a:gd name="connsiteX50" fmla="*/ 196137 w 2063611"/>
                <a:gd name="connsiteY50" fmla="*/ 2437447 h 4150302"/>
                <a:gd name="connsiteX51" fmla="*/ 165657 w 2063611"/>
                <a:gd name="connsiteY51" fmla="*/ 2471737 h 4150302"/>
                <a:gd name="connsiteX52" fmla="*/ 194232 w 2063611"/>
                <a:gd name="connsiteY52" fmla="*/ 2512695 h 4150302"/>
                <a:gd name="connsiteX53" fmla="*/ 294245 w 2063611"/>
                <a:gd name="connsiteY53" fmla="*/ 2551747 h 4150302"/>
                <a:gd name="connsiteX54" fmla="*/ 69455 w 2063611"/>
                <a:gd name="connsiteY54" fmla="*/ 2582227 h 4150302"/>
                <a:gd name="connsiteX55" fmla="*/ 51357 w 2063611"/>
                <a:gd name="connsiteY55" fmla="*/ 2652712 h 4150302"/>
                <a:gd name="connsiteX56" fmla="*/ 103745 w 2063611"/>
                <a:gd name="connsiteY56" fmla="*/ 2686050 h 4150302"/>
                <a:gd name="connsiteX57" fmla="*/ 207567 w 2063611"/>
                <a:gd name="connsiteY57" fmla="*/ 2720340 h 4150302"/>
                <a:gd name="connsiteX58" fmla="*/ 255192 w 2063611"/>
                <a:gd name="connsiteY58" fmla="*/ 2748915 h 4150302"/>
                <a:gd name="connsiteX59" fmla="*/ 351395 w 2063611"/>
                <a:gd name="connsiteY59" fmla="*/ 2726055 h 4150302"/>
                <a:gd name="connsiteX60" fmla="*/ 247572 w 2063611"/>
                <a:gd name="connsiteY60" fmla="*/ 2751772 h 4150302"/>
                <a:gd name="connsiteX61" fmla="*/ 38022 w 2063611"/>
                <a:gd name="connsiteY61" fmla="*/ 2799397 h 4150302"/>
                <a:gd name="connsiteX62" fmla="*/ 38975 w 2063611"/>
                <a:gd name="connsiteY62" fmla="*/ 2858452 h 4150302"/>
                <a:gd name="connsiteX63" fmla="*/ 81837 w 2063611"/>
                <a:gd name="connsiteY63" fmla="*/ 2887980 h 4150302"/>
                <a:gd name="connsiteX64" fmla="*/ 148512 w 2063611"/>
                <a:gd name="connsiteY64" fmla="*/ 2895600 h 4150302"/>
                <a:gd name="connsiteX65" fmla="*/ 336155 w 2063611"/>
                <a:gd name="connsiteY65" fmla="*/ 2907030 h 4150302"/>
                <a:gd name="connsiteX66" fmla="*/ 294245 w 2063611"/>
                <a:gd name="connsiteY66" fmla="*/ 2948940 h 4150302"/>
                <a:gd name="connsiteX67" fmla="*/ 354252 w 2063611"/>
                <a:gd name="connsiteY67" fmla="*/ 2973705 h 4150302"/>
                <a:gd name="connsiteX68" fmla="*/ 504747 w 2063611"/>
                <a:gd name="connsiteY68" fmla="*/ 3022282 h 4150302"/>
                <a:gd name="connsiteX69" fmla="*/ 596187 w 2063611"/>
                <a:gd name="connsiteY69" fmla="*/ 3050857 h 4150302"/>
                <a:gd name="connsiteX70" fmla="*/ 818120 w 2063611"/>
                <a:gd name="connsiteY70" fmla="*/ 2947035 h 4150302"/>
                <a:gd name="connsiteX71" fmla="*/ 950517 w 2063611"/>
                <a:gd name="connsiteY71" fmla="*/ 2920365 h 4150302"/>
                <a:gd name="connsiteX72" fmla="*/ 1041854 w 2063611"/>
                <a:gd name="connsiteY72" fmla="*/ 4098012 h 4150302"/>
                <a:gd name="connsiteX73" fmla="*/ 1102551 w 2063611"/>
                <a:gd name="connsiteY73" fmla="*/ 3850527 h 4150302"/>
                <a:gd name="connsiteX74" fmla="*/ 1112442 w 2063611"/>
                <a:gd name="connsiteY74" fmla="*/ 3013710 h 4150302"/>
                <a:gd name="connsiteX75" fmla="*/ 1184832 w 2063611"/>
                <a:gd name="connsiteY75" fmla="*/ 2989897 h 4150302"/>
                <a:gd name="connsiteX76" fmla="*/ 1461057 w 2063611"/>
                <a:gd name="connsiteY76" fmla="*/ 3019425 h 4150302"/>
                <a:gd name="connsiteX77" fmla="*/ 1554402 w 2063611"/>
                <a:gd name="connsiteY77" fmla="*/ 2995612 h 4150302"/>
                <a:gd name="connsiteX78" fmla="*/ 1672512 w 2063611"/>
                <a:gd name="connsiteY78" fmla="*/ 3023235 h 4150302"/>
                <a:gd name="connsiteX79" fmla="*/ 1741092 w 2063611"/>
                <a:gd name="connsiteY79" fmla="*/ 2988945 h 4150302"/>
                <a:gd name="connsiteX80" fmla="*/ 1886825 w 2063611"/>
                <a:gd name="connsiteY80" fmla="*/ 3002280 h 4150302"/>
                <a:gd name="connsiteX81" fmla="*/ 1881110 w 2063611"/>
                <a:gd name="connsiteY81" fmla="*/ 2937510 h 4150302"/>
                <a:gd name="connsiteX82" fmla="*/ 1957310 w 2063611"/>
                <a:gd name="connsiteY82" fmla="*/ 2940367 h 4150302"/>
                <a:gd name="connsiteX83" fmla="*/ 1941117 w 2063611"/>
                <a:gd name="connsiteY83" fmla="*/ 2906077 h 4150302"/>
                <a:gd name="connsiteX84" fmla="*/ 1836342 w 2063611"/>
                <a:gd name="connsiteY84" fmla="*/ 2846070 h 4150302"/>
                <a:gd name="connsiteX85" fmla="*/ 1876347 w 2063611"/>
                <a:gd name="connsiteY85" fmla="*/ 2811780 h 4150302"/>
                <a:gd name="connsiteX86" fmla="*/ 1902065 w 2063611"/>
                <a:gd name="connsiteY86" fmla="*/ 2783205 h 4150302"/>
                <a:gd name="connsiteX87" fmla="*/ 2024937 w 2063611"/>
                <a:gd name="connsiteY87" fmla="*/ 2750820 h 4150302"/>
                <a:gd name="connsiteX88" fmla="*/ 2029700 w 2063611"/>
                <a:gd name="connsiteY88" fmla="*/ 2704147 h 4150302"/>
                <a:gd name="connsiteX89" fmla="*/ 2001125 w 2063611"/>
                <a:gd name="connsiteY89" fmla="*/ 2663190 h 4150302"/>
                <a:gd name="connsiteX90" fmla="*/ 1936355 w 2063611"/>
                <a:gd name="connsiteY90" fmla="*/ 2638425 h 4150302"/>
                <a:gd name="connsiteX91" fmla="*/ 1785860 w 2063611"/>
                <a:gd name="connsiteY91" fmla="*/ 2644140 h 4150302"/>
                <a:gd name="connsiteX92" fmla="*/ 1490585 w 2063611"/>
                <a:gd name="connsiteY92" fmla="*/ 2531745 h 4150302"/>
                <a:gd name="connsiteX93" fmla="*/ 1584882 w 2063611"/>
                <a:gd name="connsiteY93" fmla="*/ 2527935 h 4150302"/>
                <a:gd name="connsiteX94" fmla="*/ 1817292 w 2063611"/>
                <a:gd name="connsiteY94" fmla="*/ 2559367 h 4150302"/>
                <a:gd name="connsiteX95" fmla="*/ 1931592 w 2063611"/>
                <a:gd name="connsiteY95" fmla="*/ 2442210 h 4150302"/>
                <a:gd name="connsiteX96" fmla="*/ 1993505 w 2063611"/>
                <a:gd name="connsiteY96" fmla="*/ 2409825 h 4150302"/>
                <a:gd name="connsiteX97" fmla="*/ 1985885 w 2063611"/>
                <a:gd name="connsiteY97" fmla="*/ 2380297 h 4150302"/>
                <a:gd name="connsiteX98" fmla="*/ 1542020 w 2063611"/>
                <a:gd name="connsiteY98" fmla="*/ 2321242 h 4150302"/>
                <a:gd name="connsiteX99" fmla="*/ 1547735 w 2063611"/>
                <a:gd name="connsiteY99" fmla="*/ 2275522 h 4150302"/>
                <a:gd name="connsiteX100" fmla="*/ 1816340 w 2063611"/>
                <a:gd name="connsiteY100" fmla="*/ 2284095 h 4150302"/>
                <a:gd name="connsiteX101" fmla="*/ 1987790 w 2063611"/>
                <a:gd name="connsiteY101" fmla="*/ 2151697 h 4150302"/>
                <a:gd name="connsiteX102" fmla="*/ 2006840 w 2063611"/>
                <a:gd name="connsiteY102" fmla="*/ 2117407 h 4150302"/>
                <a:gd name="connsiteX103" fmla="*/ 1692515 w 2063611"/>
                <a:gd name="connsiteY103" fmla="*/ 2054542 h 4150302"/>
                <a:gd name="connsiteX104" fmla="*/ 1801100 w 2063611"/>
                <a:gd name="connsiteY104" fmla="*/ 2020252 h 4150302"/>
                <a:gd name="connsiteX105" fmla="*/ 1829675 w 2063611"/>
                <a:gd name="connsiteY105" fmla="*/ 1993582 h 4150302"/>
                <a:gd name="connsiteX106" fmla="*/ 1868727 w 2063611"/>
                <a:gd name="connsiteY106" fmla="*/ 1927860 h 4150302"/>
                <a:gd name="connsiteX107" fmla="*/ 1593455 w 2063611"/>
                <a:gd name="connsiteY107" fmla="*/ 1862137 h 4150302"/>
                <a:gd name="connsiteX108" fmla="*/ 1816340 w 2063611"/>
                <a:gd name="connsiteY108" fmla="*/ 1730692 h 4150302"/>
                <a:gd name="connsiteX109" fmla="*/ 1584882 w 2063611"/>
                <a:gd name="connsiteY109" fmla="*/ 1722120 h 4150302"/>
                <a:gd name="connsiteX110" fmla="*/ 1632507 w 2063611"/>
                <a:gd name="connsiteY110" fmla="*/ 1685925 h 4150302"/>
                <a:gd name="connsiteX111" fmla="*/ 1641080 w 2063611"/>
                <a:gd name="connsiteY111" fmla="*/ 1644967 h 4150302"/>
                <a:gd name="connsiteX112" fmla="*/ 1430577 w 2063611"/>
                <a:gd name="connsiteY112" fmla="*/ 1605915 h 4150302"/>
                <a:gd name="connsiteX113" fmla="*/ 1512492 w 2063611"/>
                <a:gd name="connsiteY113" fmla="*/ 1549717 h 4150302"/>
                <a:gd name="connsiteX114" fmla="*/ 1690610 w 2063611"/>
                <a:gd name="connsiteY114" fmla="*/ 1452562 h 4150302"/>
                <a:gd name="connsiteX115" fmla="*/ 1532495 w 2063611"/>
                <a:gd name="connsiteY115" fmla="*/ 1428750 h 4150302"/>
                <a:gd name="connsiteX116" fmla="*/ 1513445 w 2063611"/>
                <a:gd name="connsiteY116" fmla="*/ 1381125 h 4150302"/>
                <a:gd name="connsiteX117" fmla="*/ 1275320 w 2063611"/>
                <a:gd name="connsiteY117" fmla="*/ 1353502 h 4150302"/>
                <a:gd name="connsiteX118" fmla="*/ 1561070 w 2063611"/>
                <a:gd name="connsiteY118" fmla="*/ 1321117 h 4150302"/>
                <a:gd name="connsiteX119" fmla="*/ 1586787 w 2063611"/>
                <a:gd name="connsiteY119" fmla="*/ 1202055 h 4150302"/>
                <a:gd name="connsiteX120" fmla="*/ 1433435 w 2063611"/>
                <a:gd name="connsiteY120" fmla="*/ 1143952 h 4150302"/>
                <a:gd name="connsiteX121" fmla="*/ 1120062 w 2063611"/>
                <a:gd name="connsiteY121" fmla="*/ 1087755 h 4150302"/>
                <a:gd name="connsiteX122" fmla="*/ 1302942 w 2063611"/>
                <a:gd name="connsiteY122" fmla="*/ 1102042 h 4150302"/>
                <a:gd name="connsiteX123" fmla="*/ 1399145 w 2063611"/>
                <a:gd name="connsiteY123" fmla="*/ 1087755 h 4150302"/>
                <a:gd name="connsiteX124" fmla="*/ 1501062 w 2063611"/>
                <a:gd name="connsiteY124" fmla="*/ 1033462 h 4150302"/>
                <a:gd name="connsiteX125" fmla="*/ 1524875 w 2063611"/>
                <a:gd name="connsiteY125" fmla="*/ 962025 h 4150302"/>
                <a:gd name="connsiteX126" fmla="*/ 1414385 w 2063611"/>
                <a:gd name="connsiteY126" fmla="*/ 931545 h 4150302"/>
                <a:gd name="connsiteX127" fmla="*/ 1147685 w 2063611"/>
                <a:gd name="connsiteY127" fmla="*/ 896302 h 4150302"/>
                <a:gd name="connsiteX128" fmla="*/ 1297227 w 2063611"/>
                <a:gd name="connsiteY128" fmla="*/ 877252 h 4150302"/>
                <a:gd name="connsiteX129" fmla="*/ 1344852 w 2063611"/>
                <a:gd name="connsiteY129" fmla="*/ 861060 h 4150302"/>
                <a:gd name="connsiteX130" fmla="*/ 1473440 w 2063611"/>
                <a:gd name="connsiteY130" fmla="*/ 824865 h 4150302"/>
                <a:gd name="connsiteX131" fmla="*/ 1356282 w 2063611"/>
                <a:gd name="connsiteY131" fmla="*/ 791527 h 4150302"/>
                <a:gd name="connsiteX132" fmla="*/ 1123872 w 2063611"/>
                <a:gd name="connsiteY132" fmla="*/ 748665 h 4150302"/>
                <a:gd name="connsiteX133" fmla="*/ 1012430 w 2063611"/>
                <a:gd name="connsiteY133" fmla="*/ 648652 h 4150302"/>
                <a:gd name="connsiteX134" fmla="*/ 1081010 w 2063611"/>
                <a:gd name="connsiteY134" fmla="*/ 666750 h 4150302"/>
                <a:gd name="connsiteX135" fmla="*/ 1237220 w 2063611"/>
                <a:gd name="connsiteY135" fmla="*/ 720090 h 4150302"/>
                <a:gd name="connsiteX136" fmla="*/ 1382000 w 2063611"/>
                <a:gd name="connsiteY136" fmla="*/ 660082 h 4150302"/>
                <a:gd name="connsiteX137" fmla="*/ 1167687 w 2063611"/>
                <a:gd name="connsiteY137" fmla="*/ 582930 h 4150302"/>
                <a:gd name="connsiteX138" fmla="*/ 1173402 w 2063611"/>
                <a:gd name="connsiteY138" fmla="*/ 506730 h 4150302"/>
                <a:gd name="connsiteX139" fmla="*/ 1221027 w 2063611"/>
                <a:gd name="connsiteY139" fmla="*/ 408622 h 4150302"/>
                <a:gd name="connsiteX140" fmla="*/ 1244840 w 2063611"/>
                <a:gd name="connsiteY140" fmla="*/ 291465 h 4150302"/>
                <a:gd name="connsiteX141" fmla="*/ 1028622 w 2063611"/>
                <a:gd name="connsiteY141" fmla="*/ 443865 h 4150302"/>
                <a:gd name="connsiteX142" fmla="*/ 1051482 w 2063611"/>
                <a:gd name="connsiteY142" fmla="*/ 315277 h 4150302"/>
                <a:gd name="connsiteX143" fmla="*/ 1045767 w 2063611"/>
                <a:gd name="connsiteY143" fmla="*/ 244792 h 4150302"/>
                <a:gd name="connsiteX144" fmla="*/ 1105775 w 2063611"/>
                <a:gd name="connsiteY144" fmla="*/ 204787 h 4150302"/>
                <a:gd name="connsiteX145" fmla="*/ 1057197 w 2063611"/>
                <a:gd name="connsiteY145" fmla="*/ 178117 h 4150302"/>
                <a:gd name="connsiteX146" fmla="*/ 984807 w 2063611"/>
                <a:gd name="connsiteY146" fmla="*/ 184785 h 4150302"/>
                <a:gd name="connsiteX147" fmla="*/ 989570 w 2063611"/>
                <a:gd name="connsiteY147" fmla="*/ 104775 h 4150302"/>
                <a:gd name="connsiteX148" fmla="*/ 941945 w 2063611"/>
                <a:gd name="connsiteY148" fmla="*/ 0 h 4150302"/>
                <a:gd name="connsiteX149" fmla="*/ 941945 w 2063611"/>
                <a:gd name="connsiteY149" fmla="*/ 0 h 4150302"/>
                <a:gd name="connsiteX150" fmla="*/ 941945 w 2063611"/>
                <a:gd name="connsiteY150" fmla="*/ 0 h 4150302"/>
                <a:gd name="connsiteX151" fmla="*/ 879080 w 2063611"/>
                <a:gd name="connsiteY151" fmla="*/ 280035 h 4150302"/>
                <a:gd name="connsiteX152" fmla="*/ 900987 w 2063611"/>
                <a:gd name="connsiteY152" fmla="*/ 320040 h 4150302"/>
                <a:gd name="connsiteX153" fmla="*/ 879080 w 2063611"/>
                <a:gd name="connsiteY153" fmla="*/ 280035 h 4150302"/>
                <a:gd name="connsiteX154" fmla="*/ 856220 w 2063611"/>
                <a:gd name="connsiteY154" fmla="*/ 397192 h 4150302"/>
                <a:gd name="connsiteX155" fmla="*/ 869555 w 2063611"/>
                <a:gd name="connsiteY155" fmla="*/ 428625 h 4150302"/>
                <a:gd name="connsiteX156" fmla="*/ 856220 w 2063611"/>
                <a:gd name="connsiteY156" fmla="*/ 397192 h 4150302"/>
                <a:gd name="connsiteX157" fmla="*/ 1109585 w 2063611"/>
                <a:gd name="connsiteY157" fmla="*/ 462915 h 4150302"/>
                <a:gd name="connsiteX158" fmla="*/ 1059102 w 2063611"/>
                <a:gd name="connsiteY158" fmla="*/ 503872 h 4150302"/>
                <a:gd name="connsiteX159" fmla="*/ 1109585 w 2063611"/>
                <a:gd name="connsiteY159" fmla="*/ 462915 h 4150302"/>
                <a:gd name="connsiteX160" fmla="*/ 1001952 w 2063611"/>
                <a:gd name="connsiteY160" fmla="*/ 577215 h 4150302"/>
                <a:gd name="connsiteX161" fmla="*/ 1021955 w 2063611"/>
                <a:gd name="connsiteY161" fmla="*/ 592455 h 4150302"/>
                <a:gd name="connsiteX162" fmla="*/ 1001952 w 2063611"/>
                <a:gd name="connsiteY162" fmla="*/ 577215 h 4150302"/>
                <a:gd name="connsiteX163" fmla="*/ 1001952 w 2063611"/>
                <a:gd name="connsiteY163" fmla="*/ 577215 h 4150302"/>
                <a:gd name="connsiteX164" fmla="*/ 1103870 w 2063611"/>
                <a:gd name="connsiteY164" fmla="*/ 596265 h 4150302"/>
                <a:gd name="connsiteX165" fmla="*/ 1103870 w 2063611"/>
                <a:gd name="connsiteY165" fmla="*/ 596265 h 4150302"/>
                <a:gd name="connsiteX166" fmla="*/ 1243887 w 2063611"/>
                <a:gd name="connsiteY166" fmla="*/ 625792 h 4150302"/>
                <a:gd name="connsiteX167" fmla="*/ 1243887 w 2063611"/>
                <a:gd name="connsiteY167" fmla="*/ 625792 h 4150302"/>
                <a:gd name="connsiteX168" fmla="*/ 1025765 w 2063611"/>
                <a:gd name="connsiteY168" fmla="*/ 753427 h 4150302"/>
                <a:gd name="connsiteX169" fmla="*/ 1021002 w 2063611"/>
                <a:gd name="connsiteY169" fmla="*/ 773430 h 4150302"/>
                <a:gd name="connsiteX170" fmla="*/ 1025765 w 2063611"/>
                <a:gd name="connsiteY170" fmla="*/ 753427 h 4150302"/>
                <a:gd name="connsiteX171" fmla="*/ 1025765 w 2063611"/>
                <a:gd name="connsiteY171" fmla="*/ 753427 h 4150302"/>
                <a:gd name="connsiteX172" fmla="*/ 954327 w 2063611"/>
                <a:gd name="connsiteY172" fmla="*/ 860107 h 4150302"/>
                <a:gd name="connsiteX173" fmla="*/ 954327 w 2063611"/>
                <a:gd name="connsiteY173" fmla="*/ 860107 h 4150302"/>
                <a:gd name="connsiteX174" fmla="*/ 1029575 w 2063611"/>
                <a:gd name="connsiteY174" fmla="*/ 877252 h 4150302"/>
                <a:gd name="connsiteX175" fmla="*/ 1029575 w 2063611"/>
                <a:gd name="connsiteY175" fmla="*/ 877252 h 4150302"/>
                <a:gd name="connsiteX176" fmla="*/ 914322 w 2063611"/>
                <a:gd name="connsiteY176" fmla="*/ 881062 h 4150302"/>
                <a:gd name="connsiteX177" fmla="*/ 914322 w 2063611"/>
                <a:gd name="connsiteY177" fmla="*/ 881062 h 4150302"/>
                <a:gd name="connsiteX178" fmla="*/ 867650 w 2063611"/>
                <a:gd name="connsiteY178" fmla="*/ 897255 h 4150302"/>
                <a:gd name="connsiteX179" fmla="*/ 867650 w 2063611"/>
                <a:gd name="connsiteY179" fmla="*/ 897255 h 4150302"/>
                <a:gd name="connsiteX180" fmla="*/ 674292 w 2063611"/>
                <a:gd name="connsiteY180" fmla="*/ 897255 h 4150302"/>
                <a:gd name="connsiteX181" fmla="*/ 770495 w 2063611"/>
                <a:gd name="connsiteY181" fmla="*/ 939165 h 4150302"/>
                <a:gd name="connsiteX182" fmla="*/ 674292 w 2063611"/>
                <a:gd name="connsiteY182" fmla="*/ 897255 h 4150302"/>
                <a:gd name="connsiteX183" fmla="*/ 1525827 w 2063611"/>
                <a:gd name="connsiteY183" fmla="*/ 1320165 h 4150302"/>
                <a:gd name="connsiteX184" fmla="*/ 1525827 w 2063611"/>
                <a:gd name="connsiteY184" fmla="*/ 1320165 h 4150302"/>
                <a:gd name="connsiteX185" fmla="*/ 750492 w 2063611"/>
                <a:gd name="connsiteY185" fmla="*/ 1416367 h 4150302"/>
                <a:gd name="connsiteX186" fmla="*/ 750492 w 2063611"/>
                <a:gd name="connsiteY186" fmla="*/ 1416367 h 4150302"/>
                <a:gd name="connsiteX187" fmla="*/ 1551545 w 2063611"/>
                <a:gd name="connsiteY187" fmla="*/ 1757362 h 4150302"/>
                <a:gd name="connsiteX188" fmla="*/ 1551545 w 2063611"/>
                <a:gd name="connsiteY188" fmla="*/ 1757362 h 4150302"/>
                <a:gd name="connsiteX189" fmla="*/ 1759190 w 2063611"/>
                <a:gd name="connsiteY189" fmla="*/ 1800225 h 4150302"/>
                <a:gd name="connsiteX190" fmla="*/ 1759190 w 2063611"/>
                <a:gd name="connsiteY190" fmla="*/ 1800225 h 4150302"/>
                <a:gd name="connsiteX191" fmla="*/ 1762047 w 2063611"/>
                <a:gd name="connsiteY191" fmla="*/ 1999297 h 4150302"/>
                <a:gd name="connsiteX192" fmla="*/ 1762047 w 2063611"/>
                <a:gd name="connsiteY192" fmla="*/ 1999297 h 4150302"/>
                <a:gd name="connsiteX193" fmla="*/ 144702 w 2063611"/>
                <a:gd name="connsiteY193" fmla="*/ 2322195 h 4150302"/>
                <a:gd name="connsiteX194" fmla="*/ 144702 w 2063611"/>
                <a:gd name="connsiteY194" fmla="*/ 2322195 h 4150302"/>
                <a:gd name="connsiteX195" fmla="*/ 294245 w 2063611"/>
                <a:gd name="connsiteY195" fmla="*/ 2390775 h 4150302"/>
                <a:gd name="connsiteX196" fmla="*/ 461885 w 2063611"/>
                <a:gd name="connsiteY196" fmla="*/ 2419350 h 4150302"/>
                <a:gd name="connsiteX197" fmla="*/ 294245 w 2063611"/>
                <a:gd name="connsiteY197" fmla="*/ 2390775 h 4150302"/>
                <a:gd name="connsiteX198" fmla="*/ 510462 w 2063611"/>
                <a:gd name="connsiteY198" fmla="*/ 2399347 h 4150302"/>
                <a:gd name="connsiteX199" fmla="*/ 510462 w 2063611"/>
                <a:gd name="connsiteY199" fmla="*/ 2399347 h 4150302"/>
                <a:gd name="connsiteX200" fmla="*/ 416165 w 2063611"/>
                <a:gd name="connsiteY200" fmla="*/ 2728912 h 4150302"/>
                <a:gd name="connsiteX201" fmla="*/ 416165 w 2063611"/>
                <a:gd name="connsiteY201" fmla="*/ 2728912 h 4150302"/>
                <a:gd name="connsiteX0" fmla="*/ 941945 w 2063611"/>
                <a:gd name="connsiteY0" fmla="*/ 0 h 4135016"/>
                <a:gd name="connsiteX1" fmla="*/ 876222 w 2063611"/>
                <a:gd name="connsiteY1" fmla="*/ 98107 h 4135016"/>
                <a:gd name="connsiteX2" fmla="*/ 901940 w 2063611"/>
                <a:gd name="connsiteY2" fmla="*/ 231457 h 4135016"/>
                <a:gd name="connsiteX3" fmla="*/ 826692 w 2063611"/>
                <a:gd name="connsiteY3" fmla="*/ 186690 h 4135016"/>
                <a:gd name="connsiteX4" fmla="*/ 810500 w 2063611"/>
                <a:gd name="connsiteY4" fmla="*/ 294322 h 4135016"/>
                <a:gd name="connsiteX5" fmla="*/ 802880 w 2063611"/>
                <a:gd name="connsiteY5" fmla="*/ 320992 h 4135016"/>
                <a:gd name="connsiteX6" fmla="*/ 677150 w 2063611"/>
                <a:gd name="connsiteY6" fmla="*/ 374332 h 4135016"/>
                <a:gd name="connsiteX7" fmla="*/ 696200 w 2063611"/>
                <a:gd name="connsiteY7" fmla="*/ 443865 h 4135016"/>
                <a:gd name="connsiteX8" fmla="*/ 707630 w 2063611"/>
                <a:gd name="connsiteY8" fmla="*/ 532447 h 4135016"/>
                <a:gd name="connsiteX9" fmla="*/ 820977 w 2063611"/>
                <a:gd name="connsiteY9" fmla="*/ 566737 h 4135016"/>
                <a:gd name="connsiteX10" fmla="*/ 940040 w 2063611"/>
                <a:gd name="connsiteY10" fmla="*/ 570547 h 4135016"/>
                <a:gd name="connsiteX11" fmla="*/ 724775 w 2063611"/>
                <a:gd name="connsiteY11" fmla="*/ 611505 h 4135016"/>
                <a:gd name="connsiteX12" fmla="*/ 523797 w 2063611"/>
                <a:gd name="connsiteY12" fmla="*/ 594360 h 4135016"/>
                <a:gd name="connsiteX13" fmla="*/ 590472 w 2063611"/>
                <a:gd name="connsiteY13" fmla="*/ 641985 h 4135016"/>
                <a:gd name="connsiteX14" fmla="*/ 621905 w 2063611"/>
                <a:gd name="connsiteY14" fmla="*/ 681037 h 4135016"/>
                <a:gd name="connsiteX15" fmla="*/ 707630 w 2063611"/>
                <a:gd name="connsiteY15" fmla="*/ 721042 h 4135016"/>
                <a:gd name="connsiteX16" fmla="*/ 940040 w 2063611"/>
                <a:gd name="connsiteY16" fmla="*/ 681990 h 4135016"/>
                <a:gd name="connsiteX17" fmla="*/ 667625 w 2063611"/>
                <a:gd name="connsiteY17" fmla="*/ 751522 h 4135016"/>
                <a:gd name="connsiteX18" fmla="*/ 520940 w 2063611"/>
                <a:gd name="connsiteY18" fmla="*/ 781050 h 4135016"/>
                <a:gd name="connsiteX19" fmla="*/ 523797 w 2063611"/>
                <a:gd name="connsiteY19" fmla="*/ 839152 h 4135016"/>
                <a:gd name="connsiteX20" fmla="*/ 561897 w 2063611"/>
                <a:gd name="connsiteY20" fmla="*/ 905827 h 4135016"/>
                <a:gd name="connsiteX21" fmla="*/ 495222 w 2063611"/>
                <a:gd name="connsiteY21" fmla="*/ 951547 h 4135016"/>
                <a:gd name="connsiteX22" fmla="*/ 402830 w 2063611"/>
                <a:gd name="connsiteY22" fmla="*/ 965835 h 4135016"/>
                <a:gd name="connsiteX23" fmla="*/ 539990 w 2063611"/>
                <a:gd name="connsiteY23" fmla="*/ 1060132 h 4135016"/>
                <a:gd name="connsiteX24" fmla="*/ 722870 w 2063611"/>
                <a:gd name="connsiteY24" fmla="*/ 1148715 h 4135016"/>
                <a:gd name="connsiteX25" fmla="*/ 401877 w 2063611"/>
                <a:gd name="connsiteY25" fmla="*/ 1197292 h 4135016"/>
                <a:gd name="connsiteX26" fmla="*/ 523797 w 2063611"/>
                <a:gd name="connsiteY26" fmla="*/ 1303020 h 4135016"/>
                <a:gd name="connsiteX27" fmla="*/ 359015 w 2063611"/>
                <a:gd name="connsiteY27" fmla="*/ 1358265 h 4135016"/>
                <a:gd name="connsiteX28" fmla="*/ 630477 w 2063611"/>
                <a:gd name="connsiteY28" fmla="*/ 1405890 h 4135016"/>
                <a:gd name="connsiteX29" fmla="*/ 610475 w 2063611"/>
                <a:gd name="connsiteY29" fmla="*/ 1480185 h 4135016"/>
                <a:gd name="connsiteX30" fmla="*/ 279005 w 2063611"/>
                <a:gd name="connsiteY30" fmla="*/ 1581150 h 4135016"/>
                <a:gd name="connsiteX31" fmla="*/ 543800 w 2063611"/>
                <a:gd name="connsiteY31" fmla="*/ 1681162 h 4135016"/>
                <a:gd name="connsiteX32" fmla="*/ 620000 w 2063611"/>
                <a:gd name="connsiteY32" fmla="*/ 1659255 h 4135016"/>
                <a:gd name="connsiteX33" fmla="*/ 727632 w 2063611"/>
                <a:gd name="connsiteY33" fmla="*/ 1655445 h 4135016"/>
                <a:gd name="connsiteX34" fmla="*/ 597140 w 2063611"/>
                <a:gd name="connsiteY34" fmla="*/ 1752600 h 4135016"/>
                <a:gd name="connsiteX35" fmla="*/ 210425 w 2063611"/>
                <a:gd name="connsiteY35" fmla="*/ 1787842 h 4135016"/>
                <a:gd name="connsiteX36" fmla="*/ 207567 w 2063611"/>
                <a:gd name="connsiteY36" fmla="*/ 1855470 h 4135016"/>
                <a:gd name="connsiteX37" fmla="*/ 328535 w 2063611"/>
                <a:gd name="connsiteY37" fmla="*/ 1906905 h 4135016"/>
                <a:gd name="connsiteX38" fmla="*/ 465695 w 2063611"/>
                <a:gd name="connsiteY38" fmla="*/ 1909762 h 4135016"/>
                <a:gd name="connsiteX39" fmla="*/ 546657 w 2063611"/>
                <a:gd name="connsiteY39" fmla="*/ 1945957 h 4135016"/>
                <a:gd name="connsiteX40" fmla="*/ 595235 w 2063611"/>
                <a:gd name="connsiteY40" fmla="*/ 1997392 h 4135016"/>
                <a:gd name="connsiteX41" fmla="*/ 268527 w 2063611"/>
                <a:gd name="connsiteY41" fmla="*/ 2017395 h 4135016"/>
                <a:gd name="connsiteX42" fmla="*/ 229475 w 2063611"/>
                <a:gd name="connsiteY42" fmla="*/ 2042160 h 4135016"/>
                <a:gd name="connsiteX43" fmla="*/ 255192 w 2063611"/>
                <a:gd name="connsiteY43" fmla="*/ 2085022 h 4135016"/>
                <a:gd name="connsiteX44" fmla="*/ 413307 w 2063611"/>
                <a:gd name="connsiteY44" fmla="*/ 2144077 h 4135016"/>
                <a:gd name="connsiteX45" fmla="*/ 473315 w 2063611"/>
                <a:gd name="connsiteY45" fmla="*/ 2166937 h 4135016"/>
                <a:gd name="connsiteX46" fmla="*/ 262812 w 2063611"/>
                <a:gd name="connsiteY46" fmla="*/ 2221230 h 4135016"/>
                <a:gd name="connsiteX47" fmla="*/ 98982 w 2063611"/>
                <a:gd name="connsiteY47" fmla="*/ 2243137 h 4135016"/>
                <a:gd name="connsiteX48" fmla="*/ 38022 w 2063611"/>
                <a:gd name="connsiteY48" fmla="*/ 2283142 h 4135016"/>
                <a:gd name="connsiteX49" fmla="*/ 77075 w 2063611"/>
                <a:gd name="connsiteY49" fmla="*/ 2346007 h 4135016"/>
                <a:gd name="connsiteX50" fmla="*/ 196137 w 2063611"/>
                <a:gd name="connsiteY50" fmla="*/ 2437447 h 4135016"/>
                <a:gd name="connsiteX51" fmla="*/ 165657 w 2063611"/>
                <a:gd name="connsiteY51" fmla="*/ 2471737 h 4135016"/>
                <a:gd name="connsiteX52" fmla="*/ 194232 w 2063611"/>
                <a:gd name="connsiteY52" fmla="*/ 2512695 h 4135016"/>
                <a:gd name="connsiteX53" fmla="*/ 294245 w 2063611"/>
                <a:gd name="connsiteY53" fmla="*/ 2551747 h 4135016"/>
                <a:gd name="connsiteX54" fmla="*/ 69455 w 2063611"/>
                <a:gd name="connsiteY54" fmla="*/ 2582227 h 4135016"/>
                <a:gd name="connsiteX55" fmla="*/ 51357 w 2063611"/>
                <a:gd name="connsiteY55" fmla="*/ 2652712 h 4135016"/>
                <a:gd name="connsiteX56" fmla="*/ 103745 w 2063611"/>
                <a:gd name="connsiteY56" fmla="*/ 2686050 h 4135016"/>
                <a:gd name="connsiteX57" fmla="*/ 207567 w 2063611"/>
                <a:gd name="connsiteY57" fmla="*/ 2720340 h 4135016"/>
                <a:gd name="connsiteX58" fmla="*/ 255192 w 2063611"/>
                <a:gd name="connsiteY58" fmla="*/ 2748915 h 4135016"/>
                <a:gd name="connsiteX59" fmla="*/ 351395 w 2063611"/>
                <a:gd name="connsiteY59" fmla="*/ 2726055 h 4135016"/>
                <a:gd name="connsiteX60" fmla="*/ 247572 w 2063611"/>
                <a:gd name="connsiteY60" fmla="*/ 2751772 h 4135016"/>
                <a:gd name="connsiteX61" fmla="*/ 38022 w 2063611"/>
                <a:gd name="connsiteY61" fmla="*/ 2799397 h 4135016"/>
                <a:gd name="connsiteX62" fmla="*/ 38975 w 2063611"/>
                <a:gd name="connsiteY62" fmla="*/ 2858452 h 4135016"/>
                <a:gd name="connsiteX63" fmla="*/ 81837 w 2063611"/>
                <a:gd name="connsiteY63" fmla="*/ 2887980 h 4135016"/>
                <a:gd name="connsiteX64" fmla="*/ 148512 w 2063611"/>
                <a:gd name="connsiteY64" fmla="*/ 2895600 h 4135016"/>
                <a:gd name="connsiteX65" fmla="*/ 336155 w 2063611"/>
                <a:gd name="connsiteY65" fmla="*/ 2907030 h 4135016"/>
                <a:gd name="connsiteX66" fmla="*/ 294245 w 2063611"/>
                <a:gd name="connsiteY66" fmla="*/ 2948940 h 4135016"/>
                <a:gd name="connsiteX67" fmla="*/ 354252 w 2063611"/>
                <a:gd name="connsiteY67" fmla="*/ 2973705 h 4135016"/>
                <a:gd name="connsiteX68" fmla="*/ 504747 w 2063611"/>
                <a:gd name="connsiteY68" fmla="*/ 3022282 h 4135016"/>
                <a:gd name="connsiteX69" fmla="*/ 596187 w 2063611"/>
                <a:gd name="connsiteY69" fmla="*/ 3050857 h 4135016"/>
                <a:gd name="connsiteX70" fmla="*/ 818120 w 2063611"/>
                <a:gd name="connsiteY70" fmla="*/ 2947035 h 4135016"/>
                <a:gd name="connsiteX71" fmla="*/ 950517 w 2063611"/>
                <a:gd name="connsiteY71" fmla="*/ 2920365 h 4135016"/>
                <a:gd name="connsiteX72" fmla="*/ 1041854 w 2063611"/>
                <a:gd name="connsiteY72" fmla="*/ 4098012 h 4135016"/>
                <a:gd name="connsiteX73" fmla="*/ 1102551 w 2063611"/>
                <a:gd name="connsiteY73" fmla="*/ 3850527 h 4135016"/>
                <a:gd name="connsiteX74" fmla="*/ 1112442 w 2063611"/>
                <a:gd name="connsiteY74" fmla="*/ 3013710 h 4135016"/>
                <a:gd name="connsiteX75" fmla="*/ 1184832 w 2063611"/>
                <a:gd name="connsiteY75" fmla="*/ 2989897 h 4135016"/>
                <a:gd name="connsiteX76" fmla="*/ 1461057 w 2063611"/>
                <a:gd name="connsiteY76" fmla="*/ 3019425 h 4135016"/>
                <a:gd name="connsiteX77" fmla="*/ 1554402 w 2063611"/>
                <a:gd name="connsiteY77" fmla="*/ 2995612 h 4135016"/>
                <a:gd name="connsiteX78" fmla="*/ 1672512 w 2063611"/>
                <a:gd name="connsiteY78" fmla="*/ 3023235 h 4135016"/>
                <a:gd name="connsiteX79" fmla="*/ 1741092 w 2063611"/>
                <a:gd name="connsiteY79" fmla="*/ 2988945 h 4135016"/>
                <a:gd name="connsiteX80" fmla="*/ 1886825 w 2063611"/>
                <a:gd name="connsiteY80" fmla="*/ 3002280 h 4135016"/>
                <a:gd name="connsiteX81" fmla="*/ 1881110 w 2063611"/>
                <a:gd name="connsiteY81" fmla="*/ 2937510 h 4135016"/>
                <a:gd name="connsiteX82" fmla="*/ 1957310 w 2063611"/>
                <a:gd name="connsiteY82" fmla="*/ 2940367 h 4135016"/>
                <a:gd name="connsiteX83" fmla="*/ 1941117 w 2063611"/>
                <a:gd name="connsiteY83" fmla="*/ 2906077 h 4135016"/>
                <a:gd name="connsiteX84" fmla="*/ 1836342 w 2063611"/>
                <a:gd name="connsiteY84" fmla="*/ 2846070 h 4135016"/>
                <a:gd name="connsiteX85" fmla="*/ 1876347 w 2063611"/>
                <a:gd name="connsiteY85" fmla="*/ 2811780 h 4135016"/>
                <a:gd name="connsiteX86" fmla="*/ 1902065 w 2063611"/>
                <a:gd name="connsiteY86" fmla="*/ 2783205 h 4135016"/>
                <a:gd name="connsiteX87" fmla="*/ 2024937 w 2063611"/>
                <a:gd name="connsiteY87" fmla="*/ 2750820 h 4135016"/>
                <a:gd name="connsiteX88" fmla="*/ 2029700 w 2063611"/>
                <a:gd name="connsiteY88" fmla="*/ 2704147 h 4135016"/>
                <a:gd name="connsiteX89" fmla="*/ 2001125 w 2063611"/>
                <a:gd name="connsiteY89" fmla="*/ 2663190 h 4135016"/>
                <a:gd name="connsiteX90" fmla="*/ 1936355 w 2063611"/>
                <a:gd name="connsiteY90" fmla="*/ 2638425 h 4135016"/>
                <a:gd name="connsiteX91" fmla="*/ 1785860 w 2063611"/>
                <a:gd name="connsiteY91" fmla="*/ 2644140 h 4135016"/>
                <a:gd name="connsiteX92" fmla="*/ 1490585 w 2063611"/>
                <a:gd name="connsiteY92" fmla="*/ 2531745 h 4135016"/>
                <a:gd name="connsiteX93" fmla="*/ 1584882 w 2063611"/>
                <a:gd name="connsiteY93" fmla="*/ 2527935 h 4135016"/>
                <a:gd name="connsiteX94" fmla="*/ 1817292 w 2063611"/>
                <a:gd name="connsiteY94" fmla="*/ 2559367 h 4135016"/>
                <a:gd name="connsiteX95" fmla="*/ 1931592 w 2063611"/>
                <a:gd name="connsiteY95" fmla="*/ 2442210 h 4135016"/>
                <a:gd name="connsiteX96" fmla="*/ 1993505 w 2063611"/>
                <a:gd name="connsiteY96" fmla="*/ 2409825 h 4135016"/>
                <a:gd name="connsiteX97" fmla="*/ 1985885 w 2063611"/>
                <a:gd name="connsiteY97" fmla="*/ 2380297 h 4135016"/>
                <a:gd name="connsiteX98" fmla="*/ 1542020 w 2063611"/>
                <a:gd name="connsiteY98" fmla="*/ 2321242 h 4135016"/>
                <a:gd name="connsiteX99" fmla="*/ 1547735 w 2063611"/>
                <a:gd name="connsiteY99" fmla="*/ 2275522 h 4135016"/>
                <a:gd name="connsiteX100" fmla="*/ 1816340 w 2063611"/>
                <a:gd name="connsiteY100" fmla="*/ 2284095 h 4135016"/>
                <a:gd name="connsiteX101" fmla="*/ 1987790 w 2063611"/>
                <a:gd name="connsiteY101" fmla="*/ 2151697 h 4135016"/>
                <a:gd name="connsiteX102" fmla="*/ 2006840 w 2063611"/>
                <a:gd name="connsiteY102" fmla="*/ 2117407 h 4135016"/>
                <a:gd name="connsiteX103" fmla="*/ 1692515 w 2063611"/>
                <a:gd name="connsiteY103" fmla="*/ 2054542 h 4135016"/>
                <a:gd name="connsiteX104" fmla="*/ 1801100 w 2063611"/>
                <a:gd name="connsiteY104" fmla="*/ 2020252 h 4135016"/>
                <a:gd name="connsiteX105" fmla="*/ 1829675 w 2063611"/>
                <a:gd name="connsiteY105" fmla="*/ 1993582 h 4135016"/>
                <a:gd name="connsiteX106" fmla="*/ 1868727 w 2063611"/>
                <a:gd name="connsiteY106" fmla="*/ 1927860 h 4135016"/>
                <a:gd name="connsiteX107" fmla="*/ 1593455 w 2063611"/>
                <a:gd name="connsiteY107" fmla="*/ 1862137 h 4135016"/>
                <a:gd name="connsiteX108" fmla="*/ 1816340 w 2063611"/>
                <a:gd name="connsiteY108" fmla="*/ 1730692 h 4135016"/>
                <a:gd name="connsiteX109" fmla="*/ 1584882 w 2063611"/>
                <a:gd name="connsiteY109" fmla="*/ 1722120 h 4135016"/>
                <a:gd name="connsiteX110" fmla="*/ 1632507 w 2063611"/>
                <a:gd name="connsiteY110" fmla="*/ 1685925 h 4135016"/>
                <a:gd name="connsiteX111" fmla="*/ 1641080 w 2063611"/>
                <a:gd name="connsiteY111" fmla="*/ 1644967 h 4135016"/>
                <a:gd name="connsiteX112" fmla="*/ 1430577 w 2063611"/>
                <a:gd name="connsiteY112" fmla="*/ 1605915 h 4135016"/>
                <a:gd name="connsiteX113" fmla="*/ 1512492 w 2063611"/>
                <a:gd name="connsiteY113" fmla="*/ 1549717 h 4135016"/>
                <a:gd name="connsiteX114" fmla="*/ 1690610 w 2063611"/>
                <a:gd name="connsiteY114" fmla="*/ 1452562 h 4135016"/>
                <a:gd name="connsiteX115" fmla="*/ 1532495 w 2063611"/>
                <a:gd name="connsiteY115" fmla="*/ 1428750 h 4135016"/>
                <a:gd name="connsiteX116" fmla="*/ 1513445 w 2063611"/>
                <a:gd name="connsiteY116" fmla="*/ 1381125 h 4135016"/>
                <a:gd name="connsiteX117" fmla="*/ 1275320 w 2063611"/>
                <a:gd name="connsiteY117" fmla="*/ 1353502 h 4135016"/>
                <a:gd name="connsiteX118" fmla="*/ 1561070 w 2063611"/>
                <a:gd name="connsiteY118" fmla="*/ 1321117 h 4135016"/>
                <a:gd name="connsiteX119" fmla="*/ 1586787 w 2063611"/>
                <a:gd name="connsiteY119" fmla="*/ 1202055 h 4135016"/>
                <a:gd name="connsiteX120" fmla="*/ 1433435 w 2063611"/>
                <a:gd name="connsiteY120" fmla="*/ 1143952 h 4135016"/>
                <a:gd name="connsiteX121" fmla="*/ 1120062 w 2063611"/>
                <a:gd name="connsiteY121" fmla="*/ 1087755 h 4135016"/>
                <a:gd name="connsiteX122" fmla="*/ 1302942 w 2063611"/>
                <a:gd name="connsiteY122" fmla="*/ 1102042 h 4135016"/>
                <a:gd name="connsiteX123" fmla="*/ 1399145 w 2063611"/>
                <a:gd name="connsiteY123" fmla="*/ 1087755 h 4135016"/>
                <a:gd name="connsiteX124" fmla="*/ 1501062 w 2063611"/>
                <a:gd name="connsiteY124" fmla="*/ 1033462 h 4135016"/>
                <a:gd name="connsiteX125" fmla="*/ 1524875 w 2063611"/>
                <a:gd name="connsiteY125" fmla="*/ 962025 h 4135016"/>
                <a:gd name="connsiteX126" fmla="*/ 1414385 w 2063611"/>
                <a:gd name="connsiteY126" fmla="*/ 931545 h 4135016"/>
                <a:gd name="connsiteX127" fmla="*/ 1147685 w 2063611"/>
                <a:gd name="connsiteY127" fmla="*/ 896302 h 4135016"/>
                <a:gd name="connsiteX128" fmla="*/ 1297227 w 2063611"/>
                <a:gd name="connsiteY128" fmla="*/ 877252 h 4135016"/>
                <a:gd name="connsiteX129" fmla="*/ 1344852 w 2063611"/>
                <a:gd name="connsiteY129" fmla="*/ 861060 h 4135016"/>
                <a:gd name="connsiteX130" fmla="*/ 1473440 w 2063611"/>
                <a:gd name="connsiteY130" fmla="*/ 824865 h 4135016"/>
                <a:gd name="connsiteX131" fmla="*/ 1356282 w 2063611"/>
                <a:gd name="connsiteY131" fmla="*/ 791527 h 4135016"/>
                <a:gd name="connsiteX132" fmla="*/ 1123872 w 2063611"/>
                <a:gd name="connsiteY132" fmla="*/ 748665 h 4135016"/>
                <a:gd name="connsiteX133" fmla="*/ 1012430 w 2063611"/>
                <a:gd name="connsiteY133" fmla="*/ 648652 h 4135016"/>
                <a:gd name="connsiteX134" fmla="*/ 1081010 w 2063611"/>
                <a:gd name="connsiteY134" fmla="*/ 666750 h 4135016"/>
                <a:gd name="connsiteX135" fmla="*/ 1237220 w 2063611"/>
                <a:gd name="connsiteY135" fmla="*/ 720090 h 4135016"/>
                <a:gd name="connsiteX136" fmla="*/ 1382000 w 2063611"/>
                <a:gd name="connsiteY136" fmla="*/ 660082 h 4135016"/>
                <a:gd name="connsiteX137" fmla="*/ 1167687 w 2063611"/>
                <a:gd name="connsiteY137" fmla="*/ 582930 h 4135016"/>
                <a:gd name="connsiteX138" fmla="*/ 1173402 w 2063611"/>
                <a:gd name="connsiteY138" fmla="*/ 506730 h 4135016"/>
                <a:gd name="connsiteX139" fmla="*/ 1221027 w 2063611"/>
                <a:gd name="connsiteY139" fmla="*/ 408622 h 4135016"/>
                <a:gd name="connsiteX140" fmla="*/ 1244840 w 2063611"/>
                <a:gd name="connsiteY140" fmla="*/ 291465 h 4135016"/>
                <a:gd name="connsiteX141" fmla="*/ 1028622 w 2063611"/>
                <a:gd name="connsiteY141" fmla="*/ 443865 h 4135016"/>
                <a:gd name="connsiteX142" fmla="*/ 1051482 w 2063611"/>
                <a:gd name="connsiteY142" fmla="*/ 315277 h 4135016"/>
                <a:gd name="connsiteX143" fmla="*/ 1045767 w 2063611"/>
                <a:gd name="connsiteY143" fmla="*/ 244792 h 4135016"/>
                <a:gd name="connsiteX144" fmla="*/ 1105775 w 2063611"/>
                <a:gd name="connsiteY144" fmla="*/ 204787 h 4135016"/>
                <a:gd name="connsiteX145" fmla="*/ 1057197 w 2063611"/>
                <a:gd name="connsiteY145" fmla="*/ 178117 h 4135016"/>
                <a:gd name="connsiteX146" fmla="*/ 984807 w 2063611"/>
                <a:gd name="connsiteY146" fmla="*/ 184785 h 4135016"/>
                <a:gd name="connsiteX147" fmla="*/ 989570 w 2063611"/>
                <a:gd name="connsiteY147" fmla="*/ 104775 h 4135016"/>
                <a:gd name="connsiteX148" fmla="*/ 941945 w 2063611"/>
                <a:gd name="connsiteY148" fmla="*/ 0 h 4135016"/>
                <a:gd name="connsiteX149" fmla="*/ 941945 w 2063611"/>
                <a:gd name="connsiteY149" fmla="*/ 0 h 4135016"/>
                <a:gd name="connsiteX150" fmla="*/ 941945 w 2063611"/>
                <a:gd name="connsiteY150" fmla="*/ 0 h 4135016"/>
                <a:gd name="connsiteX151" fmla="*/ 879080 w 2063611"/>
                <a:gd name="connsiteY151" fmla="*/ 280035 h 4135016"/>
                <a:gd name="connsiteX152" fmla="*/ 900987 w 2063611"/>
                <a:gd name="connsiteY152" fmla="*/ 320040 h 4135016"/>
                <a:gd name="connsiteX153" fmla="*/ 879080 w 2063611"/>
                <a:gd name="connsiteY153" fmla="*/ 280035 h 4135016"/>
                <a:gd name="connsiteX154" fmla="*/ 856220 w 2063611"/>
                <a:gd name="connsiteY154" fmla="*/ 397192 h 4135016"/>
                <a:gd name="connsiteX155" fmla="*/ 869555 w 2063611"/>
                <a:gd name="connsiteY155" fmla="*/ 428625 h 4135016"/>
                <a:gd name="connsiteX156" fmla="*/ 856220 w 2063611"/>
                <a:gd name="connsiteY156" fmla="*/ 397192 h 4135016"/>
                <a:gd name="connsiteX157" fmla="*/ 1109585 w 2063611"/>
                <a:gd name="connsiteY157" fmla="*/ 462915 h 4135016"/>
                <a:gd name="connsiteX158" fmla="*/ 1059102 w 2063611"/>
                <a:gd name="connsiteY158" fmla="*/ 503872 h 4135016"/>
                <a:gd name="connsiteX159" fmla="*/ 1109585 w 2063611"/>
                <a:gd name="connsiteY159" fmla="*/ 462915 h 4135016"/>
                <a:gd name="connsiteX160" fmla="*/ 1001952 w 2063611"/>
                <a:gd name="connsiteY160" fmla="*/ 577215 h 4135016"/>
                <a:gd name="connsiteX161" fmla="*/ 1021955 w 2063611"/>
                <a:gd name="connsiteY161" fmla="*/ 592455 h 4135016"/>
                <a:gd name="connsiteX162" fmla="*/ 1001952 w 2063611"/>
                <a:gd name="connsiteY162" fmla="*/ 577215 h 4135016"/>
                <a:gd name="connsiteX163" fmla="*/ 1001952 w 2063611"/>
                <a:gd name="connsiteY163" fmla="*/ 577215 h 4135016"/>
                <a:gd name="connsiteX164" fmla="*/ 1103870 w 2063611"/>
                <a:gd name="connsiteY164" fmla="*/ 596265 h 4135016"/>
                <a:gd name="connsiteX165" fmla="*/ 1103870 w 2063611"/>
                <a:gd name="connsiteY165" fmla="*/ 596265 h 4135016"/>
                <a:gd name="connsiteX166" fmla="*/ 1243887 w 2063611"/>
                <a:gd name="connsiteY166" fmla="*/ 625792 h 4135016"/>
                <a:gd name="connsiteX167" fmla="*/ 1243887 w 2063611"/>
                <a:gd name="connsiteY167" fmla="*/ 625792 h 4135016"/>
                <a:gd name="connsiteX168" fmla="*/ 1025765 w 2063611"/>
                <a:gd name="connsiteY168" fmla="*/ 753427 h 4135016"/>
                <a:gd name="connsiteX169" fmla="*/ 1021002 w 2063611"/>
                <a:gd name="connsiteY169" fmla="*/ 773430 h 4135016"/>
                <a:gd name="connsiteX170" fmla="*/ 1025765 w 2063611"/>
                <a:gd name="connsiteY170" fmla="*/ 753427 h 4135016"/>
                <a:gd name="connsiteX171" fmla="*/ 1025765 w 2063611"/>
                <a:gd name="connsiteY171" fmla="*/ 753427 h 4135016"/>
                <a:gd name="connsiteX172" fmla="*/ 954327 w 2063611"/>
                <a:gd name="connsiteY172" fmla="*/ 860107 h 4135016"/>
                <a:gd name="connsiteX173" fmla="*/ 954327 w 2063611"/>
                <a:gd name="connsiteY173" fmla="*/ 860107 h 4135016"/>
                <a:gd name="connsiteX174" fmla="*/ 1029575 w 2063611"/>
                <a:gd name="connsiteY174" fmla="*/ 877252 h 4135016"/>
                <a:gd name="connsiteX175" fmla="*/ 1029575 w 2063611"/>
                <a:gd name="connsiteY175" fmla="*/ 877252 h 4135016"/>
                <a:gd name="connsiteX176" fmla="*/ 914322 w 2063611"/>
                <a:gd name="connsiteY176" fmla="*/ 881062 h 4135016"/>
                <a:gd name="connsiteX177" fmla="*/ 914322 w 2063611"/>
                <a:gd name="connsiteY177" fmla="*/ 881062 h 4135016"/>
                <a:gd name="connsiteX178" fmla="*/ 867650 w 2063611"/>
                <a:gd name="connsiteY178" fmla="*/ 897255 h 4135016"/>
                <a:gd name="connsiteX179" fmla="*/ 867650 w 2063611"/>
                <a:gd name="connsiteY179" fmla="*/ 897255 h 4135016"/>
                <a:gd name="connsiteX180" fmla="*/ 674292 w 2063611"/>
                <a:gd name="connsiteY180" fmla="*/ 897255 h 4135016"/>
                <a:gd name="connsiteX181" fmla="*/ 770495 w 2063611"/>
                <a:gd name="connsiteY181" fmla="*/ 939165 h 4135016"/>
                <a:gd name="connsiteX182" fmla="*/ 674292 w 2063611"/>
                <a:gd name="connsiteY182" fmla="*/ 897255 h 4135016"/>
                <a:gd name="connsiteX183" fmla="*/ 1525827 w 2063611"/>
                <a:gd name="connsiteY183" fmla="*/ 1320165 h 4135016"/>
                <a:gd name="connsiteX184" fmla="*/ 1525827 w 2063611"/>
                <a:gd name="connsiteY184" fmla="*/ 1320165 h 4135016"/>
                <a:gd name="connsiteX185" fmla="*/ 750492 w 2063611"/>
                <a:gd name="connsiteY185" fmla="*/ 1416367 h 4135016"/>
                <a:gd name="connsiteX186" fmla="*/ 750492 w 2063611"/>
                <a:gd name="connsiteY186" fmla="*/ 1416367 h 4135016"/>
                <a:gd name="connsiteX187" fmla="*/ 1551545 w 2063611"/>
                <a:gd name="connsiteY187" fmla="*/ 1757362 h 4135016"/>
                <a:gd name="connsiteX188" fmla="*/ 1551545 w 2063611"/>
                <a:gd name="connsiteY188" fmla="*/ 1757362 h 4135016"/>
                <a:gd name="connsiteX189" fmla="*/ 1759190 w 2063611"/>
                <a:gd name="connsiteY189" fmla="*/ 1800225 h 4135016"/>
                <a:gd name="connsiteX190" fmla="*/ 1759190 w 2063611"/>
                <a:gd name="connsiteY190" fmla="*/ 1800225 h 4135016"/>
                <a:gd name="connsiteX191" fmla="*/ 1762047 w 2063611"/>
                <a:gd name="connsiteY191" fmla="*/ 1999297 h 4135016"/>
                <a:gd name="connsiteX192" fmla="*/ 1762047 w 2063611"/>
                <a:gd name="connsiteY192" fmla="*/ 1999297 h 4135016"/>
                <a:gd name="connsiteX193" fmla="*/ 144702 w 2063611"/>
                <a:gd name="connsiteY193" fmla="*/ 2322195 h 4135016"/>
                <a:gd name="connsiteX194" fmla="*/ 144702 w 2063611"/>
                <a:gd name="connsiteY194" fmla="*/ 2322195 h 4135016"/>
                <a:gd name="connsiteX195" fmla="*/ 294245 w 2063611"/>
                <a:gd name="connsiteY195" fmla="*/ 2390775 h 4135016"/>
                <a:gd name="connsiteX196" fmla="*/ 461885 w 2063611"/>
                <a:gd name="connsiteY196" fmla="*/ 2419350 h 4135016"/>
                <a:gd name="connsiteX197" fmla="*/ 294245 w 2063611"/>
                <a:gd name="connsiteY197" fmla="*/ 2390775 h 4135016"/>
                <a:gd name="connsiteX198" fmla="*/ 510462 w 2063611"/>
                <a:gd name="connsiteY198" fmla="*/ 2399347 h 4135016"/>
                <a:gd name="connsiteX199" fmla="*/ 510462 w 2063611"/>
                <a:gd name="connsiteY199" fmla="*/ 2399347 h 4135016"/>
                <a:gd name="connsiteX200" fmla="*/ 416165 w 2063611"/>
                <a:gd name="connsiteY200" fmla="*/ 2728912 h 4135016"/>
                <a:gd name="connsiteX201" fmla="*/ 416165 w 2063611"/>
                <a:gd name="connsiteY201" fmla="*/ 2728912 h 4135016"/>
                <a:gd name="connsiteX0" fmla="*/ 941945 w 2063611"/>
                <a:gd name="connsiteY0" fmla="*/ 0 h 4169977"/>
                <a:gd name="connsiteX1" fmla="*/ 876222 w 2063611"/>
                <a:gd name="connsiteY1" fmla="*/ 98107 h 4169977"/>
                <a:gd name="connsiteX2" fmla="*/ 901940 w 2063611"/>
                <a:gd name="connsiteY2" fmla="*/ 231457 h 4169977"/>
                <a:gd name="connsiteX3" fmla="*/ 826692 w 2063611"/>
                <a:gd name="connsiteY3" fmla="*/ 186690 h 4169977"/>
                <a:gd name="connsiteX4" fmla="*/ 810500 w 2063611"/>
                <a:gd name="connsiteY4" fmla="*/ 294322 h 4169977"/>
                <a:gd name="connsiteX5" fmla="*/ 802880 w 2063611"/>
                <a:gd name="connsiteY5" fmla="*/ 320992 h 4169977"/>
                <a:gd name="connsiteX6" fmla="*/ 677150 w 2063611"/>
                <a:gd name="connsiteY6" fmla="*/ 374332 h 4169977"/>
                <a:gd name="connsiteX7" fmla="*/ 696200 w 2063611"/>
                <a:gd name="connsiteY7" fmla="*/ 443865 h 4169977"/>
                <a:gd name="connsiteX8" fmla="*/ 707630 w 2063611"/>
                <a:gd name="connsiteY8" fmla="*/ 532447 h 4169977"/>
                <a:gd name="connsiteX9" fmla="*/ 820977 w 2063611"/>
                <a:gd name="connsiteY9" fmla="*/ 566737 h 4169977"/>
                <a:gd name="connsiteX10" fmla="*/ 940040 w 2063611"/>
                <a:gd name="connsiteY10" fmla="*/ 570547 h 4169977"/>
                <a:gd name="connsiteX11" fmla="*/ 724775 w 2063611"/>
                <a:gd name="connsiteY11" fmla="*/ 611505 h 4169977"/>
                <a:gd name="connsiteX12" fmla="*/ 523797 w 2063611"/>
                <a:gd name="connsiteY12" fmla="*/ 594360 h 4169977"/>
                <a:gd name="connsiteX13" fmla="*/ 590472 w 2063611"/>
                <a:gd name="connsiteY13" fmla="*/ 641985 h 4169977"/>
                <a:gd name="connsiteX14" fmla="*/ 621905 w 2063611"/>
                <a:gd name="connsiteY14" fmla="*/ 681037 h 4169977"/>
                <a:gd name="connsiteX15" fmla="*/ 707630 w 2063611"/>
                <a:gd name="connsiteY15" fmla="*/ 721042 h 4169977"/>
                <a:gd name="connsiteX16" fmla="*/ 940040 w 2063611"/>
                <a:gd name="connsiteY16" fmla="*/ 681990 h 4169977"/>
                <a:gd name="connsiteX17" fmla="*/ 667625 w 2063611"/>
                <a:gd name="connsiteY17" fmla="*/ 751522 h 4169977"/>
                <a:gd name="connsiteX18" fmla="*/ 520940 w 2063611"/>
                <a:gd name="connsiteY18" fmla="*/ 781050 h 4169977"/>
                <a:gd name="connsiteX19" fmla="*/ 523797 w 2063611"/>
                <a:gd name="connsiteY19" fmla="*/ 839152 h 4169977"/>
                <a:gd name="connsiteX20" fmla="*/ 561897 w 2063611"/>
                <a:gd name="connsiteY20" fmla="*/ 905827 h 4169977"/>
                <a:gd name="connsiteX21" fmla="*/ 495222 w 2063611"/>
                <a:gd name="connsiteY21" fmla="*/ 951547 h 4169977"/>
                <a:gd name="connsiteX22" fmla="*/ 402830 w 2063611"/>
                <a:gd name="connsiteY22" fmla="*/ 965835 h 4169977"/>
                <a:gd name="connsiteX23" fmla="*/ 539990 w 2063611"/>
                <a:gd name="connsiteY23" fmla="*/ 1060132 h 4169977"/>
                <a:gd name="connsiteX24" fmla="*/ 722870 w 2063611"/>
                <a:gd name="connsiteY24" fmla="*/ 1148715 h 4169977"/>
                <a:gd name="connsiteX25" fmla="*/ 401877 w 2063611"/>
                <a:gd name="connsiteY25" fmla="*/ 1197292 h 4169977"/>
                <a:gd name="connsiteX26" fmla="*/ 523797 w 2063611"/>
                <a:gd name="connsiteY26" fmla="*/ 1303020 h 4169977"/>
                <a:gd name="connsiteX27" fmla="*/ 359015 w 2063611"/>
                <a:gd name="connsiteY27" fmla="*/ 1358265 h 4169977"/>
                <a:gd name="connsiteX28" fmla="*/ 630477 w 2063611"/>
                <a:gd name="connsiteY28" fmla="*/ 1405890 h 4169977"/>
                <a:gd name="connsiteX29" fmla="*/ 610475 w 2063611"/>
                <a:gd name="connsiteY29" fmla="*/ 1480185 h 4169977"/>
                <a:gd name="connsiteX30" fmla="*/ 279005 w 2063611"/>
                <a:gd name="connsiteY30" fmla="*/ 1581150 h 4169977"/>
                <a:gd name="connsiteX31" fmla="*/ 543800 w 2063611"/>
                <a:gd name="connsiteY31" fmla="*/ 1681162 h 4169977"/>
                <a:gd name="connsiteX32" fmla="*/ 620000 w 2063611"/>
                <a:gd name="connsiteY32" fmla="*/ 1659255 h 4169977"/>
                <a:gd name="connsiteX33" fmla="*/ 727632 w 2063611"/>
                <a:gd name="connsiteY33" fmla="*/ 1655445 h 4169977"/>
                <a:gd name="connsiteX34" fmla="*/ 597140 w 2063611"/>
                <a:gd name="connsiteY34" fmla="*/ 1752600 h 4169977"/>
                <a:gd name="connsiteX35" fmla="*/ 210425 w 2063611"/>
                <a:gd name="connsiteY35" fmla="*/ 1787842 h 4169977"/>
                <a:gd name="connsiteX36" fmla="*/ 207567 w 2063611"/>
                <a:gd name="connsiteY36" fmla="*/ 1855470 h 4169977"/>
                <a:gd name="connsiteX37" fmla="*/ 328535 w 2063611"/>
                <a:gd name="connsiteY37" fmla="*/ 1906905 h 4169977"/>
                <a:gd name="connsiteX38" fmla="*/ 465695 w 2063611"/>
                <a:gd name="connsiteY38" fmla="*/ 1909762 h 4169977"/>
                <a:gd name="connsiteX39" fmla="*/ 546657 w 2063611"/>
                <a:gd name="connsiteY39" fmla="*/ 1945957 h 4169977"/>
                <a:gd name="connsiteX40" fmla="*/ 595235 w 2063611"/>
                <a:gd name="connsiteY40" fmla="*/ 1997392 h 4169977"/>
                <a:gd name="connsiteX41" fmla="*/ 268527 w 2063611"/>
                <a:gd name="connsiteY41" fmla="*/ 2017395 h 4169977"/>
                <a:gd name="connsiteX42" fmla="*/ 229475 w 2063611"/>
                <a:gd name="connsiteY42" fmla="*/ 2042160 h 4169977"/>
                <a:gd name="connsiteX43" fmla="*/ 255192 w 2063611"/>
                <a:gd name="connsiteY43" fmla="*/ 2085022 h 4169977"/>
                <a:gd name="connsiteX44" fmla="*/ 413307 w 2063611"/>
                <a:gd name="connsiteY44" fmla="*/ 2144077 h 4169977"/>
                <a:gd name="connsiteX45" fmla="*/ 473315 w 2063611"/>
                <a:gd name="connsiteY45" fmla="*/ 2166937 h 4169977"/>
                <a:gd name="connsiteX46" fmla="*/ 262812 w 2063611"/>
                <a:gd name="connsiteY46" fmla="*/ 2221230 h 4169977"/>
                <a:gd name="connsiteX47" fmla="*/ 98982 w 2063611"/>
                <a:gd name="connsiteY47" fmla="*/ 2243137 h 4169977"/>
                <a:gd name="connsiteX48" fmla="*/ 38022 w 2063611"/>
                <a:gd name="connsiteY48" fmla="*/ 2283142 h 4169977"/>
                <a:gd name="connsiteX49" fmla="*/ 77075 w 2063611"/>
                <a:gd name="connsiteY49" fmla="*/ 2346007 h 4169977"/>
                <a:gd name="connsiteX50" fmla="*/ 196137 w 2063611"/>
                <a:gd name="connsiteY50" fmla="*/ 2437447 h 4169977"/>
                <a:gd name="connsiteX51" fmla="*/ 165657 w 2063611"/>
                <a:gd name="connsiteY51" fmla="*/ 2471737 h 4169977"/>
                <a:gd name="connsiteX52" fmla="*/ 194232 w 2063611"/>
                <a:gd name="connsiteY52" fmla="*/ 2512695 h 4169977"/>
                <a:gd name="connsiteX53" fmla="*/ 294245 w 2063611"/>
                <a:gd name="connsiteY53" fmla="*/ 2551747 h 4169977"/>
                <a:gd name="connsiteX54" fmla="*/ 69455 w 2063611"/>
                <a:gd name="connsiteY54" fmla="*/ 2582227 h 4169977"/>
                <a:gd name="connsiteX55" fmla="*/ 51357 w 2063611"/>
                <a:gd name="connsiteY55" fmla="*/ 2652712 h 4169977"/>
                <a:gd name="connsiteX56" fmla="*/ 103745 w 2063611"/>
                <a:gd name="connsiteY56" fmla="*/ 2686050 h 4169977"/>
                <a:gd name="connsiteX57" fmla="*/ 207567 w 2063611"/>
                <a:gd name="connsiteY57" fmla="*/ 2720340 h 4169977"/>
                <a:gd name="connsiteX58" fmla="*/ 255192 w 2063611"/>
                <a:gd name="connsiteY58" fmla="*/ 2748915 h 4169977"/>
                <a:gd name="connsiteX59" fmla="*/ 351395 w 2063611"/>
                <a:gd name="connsiteY59" fmla="*/ 2726055 h 4169977"/>
                <a:gd name="connsiteX60" fmla="*/ 247572 w 2063611"/>
                <a:gd name="connsiteY60" fmla="*/ 2751772 h 4169977"/>
                <a:gd name="connsiteX61" fmla="*/ 38022 w 2063611"/>
                <a:gd name="connsiteY61" fmla="*/ 2799397 h 4169977"/>
                <a:gd name="connsiteX62" fmla="*/ 38975 w 2063611"/>
                <a:gd name="connsiteY62" fmla="*/ 2858452 h 4169977"/>
                <a:gd name="connsiteX63" fmla="*/ 81837 w 2063611"/>
                <a:gd name="connsiteY63" fmla="*/ 2887980 h 4169977"/>
                <a:gd name="connsiteX64" fmla="*/ 148512 w 2063611"/>
                <a:gd name="connsiteY64" fmla="*/ 2895600 h 4169977"/>
                <a:gd name="connsiteX65" fmla="*/ 336155 w 2063611"/>
                <a:gd name="connsiteY65" fmla="*/ 2907030 h 4169977"/>
                <a:gd name="connsiteX66" fmla="*/ 294245 w 2063611"/>
                <a:gd name="connsiteY66" fmla="*/ 2948940 h 4169977"/>
                <a:gd name="connsiteX67" fmla="*/ 354252 w 2063611"/>
                <a:gd name="connsiteY67" fmla="*/ 2973705 h 4169977"/>
                <a:gd name="connsiteX68" fmla="*/ 504747 w 2063611"/>
                <a:gd name="connsiteY68" fmla="*/ 3022282 h 4169977"/>
                <a:gd name="connsiteX69" fmla="*/ 596187 w 2063611"/>
                <a:gd name="connsiteY69" fmla="*/ 3050857 h 4169977"/>
                <a:gd name="connsiteX70" fmla="*/ 818120 w 2063611"/>
                <a:gd name="connsiteY70" fmla="*/ 2947035 h 4169977"/>
                <a:gd name="connsiteX71" fmla="*/ 950517 w 2063611"/>
                <a:gd name="connsiteY71" fmla="*/ 2920365 h 4169977"/>
                <a:gd name="connsiteX72" fmla="*/ 1041854 w 2063611"/>
                <a:gd name="connsiteY72" fmla="*/ 4098012 h 4169977"/>
                <a:gd name="connsiteX73" fmla="*/ 1172829 w 2063611"/>
                <a:gd name="connsiteY73" fmla="*/ 4090952 h 4169977"/>
                <a:gd name="connsiteX74" fmla="*/ 1112442 w 2063611"/>
                <a:gd name="connsiteY74" fmla="*/ 3013710 h 4169977"/>
                <a:gd name="connsiteX75" fmla="*/ 1184832 w 2063611"/>
                <a:gd name="connsiteY75" fmla="*/ 2989897 h 4169977"/>
                <a:gd name="connsiteX76" fmla="*/ 1461057 w 2063611"/>
                <a:gd name="connsiteY76" fmla="*/ 3019425 h 4169977"/>
                <a:gd name="connsiteX77" fmla="*/ 1554402 w 2063611"/>
                <a:gd name="connsiteY77" fmla="*/ 2995612 h 4169977"/>
                <a:gd name="connsiteX78" fmla="*/ 1672512 w 2063611"/>
                <a:gd name="connsiteY78" fmla="*/ 3023235 h 4169977"/>
                <a:gd name="connsiteX79" fmla="*/ 1741092 w 2063611"/>
                <a:gd name="connsiteY79" fmla="*/ 2988945 h 4169977"/>
                <a:gd name="connsiteX80" fmla="*/ 1886825 w 2063611"/>
                <a:gd name="connsiteY80" fmla="*/ 3002280 h 4169977"/>
                <a:gd name="connsiteX81" fmla="*/ 1881110 w 2063611"/>
                <a:gd name="connsiteY81" fmla="*/ 2937510 h 4169977"/>
                <a:gd name="connsiteX82" fmla="*/ 1957310 w 2063611"/>
                <a:gd name="connsiteY82" fmla="*/ 2940367 h 4169977"/>
                <a:gd name="connsiteX83" fmla="*/ 1941117 w 2063611"/>
                <a:gd name="connsiteY83" fmla="*/ 2906077 h 4169977"/>
                <a:gd name="connsiteX84" fmla="*/ 1836342 w 2063611"/>
                <a:gd name="connsiteY84" fmla="*/ 2846070 h 4169977"/>
                <a:gd name="connsiteX85" fmla="*/ 1876347 w 2063611"/>
                <a:gd name="connsiteY85" fmla="*/ 2811780 h 4169977"/>
                <a:gd name="connsiteX86" fmla="*/ 1902065 w 2063611"/>
                <a:gd name="connsiteY86" fmla="*/ 2783205 h 4169977"/>
                <a:gd name="connsiteX87" fmla="*/ 2024937 w 2063611"/>
                <a:gd name="connsiteY87" fmla="*/ 2750820 h 4169977"/>
                <a:gd name="connsiteX88" fmla="*/ 2029700 w 2063611"/>
                <a:gd name="connsiteY88" fmla="*/ 2704147 h 4169977"/>
                <a:gd name="connsiteX89" fmla="*/ 2001125 w 2063611"/>
                <a:gd name="connsiteY89" fmla="*/ 2663190 h 4169977"/>
                <a:gd name="connsiteX90" fmla="*/ 1936355 w 2063611"/>
                <a:gd name="connsiteY90" fmla="*/ 2638425 h 4169977"/>
                <a:gd name="connsiteX91" fmla="*/ 1785860 w 2063611"/>
                <a:gd name="connsiteY91" fmla="*/ 2644140 h 4169977"/>
                <a:gd name="connsiteX92" fmla="*/ 1490585 w 2063611"/>
                <a:gd name="connsiteY92" fmla="*/ 2531745 h 4169977"/>
                <a:gd name="connsiteX93" fmla="*/ 1584882 w 2063611"/>
                <a:gd name="connsiteY93" fmla="*/ 2527935 h 4169977"/>
                <a:gd name="connsiteX94" fmla="*/ 1817292 w 2063611"/>
                <a:gd name="connsiteY94" fmla="*/ 2559367 h 4169977"/>
                <a:gd name="connsiteX95" fmla="*/ 1931592 w 2063611"/>
                <a:gd name="connsiteY95" fmla="*/ 2442210 h 4169977"/>
                <a:gd name="connsiteX96" fmla="*/ 1993505 w 2063611"/>
                <a:gd name="connsiteY96" fmla="*/ 2409825 h 4169977"/>
                <a:gd name="connsiteX97" fmla="*/ 1985885 w 2063611"/>
                <a:gd name="connsiteY97" fmla="*/ 2380297 h 4169977"/>
                <a:gd name="connsiteX98" fmla="*/ 1542020 w 2063611"/>
                <a:gd name="connsiteY98" fmla="*/ 2321242 h 4169977"/>
                <a:gd name="connsiteX99" fmla="*/ 1547735 w 2063611"/>
                <a:gd name="connsiteY99" fmla="*/ 2275522 h 4169977"/>
                <a:gd name="connsiteX100" fmla="*/ 1816340 w 2063611"/>
                <a:gd name="connsiteY100" fmla="*/ 2284095 h 4169977"/>
                <a:gd name="connsiteX101" fmla="*/ 1987790 w 2063611"/>
                <a:gd name="connsiteY101" fmla="*/ 2151697 h 4169977"/>
                <a:gd name="connsiteX102" fmla="*/ 2006840 w 2063611"/>
                <a:gd name="connsiteY102" fmla="*/ 2117407 h 4169977"/>
                <a:gd name="connsiteX103" fmla="*/ 1692515 w 2063611"/>
                <a:gd name="connsiteY103" fmla="*/ 2054542 h 4169977"/>
                <a:gd name="connsiteX104" fmla="*/ 1801100 w 2063611"/>
                <a:gd name="connsiteY104" fmla="*/ 2020252 h 4169977"/>
                <a:gd name="connsiteX105" fmla="*/ 1829675 w 2063611"/>
                <a:gd name="connsiteY105" fmla="*/ 1993582 h 4169977"/>
                <a:gd name="connsiteX106" fmla="*/ 1868727 w 2063611"/>
                <a:gd name="connsiteY106" fmla="*/ 1927860 h 4169977"/>
                <a:gd name="connsiteX107" fmla="*/ 1593455 w 2063611"/>
                <a:gd name="connsiteY107" fmla="*/ 1862137 h 4169977"/>
                <a:gd name="connsiteX108" fmla="*/ 1816340 w 2063611"/>
                <a:gd name="connsiteY108" fmla="*/ 1730692 h 4169977"/>
                <a:gd name="connsiteX109" fmla="*/ 1584882 w 2063611"/>
                <a:gd name="connsiteY109" fmla="*/ 1722120 h 4169977"/>
                <a:gd name="connsiteX110" fmla="*/ 1632507 w 2063611"/>
                <a:gd name="connsiteY110" fmla="*/ 1685925 h 4169977"/>
                <a:gd name="connsiteX111" fmla="*/ 1641080 w 2063611"/>
                <a:gd name="connsiteY111" fmla="*/ 1644967 h 4169977"/>
                <a:gd name="connsiteX112" fmla="*/ 1430577 w 2063611"/>
                <a:gd name="connsiteY112" fmla="*/ 1605915 h 4169977"/>
                <a:gd name="connsiteX113" fmla="*/ 1512492 w 2063611"/>
                <a:gd name="connsiteY113" fmla="*/ 1549717 h 4169977"/>
                <a:gd name="connsiteX114" fmla="*/ 1690610 w 2063611"/>
                <a:gd name="connsiteY114" fmla="*/ 1452562 h 4169977"/>
                <a:gd name="connsiteX115" fmla="*/ 1532495 w 2063611"/>
                <a:gd name="connsiteY115" fmla="*/ 1428750 h 4169977"/>
                <a:gd name="connsiteX116" fmla="*/ 1513445 w 2063611"/>
                <a:gd name="connsiteY116" fmla="*/ 1381125 h 4169977"/>
                <a:gd name="connsiteX117" fmla="*/ 1275320 w 2063611"/>
                <a:gd name="connsiteY117" fmla="*/ 1353502 h 4169977"/>
                <a:gd name="connsiteX118" fmla="*/ 1561070 w 2063611"/>
                <a:gd name="connsiteY118" fmla="*/ 1321117 h 4169977"/>
                <a:gd name="connsiteX119" fmla="*/ 1586787 w 2063611"/>
                <a:gd name="connsiteY119" fmla="*/ 1202055 h 4169977"/>
                <a:gd name="connsiteX120" fmla="*/ 1433435 w 2063611"/>
                <a:gd name="connsiteY120" fmla="*/ 1143952 h 4169977"/>
                <a:gd name="connsiteX121" fmla="*/ 1120062 w 2063611"/>
                <a:gd name="connsiteY121" fmla="*/ 1087755 h 4169977"/>
                <a:gd name="connsiteX122" fmla="*/ 1302942 w 2063611"/>
                <a:gd name="connsiteY122" fmla="*/ 1102042 h 4169977"/>
                <a:gd name="connsiteX123" fmla="*/ 1399145 w 2063611"/>
                <a:gd name="connsiteY123" fmla="*/ 1087755 h 4169977"/>
                <a:gd name="connsiteX124" fmla="*/ 1501062 w 2063611"/>
                <a:gd name="connsiteY124" fmla="*/ 1033462 h 4169977"/>
                <a:gd name="connsiteX125" fmla="*/ 1524875 w 2063611"/>
                <a:gd name="connsiteY125" fmla="*/ 962025 h 4169977"/>
                <a:gd name="connsiteX126" fmla="*/ 1414385 w 2063611"/>
                <a:gd name="connsiteY126" fmla="*/ 931545 h 4169977"/>
                <a:gd name="connsiteX127" fmla="*/ 1147685 w 2063611"/>
                <a:gd name="connsiteY127" fmla="*/ 896302 h 4169977"/>
                <a:gd name="connsiteX128" fmla="*/ 1297227 w 2063611"/>
                <a:gd name="connsiteY128" fmla="*/ 877252 h 4169977"/>
                <a:gd name="connsiteX129" fmla="*/ 1344852 w 2063611"/>
                <a:gd name="connsiteY129" fmla="*/ 861060 h 4169977"/>
                <a:gd name="connsiteX130" fmla="*/ 1473440 w 2063611"/>
                <a:gd name="connsiteY130" fmla="*/ 824865 h 4169977"/>
                <a:gd name="connsiteX131" fmla="*/ 1356282 w 2063611"/>
                <a:gd name="connsiteY131" fmla="*/ 791527 h 4169977"/>
                <a:gd name="connsiteX132" fmla="*/ 1123872 w 2063611"/>
                <a:gd name="connsiteY132" fmla="*/ 748665 h 4169977"/>
                <a:gd name="connsiteX133" fmla="*/ 1012430 w 2063611"/>
                <a:gd name="connsiteY133" fmla="*/ 648652 h 4169977"/>
                <a:gd name="connsiteX134" fmla="*/ 1081010 w 2063611"/>
                <a:gd name="connsiteY134" fmla="*/ 666750 h 4169977"/>
                <a:gd name="connsiteX135" fmla="*/ 1237220 w 2063611"/>
                <a:gd name="connsiteY135" fmla="*/ 720090 h 4169977"/>
                <a:gd name="connsiteX136" fmla="*/ 1382000 w 2063611"/>
                <a:gd name="connsiteY136" fmla="*/ 660082 h 4169977"/>
                <a:gd name="connsiteX137" fmla="*/ 1167687 w 2063611"/>
                <a:gd name="connsiteY137" fmla="*/ 582930 h 4169977"/>
                <a:gd name="connsiteX138" fmla="*/ 1173402 w 2063611"/>
                <a:gd name="connsiteY138" fmla="*/ 506730 h 4169977"/>
                <a:gd name="connsiteX139" fmla="*/ 1221027 w 2063611"/>
                <a:gd name="connsiteY139" fmla="*/ 408622 h 4169977"/>
                <a:gd name="connsiteX140" fmla="*/ 1244840 w 2063611"/>
                <a:gd name="connsiteY140" fmla="*/ 291465 h 4169977"/>
                <a:gd name="connsiteX141" fmla="*/ 1028622 w 2063611"/>
                <a:gd name="connsiteY141" fmla="*/ 443865 h 4169977"/>
                <a:gd name="connsiteX142" fmla="*/ 1051482 w 2063611"/>
                <a:gd name="connsiteY142" fmla="*/ 315277 h 4169977"/>
                <a:gd name="connsiteX143" fmla="*/ 1045767 w 2063611"/>
                <a:gd name="connsiteY143" fmla="*/ 244792 h 4169977"/>
                <a:gd name="connsiteX144" fmla="*/ 1105775 w 2063611"/>
                <a:gd name="connsiteY144" fmla="*/ 204787 h 4169977"/>
                <a:gd name="connsiteX145" fmla="*/ 1057197 w 2063611"/>
                <a:gd name="connsiteY145" fmla="*/ 178117 h 4169977"/>
                <a:gd name="connsiteX146" fmla="*/ 984807 w 2063611"/>
                <a:gd name="connsiteY146" fmla="*/ 184785 h 4169977"/>
                <a:gd name="connsiteX147" fmla="*/ 989570 w 2063611"/>
                <a:gd name="connsiteY147" fmla="*/ 104775 h 4169977"/>
                <a:gd name="connsiteX148" fmla="*/ 941945 w 2063611"/>
                <a:gd name="connsiteY148" fmla="*/ 0 h 4169977"/>
                <a:gd name="connsiteX149" fmla="*/ 941945 w 2063611"/>
                <a:gd name="connsiteY149" fmla="*/ 0 h 4169977"/>
                <a:gd name="connsiteX150" fmla="*/ 941945 w 2063611"/>
                <a:gd name="connsiteY150" fmla="*/ 0 h 4169977"/>
                <a:gd name="connsiteX151" fmla="*/ 879080 w 2063611"/>
                <a:gd name="connsiteY151" fmla="*/ 280035 h 4169977"/>
                <a:gd name="connsiteX152" fmla="*/ 900987 w 2063611"/>
                <a:gd name="connsiteY152" fmla="*/ 320040 h 4169977"/>
                <a:gd name="connsiteX153" fmla="*/ 879080 w 2063611"/>
                <a:gd name="connsiteY153" fmla="*/ 280035 h 4169977"/>
                <a:gd name="connsiteX154" fmla="*/ 856220 w 2063611"/>
                <a:gd name="connsiteY154" fmla="*/ 397192 h 4169977"/>
                <a:gd name="connsiteX155" fmla="*/ 869555 w 2063611"/>
                <a:gd name="connsiteY155" fmla="*/ 428625 h 4169977"/>
                <a:gd name="connsiteX156" fmla="*/ 856220 w 2063611"/>
                <a:gd name="connsiteY156" fmla="*/ 397192 h 4169977"/>
                <a:gd name="connsiteX157" fmla="*/ 1109585 w 2063611"/>
                <a:gd name="connsiteY157" fmla="*/ 462915 h 4169977"/>
                <a:gd name="connsiteX158" fmla="*/ 1059102 w 2063611"/>
                <a:gd name="connsiteY158" fmla="*/ 503872 h 4169977"/>
                <a:gd name="connsiteX159" fmla="*/ 1109585 w 2063611"/>
                <a:gd name="connsiteY159" fmla="*/ 462915 h 4169977"/>
                <a:gd name="connsiteX160" fmla="*/ 1001952 w 2063611"/>
                <a:gd name="connsiteY160" fmla="*/ 577215 h 4169977"/>
                <a:gd name="connsiteX161" fmla="*/ 1021955 w 2063611"/>
                <a:gd name="connsiteY161" fmla="*/ 592455 h 4169977"/>
                <a:gd name="connsiteX162" fmla="*/ 1001952 w 2063611"/>
                <a:gd name="connsiteY162" fmla="*/ 577215 h 4169977"/>
                <a:gd name="connsiteX163" fmla="*/ 1001952 w 2063611"/>
                <a:gd name="connsiteY163" fmla="*/ 577215 h 4169977"/>
                <a:gd name="connsiteX164" fmla="*/ 1103870 w 2063611"/>
                <a:gd name="connsiteY164" fmla="*/ 596265 h 4169977"/>
                <a:gd name="connsiteX165" fmla="*/ 1103870 w 2063611"/>
                <a:gd name="connsiteY165" fmla="*/ 596265 h 4169977"/>
                <a:gd name="connsiteX166" fmla="*/ 1243887 w 2063611"/>
                <a:gd name="connsiteY166" fmla="*/ 625792 h 4169977"/>
                <a:gd name="connsiteX167" fmla="*/ 1243887 w 2063611"/>
                <a:gd name="connsiteY167" fmla="*/ 625792 h 4169977"/>
                <a:gd name="connsiteX168" fmla="*/ 1025765 w 2063611"/>
                <a:gd name="connsiteY168" fmla="*/ 753427 h 4169977"/>
                <a:gd name="connsiteX169" fmla="*/ 1021002 w 2063611"/>
                <a:gd name="connsiteY169" fmla="*/ 773430 h 4169977"/>
                <a:gd name="connsiteX170" fmla="*/ 1025765 w 2063611"/>
                <a:gd name="connsiteY170" fmla="*/ 753427 h 4169977"/>
                <a:gd name="connsiteX171" fmla="*/ 1025765 w 2063611"/>
                <a:gd name="connsiteY171" fmla="*/ 753427 h 4169977"/>
                <a:gd name="connsiteX172" fmla="*/ 954327 w 2063611"/>
                <a:gd name="connsiteY172" fmla="*/ 860107 h 4169977"/>
                <a:gd name="connsiteX173" fmla="*/ 954327 w 2063611"/>
                <a:gd name="connsiteY173" fmla="*/ 860107 h 4169977"/>
                <a:gd name="connsiteX174" fmla="*/ 1029575 w 2063611"/>
                <a:gd name="connsiteY174" fmla="*/ 877252 h 4169977"/>
                <a:gd name="connsiteX175" fmla="*/ 1029575 w 2063611"/>
                <a:gd name="connsiteY175" fmla="*/ 877252 h 4169977"/>
                <a:gd name="connsiteX176" fmla="*/ 914322 w 2063611"/>
                <a:gd name="connsiteY176" fmla="*/ 881062 h 4169977"/>
                <a:gd name="connsiteX177" fmla="*/ 914322 w 2063611"/>
                <a:gd name="connsiteY177" fmla="*/ 881062 h 4169977"/>
                <a:gd name="connsiteX178" fmla="*/ 867650 w 2063611"/>
                <a:gd name="connsiteY178" fmla="*/ 897255 h 4169977"/>
                <a:gd name="connsiteX179" fmla="*/ 867650 w 2063611"/>
                <a:gd name="connsiteY179" fmla="*/ 897255 h 4169977"/>
                <a:gd name="connsiteX180" fmla="*/ 674292 w 2063611"/>
                <a:gd name="connsiteY180" fmla="*/ 897255 h 4169977"/>
                <a:gd name="connsiteX181" fmla="*/ 770495 w 2063611"/>
                <a:gd name="connsiteY181" fmla="*/ 939165 h 4169977"/>
                <a:gd name="connsiteX182" fmla="*/ 674292 w 2063611"/>
                <a:gd name="connsiteY182" fmla="*/ 897255 h 4169977"/>
                <a:gd name="connsiteX183" fmla="*/ 1525827 w 2063611"/>
                <a:gd name="connsiteY183" fmla="*/ 1320165 h 4169977"/>
                <a:gd name="connsiteX184" fmla="*/ 1525827 w 2063611"/>
                <a:gd name="connsiteY184" fmla="*/ 1320165 h 4169977"/>
                <a:gd name="connsiteX185" fmla="*/ 750492 w 2063611"/>
                <a:gd name="connsiteY185" fmla="*/ 1416367 h 4169977"/>
                <a:gd name="connsiteX186" fmla="*/ 750492 w 2063611"/>
                <a:gd name="connsiteY186" fmla="*/ 1416367 h 4169977"/>
                <a:gd name="connsiteX187" fmla="*/ 1551545 w 2063611"/>
                <a:gd name="connsiteY187" fmla="*/ 1757362 h 4169977"/>
                <a:gd name="connsiteX188" fmla="*/ 1551545 w 2063611"/>
                <a:gd name="connsiteY188" fmla="*/ 1757362 h 4169977"/>
                <a:gd name="connsiteX189" fmla="*/ 1759190 w 2063611"/>
                <a:gd name="connsiteY189" fmla="*/ 1800225 h 4169977"/>
                <a:gd name="connsiteX190" fmla="*/ 1759190 w 2063611"/>
                <a:gd name="connsiteY190" fmla="*/ 1800225 h 4169977"/>
                <a:gd name="connsiteX191" fmla="*/ 1762047 w 2063611"/>
                <a:gd name="connsiteY191" fmla="*/ 1999297 h 4169977"/>
                <a:gd name="connsiteX192" fmla="*/ 1762047 w 2063611"/>
                <a:gd name="connsiteY192" fmla="*/ 1999297 h 4169977"/>
                <a:gd name="connsiteX193" fmla="*/ 144702 w 2063611"/>
                <a:gd name="connsiteY193" fmla="*/ 2322195 h 4169977"/>
                <a:gd name="connsiteX194" fmla="*/ 144702 w 2063611"/>
                <a:gd name="connsiteY194" fmla="*/ 2322195 h 4169977"/>
                <a:gd name="connsiteX195" fmla="*/ 294245 w 2063611"/>
                <a:gd name="connsiteY195" fmla="*/ 2390775 h 4169977"/>
                <a:gd name="connsiteX196" fmla="*/ 461885 w 2063611"/>
                <a:gd name="connsiteY196" fmla="*/ 2419350 h 4169977"/>
                <a:gd name="connsiteX197" fmla="*/ 294245 w 2063611"/>
                <a:gd name="connsiteY197" fmla="*/ 2390775 h 4169977"/>
                <a:gd name="connsiteX198" fmla="*/ 510462 w 2063611"/>
                <a:gd name="connsiteY198" fmla="*/ 2399347 h 4169977"/>
                <a:gd name="connsiteX199" fmla="*/ 510462 w 2063611"/>
                <a:gd name="connsiteY199" fmla="*/ 2399347 h 4169977"/>
                <a:gd name="connsiteX200" fmla="*/ 416165 w 2063611"/>
                <a:gd name="connsiteY200" fmla="*/ 2728912 h 4169977"/>
                <a:gd name="connsiteX201" fmla="*/ 416165 w 2063611"/>
                <a:gd name="connsiteY201" fmla="*/ 2728912 h 4169977"/>
                <a:gd name="connsiteX0" fmla="*/ 941945 w 2063611"/>
                <a:gd name="connsiteY0" fmla="*/ 0 h 4193611"/>
                <a:gd name="connsiteX1" fmla="*/ 876222 w 2063611"/>
                <a:gd name="connsiteY1" fmla="*/ 98107 h 4193611"/>
                <a:gd name="connsiteX2" fmla="*/ 901940 w 2063611"/>
                <a:gd name="connsiteY2" fmla="*/ 231457 h 4193611"/>
                <a:gd name="connsiteX3" fmla="*/ 826692 w 2063611"/>
                <a:gd name="connsiteY3" fmla="*/ 186690 h 4193611"/>
                <a:gd name="connsiteX4" fmla="*/ 810500 w 2063611"/>
                <a:gd name="connsiteY4" fmla="*/ 294322 h 4193611"/>
                <a:gd name="connsiteX5" fmla="*/ 802880 w 2063611"/>
                <a:gd name="connsiteY5" fmla="*/ 320992 h 4193611"/>
                <a:gd name="connsiteX6" fmla="*/ 677150 w 2063611"/>
                <a:gd name="connsiteY6" fmla="*/ 374332 h 4193611"/>
                <a:gd name="connsiteX7" fmla="*/ 696200 w 2063611"/>
                <a:gd name="connsiteY7" fmla="*/ 443865 h 4193611"/>
                <a:gd name="connsiteX8" fmla="*/ 707630 w 2063611"/>
                <a:gd name="connsiteY8" fmla="*/ 532447 h 4193611"/>
                <a:gd name="connsiteX9" fmla="*/ 820977 w 2063611"/>
                <a:gd name="connsiteY9" fmla="*/ 566737 h 4193611"/>
                <a:gd name="connsiteX10" fmla="*/ 940040 w 2063611"/>
                <a:gd name="connsiteY10" fmla="*/ 570547 h 4193611"/>
                <a:gd name="connsiteX11" fmla="*/ 724775 w 2063611"/>
                <a:gd name="connsiteY11" fmla="*/ 611505 h 4193611"/>
                <a:gd name="connsiteX12" fmla="*/ 523797 w 2063611"/>
                <a:gd name="connsiteY12" fmla="*/ 594360 h 4193611"/>
                <a:gd name="connsiteX13" fmla="*/ 590472 w 2063611"/>
                <a:gd name="connsiteY13" fmla="*/ 641985 h 4193611"/>
                <a:gd name="connsiteX14" fmla="*/ 621905 w 2063611"/>
                <a:gd name="connsiteY14" fmla="*/ 681037 h 4193611"/>
                <a:gd name="connsiteX15" fmla="*/ 707630 w 2063611"/>
                <a:gd name="connsiteY15" fmla="*/ 721042 h 4193611"/>
                <a:gd name="connsiteX16" fmla="*/ 940040 w 2063611"/>
                <a:gd name="connsiteY16" fmla="*/ 681990 h 4193611"/>
                <a:gd name="connsiteX17" fmla="*/ 667625 w 2063611"/>
                <a:gd name="connsiteY17" fmla="*/ 751522 h 4193611"/>
                <a:gd name="connsiteX18" fmla="*/ 520940 w 2063611"/>
                <a:gd name="connsiteY18" fmla="*/ 781050 h 4193611"/>
                <a:gd name="connsiteX19" fmla="*/ 523797 w 2063611"/>
                <a:gd name="connsiteY19" fmla="*/ 839152 h 4193611"/>
                <a:gd name="connsiteX20" fmla="*/ 561897 w 2063611"/>
                <a:gd name="connsiteY20" fmla="*/ 905827 h 4193611"/>
                <a:gd name="connsiteX21" fmla="*/ 495222 w 2063611"/>
                <a:gd name="connsiteY21" fmla="*/ 951547 h 4193611"/>
                <a:gd name="connsiteX22" fmla="*/ 402830 w 2063611"/>
                <a:gd name="connsiteY22" fmla="*/ 965835 h 4193611"/>
                <a:gd name="connsiteX23" fmla="*/ 539990 w 2063611"/>
                <a:gd name="connsiteY23" fmla="*/ 1060132 h 4193611"/>
                <a:gd name="connsiteX24" fmla="*/ 722870 w 2063611"/>
                <a:gd name="connsiteY24" fmla="*/ 1148715 h 4193611"/>
                <a:gd name="connsiteX25" fmla="*/ 401877 w 2063611"/>
                <a:gd name="connsiteY25" fmla="*/ 1197292 h 4193611"/>
                <a:gd name="connsiteX26" fmla="*/ 523797 w 2063611"/>
                <a:gd name="connsiteY26" fmla="*/ 1303020 h 4193611"/>
                <a:gd name="connsiteX27" fmla="*/ 359015 w 2063611"/>
                <a:gd name="connsiteY27" fmla="*/ 1358265 h 4193611"/>
                <a:gd name="connsiteX28" fmla="*/ 630477 w 2063611"/>
                <a:gd name="connsiteY28" fmla="*/ 1405890 h 4193611"/>
                <a:gd name="connsiteX29" fmla="*/ 610475 w 2063611"/>
                <a:gd name="connsiteY29" fmla="*/ 1480185 h 4193611"/>
                <a:gd name="connsiteX30" fmla="*/ 279005 w 2063611"/>
                <a:gd name="connsiteY30" fmla="*/ 1581150 h 4193611"/>
                <a:gd name="connsiteX31" fmla="*/ 543800 w 2063611"/>
                <a:gd name="connsiteY31" fmla="*/ 1681162 h 4193611"/>
                <a:gd name="connsiteX32" fmla="*/ 620000 w 2063611"/>
                <a:gd name="connsiteY32" fmla="*/ 1659255 h 4193611"/>
                <a:gd name="connsiteX33" fmla="*/ 727632 w 2063611"/>
                <a:gd name="connsiteY33" fmla="*/ 1655445 h 4193611"/>
                <a:gd name="connsiteX34" fmla="*/ 597140 w 2063611"/>
                <a:gd name="connsiteY34" fmla="*/ 1752600 h 4193611"/>
                <a:gd name="connsiteX35" fmla="*/ 210425 w 2063611"/>
                <a:gd name="connsiteY35" fmla="*/ 1787842 h 4193611"/>
                <a:gd name="connsiteX36" fmla="*/ 207567 w 2063611"/>
                <a:gd name="connsiteY36" fmla="*/ 1855470 h 4193611"/>
                <a:gd name="connsiteX37" fmla="*/ 328535 w 2063611"/>
                <a:gd name="connsiteY37" fmla="*/ 1906905 h 4193611"/>
                <a:gd name="connsiteX38" fmla="*/ 465695 w 2063611"/>
                <a:gd name="connsiteY38" fmla="*/ 1909762 h 4193611"/>
                <a:gd name="connsiteX39" fmla="*/ 546657 w 2063611"/>
                <a:gd name="connsiteY39" fmla="*/ 1945957 h 4193611"/>
                <a:gd name="connsiteX40" fmla="*/ 595235 w 2063611"/>
                <a:gd name="connsiteY40" fmla="*/ 1997392 h 4193611"/>
                <a:gd name="connsiteX41" fmla="*/ 268527 w 2063611"/>
                <a:gd name="connsiteY41" fmla="*/ 2017395 h 4193611"/>
                <a:gd name="connsiteX42" fmla="*/ 229475 w 2063611"/>
                <a:gd name="connsiteY42" fmla="*/ 2042160 h 4193611"/>
                <a:gd name="connsiteX43" fmla="*/ 255192 w 2063611"/>
                <a:gd name="connsiteY43" fmla="*/ 2085022 h 4193611"/>
                <a:gd name="connsiteX44" fmla="*/ 413307 w 2063611"/>
                <a:gd name="connsiteY44" fmla="*/ 2144077 h 4193611"/>
                <a:gd name="connsiteX45" fmla="*/ 473315 w 2063611"/>
                <a:gd name="connsiteY45" fmla="*/ 2166937 h 4193611"/>
                <a:gd name="connsiteX46" fmla="*/ 262812 w 2063611"/>
                <a:gd name="connsiteY46" fmla="*/ 2221230 h 4193611"/>
                <a:gd name="connsiteX47" fmla="*/ 98982 w 2063611"/>
                <a:gd name="connsiteY47" fmla="*/ 2243137 h 4193611"/>
                <a:gd name="connsiteX48" fmla="*/ 38022 w 2063611"/>
                <a:gd name="connsiteY48" fmla="*/ 2283142 h 4193611"/>
                <a:gd name="connsiteX49" fmla="*/ 77075 w 2063611"/>
                <a:gd name="connsiteY49" fmla="*/ 2346007 h 4193611"/>
                <a:gd name="connsiteX50" fmla="*/ 196137 w 2063611"/>
                <a:gd name="connsiteY50" fmla="*/ 2437447 h 4193611"/>
                <a:gd name="connsiteX51" fmla="*/ 165657 w 2063611"/>
                <a:gd name="connsiteY51" fmla="*/ 2471737 h 4193611"/>
                <a:gd name="connsiteX52" fmla="*/ 194232 w 2063611"/>
                <a:gd name="connsiteY52" fmla="*/ 2512695 h 4193611"/>
                <a:gd name="connsiteX53" fmla="*/ 294245 w 2063611"/>
                <a:gd name="connsiteY53" fmla="*/ 2551747 h 4193611"/>
                <a:gd name="connsiteX54" fmla="*/ 69455 w 2063611"/>
                <a:gd name="connsiteY54" fmla="*/ 2582227 h 4193611"/>
                <a:gd name="connsiteX55" fmla="*/ 51357 w 2063611"/>
                <a:gd name="connsiteY55" fmla="*/ 2652712 h 4193611"/>
                <a:gd name="connsiteX56" fmla="*/ 103745 w 2063611"/>
                <a:gd name="connsiteY56" fmla="*/ 2686050 h 4193611"/>
                <a:gd name="connsiteX57" fmla="*/ 207567 w 2063611"/>
                <a:gd name="connsiteY57" fmla="*/ 2720340 h 4193611"/>
                <a:gd name="connsiteX58" fmla="*/ 255192 w 2063611"/>
                <a:gd name="connsiteY58" fmla="*/ 2748915 h 4193611"/>
                <a:gd name="connsiteX59" fmla="*/ 351395 w 2063611"/>
                <a:gd name="connsiteY59" fmla="*/ 2726055 h 4193611"/>
                <a:gd name="connsiteX60" fmla="*/ 247572 w 2063611"/>
                <a:gd name="connsiteY60" fmla="*/ 2751772 h 4193611"/>
                <a:gd name="connsiteX61" fmla="*/ 38022 w 2063611"/>
                <a:gd name="connsiteY61" fmla="*/ 2799397 h 4193611"/>
                <a:gd name="connsiteX62" fmla="*/ 38975 w 2063611"/>
                <a:gd name="connsiteY62" fmla="*/ 2858452 h 4193611"/>
                <a:gd name="connsiteX63" fmla="*/ 81837 w 2063611"/>
                <a:gd name="connsiteY63" fmla="*/ 2887980 h 4193611"/>
                <a:gd name="connsiteX64" fmla="*/ 148512 w 2063611"/>
                <a:gd name="connsiteY64" fmla="*/ 2895600 h 4193611"/>
                <a:gd name="connsiteX65" fmla="*/ 336155 w 2063611"/>
                <a:gd name="connsiteY65" fmla="*/ 2907030 h 4193611"/>
                <a:gd name="connsiteX66" fmla="*/ 294245 w 2063611"/>
                <a:gd name="connsiteY66" fmla="*/ 2948940 h 4193611"/>
                <a:gd name="connsiteX67" fmla="*/ 354252 w 2063611"/>
                <a:gd name="connsiteY67" fmla="*/ 2973705 h 4193611"/>
                <a:gd name="connsiteX68" fmla="*/ 504747 w 2063611"/>
                <a:gd name="connsiteY68" fmla="*/ 3022282 h 4193611"/>
                <a:gd name="connsiteX69" fmla="*/ 596187 w 2063611"/>
                <a:gd name="connsiteY69" fmla="*/ 3050857 h 4193611"/>
                <a:gd name="connsiteX70" fmla="*/ 818120 w 2063611"/>
                <a:gd name="connsiteY70" fmla="*/ 2947035 h 4193611"/>
                <a:gd name="connsiteX71" fmla="*/ 950517 w 2063611"/>
                <a:gd name="connsiteY71" fmla="*/ 2920365 h 4193611"/>
                <a:gd name="connsiteX72" fmla="*/ 969726 w 2063611"/>
                <a:gd name="connsiteY72" fmla="*/ 4129452 h 4193611"/>
                <a:gd name="connsiteX73" fmla="*/ 1172829 w 2063611"/>
                <a:gd name="connsiteY73" fmla="*/ 4090952 h 4193611"/>
                <a:gd name="connsiteX74" fmla="*/ 1112442 w 2063611"/>
                <a:gd name="connsiteY74" fmla="*/ 3013710 h 4193611"/>
                <a:gd name="connsiteX75" fmla="*/ 1184832 w 2063611"/>
                <a:gd name="connsiteY75" fmla="*/ 2989897 h 4193611"/>
                <a:gd name="connsiteX76" fmla="*/ 1461057 w 2063611"/>
                <a:gd name="connsiteY76" fmla="*/ 3019425 h 4193611"/>
                <a:gd name="connsiteX77" fmla="*/ 1554402 w 2063611"/>
                <a:gd name="connsiteY77" fmla="*/ 2995612 h 4193611"/>
                <a:gd name="connsiteX78" fmla="*/ 1672512 w 2063611"/>
                <a:gd name="connsiteY78" fmla="*/ 3023235 h 4193611"/>
                <a:gd name="connsiteX79" fmla="*/ 1741092 w 2063611"/>
                <a:gd name="connsiteY79" fmla="*/ 2988945 h 4193611"/>
                <a:gd name="connsiteX80" fmla="*/ 1886825 w 2063611"/>
                <a:gd name="connsiteY80" fmla="*/ 3002280 h 4193611"/>
                <a:gd name="connsiteX81" fmla="*/ 1881110 w 2063611"/>
                <a:gd name="connsiteY81" fmla="*/ 2937510 h 4193611"/>
                <a:gd name="connsiteX82" fmla="*/ 1957310 w 2063611"/>
                <a:gd name="connsiteY82" fmla="*/ 2940367 h 4193611"/>
                <a:gd name="connsiteX83" fmla="*/ 1941117 w 2063611"/>
                <a:gd name="connsiteY83" fmla="*/ 2906077 h 4193611"/>
                <a:gd name="connsiteX84" fmla="*/ 1836342 w 2063611"/>
                <a:gd name="connsiteY84" fmla="*/ 2846070 h 4193611"/>
                <a:gd name="connsiteX85" fmla="*/ 1876347 w 2063611"/>
                <a:gd name="connsiteY85" fmla="*/ 2811780 h 4193611"/>
                <a:gd name="connsiteX86" fmla="*/ 1902065 w 2063611"/>
                <a:gd name="connsiteY86" fmla="*/ 2783205 h 4193611"/>
                <a:gd name="connsiteX87" fmla="*/ 2024937 w 2063611"/>
                <a:gd name="connsiteY87" fmla="*/ 2750820 h 4193611"/>
                <a:gd name="connsiteX88" fmla="*/ 2029700 w 2063611"/>
                <a:gd name="connsiteY88" fmla="*/ 2704147 h 4193611"/>
                <a:gd name="connsiteX89" fmla="*/ 2001125 w 2063611"/>
                <a:gd name="connsiteY89" fmla="*/ 2663190 h 4193611"/>
                <a:gd name="connsiteX90" fmla="*/ 1936355 w 2063611"/>
                <a:gd name="connsiteY90" fmla="*/ 2638425 h 4193611"/>
                <a:gd name="connsiteX91" fmla="*/ 1785860 w 2063611"/>
                <a:gd name="connsiteY91" fmla="*/ 2644140 h 4193611"/>
                <a:gd name="connsiteX92" fmla="*/ 1490585 w 2063611"/>
                <a:gd name="connsiteY92" fmla="*/ 2531745 h 4193611"/>
                <a:gd name="connsiteX93" fmla="*/ 1584882 w 2063611"/>
                <a:gd name="connsiteY93" fmla="*/ 2527935 h 4193611"/>
                <a:gd name="connsiteX94" fmla="*/ 1817292 w 2063611"/>
                <a:gd name="connsiteY94" fmla="*/ 2559367 h 4193611"/>
                <a:gd name="connsiteX95" fmla="*/ 1931592 w 2063611"/>
                <a:gd name="connsiteY95" fmla="*/ 2442210 h 4193611"/>
                <a:gd name="connsiteX96" fmla="*/ 1993505 w 2063611"/>
                <a:gd name="connsiteY96" fmla="*/ 2409825 h 4193611"/>
                <a:gd name="connsiteX97" fmla="*/ 1985885 w 2063611"/>
                <a:gd name="connsiteY97" fmla="*/ 2380297 h 4193611"/>
                <a:gd name="connsiteX98" fmla="*/ 1542020 w 2063611"/>
                <a:gd name="connsiteY98" fmla="*/ 2321242 h 4193611"/>
                <a:gd name="connsiteX99" fmla="*/ 1547735 w 2063611"/>
                <a:gd name="connsiteY99" fmla="*/ 2275522 h 4193611"/>
                <a:gd name="connsiteX100" fmla="*/ 1816340 w 2063611"/>
                <a:gd name="connsiteY100" fmla="*/ 2284095 h 4193611"/>
                <a:gd name="connsiteX101" fmla="*/ 1987790 w 2063611"/>
                <a:gd name="connsiteY101" fmla="*/ 2151697 h 4193611"/>
                <a:gd name="connsiteX102" fmla="*/ 2006840 w 2063611"/>
                <a:gd name="connsiteY102" fmla="*/ 2117407 h 4193611"/>
                <a:gd name="connsiteX103" fmla="*/ 1692515 w 2063611"/>
                <a:gd name="connsiteY103" fmla="*/ 2054542 h 4193611"/>
                <a:gd name="connsiteX104" fmla="*/ 1801100 w 2063611"/>
                <a:gd name="connsiteY104" fmla="*/ 2020252 h 4193611"/>
                <a:gd name="connsiteX105" fmla="*/ 1829675 w 2063611"/>
                <a:gd name="connsiteY105" fmla="*/ 1993582 h 4193611"/>
                <a:gd name="connsiteX106" fmla="*/ 1868727 w 2063611"/>
                <a:gd name="connsiteY106" fmla="*/ 1927860 h 4193611"/>
                <a:gd name="connsiteX107" fmla="*/ 1593455 w 2063611"/>
                <a:gd name="connsiteY107" fmla="*/ 1862137 h 4193611"/>
                <a:gd name="connsiteX108" fmla="*/ 1816340 w 2063611"/>
                <a:gd name="connsiteY108" fmla="*/ 1730692 h 4193611"/>
                <a:gd name="connsiteX109" fmla="*/ 1584882 w 2063611"/>
                <a:gd name="connsiteY109" fmla="*/ 1722120 h 4193611"/>
                <a:gd name="connsiteX110" fmla="*/ 1632507 w 2063611"/>
                <a:gd name="connsiteY110" fmla="*/ 1685925 h 4193611"/>
                <a:gd name="connsiteX111" fmla="*/ 1641080 w 2063611"/>
                <a:gd name="connsiteY111" fmla="*/ 1644967 h 4193611"/>
                <a:gd name="connsiteX112" fmla="*/ 1430577 w 2063611"/>
                <a:gd name="connsiteY112" fmla="*/ 1605915 h 4193611"/>
                <a:gd name="connsiteX113" fmla="*/ 1512492 w 2063611"/>
                <a:gd name="connsiteY113" fmla="*/ 1549717 h 4193611"/>
                <a:gd name="connsiteX114" fmla="*/ 1690610 w 2063611"/>
                <a:gd name="connsiteY114" fmla="*/ 1452562 h 4193611"/>
                <a:gd name="connsiteX115" fmla="*/ 1532495 w 2063611"/>
                <a:gd name="connsiteY115" fmla="*/ 1428750 h 4193611"/>
                <a:gd name="connsiteX116" fmla="*/ 1513445 w 2063611"/>
                <a:gd name="connsiteY116" fmla="*/ 1381125 h 4193611"/>
                <a:gd name="connsiteX117" fmla="*/ 1275320 w 2063611"/>
                <a:gd name="connsiteY117" fmla="*/ 1353502 h 4193611"/>
                <a:gd name="connsiteX118" fmla="*/ 1561070 w 2063611"/>
                <a:gd name="connsiteY118" fmla="*/ 1321117 h 4193611"/>
                <a:gd name="connsiteX119" fmla="*/ 1586787 w 2063611"/>
                <a:gd name="connsiteY119" fmla="*/ 1202055 h 4193611"/>
                <a:gd name="connsiteX120" fmla="*/ 1433435 w 2063611"/>
                <a:gd name="connsiteY120" fmla="*/ 1143952 h 4193611"/>
                <a:gd name="connsiteX121" fmla="*/ 1120062 w 2063611"/>
                <a:gd name="connsiteY121" fmla="*/ 1087755 h 4193611"/>
                <a:gd name="connsiteX122" fmla="*/ 1302942 w 2063611"/>
                <a:gd name="connsiteY122" fmla="*/ 1102042 h 4193611"/>
                <a:gd name="connsiteX123" fmla="*/ 1399145 w 2063611"/>
                <a:gd name="connsiteY123" fmla="*/ 1087755 h 4193611"/>
                <a:gd name="connsiteX124" fmla="*/ 1501062 w 2063611"/>
                <a:gd name="connsiteY124" fmla="*/ 1033462 h 4193611"/>
                <a:gd name="connsiteX125" fmla="*/ 1524875 w 2063611"/>
                <a:gd name="connsiteY125" fmla="*/ 962025 h 4193611"/>
                <a:gd name="connsiteX126" fmla="*/ 1414385 w 2063611"/>
                <a:gd name="connsiteY126" fmla="*/ 931545 h 4193611"/>
                <a:gd name="connsiteX127" fmla="*/ 1147685 w 2063611"/>
                <a:gd name="connsiteY127" fmla="*/ 896302 h 4193611"/>
                <a:gd name="connsiteX128" fmla="*/ 1297227 w 2063611"/>
                <a:gd name="connsiteY128" fmla="*/ 877252 h 4193611"/>
                <a:gd name="connsiteX129" fmla="*/ 1344852 w 2063611"/>
                <a:gd name="connsiteY129" fmla="*/ 861060 h 4193611"/>
                <a:gd name="connsiteX130" fmla="*/ 1473440 w 2063611"/>
                <a:gd name="connsiteY130" fmla="*/ 824865 h 4193611"/>
                <a:gd name="connsiteX131" fmla="*/ 1356282 w 2063611"/>
                <a:gd name="connsiteY131" fmla="*/ 791527 h 4193611"/>
                <a:gd name="connsiteX132" fmla="*/ 1123872 w 2063611"/>
                <a:gd name="connsiteY132" fmla="*/ 748665 h 4193611"/>
                <a:gd name="connsiteX133" fmla="*/ 1012430 w 2063611"/>
                <a:gd name="connsiteY133" fmla="*/ 648652 h 4193611"/>
                <a:gd name="connsiteX134" fmla="*/ 1081010 w 2063611"/>
                <a:gd name="connsiteY134" fmla="*/ 666750 h 4193611"/>
                <a:gd name="connsiteX135" fmla="*/ 1237220 w 2063611"/>
                <a:gd name="connsiteY135" fmla="*/ 720090 h 4193611"/>
                <a:gd name="connsiteX136" fmla="*/ 1382000 w 2063611"/>
                <a:gd name="connsiteY136" fmla="*/ 660082 h 4193611"/>
                <a:gd name="connsiteX137" fmla="*/ 1167687 w 2063611"/>
                <a:gd name="connsiteY137" fmla="*/ 582930 h 4193611"/>
                <a:gd name="connsiteX138" fmla="*/ 1173402 w 2063611"/>
                <a:gd name="connsiteY138" fmla="*/ 506730 h 4193611"/>
                <a:gd name="connsiteX139" fmla="*/ 1221027 w 2063611"/>
                <a:gd name="connsiteY139" fmla="*/ 408622 h 4193611"/>
                <a:gd name="connsiteX140" fmla="*/ 1244840 w 2063611"/>
                <a:gd name="connsiteY140" fmla="*/ 291465 h 4193611"/>
                <a:gd name="connsiteX141" fmla="*/ 1028622 w 2063611"/>
                <a:gd name="connsiteY141" fmla="*/ 443865 h 4193611"/>
                <a:gd name="connsiteX142" fmla="*/ 1051482 w 2063611"/>
                <a:gd name="connsiteY142" fmla="*/ 315277 h 4193611"/>
                <a:gd name="connsiteX143" fmla="*/ 1045767 w 2063611"/>
                <a:gd name="connsiteY143" fmla="*/ 244792 h 4193611"/>
                <a:gd name="connsiteX144" fmla="*/ 1105775 w 2063611"/>
                <a:gd name="connsiteY144" fmla="*/ 204787 h 4193611"/>
                <a:gd name="connsiteX145" fmla="*/ 1057197 w 2063611"/>
                <a:gd name="connsiteY145" fmla="*/ 178117 h 4193611"/>
                <a:gd name="connsiteX146" fmla="*/ 984807 w 2063611"/>
                <a:gd name="connsiteY146" fmla="*/ 184785 h 4193611"/>
                <a:gd name="connsiteX147" fmla="*/ 989570 w 2063611"/>
                <a:gd name="connsiteY147" fmla="*/ 104775 h 4193611"/>
                <a:gd name="connsiteX148" fmla="*/ 941945 w 2063611"/>
                <a:gd name="connsiteY148" fmla="*/ 0 h 4193611"/>
                <a:gd name="connsiteX149" fmla="*/ 941945 w 2063611"/>
                <a:gd name="connsiteY149" fmla="*/ 0 h 4193611"/>
                <a:gd name="connsiteX150" fmla="*/ 941945 w 2063611"/>
                <a:gd name="connsiteY150" fmla="*/ 0 h 4193611"/>
                <a:gd name="connsiteX151" fmla="*/ 879080 w 2063611"/>
                <a:gd name="connsiteY151" fmla="*/ 280035 h 4193611"/>
                <a:gd name="connsiteX152" fmla="*/ 900987 w 2063611"/>
                <a:gd name="connsiteY152" fmla="*/ 320040 h 4193611"/>
                <a:gd name="connsiteX153" fmla="*/ 879080 w 2063611"/>
                <a:gd name="connsiteY153" fmla="*/ 280035 h 4193611"/>
                <a:gd name="connsiteX154" fmla="*/ 856220 w 2063611"/>
                <a:gd name="connsiteY154" fmla="*/ 397192 h 4193611"/>
                <a:gd name="connsiteX155" fmla="*/ 869555 w 2063611"/>
                <a:gd name="connsiteY155" fmla="*/ 428625 h 4193611"/>
                <a:gd name="connsiteX156" fmla="*/ 856220 w 2063611"/>
                <a:gd name="connsiteY156" fmla="*/ 397192 h 4193611"/>
                <a:gd name="connsiteX157" fmla="*/ 1109585 w 2063611"/>
                <a:gd name="connsiteY157" fmla="*/ 462915 h 4193611"/>
                <a:gd name="connsiteX158" fmla="*/ 1059102 w 2063611"/>
                <a:gd name="connsiteY158" fmla="*/ 503872 h 4193611"/>
                <a:gd name="connsiteX159" fmla="*/ 1109585 w 2063611"/>
                <a:gd name="connsiteY159" fmla="*/ 462915 h 4193611"/>
                <a:gd name="connsiteX160" fmla="*/ 1001952 w 2063611"/>
                <a:gd name="connsiteY160" fmla="*/ 577215 h 4193611"/>
                <a:gd name="connsiteX161" fmla="*/ 1021955 w 2063611"/>
                <a:gd name="connsiteY161" fmla="*/ 592455 h 4193611"/>
                <a:gd name="connsiteX162" fmla="*/ 1001952 w 2063611"/>
                <a:gd name="connsiteY162" fmla="*/ 577215 h 4193611"/>
                <a:gd name="connsiteX163" fmla="*/ 1001952 w 2063611"/>
                <a:gd name="connsiteY163" fmla="*/ 577215 h 4193611"/>
                <a:gd name="connsiteX164" fmla="*/ 1103870 w 2063611"/>
                <a:gd name="connsiteY164" fmla="*/ 596265 h 4193611"/>
                <a:gd name="connsiteX165" fmla="*/ 1103870 w 2063611"/>
                <a:gd name="connsiteY165" fmla="*/ 596265 h 4193611"/>
                <a:gd name="connsiteX166" fmla="*/ 1243887 w 2063611"/>
                <a:gd name="connsiteY166" fmla="*/ 625792 h 4193611"/>
                <a:gd name="connsiteX167" fmla="*/ 1243887 w 2063611"/>
                <a:gd name="connsiteY167" fmla="*/ 625792 h 4193611"/>
                <a:gd name="connsiteX168" fmla="*/ 1025765 w 2063611"/>
                <a:gd name="connsiteY168" fmla="*/ 753427 h 4193611"/>
                <a:gd name="connsiteX169" fmla="*/ 1021002 w 2063611"/>
                <a:gd name="connsiteY169" fmla="*/ 773430 h 4193611"/>
                <a:gd name="connsiteX170" fmla="*/ 1025765 w 2063611"/>
                <a:gd name="connsiteY170" fmla="*/ 753427 h 4193611"/>
                <a:gd name="connsiteX171" fmla="*/ 1025765 w 2063611"/>
                <a:gd name="connsiteY171" fmla="*/ 753427 h 4193611"/>
                <a:gd name="connsiteX172" fmla="*/ 954327 w 2063611"/>
                <a:gd name="connsiteY172" fmla="*/ 860107 h 4193611"/>
                <a:gd name="connsiteX173" fmla="*/ 954327 w 2063611"/>
                <a:gd name="connsiteY173" fmla="*/ 860107 h 4193611"/>
                <a:gd name="connsiteX174" fmla="*/ 1029575 w 2063611"/>
                <a:gd name="connsiteY174" fmla="*/ 877252 h 4193611"/>
                <a:gd name="connsiteX175" fmla="*/ 1029575 w 2063611"/>
                <a:gd name="connsiteY175" fmla="*/ 877252 h 4193611"/>
                <a:gd name="connsiteX176" fmla="*/ 914322 w 2063611"/>
                <a:gd name="connsiteY176" fmla="*/ 881062 h 4193611"/>
                <a:gd name="connsiteX177" fmla="*/ 914322 w 2063611"/>
                <a:gd name="connsiteY177" fmla="*/ 881062 h 4193611"/>
                <a:gd name="connsiteX178" fmla="*/ 867650 w 2063611"/>
                <a:gd name="connsiteY178" fmla="*/ 897255 h 4193611"/>
                <a:gd name="connsiteX179" fmla="*/ 867650 w 2063611"/>
                <a:gd name="connsiteY179" fmla="*/ 897255 h 4193611"/>
                <a:gd name="connsiteX180" fmla="*/ 674292 w 2063611"/>
                <a:gd name="connsiteY180" fmla="*/ 897255 h 4193611"/>
                <a:gd name="connsiteX181" fmla="*/ 770495 w 2063611"/>
                <a:gd name="connsiteY181" fmla="*/ 939165 h 4193611"/>
                <a:gd name="connsiteX182" fmla="*/ 674292 w 2063611"/>
                <a:gd name="connsiteY182" fmla="*/ 897255 h 4193611"/>
                <a:gd name="connsiteX183" fmla="*/ 1525827 w 2063611"/>
                <a:gd name="connsiteY183" fmla="*/ 1320165 h 4193611"/>
                <a:gd name="connsiteX184" fmla="*/ 1525827 w 2063611"/>
                <a:gd name="connsiteY184" fmla="*/ 1320165 h 4193611"/>
                <a:gd name="connsiteX185" fmla="*/ 750492 w 2063611"/>
                <a:gd name="connsiteY185" fmla="*/ 1416367 h 4193611"/>
                <a:gd name="connsiteX186" fmla="*/ 750492 w 2063611"/>
                <a:gd name="connsiteY186" fmla="*/ 1416367 h 4193611"/>
                <a:gd name="connsiteX187" fmla="*/ 1551545 w 2063611"/>
                <a:gd name="connsiteY187" fmla="*/ 1757362 h 4193611"/>
                <a:gd name="connsiteX188" fmla="*/ 1551545 w 2063611"/>
                <a:gd name="connsiteY188" fmla="*/ 1757362 h 4193611"/>
                <a:gd name="connsiteX189" fmla="*/ 1759190 w 2063611"/>
                <a:gd name="connsiteY189" fmla="*/ 1800225 h 4193611"/>
                <a:gd name="connsiteX190" fmla="*/ 1759190 w 2063611"/>
                <a:gd name="connsiteY190" fmla="*/ 1800225 h 4193611"/>
                <a:gd name="connsiteX191" fmla="*/ 1762047 w 2063611"/>
                <a:gd name="connsiteY191" fmla="*/ 1999297 h 4193611"/>
                <a:gd name="connsiteX192" fmla="*/ 1762047 w 2063611"/>
                <a:gd name="connsiteY192" fmla="*/ 1999297 h 4193611"/>
                <a:gd name="connsiteX193" fmla="*/ 144702 w 2063611"/>
                <a:gd name="connsiteY193" fmla="*/ 2322195 h 4193611"/>
                <a:gd name="connsiteX194" fmla="*/ 144702 w 2063611"/>
                <a:gd name="connsiteY194" fmla="*/ 2322195 h 4193611"/>
                <a:gd name="connsiteX195" fmla="*/ 294245 w 2063611"/>
                <a:gd name="connsiteY195" fmla="*/ 2390775 h 4193611"/>
                <a:gd name="connsiteX196" fmla="*/ 461885 w 2063611"/>
                <a:gd name="connsiteY196" fmla="*/ 2419350 h 4193611"/>
                <a:gd name="connsiteX197" fmla="*/ 294245 w 2063611"/>
                <a:gd name="connsiteY197" fmla="*/ 2390775 h 4193611"/>
                <a:gd name="connsiteX198" fmla="*/ 510462 w 2063611"/>
                <a:gd name="connsiteY198" fmla="*/ 2399347 h 4193611"/>
                <a:gd name="connsiteX199" fmla="*/ 510462 w 2063611"/>
                <a:gd name="connsiteY199" fmla="*/ 2399347 h 4193611"/>
                <a:gd name="connsiteX200" fmla="*/ 416165 w 2063611"/>
                <a:gd name="connsiteY200" fmla="*/ 2728912 h 4193611"/>
                <a:gd name="connsiteX201" fmla="*/ 416165 w 2063611"/>
                <a:gd name="connsiteY201" fmla="*/ 2728912 h 4193611"/>
                <a:gd name="connsiteX0" fmla="*/ 941945 w 2063611"/>
                <a:gd name="connsiteY0" fmla="*/ 0 h 4131860"/>
                <a:gd name="connsiteX1" fmla="*/ 876222 w 2063611"/>
                <a:gd name="connsiteY1" fmla="*/ 98107 h 4131860"/>
                <a:gd name="connsiteX2" fmla="*/ 901940 w 2063611"/>
                <a:gd name="connsiteY2" fmla="*/ 231457 h 4131860"/>
                <a:gd name="connsiteX3" fmla="*/ 826692 w 2063611"/>
                <a:gd name="connsiteY3" fmla="*/ 186690 h 4131860"/>
                <a:gd name="connsiteX4" fmla="*/ 810500 w 2063611"/>
                <a:gd name="connsiteY4" fmla="*/ 294322 h 4131860"/>
                <a:gd name="connsiteX5" fmla="*/ 802880 w 2063611"/>
                <a:gd name="connsiteY5" fmla="*/ 320992 h 4131860"/>
                <a:gd name="connsiteX6" fmla="*/ 677150 w 2063611"/>
                <a:gd name="connsiteY6" fmla="*/ 374332 h 4131860"/>
                <a:gd name="connsiteX7" fmla="*/ 696200 w 2063611"/>
                <a:gd name="connsiteY7" fmla="*/ 443865 h 4131860"/>
                <a:gd name="connsiteX8" fmla="*/ 707630 w 2063611"/>
                <a:gd name="connsiteY8" fmla="*/ 532447 h 4131860"/>
                <a:gd name="connsiteX9" fmla="*/ 820977 w 2063611"/>
                <a:gd name="connsiteY9" fmla="*/ 566737 h 4131860"/>
                <a:gd name="connsiteX10" fmla="*/ 940040 w 2063611"/>
                <a:gd name="connsiteY10" fmla="*/ 570547 h 4131860"/>
                <a:gd name="connsiteX11" fmla="*/ 724775 w 2063611"/>
                <a:gd name="connsiteY11" fmla="*/ 611505 h 4131860"/>
                <a:gd name="connsiteX12" fmla="*/ 523797 w 2063611"/>
                <a:gd name="connsiteY12" fmla="*/ 594360 h 4131860"/>
                <a:gd name="connsiteX13" fmla="*/ 590472 w 2063611"/>
                <a:gd name="connsiteY13" fmla="*/ 641985 h 4131860"/>
                <a:gd name="connsiteX14" fmla="*/ 621905 w 2063611"/>
                <a:gd name="connsiteY14" fmla="*/ 681037 h 4131860"/>
                <a:gd name="connsiteX15" fmla="*/ 707630 w 2063611"/>
                <a:gd name="connsiteY15" fmla="*/ 721042 h 4131860"/>
                <a:gd name="connsiteX16" fmla="*/ 940040 w 2063611"/>
                <a:gd name="connsiteY16" fmla="*/ 681990 h 4131860"/>
                <a:gd name="connsiteX17" fmla="*/ 667625 w 2063611"/>
                <a:gd name="connsiteY17" fmla="*/ 751522 h 4131860"/>
                <a:gd name="connsiteX18" fmla="*/ 520940 w 2063611"/>
                <a:gd name="connsiteY18" fmla="*/ 781050 h 4131860"/>
                <a:gd name="connsiteX19" fmla="*/ 523797 w 2063611"/>
                <a:gd name="connsiteY19" fmla="*/ 839152 h 4131860"/>
                <a:gd name="connsiteX20" fmla="*/ 561897 w 2063611"/>
                <a:gd name="connsiteY20" fmla="*/ 905827 h 4131860"/>
                <a:gd name="connsiteX21" fmla="*/ 495222 w 2063611"/>
                <a:gd name="connsiteY21" fmla="*/ 951547 h 4131860"/>
                <a:gd name="connsiteX22" fmla="*/ 402830 w 2063611"/>
                <a:gd name="connsiteY22" fmla="*/ 965835 h 4131860"/>
                <a:gd name="connsiteX23" fmla="*/ 539990 w 2063611"/>
                <a:gd name="connsiteY23" fmla="*/ 1060132 h 4131860"/>
                <a:gd name="connsiteX24" fmla="*/ 722870 w 2063611"/>
                <a:gd name="connsiteY24" fmla="*/ 1148715 h 4131860"/>
                <a:gd name="connsiteX25" fmla="*/ 401877 w 2063611"/>
                <a:gd name="connsiteY25" fmla="*/ 1197292 h 4131860"/>
                <a:gd name="connsiteX26" fmla="*/ 523797 w 2063611"/>
                <a:gd name="connsiteY26" fmla="*/ 1303020 h 4131860"/>
                <a:gd name="connsiteX27" fmla="*/ 359015 w 2063611"/>
                <a:gd name="connsiteY27" fmla="*/ 1358265 h 4131860"/>
                <a:gd name="connsiteX28" fmla="*/ 630477 w 2063611"/>
                <a:gd name="connsiteY28" fmla="*/ 1405890 h 4131860"/>
                <a:gd name="connsiteX29" fmla="*/ 610475 w 2063611"/>
                <a:gd name="connsiteY29" fmla="*/ 1480185 h 4131860"/>
                <a:gd name="connsiteX30" fmla="*/ 279005 w 2063611"/>
                <a:gd name="connsiteY30" fmla="*/ 1581150 h 4131860"/>
                <a:gd name="connsiteX31" fmla="*/ 543800 w 2063611"/>
                <a:gd name="connsiteY31" fmla="*/ 1681162 h 4131860"/>
                <a:gd name="connsiteX32" fmla="*/ 620000 w 2063611"/>
                <a:gd name="connsiteY32" fmla="*/ 1659255 h 4131860"/>
                <a:gd name="connsiteX33" fmla="*/ 727632 w 2063611"/>
                <a:gd name="connsiteY33" fmla="*/ 1655445 h 4131860"/>
                <a:gd name="connsiteX34" fmla="*/ 597140 w 2063611"/>
                <a:gd name="connsiteY34" fmla="*/ 1752600 h 4131860"/>
                <a:gd name="connsiteX35" fmla="*/ 210425 w 2063611"/>
                <a:gd name="connsiteY35" fmla="*/ 1787842 h 4131860"/>
                <a:gd name="connsiteX36" fmla="*/ 207567 w 2063611"/>
                <a:gd name="connsiteY36" fmla="*/ 1855470 h 4131860"/>
                <a:gd name="connsiteX37" fmla="*/ 328535 w 2063611"/>
                <a:gd name="connsiteY37" fmla="*/ 1906905 h 4131860"/>
                <a:gd name="connsiteX38" fmla="*/ 465695 w 2063611"/>
                <a:gd name="connsiteY38" fmla="*/ 1909762 h 4131860"/>
                <a:gd name="connsiteX39" fmla="*/ 546657 w 2063611"/>
                <a:gd name="connsiteY39" fmla="*/ 1945957 h 4131860"/>
                <a:gd name="connsiteX40" fmla="*/ 595235 w 2063611"/>
                <a:gd name="connsiteY40" fmla="*/ 1997392 h 4131860"/>
                <a:gd name="connsiteX41" fmla="*/ 268527 w 2063611"/>
                <a:gd name="connsiteY41" fmla="*/ 2017395 h 4131860"/>
                <a:gd name="connsiteX42" fmla="*/ 229475 w 2063611"/>
                <a:gd name="connsiteY42" fmla="*/ 2042160 h 4131860"/>
                <a:gd name="connsiteX43" fmla="*/ 255192 w 2063611"/>
                <a:gd name="connsiteY43" fmla="*/ 2085022 h 4131860"/>
                <a:gd name="connsiteX44" fmla="*/ 413307 w 2063611"/>
                <a:gd name="connsiteY44" fmla="*/ 2144077 h 4131860"/>
                <a:gd name="connsiteX45" fmla="*/ 473315 w 2063611"/>
                <a:gd name="connsiteY45" fmla="*/ 2166937 h 4131860"/>
                <a:gd name="connsiteX46" fmla="*/ 262812 w 2063611"/>
                <a:gd name="connsiteY46" fmla="*/ 2221230 h 4131860"/>
                <a:gd name="connsiteX47" fmla="*/ 98982 w 2063611"/>
                <a:gd name="connsiteY47" fmla="*/ 2243137 h 4131860"/>
                <a:gd name="connsiteX48" fmla="*/ 38022 w 2063611"/>
                <a:gd name="connsiteY48" fmla="*/ 2283142 h 4131860"/>
                <a:gd name="connsiteX49" fmla="*/ 77075 w 2063611"/>
                <a:gd name="connsiteY49" fmla="*/ 2346007 h 4131860"/>
                <a:gd name="connsiteX50" fmla="*/ 196137 w 2063611"/>
                <a:gd name="connsiteY50" fmla="*/ 2437447 h 4131860"/>
                <a:gd name="connsiteX51" fmla="*/ 165657 w 2063611"/>
                <a:gd name="connsiteY51" fmla="*/ 2471737 h 4131860"/>
                <a:gd name="connsiteX52" fmla="*/ 194232 w 2063611"/>
                <a:gd name="connsiteY52" fmla="*/ 2512695 h 4131860"/>
                <a:gd name="connsiteX53" fmla="*/ 294245 w 2063611"/>
                <a:gd name="connsiteY53" fmla="*/ 2551747 h 4131860"/>
                <a:gd name="connsiteX54" fmla="*/ 69455 w 2063611"/>
                <a:gd name="connsiteY54" fmla="*/ 2582227 h 4131860"/>
                <a:gd name="connsiteX55" fmla="*/ 51357 w 2063611"/>
                <a:gd name="connsiteY55" fmla="*/ 2652712 h 4131860"/>
                <a:gd name="connsiteX56" fmla="*/ 103745 w 2063611"/>
                <a:gd name="connsiteY56" fmla="*/ 2686050 h 4131860"/>
                <a:gd name="connsiteX57" fmla="*/ 207567 w 2063611"/>
                <a:gd name="connsiteY57" fmla="*/ 2720340 h 4131860"/>
                <a:gd name="connsiteX58" fmla="*/ 255192 w 2063611"/>
                <a:gd name="connsiteY58" fmla="*/ 2748915 h 4131860"/>
                <a:gd name="connsiteX59" fmla="*/ 351395 w 2063611"/>
                <a:gd name="connsiteY59" fmla="*/ 2726055 h 4131860"/>
                <a:gd name="connsiteX60" fmla="*/ 247572 w 2063611"/>
                <a:gd name="connsiteY60" fmla="*/ 2751772 h 4131860"/>
                <a:gd name="connsiteX61" fmla="*/ 38022 w 2063611"/>
                <a:gd name="connsiteY61" fmla="*/ 2799397 h 4131860"/>
                <a:gd name="connsiteX62" fmla="*/ 38975 w 2063611"/>
                <a:gd name="connsiteY62" fmla="*/ 2858452 h 4131860"/>
                <a:gd name="connsiteX63" fmla="*/ 81837 w 2063611"/>
                <a:gd name="connsiteY63" fmla="*/ 2887980 h 4131860"/>
                <a:gd name="connsiteX64" fmla="*/ 148512 w 2063611"/>
                <a:gd name="connsiteY64" fmla="*/ 2895600 h 4131860"/>
                <a:gd name="connsiteX65" fmla="*/ 336155 w 2063611"/>
                <a:gd name="connsiteY65" fmla="*/ 2907030 h 4131860"/>
                <a:gd name="connsiteX66" fmla="*/ 294245 w 2063611"/>
                <a:gd name="connsiteY66" fmla="*/ 2948940 h 4131860"/>
                <a:gd name="connsiteX67" fmla="*/ 354252 w 2063611"/>
                <a:gd name="connsiteY67" fmla="*/ 2973705 h 4131860"/>
                <a:gd name="connsiteX68" fmla="*/ 504747 w 2063611"/>
                <a:gd name="connsiteY68" fmla="*/ 3022282 h 4131860"/>
                <a:gd name="connsiteX69" fmla="*/ 596187 w 2063611"/>
                <a:gd name="connsiteY69" fmla="*/ 3050857 h 4131860"/>
                <a:gd name="connsiteX70" fmla="*/ 818120 w 2063611"/>
                <a:gd name="connsiteY70" fmla="*/ 2947035 h 4131860"/>
                <a:gd name="connsiteX71" fmla="*/ 950517 w 2063611"/>
                <a:gd name="connsiteY71" fmla="*/ 2920365 h 4131860"/>
                <a:gd name="connsiteX72" fmla="*/ 969726 w 2063611"/>
                <a:gd name="connsiteY72" fmla="*/ 4129452 h 4131860"/>
                <a:gd name="connsiteX73" fmla="*/ 1172829 w 2063611"/>
                <a:gd name="connsiteY73" fmla="*/ 4090952 h 4131860"/>
                <a:gd name="connsiteX74" fmla="*/ 1112442 w 2063611"/>
                <a:gd name="connsiteY74" fmla="*/ 3013710 h 4131860"/>
                <a:gd name="connsiteX75" fmla="*/ 1184832 w 2063611"/>
                <a:gd name="connsiteY75" fmla="*/ 2989897 h 4131860"/>
                <a:gd name="connsiteX76" fmla="*/ 1461057 w 2063611"/>
                <a:gd name="connsiteY76" fmla="*/ 3019425 h 4131860"/>
                <a:gd name="connsiteX77" fmla="*/ 1554402 w 2063611"/>
                <a:gd name="connsiteY77" fmla="*/ 2995612 h 4131860"/>
                <a:gd name="connsiteX78" fmla="*/ 1672512 w 2063611"/>
                <a:gd name="connsiteY78" fmla="*/ 3023235 h 4131860"/>
                <a:gd name="connsiteX79" fmla="*/ 1741092 w 2063611"/>
                <a:gd name="connsiteY79" fmla="*/ 2988945 h 4131860"/>
                <a:gd name="connsiteX80" fmla="*/ 1886825 w 2063611"/>
                <a:gd name="connsiteY80" fmla="*/ 3002280 h 4131860"/>
                <a:gd name="connsiteX81" fmla="*/ 1881110 w 2063611"/>
                <a:gd name="connsiteY81" fmla="*/ 2937510 h 4131860"/>
                <a:gd name="connsiteX82" fmla="*/ 1957310 w 2063611"/>
                <a:gd name="connsiteY82" fmla="*/ 2940367 h 4131860"/>
                <a:gd name="connsiteX83" fmla="*/ 1941117 w 2063611"/>
                <a:gd name="connsiteY83" fmla="*/ 2906077 h 4131860"/>
                <a:gd name="connsiteX84" fmla="*/ 1836342 w 2063611"/>
                <a:gd name="connsiteY84" fmla="*/ 2846070 h 4131860"/>
                <a:gd name="connsiteX85" fmla="*/ 1876347 w 2063611"/>
                <a:gd name="connsiteY85" fmla="*/ 2811780 h 4131860"/>
                <a:gd name="connsiteX86" fmla="*/ 1902065 w 2063611"/>
                <a:gd name="connsiteY86" fmla="*/ 2783205 h 4131860"/>
                <a:gd name="connsiteX87" fmla="*/ 2024937 w 2063611"/>
                <a:gd name="connsiteY87" fmla="*/ 2750820 h 4131860"/>
                <a:gd name="connsiteX88" fmla="*/ 2029700 w 2063611"/>
                <a:gd name="connsiteY88" fmla="*/ 2704147 h 4131860"/>
                <a:gd name="connsiteX89" fmla="*/ 2001125 w 2063611"/>
                <a:gd name="connsiteY89" fmla="*/ 2663190 h 4131860"/>
                <a:gd name="connsiteX90" fmla="*/ 1936355 w 2063611"/>
                <a:gd name="connsiteY90" fmla="*/ 2638425 h 4131860"/>
                <a:gd name="connsiteX91" fmla="*/ 1785860 w 2063611"/>
                <a:gd name="connsiteY91" fmla="*/ 2644140 h 4131860"/>
                <a:gd name="connsiteX92" fmla="*/ 1490585 w 2063611"/>
                <a:gd name="connsiteY92" fmla="*/ 2531745 h 4131860"/>
                <a:gd name="connsiteX93" fmla="*/ 1584882 w 2063611"/>
                <a:gd name="connsiteY93" fmla="*/ 2527935 h 4131860"/>
                <a:gd name="connsiteX94" fmla="*/ 1817292 w 2063611"/>
                <a:gd name="connsiteY94" fmla="*/ 2559367 h 4131860"/>
                <a:gd name="connsiteX95" fmla="*/ 1931592 w 2063611"/>
                <a:gd name="connsiteY95" fmla="*/ 2442210 h 4131860"/>
                <a:gd name="connsiteX96" fmla="*/ 1993505 w 2063611"/>
                <a:gd name="connsiteY96" fmla="*/ 2409825 h 4131860"/>
                <a:gd name="connsiteX97" fmla="*/ 1985885 w 2063611"/>
                <a:gd name="connsiteY97" fmla="*/ 2380297 h 4131860"/>
                <a:gd name="connsiteX98" fmla="*/ 1542020 w 2063611"/>
                <a:gd name="connsiteY98" fmla="*/ 2321242 h 4131860"/>
                <a:gd name="connsiteX99" fmla="*/ 1547735 w 2063611"/>
                <a:gd name="connsiteY99" fmla="*/ 2275522 h 4131860"/>
                <a:gd name="connsiteX100" fmla="*/ 1816340 w 2063611"/>
                <a:gd name="connsiteY100" fmla="*/ 2284095 h 4131860"/>
                <a:gd name="connsiteX101" fmla="*/ 1987790 w 2063611"/>
                <a:gd name="connsiteY101" fmla="*/ 2151697 h 4131860"/>
                <a:gd name="connsiteX102" fmla="*/ 2006840 w 2063611"/>
                <a:gd name="connsiteY102" fmla="*/ 2117407 h 4131860"/>
                <a:gd name="connsiteX103" fmla="*/ 1692515 w 2063611"/>
                <a:gd name="connsiteY103" fmla="*/ 2054542 h 4131860"/>
                <a:gd name="connsiteX104" fmla="*/ 1801100 w 2063611"/>
                <a:gd name="connsiteY104" fmla="*/ 2020252 h 4131860"/>
                <a:gd name="connsiteX105" fmla="*/ 1829675 w 2063611"/>
                <a:gd name="connsiteY105" fmla="*/ 1993582 h 4131860"/>
                <a:gd name="connsiteX106" fmla="*/ 1868727 w 2063611"/>
                <a:gd name="connsiteY106" fmla="*/ 1927860 h 4131860"/>
                <a:gd name="connsiteX107" fmla="*/ 1593455 w 2063611"/>
                <a:gd name="connsiteY107" fmla="*/ 1862137 h 4131860"/>
                <a:gd name="connsiteX108" fmla="*/ 1816340 w 2063611"/>
                <a:gd name="connsiteY108" fmla="*/ 1730692 h 4131860"/>
                <a:gd name="connsiteX109" fmla="*/ 1584882 w 2063611"/>
                <a:gd name="connsiteY109" fmla="*/ 1722120 h 4131860"/>
                <a:gd name="connsiteX110" fmla="*/ 1632507 w 2063611"/>
                <a:gd name="connsiteY110" fmla="*/ 1685925 h 4131860"/>
                <a:gd name="connsiteX111" fmla="*/ 1641080 w 2063611"/>
                <a:gd name="connsiteY111" fmla="*/ 1644967 h 4131860"/>
                <a:gd name="connsiteX112" fmla="*/ 1430577 w 2063611"/>
                <a:gd name="connsiteY112" fmla="*/ 1605915 h 4131860"/>
                <a:gd name="connsiteX113" fmla="*/ 1512492 w 2063611"/>
                <a:gd name="connsiteY113" fmla="*/ 1549717 h 4131860"/>
                <a:gd name="connsiteX114" fmla="*/ 1690610 w 2063611"/>
                <a:gd name="connsiteY114" fmla="*/ 1452562 h 4131860"/>
                <a:gd name="connsiteX115" fmla="*/ 1532495 w 2063611"/>
                <a:gd name="connsiteY115" fmla="*/ 1428750 h 4131860"/>
                <a:gd name="connsiteX116" fmla="*/ 1513445 w 2063611"/>
                <a:gd name="connsiteY116" fmla="*/ 1381125 h 4131860"/>
                <a:gd name="connsiteX117" fmla="*/ 1275320 w 2063611"/>
                <a:gd name="connsiteY117" fmla="*/ 1353502 h 4131860"/>
                <a:gd name="connsiteX118" fmla="*/ 1561070 w 2063611"/>
                <a:gd name="connsiteY118" fmla="*/ 1321117 h 4131860"/>
                <a:gd name="connsiteX119" fmla="*/ 1586787 w 2063611"/>
                <a:gd name="connsiteY119" fmla="*/ 1202055 h 4131860"/>
                <a:gd name="connsiteX120" fmla="*/ 1433435 w 2063611"/>
                <a:gd name="connsiteY120" fmla="*/ 1143952 h 4131860"/>
                <a:gd name="connsiteX121" fmla="*/ 1120062 w 2063611"/>
                <a:gd name="connsiteY121" fmla="*/ 1087755 h 4131860"/>
                <a:gd name="connsiteX122" fmla="*/ 1302942 w 2063611"/>
                <a:gd name="connsiteY122" fmla="*/ 1102042 h 4131860"/>
                <a:gd name="connsiteX123" fmla="*/ 1399145 w 2063611"/>
                <a:gd name="connsiteY123" fmla="*/ 1087755 h 4131860"/>
                <a:gd name="connsiteX124" fmla="*/ 1501062 w 2063611"/>
                <a:gd name="connsiteY124" fmla="*/ 1033462 h 4131860"/>
                <a:gd name="connsiteX125" fmla="*/ 1524875 w 2063611"/>
                <a:gd name="connsiteY125" fmla="*/ 962025 h 4131860"/>
                <a:gd name="connsiteX126" fmla="*/ 1414385 w 2063611"/>
                <a:gd name="connsiteY126" fmla="*/ 931545 h 4131860"/>
                <a:gd name="connsiteX127" fmla="*/ 1147685 w 2063611"/>
                <a:gd name="connsiteY127" fmla="*/ 896302 h 4131860"/>
                <a:gd name="connsiteX128" fmla="*/ 1297227 w 2063611"/>
                <a:gd name="connsiteY128" fmla="*/ 877252 h 4131860"/>
                <a:gd name="connsiteX129" fmla="*/ 1344852 w 2063611"/>
                <a:gd name="connsiteY129" fmla="*/ 861060 h 4131860"/>
                <a:gd name="connsiteX130" fmla="*/ 1473440 w 2063611"/>
                <a:gd name="connsiteY130" fmla="*/ 824865 h 4131860"/>
                <a:gd name="connsiteX131" fmla="*/ 1356282 w 2063611"/>
                <a:gd name="connsiteY131" fmla="*/ 791527 h 4131860"/>
                <a:gd name="connsiteX132" fmla="*/ 1123872 w 2063611"/>
                <a:gd name="connsiteY132" fmla="*/ 748665 h 4131860"/>
                <a:gd name="connsiteX133" fmla="*/ 1012430 w 2063611"/>
                <a:gd name="connsiteY133" fmla="*/ 648652 h 4131860"/>
                <a:gd name="connsiteX134" fmla="*/ 1081010 w 2063611"/>
                <a:gd name="connsiteY134" fmla="*/ 666750 h 4131860"/>
                <a:gd name="connsiteX135" fmla="*/ 1237220 w 2063611"/>
                <a:gd name="connsiteY135" fmla="*/ 720090 h 4131860"/>
                <a:gd name="connsiteX136" fmla="*/ 1382000 w 2063611"/>
                <a:gd name="connsiteY136" fmla="*/ 660082 h 4131860"/>
                <a:gd name="connsiteX137" fmla="*/ 1167687 w 2063611"/>
                <a:gd name="connsiteY137" fmla="*/ 582930 h 4131860"/>
                <a:gd name="connsiteX138" fmla="*/ 1173402 w 2063611"/>
                <a:gd name="connsiteY138" fmla="*/ 506730 h 4131860"/>
                <a:gd name="connsiteX139" fmla="*/ 1221027 w 2063611"/>
                <a:gd name="connsiteY139" fmla="*/ 408622 h 4131860"/>
                <a:gd name="connsiteX140" fmla="*/ 1244840 w 2063611"/>
                <a:gd name="connsiteY140" fmla="*/ 291465 h 4131860"/>
                <a:gd name="connsiteX141" fmla="*/ 1028622 w 2063611"/>
                <a:gd name="connsiteY141" fmla="*/ 443865 h 4131860"/>
                <a:gd name="connsiteX142" fmla="*/ 1051482 w 2063611"/>
                <a:gd name="connsiteY142" fmla="*/ 315277 h 4131860"/>
                <a:gd name="connsiteX143" fmla="*/ 1045767 w 2063611"/>
                <a:gd name="connsiteY143" fmla="*/ 244792 h 4131860"/>
                <a:gd name="connsiteX144" fmla="*/ 1105775 w 2063611"/>
                <a:gd name="connsiteY144" fmla="*/ 204787 h 4131860"/>
                <a:gd name="connsiteX145" fmla="*/ 1057197 w 2063611"/>
                <a:gd name="connsiteY145" fmla="*/ 178117 h 4131860"/>
                <a:gd name="connsiteX146" fmla="*/ 984807 w 2063611"/>
                <a:gd name="connsiteY146" fmla="*/ 184785 h 4131860"/>
                <a:gd name="connsiteX147" fmla="*/ 989570 w 2063611"/>
                <a:gd name="connsiteY147" fmla="*/ 104775 h 4131860"/>
                <a:gd name="connsiteX148" fmla="*/ 941945 w 2063611"/>
                <a:gd name="connsiteY148" fmla="*/ 0 h 4131860"/>
                <a:gd name="connsiteX149" fmla="*/ 941945 w 2063611"/>
                <a:gd name="connsiteY149" fmla="*/ 0 h 4131860"/>
                <a:gd name="connsiteX150" fmla="*/ 941945 w 2063611"/>
                <a:gd name="connsiteY150" fmla="*/ 0 h 4131860"/>
                <a:gd name="connsiteX151" fmla="*/ 879080 w 2063611"/>
                <a:gd name="connsiteY151" fmla="*/ 280035 h 4131860"/>
                <a:gd name="connsiteX152" fmla="*/ 900987 w 2063611"/>
                <a:gd name="connsiteY152" fmla="*/ 320040 h 4131860"/>
                <a:gd name="connsiteX153" fmla="*/ 879080 w 2063611"/>
                <a:gd name="connsiteY153" fmla="*/ 280035 h 4131860"/>
                <a:gd name="connsiteX154" fmla="*/ 856220 w 2063611"/>
                <a:gd name="connsiteY154" fmla="*/ 397192 h 4131860"/>
                <a:gd name="connsiteX155" fmla="*/ 869555 w 2063611"/>
                <a:gd name="connsiteY155" fmla="*/ 428625 h 4131860"/>
                <a:gd name="connsiteX156" fmla="*/ 856220 w 2063611"/>
                <a:gd name="connsiteY156" fmla="*/ 397192 h 4131860"/>
                <a:gd name="connsiteX157" fmla="*/ 1109585 w 2063611"/>
                <a:gd name="connsiteY157" fmla="*/ 462915 h 4131860"/>
                <a:gd name="connsiteX158" fmla="*/ 1059102 w 2063611"/>
                <a:gd name="connsiteY158" fmla="*/ 503872 h 4131860"/>
                <a:gd name="connsiteX159" fmla="*/ 1109585 w 2063611"/>
                <a:gd name="connsiteY159" fmla="*/ 462915 h 4131860"/>
                <a:gd name="connsiteX160" fmla="*/ 1001952 w 2063611"/>
                <a:gd name="connsiteY160" fmla="*/ 577215 h 4131860"/>
                <a:gd name="connsiteX161" fmla="*/ 1021955 w 2063611"/>
                <a:gd name="connsiteY161" fmla="*/ 592455 h 4131860"/>
                <a:gd name="connsiteX162" fmla="*/ 1001952 w 2063611"/>
                <a:gd name="connsiteY162" fmla="*/ 577215 h 4131860"/>
                <a:gd name="connsiteX163" fmla="*/ 1001952 w 2063611"/>
                <a:gd name="connsiteY163" fmla="*/ 577215 h 4131860"/>
                <a:gd name="connsiteX164" fmla="*/ 1103870 w 2063611"/>
                <a:gd name="connsiteY164" fmla="*/ 596265 h 4131860"/>
                <a:gd name="connsiteX165" fmla="*/ 1103870 w 2063611"/>
                <a:gd name="connsiteY165" fmla="*/ 596265 h 4131860"/>
                <a:gd name="connsiteX166" fmla="*/ 1243887 w 2063611"/>
                <a:gd name="connsiteY166" fmla="*/ 625792 h 4131860"/>
                <a:gd name="connsiteX167" fmla="*/ 1243887 w 2063611"/>
                <a:gd name="connsiteY167" fmla="*/ 625792 h 4131860"/>
                <a:gd name="connsiteX168" fmla="*/ 1025765 w 2063611"/>
                <a:gd name="connsiteY168" fmla="*/ 753427 h 4131860"/>
                <a:gd name="connsiteX169" fmla="*/ 1021002 w 2063611"/>
                <a:gd name="connsiteY169" fmla="*/ 773430 h 4131860"/>
                <a:gd name="connsiteX170" fmla="*/ 1025765 w 2063611"/>
                <a:gd name="connsiteY170" fmla="*/ 753427 h 4131860"/>
                <a:gd name="connsiteX171" fmla="*/ 1025765 w 2063611"/>
                <a:gd name="connsiteY171" fmla="*/ 753427 h 4131860"/>
                <a:gd name="connsiteX172" fmla="*/ 954327 w 2063611"/>
                <a:gd name="connsiteY172" fmla="*/ 860107 h 4131860"/>
                <a:gd name="connsiteX173" fmla="*/ 954327 w 2063611"/>
                <a:gd name="connsiteY173" fmla="*/ 860107 h 4131860"/>
                <a:gd name="connsiteX174" fmla="*/ 1029575 w 2063611"/>
                <a:gd name="connsiteY174" fmla="*/ 877252 h 4131860"/>
                <a:gd name="connsiteX175" fmla="*/ 1029575 w 2063611"/>
                <a:gd name="connsiteY175" fmla="*/ 877252 h 4131860"/>
                <a:gd name="connsiteX176" fmla="*/ 914322 w 2063611"/>
                <a:gd name="connsiteY176" fmla="*/ 881062 h 4131860"/>
                <a:gd name="connsiteX177" fmla="*/ 914322 w 2063611"/>
                <a:gd name="connsiteY177" fmla="*/ 881062 h 4131860"/>
                <a:gd name="connsiteX178" fmla="*/ 867650 w 2063611"/>
                <a:gd name="connsiteY178" fmla="*/ 897255 h 4131860"/>
                <a:gd name="connsiteX179" fmla="*/ 867650 w 2063611"/>
                <a:gd name="connsiteY179" fmla="*/ 897255 h 4131860"/>
                <a:gd name="connsiteX180" fmla="*/ 674292 w 2063611"/>
                <a:gd name="connsiteY180" fmla="*/ 897255 h 4131860"/>
                <a:gd name="connsiteX181" fmla="*/ 770495 w 2063611"/>
                <a:gd name="connsiteY181" fmla="*/ 939165 h 4131860"/>
                <a:gd name="connsiteX182" fmla="*/ 674292 w 2063611"/>
                <a:gd name="connsiteY182" fmla="*/ 897255 h 4131860"/>
                <a:gd name="connsiteX183" fmla="*/ 1525827 w 2063611"/>
                <a:gd name="connsiteY183" fmla="*/ 1320165 h 4131860"/>
                <a:gd name="connsiteX184" fmla="*/ 1525827 w 2063611"/>
                <a:gd name="connsiteY184" fmla="*/ 1320165 h 4131860"/>
                <a:gd name="connsiteX185" fmla="*/ 750492 w 2063611"/>
                <a:gd name="connsiteY185" fmla="*/ 1416367 h 4131860"/>
                <a:gd name="connsiteX186" fmla="*/ 750492 w 2063611"/>
                <a:gd name="connsiteY186" fmla="*/ 1416367 h 4131860"/>
                <a:gd name="connsiteX187" fmla="*/ 1551545 w 2063611"/>
                <a:gd name="connsiteY187" fmla="*/ 1757362 h 4131860"/>
                <a:gd name="connsiteX188" fmla="*/ 1551545 w 2063611"/>
                <a:gd name="connsiteY188" fmla="*/ 1757362 h 4131860"/>
                <a:gd name="connsiteX189" fmla="*/ 1759190 w 2063611"/>
                <a:gd name="connsiteY189" fmla="*/ 1800225 h 4131860"/>
                <a:gd name="connsiteX190" fmla="*/ 1759190 w 2063611"/>
                <a:gd name="connsiteY190" fmla="*/ 1800225 h 4131860"/>
                <a:gd name="connsiteX191" fmla="*/ 1762047 w 2063611"/>
                <a:gd name="connsiteY191" fmla="*/ 1999297 h 4131860"/>
                <a:gd name="connsiteX192" fmla="*/ 1762047 w 2063611"/>
                <a:gd name="connsiteY192" fmla="*/ 1999297 h 4131860"/>
                <a:gd name="connsiteX193" fmla="*/ 144702 w 2063611"/>
                <a:gd name="connsiteY193" fmla="*/ 2322195 h 4131860"/>
                <a:gd name="connsiteX194" fmla="*/ 144702 w 2063611"/>
                <a:gd name="connsiteY194" fmla="*/ 2322195 h 4131860"/>
                <a:gd name="connsiteX195" fmla="*/ 294245 w 2063611"/>
                <a:gd name="connsiteY195" fmla="*/ 2390775 h 4131860"/>
                <a:gd name="connsiteX196" fmla="*/ 461885 w 2063611"/>
                <a:gd name="connsiteY196" fmla="*/ 2419350 h 4131860"/>
                <a:gd name="connsiteX197" fmla="*/ 294245 w 2063611"/>
                <a:gd name="connsiteY197" fmla="*/ 2390775 h 4131860"/>
                <a:gd name="connsiteX198" fmla="*/ 510462 w 2063611"/>
                <a:gd name="connsiteY198" fmla="*/ 2399347 h 4131860"/>
                <a:gd name="connsiteX199" fmla="*/ 510462 w 2063611"/>
                <a:gd name="connsiteY199" fmla="*/ 2399347 h 4131860"/>
                <a:gd name="connsiteX200" fmla="*/ 416165 w 2063611"/>
                <a:gd name="connsiteY200" fmla="*/ 2728912 h 4131860"/>
                <a:gd name="connsiteX201" fmla="*/ 416165 w 2063611"/>
                <a:gd name="connsiteY201" fmla="*/ 2728912 h 4131860"/>
                <a:gd name="connsiteX0" fmla="*/ 941945 w 2063611"/>
                <a:gd name="connsiteY0" fmla="*/ 0 h 4130135"/>
                <a:gd name="connsiteX1" fmla="*/ 876222 w 2063611"/>
                <a:gd name="connsiteY1" fmla="*/ 98107 h 4130135"/>
                <a:gd name="connsiteX2" fmla="*/ 901940 w 2063611"/>
                <a:gd name="connsiteY2" fmla="*/ 231457 h 4130135"/>
                <a:gd name="connsiteX3" fmla="*/ 826692 w 2063611"/>
                <a:gd name="connsiteY3" fmla="*/ 186690 h 4130135"/>
                <a:gd name="connsiteX4" fmla="*/ 810500 w 2063611"/>
                <a:gd name="connsiteY4" fmla="*/ 294322 h 4130135"/>
                <a:gd name="connsiteX5" fmla="*/ 802880 w 2063611"/>
                <a:gd name="connsiteY5" fmla="*/ 320992 h 4130135"/>
                <a:gd name="connsiteX6" fmla="*/ 677150 w 2063611"/>
                <a:gd name="connsiteY6" fmla="*/ 374332 h 4130135"/>
                <a:gd name="connsiteX7" fmla="*/ 696200 w 2063611"/>
                <a:gd name="connsiteY7" fmla="*/ 443865 h 4130135"/>
                <a:gd name="connsiteX8" fmla="*/ 707630 w 2063611"/>
                <a:gd name="connsiteY8" fmla="*/ 532447 h 4130135"/>
                <a:gd name="connsiteX9" fmla="*/ 820977 w 2063611"/>
                <a:gd name="connsiteY9" fmla="*/ 566737 h 4130135"/>
                <a:gd name="connsiteX10" fmla="*/ 940040 w 2063611"/>
                <a:gd name="connsiteY10" fmla="*/ 570547 h 4130135"/>
                <a:gd name="connsiteX11" fmla="*/ 724775 w 2063611"/>
                <a:gd name="connsiteY11" fmla="*/ 611505 h 4130135"/>
                <a:gd name="connsiteX12" fmla="*/ 523797 w 2063611"/>
                <a:gd name="connsiteY12" fmla="*/ 594360 h 4130135"/>
                <a:gd name="connsiteX13" fmla="*/ 590472 w 2063611"/>
                <a:gd name="connsiteY13" fmla="*/ 641985 h 4130135"/>
                <a:gd name="connsiteX14" fmla="*/ 621905 w 2063611"/>
                <a:gd name="connsiteY14" fmla="*/ 681037 h 4130135"/>
                <a:gd name="connsiteX15" fmla="*/ 707630 w 2063611"/>
                <a:gd name="connsiteY15" fmla="*/ 721042 h 4130135"/>
                <a:gd name="connsiteX16" fmla="*/ 940040 w 2063611"/>
                <a:gd name="connsiteY16" fmla="*/ 681990 h 4130135"/>
                <a:gd name="connsiteX17" fmla="*/ 667625 w 2063611"/>
                <a:gd name="connsiteY17" fmla="*/ 751522 h 4130135"/>
                <a:gd name="connsiteX18" fmla="*/ 520940 w 2063611"/>
                <a:gd name="connsiteY18" fmla="*/ 781050 h 4130135"/>
                <a:gd name="connsiteX19" fmla="*/ 523797 w 2063611"/>
                <a:gd name="connsiteY19" fmla="*/ 839152 h 4130135"/>
                <a:gd name="connsiteX20" fmla="*/ 561897 w 2063611"/>
                <a:gd name="connsiteY20" fmla="*/ 905827 h 4130135"/>
                <a:gd name="connsiteX21" fmla="*/ 495222 w 2063611"/>
                <a:gd name="connsiteY21" fmla="*/ 951547 h 4130135"/>
                <a:gd name="connsiteX22" fmla="*/ 402830 w 2063611"/>
                <a:gd name="connsiteY22" fmla="*/ 965835 h 4130135"/>
                <a:gd name="connsiteX23" fmla="*/ 539990 w 2063611"/>
                <a:gd name="connsiteY23" fmla="*/ 1060132 h 4130135"/>
                <a:gd name="connsiteX24" fmla="*/ 722870 w 2063611"/>
                <a:gd name="connsiteY24" fmla="*/ 1148715 h 4130135"/>
                <a:gd name="connsiteX25" fmla="*/ 401877 w 2063611"/>
                <a:gd name="connsiteY25" fmla="*/ 1197292 h 4130135"/>
                <a:gd name="connsiteX26" fmla="*/ 523797 w 2063611"/>
                <a:gd name="connsiteY26" fmla="*/ 1303020 h 4130135"/>
                <a:gd name="connsiteX27" fmla="*/ 359015 w 2063611"/>
                <a:gd name="connsiteY27" fmla="*/ 1358265 h 4130135"/>
                <a:gd name="connsiteX28" fmla="*/ 630477 w 2063611"/>
                <a:gd name="connsiteY28" fmla="*/ 1405890 h 4130135"/>
                <a:gd name="connsiteX29" fmla="*/ 610475 w 2063611"/>
                <a:gd name="connsiteY29" fmla="*/ 1480185 h 4130135"/>
                <a:gd name="connsiteX30" fmla="*/ 279005 w 2063611"/>
                <a:gd name="connsiteY30" fmla="*/ 1581150 h 4130135"/>
                <a:gd name="connsiteX31" fmla="*/ 543800 w 2063611"/>
                <a:gd name="connsiteY31" fmla="*/ 1681162 h 4130135"/>
                <a:gd name="connsiteX32" fmla="*/ 620000 w 2063611"/>
                <a:gd name="connsiteY32" fmla="*/ 1659255 h 4130135"/>
                <a:gd name="connsiteX33" fmla="*/ 727632 w 2063611"/>
                <a:gd name="connsiteY33" fmla="*/ 1655445 h 4130135"/>
                <a:gd name="connsiteX34" fmla="*/ 597140 w 2063611"/>
                <a:gd name="connsiteY34" fmla="*/ 1752600 h 4130135"/>
                <a:gd name="connsiteX35" fmla="*/ 210425 w 2063611"/>
                <a:gd name="connsiteY35" fmla="*/ 1787842 h 4130135"/>
                <a:gd name="connsiteX36" fmla="*/ 207567 w 2063611"/>
                <a:gd name="connsiteY36" fmla="*/ 1855470 h 4130135"/>
                <a:gd name="connsiteX37" fmla="*/ 328535 w 2063611"/>
                <a:gd name="connsiteY37" fmla="*/ 1906905 h 4130135"/>
                <a:gd name="connsiteX38" fmla="*/ 465695 w 2063611"/>
                <a:gd name="connsiteY38" fmla="*/ 1909762 h 4130135"/>
                <a:gd name="connsiteX39" fmla="*/ 546657 w 2063611"/>
                <a:gd name="connsiteY39" fmla="*/ 1945957 h 4130135"/>
                <a:gd name="connsiteX40" fmla="*/ 595235 w 2063611"/>
                <a:gd name="connsiteY40" fmla="*/ 1997392 h 4130135"/>
                <a:gd name="connsiteX41" fmla="*/ 268527 w 2063611"/>
                <a:gd name="connsiteY41" fmla="*/ 2017395 h 4130135"/>
                <a:gd name="connsiteX42" fmla="*/ 229475 w 2063611"/>
                <a:gd name="connsiteY42" fmla="*/ 2042160 h 4130135"/>
                <a:gd name="connsiteX43" fmla="*/ 255192 w 2063611"/>
                <a:gd name="connsiteY43" fmla="*/ 2085022 h 4130135"/>
                <a:gd name="connsiteX44" fmla="*/ 413307 w 2063611"/>
                <a:gd name="connsiteY44" fmla="*/ 2144077 h 4130135"/>
                <a:gd name="connsiteX45" fmla="*/ 473315 w 2063611"/>
                <a:gd name="connsiteY45" fmla="*/ 2166937 h 4130135"/>
                <a:gd name="connsiteX46" fmla="*/ 262812 w 2063611"/>
                <a:gd name="connsiteY46" fmla="*/ 2221230 h 4130135"/>
                <a:gd name="connsiteX47" fmla="*/ 98982 w 2063611"/>
                <a:gd name="connsiteY47" fmla="*/ 2243137 h 4130135"/>
                <a:gd name="connsiteX48" fmla="*/ 38022 w 2063611"/>
                <a:gd name="connsiteY48" fmla="*/ 2283142 h 4130135"/>
                <a:gd name="connsiteX49" fmla="*/ 77075 w 2063611"/>
                <a:gd name="connsiteY49" fmla="*/ 2346007 h 4130135"/>
                <a:gd name="connsiteX50" fmla="*/ 196137 w 2063611"/>
                <a:gd name="connsiteY50" fmla="*/ 2437447 h 4130135"/>
                <a:gd name="connsiteX51" fmla="*/ 165657 w 2063611"/>
                <a:gd name="connsiteY51" fmla="*/ 2471737 h 4130135"/>
                <a:gd name="connsiteX52" fmla="*/ 194232 w 2063611"/>
                <a:gd name="connsiteY52" fmla="*/ 2512695 h 4130135"/>
                <a:gd name="connsiteX53" fmla="*/ 294245 w 2063611"/>
                <a:gd name="connsiteY53" fmla="*/ 2551747 h 4130135"/>
                <a:gd name="connsiteX54" fmla="*/ 69455 w 2063611"/>
                <a:gd name="connsiteY54" fmla="*/ 2582227 h 4130135"/>
                <a:gd name="connsiteX55" fmla="*/ 51357 w 2063611"/>
                <a:gd name="connsiteY55" fmla="*/ 2652712 h 4130135"/>
                <a:gd name="connsiteX56" fmla="*/ 103745 w 2063611"/>
                <a:gd name="connsiteY56" fmla="*/ 2686050 h 4130135"/>
                <a:gd name="connsiteX57" fmla="*/ 207567 w 2063611"/>
                <a:gd name="connsiteY57" fmla="*/ 2720340 h 4130135"/>
                <a:gd name="connsiteX58" fmla="*/ 255192 w 2063611"/>
                <a:gd name="connsiteY58" fmla="*/ 2748915 h 4130135"/>
                <a:gd name="connsiteX59" fmla="*/ 351395 w 2063611"/>
                <a:gd name="connsiteY59" fmla="*/ 2726055 h 4130135"/>
                <a:gd name="connsiteX60" fmla="*/ 247572 w 2063611"/>
                <a:gd name="connsiteY60" fmla="*/ 2751772 h 4130135"/>
                <a:gd name="connsiteX61" fmla="*/ 38022 w 2063611"/>
                <a:gd name="connsiteY61" fmla="*/ 2799397 h 4130135"/>
                <a:gd name="connsiteX62" fmla="*/ 38975 w 2063611"/>
                <a:gd name="connsiteY62" fmla="*/ 2858452 h 4130135"/>
                <a:gd name="connsiteX63" fmla="*/ 81837 w 2063611"/>
                <a:gd name="connsiteY63" fmla="*/ 2887980 h 4130135"/>
                <a:gd name="connsiteX64" fmla="*/ 148512 w 2063611"/>
                <a:gd name="connsiteY64" fmla="*/ 2895600 h 4130135"/>
                <a:gd name="connsiteX65" fmla="*/ 336155 w 2063611"/>
                <a:gd name="connsiteY65" fmla="*/ 2907030 h 4130135"/>
                <a:gd name="connsiteX66" fmla="*/ 294245 w 2063611"/>
                <a:gd name="connsiteY66" fmla="*/ 2948940 h 4130135"/>
                <a:gd name="connsiteX67" fmla="*/ 354252 w 2063611"/>
                <a:gd name="connsiteY67" fmla="*/ 2973705 h 4130135"/>
                <a:gd name="connsiteX68" fmla="*/ 504747 w 2063611"/>
                <a:gd name="connsiteY68" fmla="*/ 3022282 h 4130135"/>
                <a:gd name="connsiteX69" fmla="*/ 596187 w 2063611"/>
                <a:gd name="connsiteY69" fmla="*/ 3050857 h 4130135"/>
                <a:gd name="connsiteX70" fmla="*/ 818120 w 2063611"/>
                <a:gd name="connsiteY70" fmla="*/ 2947035 h 4130135"/>
                <a:gd name="connsiteX71" fmla="*/ 950517 w 2063611"/>
                <a:gd name="connsiteY71" fmla="*/ 2920365 h 4130135"/>
                <a:gd name="connsiteX72" fmla="*/ 919792 w 2063611"/>
                <a:gd name="connsiteY72" fmla="*/ 4127603 h 4130135"/>
                <a:gd name="connsiteX73" fmla="*/ 1172829 w 2063611"/>
                <a:gd name="connsiteY73" fmla="*/ 4090952 h 4130135"/>
                <a:gd name="connsiteX74" fmla="*/ 1112442 w 2063611"/>
                <a:gd name="connsiteY74" fmla="*/ 3013710 h 4130135"/>
                <a:gd name="connsiteX75" fmla="*/ 1184832 w 2063611"/>
                <a:gd name="connsiteY75" fmla="*/ 2989897 h 4130135"/>
                <a:gd name="connsiteX76" fmla="*/ 1461057 w 2063611"/>
                <a:gd name="connsiteY76" fmla="*/ 3019425 h 4130135"/>
                <a:gd name="connsiteX77" fmla="*/ 1554402 w 2063611"/>
                <a:gd name="connsiteY77" fmla="*/ 2995612 h 4130135"/>
                <a:gd name="connsiteX78" fmla="*/ 1672512 w 2063611"/>
                <a:gd name="connsiteY78" fmla="*/ 3023235 h 4130135"/>
                <a:gd name="connsiteX79" fmla="*/ 1741092 w 2063611"/>
                <a:gd name="connsiteY79" fmla="*/ 2988945 h 4130135"/>
                <a:gd name="connsiteX80" fmla="*/ 1886825 w 2063611"/>
                <a:gd name="connsiteY80" fmla="*/ 3002280 h 4130135"/>
                <a:gd name="connsiteX81" fmla="*/ 1881110 w 2063611"/>
                <a:gd name="connsiteY81" fmla="*/ 2937510 h 4130135"/>
                <a:gd name="connsiteX82" fmla="*/ 1957310 w 2063611"/>
                <a:gd name="connsiteY82" fmla="*/ 2940367 h 4130135"/>
                <a:gd name="connsiteX83" fmla="*/ 1941117 w 2063611"/>
                <a:gd name="connsiteY83" fmla="*/ 2906077 h 4130135"/>
                <a:gd name="connsiteX84" fmla="*/ 1836342 w 2063611"/>
                <a:gd name="connsiteY84" fmla="*/ 2846070 h 4130135"/>
                <a:gd name="connsiteX85" fmla="*/ 1876347 w 2063611"/>
                <a:gd name="connsiteY85" fmla="*/ 2811780 h 4130135"/>
                <a:gd name="connsiteX86" fmla="*/ 1902065 w 2063611"/>
                <a:gd name="connsiteY86" fmla="*/ 2783205 h 4130135"/>
                <a:gd name="connsiteX87" fmla="*/ 2024937 w 2063611"/>
                <a:gd name="connsiteY87" fmla="*/ 2750820 h 4130135"/>
                <a:gd name="connsiteX88" fmla="*/ 2029700 w 2063611"/>
                <a:gd name="connsiteY88" fmla="*/ 2704147 h 4130135"/>
                <a:gd name="connsiteX89" fmla="*/ 2001125 w 2063611"/>
                <a:gd name="connsiteY89" fmla="*/ 2663190 h 4130135"/>
                <a:gd name="connsiteX90" fmla="*/ 1936355 w 2063611"/>
                <a:gd name="connsiteY90" fmla="*/ 2638425 h 4130135"/>
                <a:gd name="connsiteX91" fmla="*/ 1785860 w 2063611"/>
                <a:gd name="connsiteY91" fmla="*/ 2644140 h 4130135"/>
                <a:gd name="connsiteX92" fmla="*/ 1490585 w 2063611"/>
                <a:gd name="connsiteY92" fmla="*/ 2531745 h 4130135"/>
                <a:gd name="connsiteX93" fmla="*/ 1584882 w 2063611"/>
                <a:gd name="connsiteY93" fmla="*/ 2527935 h 4130135"/>
                <a:gd name="connsiteX94" fmla="*/ 1817292 w 2063611"/>
                <a:gd name="connsiteY94" fmla="*/ 2559367 h 4130135"/>
                <a:gd name="connsiteX95" fmla="*/ 1931592 w 2063611"/>
                <a:gd name="connsiteY95" fmla="*/ 2442210 h 4130135"/>
                <a:gd name="connsiteX96" fmla="*/ 1993505 w 2063611"/>
                <a:gd name="connsiteY96" fmla="*/ 2409825 h 4130135"/>
                <a:gd name="connsiteX97" fmla="*/ 1985885 w 2063611"/>
                <a:gd name="connsiteY97" fmla="*/ 2380297 h 4130135"/>
                <a:gd name="connsiteX98" fmla="*/ 1542020 w 2063611"/>
                <a:gd name="connsiteY98" fmla="*/ 2321242 h 4130135"/>
                <a:gd name="connsiteX99" fmla="*/ 1547735 w 2063611"/>
                <a:gd name="connsiteY99" fmla="*/ 2275522 h 4130135"/>
                <a:gd name="connsiteX100" fmla="*/ 1816340 w 2063611"/>
                <a:gd name="connsiteY100" fmla="*/ 2284095 h 4130135"/>
                <a:gd name="connsiteX101" fmla="*/ 1987790 w 2063611"/>
                <a:gd name="connsiteY101" fmla="*/ 2151697 h 4130135"/>
                <a:gd name="connsiteX102" fmla="*/ 2006840 w 2063611"/>
                <a:gd name="connsiteY102" fmla="*/ 2117407 h 4130135"/>
                <a:gd name="connsiteX103" fmla="*/ 1692515 w 2063611"/>
                <a:gd name="connsiteY103" fmla="*/ 2054542 h 4130135"/>
                <a:gd name="connsiteX104" fmla="*/ 1801100 w 2063611"/>
                <a:gd name="connsiteY104" fmla="*/ 2020252 h 4130135"/>
                <a:gd name="connsiteX105" fmla="*/ 1829675 w 2063611"/>
                <a:gd name="connsiteY105" fmla="*/ 1993582 h 4130135"/>
                <a:gd name="connsiteX106" fmla="*/ 1868727 w 2063611"/>
                <a:gd name="connsiteY106" fmla="*/ 1927860 h 4130135"/>
                <a:gd name="connsiteX107" fmla="*/ 1593455 w 2063611"/>
                <a:gd name="connsiteY107" fmla="*/ 1862137 h 4130135"/>
                <a:gd name="connsiteX108" fmla="*/ 1816340 w 2063611"/>
                <a:gd name="connsiteY108" fmla="*/ 1730692 h 4130135"/>
                <a:gd name="connsiteX109" fmla="*/ 1584882 w 2063611"/>
                <a:gd name="connsiteY109" fmla="*/ 1722120 h 4130135"/>
                <a:gd name="connsiteX110" fmla="*/ 1632507 w 2063611"/>
                <a:gd name="connsiteY110" fmla="*/ 1685925 h 4130135"/>
                <a:gd name="connsiteX111" fmla="*/ 1641080 w 2063611"/>
                <a:gd name="connsiteY111" fmla="*/ 1644967 h 4130135"/>
                <a:gd name="connsiteX112" fmla="*/ 1430577 w 2063611"/>
                <a:gd name="connsiteY112" fmla="*/ 1605915 h 4130135"/>
                <a:gd name="connsiteX113" fmla="*/ 1512492 w 2063611"/>
                <a:gd name="connsiteY113" fmla="*/ 1549717 h 4130135"/>
                <a:gd name="connsiteX114" fmla="*/ 1690610 w 2063611"/>
                <a:gd name="connsiteY114" fmla="*/ 1452562 h 4130135"/>
                <a:gd name="connsiteX115" fmla="*/ 1532495 w 2063611"/>
                <a:gd name="connsiteY115" fmla="*/ 1428750 h 4130135"/>
                <a:gd name="connsiteX116" fmla="*/ 1513445 w 2063611"/>
                <a:gd name="connsiteY116" fmla="*/ 1381125 h 4130135"/>
                <a:gd name="connsiteX117" fmla="*/ 1275320 w 2063611"/>
                <a:gd name="connsiteY117" fmla="*/ 1353502 h 4130135"/>
                <a:gd name="connsiteX118" fmla="*/ 1561070 w 2063611"/>
                <a:gd name="connsiteY118" fmla="*/ 1321117 h 4130135"/>
                <a:gd name="connsiteX119" fmla="*/ 1586787 w 2063611"/>
                <a:gd name="connsiteY119" fmla="*/ 1202055 h 4130135"/>
                <a:gd name="connsiteX120" fmla="*/ 1433435 w 2063611"/>
                <a:gd name="connsiteY120" fmla="*/ 1143952 h 4130135"/>
                <a:gd name="connsiteX121" fmla="*/ 1120062 w 2063611"/>
                <a:gd name="connsiteY121" fmla="*/ 1087755 h 4130135"/>
                <a:gd name="connsiteX122" fmla="*/ 1302942 w 2063611"/>
                <a:gd name="connsiteY122" fmla="*/ 1102042 h 4130135"/>
                <a:gd name="connsiteX123" fmla="*/ 1399145 w 2063611"/>
                <a:gd name="connsiteY123" fmla="*/ 1087755 h 4130135"/>
                <a:gd name="connsiteX124" fmla="*/ 1501062 w 2063611"/>
                <a:gd name="connsiteY124" fmla="*/ 1033462 h 4130135"/>
                <a:gd name="connsiteX125" fmla="*/ 1524875 w 2063611"/>
                <a:gd name="connsiteY125" fmla="*/ 962025 h 4130135"/>
                <a:gd name="connsiteX126" fmla="*/ 1414385 w 2063611"/>
                <a:gd name="connsiteY126" fmla="*/ 931545 h 4130135"/>
                <a:gd name="connsiteX127" fmla="*/ 1147685 w 2063611"/>
                <a:gd name="connsiteY127" fmla="*/ 896302 h 4130135"/>
                <a:gd name="connsiteX128" fmla="*/ 1297227 w 2063611"/>
                <a:gd name="connsiteY128" fmla="*/ 877252 h 4130135"/>
                <a:gd name="connsiteX129" fmla="*/ 1344852 w 2063611"/>
                <a:gd name="connsiteY129" fmla="*/ 861060 h 4130135"/>
                <a:gd name="connsiteX130" fmla="*/ 1473440 w 2063611"/>
                <a:gd name="connsiteY130" fmla="*/ 824865 h 4130135"/>
                <a:gd name="connsiteX131" fmla="*/ 1356282 w 2063611"/>
                <a:gd name="connsiteY131" fmla="*/ 791527 h 4130135"/>
                <a:gd name="connsiteX132" fmla="*/ 1123872 w 2063611"/>
                <a:gd name="connsiteY132" fmla="*/ 748665 h 4130135"/>
                <a:gd name="connsiteX133" fmla="*/ 1012430 w 2063611"/>
                <a:gd name="connsiteY133" fmla="*/ 648652 h 4130135"/>
                <a:gd name="connsiteX134" fmla="*/ 1081010 w 2063611"/>
                <a:gd name="connsiteY134" fmla="*/ 666750 h 4130135"/>
                <a:gd name="connsiteX135" fmla="*/ 1237220 w 2063611"/>
                <a:gd name="connsiteY135" fmla="*/ 720090 h 4130135"/>
                <a:gd name="connsiteX136" fmla="*/ 1382000 w 2063611"/>
                <a:gd name="connsiteY136" fmla="*/ 660082 h 4130135"/>
                <a:gd name="connsiteX137" fmla="*/ 1167687 w 2063611"/>
                <a:gd name="connsiteY137" fmla="*/ 582930 h 4130135"/>
                <a:gd name="connsiteX138" fmla="*/ 1173402 w 2063611"/>
                <a:gd name="connsiteY138" fmla="*/ 506730 h 4130135"/>
                <a:gd name="connsiteX139" fmla="*/ 1221027 w 2063611"/>
                <a:gd name="connsiteY139" fmla="*/ 408622 h 4130135"/>
                <a:gd name="connsiteX140" fmla="*/ 1244840 w 2063611"/>
                <a:gd name="connsiteY140" fmla="*/ 291465 h 4130135"/>
                <a:gd name="connsiteX141" fmla="*/ 1028622 w 2063611"/>
                <a:gd name="connsiteY141" fmla="*/ 443865 h 4130135"/>
                <a:gd name="connsiteX142" fmla="*/ 1051482 w 2063611"/>
                <a:gd name="connsiteY142" fmla="*/ 315277 h 4130135"/>
                <a:gd name="connsiteX143" fmla="*/ 1045767 w 2063611"/>
                <a:gd name="connsiteY143" fmla="*/ 244792 h 4130135"/>
                <a:gd name="connsiteX144" fmla="*/ 1105775 w 2063611"/>
                <a:gd name="connsiteY144" fmla="*/ 204787 h 4130135"/>
                <a:gd name="connsiteX145" fmla="*/ 1057197 w 2063611"/>
                <a:gd name="connsiteY145" fmla="*/ 178117 h 4130135"/>
                <a:gd name="connsiteX146" fmla="*/ 984807 w 2063611"/>
                <a:gd name="connsiteY146" fmla="*/ 184785 h 4130135"/>
                <a:gd name="connsiteX147" fmla="*/ 989570 w 2063611"/>
                <a:gd name="connsiteY147" fmla="*/ 104775 h 4130135"/>
                <a:gd name="connsiteX148" fmla="*/ 941945 w 2063611"/>
                <a:gd name="connsiteY148" fmla="*/ 0 h 4130135"/>
                <a:gd name="connsiteX149" fmla="*/ 941945 w 2063611"/>
                <a:gd name="connsiteY149" fmla="*/ 0 h 4130135"/>
                <a:gd name="connsiteX150" fmla="*/ 941945 w 2063611"/>
                <a:gd name="connsiteY150" fmla="*/ 0 h 4130135"/>
                <a:gd name="connsiteX151" fmla="*/ 879080 w 2063611"/>
                <a:gd name="connsiteY151" fmla="*/ 280035 h 4130135"/>
                <a:gd name="connsiteX152" fmla="*/ 900987 w 2063611"/>
                <a:gd name="connsiteY152" fmla="*/ 320040 h 4130135"/>
                <a:gd name="connsiteX153" fmla="*/ 879080 w 2063611"/>
                <a:gd name="connsiteY153" fmla="*/ 280035 h 4130135"/>
                <a:gd name="connsiteX154" fmla="*/ 856220 w 2063611"/>
                <a:gd name="connsiteY154" fmla="*/ 397192 h 4130135"/>
                <a:gd name="connsiteX155" fmla="*/ 869555 w 2063611"/>
                <a:gd name="connsiteY155" fmla="*/ 428625 h 4130135"/>
                <a:gd name="connsiteX156" fmla="*/ 856220 w 2063611"/>
                <a:gd name="connsiteY156" fmla="*/ 397192 h 4130135"/>
                <a:gd name="connsiteX157" fmla="*/ 1109585 w 2063611"/>
                <a:gd name="connsiteY157" fmla="*/ 462915 h 4130135"/>
                <a:gd name="connsiteX158" fmla="*/ 1059102 w 2063611"/>
                <a:gd name="connsiteY158" fmla="*/ 503872 h 4130135"/>
                <a:gd name="connsiteX159" fmla="*/ 1109585 w 2063611"/>
                <a:gd name="connsiteY159" fmla="*/ 462915 h 4130135"/>
                <a:gd name="connsiteX160" fmla="*/ 1001952 w 2063611"/>
                <a:gd name="connsiteY160" fmla="*/ 577215 h 4130135"/>
                <a:gd name="connsiteX161" fmla="*/ 1021955 w 2063611"/>
                <a:gd name="connsiteY161" fmla="*/ 592455 h 4130135"/>
                <a:gd name="connsiteX162" fmla="*/ 1001952 w 2063611"/>
                <a:gd name="connsiteY162" fmla="*/ 577215 h 4130135"/>
                <a:gd name="connsiteX163" fmla="*/ 1001952 w 2063611"/>
                <a:gd name="connsiteY163" fmla="*/ 577215 h 4130135"/>
                <a:gd name="connsiteX164" fmla="*/ 1103870 w 2063611"/>
                <a:gd name="connsiteY164" fmla="*/ 596265 h 4130135"/>
                <a:gd name="connsiteX165" fmla="*/ 1103870 w 2063611"/>
                <a:gd name="connsiteY165" fmla="*/ 596265 h 4130135"/>
                <a:gd name="connsiteX166" fmla="*/ 1243887 w 2063611"/>
                <a:gd name="connsiteY166" fmla="*/ 625792 h 4130135"/>
                <a:gd name="connsiteX167" fmla="*/ 1243887 w 2063611"/>
                <a:gd name="connsiteY167" fmla="*/ 625792 h 4130135"/>
                <a:gd name="connsiteX168" fmla="*/ 1025765 w 2063611"/>
                <a:gd name="connsiteY168" fmla="*/ 753427 h 4130135"/>
                <a:gd name="connsiteX169" fmla="*/ 1021002 w 2063611"/>
                <a:gd name="connsiteY169" fmla="*/ 773430 h 4130135"/>
                <a:gd name="connsiteX170" fmla="*/ 1025765 w 2063611"/>
                <a:gd name="connsiteY170" fmla="*/ 753427 h 4130135"/>
                <a:gd name="connsiteX171" fmla="*/ 1025765 w 2063611"/>
                <a:gd name="connsiteY171" fmla="*/ 753427 h 4130135"/>
                <a:gd name="connsiteX172" fmla="*/ 954327 w 2063611"/>
                <a:gd name="connsiteY172" fmla="*/ 860107 h 4130135"/>
                <a:gd name="connsiteX173" fmla="*/ 954327 w 2063611"/>
                <a:gd name="connsiteY173" fmla="*/ 860107 h 4130135"/>
                <a:gd name="connsiteX174" fmla="*/ 1029575 w 2063611"/>
                <a:gd name="connsiteY174" fmla="*/ 877252 h 4130135"/>
                <a:gd name="connsiteX175" fmla="*/ 1029575 w 2063611"/>
                <a:gd name="connsiteY175" fmla="*/ 877252 h 4130135"/>
                <a:gd name="connsiteX176" fmla="*/ 914322 w 2063611"/>
                <a:gd name="connsiteY176" fmla="*/ 881062 h 4130135"/>
                <a:gd name="connsiteX177" fmla="*/ 914322 w 2063611"/>
                <a:gd name="connsiteY177" fmla="*/ 881062 h 4130135"/>
                <a:gd name="connsiteX178" fmla="*/ 867650 w 2063611"/>
                <a:gd name="connsiteY178" fmla="*/ 897255 h 4130135"/>
                <a:gd name="connsiteX179" fmla="*/ 867650 w 2063611"/>
                <a:gd name="connsiteY179" fmla="*/ 897255 h 4130135"/>
                <a:gd name="connsiteX180" fmla="*/ 674292 w 2063611"/>
                <a:gd name="connsiteY180" fmla="*/ 897255 h 4130135"/>
                <a:gd name="connsiteX181" fmla="*/ 770495 w 2063611"/>
                <a:gd name="connsiteY181" fmla="*/ 939165 h 4130135"/>
                <a:gd name="connsiteX182" fmla="*/ 674292 w 2063611"/>
                <a:gd name="connsiteY182" fmla="*/ 897255 h 4130135"/>
                <a:gd name="connsiteX183" fmla="*/ 1525827 w 2063611"/>
                <a:gd name="connsiteY183" fmla="*/ 1320165 h 4130135"/>
                <a:gd name="connsiteX184" fmla="*/ 1525827 w 2063611"/>
                <a:gd name="connsiteY184" fmla="*/ 1320165 h 4130135"/>
                <a:gd name="connsiteX185" fmla="*/ 750492 w 2063611"/>
                <a:gd name="connsiteY185" fmla="*/ 1416367 h 4130135"/>
                <a:gd name="connsiteX186" fmla="*/ 750492 w 2063611"/>
                <a:gd name="connsiteY186" fmla="*/ 1416367 h 4130135"/>
                <a:gd name="connsiteX187" fmla="*/ 1551545 w 2063611"/>
                <a:gd name="connsiteY187" fmla="*/ 1757362 h 4130135"/>
                <a:gd name="connsiteX188" fmla="*/ 1551545 w 2063611"/>
                <a:gd name="connsiteY188" fmla="*/ 1757362 h 4130135"/>
                <a:gd name="connsiteX189" fmla="*/ 1759190 w 2063611"/>
                <a:gd name="connsiteY189" fmla="*/ 1800225 h 4130135"/>
                <a:gd name="connsiteX190" fmla="*/ 1759190 w 2063611"/>
                <a:gd name="connsiteY190" fmla="*/ 1800225 h 4130135"/>
                <a:gd name="connsiteX191" fmla="*/ 1762047 w 2063611"/>
                <a:gd name="connsiteY191" fmla="*/ 1999297 h 4130135"/>
                <a:gd name="connsiteX192" fmla="*/ 1762047 w 2063611"/>
                <a:gd name="connsiteY192" fmla="*/ 1999297 h 4130135"/>
                <a:gd name="connsiteX193" fmla="*/ 144702 w 2063611"/>
                <a:gd name="connsiteY193" fmla="*/ 2322195 h 4130135"/>
                <a:gd name="connsiteX194" fmla="*/ 144702 w 2063611"/>
                <a:gd name="connsiteY194" fmla="*/ 2322195 h 4130135"/>
                <a:gd name="connsiteX195" fmla="*/ 294245 w 2063611"/>
                <a:gd name="connsiteY195" fmla="*/ 2390775 h 4130135"/>
                <a:gd name="connsiteX196" fmla="*/ 461885 w 2063611"/>
                <a:gd name="connsiteY196" fmla="*/ 2419350 h 4130135"/>
                <a:gd name="connsiteX197" fmla="*/ 294245 w 2063611"/>
                <a:gd name="connsiteY197" fmla="*/ 2390775 h 4130135"/>
                <a:gd name="connsiteX198" fmla="*/ 510462 w 2063611"/>
                <a:gd name="connsiteY198" fmla="*/ 2399347 h 4130135"/>
                <a:gd name="connsiteX199" fmla="*/ 510462 w 2063611"/>
                <a:gd name="connsiteY199" fmla="*/ 2399347 h 4130135"/>
                <a:gd name="connsiteX200" fmla="*/ 416165 w 2063611"/>
                <a:gd name="connsiteY200" fmla="*/ 2728912 h 4130135"/>
                <a:gd name="connsiteX201" fmla="*/ 416165 w 2063611"/>
                <a:gd name="connsiteY201" fmla="*/ 2728912 h 4130135"/>
                <a:gd name="connsiteX0" fmla="*/ 941945 w 2063611"/>
                <a:gd name="connsiteY0" fmla="*/ 0 h 4130135"/>
                <a:gd name="connsiteX1" fmla="*/ 876222 w 2063611"/>
                <a:gd name="connsiteY1" fmla="*/ 98107 h 4130135"/>
                <a:gd name="connsiteX2" fmla="*/ 901940 w 2063611"/>
                <a:gd name="connsiteY2" fmla="*/ 231457 h 4130135"/>
                <a:gd name="connsiteX3" fmla="*/ 826692 w 2063611"/>
                <a:gd name="connsiteY3" fmla="*/ 186690 h 4130135"/>
                <a:gd name="connsiteX4" fmla="*/ 810500 w 2063611"/>
                <a:gd name="connsiteY4" fmla="*/ 294322 h 4130135"/>
                <a:gd name="connsiteX5" fmla="*/ 802880 w 2063611"/>
                <a:gd name="connsiteY5" fmla="*/ 320992 h 4130135"/>
                <a:gd name="connsiteX6" fmla="*/ 677150 w 2063611"/>
                <a:gd name="connsiteY6" fmla="*/ 374332 h 4130135"/>
                <a:gd name="connsiteX7" fmla="*/ 696200 w 2063611"/>
                <a:gd name="connsiteY7" fmla="*/ 443865 h 4130135"/>
                <a:gd name="connsiteX8" fmla="*/ 707630 w 2063611"/>
                <a:gd name="connsiteY8" fmla="*/ 532447 h 4130135"/>
                <a:gd name="connsiteX9" fmla="*/ 820977 w 2063611"/>
                <a:gd name="connsiteY9" fmla="*/ 566737 h 4130135"/>
                <a:gd name="connsiteX10" fmla="*/ 940040 w 2063611"/>
                <a:gd name="connsiteY10" fmla="*/ 570547 h 4130135"/>
                <a:gd name="connsiteX11" fmla="*/ 724775 w 2063611"/>
                <a:gd name="connsiteY11" fmla="*/ 611505 h 4130135"/>
                <a:gd name="connsiteX12" fmla="*/ 523797 w 2063611"/>
                <a:gd name="connsiteY12" fmla="*/ 594360 h 4130135"/>
                <a:gd name="connsiteX13" fmla="*/ 590472 w 2063611"/>
                <a:gd name="connsiteY13" fmla="*/ 641985 h 4130135"/>
                <a:gd name="connsiteX14" fmla="*/ 621905 w 2063611"/>
                <a:gd name="connsiteY14" fmla="*/ 681037 h 4130135"/>
                <a:gd name="connsiteX15" fmla="*/ 707630 w 2063611"/>
                <a:gd name="connsiteY15" fmla="*/ 721042 h 4130135"/>
                <a:gd name="connsiteX16" fmla="*/ 940040 w 2063611"/>
                <a:gd name="connsiteY16" fmla="*/ 681990 h 4130135"/>
                <a:gd name="connsiteX17" fmla="*/ 667625 w 2063611"/>
                <a:gd name="connsiteY17" fmla="*/ 751522 h 4130135"/>
                <a:gd name="connsiteX18" fmla="*/ 520940 w 2063611"/>
                <a:gd name="connsiteY18" fmla="*/ 781050 h 4130135"/>
                <a:gd name="connsiteX19" fmla="*/ 523797 w 2063611"/>
                <a:gd name="connsiteY19" fmla="*/ 839152 h 4130135"/>
                <a:gd name="connsiteX20" fmla="*/ 561897 w 2063611"/>
                <a:gd name="connsiteY20" fmla="*/ 905827 h 4130135"/>
                <a:gd name="connsiteX21" fmla="*/ 495222 w 2063611"/>
                <a:gd name="connsiteY21" fmla="*/ 951547 h 4130135"/>
                <a:gd name="connsiteX22" fmla="*/ 402830 w 2063611"/>
                <a:gd name="connsiteY22" fmla="*/ 965835 h 4130135"/>
                <a:gd name="connsiteX23" fmla="*/ 539990 w 2063611"/>
                <a:gd name="connsiteY23" fmla="*/ 1060132 h 4130135"/>
                <a:gd name="connsiteX24" fmla="*/ 722870 w 2063611"/>
                <a:gd name="connsiteY24" fmla="*/ 1148715 h 4130135"/>
                <a:gd name="connsiteX25" fmla="*/ 401877 w 2063611"/>
                <a:gd name="connsiteY25" fmla="*/ 1197292 h 4130135"/>
                <a:gd name="connsiteX26" fmla="*/ 523797 w 2063611"/>
                <a:gd name="connsiteY26" fmla="*/ 1303020 h 4130135"/>
                <a:gd name="connsiteX27" fmla="*/ 359015 w 2063611"/>
                <a:gd name="connsiteY27" fmla="*/ 1358265 h 4130135"/>
                <a:gd name="connsiteX28" fmla="*/ 630477 w 2063611"/>
                <a:gd name="connsiteY28" fmla="*/ 1405890 h 4130135"/>
                <a:gd name="connsiteX29" fmla="*/ 610475 w 2063611"/>
                <a:gd name="connsiteY29" fmla="*/ 1480185 h 4130135"/>
                <a:gd name="connsiteX30" fmla="*/ 279005 w 2063611"/>
                <a:gd name="connsiteY30" fmla="*/ 1581150 h 4130135"/>
                <a:gd name="connsiteX31" fmla="*/ 543800 w 2063611"/>
                <a:gd name="connsiteY31" fmla="*/ 1681162 h 4130135"/>
                <a:gd name="connsiteX32" fmla="*/ 620000 w 2063611"/>
                <a:gd name="connsiteY32" fmla="*/ 1659255 h 4130135"/>
                <a:gd name="connsiteX33" fmla="*/ 727632 w 2063611"/>
                <a:gd name="connsiteY33" fmla="*/ 1655445 h 4130135"/>
                <a:gd name="connsiteX34" fmla="*/ 597140 w 2063611"/>
                <a:gd name="connsiteY34" fmla="*/ 1752600 h 4130135"/>
                <a:gd name="connsiteX35" fmla="*/ 210425 w 2063611"/>
                <a:gd name="connsiteY35" fmla="*/ 1787842 h 4130135"/>
                <a:gd name="connsiteX36" fmla="*/ 207567 w 2063611"/>
                <a:gd name="connsiteY36" fmla="*/ 1855470 h 4130135"/>
                <a:gd name="connsiteX37" fmla="*/ 328535 w 2063611"/>
                <a:gd name="connsiteY37" fmla="*/ 1906905 h 4130135"/>
                <a:gd name="connsiteX38" fmla="*/ 465695 w 2063611"/>
                <a:gd name="connsiteY38" fmla="*/ 1909762 h 4130135"/>
                <a:gd name="connsiteX39" fmla="*/ 546657 w 2063611"/>
                <a:gd name="connsiteY39" fmla="*/ 1945957 h 4130135"/>
                <a:gd name="connsiteX40" fmla="*/ 595235 w 2063611"/>
                <a:gd name="connsiteY40" fmla="*/ 1997392 h 4130135"/>
                <a:gd name="connsiteX41" fmla="*/ 268527 w 2063611"/>
                <a:gd name="connsiteY41" fmla="*/ 2017395 h 4130135"/>
                <a:gd name="connsiteX42" fmla="*/ 229475 w 2063611"/>
                <a:gd name="connsiteY42" fmla="*/ 2042160 h 4130135"/>
                <a:gd name="connsiteX43" fmla="*/ 255192 w 2063611"/>
                <a:gd name="connsiteY43" fmla="*/ 2085022 h 4130135"/>
                <a:gd name="connsiteX44" fmla="*/ 413307 w 2063611"/>
                <a:gd name="connsiteY44" fmla="*/ 2144077 h 4130135"/>
                <a:gd name="connsiteX45" fmla="*/ 473315 w 2063611"/>
                <a:gd name="connsiteY45" fmla="*/ 2166937 h 4130135"/>
                <a:gd name="connsiteX46" fmla="*/ 262812 w 2063611"/>
                <a:gd name="connsiteY46" fmla="*/ 2221230 h 4130135"/>
                <a:gd name="connsiteX47" fmla="*/ 98982 w 2063611"/>
                <a:gd name="connsiteY47" fmla="*/ 2243137 h 4130135"/>
                <a:gd name="connsiteX48" fmla="*/ 38022 w 2063611"/>
                <a:gd name="connsiteY48" fmla="*/ 2283142 h 4130135"/>
                <a:gd name="connsiteX49" fmla="*/ 77075 w 2063611"/>
                <a:gd name="connsiteY49" fmla="*/ 2346007 h 4130135"/>
                <a:gd name="connsiteX50" fmla="*/ 196137 w 2063611"/>
                <a:gd name="connsiteY50" fmla="*/ 2437447 h 4130135"/>
                <a:gd name="connsiteX51" fmla="*/ 165657 w 2063611"/>
                <a:gd name="connsiteY51" fmla="*/ 2471737 h 4130135"/>
                <a:gd name="connsiteX52" fmla="*/ 194232 w 2063611"/>
                <a:gd name="connsiteY52" fmla="*/ 2512695 h 4130135"/>
                <a:gd name="connsiteX53" fmla="*/ 294245 w 2063611"/>
                <a:gd name="connsiteY53" fmla="*/ 2551747 h 4130135"/>
                <a:gd name="connsiteX54" fmla="*/ 69455 w 2063611"/>
                <a:gd name="connsiteY54" fmla="*/ 2582227 h 4130135"/>
                <a:gd name="connsiteX55" fmla="*/ 51357 w 2063611"/>
                <a:gd name="connsiteY55" fmla="*/ 2652712 h 4130135"/>
                <a:gd name="connsiteX56" fmla="*/ 103745 w 2063611"/>
                <a:gd name="connsiteY56" fmla="*/ 2686050 h 4130135"/>
                <a:gd name="connsiteX57" fmla="*/ 207567 w 2063611"/>
                <a:gd name="connsiteY57" fmla="*/ 2720340 h 4130135"/>
                <a:gd name="connsiteX58" fmla="*/ 255192 w 2063611"/>
                <a:gd name="connsiteY58" fmla="*/ 2748915 h 4130135"/>
                <a:gd name="connsiteX59" fmla="*/ 351395 w 2063611"/>
                <a:gd name="connsiteY59" fmla="*/ 2726055 h 4130135"/>
                <a:gd name="connsiteX60" fmla="*/ 247572 w 2063611"/>
                <a:gd name="connsiteY60" fmla="*/ 2751772 h 4130135"/>
                <a:gd name="connsiteX61" fmla="*/ 38022 w 2063611"/>
                <a:gd name="connsiteY61" fmla="*/ 2799397 h 4130135"/>
                <a:gd name="connsiteX62" fmla="*/ 38975 w 2063611"/>
                <a:gd name="connsiteY62" fmla="*/ 2858452 h 4130135"/>
                <a:gd name="connsiteX63" fmla="*/ 81837 w 2063611"/>
                <a:gd name="connsiteY63" fmla="*/ 2887980 h 4130135"/>
                <a:gd name="connsiteX64" fmla="*/ 148512 w 2063611"/>
                <a:gd name="connsiteY64" fmla="*/ 2895600 h 4130135"/>
                <a:gd name="connsiteX65" fmla="*/ 336155 w 2063611"/>
                <a:gd name="connsiteY65" fmla="*/ 2907030 h 4130135"/>
                <a:gd name="connsiteX66" fmla="*/ 294245 w 2063611"/>
                <a:gd name="connsiteY66" fmla="*/ 2948940 h 4130135"/>
                <a:gd name="connsiteX67" fmla="*/ 354252 w 2063611"/>
                <a:gd name="connsiteY67" fmla="*/ 2973705 h 4130135"/>
                <a:gd name="connsiteX68" fmla="*/ 504747 w 2063611"/>
                <a:gd name="connsiteY68" fmla="*/ 3022282 h 4130135"/>
                <a:gd name="connsiteX69" fmla="*/ 596187 w 2063611"/>
                <a:gd name="connsiteY69" fmla="*/ 3050857 h 4130135"/>
                <a:gd name="connsiteX70" fmla="*/ 818120 w 2063611"/>
                <a:gd name="connsiteY70" fmla="*/ 2947035 h 4130135"/>
                <a:gd name="connsiteX71" fmla="*/ 950517 w 2063611"/>
                <a:gd name="connsiteY71" fmla="*/ 2920365 h 4130135"/>
                <a:gd name="connsiteX72" fmla="*/ 919792 w 2063611"/>
                <a:gd name="connsiteY72" fmla="*/ 4127603 h 4130135"/>
                <a:gd name="connsiteX73" fmla="*/ 1172829 w 2063611"/>
                <a:gd name="connsiteY73" fmla="*/ 4090952 h 4130135"/>
                <a:gd name="connsiteX74" fmla="*/ 1112442 w 2063611"/>
                <a:gd name="connsiteY74" fmla="*/ 3013710 h 4130135"/>
                <a:gd name="connsiteX75" fmla="*/ 1184832 w 2063611"/>
                <a:gd name="connsiteY75" fmla="*/ 2989897 h 4130135"/>
                <a:gd name="connsiteX76" fmla="*/ 1461057 w 2063611"/>
                <a:gd name="connsiteY76" fmla="*/ 3019425 h 4130135"/>
                <a:gd name="connsiteX77" fmla="*/ 1554402 w 2063611"/>
                <a:gd name="connsiteY77" fmla="*/ 2995612 h 4130135"/>
                <a:gd name="connsiteX78" fmla="*/ 1672512 w 2063611"/>
                <a:gd name="connsiteY78" fmla="*/ 3023235 h 4130135"/>
                <a:gd name="connsiteX79" fmla="*/ 1741092 w 2063611"/>
                <a:gd name="connsiteY79" fmla="*/ 2988945 h 4130135"/>
                <a:gd name="connsiteX80" fmla="*/ 1886825 w 2063611"/>
                <a:gd name="connsiteY80" fmla="*/ 3002280 h 4130135"/>
                <a:gd name="connsiteX81" fmla="*/ 1881110 w 2063611"/>
                <a:gd name="connsiteY81" fmla="*/ 2937510 h 4130135"/>
                <a:gd name="connsiteX82" fmla="*/ 1957310 w 2063611"/>
                <a:gd name="connsiteY82" fmla="*/ 2940367 h 4130135"/>
                <a:gd name="connsiteX83" fmla="*/ 1941117 w 2063611"/>
                <a:gd name="connsiteY83" fmla="*/ 2906077 h 4130135"/>
                <a:gd name="connsiteX84" fmla="*/ 1836342 w 2063611"/>
                <a:gd name="connsiteY84" fmla="*/ 2846070 h 4130135"/>
                <a:gd name="connsiteX85" fmla="*/ 1876347 w 2063611"/>
                <a:gd name="connsiteY85" fmla="*/ 2811780 h 4130135"/>
                <a:gd name="connsiteX86" fmla="*/ 1902065 w 2063611"/>
                <a:gd name="connsiteY86" fmla="*/ 2783205 h 4130135"/>
                <a:gd name="connsiteX87" fmla="*/ 2024937 w 2063611"/>
                <a:gd name="connsiteY87" fmla="*/ 2750820 h 4130135"/>
                <a:gd name="connsiteX88" fmla="*/ 2029700 w 2063611"/>
                <a:gd name="connsiteY88" fmla="*/ 2704147 h 4130135"/>
                <a:gd name="connsiteX89" fmla="*/ 2001125 w 2063611"/>
                <a:gd name="connsiteY89" fmla="*/ 2663190 h 4130135"/>
                <a:gd name="connsiteX90" fmla="*/ 1936355 w 2063611"/>
                <a:gd name="connsiteY90" fmla="*/ 2638425 h 4130135"/>
                <a:gd name="connsiteX91" fmla="*/ 1785860 w 2063611"/>
                <a:gd name="connsiteY91" fmla="*/ 2644140 h 4130135"/>
                <a:gd name="connsiteX92" fmla="*/ 1490585 w 2063611"/>
                <a:gd name="connsiteY92" fmla="*/ 2531745 h 4130135"/>
                <a:gd name="connsiteX93" fmla="*/ 1584882 w 2063611"/>
                <a:gd name="connsiteY93" fmla="*/ 2527935 h 4130135"/>
                <a:gd name="connsiteX94" fmla="*/ 1817292 w 2063611"/>
                <a:gd name="connsiteY94" fmla="*/ 2559367 h 4130135"/>
                <a:gd name="connsiteX95" fmla="*/ 1931592 w 2063611"/>
                <a:gd name="connsiteY95" fmla="*/ 2442210 h 4130135"/>
                <a:gd name="connsiteX96" fmla="*/ 1993505 w 2063611"/>
                <a:gd name="connsiteY96" fmla="*/ 2409825 h 4130135"/>
                <a:gd name="connsiteX97" fmla="*/ 1985885 w 2063611"/>
                <a:gd name="connsiteY97" fmla="*/ 2380297 h 4130135"/>
                <a:gd name="connsiteX98" fmla="*/ 1542020 w 2063611"/>
                <a:gd name="connsiteY98" fmla="*/ 2321242 h 4130135"/>
                <a:gd name="connsiteX99" fmla="*/ 1547735 w 2063611"/>
                <a:gd name="connsiteY99" fmla="*/ 2275522 h 4130135"/>
                <a:gd name="connsiteX100" fmla="*/ 1816340 w 2063611"/>
                <a:gd name="connsiteY100" fmla="*/ 2284095 h 4130135"/>
                <a:gd name="connsiteX101" fmla="*/ 1987790 w 2063611"/>
                <a:gd name="connsiteY101" fmla="*/ 2151697 h 4130135"/>
                <a:gd name="connsiteX102" fmla="*/ 2006840 w 2063611"/>
                <a:gd name="connsiteY102" fmla="*/ 2117407 h 4130135"/>
                <a:gd name="connsiteX103" fmla="*/ 1692515 w 2063611"/>
                <a:gd name="connsiteY103" fmla="*/ 2054542 h 4130135"/>
                <a:gd name="connsiteX104" fmla="*/ 1801100 w 2063611"/>
                <a:gd name="connsiteY104" fmla="*/ 2020252 h 4130135"/>
                <a:gd name="connsiteX105" fmla="*/ 1829675 w 2063611"/>
                <a:gd name="connsiteY105" fmla="*/ 1993582 h 4130135"/>
                <a:gd name="connsiteX106" fmla="*/ 1868727 w 2063611"/>
                <a:gd name="connsiteY106" fmla="*/ 1927860 h 4130135"/>
                <a:gd name="connsiteX107" fmla="*/ 1593455 w 2063611"/>
                <a:gd name="connsiteY107" fmla="*/ 1862137 h 4130135"/>
                <a:gd name="connsiteX108" fmla="*/ 1816340 w 2063611"/>
                <a:gd name="connsiteY108" fmla="*/ 1730692 h 4130135"/>
                <a:gd name="connsiteX109" fmla="*/ 1584882 w 2063611"/>
                <a:gd name="connsiteY109" fmla="*/ 1722120 h 4130135"/>
                <a:gd name="connsiteX110" fmla="*/ 1632507 w 2063611"/>
                <a:gd name="connsiteY110" fmla="*/ 1685925 h 4130135"/>
                <a:gd name="connsiteX111" fmla="*/ 1641080 w 2063611"/>
                <a:gd name="connsiteY111" fmla="*/ 1644967 h 4130135"/>
                <a:gd name="connsiteX112" fmla="*/ 1430577 w 2063611"/>
                <a:gd name="connsiteY112" fmla="*/ 1605915 h 4130135"/>
                <a:gd name="connsiteX113" fmla="*/ 1512492 w 2063611"/>
                <a:gd name="connsiteY113" fmla="*/ 1549717 h 4130135"/>
                <a:gd name="connsiteX114" fmla="*/ 1690610 w 2063611"/>
                <a:gd name="connsiteY114" fmla="*/ 1452562 h 4130135"/>
                <a:gd name="connsiteX115" fmla="*/ 1532495 w 2063611"/>
                <a:gd name="connsiteY115" fmla="*/ 1428750 h 4130135"/>
                <a:gd name="connsiteX116" fmla="*/ 1513445 w 2063611"/>
                <a:gd name="connsiteY116" fmla="*/ 1381125 h 4130135"/>
                <a:gd name="connsiteX117" fmla="*/ 1275320 w 2063611"/>
                <a:gd name="connsiteY117" fmla="*/ 1353502 h 4130135"/>
                <a:gd name="connsiteX118" fmla="*/ 1561070 w 2063611"/>
                <a:gd name="connsiteY118" fmla="*/ 1321117 h 4130135"/>
                <a:gd name="connsiteX119" fmla="*/ 1586787 w 2063611"/>
                <a:gd name="connsiteY119" fmla="*/ 1202055 h 4130135"/>
                <a:gd name="connsiteX120" fmla="*/ 1433435 w 2063611"/>
                <a:gd name="connsiteY120" fmla="*/ 1143952 h 4130135"/>
                <a:gd name="connsiteX121" fmla="*/ 1120062 w 2063611"/>
                <a:gd name="connsiteY121" fmla="*/ 1087755 h 4130135"/>
                <a:gd name="connsiteX122" fmla="*/ 1302942 w 2063611"/>
                <a:gd name="connsiteY122" fmla="*/ 1102042 h 4130135"/>
                <a:gd name="connsiteX123" fmla="*/ 1399145 w 2063611"/>
                <a:gd name="connsiteY123" fmla="*/ 1087755 h 4130135"/>
                <a:gd name="connsiteX124" fmla="*/ 1501062 w 2063611"/>
                <a:gd name="connsiteY124" fmla="*/ 1033462 h 4130135"/>
                <a:gd name="connsiteX125" fmla="*/ 1524875 w 2063611"/>
                <a:gd name="connsiteY125" fmla="*/ 962025 h 4130135"/>
                <a:gd name="connsiteX126" fmla="*/ 1414385 w 2063611"/>
                <a:gd name="connsiteY126" fmla="*/ 931545 h 4130135"/>
                <a:gd name="connsiteX127" fmla="*/ 1147685 w 2063611"/>
                <a:gd name="connsiteY127" fmla="*/ 896302 h 4130135"/>
                <a:gd name="connsiteX128" fmla="*/ 1297227 w 2063611"/>
                <a:gd name="connsiteY128" fmla="*/ 877252 h 4130135"/>
                <a:gd name="connsiteX129" fmla="*/ 1344852 w 2063611"/>
                <a:gd name="connsiteY129" fmla="*/ 861060 h 4130135"/>
                <a:gd name="connsiteX130" fmla="*/ 1473440 w 2063611"/>
                <a:gd name="connsiteY130" fmla="*/ 824865 h 4130135"/>
                <a:gd name="connsiteX131" fmla="*/ 1356282 w 2063611"/>
                <a:gd name="connsiteY131" fmla="*/ 791527 h 4130135"/>
                <a:gd name="connsiteX132" fmla="*/ 1123872 w 2063611"/>
                <a:gd name="connsiteY132" fmla="*/ 748665 h 4130135"/>
                <a:gd name="connsiteX133" fmla="*/ 1012430 w 2063611"/>
                <a:gd name="connsiteY133" fmla="*/ 648652 h 4130135"/>
                <a:gd name="connsiteX134" fmla="*/ 1081010 w 2063611"/>
                <a:gd name="connsiteY134" fmla="*/ 666750 h 4130135"/>
                <a:gd name="connsiteX135" fmla="*/ 1237220 w 2063611"/>
                <a:gd name="connsiteY135" fmla="*/ 720090 h 4130135"/>
                <a:gd name="connsiteX136" fmla="*/ 1382000 w 2063611"/>
                <a:gd name="connsiteY136" fmla="*/ 660082 h 4130135"/>
                <a:gd name="connsiteX137" fmla="*/ 1167687 w 2063611"/>
                <a:gd name="connsiteY137" fmla="*/ 582930 h 4130135"/>
                <a:gd name="connsiteX138" fmla="*/ 1173402 w 2063611"/>
                <a:gd name="connsiteY138" fmla="*/ 506730 h 4130135"/>
                <a:gd name="connsiteX139" fmla="*/ 1221027 w 2063611"/>
                <a:gd name="connsiteY139" fmla="*/ 408622 h 4130135"/>
                <a:gd name="connsiteX140" fmla="*/ 1244840 w 2063611"/>
                <a:gd name="connsiteY140" fmla="*/ 291465 h 4130135"/>
                <a:gd name="connsiteX141" fmla="*/ 1028622 w 2063611"/>
                <a:gd name="connsiteY141" fmla="*/ 443865 h 4130135"/>
                <a:gd name="connsiteX142" fmla="*/ 1051482 w 2063611"/>
                <a:gd name="connsiteY142" fmla="*/ 315277 h 4130135"/>
                <a:gd name="connsiteX143" fmla="*/ 1045767 w 2063611"/>
                <a:gd name="connsiteY143" fmla="*/ 244792 h 4130135"/>
                <a:gd name="connsiteX144" fmla="*/ 1105775 w 2063611"/>
                <a:gd name="connsiteY144" fmla="*/ 204787 h 4130135"/>
                <a:gd name="connsiteX145" fmla="*/ 1057197 w 2063611"/>
                <a:gd name="connsiteY145" fmla="*/ 178117 h 4130135"/>
                <a:gd name="connsiteX146" fmla="*/ 984807 w 2063611"/>
                <a:gd name="connsiteY146" fmla="*/ 184785 h 4130135"/>
                <a:gd name="connsiteX147" fmla="*/ 989570 w 2063611"/>
                <a:gd name="connsiteY147" fmla="*/ 104775 h 4130135"/>
                <a:gd name="connsiteX148" fmla="*/ 941945 w 2063611"/>
                <a:gd name="connsiteY148" fmla="*/ 0 h 4130135"/>
                <a:gd name="connsiteX149" fmla="*/ 941945 w 2063611"/>
                <a:gd name="connsiteY149" fmla="*/ 0 h 4130135"/>
                <a:gd name="connsiteX150" fmla="*/ 941945 w 2063611"/>
                <a:gd name="connsiteY150" fmla="*/ 0 h 4130135"/>
                <a:gd name="connsiteX151" fmla="*/ 879080 w 2063611"/>
                <a:gd name="connsiteY151" fmla="*/ 280035 h 4130135"/>
                <a:gd name="connsiteX152" fmla="*/ 900987 w 2063611"/>
                <a:gd name="connsiteY152" fmla="*/ 320040 h 4130135"/>
                <a:gd name="connsiteX153" fmla="*/ 879080 w 2063611"/>
                <a:gd name="connsiteY153" fmla="*/ 280035 h 4130135"/>
                <a:gd name="connsiteX154" fmla="*/ 856220 w 2063611"/>
                <a:gd name="connsiteY154" fmla="*/ 397192 h 4130135"/>
                <a:gd name="connsiteX155" fmla="*/ 869555 w 2063611"/>
                <a:gd name="connsiteY155" fmla="*/ 428625 h 4130135"/>
                <a:gd name="connsiteX156" fmla="*/ 856220 w 2063611"/>
                <a:gd name="connsiteY156" fmla="*/ 397192 h 4130135"/>
                <a:gd name="connsiteX157" fmla="*/ 1109585 w 2063611"/>
                <a:gd name="connsiteY157" fmla="*/ 462915 h 4130135"/>
                <a:gd name="connsiteX158" fmla="*/ 1059102 w 2063611"/>
                <a:gd name="connsiteY158" fmla="*/ 503872 h 4130135"/>
                <a:gd name="connsiteX159" fmla="*/ 1109585 w 2063611"/>
                <a:gd name="connsiteY159" fmla="*/ 462915 h 4130135"/>
                <a:gd name="connsiteX160" fmla="*/ 1001952 w 2063611"/>
                <a:gd name="connsiteY160" fmla="*/ 577215 h 4130135"/>
                <a:gd name="connsiteX161" fmla="*/ 1021955 w 2063611"/>
                <a:gd name="connsiteY161" fmla="*/ 592455 h 4130135"/>
                <a:gd name="connsiteX162" fmla="*/ 1001952 w 2063611"/>
                <a:gd name="connsiteY162" fmla="*/ 577215 h 4130135"/>
                <a:gd name="connsiteX163" fmla="*/ 1001952 w 2063611"/>
                <a:gd name="connsiteY163" fmla="*/ 577215 h 4130135"/>
                <a:gd name="connsiteX164" fmla="*/ 1103870 w 2063611"/>
                <a:gd name="connsiteY164" fmla="*/ 596265 h 4130135"/>
                <a:gd name="connsiteX165" fmla="*/ 1103870 w 2063611"/>
                <a:gd name="connsiteY165" fmla="*/ 596265 h 4130135"/>
                <a:gd name="connsiteX166" fmla="*/ 1243887 w 2063611"/>
                <a:gd name="connsiteY166" fmla="*/ 625792 h 4130135"/>
                <a:gd name="connsiteX167" fmla="*/ 1243887 w 2063611"/>
                <a:gd name="connsiteY167" fmla="*/ 625792 h 4130135"/>
                <a:gd name="connsiteX168" fmla="*/ 1025765 w 2063611"/>
                <a:gd name="connsiteY168" fmla="*/ 753427 h 4130135"/>
                <a:gd name="connsiteX169" fmla="*/ 1021002 w 2063611"/>
                <a:gd name="connsiteY169" fmla="*/ 773430 h 4130135"/>
                <a:gd name="connsiteX170" fmla="*/ 1025765 w 2063611"/>
                <a:gd name="connsiteY170" fmla="*/ 753427 h 4130135"/>
                <a:gd name="connsiteX171" fmla="*/ 1025765 w 2063611"/>
                <a:gd name="connsiteY171" fmla="*/ 753427 h 4130135"/>
                <a:gd name="connsiteX172" fmla="*/ 954327 w 2063611"/>
                <a:gd name="connsiteY172" fmla="*/ 860107 h 4130135"/>
                <a:gd name="connsiteX173" fmla="*/ 954327 w 2063611"/>
                <a:gd name="connsiteY173" fmla="*/ 860107 h 4130135"/>
                <a:gd name="connsiteX174" fmla="*/ 1029575 w 2063611"/>
                <a:gd name="connsiteY174" fmla="*/ 877252 h 4130135"/>
                <a:gd name="connsiteX175" fmla="*/ 1029575 w 2063611"/>
                <a:gd name="connsiteY175" fmla="*/ 877252 h 4130135"/>
                <a:gd name="connsiteX176" fmla="*/ 914322 w 2063611"/>
                <a:gd name="connsiteY176" fmla="*/ 881062 h 4130135"/>
                <a:gd name="connsiteX177" fmla="*/ 914322 w 2063611"/>
                <a:gd name="connsiteY177" fmla="*/ 881062 h 4130135"/>
                <a:gd name="connsiteX178" fmla="*/ 867650 w 2063611"/>
                <a:gd name="connsiteY178" fmla="*/ 897255 h 4130135"/>
                <a:gd name="connsiteX179" fmla="*/ 867650 w 2063611"/>
                <a:gd name="connsiteY179" fmla="*/ 897255 h 4130135"/>
                <a:gd name="connsiteX180" fmla="*/ 674292 w 2063611"/>
                <a:gd name="connsiteY180" fmla="*/ 897255 h 4130135"/>
                <a:gd name="connsiteX181" fmla="*/ 770495 w 2063611"/>
                <a:gd name="connsiteY181" fmla="*/ 939165 h 4130135"/>
                <a:gd name="connsiteX182" fmla="*/ 674292 w 2063611"/>
                <a:gd name="connsiteY182" fmla="*/ 897255 h 4130135"/>
                <a:gd name="connsiteX183" fmla="*/ 1525827 w 2063611"/>
                <a:gd name="connsiteY183" fmla="*/ 1320165 h 4130135"/>
                <a:gd name="connsiteX184" fmla="*/ 1525827 w 2063611"/>
                <a:gd name="connsiteY184" fmla="*/ 1320165 h 4130135"/>
                <a:gd name="connsiteX185" fmla="*/ 750492 w 2063611"/>
                <a:gd name="connsiteY185" fmla="*/ 1416367 h 4130135"/>
                <a:gd name="connsiteX186" fmla="*/ 750492 w 2063611"/>
                <a:gd name="connsiteY186" fmla="*/ 1416367 h 4130135"/>
                <a:gd name="connsiteX187" fmla="*/ 1551545 w 2063611"/>
                <a:gd name="connsiteY187" fmla="*/ 1757362 h 4130135"/>
                <a:gd name="connsiteX188" fmla="*/ 1551545 w 2063611"/>
                <a:gd name="connsiteY188" fmla="*/ 1757362 h 4130135"/>
                <a:gd name="connsiteX189" fmla="*/ 1759190 w 2063611"/>
                <a:gd name="connsiteY189" fmla="*/ 1800225 h 4130135"/>
                <a:gd name="connsiteX190" fmla="*/ 1759190 w 2063611"/>
                <a:gd name="connsiteY190" fmla="*/ 1800225 h 4130135"/>
                <a:gd name="connsiteX191" fmla="*/ 1762047 w 2063611"/>
                <a:gd name="connsiteY191" fmla="*/ 1999297 h 4130135"/>
                <a:gd name="connsiteX192" fmla="*/ 1762047 w 2063611"/>
                <a:gd name="connsiteY192" fmla="*/ 1999297 h 4130135"/>
                <a:gd name="connsiteX193" fmla="*/ 144702 w 2063611"/>
                <a:gd name="connsiteY193" fmla="*/ 2322195 h 4130135"/>
                <a:gd name="connsiteX194" fmla="*/ 144702 w 2063611"/>
                <a:gd name="connsiteY194" fmla="*/ 2322195 h 4130135"/>
                <a:gd name="connsiteX195" fmla="*/ 294245 w 2063611"/>
                <a:gd name="connsiteY195" fmla="*/ 2390775 h 4130135"/>
                <a:gd name="connsiteX196" fmla="*/ 461885 w 2063611"/>
                <a:gd name="connsiteY196" fmla="*/ 2419350 h 4130135"/>
                <a:gd name="connsiteX197" fmla="*/ 294245 w 2063611"/>
                <a:gd name="connsiteY197" fmla="*/ 2390775 h 4130135"/>
                <a:gd name="connsiteX198" fmla="*/ 510462 w 2063611"/>
                <a:gd name="connsiteY198" fmla="*/ 2399347 h 4130135"/>
                <a:gd name="connsiteX199" fmla="*/ 510462 w 2063611"/>
                <a:gd name="connsiteY199" fmla="*/ 2399347 h 4130135"/>
                <a:gd name="connsiteX200" fmla="*/ 416165 w 2063611"/>
                <a:gd name="connsiteY200" fmla="*/ 2728912 h 4130135"/>
                <a:gd name="connsiteX201" fmla="*/ 416165 w 2063611"/>
                <a:gd name="connsiteY201" fmla="*/ 2728912 h 4130135"/>
                <a:gd name="connsiteX0" fmla="*/ 941945 w 2063611"/>
                <a:gd name="connsiteY0" fmla="*/ 0 h 4128005"/>
                <a:gd name="connsiteX1" fmla="*/ 876222 w 2063611"/>
                <a:gd name="connsiteY1" fmla="*/ 98107 h 4128005"/>
                <a:gd name="connsiteX2" fmla="*/ 901940 w 2063611"/>
                <a:gd name="connsiteY2" fmla="*/ 231457 h 4128005"/>
                <a:gd name="connsiteX3" fmla="*/ 826692 w 2063611"/>
                <a:gd name="connsiteY3" fmla="*/ 186690 h 4128005"/>
                <a:gd name="connsiteX4" fmla="*/ 810500 w 2063611"/>
                <a:gd name="connsiteY4" fmla="*/ 294322 h 4128005"/>
                <a:gd name="connsiteX5" fmla="*/ 802880 w 2063611"/>
                <a:gd name="connsiteY5" fmla="*/ 320992 h 4128005"/>
                <a:gd name="connsiteX6" fmla="*/ 677150 w 2063611"/>
                <a:gd name="connsiteY6" fmla="*/ 374332 h 4128005"/>
                <a:gd name="connsiteX7" fmla="*/ 696200 w 2063611"/>
                <a:gd name="connsiteY7" fmla="*/ 443865 h 4128005"/>
                <a:gd name="connsiteX8" fmla="*/ 707630 w 2063611"/>
                <a:gd name="connsiteY8" fmla="*/ 532447 h 4128005"/>
                <a:gd name="connsiteX9" fmla="*/ 820977 w 2063611"/>
                <a:gd name="connsiteY9" fmla="*/ 566737 h 4128005"/>
                <a:gd name="connsiteX10" fmla="*/ 940040 w 2063611"/>
                <a:gd name="connsiteY10" fmla="*/ 570547 h 4128005"/>
                <a:gd name="connsiteX11" fmla="*/ 724775 w 2063611"/>
                <a:gd name="connsiteY11" fmla="*/ 611505 h 4128005"/>
                <a:gd name="connsiteX12" fmla="*/ 523797 w 2063611"/>
                <a:gd name="connsiteY12" fmla="*/ 594360 h 4128005"/>
                <a:gd name="connsiteX13" fmla="*/ 590472 w 2063611"/>
                <a:gd name="connsiteY13" fmla="*/ 641985 h 4128005"/>
                <a:gd name="connsiteX14" fmla="*/ 621905 w 2063611"/>
                <a:gd name="connsiteY14" fmla="*/ 681037 h 4128005"/>
                <a:gd name="connsiteX15" fmla="*/ 707630 w 2063611"/>
                <a:gd name="connsiteY15" fmla="*/ 721042 h 4128005"/>
                <a:gd name="connsiteX16" fmla="*/ 940040 w 2063611"/>
                <a:gd name="connsiteY16" fmla="*/ 681990 h 4128005"/>
                <a:gd name="connsiteX17" fmla="*/ 667625 w 2063611"/>
                <a:gd name="connsiteY17" fmla="*/ 751522 h 4128005"/>
                <a:gd name="connsiteX18" fmla="*/ 520940 w 2063611"/>
                <a:gd name="connsiteY18" fmla="*/ 781050 h 4128005"/>
                <a:gd name="connsiteX19" fmla="*/ 523797 w 2063611"/>
                <a:gd name="connsiteY19" fmla="*/ 839152 h 4128005"/>
                <a:gd name="connsiteX20" fmla="*/ 561897 w 2063611"/>
                <a:gd name="connsiteY20" fmla="*/ 905827 h 4128005"/>
                <a:gd name="connsiteX21" fmla="*/ 495222 w 2063611"/>
                <a:gd name="connsiteY21" fmla="*/ 951547 h 4128005"/>
                <a:gd name="connsiteX22" fmla="*/ 402830 w 2063611"/>
                <a:gd name="connsiteY22" fmla="*/ 965835 h 4128005"/>
                <a:gd name="connsiteX23" fmla="*/ 539990 w 2063611"/>
                <a:gd name="connsiteY23" fmla="*/ 1060132 h 4128005"/>
                <a:gd name="connsiteX24" fmla="*/ 722870 w 2063611"/>
                <a:gd name="connsiteY24" fmla="*/ 1148715 h 4128005"/>
                <a:gd name="connsiteX25" fmla="*/ 401877 w 2063611"/>
                <a:gd name="connsiteY25" fmla="*/ 1197292 h 4128005"/>
                <a:gd name="connsiteX26" fmla="*/ 523797 w 2063611"/>
                <a:gd name="connsiteY26" fmla="*/ 1303020 h 4128005"/>
                <a:gd name="connsiteX27" fmla="*/ 359015 w 2063611"/>
                <a:gd name="connsiteY27" fmla="*/ 1358265 h 4128005"/>
                <a:gd name="connsiteX28" fmla="*/ 630477 w 2063611"/>
                <a:gd name="connsiteY28" fmla="*/ 1405890 h 4128005"/>
                <a:gd name="connsiteX29" fmla="*/ 610475 w 2063611"/>
                <a:gd name="connsiteY29" fmla="*/ 1480185 h 4128005"/>
                <a:gd name="connsiteX30" fmla="*/ 279005 w 2063611"/>
                <a:gd name="connsiteY30" fmla="*/ 1581150 h 4128005"/>
                <a:gd name="connsiteX31" fmla="*/ 543800 w 2063611"/>
                <a:gd name="connsiteY31" fmla="*/ 1681162 h 4128005"/>
                <a:gd name="connsiteX32" fmla="*/ 620000 w 2063611"/>
                <a:gd name="connsiteY32" fmla="*/ 1659255 h 4128005"/>
                <a:gd name="connsiteX33" fmla="*/ 727632 w 2063611"/>
                <a:gd name="connsiteY33" fmla="*/ 1655445 h 4128005"/>
                <a:gd name="connsiteX34" fmla="*/ 597140 w 2063611"/>
                <a:gd name="connsiteY34" fmla="*/ 1752600 h 4128005"/>
                <a:gd name="connsiteX35" fmla="*/ 210425 w 2063611"/>
                <a:gd name="connsiteY35" fmla="*/ 1787842 h 4128005"/>
                <a:gd name="connsiteX36" fmla="*/ 207567 w 2063611"/>
                <a:gd name="connsiteY36" fmla="*/ 1855470 h 4128005"/>
                <a:gd name="connsiteX37" fmla="*/ 328535 w 2063611"/>
                <a:gd name="connsiteY37" fmla="*/ 1906905 h 4128005"/>
                <a:gd name="connsiteX38" fmla="*/ 465695 w 2063611"/>
                <a:gd name="connsiteY38" fmla="*/ 1909762 h 4128005"/>
                <a:gd name="connsiteX39" fmla="*/ 546657 w 2063611"/>
                <a:gd name="connsiteY39" fmla="*/ 1945957 h 4128005"/>
                <a:gd name="connsiteX40" fmla="*/ 595235 w 2063611"/>
                <a:gd name="connsiteY40" fmla="*/ 1997392 h 4128005"/>
                <a:gd name="connsiteX41" fmla="*/ 268527 w 2063611"/>
                <a:gd name="connsiteY41" fmla="*/ 2017395 h 4128005"/>
                <a:gd name="connsiteX42" fmla="*/ 229475 w 2063611"/>
                <a:gd name="connsiteY42" fmla="*/ 2042160 h 4128005"/>
                <a:gd name="connsiteX43" fmla="*/ 255192 w 2063611"/>
                <a:gd name="connsiteY43" fmla="*/ 2085022 h 4128005"/>
                <a:gd name="connsiteX44" fmla="*/ 413307 w 2063611"/>
                <a:gd name="connsiteY44" fmla="*/ 2144077 h 4128005"/>
                <a:gd name="connsiteX45" fmla="*/ 473315 w 2063611"/>
                <a:gd name="connsiteY45" fmla="*/ 2166937 h 4128005"/>
                <a:gd name="connsiteX46" fmla="*/ 262812 w 2063611"/>
                <a:gd name="connsiteY46" fmla="*/ 2221230 h 4128005"/>
                <a:gd name="connsiteX47" fmla="*/ 98982 w 2063611"/>
                <a:gd name="connsiteY47" fmla="*/ 2243137 h 4128005"/>
                <a:gd name="connsiteX48" fmla="*/ 38022 w 2063611"/>
                <a:gd name="connsiteY48" fmla="*/ 2283142 h 4128005"/>
                <a:gd name="connsiteX49" fmla="*/ 77075 w 2063611"/>
                <a:gd name="connsiteY49" fmla="*/ 2346007 h 4128005"/>
                <a:gd name="connsiteX50" fmla="*/ 196137 w 2063611"/>
                <a:gd name="connsiteY50" fmla="*/ 2437447 h 4128005"/>
                <a:gd name="connsiteX51" fmla="*/ 165657 w 2063611"/>
                <a:gd name="connsiteY51" fmla="*/ 2471737 h 4128005"/>
                <a:gd name="connsiteX52" fmla="*/ 194232 w 2063611"/>
                <a:gd name="connsiteY52" fmla="*/ 2512695 h 4128005"/>
                <a:gd name="connsiteX53" fmla="*/ 294245 w 2063611"/>
                <a:gd name="connsiteY53" fmla="*/ 2551747 h 4128005"/>
                <a:gd name="connsiteX54" fmla="*/ 69455 w 2063611"/>
                <a:gd name="connsiteY54" fmla="*/ 2582227 h 4128005"/>
                <a:gd name="connsiteX55" fmla="*/ 51357 w 2063611"/>
                <a:gd name="connsiteY55" fmla="*/ 2652712 h 4128005"/>
                <a:gd name="connsiteX56" fmla="*/ 103745 w 2063611"/>
                <a:gd name="connsiteY56" fmla="*/ 2686050 h 4128005"/>
                <a:gd name="connsiteX57" fmla="*/ 207567 w 2063611"/>
                <a:gd name="connsiteY57" fmla="*/ 2720340 h 4128005"/>
                <a:gd name="connsiteX58" fmla="*/ 255192 w 2063611"/>
                <a:gd name="connsiteY58" fmla="*/ 2748915 h 4128005"/>
                <a:gd name="connsiteX59" fmla="*/ 351395 w 2063611"/>
                <a:gd name="connsiteY59" fmla="*/ 2726055 h 4128005"/>
                <a:gd name="connsiteX60" fmla="*/ 247572 w 2063611"/>
                <a:gd name="connsiteY60" fmla="*/ 2751772 h 4128005"/>
                <a:gd name="connsiteX61" fmla="*/ 38022 w 2063611"/>
                <a:gd name="connsiteY61" fmla="*/ 2799397 h 4128005"/>
                <a:gd name="connsiteX62" fmla="*/ 38975 w 2063611"/>
                <a:gd name="connsiteY62" fmla="*/ 2858452 h 4128005"/>
                <a:gd name="connsiteX63" fmla="*/ 81837 w 2063611"/>
                <a:gd name="connsiteY63" fmla="*/ 2887980 h 4128005"/>
                <a:gd name="connsiteX64" fmla="*/ 148512 w 2063611"/>
                <a:gd name="connsiteY64" fmla="*/ 2895600 h 4128005"/>
                <a:gd name="connsiteX65" fmla="*/ 336155 w 2063611"/>
                <a:gd name="connsiteY65" fmla="*/ 2907030 h 4128005"/>
                <a:gd name="connsiteX66" fmla="*/ 294245 w 2063611"/>
                <a:gd name="connsiteY66" fmla="*/ 2948940 h 4128005"/>
                <a:gd name="connsiteX67" fmla="*/ 354252 w 2063611"/>
                <a:gd name="connsiteY67" fmla="*/ 2973705 h 4128005"/>
                <a:gd name="connsiteX68" fmla="*/ 504747 w 2063611"/>
                <a:gd name="connsiteY68" fmla="*/ 3022282 h 4128005"/>
                <a:gd name="connsiteX69" fmla="*/ 596187 w 2063611"/>
                <a:gd name="connsiteY69" fmla="*/ 3050857 h 4128005"/>
                <a:gd name="connsiteX70" fmla="*/ 818120 w 2063611"/>
                <a:gd name="connsiteY70" fmla="*/ 2947035 h 4128005"/>
                <a:gd name="connsiteX71" fmla="*/ 950517 w 2063611"/>
                <a:gd name="connsiteY71" fmla="*/ 2920365 h 4128005"/>
                <a:gd name="connsiteX72" fmla="*/ 919792 w 2063611"/>
                <a:gd name="connsiteY72" fmla="*/ 4127603 h 4128005"/>
                <a:gd name="connsiteX73" fmla="*/ 1172829 w 2063611"/>
                <a:gd name="connsiteY73" fmla="*/ 4090952 h 4128005"/>
                <a:gd name="connsiteX74" fmla="*/ 1112442 w 2063611"/>
                <a:gd name="connsiteY74" fmla="*/ 3013710 h 4128005"/>
                <a:gd name="connsiteX75" fmla="*/ 1184832 w 2063611"/>
                <a:gd name="connsiteY75" fmla="*/ 2989897 h 4128005"/>
                <a:gd name="connsiteX76" fmla="*/ 1461057 w 2063611"/>
                <a:gd name="connsiteY76" fmla="*/ 3019425 h 4128005"/>
                <a:gd name="connsiteX77" fmla="*/ 1554402 w 2063611"/>
                <a:gd name="connsiteY77" fmla="*/ 2995612 h 4128005"/>
                <a:gd name="connsiteX78" fmla="*/ 1672512 w 2063611"/>
                <a:gd name="connsiteY78" fmla="*/ 3023235 h 4128005"/>
                <a:gd name="connsiteX79" fmla="*/ 1741092 w 2063611"/>
                <a:gd name="connsiteY79" fmla="*/ 2988945 h 4128005"/>
                <a:gd name="connsiteX80" fmla="*/ 1886825 w 2063611"/>
                <a:gd name="connsiteY80" fmla="*/ 3002280 h 4128005"/>
                <a:gd name="connsiteX81" fmla="*/ 1881110 w 2063611"/>
                <a:gd name="connsiteY81" fmla="*/ 2937510 h 4128005"/>
                <a:gd name="connsiteX82" fmla="*/ 1957310 w 2063611"/>
                <a:gd name="connsiteY82" fmla="*/ 2940367 h 4128005"/>
                <a:gd name="connsiteX83" fmla="*/ 1941117 w 2063611"/>
                <a:gd name="connsiteY83" fmla="*/ 2906077 h 4128005"/>
                <a:gd name="connsiteX84" fmla="*/ 1836342 w 2063611"/>
                <a:gd name="connsiteY84" fmla="*/ 2846070 h 4128005"/>
                <a:gd name="connsiteX85" fmla="*/ 1876347 w 2063611"/>
                <a:gd name="connsiteY85" fmla="*/ 2811780 h 4128005"/>
                <a:gd name="connsiteX86" fmla="*/ 1902065 w 2063611"/>
                <a:gd name="connsiteY86" fmla="*/ 2783205 h 4128005"/>
                <a:gd name="connsiteX87" fmla="*/ 2024937 w 2063611"/>
                <a:gd name="connsiteY87" fmla="*/ 2750820 h 4128005"/>
                <a:gd name="connsiteX88" fmla="*/ 2029700 w 2063611"/>
                <a:gd name="connsiteY88" fmla="*/ 2704147 h 4128005"/>
                <a:gd name="connsiteX89" fmla="*/ 2001125 w 2063611"/>
                <a:gd name="connsiteY89" fmla="*/ 2663190 h 4128005"/>
                <a:gd name="connsiteX90" fmla="*/ 1936355 w 2063611"/>
                <a:gd name="connsiteY90" fmla="*/ 2638425 h 4128005"/>
                <a:gd name="connsiteX91" fmla="*/ 1785860 w 2063611"/>
                <a:gd name="connsiteY91" fmla="*/ 2644140 h 4128005"/>
                <a:gd name="connsiteX92" fmla="*/ 1490585 w 2063611"/>
                <a:gd name="connsiteY92" fmla="*/ 2531745 h 4128005"/>
                <a:gd name="connsiteX93" fmla="*/ 1584882 w 2063611"/>
                <a:gd name="connsiteY93" fmla="*/ 2527935 h 4128005"/>
                <a:gd name="connsiteX94" fmla="*/ 1817292 w 2063611"/>
                <a:gd name="connsiteY94" fmla="*/ 2559367 h 4128005"/>
                <a:gd name="connsiteX95" fmla="*/ 1931592 w 2063611"/>
                <a:gd name="connsiteY95" fmla="*/ 2442210 h 4128005"/>
                <a:gd name="connsiteX96" fmla="*/ 1993505 w 2063611"/>
                <a:gd name="connsiteY96" fmla="*/ 2409825 h 4128005"/>
                <a:gd name="connsiteX97" fmla="*/ 1985885 w 2063611"/>
                <a:gd name="connsiteY97" fmla="*/ 2380297 h 4128005"/>
                <a:gd name="connsiteX98" fmla="*/ 1542020 w 2063611"/>
                <a:gd name="connsiteY98" fmla="*/ 2321242 h 4128005"/>
                <a:gd name="connsiteX99" fmla="*/ 1547735 w 2063611"/>
                <a:gd name="connsiteY99" fmla="*/ 2275522 h 4128005"/>
                <a:gd name="connsiteX100" fmla="*/ 1816340 w 2063611"/>
                <a:gd name="connsiteY100" fmla="*/ 2284095 h 4128005"/>
                <a:gd name="connsiteX101" fmla="*/ 1987790 w 2063611"/>
                <a:gd name="connsiteY101" fmla="*/ 2151697 h 4128005"/>
                <a:gd name="connsiteX102" fmla="*/ 2006840 w 2063611"/>
                <a:gd name="connsiteY102" fmla="*/ 2117407 h 4128005"/>
                <a:gd name="connsiteX103" fmla="*/ 1692515 w 2063611"/>
                <a:gd name="connsiteY103" fmla="*/ 2054542 h 4128005"/>
                <a:gd name="connsiteX104" fmla="*/ 1801100 w 2063611"/>
                <a:gd name="connsiteY104" fmla="*/ 2020252 h 4128005"/>
                <a:gd name="connsiteX105" fmla="*/ 1829675 w 2063611"/>
                <a:gd name="connsiteY105" fmla="*/ 1993582 h 4128005"/>
                <a:gd name="connsiteX106" fmla="*/ 1868727 w 2063611"/>
                <a:gd name="connsiteY106" fmla="*/ 1927860 h 4128005"/>
                <a:gd name="connsiteX107" fmla="*/ 1593455 w 2063611"/>
                <a:gd name="connsiteY107" fmla="*/ 1862137 h 4128005"/>
                <a:gd name="connsiteX108" fmla="*/ 1816340 w 2063611"/>
                <a:gd name="connsiteY108" fmla="*/ 1730692 h 4128005"/>
                <a:gd name="connsiteX109" fmla="*/ 1584882 w 2063611"/>
                <a:gd name="connsiteY109" fmla="*/ 1722120 h 4128005"/>
                <a:gd name="connsiteX110" fmla="*/ 1632507 w 2063611"/>
                <a:gd name="connsiteY110" fmla="*/ 1685925 h 4128005"/>
                <a:gd name="connsiteX111" fmla="*/ 1641080 w 2063611"/>
                <a:gd name="connsiteY111" fmla="*/ 1644967 h 4128005"/>
                <a:gd name="connsiteX112" fmla="*/ 1430577 w 2063611"/>
                <a:gd name="connsiteY112" fmla="*/ 1605915 h 4128005"/>
                <a:gd name="connsiteX113" fmla="*/ 1512492 w 2063611"/>
                <a:gd name="connsiteY113" fmla="*/ 1549717 h 4128005"/>
                <a:gd name="connsiteX114" fmla="*/ 1690610 w 2063611"/>
                <a:gd name="connsiteY114" fmla="*/ 1452562 h 4128005"/>
                <a:gd name="connsiteX115" fmla="*/ 1532495 w 2063611"/>
                <a:gd name="connsiteY115" fmla="*/ 1428750 h 4128005"/>
                <a:gd name="connsiteX116" fmla="*/ 1513445 w 2063611"/>
                <a:gd name="connsiteY116" fmla="*/ 1381125 h 4128005"/>
                <a:gd name="connsiteX117" fmla="*/ 1275320 w 2063611"/>
                <a:gd name="connsiteY117" fmla="*/ 1353502 h 4128005"/>
                <a:gd name="connsiteX118" fmla="*/ 1561070 w 2063611"/>
                <a:gd name="connsiteY118" fmla="*/ 1321117 h 4128005"/>
                <a:gd name="connsiteX119" fmla="*/ 1586787 w 2063611"/>
                <a:gd name="connsiteY119" fmla="*/ 1202055 h 4128005"/>
                <a:gd name="connsiteX120" fmla="*/ 1433435 w 2063611"/>
                <a:gd name="connsiteY120" fmla="*/ 1143952 h 4128005"/>
                <a:gd name="connsiteX121" fmla="*/ 1120062 w 2063611"/>
                <a:gd name="connsiteY121" fmla="*/ 1087755 h 4128005"/>
                <a:gd name="connsiteX122" fmla="*/ 1302942 w 2063611"/>
                <a:gd name="connsiteY122" fmla="*/ 1102042 h 4128005"/>
                <a:gd name="connsiteX123" fmla="*/ 1399145 w 2063611"/>
                <a:gd name="connsiteY123" fmla="*/ 1087755 h 4128005"/>
                <a:gd name="connsiteX124" fmla="*/ 1501062 w 2063611"/>
                <a:gd name="connsiteY124" fmla="*/ 1033462 h 4128005"/>
                <a:gd name="connsiteX125" fmla="*/ 1524875 w 2063611"/>
                <a:gd name="connsiteY125" fmla="*/ 962025 h 4128005"/>
                <a:gd name="connsiteX126" fmla="*/ 1414385 w 2063611"/>
                <a:gd name="connsiteY126" fmla="*/ 931545 h 4128005"/>
                <a:gd name="connsiteX127" fmla="*/ 1147685 w 2063611"/>
                <a:gd name="connsiteY127" fmla="*/ 896302 h 4128005"/>
                <a:gd name="connsiteX128" fmla="*/ 1297227 w 2063611"/>
                <a:gd name="connsiteY128" fmla="*/ 877252 h 4128005"/>
                <a:gd name="connsiteX129" fmla="*/ 1344852 w 2063611"/>
                <a:gd name="connsiteY129" fmla="*/ 861060 h 4128005"/>
                <a:gd name="connsiteX130" fmla="*/ 1473440 w 2063611"/>
                <a:gd name="connsiteY130" fmla="*/ 824865 h 4128005"/>
                <a:gd name="connsiteX131" fmla="*/ 1356282 w 2063611"/>
                <a:gd name="connsiteY131" fmla="*/ 791527 h 4128005"/>
                <a:gd name="connsiteX132" fmla="*/ 1123872 w 2063611"/>
                <a:gd name="connsiteY132" fmla="*/ 748665 h 4128005"/>
                <a:gd name="connsiteX133" fmla="*/ 1012430 w 2063611"/>
                <a:gd name="connsiteY133" fmla="*/ 648652 h 4128005"/>
                <a:gd name="connsiteX134" fmla="*/ 1081010 w 2063611"/>
                <a:gd name="connsiteY134" fmla="*/ 666750 h 4128005"/>
                <a:gd name="connsiteX135" fmla="*/ 1237220 w 2063611"/>
                <a:gd name="connsiteY135" fmla="*/ 720090 h 4128005"/>
                <a:gd name="connsiteX136" fmla="*/ 1382000 w 2063611"/>
                <a:gd name="connsiteY136" fmla="*/ 660082 h 4128005"/>
                <a:gd name="connsiteX137" fmla="*/ 1167687 w 2063611"/>
                <a:gd name="connsiteY137" fmla="*/ 582930 h 4128005"/>
                <a:gd name="connsiteX138" fmla="*/ 1173402 w 2063611"/>
                <a:gd name="connsiteY138" fmla="*/ 506730 h 4128005"/>
                <a:gd name="connsiteX139" fmla="*/ 1221027 w 2063611"/>
                <a:gd name="connsiteY139" fmla="*/ 408622 h 4128005"/>
                <a:gd name="connsiteX140" fmla="*/ 1244840 w 2063611"/>
                <a:gd name="connsiteY140" fmla="*/ 291465 h 4128005"/>
                <a:gd name="connsiteX141" fmla="*/ 1028622 w 2063611"/>
                <a:gd name="connsiteY141" fmla="*/ 443865 h 4128005"/>
                <a:gd name="connsiteX142" fmla="*/ 1051482 w 2063611"/>
                <a:gd name="connsiteY142" fmla="*/ 315277 h 4128005"/>
                <a:gd name="connsiteX143" fmla="*/ 1045767 w 2063611"/>
                <a:gd name="connsiteY143" fmla="*/ 244792 h 4128005"/>
                <a:gd name="connsiteX144" fmla="*/ 1105775 w 2063611"/>
                <a:gd name="connsiteY144" fmla="*/ 204787 h 4128005"/>
                <a:gd name="connsiteX145" fmla="*/ 1057197 w 2063611"/>
                <a:gd name="connsiteY145" fmla="*/ 178117 h 4128005"/>
                <a:gd name="connsiteX146" fmla="*/ 984807 w 2063611"/>
                <a:gd name="connsiteY146" fmla="*/ 184785 h 4128005"/>
                <a:gd name="connsiteX147" fmla="*/ 989570 w 2063611"/>
                <a:gd name="connsiteY147" fmla="*/ 104775 h 4128005"/>
                <a:gd name="connsiteX148" fmla="*/ 941945 w 2063611"/>
                <a:gd name="connsiteY148" fmla="*/ 0 h 4128005"/>
                <a:gd name="connsiteX149" fmla="*/ 941945 w 2063611"/>
                <a:gd name="connsiteY149" fmla="*/ 0 h 4128005"/>
                <a:gd name="connsiteX150" fmla="*/ 941945 w 2063611"/>
                <a:gd name="connsiteY150" fmla="*/ 0 h 4128005"/>
                <a:gd name="connsiteX151" fmla="*/ 879080 w 2063611"/>
                <a:gd name="connsiteY151" fmla="*/ 280035 h 4128005"/>
                <a:gd name="connsiteX152" fmla="*/ 900987 w 2063611"/>
                <a:gd name="connsiteY152" fmla="*/ 320040 h 4128005"/>
                <a:gd name="connsiteX153" fmla="*/ 879080 w 2063611"/>
                <a:gd name="connsiteY153" fmla="*/ 280035 h 4128005"/>
                <a:gd name="connsiteX154" fmla="*/ 856220 w 2063611"/>
                <a:gd name="connsiteY154" fmla="*/ 397192 h 4128005"/>
                <a:gd name="connsiteX155" fmla="*/ 869555 w 2063611"/>
                <a:gd name="connsiteY155" fmla="*/ 428625 h 4128005"/>
                <a:gd name="connsiteX156" fmla="*/ 856220 w 2063611"/>
                <a:gd name="connsiteY156" fmla="*/ 397192 h 4128005"/>
                <a:gd name="connsiteX157" fmla="*/ 1109585 w 2063611"/>
                <a:gd name="connsiteY157" fmla="*/ 462915 h 4128005"/>
                <a:gd name="connsiteX158" fmla="*/ 1059102 w 2063611"/>
                <a:gd name="connsiteY158" fmla="*/ 503872 h 4128005"/>
                <a:gd name="connsiteX159" fmla="*/ 1109585 w 2063611"/>
                <a:gd name="connsiteY159" fmla="*/ 462915 h 4128005"/>
                <a:gd name="connsiteX160" fmla="*/ 1001952 w 2063611"/>
                <a:gd name="connsiteY160" fmla="*/ 577215 h 4128005"/>
                <a:gd name="connsiteX161" fmla="*/ 1021955 w 2063611"/>
                <a:gd name="connsiteY161" fmla="*/ 592455 h 4128005"/>
                <a:gd name="connsiteX162" fmla="*/ 1001952 w 2063611"/>
                <a:gd name="connsiteY162" fmla="*/ 577215 h 4128005"/>
                <a:gd name="connsiteX163" fmla="*/ 1001952 w 2063611"/>
                <a:gd name="connsiteY163" fmla="*/ 577215 h 4128005"/>
                <a:gd name="connsiteX164" fmla="*/ 1103870 w 2063611"/>
                <a:gd name="connsiteY164" fmla="*/ 596265 h 4128005"/>
                <a:gd name="connsiteX165" fmla="*/ 1103870 w 2063611"/>
                <a:gd name="connsiteY165" fmla="*/ 596265 h 4128005"/>
                <a:gd name="connsiteX166" fmla="*/ 1243887 w 2063611"/>
                <a:gd name="connsiteY166" fmla="*/ 625792 h 4128005"/>
                <a:gd name="connsiteX167" fmla="*/ 1243887 w 2063611"/>
                <a:gd name="connsiteY167" fmla="*/ 625792 h 4128005"/>
                <a:gd name="connsiteX168" fmla="*/ 1025765 w 2063611"/>
                <a:gd name="connsiteY168" fmla="*/ 753427 h 4128005"/>
                <a:gd name="connsiteX169" fmla="*/ 1021002 w 2063611"/>
                <a:gd name="connsiteY169" fmla="*/ 773430 h 4128005"/>
                <a:gd name="connsiteX170" fmla="*/ 1025765 w 2063611"/>
                <a:gd name="connsiteY170" fmla="*/ 753427 h 4128005"/>
                <a:gd name="connsiteX171" fmla="*/ 1025765 w 2063611"/>
                <a:gd name="connsiteY171" fmla="*/ 753427 h 4128005"/>
                <a:gd name="connsiteX172" fmla="*/ 954327 w 2063611"/>
                <a:gd name="connsiteY172" fmla="*/ 860107 h 4128005"/>
                <a:gd name="connsiteX173" fmla="*/ 954327 w 2063611"/>
                <a:gd name="connsiteY173" fmla="*/ 860107 h 4128005"/>
                <a:gd name="connsiteX174" fmla="*/ 1029575 w 2063611"/>
                <a:gd name="connsiteY174" fmla="*/ 877252 h 4128005"/>
                <a:gd name="connsiteX175" fmla="*/ 1029575 w 2063611"/>
                <a:gd name="connsiteY175" fmla="*/ 877252 h 4128005"/>
                <a:gd name="connsiteX176" fmla="*/ 914322 w 2063611"/>
                <a:gd name="connsiteY176" fmla="*/ 881062 h 4128005"/>
                <a:gd name="connsiteX177" fmla="*/ 914322 w 2063611"/>
                <a:gd name="connsiteY177" fmla="*/ 881062 h 4128005"/>
                <a:gd name="connsiteX178" fmla="*/ 867650 w 2063611"/>
                <a:gd name="connsiteY178" fmla="*/ 897255 h 4128005"/>
                <a:gd name="connsiteX179" fmla="*/ 867650 w 2063611"/>
                <a:gd name="connsiteY179" fmla="*/ 897255 h 4128005"/>
                <a:gd name="connsiteX180" fmla="*/ 674292 w 2063611"/>
                <a:gd name="connsiteY180" fmla="*/ 897255 h 4128005"/>
                <a:gd name="connsiteX181" fmla="*/ 770495 w 2063611"/>
                <a:gd name="connsiteY181" fmla="*/ 939165 h 4128005"/>
                <a:gd name="connsiteX182" fmla="*/ 674292 w 2063611"/>
                <a:gd name="connsiteY182" fmla="*/ 897255 h 4128005"/>
                <a:gd name="connsiteX183" fmla="*/ 1525827 w 2063611"/>
                <a:gd name="connsiteY183" fmla="*/ 1320165 h 4128005"/>
                <a:gd name="connsiteX184" fmla="*/ 1525827 w 2063611"/>
                <a:gd name="connsiteY184" fmla="*/ 1320165 h 4128005"/>
                <a:gd name="connsiteX185" fmla="*/ 750492 w 2063611"/>
                <a:gd name="connsiteY185" fmla="*/ 1416367 h 4128005"/>
                <a:gd name="connsiteX186" fmla="*/ 750492 w 2063611"/>
                <a:gd name="connsiteY186" fmla="*/ 1416367 h 4128005"/>
                <a:gd name="connsiteX187" fmla="*/ 1551545 w 2063611"/>
                <a:gd name="connsiteY187" fmla="*/ 1757362 h 4128005"/>
                <a:gd name="connsiteX188" fmla="*/ 1551545 w 2063611"/>
                <a:gd name="connsiteY188" fmla="*/ 1757362 h 4128005"/>
                <a:gd name="connsiteX189" fmla="*/ 1759190 w 2063611"/>
                <a:gd name="connsiteY189" fmla="*/ 1800225 h 4128005"/>
                <a:gd name="connsiteX190" fmla="*/ 1759190 w 2063611"/>
                <a:gd name="connsiteY190" fmla="*/ 1800225 h 4128005"/>
                <a:gd name="connsiteX191" fmla="*/ 1762047 w 2063611"/>
                <a:gd name="connsiteY191" fmla="*/ 1999297 h 4128005"/>
                <a:gd name="connsiteX192" fmla="*/ 1762047 w 2063611"/>
                <a:gd name="connsiteY192" fmla="*/ 1999297 h 4128005"/>
                <a:gd name="connsiteX193" fmla="*/ 144702 w 2063611"/>
                <a:gd name="connsiteY193" fmla="*/ 2322195 h 4128005"/>
                <a:gd name="connsiteX194" fmla="*/ 144702 w 2063611"/>
                <a:gd name="connsiteY194" fmla="*/ 2322195 h 4128005"/>
                <a:gd name="connsiteX195" fmla="*/ 294245 w 2063611"/>
                <a:gd name="connsiteY195" fmla="*/ 2390775 h 4128005"/>
                <a:gd name="connsiteX196" fmla="*/ 461885 w 2063611"/>
                <a:gd name="connsiteY196" fmla="*/ 2419350 h 4128005"/>
                <a:gd name="connsiteX197" fmla="*/ 294245 w 2063611"/>
                <a:gd name="connsiteY197" fmla="*/ 2390775 h 4128005"/>
                <a:gd name="connsiteX198" fmla="*/ 510462 w 2063611"/>
                <a:gd name="connsiteY198" fmla="*/ 2399347 h 4128005"/>
                <a:gd name="connsiteX199" fmla="*/ 510462 w 2063611"/>
                <a:gd name="connsiteY199" fmla="*/ 2399347 h 4128005"/>
                <a:gd name="connsiteX200" fmla="*/ 416165 w 2063611"/>
                <a:gd name="connsiteY200" fmla="*/ 2728912 h 4128005"/>
                <a:gd name="connsiteX201" fmla="*/ 416165 w 2063611"/>
                <a:gd name="connsiteY201" fmla="*/ 2728912 h 4128005"/>
                <a:gd name="connsiteX0" fmla="*/ 941945 w 2063611"/>
                <a:gd name="connsiteY0" fmla="*/ 0 h 4130880"/>
                <a:gd name="connsiteX1" fmla="*/ 876222 w 2063611"/>
                <a:gd name="connsiteY1" fmla="*/ 98107 h 4130880"/>
                <a:gd name="connsiteX2" fmla="*/ 901940 w 2063611"/>
                <a:gd name="connsiteY2" fmla="*/ 231457 h 4130880"/>
                <a:gd name="connsiteX3" fmla="*/ 826692 w 2063611"/>
                <a:gd name="connsiteY3" fmla="*/ 186690 h 4130880"/>
                <a:gd name="connsiteX4" fmla="*/ 810500 w 2063611"/>
                <a:gd name="connsiteY4" fmla="*/ 294322 h 4130880"/>
                <a:gd name="connsiteX5" fmla="*/ 802880 w 2063611"/>
                <a:gd name="connsiteY5" fmla="*/ 320992 h 4130880"/>
                <a:gd name="connsiteX6" fmla="*/ 677150 w 2063611"/>
                <a:gd name="connsiteY6" fmla="*/ 374332 h 4130880"/>
                <a:gd name="connsiteX7" fmla="*/ 696200 w 2063611"/>
                <a:gd name="connsiteY7" fmla="*/ 443865 h 4130880"/>
                <a:gd name="connsiteX8" fmla="*/ 707630 w 2063611"/>
                <a:gd name="connsiteY8" fmla="*/ 532447 h 4130880"/>
                <a:gd name="connsiteX9" fmla="*/ 820977 w 2063611"/>
                <a:gd name="connsiteY9" fmla="*/ 566737 h 4130880"/>
                <a:gd name="connsiteX10" fmla="*/ 940040 w 2063611"/>
                <a:gd name="connsiteY10" fmla="*/ 570547 h 4130880"/>
                <a:gd name="connsiteX11" fmla="*/ 724775 w 2063611"/>
                <a:gd name="connsiteY11" fmla="*/ 611505 h 4130880"/>
                <a:gd name="connsiteX12" fmla="*/ 523797 w 2063611"/>
                <a:gd name="connsiteY12" fmla="*/ 594360 h 4130880"/>
                <a:gd name="connsiteX13" fmla="*/ 590472 w 2063611"/>
                <a:gd name="connsiteY13" fmla="*/ 641985 h 4130880"/>
                <a:gd name="connsiteX14" fmla="*/ 621905 w 2063611"/>
                <a:gd name="connsiteY14" fmla="*/ 681037 h 4130880"/>
                <a:gd name="connsiteX15" fmla="*/ 707630 w 2063611"/>
                <a:gd name="connsiteY15" fmla="*/ 721042 h 4130880"/>
                <a:gd name="connsiteX16" fmla="*/ 940040 w 2063611"/>
                <a:gd name="connsiteY16" fmla="*/ 681990 h 4130880"/>
                <a:gd name="connsiteX17" fmla="*/ 667625 w 2063611"/>
                <a:gd name="connsiteY17" fmla="*/ 751522 h 4130880"/>
                <a:gd name="connsiteX18" fmla="*/ 520940 w 2063611"/>
                <a:gd name="connsiteY18" fmla="*/ 781050 h 4130880"/>
                <a:gd name="connsiteX19" fmla="*/ 523797 w 2063611"/>
                <a:gd name="connsiteY19" fmla="*/ 839152 h 4130880"/>
                <a:gd name="connsiteX20" fmla="*/ 561897 w 2063611"/>
                <a:gd name="connsiteY20" fmla="*/ 905827 h 4130880"/>
                <a:gd name="connsiteX21" fmla="*/ 495222 w 2063611"/>
                <a:gd name="connsiteY21" fmla="*/ 951547 h 4130880"/>
                <a:gd name="connsiteX22" fmla="*/ 402830 w 2063611"/>
                <a:gd name="connsiteY22" fmla="*/ 965835 h 4130880"/>
                <a:gd name="connsiteX23" fmla="*/ 539990 w 2063611"/>
                <a:gd name="connsiteY23" fmla="*/ 1060132 h 4130880"/>
                <a:gd name="connsiteX24" fmla="*/ 722870 w 2063611"/>
                <a:gd name="connsiteY24" fmla="*/ 1148715 h 4130880"/>
                <a:gd name="connsiteX25" fmla="*/ 401877 w 2063611"/>
                <a:gd name="connsiteY25" fmla="*/ 1197292 h 4130880"/>
                <a:gd name="connsiteX26" fmla="*/ 523797 w 2063611"/>
                <a:gd name="connsiteY26" fmla="*/ 1303020 h 4130880"/>
                <a:gd name="connsiteX27" fmla="*/ 359015 w 2063611"/>
                <a:gd name="connsiteY27" fmla="*/ 1358265 h 4130880"/>
                <a:gd name="connsiteX28" fmla="*/ 630477 w 2063611"/>
                <a:gd name="connsiteY28" fmla="*/ 1405890 h 4130880"/>
                <a:gd name="connsiteX29" fmla="*/ 610475 w 2063611"/>
                <a:gd name="connsiteY29" fmla="*/ 1480185 h 4130880"/>
                <a:gd name="connsiteX30" fmla="*/ 279005 w 2063611"/>
                <a:gd name="connsiteY30" fmla="*/ 1581150 h 4130880"/>
                <a:gd name="connsiteX31" fmla="*/ 543800 w 2063611"/>
                <a:gd name="connsiteY31" fmla="*/ 1681162 h 4130880"/>
                <a:gd name="connsiteX32" fmla="*/ 620000 w 2063611"/>
                <a:gd name="connsiteY32" fmla="*/ 1659255 h 4130880"/>
                <a:gd name="connsiteX33" fmla="*/ 727632 w 2063611"/>
                <a:gd name="connsiteY33" fmla="*/ 1655445 h 4130880"/>
                <a:gd name="connsiteX34" fmla="*/ 597140 w 2063611"/>
                <a:gd name="connsiteY34" fmla="*/ 1752600 h 4130880"/>
                <a:gd name="connsiteX35" fmla="*/ 210425 w 2063611"/>
                <a:gd name="connsiteY35" fmla="*/ 1787842 h 4130880"/>
                <a:gd name="connsiteX36" fmla="*/ 207567 w 2063611"/>
                <a:gd name="connsiteY36" fmla="*/ 1855470 h 4130880"/>
                <a:gd name="connsiteX37" fmla="*/ 328535 w 2063611"/>
                <a:gd name="connsiteY37" fmla="*/ 1906905 h 4130880"/>
                <a:gd name="connsiteX38" fmla="*/ 465695 w 2063611"/>
                <a:gd name="connsiteY38" fmla="*/ 1909762 h 4130880"/>
                <a:gd name="connsiteX39" fmla="*/ 546657 w 2063611"/>
                <a:gd name="connsiteY39" fmla="*/ 1945957 h 4130880"/>
                <a:gd name="connsiteX40" fmla="*/ 595235 w 2063611"/>
                <a:gd name="connsiteY40" fmla="*/ 1997392 h 4130880"/>
                <a:gd name="connsiteX41" fmla="*/ 268527 w 2063611"/>
                <a:gd name="connsiteY41" fmla="*/ 2017395 h 4130880"/>
                <a:gd name="connsiteX42" fmla="*/ 229475 w 2063611"/>
                <a:gd name="connsiteY42" fmla="*/ 2042160 h 4130880"/>
                <a:gd name="connsiteX43" fmla="*/ 255192 w 2063611"/>
                <a:gd name="connsiteY43" fmla="*/ 2085022 h 4130880"/>
                <a:gd name="connsiteX44" fmla="*/ 413307 w 2063611"/>
                <a:gd name="connsiteY44" fmla="*/ 2144077 h 4130880"/>
                <a:gd name="connsiteX45" fmla="*/ 473315 w 2063611"/>
                <a:gd name="connsiteY45" fmla="*/ 2166937 h 4130880"/>
                <a:gd name="connsiteX46" fmla="*/ 262812 w 2063611"/>
                <a:gd name="connsiteY46" fmla="*/ 2221230 h 4130880"/>
                <a:gd name="connsiteX47" fmla="*/ 98982 w 2063611"/>
                <a:gd name="connsiteY47" fmla="*/ 2243137 h 4130880"/>
                <a:gd name="connsiteX48" fmla="*/ 38022 w 2063611"/>
                <a:gd name="connsiteY48" fmla="*/ 2283142 h 4130880"/>
                <a:gd name="connsiteX49" fmla="*/ 77075 w 2063611"/>
                <a:gd name="connsiteY49" fmla="*/ 2346007 h 4130880"/>
                <a:gd name="connsiteX50" fmla="*/ 196137 w 2063611"/>
                <a:gd name="connsiteY50" fmla="*/ 2437447 h 4130880"/>
                <a:gd name="connsiteX51" fmla="*/ 165657 w 2063611"/>
                <a:gd name="connsiteY51" fmla="*/ 2471737 h 4130880"/>
                <a:gd name="connsiteX52" fmla="*/ 194232 w 2063611"/>
                <a:gd name="connsiteY52" fmla="*/ 2512695 h 4130880"/>
                <a:gd name="connsiteX53" fmla="*/ 294245 w 2063611"/>
                <a:gd name="connsiteY53" fmla="*/ 2551747 h 4130880"/>
                <a:gd name="connsiteX54" fmla="*/ 69455 w 2063611"/>
                <a:gd name="connsiteY54" fmla="*/ 2582227 h 4130880"/>
                <a:gd name="connsiteX55" fmla="*/ 51357 w 2063611"/>
                <a:gd name="connsiteY55" fmla="*/ 2652712 h 4130880"/>
                <a:gd name="connsiteX56" fmla="*/ 103745 w 2063611"/>
                <a:gd name="connsiteY56" fmla="*/ 2686050 h 4130880"/>
                <a:gd name="connsiteX57" fmla="*/ 207567 w 2063611"/>
                <a:gd name="connsiteY57" fmla="*/ 2720340 h 4130880"/>
                <a:gd name="connsiteX58" fmla="*/ 255192 w 2063611"/>
                <a:gd name="connsiteY58" fmla="*/ 2748915 h 4130880"/>
                <a:gd name="connsiteX59" fmla="*/ 351395 w 2063611"/>
                <a:gd name="connsiteY59" fmla="*/ 2726055 h 4130880"/>
                <a:gd name="connsiteX60" fmla="*/ 247572 w 2063611"/>
                <a:gd name="connsiteY60" fmla="*/ 2751772 h 4130880"/>
                <a:gd name="connsiteX61" fmla="*/ 38022 w 2063611"/>
                <a:gd name="connsiteY61" fmla="*/ 2799397 h 4130880"/>
                <a:gd name="connsiteX62" fmla="*/ 38975 w 2063611"/>
                <a:gd name="connsiteY62" fmla="*/ 2858452 h 4130880"/>
                <a:gd name="connsiteX63" fmla="*/ 81837 w 2063611"/>
                <a:gd name="connsiteY63" fmla="*/ 2887980 h 4130880"/>
                <a:gd name="connsiteX64" fmla="*/ 148512 w 2063611"/>
                <a:gd name="connsiteY64" fmla="*/ 2895600 h 4130880"/>
                <a:gd name="connsiteX65" fmla="*/ 336155 w 2063611"/>
                <a:gd name="connsiteY65" fmla="*/ 2907030 h 4130880"/>
                <a:gd name="connsiteX66" fmla="*/ 294245 w 2063611"/>
                <a:gd name="connsiteY66" fmla="*/ 2948940 h 4130880"/>
                <a:gd name="connsiteX67" fmla="*/ 354252 w 2063611"/>
                <a:gd name="connsiteY67" fmla="*/ 2973705 h 4130880"/>
                <a:gd name="connsiteX68" fmla="*/ 504747 w 2063611"/>
                <a:gd name="connsiteY68" fmla="*/ 3022282 h 4130880"/>
                <a:gd name="connsiteX69" fmla="*/ 596187 w 2063611"/>
                <a:gd name="connsiteY69" fmla="*/ 3050857 h 4130880"/>
                <a:gd name="connsiteX70" fmla="*/ 818120 w 2063611"/>
                <a:gd name="connsiteY70" fmla="*/ 2947035 h 4130880"/>
                <a:gd name="connsiteX71" fmla="*/ 950517 w 2063611"/>
                <a:gd name="connsiteY71" fmla="*/ 2920365 h 4130880"/>
                <a:gd name="connsiteX72" fmla="*/ 919792 w 2063611"/>
                <a:gd name="connsiteY72" fmla="*/ 4127603 h 4130880"/>
                <a:gd name="connsiteX73" fmla="*/ 1172829 w 2063611"/>
                <a:gd name="connsiteY73" fmla="*/ 4114994 h 4130880"/>
                <a:gd name="connsiteX74" fmla="*/ 1112442 w 2063611"/>
                <a:gd name="connsiteY74" fmla="*/ 3013710 h 4130880"/>
                <a:gd name="connsiteX75" fmla="*/ 1184832 w 2063611"/>
                <a:gd name="connsiteY75" fmla="*/ 2989897 h 4130880"/>
                <a:gd name="connsiteX76" fmla="*/ 1461057 w 2063611"/>
                <a:gd name="connsiteY76" fmla="*/ 3019425 h 4130880"/>
                <a:gd name="connsiteX77" fmla="*/ 1554402 w 2063611"/>
                <a:gd name="connsiteY77" fmla="*/ 2995612 h 4130880"/>
                <a:gd name="connsiteX78" fmla="*/ 1672512 w 2063611"/>
                <a:gd name="connsiteY78" fmla="*/ 3023235 h 4130880"/>
                <a:gd name="connsiteX79" fmla="*/ 1741092 w 2063611"/>
                <a:gd name="connsiteY79" fmla="*/ 2988945 h 4130880"/>
                <a:gd name="connsiteX80" fmla="*/ 1886825 w 2063611"/>
                <a:gd name="connsiteY80" fmla="*/ 3002280 h 4130880"/>
                <a:gd name="connsiteX81" fmla="*/ 1881110 w 2063611"/>
                <a:gd name="connsiteY81" fmla="*/ 2937510 h 4130880"/>
                <a:gd name="connsiteX82" fmla="*/ 1957310 w 2063611"/>
                <a:gd name="connsiteY82" fmla="*/ 2940367 h 4130880"/>
                <a:gd name="connsiteX83" fmla="*/ 1941117 w 2063611"/>
                <a:gd name="connsiteY83" fmla="*/ 2906077 h 4130880"/>
                <a:gd name="connsiteX84" fmla="*/ 1836342 w 2063611"/>
                <a:gd name="connsiteY84" fmla="*/ 2846070 h 4130880"/>
                <a:gd name="connsiteX85" fmla="*/ 1876347 w 2063611"/>
                <a:gd name="connsiteY85" fmla="*/ 2811780 h 4130880"/>
                <a:gd name="connsiteX86" fmla="*/ 1902065 w 2063611"/>
                <a:gd name="connsiteY86" fmla="*/ 2783205 h 4130880"/>
                <a:gd name="connsiteX87" fmla="*/ 2024937 w 2063611"/>
                <a:gd name="connsiteY87" fmla="*/ 2750820 h 4130880"/>
                <a:gd name="connsiteX88" fmla="*/ 2029700 w 2063611"/>
                <a:gd name="connsiteY88" fmla="*/ 2704147 h 4130880"/>
                <a:gd name="connsiteX89" fmla="*/ 2001125 w 2063611"/>
                <a:gd name="connsiteY89" fmla="*/ 2663190 h 4130880"/>
                <a:gd name="connsiteX90" fmla="*/ 1936355 w 2063611"/>
                <a:gd name="connsiteY90" fmla="*/ 2638425 h 4130880"/>
                <a:gd name="connsiteX91" fmla="*/ 1785860 w 2063611"/>
                <a:gd name="connsiteY91" fmla="*/ 2644140 h 4130880"/>
                <a:gd name="connsiteX92" fmla="*/ 1490585 w 2063611"/>
                <a:gd name="connsiteY92" fmla="*/ 2531745 h 4130880"/>
                <a:gd name="connsiteX93" fmla="*/ 1584882 w 2063611"/>
                <a:gd name="connsiteY93" fmla="*/ 2527935 h 4130880"/>
                <a:gd name="connsiteX94" fmla="*/ 1817292 w 2063611"/>
                <a:gd name="connsiteY94" fmla="*/ 2559367 h 4130880"/>
                <a:gd name="connsiteX95" fmla="*/ 1931592 w 2063611"/>
                <a:gd name="connsiteY95" fmla="*/ 2442210 h 4130880"/>
                <a:gd name="connsiteX96" fmla="*/ 1993505 w 2063611"/>
                <a:gd name="connsiteY96" fmla="*/ 2409825 h 4130880"/>
                <a:gd name="connsiteX97" fmla="*/ 1985885 w 2063611"/>
                <a:gd name="connsiteY97" fmla="*/ 2380297 h 4130880"/>
                <a:gd name="connsiteX98" fmla="*/ 1542020 w 2063611"/>
                <a:gd name="connsiteY98" fmla="*/ 2321242 h 4130880"/>
                <a:gd name="connsiteX99" fmla="*/ 1547735 w 2063611"/>
                <a:gd name="connsiteY99" fmla="*/ 2275522 h 4130880"/>
                <a:gd name="connsiteX100" fmla="*/ 1816340 w 2063611"/>
                <a:gd name="connsiteY100" fmla="*/ 2284095 h 4130880"/>
                <a:gd name="connsiteX101" fmla="*/ 1987790 w 2063611"/>
                <a:gd name="connsiteY101" fmla="*/ 2151697 h 4130880"/>
                <a:gd name="connsiteX102" fmla="*/ 2006840 w 2063611"/>
                <a:gd name="connsiteY102" fmla="*/ 2117407 h 4130880"/>
                <a:gd name="connsiteX103" fmla="*/ 1692515 w 2063611"/>
                <a:gd name="connsiteY103" fmla="*/ 2054542 h 4130880"/>
                <a:gd name="connsiteX104" fmla="*/ 1801100 w 2063611"/>
                <a:gd name="connsiteY104" fmla="*/ 2020252 h 4130880"/>
                <a:gd name="connsiteX105" fmla="*/ 1829675 w 2063611"/>
                <a:gd name="connsiteY105" fmla="*/ 1993582 h 4130880"/>
                <a:gd name="connsiteX106" fmla="*/ 1868727 w 2063611"/>
                <a:gd name="connsiteY106" fmla="*/ 1927860 h 4130880"/>
                <a:gd name="connsiteX107" fmla="*/ 1593455 w 2063611"/>
                <a:gd name="connsiteY107" fmla="*/ 1862137 h 4130880"/>
                <a:gd name="connsiteX108" fmla="*/ 1816340 w 2063611"/>
                <a:gd name="connsiteY108" fmla="*/ 1730692 h 4130880"/>
                <a:gd name="connsiteX109" fmla="*/ 1584882 w 2063611"/>
                <a:gd name="connsiteY109" fmla="*/ 1722120 h 4130880"/>
                <a:gd name="connsiteX110" fmla="*/ 1632507 w 2063611"/>
                <a:gd name="connsiteY110" fmla="*/ 1685925 h 4130880"/>
                <a:gd name="connsiteX111" fmla="*/ 1641080 w 2063611"/>
                <a:gd name="connsiteY111" fmla="*/ 1644967 h 4130880"/>
                <a:gd name="connsiteX112" fmla="*/ 1430577 w 2063611"/>
                <a:gd name="connsiteY112" fmla="*/ 1605915 h 4130880"/>
                <a:gd name="connsiteX113" fmla="*/ 1512492 w 2063611"/>
                <a:gd name="connsiteY113" fmla="*/ 1549717 h 4130880"/>
                <a:gd name="connsiteX114" fmla="*/ 1690610 w 2063611"/>
                <a:gd name="connsiteY114" fmla="*/ 1452562 h 4130880"/>
                <a:gd name="connsiteX115" fmla="*/ 1532495 w 2063611"/>
                <a:gd name="connsiteY115" fmla="*/ 1428750 h 4130880"/>
                <a:gd name="connsiteX116" fmla="*/ 1513445 w 2063611"/>
                <a:gd name="connsiteY116" fmla="*/ 1381125 h 4130880"/>
                <a:gd name="connsiteX117" fmla="*/ 1275320 w 2063611"/>
                <a:gd name="connsiteY117" fmla="*/ 1353502 h 4130880"/>
                <a:gd name="connsiteX118" fmla="*/ 1561070 w 2063611"/>
                <a:gd name="connsiteY118" fmla="*/ 1321117 h 4130880"/>
                <a:gd name="connsiteX119" fmla="*/ 1586787 w 2063611"/>
                <a:gd name="connsiteY119" fmla="*/ 1202055 h 4130880"/>
                <a:gd name="connsiteX120" fmla="*/ 1433435 w 2063611"/>
                <a:gd name="connsiteY120" fmla="*/ 1143952 h 4130880"/>
                <a:gd name="connsiteX121" fmla="*/ 1120062 w 2063611"/>
                <a:gd name="connsiteY121" fmla="*/ 1087755 h 4130880"/>
                <a:gd name="connsiteX122" fmla="*/ 1302942 w 2063611"/>
                <a:gd name="connsiteY122" fmla="*/ 1102042 h 4130880"/>
                <a:gd name="connsiteX123" fmla="*/ 1399145 w 2063611"/>
                <a:gd name="connsiteY123" fmla="*/ 1087755 h 4130880"/>
                <a:gd name="connsiteX124" fmla="*/ 1501062 w 2063611"/>
                <a:gd name="connsiteY124" fmla="*/ 1033462 h 4130880"/>
                <a:gd name="connsiteX125" fmla="*/ 1524875 w 2063611"/>
                <a:gd name="connsiteY125" fmla="*/ 962025 h 4130880"/>
                <a:gd name="connsiteX126" fmla="*/ 1414385 w 2063611"/>
                <a:gd name="connsiteY126" fmla="*/ 931545 h 4130880"/>
                <a:gd name="connsiteX127" fmla="*/ 1147685 w 2063611"/>
                <a:gd name="connsiteY127" fmla="*/ 896302 h 4130880"/>
                <a:gd name="connsiteX128" fmla="*/ 1297227 w 2063611"/>
                <a:gd name="connsiteY128" fmla="*/ 877252 h 4130880"/>
                <a:gd name="connsiteX129" fmla="*/ 1344852 w 2063611"/>
                <a:gd name="connsiteY129" fmla="*/ 861060 h 4130880"/>
                <a:gd name="connsiteX130" fmla="*/ 1473440 w 2063611"/>
                <a:gd name="connsiteY130" fmla="*/ 824865 h 4130880"/>
                <a:gd name="connsiteX131" fmla="*/ 1356282 w 2063611"/>
                <a:gd name="connsiteY131" fmla="*/ 791527 h 4130880"/>
                <a:gd name="connsiteX132" fmla="*/ 1123872 w 2063611"/>
                <a:gd name="connsiteY132" fmla="*/ 748665 h 4130880"/>
                <a:gd name="connsiteX133" fmla="*/ 1012430 w 2063611"/>
                <a:gd name="connsiteY133" fmla="*/ 648652 h 4130880"/>
                <a:gd name="connsiteX134" fmla="*/ 1081010 w 2063611"/>
                <a:gd name="connsiteY134" fmla="*/ 666750 h 4130880"/>
                <a:gd name="connsiteX135" fmla="*/ 1237220 w 2063611"/>
                <a:gd name="connsiteY135" fmla="*/ 720090 h 4130880"/>
                <a:gd name="connsiteX136" fmla="*/ 1382000 w 2063611"/>
                <a:gd name="connsiteY136" fmla="*/ 660082 h 4130880"/>
                <a:gd name="connsiteX137" fmla="*/ 1167687 w 2063611"/>
                <a:gd name="connsiteY137" fmla="*/ 582930 h 4130880"/>
                <a:gd name="connsiteX138" fmla="*/ 1173402 w 2063611"/>
                <a:gd name="connsiteY138" fmla="*/ 506730 h 4130880"/>
                <a:gd name="connsiteX139" fmla="*/ 1221027 w 2063611"/>
                <a:gd name="connsiteY139" fmla="*/ 408622 h 4130880"/>
                <a:gd name="connsiteX140" fmla="*/ 1244840 w 2063611"/>
                <a:gd name="connsiteY140" fmla="*/ 291465 h 4130880"/>
                <a:gd name="connsiteX141" fmla="*/ 1028622 w 2063611"/>
                <a:gd name="connsiteY141" fmla="*/ 443865 h 4130880"/>
                <a:gd name="connsiteX142" fmla="*/ 1051482 w 2063611"/>
                <a:gd name="connsiteY142" fmla="*/ 315277 h 4130880"/>
                <a:gd name="connsiteX143" fmla="*/ 1045767 w 2063611"/>
                <a:gd name="connsiteY143" fmla="*/ 244792 h 4130880"/>
                <a:gd name="connsiteX144" fmla="*/ 1105775 w 2063611"/>
                <a:gd name="connsiteY144" fmla="*/ 204787 h 4130880"/>
                <a:gd name="connsiteX145" fmla="*/ 1057197 w 2063611"/>
                <a:gd name="connsiteY145" fmla="*/ 178117 h 4130880"/>
                <a:gd name="connsiteX146" fmla="*/ 984807 w 2063611"/>
                <a:gd name="connsiteY146" fmla="*/ 184785 h 4130880"/>
                <a:gd name="connsiteX147" fmla="*/ 989570 w 2063611"/>
                <a:gd name="connsiteY147" fmla="*/ 104775 h 4130880"/>
                <a:gd name="connsiteX148" fmla="*/ 941945 w 2063611"/>
                <a:gd name="connsiteY148" fmla="*/ 0 h 4130880"/>
                <a:gd name="connsiteX149" fmla="*/ 941945 w 2063611"/>
                <a:gd name="connsiteY149" fmla="*/ 0 h 4130880"/>
                <a:gd name="connsiteX150" fmla="*/ 941945 w 2063611"/>
                <a:gd name="connsiteY150" fmla="*/ 0 h 4130880"/>
                <a:gd name="connsiteX151" fmla="*/ 879080 w 2063611"/>
                <a:gd name="connsiteY151" fmla="*/ 280035 h 4130880"/>
                <a:gd name="connsiteX152" fmla="*/ 900987 w 2063611"/>
                <a:gd name="connsiteY152" fmla="*/ 320040 h 4130880"/>
                <a:gd name="connsiteX153" fmla="*/ 879080 w 2063611"/>
                <a:gd name="connsiteY153" fmla="*/ 280035 h 4130880"/>
                <a:gd name="connsiteX154" fmla="*/ 856220 w 2063611"/>
                <a:gd name="connsiteY154" fmla="*/ 397192 h 4130880"/>
                <a:gd name="connsiteX155" fmla="*/ 869555 w 2063611"/>
                <a:gd name="connsiteY155" fmla="*/ 428625 h 4130880"/>
                <a:gd name="connsiteX156" fmla="*/ 856220 w 2063611"/>
                <a:gd name="connsiteY156" fmla="*/ 397192 h 4130880"/>
                <a:gd name="connsiteX157" fmla="*/ 1109585 w 2063611"/>
                <a:gd name="connsiteY157" fmla="*/ 462915 h 4130880"/>
                <a:gd name="connsiteX158" fmla="*/ 1059102 w 2063611"/>
                <a:gd name="connsiteY158" fmla="*/ 503872 h 4130880"/>
                <a:gd name="connsiteX159" fmla="*/ 1109585 w 2063611"/>
                <a:gd name="connsiteY159" fmla="*/ 462915 h 4130880"/>
                <a:gd name="connsiteX160" fmla="*/ 1001952 w 2063611"/>
                <a:gd name="connsiteY160" fmla="*/ 577215 h 4130880"/>
                <a:gd name="connsiteX161" fmla="*/ 1021955 w 2063611"/>
                <a:gd name="connsiteY161" fmla="*/ 592455 h 4130880"/>
                <a:gd name="connsiteX162" fmla="*/ 1001952 w 2063611"/>
                <a:gd name="connsiteY162" fmla="*/ 577215 h 4130880"/>
                <a:gd name="connsiteX163" fmla="*/ 1001952 w 2063611"/>
                <a:gd name="connsiteY163" fmla="*/ 577215 h 4130880"/>
                <a:gd name="connsiteX164" fmla="*/ 1103870 w 2063611"/>
                <a:gd name="connsiteY164" fmla="*/ 596265 h 4130880"/>
                <a:gd name="connsiteX165" fmla="*/ 1103870 w 2063611"/>
                <a:gd name="connsiteY165" fmla="*/ 596265 h 4130880"/>
                <a:gd name="connsiteX166" fmla="*/ 1243887 w 2063611"/>
                <a:gd name="connsiteY166" fmla="*/ 625792 h 4130880"/>
                <a:gd name="connsiteX167" fmla="*/ 1243887 w 2063611"/>
                <a:gd name="connsiteY167" fmla="*/ 625792 h 4130880"/>
                <a:gd name="connsiteX168" fmla="*/ 1025765 w 2063611"/>
                <a:gd name="connsiteY168" fmla="*/ 753427 h 4130880"/>
                <a:gd name="connsiteX169" fmla="*/ 1021002 w 2063611"/>
                <a:gd name="connsiteY169" fmla="*/ 773430 h 4130880"/>
                <a:gd name="connsiteX170" fmla="*/ 1025765 w 2063611"/>
                <a:gd name="connsiteY170" fmla="*/ 753427 h 4130880"/>
                <a:gd name="connsiteX171" fmla="*/ 1025765 w 2063611"/>
                <a:gd name="connsiteY171" fmla="*/ 753427 h 4130880"/>
                <a:gd name="connsiteX172" fmla="*/ 954327 w 2063611"/>
                <a:gd name="connsiteY172" fmla="*/ 860107 h 4130880"/>
                <a:gd name="connsiteX173" fmla="*/ 954327 w 2063611"/>
                <a:gd name="connsiteY173" fmla="*/ 860107 h 4130880"/>
                <a:gd name="connsiteX174" fmla="*/ 1029575 w 2063611"/>
                <a:gd name="connsiteY174" fmla="*/ 877252 h 4130880"/>
                <a:gd name="connsiteX175" fmla="*/ 1029575 w 2063611"/>
                <a:gd name="connsiteY175" fmla="*/ 877252 h 4130880"/>
                <a:gd name="connsiteX176" fmla="*/ 914322 w 2063611"/>
                <a:gd name="connsiteY176" fmla="*/ 881062 h 4130880"/>
                <a:gd name="connsiteX177" fmla="*/ 914322 w 2063611"/>
                <a:gd name="connsiteY177" fmla="*/ 881062 h 4130880"/>
                <a:gd name="connsiteX178" fmla="*/ 867650 w 2063611"/>
                <a:gd name="connsiteY178" fmla="*/ 897255 h 4130880"/>
                <a:gd name="connsiteX179" fmla="*/ 867650 w 2063611"/>
                <a:gd name="connsiteY179" fmla="*/ 897255 h 4130880"/>
                <a:gd name="connsiteX180" fmla="*/ 674292 w 2063611"/>
                <a:gd name="connsiteY180" fmla="*/ 897255 h 4130880"/>
                <a:gd name="connsiteX181" fmla="*/ 770495 w 2063611"/>
                <a:gd name="connsiteY181" fmla="*/ 939165 h 4130880"/>
                <a:gd name="connsiteX182" fmla="*/ 674292 w 2063611"/>
                <a:gd name="connsiteY182" fmla="*/ 897255 h 4130880"/>
                <a:gd name="connsiteX183" fmla="*/ 1525827 w 2063611"/>
                <a:gd name="connsiteY183" fmla="*/ 1320165 h 4130880"/>
                <a:gd name="connsiteX184" fmla="*/ 1525827 w 2063611"/>
                <a:gd name="connsiteY184" fmla="*/ 1320165 h 4130880"/>
                <a:gd name="connsiteX185" fmla="*/ 750492 w 2063611"/>
                <a:gd name="connsiteY185" fmla="*/ 1416367 h 4130880"/>
                <a:gd name="connsiteX186" fmla="*/ 750492 w 2063611"/>
                <a:gd name="connsiteY186" fmla="*/ 1416367 h 4130880"/>
                <a:gd name="connsiteX187" fmla="*/ 1551545 w 2063611"/>
                <a:gd name="connsiteY187" fmla="*/ 1757362 h 4130880"/>
                <a:gd name="connsiteX188" fmla="*/ 1551545 w 2063611"/>
                <a:gd name="connsiteY188" fmla="*/ 1757362 h 4130880"/>
                <a:gd name="connsiteX189" fmla="*/ 1759190 w 2063611"/>
                <a:gd name="connsiteY189" fmla="*/ 1800225 h 4130880"/>
                <a:gd name="connsiteX190" fmla="*/ 1759190 w 2063611"/>
                <a:gd name="connsiteY190" fmla="*/ 1800225 h 4130880"/>
                <a:gd name="connsiteX191" fmla="*/ 1762047 w 2063611"/>
                <a:gd name="connsiteY191" fmla="*/ 1999297 h 4130880"/>
                <a:gd name="connsiteX192" fmla="*/ 1762047 w 2063611"/>
                <a:gd name="connsiteY192" fmla="*/ 1999297 h 4130880"/>
                <a:gd name="connsiteX193" fmla="*/ 144702 w 2063611"/>
                <a:gd name="connsiteY193" fmla="*/ 2322195 h 4130880"/>
                <a:gd name="connsiteX194" fmla="*/ 144702 w 2063611"/>
                <a:gd name="connsiteY194" fmla="*/ 2322195 h 4130880"/>
                <a:gd name="connsiteX195" fmla="*/ 294245 w 2063611"/>
                <a:gd name="connsiteY195" fmla="*/ 2390775 h 4130880"/>
                <a:gd name="connsiteX196" fmla="*/ 461885 w 2063611"/>
                <a:gd name="connsiteY196" fmla="*/ 2419350 h 4130880"/>
                <a:gd name="connsiteX197" fmla="*/ 294245 w 2063611"/>
                <a:gd name="connsiteY197" fmla="*/ 2390775 h 4130880"/>
                <a:gd name="connsiteX198" fmla="*/ 510462 w 2063611"/>
                <a:gd name="connsiteY198" fmla="*/ 2399347 h 4130880"/>
                <a:gd name="connsiteX199" fmla="*/ 510462 w 2063611"/>
                <a:gd name="connsiteY199" fmla="*/ 2399347 h 4130880"/>
                <a:gd name="connsiteX200" fmla="*/ 416165 w 2063611"/>
                <a:gd name="connsiteY200" fmla="*/ 2728912 h 4130880"/>
                <a:gd name="connsiteX201" fmla="*/ 416165 w 2063611"/>
                <a:gd name="connsiteY201" fmla="*/ 2728912 h 4130880"/>
                <a:gd name="connsiteX0" fmla="*/ 941945 w 2063611"/>
                <a:gd name="connsiteY0" fmla="*/ 0 h 4128602"/>
                <a:gd name="connsiteX1" fmla="*/ 876222 w 2063611"/>
                <a:gd name="connsiteY1" fmla="*/ 98107 h 4128602"/>
                <a:gd name="connsiteX2" fmla="*/ 901940 w 2063611"/>
                <a:gd name="connsiteY2" fmla="*/ 231457 h 4128602"/>
                <a:gd name="connsiteX3" fmla="*/ 826692 w 2063611"/>
                <a:gd name="connsiteY3" fmla="*/ 186690 h 4128602"/>
                <a:gd name="connsiteX4" fmla="*/ 810500 w 2063611"/>
                <a:gd name="connsiteY4" fmla="*/ 294322 h 4128602"/>
                <a:gd name="connsiteX5" fmla="*/ 802880 w 2063611"/>
                <a:gd name="connsiteY5" fmla="*/ 320992 h 4128602"/>
                <a:gd name="connsiteX6" fmla="*/ 677150 w 2063611"/>
                <a:gd name="connsiteY6" fmla="*/ 374332 h 4128602"/>
                <a:gd name="connsiteX7" fmla="*/ 696200 w 2063611"/>
                <a:gd name="connsiteY7" fmla="*/ 443865 h 4128602"/>
                <a:gd name="connsiteX8" fmla="*/ 707630 w 2063611"/>
                <a:gd name="connsiteY8" fmla="*/ 532447 h 4128602"/>
                <a:gd name="connsiteX9" fmla="*/ 820977 w 2063611"/>
                <a:gd name="connsiteY9" fmla="*/ 566737 h 4128602"/>
                <a:gd name="connsiteX10" fmla="*/ 940040 w 2063611"/>
                <a:gd name="connsiteY10" fmla="*/ 570547 h 4128602"/>
                <a:gd name="connsiteX11" fmla="*/ 724775 w 2063611"/>
                <a:gd name="connsiteY11" fmla="*/ 611505 h 4128602"/>
                <a:gd name="connsiteX12" fmla="*/ 523797 w 2063611"/>
                <a:gd name="connsiteY12" fmla="*/ 594360 h 4128602"/>
                <a:gd name="connsiteX13" fmla="*/ 590472 w 2063611"/>
                <a:gd name="connsiteY13" fmla="*/ 641985 h 4128602"/>
                <a:gd name="connsiteX14" fmla="*/ 621905 w 2063611"/>
                <a:gd name="connsiteY14" fmla="*/ 681037 h 4128602"/>
                <a:gd name="connsiteX15" fmla="*/ 707630 w 2063611"/>
                <a:gd name="connsiteY15" fmla="*/ 721042 h 4128602"/>
                <a:gd name="connsiteX16" fmla="*/ 940040 w 2063611"/>
                <a:gd name="connsiteY16" fmla="*/ 681990 h 4128602"/>
                <a:gd name="connsiteX17" fmla="*/ 667625 w 2063611"/>
                <a:gd name="connsiteY17" fmla="*/ 751522 h 4128602"/>
                <a:gd name="connsiteX18" fmla="*/ 520940 w 2063611"/>
                <a:gd name="connsiteY18" fmla="*/ 781050 h 4128602"/>
                <a:gd name="connsiteX19" fmla="*/ 523797 w 2063611"/>
                <a:gd name="connsiteY19" fmla="*/ 839152 h 4128602"/>
                <a:gd name="connsiteX20" fmla="*/ 561897 w 2063611"/>
                <a:gd name="connsiteY20" fmla="*/ 905827 h 4128602"/>
                <a:gd name="connsiteX21" fmla="*/ 495222 w 2063611"/>
                <a:gd name="connsiteY21" fmla="*/ 951547 h 4128602"/>
                <a:gd name="connsiteX22" fmla="*/ 402830 w 2063611"/>
                <a:gd name="connsiteY22" fmla="*/ 965835 h 4128602"/>
                <a:gd name="connsiteX23" fmla="*/ 539990 w 2063611"/>
                <a:gd name="connsiteY23" fmla="*/ 1060132 h 4128602"/>
                <a:gd name="connsiteX24" fmla="*/ 722870 w 2063611"/>
                <a:gd name="connsiteY24" fmla="*/ 1148715 h 4128602"/>
                <a:gd name="connsiteX25" fmla="*/ 401877 w 2063611"/>
                <a:gd name="connsiteY25" fmla="*/ 1197292 h 4128602"/>
                <a:gd name="connsiteX26" fmla="*/ 523797 w 2063611"/>
                <a:gd name="connsiteY26" fmla="*/ 1303020 h 4128602"/>
                <a:gd name="connsiteX27" fmla="*/ 359015 w 2063611"/>
                <a:gd name="connsiteY27" fmla="*/ 1358265 h 4128602"/>
                <a:gd name="connsiteX28" fmla="*/ 630477 w 2063611"/>
                <a:gd name="connsiteY28" fmla="*/ 1405890 h 4128602"/>
                <a:gd name="connsiteX29" fmla="*/ 610475 w 2063611"/>
                <a:gd name="connsiteY29" fmla="*/ 1480185 h 4128602"/>
                <a:gd name="connsiteX30" fmla="*/ 279005 w 2063611"/>
                <a:gd name="connsiteY30" fmla="*/ 1581150 h 4128602"/>
                <a:gd name="connsiteX31" fmla="*/ 543800 w 2063611"/>
                <a:gd name="connsiteY31" fmla="*/ 1681162 h 4128602"/>
                <a:gd name="connsiteX32" fmla="*/ 620000 w 2063611"/>
                <a:gd name="connsiteY32" fmla="*/ 1659255 h 4128602"/>
                <a:gd name="connsiteX33" fmla="*/ 727632 w 2063611"/>
                <a:gd name="connsiteY33" fmla="*/ 1655445 h 4128602"/>
                <a:gd name="connsiteX34" fmla="*/ 597140 w 2063611"/>
                <a:gd name="connsiteY34" fmla="*/ 1752600 h 4128602"/>
                <a:gd name="connsiteX35" fmla="*/ 210425 w 2063611"/>
                <a:gd name="connsiteY35" fmla="*/ 1787842 h 4128602"/>
                <a:gd name="connsiteX36" fmla="*/ 207567 w 2063611"/>
                <a:gd name="connsiteY36" fmla="*/ 1855470 h 4128602"/>
                <a:gd name="connsiteX37" fmla="*/ 328535 w 2063611"/>
                <a:gd name="connsiteY37" fmla="*/ 1906905 h 4128602"/>
                <a:gd name="connsiteX38" fmla="*/ 465695 w 2063611"/>
                <a:gd name="connsiteY38" fmla="*/ 1909762 h 4128602"/>
                <a:gd name="connsiteX39" fmla="*/ 546657 w 2063611"/>
                <a:gd name="connsiteY39" fmla="*/ 1945957 h 4128602"/>
                <a:gd name="connsiteX40" fmla="*/ 595235 w 2063611"/>
                <a:gd name="connsiteY40" fmla="*/ 1997392 h 4128602"/>
                <a:gd name="connsiteX41" fmla="*/ 268527 w 2063611"/>
                <a:gd name="connsiteY41" fmla="*/ 2017395 h 4128602"/>
                <a:gd name="connsiteX42" fmla="*/ 229475 w 2063611"/>
                <a:gd name="connsiteY42" fmla="*/ 2042160 h 4128602"/>
                <a:gd name="connsiteX43" fmla="*/ 255192 w 2063611"/>
                <a:gd name="connsiteY43" fmla="*/ 2085022 h 4128602"/>
                <a:gd name="connsiteX44" fmla="*/ 413307 w 2063611"/>
                <a:gd name="connsiteY44" fmla="*/ 2144077 h 4128602"/>
                <a:gd name="connsiteX45" fmla="*/ 473315 w 2063611"/>
                <a:gd name="connsiteY45" fmla="*/ 2166937 h 4128602"/>
                <a:gd name="connsiteX46" fmla="*/ 262812 w 2063611"/>
                <a:gd name="connsiteY46" fmla="*/ 2221230 h 4128602"/>
                <a:gd name="connsiteX47" fmla="*/ 98982 w 2063611"/>
                <a:gd name="connsiteY47" fmla="*/ 2243137 h 4128602"/>
                <a:gd name="connsiteX48" fmla="*/ 38022 w 2063611"/>
                <a:gd name="connsiteY48" fmla="*/ 2283142 h 4128602"/>
                <a:gd name="connsiteX49" fmla="*/ 77075 w 2063611"/>
                <a:gd name="connsiteY49" fmla="*/ 2346007 h 4128602"/>
                <a:gd name="connsiteX50" fmla="*/ 196137 w 2063611"/>
                <a:gd name="connsiteY50" fmla="*/ 2437447 h 4128602"/>
                <a:gd name="connsiteX51" fmla="*/ 165657 w 2063611"/>
                <a:gd name="connsiteY51" fmla="*/ 2471737 h 4128602"/>
                <a:gd name="connsiteX52" fmla="*/ 194232 w 2063611"/>
                <a:gd name="connsiteY52" fmla="*/ 2512695 h 4128602"/>
                <a:gd name="connsiteX53" fmla="*/ 294245 w 2063611"/>
                <a:gd name="connsiteY53" fmla="*/ 2551747 h 4128602"/>
                <a:gd name="connsiteX54" fmla="*/ 69455 w 2063611"/>
                <a:gd name="connsiteY54" fmla="*/ 2582227 h 4128602"/>
                <a:gd name="connsiteX55" fmla="*/ 51357 w 2063611"/>
                <a:gd name="connsiteY55" fmla="*/ 2652712 h 4128602"/>
                <a:gd name="connsiteX56" fmla="*/ 103745 w 2063611"/>
                <a:gd name="connsiteY56" fmla="*/ 2686050 h 4128602"/>
                <a:gd name="connsiteX57" fmla="*/ 207567 w 2063611"/>
                <a:gd name="connsiteY57" fmla="*/ 2720340 h 4128602"/>
                <a:gd name="connsiteX58" fmla="*/ 255192 w 2063611"/>
                <a:gd name="connsiteY58" fmla="*/ 2748915 h 4128602"/>
                <a:gd name="connsiteX59" fmla="*/ 351395 w 2063611"/>
                <a:gd name="connsiteY59" fmla="*/ 2726055 h 4128602"/>
                <a:gd name="connsiteX60" fmla="*/ 247572 w 2063611"/>
                <a:gd name="connsiteY60" fmla="*/ 2751772 h 4128602"/>
                <a:gd name="connsiteX61" fmla="*/ 38022 w 2063611"/>
                <a:gd name="connsiteY61" fmla="*/ 2799397 h 4128602"/>
                <a:gd name="connsiteX62" fmla="*/ 38975 w 2063611"/>
                <a:gd name="connsiteY62" fmla="*/ 2858452 h 4128602"/>
                <a:gd name="connsiteX63" fmla="*/ 81837 w 2063611"/>
                <a:gd name="connsiteY63" fmla="*/ 2887980 h 4128602"/>
                <a:gd name="connsiteX64" fmla="*/ 148512 w 2063611"/>
                <a:gd name="connsiteY64" fmla="*/ 2895600 h 4128602"/>
                <a:gd name="connsiteX65" fmla="*/ 336155 w 2063611"/>
                <a:gd name="connsiteY65" fmla="*/ 2907030 h 4128602"/>
                <a:gd name="connsiteX66" fmla="*/ 294245 w 2063611"/>
                <a:gd name="connsiteY66" fmla="*/ 2948940 h 4128602"/>
                <a:gd name="connsiteX67" fmla="*/ 354252 w 2063611"/>
                <a:gd name="connsiteY67" fmla="*/ 2973705 h 4128602"/>
                <a:gd name="connsiteX68" fmla="*/ 504747 w 2063611"/>
                <a:gd name="connsiteY68" fmla="*/ 3022282 h 4128602"/>
                <a:gd name="connsiteX69" fmla="*/ 596187 w 2063611"/>
                <a:gd name="connsiteY69" fmla="*/ 3050857 h 4128602"/>
                <a:gd name="connsiteX70" fmla="*/ 818120 w 2063611"/>
                <a:gd name="connsiteY70" fmla="*/ 2947035 h 4128602"/>
                <a:gd name="connsiteX71" fmla="*/ 950517 w 2063611"/>
                <a:gd name="connsiteY71" fmla="*/ 2920365 h 4128602"/>
                <a:gd name="connsiteX72" fmla="*/ 919792 w 2063611"/>
                <a:gd name="connsiteY72" fmla="*/ 4127603 h 4128602"/>
                <a:gd name="connsiteX73" fmla="*/ 1172829 w 2063611"/>
                <a:gd name="connsiteY73" fmla="*/ 4114994 h 4128602"/>
                <a:gd name="connsiteX74" fmla="*/ 1112442 w 2063611"/>
                <a:gd name="connsiteY74" fmla="*/ 3013710 h 4128602"/>
                <a:gd name="connsiteX75" fmla="*/ 1184832 w 2063611"/>
                <a:gd name="connsiteY75" fmla="*/ 2989897 h 4128602"/>
                <a:gd name="connsiteX76" fmla="*/ 1461057 w 2063611"/>
                <a:gd name="connsiteY76" fmla="*/ 3019425 h 4128602"/>
                <a:gd name="connsiteX77" fmla="*/ 1554402 w 2063611"/>
                <a:gd name="connsiteY77" fmla="*/ 2995612 h 4128602"/>
                <a:gd name="connsiteX78" fmla="*/ 1672512 w 2063611"/>
                <a:gd name="connsiteY78" fmla="*/ 3023235 h 4128602"/>
                <a:gd name="connsiteX79" fmla="*/ 1741092 w 2063611"/>
                <a:gd name="connsiteY79" fmla="*/ 2988945 h 4128602"/>
                <a:gd name="connsiteX80" fmla="*/ 1886825 w 2063611"/>
                <a:gd name="connsiteY80" fmla="*/ 3002280 h 4128602"/>
                <a:gd name="connsiteX81" fmla="*/ 1881110 w 2063611"/>
                <a:gd name="connsiteY81" fmla="*/ 2937510 h 4128602"/>
                <a:gd name="connsiteX82" fmla="*/ 1957310 w 2063611"/>
                <a:gd name="connsiteY82" fmla="*/ 2940367 h 4128602"/>
                <a:gd name="connsiteX83" fmla="*/ 1941117 w 2063611"/>
                <a:gd name="connsiteY83" fmla="*/ 2906077 h 4128602"/>
                <a:gd name="connsiteX84" fmla="*/ 1836342 w 2063611"/>
                <a:gd name="connsiteY84" fmla="*/ 2846070 h 4128602"/>
                <a:gd name="connsiteX85" fmla="*/ 1876347 w 2063611"/>
                <a:gd name="connsiteY85" fmla="*/ 2811780 h 4128602"/>
                <a:gd name="connsiteX86" fmla="*/ 1902065 w 2063611"/>
                <a:gd name="connsiteY86" fmla="*/ 2783205 h 4128602"/>
                <a:gd name="connsiteX87" fmla="*/ 2024937 w 2063611"/>
                <a:gd name="connsiteY87" fmla="*/ 2750820 h 4128602"/>
                <a:gd name="connsiteX88" fmla="*/ 2029700 w 2063611"/>
                <a:gd name="connsiteY88" fmla="*/ 2704147 h 4128602"/>
                <a:gd name="connsiteX89" fmla="*/ 2001125 w 2063611"/>
                <a:gd name="connsiteY89" fmla="*/ 2663190 h 4128602"/>
                <a:gd name="connsiteX90" fmla="*/ 1936355 w 2063611"/>
                <a:gd name="connsiteY90" fmla="*/ 2638425 h 4128602"/>
                <a:gd name="connsiteX91" fmla="*/ 1785860 w 2063611"/>
                <a:gd name="connsiteY91" fmla="*/ 2644140 h 4128602"/>
                <a:gd name="connsiteX92" fmla="*/ 1490585 w 2063611"/>
                <a:gd name="connsiteY92" fmla="*/ 2531745 h 4128602"/>
                <a:gd name="connsiteX93" fmla="*/ 1584882 w 2063611"/>
                <a:gd name="connsiteY93" fmla="*/ 2527935 h 4128602"/>
                <a:gd name="connsiteX94" fmla="*/ 1817292 w 2063611"/>
                <a:gd name="connsiteY94" fmla="*/ 2559367 h 4128602"/>
                <a:gd name="connsiteX95" fmla="*/ 1931592 w 2063611"/>
                <a:gd name="connsiteY95" fmla="*/ 2442210 h 4128602"/>
                <a:gd name="connsiteX96" fmla="*/ 1993505 w 2063611"/>
                <a:gd name="connsiteY96" fmla="*/ 2409825 h 4128602"/>
                <a:gd name="connsiteX97" fmla="*/ 1985885 w 2063611"/>
                <a:gd name="connsiteY97" fmla="*/ 2380297 h 4128602"/>
                <a:gd name="connsiteX98" fmla="*/ 1542020 w 2063611"/>
                <a:gd name="connsiteY98" fmla="*/ 2321242 h 4128602"/>
                <a:gd name="connsiteX99" fmla="*/ 1547735 w 2063611"/>
                <a:gd name="connsiteY99" fmla="*/ 2275522 h 4128602"/>
                <a:gd name="connsiteX100" fmla="*/ 1816340 w 2063611"/>
                <a:gd name="connsiteY100" fmla="*/ 2284095 h 4128602"/>
                <a:gd name="connsiteX101" fmla="*/ 1987790 w 2063611"/>
                <a:gd name="connsiteY101" fmla="*/ 2151697 h 4128602"/>
                <a:gd name="connsiteX102" fmla="*/ 2006840 w 2063611"/>
                <a:gd name="connsiteY102" fmla="*/ 2117407 h 4128602"/>
                <a:gd name="connsiteX103" fmla="*/ 1692515 w 2063611"/>
                <a:gd name="connsiteY103" fmla="*/ 2054542 h 4128602"/>
                <a:gd name="connsiteX104" fmla="*/ 1801100 w 2063611"/>
                <a:gd name="connsiteY104" fmla="*/ 2020252 h 4128602"/>
                <a:gd name="connsiteX105" fmla="*/ 1829675 w 2063611"/>
                <a:gd name="connsiteY105" fmla="*/ 1993582 h 4128602"/>
                <a:gd name="connsiteX106" fmla="*/ 1868727 w 2063611"/>
                <a:gd name="connsiteY106" fmla="*/ 1927860 h 4128602"/>
                <a:gd name="connsiteX107" fmla="*/ 1593455 w 2063611"/>
                <a:gd name="connsiteY107" fmla="*/ 1862137 h 4128602"/>
                <a:gd name="connsiteX108" fmla="*/ 1816340 w 2063611"/>
                <a:gd name="connsiteY108" fmla="*/ 1730692 h 4128602"/>
                <a:gd name="connsiteX109" fmla="*/ 1584882 w 2063611"/>
                <a:gd name="connsiteY109" fmla="*/ 1722120 h 4128602"/>
                <a:gd name="connsiteX110" fmla="*/ 1632507 w 2063611"/>
                <a:gd name="connsiteY110" fmla="*/ 1685925 h 4128602"/>
                <a:gd name="connsiteX111" fmla="*/ 1641080 w 2063611"/>
                <a:gd name="connsiteY111" fmla="*/ 1644967 h 4128602"/>
                <a:gd name="connsiteX112" fmla="*/ 1430577 w 2063611"/>
                <a:gd name="connsiteY112" fmla="*/ 1605915 h 4128602"/>
                <a:gd name="connsiteX113" fmla="*/ 1512492 w 2063611"/>
                <a:gd name="connsiteY113" fmla="*/ 1549717 h 4128602"/>
                <a:gd name="connsiteX114" fmla="*/ 1690610 w 2063611"/>
                <a:gd name="connsiteY114" fmla="*/ 1452562 h 4128602"/>
                <a:gd name="connsiteX115" fmla="*/ 1532495 w 2063611"/>
                <a:gd name="connsiteY115" fmla="*/ 1428750 h 4128602"/>
                <a:gd name="connsiteX116" fmla="*/ 1513445 w 2063611"/>
                <a:gd name="connsiteY116" fmla="*/ 1381125 h 4128602"/>
                <a:gd name="connsiteX117" fmla="*/ 1275320 w 2063611"/>
                <a:gd name="connsiteY117" fmla="*/ 1353502 h 4128602"/>
                <a:gd name="connsiteX118" fmla="*/ 1561070 w 2063611"/>
                <a:gd name="connsiteY118" fmla="*/ 1321117 h 4128602"/>
                <a:gd name="connsiteX119" fmla="*/ 1586787 w 2063611"/>
                <a:gd name="connsiteY119" fmla="*/ 1202055 h 4128602"/>
                <a:gd name="connsiteX120" fmla="*/ 1433435 w 2063611"/>
                <a:gd name="connsiteY120" fmla="*/ 1143952 h 4128602"/>
                <a:gd name="connsiteX121" fmla="*/ 1120062 w 2063611"/>
                <a:gd name="connsiteY121" fmla="*/ 1087755 h 4128602"/>
                <a:gd name="connsiteX122" fmla="*/ 1302942 w 2063611"/>
                <a:gd name="connsiteY122" fmla="*/ 1102042 h 4128602"/>
                <a:gd name="connsiteX123" fmla="*/ 1399145 w 2063611"/>
                <a:gd name="connsiteY123" fmla="*/ 1087755 h 4128602"/>
                <a:gd name="connsiteX124" fmla="*/ 1501062 w 2063611"/>
                <a:gd name="connsiteY124" fmla="*/ 1033462 h 4128602"/>
                <a:gd name="connsiteX125" fmla="*/ 1524875 w 2063611"/>
                <a:gd name="connsiteY125" fmla="*/ 962025 h 4128602"/>
                <a:gd name="connsiteX126" fmla="*/ 1414385 w 2063611"/>
                <a:gd name="connsiteY126" fmla="*/ 931545 h 4128602"/>
                <a:gd name="connsiteX127" fmla="*/ 1147685 w 2063611"/>
                <a:gd name="connsiteY127" fmla="*/ 896302 h 4128602"/>
                <a:gd name="connsiteX128" fmla="*/ 1297227 w 2063611"/>
                <a:gd name="connsiteY128" fmla="*/ 877252 h 4128602"/>
                <a:gd name="connsiteX129" fmla="*/ 1344852 w 2063611"/>
                <a:gd name="connsiteY129" fmla="*/ 861060 h 4128602"/>
                <a:gd name="connsiteX130" fmla="*/ 1473440 w 2063611"/>
                <a:gd name="connsiteY130" fmla="*/ 824865 h 4128602"/>
                <a:gd name="connsiteX131" fmla="*/ 1356282 w 2063611"/>
                <a:gd name="connsiteY131" fmla="*/ 791527 h 4128602"/>
                <a:gd name="connsiteX132" fmla="*/ 1123872 w 2063611"/>
                <a:gd name="connsiteY132" fmla="*/ 748665 h 4128602"/>
                <a:gd name="connsiteX133" fmla="*/ 1012430 w 2063611"/>
                <a:gd name="connsiteY133" fmla="*/ 648652 h 4128602"/>
                <a:gd name="connsiteX134" fmla="*/ 1081010 w 2063611"/>
                <a:gd name="connsiteY134" fmla="*/ 666750 h 4128602"/>
                <a:gd name="connsiteX135" fmla="*/ 1237220 w 2063611"/>
                <a:gd name="connsiteY135" fmla="*/ 720090 h 4128602"/>
                <a:gd name="connsiteX136" fmla="*/ 1382000 w 2063611"/>
                <a:gd name="connsiteY136" fmla="*/ 660082 h 4128602"/>
                <a:gd name="connsiteX137" fmla="*/ 1167687 w 2063611"/>
                <a:gd name="connsiteY137" fmla="*/ 582930 h 4128602"/>
                <a:gd name="connsiteX138" fmla="*/ 1173402 w 2063611"/>
                <a:gd name="connsiteY138" fmla="*/ 506730 h 4128602"/>
                <a:gd name="connsiteX139" fmla="*/ 1221027 w 2063611"/>
                <a:gd name="connsiteY139" fmla="*/ 408622 h 4128602"/>
                <a:gd name="connsiteX140" fmla="*/ 1244840 w 2063611"/>
                <a:gd name="connsiteY140" fmla="*/ 291465 h 4128602"/>
                <a:gd name="connsiteX141" fmla="*/ 1028622 w 2063611"/>
                <a:gd name="connsiteY141" fmla="*/ 443865 h 4128602"/>
                <a:gd name="connsiteX142" fmla="*/ 1051482 w 2063611"/>
                <a:gd name="connsiteY142" fmla="*/ 315277 h 4128602"/>
                <a:gd name="connsiteX143" fmla="*/ 1045767 w 2063611"/>
                <a:gd name="connsiteY143" fmla="*/ 244792 h 4128602"/>
                <a:gd name="connsiteX144" fmla="*/ 1105775 w 2063611"/>
                <a:gd name="connsiteY144" fmla="*/ 204787 h 4128602"/>
                <a:gd name="connsiteX145" fmla="*/ 1057197 w 2063611"/>
                <a:gd name="connsiteY145" fmla="*/ 178117 h 4128602"/>
                <a:gd name="connsiteX146" fmla="*/ 984807 w 2063611"/>
                <a:gd name="connsiteY146" fmla="*/ 184785 h 4128602"/>
                <a:gd name="connsiteX147" fmla="*/ 989570 w 2063611"/>
                <a:gd name="connsiteY147" fmla="*/ 104775 h 4128602"/>
                <a:gd name="connsiteX148" fmla="*/ 941945 w 2063611"/>
                <a:gd name="connsiteY148" fmla="*/ 0 h 4128602"/>
                <a:gd name="connsiteX149" fmla="*/ 941945 w 2063611"/>
                <a:gd name="connsiteY149" fmla="*/ 0 h 4128602"/>
                <a:gd name="connsiteX150" fmla="*/ 941945 w 2063611"/>
                <a:gd name="connsiteY150" fmla="*/ 0 h 4128602"/>
                <a:gd name="connsiteX151" fmla="*/ 879080 w 2063611"/>
                <a:gd name="connsiteY151" fmla="*/ 280035 h 4128602"/>
                <a:gd name="connsiteX152" fmla="*/ 900987 w 2063611"/>
                <a:gd name="connsiteY152" fmla="*/ 320040 h 4128602"/>
                <a:gd name="connsiteX153" fmla="*/ 879080 w 2063611"/>
                <a:gd name="connsiteY153" fmla="*/ 280035 h 4128602"/>
                <a:gd name="connsiteX154" fmla="*/ 856220 w 2063611"/>
                <a:gd name="connsiteY154" fmla="*/ 397192 h 4128602"/>
                <a:gd name="connsiteX155" fmla="*/ 869555 w 2063611"/>
                <a:gd name="connsiteY155" fmla="*/ 428625 h 4128602"/>
                <a:gd name="connsiteX156" fmla="*/ 856220 w 2063611"/>
                <a:gd name="connsiteY156" fmla="*/ 397192 h 4128602"/>
                <a:gd name="connsiteX157" fmla="*/ 1109585 w 2063611"/>
                <a:gd name="connsiteY157" fmla="*/ 462915 h 4128602"/>
                <a:gd name="connsiteX158" fmla="*/ 1059102 w 2063611"/>
                <a:gd name="connsiteY158" fmla="*/ 503872 h 4128602"/>
                <a:gd name="connsiteX159" fmla="*/ 1109585 w 2063611"/>
                <a:gd name="connsiteY159" fmla="*/ 462915 h 4128602"/>
                <a:gd name="connsiteX160" fmla="*/ 1001952 w 2063611"/>
                <a:gd name="connsiteY160" fmla="*/ 577215 h 4128602"/>
                <a:gd name="connsiteX161" fmla="*/ 1021955 w 2063611"/>
                <a:gd name="connsiteY161" fmla="*/ 592455 h 4128602"/>
                <a:gd name="connsiteX162" fmla="*/ 1001952 w 2063611"/>
                <a:gd name="connsiteY162" fmla="*/ 577215 h 4128602"/>
                <a:gd name="connsiteX163" fmla="*/ 1001952 w 2063611"/>
                <a:gd name="connsiteY163" fmla="*/ 577215 h 4128602"/>
                <a:gd name="connsiteX164" fmla="*/ 1103870 w 2063611"/>
                <a:gd name="connsiteY164" fmla="*/ 596265 h 4128602"/>
                <a:gd name="connsiteX165" fmla="*/ 1103870 w 2063611"/>
                <a:gd name="connsiteY165" fmla="*/ 596265 h 4128602"/>
                <a:gd name="connsiteX166" fmla="*/ 1243887 w 2063611"/>
                <a:gd name="connsiteY166" fmla="*/ 625792 h 4128602"/>
                <a:gd name="connsiteX167" fmla="*/ 1243887 w 2063611"/>
                <a:gd name="connsiteY167" fmla="*/ 625792 h 4128602"/>
                <a:gd name="connsiteX168" fmla="*/ 1025765 w 2063611"/>
                <a:gd name="connsiteY168" fmla="*/ 753427 h 4128602"/>
                <a:gd name="connsiteX169" fmla="*/ 1021002 w 2063611"/>
                <a:gd name="connsiteY169" fmla="*/ 773430 h 4128602"/>
                <a:gd name="connsiteX170" fmla="*/ 1025765 w 2063611"/>
                <a:gd name="connsiteY170" fmla="*/ 753427 h 4128602"/>
                <a:gd name="connsiteX171" fmla="*/ 1025765 w 2063611"/>
                <a:gd name="connsiteY171" fmla="*/ 753427 h 4128602"/>
                <a:gd name="connsiteX172" fmla="*/ 954327 w 2063611"/>
                <a:gd name="connsiteY172" fmla="*/ 860107 h 4128602"/>
                <a:gd name="connsiteX173" fmla="*/ 954327 w 2063611"/>
                <a:gd name="connsiteY173" fmla="*/ 860107 h 4128602"/>
                <a:gd name="connsiteX174" fmla="*/ 1029575 w 2063611"/>
                <a:gd name="connsiteY174" fmla="*/ 877252 h 4128602"/>
                <a:gd name="connsiteX175" fmla="*/ 1029575 w 2063611"/>
                <a:gd name="connsiteY175" fmla="*/ 877252 h 4128602"/>
                <a:gd name="connsiteX176" fmla="*/ 914322 w 2063611"/>
                <a:gd name="connsiteY176" fmla="*/ 881062 h 4128602"/>
                <a:gd name="connsiteX177" fmla="*/ 914322 w 2063611"/>
                <a:gd name="connsiteY177" fmla="*/ 881062 h 4128602"/>
                <a:gd name="connsiteX178" fmla="*/ 867650 w 2063611"/>
                <a:gd name="connsiteY178" fmla="*/ 897255 h 4128602"/>
                <a:gd name="connsiteX179" fmla="*/ 867650 w 2063611"/>
                <a:gd name="connsiteY179" fmla="*/ 897255 h 4128602"/>
                <a:gd name="connsiteX180" fmla="*/ 674292 w 2063611"/>
                <a:gd name="connsiteY180" fmla="*/ 897255 h 4128602"/>
                <a:gd name="connsiteX181" fmla="*/ 770495 w 2063611"/>
                <a:gd name="connsiteY181" fmla="*/ 939165 h 4128602"/>
                <a:gd name="connsiteX182" fmla="*/ 674292 w 2063611"/>
                <a:gd name="connsiteY182" fmla="*/ 897255 h 4128602"/>
                <a:gd name="connsiteX183" fmla="*/ 1525827 w 2063611"/>
                <a:gd name="connsiteY183" fmla="*/ 1320165 h 4128602"/>
                <a:gd name="connsiteX184" fmla="*/ 1525827 w 2063611"/>
                <a:gd name="connsiteY184" fmla="*/ 1320165 h 4128602"/>
                <a:gd name="connsiteX185" fmla="*/ 750492 w 2063611"/>
                <a:gd name="connsiteY185" fmla="*/ 1416367 h 4128602"/>
                <a:gd name="connsiteX186" fmla="*/ 750492 w 2063611"/>
                <a:gd name="connsiteY186" fmla="*/ 1416367 h 4128602"/>
                <a:gd name="connsiteX187" fmla="*/ 1551545 w 2063611"/>
                <a:gd name="connsiteY187" fmla="*/ 1757362 h 4128602"/>
                <a:gd name="connsiteX188" fmla="*/ 1551545 w 2063611"/>
                <a:gd name="connsiteY188" fmla="*/ 1757362 h 4128602"/>
                <a:gd name="connsiteX189" fmla="*/ 1759190 w 2063611"/>
                <a:gd name="connsiteY189" fmla="*/ 1800225 h 4128602"/>
                <a:gd name="connsiteX190" fmla="*/ 1759190 w 2063611"/>
                <a:gd name="connsiteY190" fmla="*/ 1800225 h 4128602"/>
                <a:gd name="connsiteX191" fmla="*/ 1762047 w 2063611"/>
                <a:gd name="connsiteY191" fmla="*/ 1999297 h 4128602"/>
                <a:gd name="connsiteX192" fmla="*/ 1762047 w 2063611"/>
                <a:gd name="connsiteY192" fmla="*/ 1999297 h 4128602"/>
                <a:gd name="connsiteX193" fmla="*/ 144702 w 2063611"/>
                <a:gd name="connsiteY193" fmla="*/ 2322195 h 4128602"/>
                <a:gd name="connsiteX194" fmla="*/ 144702 w 2063611"/>
                <a:gd name="connsiteY194" fmla="*/ 2322195 h 4128602"/>
                <a:gd name="connsiteX195" fmla="*/ 294245 w 2063611"/>
                <a:gd name="connsiteY195" fmla="*/ 2390775 h 4128602"/>
                <a:gd name="connsiteX196" fmla="*/ 461885 w 2063611"/>
                <a:gd name="connsiteY196" fmla="*/ 2419350 h 4128602"/>
                <a:gd name="connsiteX197" fmla="*/ 294245 w 2063611"/>
                <a:gd name="connsiteY197" fmla="*/ 2390775 h 4128602"/>
                <a:gd name="connsiteX198" fmla="*/ 510462 w 2063611"/>
                <a:gd name="connsiteY198" fmla="*/ 2399347 h 4128602"/>
                <a:gd name="connsiteX199" fmla="*/ 510462 w 2063611"/>
                <a:gd name="connsiteY199" fmla="*/ 2399347 h 4128602"/>
                <a:gd name="connsiteX200" fmla="*/ 416165 w 2063611"/>
                <a:gd name="connsiteY200" fmla="*/ 2728912 h 4128602"/>
                <a:gd name="connsiteX201" fmla="*/ 416165 w 2063611"/>
                <a:gd name="connsiteY201" fmla="*/ 2728912 h 4128602"/>
                <a:gd name="connsiteX0" fmla="*/ 941945 w 2063611"/>
                <a:gd name="connsiteY0" fmla="*/ 0 h 4128602"/>
                <a:gd name="connsiteX1" fmla="*/ 876222 w 2063611"/>
                <a:gd name="connsiteY1" fmla="*/ 98107 h 4128602"/>
                <a:gd name="connsiteX2" fmla="*/ 901940 w 2063611"/>
                <a:gd name="connsiteY2" fmla="*/ 231457 h 4128602"/>
                <a:gd name="connsiteX3" fmla="*/ 826692 w 2063611"/>
                <a:gd name="connsiteY3" fmla="*/ 186690 h 4128602"/>
                <a:gd name="connsiteX4" fmla="*/ 810500 w 2063611"/>
                <a:gd name="connsiteY4" fmla="*/ 294322 h 4128602"/>
                <a:gd name="connsiteX5" fmla="*/ 802880 w 2063611"/>
                <a:gd name="connsiteY5" fmla="*/ 320992 h 4128602"/>
                <a:gd name="connsiteX6" fmla="*/ 677150 w 2063611"/>
                <a:gd name="connsiteY6" fmla="*/ 374332 h 4128602"/>
                <a:gd name="connsiteX7" fmla="*/ 696200 w 2063611"/>
                <a:gd name="connsiteY7" fmla="*/ 443865 h 4128602"/>
                <a:gd name="connsiteX8" fmla="*/ 707630 w 2063611"/>
                <a:gd name="connsiteY8" fmla="*/ 532447 h 4128602"/>
                <a:gd name="connsiteX9" fmla="*/ 820977 w 2063611"/>
                <a:gd name="connsiteY9" fmla="*/ 566737 h 4128602"/>
                <a:gd name="connsiteX10" fmla="*/ 940040 w 2063611"/>
                <a:gd name="connsiteY10" fmla="*/ 570547 h 4128602"/>
                <a:gd name="connsiteX11" fmla="*/ 724775 w 2063611"/>
                <a:gd name="connsiteY11" fmla="*/ 611505 h 4128602"/>
                <a:gd name="connsiteX12" fmla="*/ 523797 w 2063611"/>
                <a:gd name="connsiteY12" fmla="*/ 594360 h 4128602"/>
                <a:gd name="connsiteX13" fmla="*/ 590472 w 2063611"/>
                <a:gd name="connsiteY13" fmla="*/ 641985 h 4128602"/>
                <a:gd name="connsiteX14" fmla="*/ 621905 w 2063611"/>
                <a:gd name="connsiteY14" fmla="*/ 681037 h 4128602"/>
                <a:gd name="connsiteX15" fmla="*/ 707630 w 2063611"/>
                <a:gd name="connsiteY15" fmla="*/ 721042 h 4128602"/>
                <a:gd name="connsiteX16" fmla="*/ 940040 w 2063611"/>
                <a:gd name="connsiteY16" fmla="*/ 681990 h 4128602"/>
                <a:gd name="connsiteX17" fmla="*/ 667625 w 2063611"/>
                <a:gd name="connsiteY17" fmla="*/ 751522 h 4128602"/>
                <a:gd name="connsiteX18" fmla="*/ 520940 w 2063611"/>
                <a:gd name="connsiteY18" fmla="*/ 781050 h 4128602"/>
                <a:gd name="connsiteX19" fmla="*/ 523797 w 2063611"/>
                <a:gd name="connsiteY19" fmla="*/ 839152 h 4128602"/>
                <a:gd name="connsiteX20" fmla="*/ 561897 w 2063611"/>
                <a:gd name="connsiteY20" fmla="*/ 905827 h 4128602"/>
                <a:gd name="connsiteX21" fmla="*/ 495222 w 2063611"/>
                <a:gd name="connsiteY21" fmla="*/ 951547 h 4128602"/>
                <a:gd name="connsiteX22" fmla="*/ 402830 w 2063611"/>
                <a:gd name="connsiteY22" fmla="*/ 965835 h 4128602"/>
                <a:gd name="connsiteX23" fmla="*/ 539990 w 2063611"/>
                <a:gd name="connsiteY23" fmla="*/ 1060132 h 4128602"/>
                <a:gd name="connsiteX24" fmla="*/ 722870 w 2063611"/>
                <a:gd name="connsiteY24" fmla="*/ 1148715 h 4128602"/>
                <a:gd name="connsiteX25" fmla="*/ 401877 w 2063611"/>
                <a:gd name="connsiteY25" fmla="*/ 1197292 h 4128602"/>
                <a:gd name="connsiteX26" fmla="*/ 523797 w 2063611"/>
                <a:gd name="connsiteY26" fmla="*/ 1303020 h 4128602"/>
                <a:gd name="connsiteX27" fmla="*/ 359015 w 2063611"/>
                <a:gd name="connsiteY27" fmla="*/ 1358265 h 4128602"/>
                <a:gd name="connsiteX28" fmla="*/ 630477 w 2063611"/>
                <a:gd name="connsiteY28" fmla="*/ 1405890 h 4128602"/>
                <a:gd name="connsiteX29" fmla="*/ 610475 w 2063611"/>
                <a:gd name="connsiteY29" fmla="*/ 1480185 h 4128602"/>
                <a:gd name="connsiteX30" fmla="*/ 279005 w 2063611"/>
                <a:gd name="connsiteY30" fmla="*/ 1581150 h 4128602"/>
                <a:gd name="connsiteX31" fmla="*/ 543800 w 2063611"/>
                <a:gd name="connsiteY31" fmla="*/ 1681162 h 4128602"/>
                <a:gd name="connsiteX32" fmla="*/ 620000 w 2063611"/>
                <a:gd name="connsiteY32" fmla="*/ 1659255 h 4128602"/>
                <a:gd name="connsiteX33" fmla="*/ 727632 w 2063611"/>
                <a:gd name="connsiteY33" fmla="*/ 1655445 h 4128602"/>
                <a:gd name="connsiteX34" fmla="*/ 597140 w 2063611"/>
                <a:gd name="connsiteY34" fmla="*/ 1752600 h 4128602"/>
                <a:gd name="connsiteX35" fmla="*/ 210425 w 2063611"/>
                <a:gd name="connsiteY35" fmla="*/ 1787842 h 4128602"/>
                <a:gd name="connsiteX36" fmla="*/ 207567 w 2063611"/>
                <a:gd name="connsiteY36" fmla="*/ 1855470 h 4128602"/>
                <a:gd name="connsiteX37" fmla="*/ 328535 w 2063611"/>
                <a:gd name="connsiteY37" fmla="*/ 1906905 h 4128602"/>
                <a:gd name="connsiteX38" fmla="*/ 465695 w 2063611"/>
                <a:gd name="connsiteY38" fmla="*/ 1909762 h 4128602"/>
                <a:gd name="connsiteX39" fmla="*/ 546657 w 2063611"/>
                <a:gd name="connsiteY39" fmla="*/ 1945957 h 4128602"/>
                <a:gd name="connsiteX40" fmla="*/ 595235 w 2063611"/>
                <a:gd name="connsiteY40" fmla="*/ 1997392 h 4128602"/>
                <a:gd name="connsiteX41" fmla="*/ 268527 w 2063611"/>
                <a:gd name="connsiteY41" fmla="*/ 2017395 h 4128602"/>
                <a:gd name="connsiteX42" fmla="*/ 229475 w 2063611"/>
                <a:gd name="connsiteY42" fmla="*/ 2042160 h 4128602"/>
                <a:gd name="connsiteX43" fmla="*/ 255192 w 2063611"/>
                <a:gd name="connsiteY43" fmla="*/ 2085022 h 4128602"/>
                <a:gd name="connsiteX44" fmla="*/ 413307 w 2063611"/>
                <a:gd name="connsiteY44" fmla="*/ 2144077 h 4128602"/>
                <a:gd name="connsiteX45" fmla="*/ 473315 w 2063611"/>
                <a:gd name="connsiteY45" fmla="*/ 2166937 h 4128602"/>
                <a:gd name="connsiteX46" fmla="*/ 262812 w 2063611"/>
                <a:gd name="connsiteY46" fmla="*/ 2221230 h 4128602"/>
                <a:gd name="connsiteX47" fmla="*/ 98982 w 2063611"/>
                <a:gd name="connsiteY47" fmla="*/ 2243137 h 4128602"/>
                <a:gd name="connsiteX48" fmla="*/ 38022 w 2063611"/>
                <a:gd name="connsiteY48" fmla="*/ 2283142 h 4128602"/>
                <a:gd name="connsiteX49" fmla="*/ 77075 w 2063611"/>
                <a:gd name="connsiteY49" fmla="*/ 2346007 h 4128602"/>
                <a:gd name="connsiteX50" fmla="*/ 196137 w 2063611"/>
                <a:gd name="connsiteY50" fmla="*/ 2437447 h 4128602"/>
                <a:gd name="connsiteX51" fmla="*/ 165657 w 2063611"/>
                <a:gd name="connsiteY51" fmla="*/ 2471737 h 4128602"/>
                <a:gd name="connsiteX52" fmla="*/ 194232 w 2063611"/>
                <a:gd name="connsiteY52" fmla="*/ 2512695 h 4128602"/>
                <a:gd name="connsiteX53" fmla="*/ 294245 w 2063611"/>
                <a:gd name="connsiteY53" fmla="*/ 2551747 h 4128602"/>
                <a:gd name="connsiteX54" fmla="*/ 69455 w 2063611"/>
                <a:gd name="connsiteY54" fmla="*/ 2582227 h 4128602"/>
                <a:gd name="connsiteX55" fmla="*/ 51357 w 2063611"/>
                <a:gd name="connsiteY55" fmla="*/ 2652712 h 4128602"/>
                <a:gd name="connsiteX56" fmla="*/ 103745 w 2063611"/>
                <a:gd name="connsiteY56" fmla="*/ 2686050 h 4128602"/>
                <a:gd name="connsiteX57" fmla="*/ 207567 w 2063611"/>
                <a:gd name="connsiteY57" fmla="*/ 2720340 h 4128602"/>
                <a:gd name="connsiteX58" fmla="*/ 255192 w 2063611"/>
                <a:gd name="connsiteY58" fmla="*/ 2748915 h 4128602"/>
                <a:gd name="connsiteX59" fmla="*/ 351395 w 2063611"/>
                <a:gd name="connsiteY59" fmla="*/ 2726055 h 4128602"/>
                <a:gd name="connsiteX60" fmla="*/ 247572 w 2063611"/>
                <a:gd name="connsiteY60" fmla="*/ 2751772 h 4128602"/>
                <a:gd name="connsiteX61" fmla="*/ 38022 w 2063611"/>
                <a:gd name="connsiteY61" fmla="*/ 2799397 h 4128602"/>
                <a:gd name="connsiteX62" fmla="*/ 38975 w 2063611"/>
                <a:gd name="connsiteY62" fmla="*/ 2858452 h 4128602"/>
                <a:gd name="connsiteX63" fmla="*/ 81837 w 2063611"/>
                <a:gd name="connsiteY63" fmla="*/ 2887980 h 4128602"/>
                <a:gd name="connsiteX64" fmla="*/ 148512 w 2063611"/>
                <a:gd name="connsiteY64" fmla="*/ 2895600 h 4128602"/>
                <a:gd name="connsiteX65" fmla="*/ 336155 w 2063611"/>
                <a:gd name="connsiteY65" fmla="*/ 2907030 h 4128602"/>
                <a:gd name="connsiteX66" fmla="*/ 294245 w 2063611"/>
                <a:gd name="connsiteY66" fmla="*/ 2948940 h 4128602"/>
                <a:gd name="connsiteX67" fmla="*/ 354252 w 2063611"/>
                <a:gd name="connsiteY67" fmla="*/ 2973705 h 4128602"/>
                <a:gd name="connsiteX68" fmla="*/ 504747 w 2063611"/>
                <a:gd name="connsiteY68" fmla="*/ 3022282 h 4128602"/>
                <a:gd name="connsiteX69" fmla="*/ 596187 w 2063611"/>
                <a:gd name="connsiteY69" fmla="*/ 3050857 h 4128602"/>
                <a:gd name="connsiteX70" fmla="*/ 818120 w 2063611"/>
                <a:gd name="connsiteY70" fmla="*/ 2947035 h 4128602"/>
                <a:gd name="connsiteX71" fmla="*/ 950517 w 2063611"/>
                <a:gd name="connsiteY71" fmla="*/ 2920365 h 4128602"/>
                <a:gd name="connsiteX72" fmla="*/ 919792 w 2063611"/>
                <a:gd name="connsiteY72" fmla="*/ 4127603 h 4128602"/>
                <a:gd name="connsiteX73" fmla="*/ 1152485 w 2063611"/>
                <a:gd name="connsiteY73" fmla="*/ 4114994 h 4128602"/>
                <a:gd name="connsiteX74" fmla="*/ 1112442 w 2063611"/>
                <a:gd name="connsiteY74" fmla="*/ 3013710 h 4128602"/>
                <a:gd name="connsiteX75" fmla="*/ 1184832 w 2063611"/>
                <a:gd name="connsiteY75" fmla="*/ 2989897 h 4128602"/>
                <a:gd name="connsiteX76" fmla="*/ 1461057 w 2063611"/>
                <a:gd name="connsiteY76" fmla="*/ 3019425 h 4128602"/>
                <a:gd name="connsiteX77" fmla="*/ 1554402 w 2063611"/>
                <a:gd name="connsiteY77" fmla="*/ 2995612 h 4128602"/>
                <a:gd name="connsiteX78" fmla="*/ 1672512 w 2063611"/>
                <a:gd name="connsiteY78" fmla="*/ 3023235 h 4128602"/>
                <a:gd name="connsiteX79" fmla="*/ 1741092 w 2063611"/>
                <a:gd name="connsiteY79" fmla="*/ 2988945 h 4128602"/>
                <a:gd name="connsiteX80" fmla="*/ 1886825 w 2063611"/>
                <a:gd name="connsiteY80" fmla="*/ 3002280 h 4128602"/>
                <a:gd name="connsiteX81" fmla="*/ 1881110 w 2063611"/>
                <a:gd name="connsiteY81" fmla="*/ 2937510 h 4128602"/>
                <a:gd name="connsiteX82" fmla="*/ 1957310 w 2063611"/>
                <a:gd name="connsiteY82" fmla="*/ 2940367 h 4128602"/>
                <a:gd name="connsiteX83" fmla="*/ 1941117 w 2063611"/>
                <a:gd name="connsiteY83" fmla="*/ 2906077 h 4128602"/>
                <a:gd name="connsiteX84" fmla="*/ 1836342 w 2063611"/>
                <a:gd name="connsiteY84" fmla="*/ 2846070 h 4128602"/>
                <a:gd name="connsiteX85" fmla="*/ 1876347 w 2063611"/>
                <a:gd name="connsiteY85" fmla="*/ 2811780 h 4128602"/>
                <a:gd name="connsiteX86" fmla="*/ 1902065 w 2063611"/>
                <a:gd name="connsiteY86" fmla="*/ 2783205 h 4128602"/>
                <a:gd name="connsiteX87" fmla="*/ 2024937 w 2063611"/>
                <a:gd name="connsiteY87" fmla="*/ 2750820 h 4128602"/>
                <a:gd name="connsiteX88" fmla="*/ 2029700 w 2063611"/>
                <a:gd name="connsiteY88" fmla="*/ 2704147 h 4128602"/>
                <a:gd name="connsiteX89" fmla="*/ 2001125 w 2063611"/>
                <a:gd name="connsiteY89" fmla="*/ 2663190 h 4128602"/>
                <a:gd name="connsiteX90" fmla="*/ 1936355 w 2063611"/>
                <a:gd name="connsiteY90" fmla="*/ 2638425 h 4128602"/>
                <a:gd name="connsiteX91" fmla="*/ 1785860 w 2063611"/>
                <a:gd name="connsiteY91" fmla="*/ 2644140 h 4128602"/>
                <a:gd name="connsiteX92" fmla="*/ 1490585 w 2063611"/>
                <a:gd name="connsiteY92" fmla="*/ 2531745 h 4128602"/>
                <a:gd name="connsiteX93" fmla="*/ 1584882 w 2063611"/>
                <a:gd name="connsiteY93" fmla="*/ 2527935 h 4128602"/>
                <a:gd name="connsiteX94" fmla="*/ 1817292 w 2063611"/>
                <a:gd name="connsiteY94" fmla="*/ 2559367 h 4128602"/>
                <a:gd name="connsiteX95" fmla="*/ 1931592 w 2063611"/>
                <a:gd name="connsiteY95" fmla="*/ 2442210 h 4128602"/>
                <a:gd name="connsiteX96" fmla="*/ 1993505 w 2063611"/>
                <a:gd name="connsiteY96" fmla="*/ 2409825 h 4128602"/>
                <a:gd name="connsiteX97" fmla="*/ 1985885 w 2063611"/>
                <a:gd name="connsiteY97" fmla="*/ 2380297 h 4128602"/>
                <a:gd name="connsiteX98" fmla="*/ 1542020 w 2063611"/>
                <a:gd name="connsiteY98" fmla="*/ 2321242 h 4128602"/>
                <a:gd name="connsiteX99" fmla="*/ 1547735 w 2063611"/>
                <a:gd name="connsiteY99" fmla="*/ 2275522 h 4128602"/>
                <a:gd name="connsiteX100" fmla="*/ 1816340 w 2063611"/>
                <a:gd name="connsiteY100" fmla="*/ 2284095 h 4128602"/>
                <a:gd name="connsiteX101" fmla="*/ 1987790 w 2063611"/>
                <a:gd name="connsiteY101" fmla="*/ 2151697 h 4128602"/>
                <a:gd name="connsiteX102" fmla="*/ 2006840 w 2063611"/>
                <a:gd name="connsiteY102" fmla="*/ 2117407 h 4128602"/>
                <a:gd name="connsiteX103" fmla="*/ 1692515 w 2063611"/>
                <a:gd name="connsiteY103" fmla="*/ 2054542 h 4128602"/>
                <a:gd name="connsiteX104" fmla="*/ 1801100 w 2063611"/>
                <a:gd name="connsiteY104" fmla="*/ 2020252 h 4128602"/>
                <a:gd name="connsiteX105" fmla="*/ 1829675 w 2063611"/>
                <a:gd name="connsiteY105" fmla="*/ 1993582 h 4128602"/>
                <a:gd name="connsiteX106" fmla="*/ 1868727 w 2063611"/>
                <a:gd name="connsiteY106" fmla="*/ 1927860 h 4128602"/>
                <a:gd name="connsiteX107" fmla="*/ 1593455 w 2063611"/>
                <a:gd name="connsiteY107" fmla="*/ 1862137 h 4128602"/>
                <a:gd name="connsiteX108" fmla="*/ 1816340 w 2063611"/>
                <a:gd name="connsiteY108" fmla="*/ 1730692 h 4128602"/>
                <a:gd name="connsiteX109" fmla="*/ 1584882 w 2063611"/>
                <a:gd name="connsiteY109" fmla="*/ 1722120 h 4128602"/>
                <a:gd name="connsiteX110" fmla="*/ 1632507 w 2063611"/>
                <a:gd name="connsiteY110" fmla="*/ 1685925 h 4128602"/>
                <a:gd name="connsiteX111" fmla="*/ 1641080 w 2063611"/>
                <a:gd name="connsiteY111" fmla="*/ 1644967 h 4128602"/>
                <a:gd name="connsiteX112" fmla="*/ 1430577 w 2063611"/>
                <a:gd name="connsiteY112" fmla="*/ 1605915 h 4128602"/>
                <a:gd name="connsiteX113" fmla="*/ 1512492 w 2063611"/>
                <a:gd name="connsiteY113" fmla="*/ 1549717 h 4128602"/>
                <a:gd name="connsiteX114" fmla="*/ 1690610 w 2063611"/>
                <a:gd name="connsiteY114" fmla="*/ 1452562 h 4128602"/>
                <a:gd name="connsiteX115" fmla="*/ 1532495 w 2063611"/>
                <a:gd name="connsiteY115" fmla="*/ 1428750 h 4128602"/>
                <a:gd name="connsiteX116" fmla="*/ 1513445 w 2063611"/>
                <a:gd name="connsiteY116" fmla="*/ 1381125 h 4128602"/>
                <a:gd name="connsiteX117" fmla="*/ 1275320 w 2063611"/>
                <a:gd name="connsiteY117" fmla="*/ 1353502 h 4128602"/>
                <a:gd name="connsiteX118" fmla="*/ 1561070 w 2063611"/>
                <a:gd name="connsiteY118" fmla="*/ 1321117 h 4128602"/>
                <a:gd name="connsiteX119" fmla="*/ 1586787 w 2063611"/>
                <a:gd name="connsiteY119" fmla="*/ 1202055 h 4128602"/>
                <a:gd name="connsiteX120" fmla="*/ 1433435 w 2063611"/>
                <a:gd name="connsiteY120" fmla="*/ 1143952 h 4128602"/>
                <a:gd name="connsiteX121" fmla="*/ 1120062 w 2063611"/>
                <a:gd name="connsiteY121" fmla="*/ 1087755 h 4128602"/>
                <a:gd name="connsiteX122" fmla="*/ 1302942 w 2063611"/>
                <a:gd name="connsiteY122" fmla="*/ 1102042 h 4128602"/>
                <a:gd name="connsiteX123" fmla="*/ 1399145 w 2063611"/>
                <a:gd name="connsiteY123" fmla="*/ 1087755 h 4128602"/>
                <a:gd name="connsiteX124" fmla="*/ 1501062 w 2063611"/>
                <a:gd name="connsiteY124" fmla="*/ 1033462 h 4128602"/>
                <a:gd name="connsiteX125" fmla="*/ 1524875 w 2063611"/>
                <a:gd name="connsiteY125" fmla="*/ 962025 h 4128602"/>
                <a:gd name="connsiteX126" fmla="*/ 1414385 w 2063611"/>
                <a:gd name="connsiteY126" fmla="*/ 931545 h 4128602"/>
                <a:gd name="connsiteX127" fmla="*/ 1147685 w 2063611"/>
                <a:gd name="connsiteY127" fmla="*/ 896302 h 4128602"/>
                <a:gd name="connsiteX128" fmla="*/ 1297227 w 2063611"/>
                <a:gd name="connsiteY128" fmla="*/ 877252 h 4128602"/>
                <a:gd name="connsiteX129" fmla="*/ 1344852 w 2063611"/>
                <a:gd name="connsiteY129" fmla="*/ 861060 h 4128602"/>
                <a:gd name="connsiteX130" fmla="*/ 1473440 w 2063611"/>
                <a:gd name="connsiteY130" fmla="*/ 824865 h 4128602"/>
                <a:gd name="connsiteX131" fmla="*/ 1356282 w 2063611"/>
                <a:gd name="connsiteY131" fmla="*/ 791527 h 4128602"/>
                <a:gd name="connsiteX132" fmla="*/ 1123872 w 2063611"/>
                <a:gd name="connsiteY132" fmla="*/ 748665 h 4128602"/>
                <a:gd name="connsiteX133" fmla="*/ 1012430 w 2063611"/>
                <a:gd name="connsiteY133" fmla="*/ 648652 h 4128602"/>
                <a:gd name="connsiteX134" fmla="*/ 1081010 w 2063611"/>
                <a:gd name="connsiteY134" fmla="*/ 666750 h 4128602"/>
                <a:gd name="connsiteX135" fmla="*/ 1237220 w 2063611"/>
                <a:gd name="connsiteY135" fmla="*/ 720090 h 4128602"/>
                <a:gd name="connsiteX136" fmla="*/ 1382000 w 2063611"/>
                <a:gd name="connsiteY136" fmla="*/ 660082 h 4128602"/>
                <a:gd name="connsiteX137" fmla="*/ 1167687 w 2063611"/>
                <a:gd name="connsiteY137" fmla="*/ 582930 h 4128602"/>
                <a:gd name="connsiteX138" fmla="*/ 1173402 w 2063611"/>
                <a:gd name="connsiteY138" fmla="*/ 506730 h 4128602"/>
                <a:gd name="connsiteX139" fmla="*/ 1221027 w 2063611"/>
                <a:gd name="connsiteY139" fmla="*/ 408622 h 4128602"/>
                <a:gd name="connsiteX140" fmla="*/ 1244840 w 2063611"/>
                <a:gd name="connsiteY140" fmla="*/ 291465 h 4128602"/>
                <a:gd name="connsiteX141" fmla="*/ 1028622 w 2063611"/>
                <a:gd name="connsiteY141" fmla="*/ 443865 h 4128602"/>
                <a:gd name="connsiteX142" fmla="*/ 1051482 w 2063611"/>
                <a:gd name="connsiteY142" fmla="*/ 315277 h 4128602"/>
                <a:gd name="connsiteX143" fmla="*/ 1045767 w 2063611"/>
                <a:gd name="connsiteY143" fmla="*/ 244792 h 4128602"/>
                <a:gd name="connsiteX144" fmla="*/ 1105775 w 2063611"/>
                <a:gd name="connsiteY144" fmla="*/ 204787 h 4128602"/>
                <a:gd name="connsiteX145" fmla="*/ 1057197 w 2063611"/>
                <a:gd name="connsiteY145" fmla="*/ 178117 h 4128602"/>
                <a:gd name="connsiteX146" fmla="*/ 984807 w 2063611"/>
                <a:gd name="connsiteY146" fmla="*/ 184785 h 4128602"/>
                <a:gd name="connsiteX147" fmla="*/ 989570 w 2063611"/>
                <a:gd name="connsiteY147" fmla="*/ 104775 h 4128602"/>
                <a:gd name="connsiteX148" fmla="*/ 941945 w 2063611"/>
                <a:gd name="connsiteY148" fmla="*/ 0 h 4128602"/>
                <a:gd name="connsiteX149" fmla="*/ 941945 w 2063611"/>
                <a:gd name="connsiteY149" fmla="*/ 0 h 4128602"/>
                <a:gd name="connsiteX150" fmla="*/ 941945 w 2063611"/>
                <a:gd name="connsiteY150" fmla="*/ 0 h 4128602"/>
                <a:gd name="connsiteX151" fmla="*/ 879080 w 2063611"/>
                <a:gd name="connsiteY151" fmla="*/ 280035 h 4128602"/>
                <a:gd name="connsiteX152" fmla="*/ 900987 w 2063611"/>
                <a:gd name="connsiteY152" fmla="*/ 320040 h 4128602"/>
                <a:gd name="connsiteX153" fmla="*/ 879080 w 2063611"/>
                <a:gd name="connsiteY153" fmla="*/ 280035 h 4128602"/>
                <a:gd name="connsiteX154" fmla="*/ 856220 w 2063611"/>
                <a:gd name="connsiteY154" fmla="*/ 397192 h 4128602"/>
                <a:gd name="connsiteX155" fmla="*/ 869555 w 2063611"/>
                <a:gd name="connsiteY155" fmla="*/ 428625 h 4128602"/>
                <a:gd name="connsiteX156" fmla="*/ 856220 w 2063611"/>
                <a:gd name="connsiteY156" fmla="*/ 397192 h 4128602"/>
                <a:gd name="connsiteX157" fmla="*/ 1109585 w 2063611"/>
                <a:gd name="connsiteY157" fmla="*/ 462915 h 4128602"/>
                <a:gd name="connsiteX158" fmla="*/ 1059102 w 2063611"/>
                <a:gd name="connsiteY158" fmla="*/ 503872 h 4128602"/>
                <a:gd name="connsiteX159" fmla="*/ 1109585 w 2063611"/>
                <a:gd name="connsiteY159" fmla="*/ 462915 h 4128602"/>
                <a:gd name="connsiteX160" fmla="*/ 1001952 w 2063611"/>
                <a:gd name="connsiteY160" fmla="*/ 577215 h 4128602"/>
                <a:gd name="connsiteX161" fmla="*/ 1021955 w 2063611"/>
                <a:gd name="connsiteY161" fmla="*/ 592455 h 4128602"/>
                <a:gd name="connsiteX162" fmla="*/ 1001952 w 2063611"/>
                <a:gd name="connsiteY162" fmla="*/ 577215 h 4128602"/>
                <a:gd name="connsiteX163" fmla="*/ 1001952 w 2063611"/>
                <a:gd name="connsiteY163" fmla="*/ 577215 h 4128602"/>
                <a:gd name="connsiteX164" fmla="*/ 1103870 w 2063611"/>
                <a:gd name="connsiteY164" fmla="*/ 596265 h 4128602"/>
                <a:gd name="connsiteX165" fmla="*/ 1103870 w 2063611"/>
                <a:gd name="connsiteY165" fmla="*/ 596265 h 4128602"/>
                <a:gd name="connsiteX166" fmla="*/ 1243887 w 2063611"/>
                <a:gd name="connsiteY166" fmla="*/ 625792 h 4128602"/>
                <a:gd name="connsiteX167" fmla="*/ 1243887 w 2063611"/>
                <a:gd name="connsiteY167" fmla="*/ 625792 h 4128602"/>
                <a:gd name="connsiteX168" fmla="*/ 1025765 w 2063611"/>
                <a:gd name="connsiteY168" fmla="*/ 753427 h 4128602"/>
                <a:gd name="connsiteX169" fmla="*/ 1021002 w 2063611"/>
                <a:gd name="connsiteY169" fmla="*/ 773430 h 4128602"/>
                <a:gd name="connsiteX170" fmla="*/ 1025765 w 2063611"/>
                <a:gd name="connsiteY170" fmla="*/ 753427 h 4128602"/>
                <a:gd name="connsiteX171" fmla="*/ 1025765 w 2063611"/>
                <a:gd name="connsiteY171" fmla="*/ 753427 h 4128602"/>
                <a:gd name="connsiteX172" fmla="*/ 954327 w 2063611"/>
                <a:gd name="connsiteY172" fmla="*/ 860107 h 4128602"/>
                <a:gd name="connsiteX173" fmla="*/ 954327 w 2063611"/>
                <a:gd name="connsiteY173" fmla="*/ 860107 h 4128602"/>
                <a:gd name="connsiteX174" fmla="*/ 1029575 w 2063611"/>
                <a:gd name="connsiteY174" fmla="*/ 877252 h 4128602"/>
                <a:gd name="connsiteX175" fmla="*/ 1029575 w 2063611"/>
                <a:gd name="connsiteY175" fmla="*/ 877252 h 4128602"/>
                <a:gd name="connsiteX176" fmla="*/ 914322 w 2063611"/>
                <a:gd name="connsiteY176" fmla="*/ 881062 h 4128602"/>
                <a:gd name="connsiteX177" fmla="*/ 914322 w 2063611"/>
                <a:gd name="connsiteY177" fmla="*/ 881062 h 4128602"/>
                <a:gd name="connsiteX178" fmla="*/ 867650 w 2063611"/>
                <a:gd name="connsiteY178" fmla="*/ 897255 h 4128602"/>
                <a:gd name="connsiteX179" fmla="*/ 867650 w 2063611"/>
                <a:gd name="connsiteY179" fmla="*/ 897255 h 4128602"/>
                <a:gd name="connsiteX180" fmla="*/ 674292 w 2063611"/>
                <a:gd name="connsiteY180" fmla="*/ 897255 h 4128602"/>
                <a:gd name="connsiteX181" fmla="*/ 770495 w 2063611"/>
                <a:gd name="connsiteY181" fmla="*/ 939165 h 4128602"/>
                <a:gd name="connsiteX182" fmla="*/ 674292 w 2063611"/>
                <a:gd name="connsiteY182" fmla="*/ 897255 h 4128602"/>
                <a:gd name="connsiteX183" fmla="*/ 1525827 w 2063611"/>
                <a:gd name="connsiteY183" fmla="*/ 1320165 h 4128602"/>
                <a:gd name="connsiteX184" fmla="*/ 1525827 w 2063611"/>
                <a:gd name="connsiteY184" fmla="*/ 1320165 h 4128602"/>
                <a:gd name="connsiteX185" fmla="*/ 750492 w 2063611"/>
                <a:gd name="connsiteY185" fmla="*/ 1416367 h 4128602"/>
                <a:gd name="connsiteX186" fmla="*/ 750492 w 2063611"/>
                <a:gd name="connsiteY186" fmla="*/ 1416367 h 4128602"/>
                <a:gd name="connsiteX187" fmla="*/ 1551545 w 2063611"/>
                <a:gd name="connsiteY187" fmla="*/ 1757362 h 4128602"/>
                <a:gd name="connsiteX188" fmla="*/ 1551545 w 2063611"/>
                <a:gd name="connsiteY188" fmla="*/ 1757362 h 4128602"/>
                <a:gd name="connsiteX189" fmla="*/ 1759190 w 2063611"/>
                <a:gd name="connsiteY189" fmla="*/ 1800225 h 4128602"/>
                <a:gd name="connsiteX190" fmla="*/ 1759190 w 2063611"/>
                <a:gd name="connsiteY190" fmla="*/ 1800225 h 4128602"/>
                <a:gd name="connsiteX191" fmla="*/ 1762047 w 2063611"/>
                <a:gd name="connsiteY191" fmla="*/ 1999297 h 4128602"/>
                <a:gd name="connsiteX192" fmla="*/ 1762047 w 2063611"/>
                <a:gd name="connsiteY192" fmla="*/ 1999297 h 4128602"/>
                <a:gd name="connsiteX193" fmla="*/ 144702 w 2063611"/>
                <a:gd name="connsiteY193" fmla="*/ 2322195 h 4128602"/>
                <a:gd name="connsiteX194" fmla="*/ 144702 w 2063611"/>
                <a:gd name="connsiteY194" fmla="*/ 2322195 h 4128602"/>
                <a:gd name="connsiteX195" fmla="*/ 294245 w 2063611"/>
                <a:gd name="connsiteY195" fmla="*/ 2390775 h 4128602"/>
                <a:gd name="connsiteX196" fmla="*/ 461885 w 2063611"/>
                <a:gd name="connsiteY196" fmla="*/ 2419350 h 4128602"/>
                <a:gd name="connsiteX197" fmla="*/ 294245 w 2063611"/>
                <a:gd name="connsiteY197" fmla="*/ 2390775 h 4128602"/>
                <a:gd name="connsiteX198" fmla="*/ 510462 w 2063611"/>
                <a:gd name="connsiteY198" fmla="*/ 2399347 h 4128602"/>
                <a:gd name="connsiteX199" fmla="*/ 510462 w 2063611"/>
                <a:gd name="connsiteY199" fmla="*/ 2399347 h 4128602"/>
                <a:gd name="connsiteX200" fmla="*/ 416165 w 2063611"/>
                <a:gd name="connsiteY200" fmla="*/ 2728912 h 4128602"/>
                <a:gd name="connsiteX201" fmla="*/ 416165 w 2063611"/>
                <a:gd name="connsiteY201" fmla="*/ 2728912 h 4128602"/>
                <a:gd name="connsiteX0" fmla="*/ 941945 w 2063611"/>
                <a:gd name="connsiteY0" fmla="*/ 0 h 4128602"/>
                <a:gd name="connsiteX1" fmla="*/ 876222 w 2063611"/>
                <a:gd name="connsiteY1" fmla="*/ 98107 h 4128602"/>
                <a:gd name="connsiteX2" fmla="*/ 901940 w 2063611"/>
                <a:gd name="connsiteY2" fmla="*/ 231457 h 4128602"/>
                <a:gd name="connsiteX3" fmla="*/ 826692 w 2063611"/>
                <a:gd name="connsiteY3" fmla="*/ 186690 h 4128602"/>
                <a:gd name="connsiteX4" fmla="*/ 810500 w 2063611"/>
                <a:gd name="connsiteY4" fmla="*/ 294322 h 4128602"/>
                <a:gd name="connsiteX5" fmla="*/ 802880 w 2063611"/>
                <a:gd name="connsiteY5" fmla="*/ 320992 h 4128602"/>
                <a:gd name="connsiteX6" fmla="*/ 677150 w 2063611"/>
                <a:gd name="connsiteY6" fmla="*/ 374332 h 4128602"/>
                <a:gd name="connsiteX7" fmla="*/ 696200 w 2063611"/>
                <a:gd name="connsiteY7" fmla="*/ 443865 h 4128602"/>
                <a:gd name="connsiteX8" fmla="*/ 707630 w 2063611"/>
                <a:gd name="connsiteY8" fmla="*/ 532447 h 4128602"/>
                <a:gd name="connsiteX9" fmla="*/ 820977 w 2063611"/>
                <a:gd name="connsiteY9" fmla="*/ 566737 h 4128602"/>
                <a:gd name="connsiteX10" fmla="*/ 940040 w 2063611"/>
                <a:gd name="connsiteY10" fmla="*/ 570547 h 4128602"/>
                <a:gd name="connsiteX11" fmla="*/ 724775 w 2063611"/>
                <a:gd name="connsiteY11" fmla="*/ 611505 h 4128602"/>
                <a:gd name="connsiteX12" fmla="*/ 523797 w 2063611"/>
                <a:gd name="connsiteY12" fmla="*/ 594360 h 4128602"/>
                <a:gd name="connsiteX13" fmla="*/ 590472 w 2063611"/>
                <a:gd name="connsiteY13" fmla="*/ 641985 h 4128602"/>
                <a:gd name="connsiteX14" fmla="*/ 621905 w 2063611"/>
                <a:gd name="connsiteY14" fmla="*/ 681037 h 4128602"/>
                <a:gd name="connsiteX15" fmla="*/ 707630 w 2063611"/>
                <a:gd name="connsiteY15" fmla="*/ 721042 h 4128602"/>
                <a:gd name="connsiteX16" fmla="*/ 940040 w 2063611"/>
                <a:gd name="connsiteY16" fmla="*/ 681990 h 4128602"/>
                <a:gd name="connsiteX17" fmla="*/ 667625 w 2063611"/>
                <a:gd name="connsiteY17" fmla="*/ 751522 h 4128602"/>
                <a:gd name="connsiteX18" fmla="*/ 520940 w 2063611"/>
                <a:gd name="connsiteY18" fmla="*/ 781050 h 4128602"/>
                <a:gd name="connsiteX19" fmla="*/ 523797 w 2063611"/>
                <a:gd name="connsiteY19" fmla="*/ 839152 h 4128602"/>
                <a:gd name="connsiteX20" fmla="*/ 561897 w 2063611"/>
                <a:gd name="connsiteY20" fmla="*/ 905827 h 4128602"/>
                <a:gd name="connsiteX21" fmla="*/ 495222 w 2063611"/>
                <a:gd name="connsiteY21" fmla="*/ 951547 h 4128602"/>
                <a:gd name="connsiteX22" fmla="*/ 402830 w 2063611"/>
                <a:gd name="connsiteY22" fmla="*/ 965835 h 4128602"/>
                <a:gd name="connsiteX23" fmla="*/ 539990 w 2063611"/>
                <a:gd name="connsiteY23" fmla="*/ 1060132 h 4128602"/>
                <a:gd name="connsiteX24" fmla="*/ 722870 w 2063611"/>
                <a:gd name="connsiteY24" fmla="*/ 1148715 h 4128602"/>
                <a:gd name="connsiteX25" fmla="*/ 401877 w 2063611"/>
                <a:gd name="connsiteY25" fmla="*/ 1197292 h 4128602"/>
                <a:gd name="connsiteX26" fmla="*/ 523797 w 2063611"/>
                <a:gd name="connsiteY26" fmla="*/ 1303020 h 4128602"/>
                <a:gd name="connsiteX27" fmla="*/ 359015 w 2063611"/>
                <a:gd name="connsiteY27" fmla="*/ 1358265 h 4128602"/>
                <a:gd name="connsiteX28" fmla="*/ 630477 w 2063611"/>
                <a:gd name="connsiteY28" fmla="*/ 1405890 h 4128602"/>
                <a:gd name="connsiteX29" fmla="*/ 610475 w 2063611"/>
                <a:gd name="connsiteY29" fmla="*/ 1480185 h 4128602"/>
                <a:gd name="connsiteX30" fmla="*/ 279005 w 2063611"/>
                <a:gd name="connsiteY30" fmla="*/ 1581150 h 4128602"/>
                <a:gd name="connsiteX31" fmla="*/ 543800 w 2063611"/>
                <a:gd name="connsiteY31" fmla="*/ 1681162 h 4128602"/>
                <a:gd name="connsiteX32" fmla="*/ 620000 w 2063611"/>
                <a:gd name="connsiteY32" fmla="*/ 1659255 h 4128602"/>
                <a:gd name="connsiteX33" fmla="*/ 727632 w 2063611"/>
                <a:gd name="connsiteY33" fmla="*/ 1655445 h 4128602"/>
                <a:gd name="connsiteX34" fmla="*/ 597140 w 2063611"/>
                <a:gd name="connsiteY34" fmla="*/ 1752600 h 4128602"/>
                <a:gd name="connsiteX35" fmla="*/ 210425 w 2063611"/>
                <a:gd name="connsiteY35" fmla="*/ 1787842 h 4128602"/>
                <a:gd name="connsiteX36" fmla="*/ 207567 w 2063611"/>
                <a:gd name="connsiteY36" fmla="*/ 1855470 h 4128602"/>
                <a:gd name="connsiteX37" fmla="*/ 328535 w 2063611"/>
                <a:gd name="connsiteY37" fmla="*/ 1906905 h 4128602"/>
                <a:gd name="connsiteX38" fmla="*/ 465695 w 2063611"/>
                <a:gd name="connsiteY38" fmla="*/ 1909762 h 4128602"/>
                <a:gd name="connsiteX39" fmla="*/ 546657 w 2063611"/>
                <a:gd name="connsiteY39" fmla="*/ 1945957 h 4128602"/>
                <a:gd name="connsiteX40" fmla="*/ 595235 w 2063611"/>
                <a:gd name="connsiteY40" fmla="*/ 1997392 h 4128602"/>
                <a:gd name="connsiteX41" fmla="*/ 268527 w 2063611"/>
                <a:gd name="connsiteY41" fmla="*/ 2017395 h 4128602"/>
                <a:gd name="connsiteX42" fmla="*/ 229475 w 2063611"/>
                <a:gd name="connsiteY42" fmla="*/ 2042160 h 4128602"/>
                <a:gd name="connsiteX43" fmla="*/ 255192 w 2063611"/>
                <a:gd name="connsiteY43" fmla="*/ 2085022 h 4128602"/>
                <a:gd name="connsiteX44" fmla="*/ 413307 w 2063611"/>
                <a:gd name="connsiteY44" fmla="*/ 2144077 h 4128602"/>
                <a:gd name="connsiteX45" fmla="*/ 473315 w 2063611"/>
                <a:gd name="connsiteY45" fmla="*/ 2166937 h 4128602"/>
                <a:gd name="connsiteX46" fmla="*/ 262812 w 2063611"/>
                <a:gd name="connsiteY46" fmla="*/ 2221230 h 4128602"/>
                <a:gd name="connsiteX47" fmla="*/ 98982 w 2063611"/>
                <a:gd name="connsiteY47" fmla="*/ 2243137 h 4128602"/>
                <a:gd name="connsiteX48" fmla="*/ 38022 w 2063611"/>
                <a:gd name="connsiteY48" fmla="*/ 2283142 h 4128602"/>
                <a:gd name="connsiteX49" fmla="*/ 77075 w 2063611"/>
                <a:gd name="connsiteY49" fmla="*/ 2346007 h 4128602"/>
                <a:gd name="connsiteX50" fmla="*/ 196137 w 2063611"/>
                <a:gd name="connsiteY50" fmla="*/ 2437447 h 4128602"/>
                <a:gd name="connsiteX51" fmla="*/ 165657 w 2063611"/>
                <a:gd name="connsiteY51" fmla="*/ 2471737 h 4128602"/>
                <a:gd name="connsiteX52" fmla="*/ 194232 w 2063611"/>
                <a:gd name="connsiteY52" fmla="*/ 2512695 h 4128602"/>
                <a:gd name="connsiteX53" fmla="*/ 294245 w 2063611"/>
                <a:gd name="connsiteY53" fmla="*/ 2551747 h 4128602"/>
                <a:gd name="connsiteX54" fmla="*/ 69455 w 2063611"/>
                <a:gd name="connsiteY54" fmla="*/ 2582227 h 4128602"/>
                <a:gd name="connsiteX55" fmla="*/ 51357 w 2063611"/>
                <a:gd name="connsiteY55" fmla="*/ 2652712 h 4128602"/>
                <a:gd name="connsiteX56" fmla="*/ 103745 w 2063611"/>
                <a:gd name="connsiteY56" fmla="*/ 2686050 h 4128602"/>
                <a:gd name="connsiteX57" fmla="*/ 207567 w 2063611"/>
                <a:gd name="connsiteY57" fmla="*/ 2720340 h 4128602"/>
                <a:gd name="connsiteX58" fmla="*/ 255192 w 2063611"/>
                <a:gd name="connsiteY58" fmla="*/ 2748915 h 4128602"/>
                <a:gd name="connsiteX59" fmla="*/ 351395 w 2063611"/>
                <a:gd name="connsiteY59" fmla="*/ 2726055 h 4128602"/>
                <a:gd name="connsiteX60" fmla="*/ 247572 w 2063611"/>
                <a:gd name="connsiteY60" fmla="*/ 2751772 h 4128602"/>
                <a:gd name="connsiteX61" fmla="*/ 38022 w 2063611"/>
                <a:gd name="connsiteY61" fmla="*/ 2799397 h 4128602"/>
                <a:gd name="connsiteX62" fmla="*/ 38975 w 2063611"/>
                <a:gd name="connsiteY62" fmla="*/ 2858452 h 4128602"/>
                <a:gd name="connsiteX63" fmla="*/ 81837 w 2063611"/>
                <a:gd name="connsiteY63" fmla="*/ 2887980 h 4128602"/>
                <a:gd name="connsiteX64" fmla="*/ 148512 w 2063611"/>
                <a:gd name="connsiteY64" fmla="*/ 2895600 h 4128602"/>
                <a:gd name="connsiteX65" fmla="*/ 336155 w 2063611"/>
                <a:gd name="connsiteY65" fmla="*/ 2907030 h 4128602"/>
                <a:gd name="connsiteX66" fmla="*/ 294245 w 2063611"/>
                <a:gd name="connsiteY66" fmla="*/ 2948940 h 4128602"/>
                <a:gd name="connsiteX67" fmla="*/ 354252 w 2063611"/>
                <a:gd name="connsiteY67" fmla="*/ 2973705 h 4128602"/>
                <a:gd name="connsiteX68" fmla="*/ 504747 w 2063611"/>
                <a:gd name="connsiteY68" fmla="*/ 3022282 h 4128602"/>
                <a:gd name="connsiteX69" fmla="*/ 596187 w 2063611"/>
                <a:gd name="connsiteY69" fmla="*/ 3050857 h 4128602"/>
                <a:gd name="connsiteX70" fmla="*/ 818120 w 2063611"/>
                <a:gd name="connsiteY70" fmla="*/ 2947035 h 4128602"/>
                <a:gd name="connsiteX71" fmla="*/ 950517 w 2063611"/>
                <a:gd name="connsiteY71" fmla="*/ 2920365 h 4128602"/>
                <a:gd name="connsiteX72" fmla="*/ 919792 w 2063611"/>
                <a:gd name="connsiteY72" fmla="*/ 4127603 h 4128602"/>
                <a:gd name="connsiteX73" fmla="*/ 1152485 w 2063611"/>
                <a:gd name="connsiteY73" fmla="*/ 4114994 h 4128602"/>
                <a:gd name="connsiteX74" fmla="*/ 1112442 w 2063611"/>
                <a:gd name="connsiteY74" fmla="*/ 3013710 h 4128602"/>
                <a:gd name="connsiteX75" fmla="*/ 1184832 w 2063611"/>
                <a:gd name="connsiteY75" fmla="*/ 2989897 h 4128602"/>
                <a:gd name="connsiteX76" fmla="*/ 1461057 w 2063611"/>
                <a:gd name="connsiteY76" fmla="*/ 3019425 h 4128602"/>
                <a:gd name="connsiteX77" fmla="*/ 1554402 w 2063611"/>
                <a:gd name="connsiteY77" fmla="*/ 2995612 h 4128602"/>
                <a:gd name="connsiteX78" fmla="*/ 1672512 w 2063611"/>
                <a:gd name="connsiteY78" fmla="*/ 3023235 h 4128602"/>
                <a:gd name="connsiteX79" fmla="*/ 1741092 w 2063611"/>
                <a:gd name="connsiteY79" fmla="*/ 2988945 h 4128602"/>
                <a:gd name="connsiteX80" fmla="*/ 1886825 w 2063611"/>
                <a:gd name="connsiteY80" fmla="*/ 3002280 h 4128602"/>
                <a:gd name="connsiteX81" fmla="*/ 1881110 w 2063611"/>
                <a:gd name="connsiteY81" fmla="*/ 2937510 h 4128602"/>
                <a:gd name="connsiteX82" fmla="*/ 1957310 w 2063611"/>
                <a:gd name="connsiteY82" fmla="*/ 2940367 h 4128602"/>
                <a:gd name="connsiteX83" fmla="*/ 1941117 w 2063611"/>
                <a:gd name="connsiteY83" fmla="*/ 2906077 h 4128602"/>
                <a:gd name="connsiteX84" fmla="*/ 1836342 w 2063611"/>
                <a:gd name="connsiteY84" fmla="*/ 2846070 h 4128602"/>
                <a:gd name="connsiteX85" fmla="*/ 1876347 w 2063611"/>
                <a:gd name="connsiteY85" fmla="*/ 2811780 h 4128602"/>
                <a:gd name="connsiteX86" fmla="*/ 1902065 w 2063611"/>
                <a:gd name="connsiteY86" fmla="*/ 2783205 h 4128602"/>
                <a:gd name="connsiteX87" fmla="*/ 2024937 w 2063611"/>
                <a:gd name="connsiteY87" fmla="*/ 2750820 h 4128602"/>
                <a:gd name="connsiteX88" fmla="*/ 2029700 w 2063611"/>
                <a:gd name="connsiteY88" fmla="*/ 2704147 h 4128602"/>
                <a:gd name="connsiteX89" fmla="*/ 2001125 w 2063611"/>
                <a:gd name="connsiteY89" fmla="*/ 2663190 h 4128602"/>
                <a:gd name="connsiteX90" fmla="*/ 1936355 w 2063611"/>
                <a:gd name="connsiteY90" fmla="*/ 2638425 h 4128602"/>
                <a:gd name="connsiteX91" fmla="*/ 1785860 w 2063611"/>
                <a:gd name="connsiteY91" fmla="*/ 2644140 h 4128602"/>
                <a:gd name="connsiteX92" fmla="*/ 1490585 w 2063611"/>
                <a:gd name="connsiteY92" fmla="*/ 2531745 h 4128602"/>
                <a:gd name="connsiteX93" fmla="*/ 1584882 w 2063611"/>
                <a:gd name="connsiteY93" fmla="*/ 2527935 h 4128602"/>
                <a:gd name="connsiteX94" fmla="*/ 1817292 w 2063611"/>
                <a:gd name="connsiteY94" fmla="*/ 2559367 h 4128602"/>
                <a:gd name="connsiteX95" fmla="*/ 1931592 w 2063611"/>
                <a:gd name="connsiteY95" fmla="*/ 2442210 h 4128602"/>
                <a:gd name="connsiteX96" fmla="*/ 1993505 w 2063611"/>
                <a:gd name="connsiteY96" fmla="*/ 2409825 h 4128602"/>
                <a:gd name="connsiteX97" fmla="*/ 1985885 w 2063611"/>
                <a:gd name="connsiteY97" fmla="*/ 2380297 h 4128602"/>
                <a:gd name="connsiteX98" fmla="*/ 1542020 w 2063611"/>
                <a:gd name="connsiteY98" fmla="*/ 2321242 h 4128602"/>
                <a:gd name="connsiteX99" fmla="*/ 1547735 w 2063611"/>
                <a:gd name="connsiteY99" fmla="*/ 2275522 h 4128602"/>
                <a:gd name="connsiteX100" fmla="*/ 1816340 w 2063611"/>
                <a:gd name="connsiteY100" fmla="*/ 2284095 h 4128602"/>
                <a:gd name="connsiteX101" fmla="*/ 1987790 w 2063611"/>
                <a:gd name="connsiteY101" fmla="*/ 2151697 h 4128602"/>
                <a:gd name="connsiteX102" fmla="*/ 2006840 w 2063611"/>
                <a:gd name="connsiteY102" fmla="*/ 2117407 h 4128602"/>
                <a:gd name="connsiteX103" fmla="*/ 1692515 w 2063611"/>
                <a:gd name="connsiteY103" fmla="*/ 2054542 h 4128602"/>
                <a:gd name="connsiteX104" fmla="*/ 1801100 w 2063611"/>
                <a:gd name="connsiteY104" fmla="*/ 2020252 h 4128602"/>
                <a:gd name="connsiteX105" fmla="*/ 1829675 w 2063611"/>
                <a:gd name="connsiteY105" fmla="*/ 1993582 h 4128602"/>
                <a:gd name="connsiteX106" fmla="*/ 1868727 w 2063611"/>
                <a:gd name="connsiteY106" fmla="*/ 1927860 h 4128602"/>
                <a:gd name="connsiteX107" fmla="*/ 1593455 w 2063611"/>
                <a:gd name="connsiteY107" fmla="*/ 1862137 h 4128602"/>
                <a:gd name="connsiteX108" fmla="*/ 1816340 w 2063611"/>
                <a:gd name="connsiteY108" fmla="*/ 1730692 h 4128602"/>
                <a:gd name="connsiteX109" fmla="*/ 1584882 w 2063611"/>
                <a:gd name="connsiteY109" fmla="*/ 1722120 h 4128602"/>
                <a:gd name="connsiteX110" fmla="*/ 1632507 w 2063611"/>
                <a:gd name="connsiteY110" fmla="*/ 1685925 h 4128602"/>
                <a:gd name="connsiteX111" fmla="*/ 1641080 w 2063611"/>
                <a:gd name="connsiteY111" fmla="*/ 1644967 h 4128602"/>
                <a:gd name="connsiteX112" fmla="*/ 1430577 w 2063611"/>
                <a:gd name="connsiteY112" fmla="*/ 1605915 h 4128602"/>
                <a:gd name="connsiteX113" fmla="*/ 1512492 w 2063611"/>
                <a:gd name="connsiteY113" fmla="*/ 1549717 h 4128602"/>
                <a:gd name="connsiteX114" fmla="*/ 1690610 w 2063611"/>
                <a:gd name="connsiteY114" fmla="*/ 1452562 h 4128602"/>
                <a:gd name="connsiteX115" fmla="*/ 1532495 w 2063611"/>
                <a:gd name="connsiteY115" fmla="*/ 1428750 h 4128602"/>
                <a:gd name="connsiteX116" fmla="*/ 1513445 w 2063611"/>
                <a:gd name="connsiteY116" fmla="*/ 1381125 h 4128602"/>
                <a:gd name="connsiteX117" fmla="*/ 1275320 w 2063611"/>
                <a:gd name="connsiteY117" fmla="*/ 1353502 h 4128602"/>
                <a:gd name="connsiteX118" fmla="*/ 1561070 w 2063611"/>
                <a:gd name="connsiteY118" fmla="*/ 1321117 h 4128602"/>
                <a:gd name="connsiteX119" fmla="*/ 1586787 w 2063611"/>
                <a:gd name="connsiteY119" fmla="*/ 1202055 h 4128602"/>
                <a:gd name="connsiteX120" fmla="*/ 1433435 w 2063611"/>
                <a:gd name="connsiteY120" fmla="*/ 1143952 h 4128602"/>
                <a:gd name="connsiteX121" fmla="*/ 1120062 w 2063611"/>
                <a:gd name="connsiteY121" fmla="*/ 1087755 h 4128602"/>
                <a:gd name="connsiteX122" fmla="*/ 1302942 w 2063611"/>
                <a:gd name="connsiteY122" fmla="*/ 1102042 h 4128602"/>
                <a:gd name="connsiteX123" fmla="*/ 1399145 w 2063611"/>
                <a:gd name="connsiteY123" fmla="*/ 1087755 h 4128602"/>
                <a:gd name="connsiteX124" fmla="*/ 1501062 w 2063611"/>
                <a:gd name="connsiteY124" fmla="*/ 1033462 h 4128602"/>
                <a:gd name="connsiteX125" fmla="*/ 1524875 w 2063611"/>
                <a:gd name="connsiteY125" fmla="*/ 962025 h 4128602"/>
                <a:gd name="connsiteX126" fmla="*/ 1414385 w 2063611"/>
                <a:gd name="connsiteY126" fmla="*/ 931545 h 4128602"/>
                <a:gd name="connsiteX127" fmla="*/ 1147685 w 2063611"/>
                <a:gd name="connsiteY127" fmla="*/ 896302 h 4128602"/>
                <a:gd name="connsiteX128" fmla="*/ 1297227 w 2063611"/>
                <a:gd name="connsiteY128" fmla="*/ 877252 h 4128602"/>
                <a:gd name="connsiteX129" fmla="*/ 1344852 w 2063611"/>
                <a:gd name="connsiteY129" fmla="*/ 861060 h 4128602"/>
                <a:gd name="connsiteX130" fmla="*/ 1473440 w 2063611"/>
                <a:gd name="connsiteY130" fmla="*/ 824865 h 4128602"/>
                <a:gd name="connsiteX131" fmla="*/ 1356282 w 2063611"/>
                <a:gd name="connsiteY131" fmla="*/ 791527 h 4128602"/>
                <a:gd name="connsiteX132" fmla="*/ 1123872 w 2063611"/>
                <a:gd name="connsiteY132" fmla="*/ 748665 h 4128602"/>
                <a:gd name="connsiteX133" fmla="*/ 1012430 w 2063611"/>
                <a:gd name="connsiteY133" fmla="*/ 648652 h 4128602"/>
                <a:gd name="connsiteX134" fmla="*/ 1081010 w 2063611"/>
                <a:gd name="connsiteY134" fmla="*/ 666750 h 4128602"/>
                <a:gd name="connsiteX135" fmla="*/ 1237220 w 2063611"/>
                <a:gd name="connsiteY135" fmla="*/ 720090 h 4128602"/>
                <a:gd name="connsiteX136" fmla="*/ 1382000 w 2063611"/>
                <a:gd name="connsiteY136" fmla="*/ 660082 h 4128602"/>
                <a:gd name="connsiteX137" fmla="*/ 1167687 w 2063611"/>
                <a:gd name="connsiteY137" fmla="*/ 582930 h 4128602"/>
                <a:gd name="connsiteX138" fmla="*/ 1173402 w 2063611"/>
                <a:gd name="connsiteY138" fmla="*/ 506730 h 4128602"/>
                <a:gd name="connsiteX139" fmla="*/ 1221027 w 2063611"/>
                <a:gd name="connsiteY139" fmla="*/ 408622 h 4128602"/>
                <a:gd name="connsiteX140" fmla="*/ 1244840 w 2063611"/>
                <a:gd name="connsiteY140" fmla="*/ 291465 h 4128602"/>
                <a:gd name="connsiteX141" fmla="*/ 1028622 w 2063611"/>
                <a:gd name="connsiteY141" fmla="*/ 443865 h 4128602"/>
                <a:gd name="connsiteX142" fmla="*/ 1051482 w 2063611"/>
                <a:gd name="connsiteY142" fmla="*/ 315277 h 4128602"/>
                <a:gd name="connsiteX143" fmla="*/ 1045767 w 2063611"/>
                <a:gd name="connsiteY143" fmla="*/ 244792 h 4128602"/>
                <a:gd name="connsiteX144" fmla="*/ 1105775 w 2063611"/>
                <a:gd name="connsiteY144" fmla="*/ 204787 h 4128602"/>
                <a:gd name="connsiteX145" fmla="*/ 1057197 w 2063611"/>
                <a:gd name="connsiteY145" fmla="*/ 178117 h 4128602"/>
                <a:gd name="connsiteX146" fmla="*/ 984807 w 2063611"/>
                <a:gd name="connsiteY146" fmla="*/ 184785 h 4128602"/>
                <a:gd name="connsiteX147" fmla="*/ 989570 w 2063611"/>
                <a:gd name="connsiteY147" fmla="*/ 104775 h 4128602"/>
                <a:gd name="connsiteX148" fmla="*/ 941945 w 2063611"/>
                <a:gd name="connsiteY148" fmla="*/ 0 h 4128602"/>
                <a:gd name="connsiteX149" fmla="*/ 941945 w 2063611"/>
                <a:gd name="connsiteY149" fmla="*/ 0 h 4128602"/>
                <a:gd name="connsiteX150" fmla="*/ 941945 w 2063611"/>
                <a:gd name="connsiteY150" fmla="*/ 0 h 4128602"/>
                <a:gd name="connsiteX151" fmla="*/ 879080 w 2063611"/>
                <a:gd name="connsiteY151" fmla="*/ 280035 h 4128602"/>
                <a:gd name="connsiteX152" fmla="*/ 900987 w 2063611"/>
                <a:gd name="connsiteY152" fmla="*/ 320040 h 4128602"/>
                <a:gd name="connsiteX153" fmla="*/ 879080 w 2063611"/>
                <a:gd name="connsiteY153" fmla="*/ 280035 h 4128602"/>
                <a:gd name="connsiteX154" fmla="*/ 856220 w 2063611"/>
                <a:gd name="connsiteY154" fmla="*/ 397192 h 4128602"/>
                <a:gd name="connsiteX155" fmla="*/ 869555 w 2063611"/>
                <a:gd name="connsiteY155" fmla="*/ 428625 h 4128602"/>
                <a:gd name="connsiteX156" fmla="*/ 856220 w 2063611"/>
                <a:gd name="connsiteY156" fmla="*/ 397192 h 4128602"/>
                <a:gd name="connsiteX157" fmla="*/ 1109585 w 2063611"/>
                <a:gd name="connsiteY157" fmla="*/ 462915 h 4128602"/>
                <a:gd name="connsiteX158" fmla="*/ 1059102 w 2063611"/>
                <a:gd name="connsiteY158" fmla="*/ 503872 h 4128602"/>
                <a:gd name="connsiteX159" fmla="*/ 1109585 w 2063611"/>
                <a:gd name="connsiteY159" fmla="*/ 462915 h 4128602"/>
                <a:gd name="connsiteX160" fmla="*/ 1001952 w 2063611"/>
                <a:gd name="connsiteY160" fmla="*/ 577215 h 4128602"/>
                <a:gd name="connsiteX161" fmla="*/ 1021955 w 2063611"/>
                <a:gd name="connsiteY161" fmla="*/ 592455 h 4128602"/>
                <a:gd name="connsiteX162" fmla="*/ 1001952 w 2063611"/>
                <a:gd name="connsiteY162" fmla="*/ 577215 h 4128602"/>
                <a:gd name="connsiteX163" fmla="*/ 1001952 w 2063611"/>
                <a:gd name="connsiteY163" fmla="*/ 577215 h 4128602"/>
                <a:gd name="connsiteX164" fmla="*/ 1103870 w 2063611"/>
                <a:gd name="connsiteY164" fmla="*/ 596265 h 4128602"/>
                <a:gd name="connsiteX165" fmla="*/ 1103870 w 2063611"/>
                <a:gd name="connsiteY165" fmla="*/ 596265 h 4128602"/>
                <a:gd name="connsiteX166" fmla="*/ 1243887 w 2063611"/>
                <a:gd name="connsiteY166" fmla="*/ 625792 h 4128602"/>
                <a:gd name="connsiteX167" fmla="*/ 1243887 w 2063611"/>
                <a:gd name="connsiteY167" fmla="*/ 625792 h 4128602"/>
                <a:gd name="connsiteX168" fmla="*/ 1025765 w 2063611"/>
                <a:gd name="connsiteY168" fmla="*/ 753427 h 4128602"/>
                <a:gd name="connsiteX169" fmla="*/ 1021002 w 2063611"/>
                <a:gd name="connsiteY169" fmla="*/ 773430 h 4128602"/>
                <a:gd name="connsiteX170" fmla="*/ 1025765 w 2063611"/>
                <a:gd name="connsiteY170" fmla="*/ 753427 h 4128602"/>
                <a:gd name="connsiteX171" fmla="*/ 1025765 w 2063611"/>
                <a:gd name="connsiteY171" fmla="*/ 753427 h 4128602"/>
                <a:gd name="connsiteX172" fmla="*/ 954327 w 2063611"/>
                <a:gd name="connsiteY172" fmla="*/ 860107 h 4128602"/>
                <a:gd name="connsiteX173" fmla="*/ 954327 w 2063611"/>
                <a:gd name="connsiteY173" fmla="*/ 860107 h 4128602"/>
                <a:gd name="connsiteX174" fmla="*/ 1029575 w 2063611"/>
                <a:gd name="connsiteY174" fmla="*/ 877252 h 4128602"/>
                <a:gd name="connsiteX175" fmla="*/ 1029575 w 2063611"/>
                <a:gd name="connsiteY175" fmla="*/ 877252 h 4128602"/>
                <a:gd name="connsiteX176" fmla="*/ 914322 w 2063611"/>
                <a:gd name="connsiteY176" fmla="*/ 881062 h 4128602"/>
                <a:gd name="connsiteX177" fmla="*/ 914322 w 2063611"/>
                <a:gd name="connsiteY177" fmla="*/ 881062 h 4128602"/>
                <a:gd name="connsiteX178" fmla="*/ 867650 w 2063611"/>
                <a:gd name="connsiteY178" fmla="*/ 897255 h 4128602"/>
                <a:gd name="connsiteX179" fmla="*/ 867650 w 2063611"/>
                <a:gd name="connsiteY179" fmla="*/ 897255 h 4128602"/>
                <a:gd name="connsiteX180" fmla="*/ 674292 w 2063611"/>
                <a:gd name="connsiteY180" fmla="*/ 897255 h 4128602"/>
                <a:gd name="connsiteX181" fmla="*/ 770495 w 2063611"/>
                <a:gd name="connsiteY181" fmla="*/ 939165 h 4128602"/>
                <a:gd name="connsiteX182" fmla="*/ 674292 w 2063611"/>
                <a:gd name="connsiteY182" fmla="*/ 897255 h 4128602"/>
                <a:gd name="connsiteX183" fmla="*/ 1525827 w 2063611"/>
                <a:gd name="connsiteY183" fmla="*/ 1320165 h 4128602"/>
                <a:gd name="connsiteX184" fmla="*/ 1525827 w 2063611"/>
                <a:gd name="connsiteY184" fmla="*/ 1320165 h 4128602"/>
                <a:gd name="connsiteX185" fmla="*/ 750492 w 2063611"/>
                <a:gd name="connsiteY185" fmla="*/ 1416367 h 4128602"/>
                <a:gd name="connsiteX186" fmla="*/ 750492 w 2063611"/>
                <a:gd name="connsiteY186" fmla="*/ 1416367 h 4128602"/>
                <a:gd name="connsiteX187" fmla="*/ 1551545 w 2063611"/>
                <a:gd name="connsiteY187" fmla="*/ 1757362 h 4128602"/>
                <a:gd name="connsiteX188" fmla="*/ 1551545 w 2063611"/>
                <a:gd name="connsiteY188" fmla="*/ 1757362 h 4128602"/>
                <a:gd name="connsiteX189" fmla="*/ 1759190 w 2063611"/>
                <a:gd name="connsiteY189" fmla="*/ 1800225 h 4128602"/>
                <a:gd name="connsiteX190" fmla="*/ 1759190 w 2063611"/>
                <a:gd name="connsiteY190" fmla="*/ 1800225 h 4128602"/>
                <a:gd name="connsiteX191" fmla="*/ 1762047 w 2063611"/>
                <a:gd name="connsiteY191" fmla="*/ 1999297 h 4128602"/>
                <a:gd name="connsiteX192" fmla="*/ 1762047 w 2063611"/>
                <a:gd name="connsiteY192" fmla="*/ 1999297 h 4128602"/>
                <a:gd name="connsiteX193" fmla="*/ 144702 w 2063611"/>
                <a:gd name="connsiteY193" fmla="*/ 2322195 h 4128602"/>
                <a:gd name="connsiteX194" fmla="*/ 144702 w 2063611"/>
                <a:gd name="connsiteY194" fmla="*/ 2322195 h 4128602"/>
                <a:gd name="connsiteX195" fmla="*/ 294245 w 2063611"/>
                <a:gd name="connsiteY195" fmla="*/ 2390775 h 4128602"/>
                <a:gd name="connsiteX196" fmla="*/ 461885 w 2063611"/>
                <a:gd name="connsiteY196" fmla="*/ 2419350 h 4128602"/>
                <a:gd name="connsiteX197" fmla="*/ 294245 w 2063611"/>
                <a:gd name="connsiteY197" fmla="*/ 2390775 h 4128602"/>
                <a:gd name="connsiteX198" fmla="*/ 510462 w 2063611"/>
                <a:gd name="connsiteY198" fmla="*/ 2399347 h 4128602"/>
                <a:gd name="connsiteX199" fmla="*/ 510462 w 2063611"/>
                <a:gd name="connsiteY199" fmla="*/ 2399347 h 4128602"/>
                <a:gd name="connsiteX200" fmla="*/ 416165 w 2063611"/>
                <a:gd name="connsiteY200" fmla="*/ 2728912 h 4128602"/>
                <a:gd name="connsiteX201" fmla="*/ 416165 w 2063611"/>
                <a:gd name="connsiteY201" fmla="*/ 2728912 h 4128602"/>
                <a:gd name="connsiteX0" fmla="*/ 941945 w 2063611"/>
                <a:gd name="connsiteY0" fmla="*/ 0 h 4128833"/>
                <a:gd name="connsiteX1" fmla="*/ 876222 w 2063611"/>
                <a:gd name="connsiteY1" fmla="*/ 98107 h 4128833"/>
                <a:gd name="connsiteX2" fmla="*/ 901940 w 2063611"/>
                <a:gd name="connsiteY2" fmla="*/ 231457 h 4128833"/>
                <a:gd name="connsiteX3" fmla="*/ 826692 w 2063611"/>
                <a:gd name="connsiteY3" fmla="*/ 186690 h 4128833"/>
                <a:gd name="connsiteX4" fmla="*/ 810500 w 2063611"/>
                <a:gd name="connsiteY4" fmla="*/ 294322 h 4128833"/>
                <a:gd name="connsiteX5" fmla="*/ 802880 w 2063611"/>
                <a:gd name="connsiteY5" fmla="*/ 320992 h 4128833"/>
                <a:gd name="connsiteX6" fmla="*/ 677150 w 2063611"/>
                <a:gd name="connsiteY6" fmla="*/ 374332 h 4128833"/>
                <a:gd name="connsiteX7" fmla="*/ 696200 w 2063611"/>
                <a:gd name="connsiteY7" fmla="*/ 443865 h 4128833"/>
                <a:gd name="connsiteX8" fmla="*/ 707630 w 2063611"/>
                <a:gd name="connsiteY8" fmla="*/ 532447 h 4128833"/>
                <a:gd name="connsiteX9" fmla="*/ 820977 w 2063611"/>
                <a:gd name="connsiteY9" fmla="*/ 566737 h 4128833"/>
                <a:gd name="connsiteX10" fmla="*/ 940040 w 2063611"/>
                <a:gd name="connsiteY10" fmla="*/ 570547 h 4128833"/>
                <a:gd name="connsiteX11" fmla="*/ 724775 w 2063611"/>
                <a:gd name="connsiteY11" fmla="*/ 611505 h 4128833"/>
                <a:gd name="connsiteX12" fmla="*/ 523797 w 2063611"/>
                <a:gd name="connsiteY12" fmla="*/ 594360 h 4128833"/>
                <a:gd name="connsiteX13" fmla="*/ 590472 w 2063611"/>
                <a:gd name="connsiteY13" fmla="*/ 641985 h 4128833"/>
                <a:gd name="connsiteX14" fmla="*/ 621905 w 2063611"/>
                <a:gd name="connsiteY14" fmla="*/ 681037 h 4128833"/>
                <a:gd name="connsiteX15" fmla="*/ 707630 w 2063611"/>
                <a:gd name="connsiteY15" fmla="*/ 721042 h 4128833"/>
                <a:gd name="connsiteX16" fmla="*/ 940040 w 2063611"/>
                <a:gd name="connsiteY16" fmla="*/ 681990 h 4128833"/>
                <a:gd name="connsiteX17" fmla="*/ 667625 w 2063611"/>
                <a:gd name="connsiteY17" fmla="*/ 751522 h 4128833"/>
                <a:gd name="connsiteX18" fmla="*/ 520940 w 2063611"/>
                <a:gd name="connsiteY18" fmla="*/ 781050 h 4128833"/>
                <a:gd name="connsiteX19" fmla="*/ 523797 w 2063611"/>
                <a:gd name="connsiteY19" fmla="*/ 839152 h 4128833"/>
                <a:gd name="connsiteX20" fmla="*/ 561897 w 2063611"/>
                <a:gd name="connsiteY20" fmla="*/ 905827 h 4128833"/>
                <a:gd name="connsiteX21" fmla="*/ 495222 w 2063611"/>
                <a:gd name="connsiteY21" fmla="*/ 951547 h 4128833"/>
                <a:gd name="connsiteX22" fmla="*/ 402830 w 2063611"/>
                <a:gd name="connsiteY22" fmla="*/ 965835 h 4128833"/>
                <a:gd name="connsiteX23" fmla="*/ 539990 w 2063611"/>
                <a:gd name="connsiteY23" fmla="*/ 1060132 h 4128833"/>
                <a:gd name="connsiteX24" fmla="*/ 722870 w 2063611"/>
                <a:gd name="connsiteY24" fmla="*/ 1148715 h 4128833"/>
                <a:gd name="connsiteX25" fmla="*/ 401877 w 2063611"/>
                <a:gd name="connsiteY25" fmla="*/ 1197292 h 4128833"/>
                <a:gd name="connsiteX26" fmla="*/ 523797 w 2063611"/>
                <a:gd name="connsiteY26" fmla="*/ 1303020 h 4128833"/>
                <a:gd name="connsiteX27" fmla="*/ 359015 w 2063611"/>
                <a:gd name="connsiteY27" fmla="*/ 1358265 h 4128833"/>
                <a:gd name="connsiteX28" fmla="*/ 630477 w 2063611"/>
                <a:gd name="connsiteY28" fmla="*/ 1405890 h 4128833"/>
                <a:gd name="connsiteX29" fmla="*/ 610475 w 2063611"/>
                <a:gd name="connsiteY29" fmla="*/ 1480185 h 4128833"/>
                <a:gd name="connsiteX30" fmla="*/ 279005 w 2063611"/>
                <a:gd name="connsiteY30" fmla="*/ 1581150 h 4128833"/>
                <a:gd name="connsiteX31" fmla="*/ 543800 w 2063611"/>
                <a:gd name="connsiteY31" fmla="*/ 1681162 h 4128833"/>
                <a:gd name="connsiteX32" fmla="*/ 620000 w 2063611"/>
                <a:gd name="connsiteY32" fmla="*/ 1659255 h 4128833"/>
                <a:gd name="connsiteX33" fmla="*/ 727632 w 2063611"/>
                <a:gd name="connsiteY33" fmla="*/ 1655445 h 4128833"/>
                <a:gd name="connsiteX34" fmla="*/ 597140 w 2063611"/>
                <a:gd name="connsiteY34" fmla="*/ 1752600 h 4128833"/>
                <a:gd name="connsiteX35" fmla="*/ 210425 w 2063611"/>
                <a:gd name="connsiteY35" fmla="*/ 1787842 h 4128833"/>
                <a:gd name="connsiteX36" fmla="*/ 207567 w 2063611"/>
                <a:gd name="connsiteY36" fmla="*/ 1855470 h 4128833"/>
                <a:gd name="connsiteX37" fmla="*/ 328535 w 2063611"/>
                <a:gd name="connsiteY37" fmla="*/ 1906905 h 4128833"/>
                <a:gd name="connsiteX38" fmla="*/ 465695 w 2063611"/>
                <a:gd name="connsiteY38" fmla="*/ 1909762 h 4128833"/>
                <a:gd name="connsiteX39" fmla="*/ 546657 w 2063611"/>
                <a:gd name="connsiteY39" fmla="*/ 1945957 h 4128833"/>
                <a:gd name="connsiteX40" fmla="*/ 595235 w 2063611"/>
                <a:gd name="connsiteY40" fmla="*/ 1997392 h 4128833"/>
                <a:gd name="connsiteX41" fmla="*/ 268527 w 2063611"/>
                <a:gd name="connsiteY41" fmla="*/ 2017395 h 4128833"/>
                <a:gd name="connsiteX42" fmla="*/ 229475 w 2063611"/>
                <a:gd name="connsiteY42" fmla="*/ 2042160 h 4128833"/>
                <a:gd name="connsiteX43" fmla="*/ 255192 w 2063611"/>
                <a:gd name="connsiteY43" fmla="*/ 2085022 h 4128833"/>
                <a:gd name="connsiteX44" fmla="*/ 413307 w 2063611"/>
                <a:gd name="connsiteY44" fmla="*/ 2144077 h 4128833"/>
                <a:gd name="connsiteX45" fmla="*/ 473315 w 2063611"/>
                <a:gd name="connsiteY45" fmla="*/ 2166937 h 4128833"/>
                <a:gd name="connsiteX46" fmla="*/ 262812 w 2063611"/>
                <a:gd name="connsiteY46" fmla="*/ 2221230 h 4128833"/>
                <a:gd name="connsiteX47" fmla="*/ 98982 w 2063611"/>
                <a:gd name="connsiteY47" fmla="*/ 2243137 h 4128833"/>
                <a:gd name="connsiteX48" fmla="*/ 38022 w 2063611"/>
                <a:gd name="connsiteY48" fmla="*/ 2283142 h 4128833"/>
                <a:gd name="connsiteX49" fmla="*/ 77075 w 2063611"/>
                <a:gd name="connsiteY49" fmla="*/ 2346007 h 4128833"/>
                <a:gd name="connsiteX50" fmla="*/ 196137 w 2063611"/>
                <a:gd name="connsiteY50" fmla="*/ 2437447 h 4128833"/>
                <a:gd name="connsiteX51" fmla="*/ 165657 w 2063611"/>
                <a:gd name="connsiteY51" fmla="*/ 2471737 h 4128833"/>
                <a:gd name="connsiteX52" fmla="*/ 194232 w 2063611"/>
                <a:gd name="connsiteY52" fmla="*/ 2512695 h 4128833"/>
                <a:gd name="connsiteX53" fmla="*/ 294245 w 2063611"/>
                <a:gd name="connsiteY53" fmla="*/ 2551747 h 4128833"/>
                <a:gd name="connsiteX54" fmla="*/ 69455 w 2063611"/>
                <a:gd name="connsiteY54" fmla="*/ 2582227 h 4128833"/>
                <a:gd name="connsiteX55" fmla="*/ 51357 w 2063611"/>
                <a:gd name="connsiteY55" fmla="*/ 2652712 h 4128833"/>
                <a:gd name="connsiteX56" fmla="*/ 103745 w 2063611"/>
                <a:gd name="connsiteY56" fmla="*/ 2686050 h 4128833"/>
                <a:gd name="connsiteX57" fmla="*/ 207567 w 2063611"/>
                <a:gd name="connsiteY57" fmla="*/ 2720340 h 4128833"/>
                <a:gd name="connsiteX58" fmla="*/ 255192 w 2063611"/>
                <a:gd name="connsiteY58" fmla="*/ 2748915 h 4128833"/>
                <a:gd name="connsiteX59" fmla="*/ 351395 w 2063611"/>
                <a:gd name="connsiteY59" fmla="*/ 2726055 h 4128833"/>
                <a:gd name="connsiteX60" fmla="*/ 247572 w 2063611"/>
                <a:gd name="connsiteY60" fmla="*/ 2751772 h 4128833"/>
                <a:gd name="connsiteX61" fmla="*/ 38022 w 2063611"/>
                <a:gd name="connsiteY61" fmla="*/ 2799397 h 4128833"/>
                <a:gd name="connsiteX62" fmla="*/ 38975 w 2063611"/>
                <a:gd name="connsiteY62" fmla="*/ 2858452 h 4128833"/>
                <a:gd name="connsiteX63" fmla="*/ 81837 w 2063611"/>
                <a:gd name="connsiteY63" fmla="*/ 2887980 h 4128833"/>
                <a:gd name="connsiteX64" fmla="*/ 148512 w 2063611"/>
                <a:gd name="connsiteY64" fmla="*/ 2895600 h 4128833"/>
                <a:gd name="connsiteX65" fmla="*/ 336155 w 2063611"/>
                <a:gd name="connsiteY65" fmla="*/ 2907030 h 4128833"/>
                <a:gd name="connsiteX66" fmla="*/ 294245 w 2063611"/>
                <a:gd name="connsiteY66" fmla="*/ 2948940 h 4128833"/>
                <a:gd name="connsiteX67" fmla="*/ 354252 w 2063611"/>
                <a:gd name="connsiteY67" fmla="*/ 2973705 h 4128833"/>
                <a:gd name="connsiteX68" fmla="*/ 504747 w 2063611"/>
                <a:gd name="connsiteY68" fmla="*/ 3022282 h 4128833"/>
                <a:gd name="connsiteX69" fmla="*/ 596187 w 2063611"/>
                <a:gd name="connsiteY69" fmla="*/ 3050857 h 4128833"/>
                <a:gd name="connsiteX70" fmla="*/ 818120 w 2063611"/>
                <a:gd name="connsiteY70" fmla="*/ 2947035 h 4128833"/>
                <a:gd name="connsiteX71" fmla="*/ 950517 w 2063611"/>
                <a:gd name="connsiteY71" fmla="*/ 2920365 h 4128833"/>
                <a:gd name="connsiteX72" fmla="*/ 919792 w 2063611"/>
                <a:gd name="connsiteY72" fmla="*/ 4127603 h 4128833"/>
                <a:gd name="connsiteX73" fmla="*/ 1150635 w 2063611"/>
                <a:gd name="connsiteY73" fmla="*/ 4116844 h 4128833"/>
                <a:gd name="connsiteX74" fmla="*/ 1112442 w 2063611"/>
                <a:gd name="connsiteY74" fmla="*/ 3013710 h 4128833"/>
                <a:gd name="connsiteX75" fmla="*/ 1184832 w 2063611"/>
                <a:gd name="connsiteY75" fmla="*/ 2989897 h 4128833"/>
                <a:gd name="connsiteX76" fmla="*/ 1461057 w 2063611"/>
                <a:gd name="connsiteY76" fmla="*/ 3019425 h 4128833"/>
                <a:gd name="connsiteX77" fmla="*/ 1554402 w 2063611"/>
                <a:gd name="connsiteY77" fmla="*/ 2995612 h 4128833"/>
                <a:gd name="connsiteX78" fmla="*/ 1672512 w 2063611"/>
                <a:gd name="connsiteY78" fmla="*/ 3023235 h 4128833"/>
                <a:gd name="connsiteX79" fmla="*/ 1741092 w 2063611"/>
                <a:gd name="connsiteY79" fmla="*/ 2988945 h 4128833"/>
                <a:gd name="connsiteX80" fmla="*/ 1886825 w 2063611"/>
                <a:gd name="connsiteY80" fmla="*/ 3002280 h 4128833"/>
                <a:gd name="connsiteX81" fmla="*/ 1881110 w 2063611"/>
                <a:gd name="connsiteY81" fmla="*/ 2937510 h 4128833"/>
                <a:gd name="connsiteX82" fmla="*/ 1957310 w 2063611"/>
                <a:gd name="connsiteY82" fmla="*/ 2940367 h 4128833"/>
                <a:gd name="connsiteX83" fmla="*/ 1941117 w 2063611"/>
                <a:gd name="connsiteY83" fmla="*/ 2906077 h 4128833"/>
                <a:gd name="connsiteX84" fmla="*/ 1836342 w 2063611"/>
                <a:gd name="connsiteY84" fmla="*/ 2846070 h 4128833"/>
                <a:gd name="connsiteX85" fmla="*/ 1876347 w 2063611"/>
                <a:gd name="connsiteY85" fmla="*/ 2811780 h 4128833"/>
                <a:gd name="connsiteX86" fmla="*/ 1902065 w 2063611"/>
                <a:gd name="connsiteY86" fmla="*/ 2783205 h 4128833"/>
                <a:gd name="connsiteX87" fmla="*/ 2024937 w 2063611"/>
                <a:gd name="connsiteY87" fmla="*/ 2750820 h 4128833"/>
                <a:gd name="connsiteX88" fmla="*/ 2029700 w 2063611"/>
                <a:gd name="connsiteY88" fmla="*/ 2704147 h 4128833"/>
                <a:gd name="connsiteX89" fmla="*/ 2001125 w 2063611"/>
                <a:gd name="connsiteY89" fmla="*/ 2663190 h 4128833"/>
                <a:gd name="connsiteX90" fmla="*/ 1936355 w 2063611"/>
                <a:gd name="connsiteY90" fmla="*/ 2638425 h 4128833"/>
                <a:gd name="connsiteX91" fmla="*/ 1785860 w 2063611"/>
                <a:gd name="connsiteY91" fmla="*/ 2644140 h 4128833"/>
                <a:gd name="connsiteX92" fmla="*/ 1490585 w 2063611"/>
                <a:gd name="connsiteY92" fmla="*/ 2531745 h 4128833"/>
                <a:gd name="connsiteX93" fmla="*/ 1584882 w 2063611"/>
                <a:gd name="connsiteY93" fmla="*/ 2527935 h 4128833"/>
                <a:gd name="connsiteX94" fmla="*/ 1817292 w 2063611"/>
                <a:gd name="connsiteY94" fmla="*/ 2559367 h 4128833"/>
                <a:gd name="connsiteX95" fmla="*/ 1931592 w 2063611"/>
                <a:gd name="connsiteY95" fmla="*/ 2442210 h 4128833"/>
                <a:gd name="connsiteX96" fmla="*/ 1993505 w 2063611"/>
                <a:gd name="connsiteY96" fmla="*/ 2409825 h 4128833"/>
                <a:gd name="connsiteX97" fmla="*/ 1985885 w 2063611"/>
                <a:gd name="connsiteY97" fmla="*/ 2380297 h 4128833"/>
                <a:gd name="connsiteX98" fmla="*/ 1542020 w 2063611"/>
                <a:gd name="connsiteY98" fmla="*/ 2321242 h 4128833"/>
                <a:gd name="connsiteX99" fmla="*/ 1547735 w 2063611"/>
                <a:gd name="connsiteY99" fmla="*/ 2275522 h 4128833"/>
                <a:gd name="connsiteX100" fmla="*/ 1816340 w 2063611"/>
                <a:gd name="connsiteY100" fmla="*/ 2284095 h 4128833"/>
                <a:gd name="connsiteX101" fmla="*/ 1987790 w 2063611"/>
                <a:gd name="connsiteY101" fmla="*/ 2151697 h 4128833"/>
                <a:gd name="connsiteX102" fmla="*/ 2006840 w 2063611"/>
                <a:gd name="connsiteY102" fmla="*/ 2117407 h 4128833"/>
                <a:gd name="connsiteX103" fmla="*/ 1692515 w 2063611"/>
                <a:gd name="connsiteY103" fmla="*/ 2054542 h 4128833"/>
                <a:gd name="connsiteX104" fmla="*/ 1801100 w 2063611"/>
                <a:gd name="connsiteY104" fmla="*/ 2020252 h 4128833"/>
                <a:gd name="connsiteX105" fmla="*/ 1829675 w 2063611"/>
                <a:gd name="connsiteY105" fmla="*/ 1993582 h 4128833"/>
                <a:gd name="connsiteX106" fmla="*/ 1868727 w 2063611"/>
                <a:gd name="connsiteY106" fmla="*/ 1927860 h 4128833"/>
                <a:gd name="connsiteX107" fmla="*/ 1593455 w 2063611"/>
                <a:gd name="connsiteY107" fmla="*/ 1862137 h 4128833"/>
                <a:gd name="connsiteX108" fmla="*/ 1816340 w 2063611"/>
                <a:gd name="connsiteY108" fmla="*/ 1730692 h 4128833"/>
                <a:gd name="connsiteX109" fmla="*/ 1584882 w 2063611"/>
                <a:gd name="connsiteY109" fmla="*/ 1722120 h 4128833"/>
                <a:gd name="connsiteX110" fmla="*/ 1632507 w 2063611"/>
                <a:gd name="connsiteY110" fmla="*/ 1685925 h 4128833"/>
                <a:gd name="connsiteX111" fmla="*/ 1641080 w 2063611"/>
                <a:gd name="connsiteY111" fmla="*/ 1644967 h 4128833"/>
                <a:gd name="connsiteX112" fmla="*/ 1430577 w 2063611"/>
                <a:gd name="connsiteY112" fmla="*/ 1605915 h 4128833"/>
                <a:gd name="connsiteX113" fmla="*/ 1512492 w 2063611"/>
                <a:gd name="connsiteY113" fmla="*/ 1549717 h 4128833"/>
                <a:gd name="connsiteX114" fmla="*/ 1690610 w 2063611"/>
                <a:gd name="connsiteY114" fmla="*/ 1452562 h 4128833"/>
                <a:gd name="connsiteX115" fmla="*/ 1532495 w 2063611"/>
                <a:gd name="connsiteY115" fmla="*/ 1428750 h 4128833"/>
                <a:gd name="connsiteX116" fmla="*/ 1513445 w 2063611"/>
                <a:gd name="connsiteY116" fmla="*/ 1381125 h 4128833"/>
                <a:gd name="connsiteX117" fmla="*/ 1275320 w 2063611"/>
                <a:gd name="connsiteY117" fmla="*/ 1353502 h 4128833"/>
                <a:gd name="connsiteX118" fmla="*/ 1561070 w 2063611"/>
                <a:gd name="connsiteY118" fmla="*/ 1321117 h 4128833"/>
                <a:gd name="connsiteX119" fmla="*/ 1586787 w 2063611"/>
                <a:gd name="connsiteY119" fmla="*/ 1202055 h 4128833"/>
                <a:gd name="connsiteX120" fmla="*/ 1433435 w 2063611"/>
                <a:gd name="connsiteY120" fmla="*/ 1143952 h 4128833"/>
                <a:gd name="connsiteX121" fmla="*/ 1120062 w 2063611"/>
                <a:gd name="connsiteY121" fmla="*/ 1087755 h 4128833"/>
                <a:gd name="connsiteX122" fmla="*/ 1302942 w 2063611"/>
                <a:gd name="connsiteY122" fmla="*/ 1102042 h 4128833"/>
                <a:gd name="connsiteX123" fmla="*/ 1399145 w 2063611"/>
                <a:gd name="connsiteY123" fmla="*/ 1087755 h 4128833"/>
                <a:gd name="connsiteX124" fmla="*/ 1501062 w 2063611"/>
                <a:gd name="connsiteY124" fmla="*/ 1033462 h 4128833"/>
                <a:gd name="connsiteX125" fmla="*/ 1524875 w 2063611"/>
                <a:gd name="connsiteY125" fmla="*/ 962025 h 4128833"/>
                <a:gd name="connsiteX126" fmla="*/ 1414385 w 2063611"/>
                <a:gd name="connsiteY126" fmla="*/ 931545 h 4128833"/>
                <a:gd name="connsiteX127" fmla="*/ 1147685 w 2063611"/>
                <a:gd name="connsiteY127" fmla="*/ 896302 h 4128833"/>
                <a:gd name="connsiteX128" fmla="*/ 1297227 w 2063611"/>
                <a:gd name="connsiteY128" fmla="*/ 877252 h 4128833"/>
                <a:gd name="connsiteX129" fmla="*/ 1344852 w 2063611"/>
                <a:gd name="connsiteY129" fmla="*/ 861060 h 4128833"/>
                <a:gd name="connsiteX130" fmla="*/ 1473440 w 2063611"/>
                <a:gd name="connsiteY130" fmla="*/ 824865 h 4128833"/>
                <a:gd name="connsiteX131" fmla="*/ 1356282 w 2063611"/>
                <a:gd name="connsiteY131" fmla="*/ 791527 h 4128833"/>
                <a:gd name="connsiteX132" fmla="*/ 1123872 w 2063611"/>
                <a:gd name="connsiteY132" fmla="*/ 748665 h 4128833"/>
                <a:gd name="connsiteX133" fmla="*/ 1012430 w 2063611"/>
                <a:gd name="connsiteY133" fmla="*/ 648652 h 4128833"/>
                <a:gd name="connsiteX134" fmla="*/ 1081010 w 2063611"/>
                <a:gd name="connsiteY134" fmla="*/ 666750 h 4128833"/>
                <a:gd name="connsiteX135" fmla="*/ 1237220 w 2063611"/>
                <a:gd name="connsiteY135" fmla="*/ 720090 h 4128833"/>
                <a:gd name="connsiteX136" fmla="*/ 1382000 w 2063611"/>
                <a:gd name="connsiteY136" fmla="*/ 660082 h 4128833"/>
                <a:gd name="connsiteX137" fmla="*/ 1167687 w 2063611"/>
                <a:gd name="connsiteY137" fmla="*/ 582930 h 4128833"/>
                <a:gd name="connsiteX138" fmla="*/ 1173402 w 2063611"/>
                <a:gd name="connsiteY138" fmla="*/ 506730 h 4128833"/>
                <a:gd name="connsiteX139" fmla="*/ 1221027 w 2063611"/>
                <a:gd name="connsiteY139" fmla="*/ 408622 h 4128833"/>
                <a:gd name="connsiteX140" fmla="*/ 1244840 w 2063611"/>
                <a:gd name="connsiteY140" fmla="*/ 291465 h 4128833"/>
                <a:gd name="connsiteX141" fmla="*/ 1028622 w 2063611"/>
                <a:gd name="connsiteY141" fmla="*/ 443865 h 4128833"/>
                <a:gd name="connsiteX142" fmla="*/ 1051482 w 2063611"/>
                <a:gd name="connsiteY142" fmla="*/ 315277 h 4128833"/>
                <a:gd name="connsiteX143" fmla="*/ 1045767 w 2063611"/>
                <a:gd name="connsiteY143" fmla="*/ 244792 h 4128833"/>
                <a:gd name="connsiteX144" fmla="*/ 1105775 w 2063611"/>
                <a:gd name="connsiteY144" fmla="*/ 204787 h 4128833"/>
                <a:gd name="connsiteX145" fmla="*/ 1057197 w 2063611"/>
                <a:gd name="connsiteY145" fmla="*/ 178117 h 4128833"/>
                <a:gd name="connsiteX146" fmla="*/ 984807 w 2063611"/>
                <a:gd name="connsiteY146" fmla="*/ 184785 h 4128833"/>
                <a:gd name="connsiteX147" fmla="*/ 989570 w 2063611"/>
                <a:gd name="connsiteY147" fmla="*/ 104775 h 4128833"/>
                <a:gd name="connsiteX148" fmla="*/ 941945 w 2063611"/>
                <a:gd name="connsiteY148" fmla="*/ 0 h 4128833"/>
                <a:gd name="connsiteX149" fmla="*/ 941945 w 2063611"/>
                <a:gd name="connsiteY149" fmla="*/ 0 h 4128833"/>
                <a:gd name="connsiteX150" fmla="*/ 941945 w 2063611"/>
                <a:gd name="connsiteY150" fmla="*/ 0 h 4128833"/>
                <a:gd name="connsiteX151" fmla="*/ 879080 w 2063611"/>
                <a:gd name="connsiteY151" fmla="*/ 280035 h 4128833"/>
                <a:gd name="connsiteX152" fmla="*/ 900987 w 2063611"/>
                <a:gd name="connsiteY152" fmla="*/ 320040 h 4128833"/>
                <a:gd name="connsiteX153" fmla="*/ 879080 w 2063611"/>
                <a:gd name="connsiteY153" fmla="*/ 280035 h 4128833"/>
                <a:gd name="connsiteX154" fmla="*/ 856220 w 2063611"/>
                <a:gd name="connsiteY154" fmla="*/ 397192 h 4128833"/>
                <a:gd name="connsiteX155" fmla="*/ 869555 w 2063611"/>
                <a:gd name="connsiteY155" fmla="*/ 428625 h 4128833"/>
                <a:gd name="connsiteX156" fmla="*/ 856220 w 2063611"/>
                <a:gd name="connsiteY156" fmla="*/ 397192 h 4128833"/>
                <a:gd name="connsiteX157" fmla="*/ 1109585 w 2063611"/>
                <a:gd name="connsiteY157" fmla="*/ 462915 h 4128833"/>
                <a:gd name="connsiteX158" fmla="*/ 1059102 w 2063611"/>
                <a:gd name="connsiteY158" fmla="*/ 503872 h 4128833"/>
                <a:gd name="connsiteX159" fmla="*/ 1109585 w 2063611"/>
                <a:gd name="connsiteY159" fmla="*/ 462915 h 4128833"/>
                <a:gd name="connsiteX160" fmla="*/ 1001952 w 2063611"/>
                <a:gd name="connsiteY160" fmla="*/ 577215 h 4128833"/>
                <a:gd name="connsiteX161" fmla="*/ 1021955 w 2063611"/>
                <a:gd name="connsiteY161" fmla="*/ 592455 h 4128833"/>
                <a:gd name="connsiteX162" fmla="*/ 1001952 w 2063611"/>
                <a:gd name="connsiteY162" fmla="*/ 577215 h 4128833"/>
                <a:gd name="connsiteX163" fmla="*/ 1001952 w 2063611"/>
                <a:gd name="connsiteY163" fmla="*/ 577215 h 4128833"/>
                <a:gd name="connsiteX164" fmla="*/ 1103870 w 2063611"/>
                <a:gd name="connsiteY164" fmla="*/ 596265 h 4128833"/>
                <a:gd name="connsiteX165" fmla="*/ 1103870 w 2063611"/>
                <a:gd name="connsiteY165" fmla="*/ 596265 h 4128833"/>
                <a:gd name="connsiteX166" fmla="*/ 1243887 w 2063611"/>
                <a:gd name="connsiteY166" fmla="*/ 625792 h 4128833"/>
                <a:gd name="connsiteX167" fmla="*/ 1243887 w 2063611"/>
                <a:gd name="connsiteY167" fmla="*/ 625792 h 4128833"/>
                <a:gd name="connsiteX168" fmla="*/ 1025765 w 2063611"/>
                <a:gd name="connsiteY168" fmla="*/ 753427 h 4128833"/>
                <a:gd name="connsiteX169" fmla="*/ 1021002 w 2063611"/>
                <a:gd name="connsiteY169" fmla="*/ 773430 h 4128833"/>
                <a:gd name="connsiteX170" fmla="*/ 1025765 w 2063611"/>
                <a:gd name="connsiteY170" fmla="*/ 753427 h 4128833"/>
                <a:gd name="connsiteX171" fmla="*/ 1025765 w 2063611"/>
                <a:gd name="connsiteY171" fmla="*/ 753427 h 4128833"/>
                <a:gd name="connsiteX172" fmla="*/ 954327 w 2063611"/>
                <a:gd name="connsiteY172" fmla="*/ 860107 h 4128833"/>
                <a:gd name="connsiteX173" fmla="*/ 954327 w 2063611"/>
                <a:gd name="connsiteY173" fmla="*/ 860107 h 4128833"/>
                <a:gd name="connsiteX174" fmla="*/ 1029575 w 2063611"/>
                <a:gd name="connsiteY174" fmla="*/ 877252 h 4128833"/>
                <a:gd name="connsiteX175" fmla="*/ 1029575 w 2063611"/>
                <a:gd name="connsiteY175" fmla="*/ 877252 h 4128833"/>
                <a:gd name="connsiteX176" fmla="*/ 914322 w 2063611"/>
                <a:gd name="connsiteY176" fmla="*/ 881062 h 4128833"/>
                <a:gd name="connsiteX177" fmla="*/ 914322 w 2063611"/>
                <a:gd name="connsiteY177" fmla="*/ 881062 h 4128833"/>
                <a:gd name="connsiteX178" fmla="*/ 867650 w 2063611"/>
                <a:gd name="connsiteY178" fmla="*/ 897255 h 4128833"/>
                <a:gd name="connsiteX179" fmla="*/ 867650 w 2063611"/>
                <a:gd name="connsiteY179" fmla="*/ 897255 h 4128833"/>
                <a:gd name="connsiteX180" fmla="*/ 674292 w 2063611"/>
                <a:gd name="connsiteY180" fmla="*/ 897255 h 4128833"/>
                <a:gd name="connsiteX181" fmla="*/ 770495 w 2063611"/>
                <a:gd name="connsiteY181" fmla="*/ 939165 h 4128833"/>
                <a:gd name="connsiteX182" fmla="*/ 674292 w 2063611"/>
                <a:gd name="connsiteY182" fmla="*/ 897255 h 4128833"/>
                <a:gd name="connsiteX183" fmla="*/ 1525827 w 2063611"/>
                <a:gd name="connsiteY183" fmla="*/ 1320165 h 4128833"/>
                <a:gd name="connsiteX184" fmla="*/ 1525827 w 2063611"/>
                <a:gd name="connsiteY184" fmla="*/ 1320165 h 4128833"/>
                <a:gd name="connsiteX185" fmla="*/ 750492 w 2063611"/>
                <a:gd name="connsiteY185" fmla="*/ 1416367 h 4128833"/>
                <a:gd name="connsiteX186" fmla="*/ 750492 w 2063611"/>
                <a:gd name="connsiteY186" fmla="*/ 1416367 h 4128833"/>
                <a:gd name="connsiteX187" fmla="*/ 1551545 w 2063611"/>
                <a:gd name="connsiteY187" fmla="*/ 1757362 h 4128833"/>
                <a:gd name="connsiteX188" fmla="*/ 1551545 w 2063611"/>
                <a:gd name="connsiteY188" fmla="*/ 1757362 h 4128833"/>
                <a:gd name="connsiteX189" fmla="*/ 1759190 w 2063611"/>
                <a:gd name="connsiteY189" fmla="*/ 1800225 h 4128833"/>
                <a:gd name="connsiteX190" fmla="*/ 1759190 w 2063611"/>
                <a:gd name="connsiteY190" fmla="*/ 1800225 h 4128833"/>
                <a:gd name="connsiteX191" fmla="*/ 1762047 w 2063611"/>
                <a:gd name="connsiteY191" fmla="*/ 1999297 h 4128833"/>
                <a:gd name="connsiteX192" fmla="*/ 1762047 w 2063611"/>
                <a:gd name="connsiteY192" fmla="*/ 1999297 h 4128833"/>
                <a:gd name="connsiteX193" fmla="*/ 144702 w 2063611"/>
                <a:gd name="connsiteY193" fmla="*/ 2322195 h 4128833"/>
                <a:gd name="connsiteX194" fmla="*/ 144702 w 2063611"/>
                <a:gd name="connsiteY194" fmla="*/ 2322195 h 4128833"/>
                <a:gd name="connsiteX195" fmla="*/ 294245 w 2063611"/>
                <a:gd name="connsiteY195" fmla="*/ 2390775 h 4128833"/>
                <a:gd name="connsiteX196" fmla="*/ 461885 w 2063611"/>
                <a:gd name="connsiteY196" fmla="*/ 2419350 h 4128833"/>
                <a:gd name="connsiteX197" fmla="*/ 294245 w 2063611"/>
                <a:gd name="connsiteY197" fmla="*/ 2390775 h 4128833"/>
                <a:gd name="connsiteX198" fmla="*/ 510462 w 2063611"/>
                <a:gd name="connsiteY198" fmla="*/ 2399347 h 4128833"/>
                <a:gd name="connsiteX199" fmla="*/ 510462 w 2063611"/>
                <a:gd name="connsiteY199" fmla="*/ 2399347 h 4128833"/>
                <a:gd name="connsiteX200" fmla="*/ 416165 w 2063611"/>
                <a:gd name="connsiteY200" fmla="*/ 2728912 h 4128833"/>
                <a:gd name="connsiteX201" fmla="*/ 416165 w 2063611"/>
                <a:gd name="connsiteY201" fmla="*/ 2728912 h 4128833"/>
                <a:gd name="connsiteX0" fmla="*/ 941945 w 2063611"/>
                <a:gd name="connsiteY0" fmla="*/ 0 h 4121273"/>
                <a:gd name="connsiteX1" fmla="*/ 876222 w 2063611"/>
                <a:gd name="connsiteY1" fmla="*/ 98107 h 4121273"/>
                <a:gd name="connsiteX2" fmla="*/ 901940 w 2063611"/>
                <a:gd name="connsiteY2" fmla="*/ 231457 h 4121273"/>
                <a:gd name="connsiteX3" fmla="*/ 826692 w 2063611"/>
                <a:gd name="connsiteY3" fmla="*/ 186690 h 4121273"/>
                <a:gd name="connsiteX4" fmla="*/ 810500 w 2063611"/>
                <a:gd name="connsiteY4" fmla="*/ 294322 h 4121273"/>
                <a:gd name="connsiteX5" fmla="*/ 802880 w 2063611"/>
                <a:gd name="connsiteY5" fmla="*/ 320992 h 4121273"/>
                <a:gd name="connsiteX6" fmla="*/ 677150 w 2063611"/>
                <a:gd name="connsiteY6" fmla="*/ 374332 h 4121273"/>
                <a:gd name="connsiteX7" fmla="*/ 696200 w 2063611"/>
                <a:gd name="connsiteY7" fmla="*/ 443865 h 4121273"/>
                <a:gd name="connsiteX8" fmla="*/ 707630 w 2063611"/>
                <a:gd name="connsiteY8" fmla="*/ 532447 h 4121273"/>
                <a:gd name="connsiteX9" fmla="*/ 820977 w 2063611"/>
                <a:gd name="connsiteY9" fmla="*/ 566737 h 4121273"/>
                <a:gd name="connsiteX10" fmla="*/ 940040 w 2063611"/>
                <a:gd name="connsiteY10" fmla="*/ 570547 h 4121273"/>
                <a:gd name="connsiteX11" fmla="*/ 724775 w 2063611"/>
                <a:gd name="connsiteY11" fmla="*/ 611505 h 4121273"/>
                <a:gd name="connsiteX12" fmla="*/ 523797 w 2063611"/>
                <a:gd name="connsiteY12" fmla="*/ 594360 h 4121273"/>
                <a:gd name="connsiteX13" fmla="*/ 590472 w 2063611"/>
                <a:gd name="connsiteY13" fmla="*/ 641985 h 4121273"/>
                <a:gd name="connsiteX14" fmla="*/ 621905 w 2063611"/>
                <a:gd name="connsiteY14" fmla="*/ 681037 h 4121273"/>
                <a:gd name="connsiteX15" fmla="*/ 707630 w 2063611"/>
                <a:gd name="connsiteY15" fmla="*/ 721042 h 4121273"/>
                <a:gd name="connsiteX16" fmla="*/ 940040 w 2063611"/>
                <a:gd name="connsiteY16" fmla="*/ 681990 h 4121273"/>
                <a:gd name="connsiteX17" fmla="*/ 667625 w 2063611"/>
                <a:gd name="connsiteY17" fmla="*/ 751522 h 4121273"/>
                <a:gd name="connsiteX18" fmla="*/ 520940 w 2063611"/>
                <a:gd name="connsiteY18" fmla="*/ 781050 h 4121273"/>
                <a:gd name="connsiteX19" fmla="*/ 523797 w 2063611"/>
                <a:gd name="connsiteY19" fmla="*/ 839152 h 4121273"/>
                <a:gd name="connsiteX20" fmla="*/ 561897 w 2063611"/>
                <a:gd name="connsiteY20" fmla="*/ 905827 h 4121273"/>
                <a:gd name="connsiteX21" fmla="*/ 495222 w 2063611"/>
                <a:gd name="connsiteY21" fmla="*/ 951547 h 4121273"/>
                <a:gd name="connsiteX22" fmla="*/ 402830 w 2063611"/>
                <a:gd name="connsiteY22" fmla="*/ 965835 h 4121273"/>
                <a:gd name="connsiteX23" fmla="*/ 539990 w 2063611"/>
                <a:gd name="connsiteY23" fmla="*/ 1060132 h 4121273"/>
                <a:gd name="connsiteX24" fmla="*/ 722870 w 2063611"/>
                <a:gd name="connsiteY24" fmla="*/ 1148715 h 4121273"/>
                <a:gd name="connsiteX25" fmla="*/ 401877 w 2063611"/>
                <a:gd name="connsiteY25" fmla="*/ 1197292 h 4121273"/>
                <a:gd name="connsiteX26" fmla="*/ 523797 w 2063611"/>
                <a:gd name="connsiteY26" fmla="*/ 1303020 h 4121273"/>
                <a:gd name="connsiteX27" fmla="*/ 359015 w 2063611"/>
                <a:gd name="connsiteY27" fmla="*/ 1358265 h 4121273"/>
                <a:gd name="connsiteX28" fmla="*/ 630477 w 2063611"/>
                <a:gd name="connsiteY28" fmla="*/ 1405890 h 4121273"/>
                <a:gd name="connsiteX29" fmla="*/ 610475 w 2063611"/>
                <a:gd name="connsiteY29" fmla="*/ 1480185 h 4121273"/>
                <a:gd name="connsiteX30" fmla="*/ 279005 w 2063611"/>
                <a:gd name="connsiteY30" fmla="*/ 1581150 h 4121273"/>
                <a:gd name="connsiteX31" fmla="*/ 543800 w 2063611"/>
                <a:gd name="connsiteY31" fmla="*/ 1681162 h 4121273"/>
                <a:gd name="connsiteX32" fmla="*/ 620000 w 2063611"/>
                <a:gd name="connsiteY32" fmla="*/ 1659255 h 4121273"/>
                <a:gd name="connsiteX33" fmla="*/ 727632 w 2063611"/>
                <a:gd name="connsiteY33" fmla="*/ 1655445 h 4121273"/>
                <a:gd name="connsiteX34" fmla="*/ 597140 w 2063611"/>
                <a:gd name="connsiteY34" fmla="*/ 1752600 h 4121273"/>
                <a:gd name="connsiteX35" fmla="*/ 210425 w 2063611"/>
                <a:gd name="connsiteY35" fmla="*/ 1787842 h 4121273"/>
                <a:gd name="connsiteX36" fmla="*/ 207567 w 2063611"/>
                <a:gd name="connsiteY36" fmla="*/ 1855470 h 4121273"/>
                <a:gd name="connsiteX37" fmla="*/ 328535 w 2063611"/>
                <a:gd name="connsiteY37" fmla="*/ 1906905 h 4121273"/>
                <a:gd name="connsiteX38" fmla="*/ 465695 w 2063611"/>
                <a:gd name="connsiteY38" fmla="*/ 1909762 h 4121273"/>
                <a:gd name="connsiteX39" fmla="*/ 546657 w 2063611"/>
                <a:gd name="connsiteY39" fmla="*/ 1945957 h 4121273"/>
                <a:gd name="connsiteX40" fmla="*/ 595235 w 2063611"/>
                <a:gd name="connsiteY40" fmla="*/ 1997392 h 4121273"/>
                <a:gd name="connsiteX41" fmla="*/ 268527 w 2063611"/>
                <a:gd name="connsiteY41" fmla="*/ 2017395 h 4121273"/>
                <a:gd name="connsiteX42" fmla="*/ 229475 w 2063611"/>
                <a:gd name="connsiteY42" fmla="*/ 2042160 h 4121273"/>
                <a:gd name="connsiteX43" fmla="*/ 255192 w 2063611"/>
                <a:gd name="connsiteY43" fmla="*/ 2085022 h 4121273"/>
                <a:gd name="connsiteX44" fmla="*/ 413307 w 2063611"/>
                <a:gd name="connsiteY44" fmla="*/ 2144077 h 4121273"/>
                <a:gd name="connsiteX45" fmla="*/ 473315 w 2063611"/>
                <a:gd name="connsiteY45" fmla="*/ 2166937 h 4121273"/>
                <a:gd name="connsiteX46" fmla="*/ 262812 w 2063611"/>
                <a:gd name="connsiteY46" fmla="*/ 2221230 h 4121273"/>
                <a:gd name="connsiteX47" fmla="*/ 98982 w 2063611"/>
                <a:gd name="connsiteY47" fmla="*/ 2243137 h 4121273"/>
                <a:gd name="connsiteX48" fmla="*/ 38022 w 2063611"/>
                <a:gd name="connsiteY48" fmla="*/ 2283142 h 4121273"/>
                <a:gd name="connsiteX49" fmla="*/ 77075 w 2063611"/>
                <a:gd name="connsiteY49" fmla="*/ 2346007 h 4121273"/>
                <a:gd name="connsiteX50" fmla="*/ 196137 w 2063611"/>
                <a:gd name="connsiteY50" fmla="*/ 2437447 h 4121273"/>
                <a:gd name="connsiteX51" fmla="*/ 165657 w 2063611"/>
                <a:gd name="connsiteY51" fmla="*/ 2471737 h 4121273"/>
                <a:gd name="connsiteX52" fmla="*/ 194232 w 2063611"/>
                <a:gd name="connsiteY52" fmla="*/ 2512695 h 4121273"/>
                <a:gd name="connsiteX53" fmla="*/ 294245 w 2063611"/>
                <a:gd name="connsiteY53" fmla="*/ 2551747 h 4121273"/>
                <a:gd name="connsiteX54" fmla="*/ 69455 w 2063611"/>
                <a:gd name="connsiteY54" fmla="*/ 2582227 h 4121273"/>
                <a:gd name="connsiteX55" fmla="*/ 51357 w 2063611"/>
                <a:gd name="connsiteY55" fmla="*/ 2652712 h 4121273"/>
                <a:gd name="connsiteX56" fmla="*/ 103745 w 2063611"/>
                <a:gd name="connsiteY56" fmla="*/ 2686050 h 4121273"/>
                <a:gd name="connsiteX57" fmla="*/ 207567 w 2063611"/>
                <a:gd name="connsiteY57" fmla="*/ 2720340 h 4121273"/>
                <a:gd name="connsiteX58" fmla="*/ 255192 w 2063611"/>
                <a:gd name="connsiteY58" fmla="*/ 2748915 h 4121273"/>
                <a:gd name="connsiteX59" fmla="*/ 351395 w 2063611"/>
                <a:gd name="connsiteY59" fmla="*/ 2726055 h 4121273"/>
                <a:gd name="connsiteX60" fmla="*/ 247572 w 2063611"/>
                <a:gd name="connsiteY60" fmla="*/ 2751772 h 4121273"/>
                <a:gd name="connsiteX61" fmla="*/ 38022 w 2063611"/>
                <a:gd name="connsiteY61" fmla="*/ 2799397 h 4121273"/>
                <a:gd name="connsiteX62" fmla="*/ 38975 w 2063611"/>
                <a:gd name="connsiteY62" fmla="*/ 2858452 h 4121273"/>
                <a:gd name="connsiteX63" fmla="*/ 81837 w 2063611"/>
                <a:gd name="connsiteY63" fmla="*/ 2887980 h 4121273"/>
                <a:gd name="connsiteX64" fmla="*/ 148512 w 2063611"/>
                <a:gd name="connsiteY64" fmla="*/ 2895600 h 4121273"/>
                <a:gd name="connsiteX65" fmla="*/ 336155 w 2063611"/>
                <a:gd name="connsiteY65" fmla="*/ 2907030 h 4121273"/>
                <a:gd name="connsiteX66" fmla="*/ 294245 w 2063611"/>
                <a:gd name="connsiteY66" fmla="*/ 2948940 h 4121273"/>
                <a:gd name="connsiteX67" fmla="*/ 354252 w 2063611"/>
                <a:gd name="connsiteY67" fmla="*/ 2973705 h 4121273"/>
                <a:gd name="connsiteX68" fmla="*/ 504747 w 2063611"/>
                <a:gd name="connsiteY68" fmla="*/ 3022282 h 4121273"/>
                <a:gd name="connsiteX69" fmla="*/ 596187 w 2063611"/>
                <a:gd name="connsiteY69" fmla="*/ 3050857 h 4121273"/>
                <a:gd name="connsiteX70" fmla="*/ 818120 w 2063611"/>
                <a:gd name="connsiteY70" fmla="*/ 2947035 h 4121273"/>
                <a:gd name="connsiteX71" fmla="*/ 950517 w 2063611"/>
                <a:gd name="connsiteY71" fmla="*/ 2920365 h 4121273"/>
                <a:gd name="connsiteX72" fmla="*/ 923491 w 2063611"/>
                <a:gd name="connsiteY72" fmla="*/ 4112808 h 4121273"/>
                <a:gd name="connsiteX73" fmla="*/ 1150635 w 2063611"/>
                <a:gd name="connsiteY73" fmla="*/ 4116844 h 4121273"/>
                <a:gd name="connsiteX74" fmla="*/ 1112442 w 2063611"/>
                <a:gd name="connsiteY74" fmla="*/ 3013710 h 4121273"/>
                <a:gd name="connsiteX75" fmla="*/ 1184832 w 2063611"/>
                <a:gd name="connsiteY75" fmla="*/ 2989897 h 4121273"/>
                <a:gd name="connsiteX76" fmla="*/ 1461057 w 2063611"/>
                <a:gd name="connsiteY76" fmla="*/ 3019425 h 4121273"/>
                <a:gd name="connsiteX77" fmla="*/ 1554402 w 2063611"/>
                <a:gd name="connsiteY77" fmla="*/ 2995612 h 4121273"/>
                <a:gd name="connsiteX78" fmla="*/ 1672512 w 2063611"/>
                <a:gd name="connsiteY78" fmla="*/ 3023235 h 4121273"/>
                <a:gd name="connsiteX79" fmla="*/ 1741092 w 2063611"/>
                <a:gd name="connsiteY79" fmla="*/ 2988945 h 4121273"/>
                <a:gd name="connsiteX80" fmla="*/ 1886825 w 2063611"/>
                <a:gd name="connsiteY80" fmla="*/ 3002280 h 4121273"/>
                <a:gd name="connsiteX81" fmla="*/ 1881110 w 2063611"/>
                <a:gd name="connsiteY81" fmla="*/ 2937510 h 4121273"/>
                <a:gd name="connsiteX82" fmla="*/ 1957310 w 2063611"/>
                <a:gd name="connsiteY82" fmla="*/ 2940367 h 4121273"/>
                <a:gd name="connsiteX83" fmla="*/ 1941117 w 2063611"/>
                <a:gd name="connsiteY83" fmla="*/ 2906077 h 4121273"/>
                <a:gd name="connsiteX84" fmla="*/ 1836342 w 2063611"/>
                <a:gd name="connsiteY84" fmla="*/ 2846070 h 4121273"/>
                <a:gd name="connsiteX85" fmla="*/ 1876347 w 2063611"/>
                <a:gd name="connsiteY85" fmla="*/ 2811780 h 4121273"/>
                <a:gd name="connsiteX86" fmla="*/ 1902065 w 2063611"/>
                <a:gd name="connsiteY86" fmla="*/ 2783205 h 4121273"/>
                <a:gd name="connsiteX87" fmla="*/ 2024937 w 2063611"/>
                <a:gd name="connsiteY87" fmla="*/ 2750820 h 4121273"/>
                <a:gd name="connsiteX88" fmla="*/ 2029700 w 2063611"/>
                <a:gd name="connsiteY88" fmla="*/ 2704147 h 4121273"/>
                <a:gd name="connsiteX89" fmla="*/ 2001125 w 2063611"/>
                <a:gd name="connsiteY89" fmla="*/ 2663190 h 4121273"/>
                <a:gd name="connsiteX90" fmla="*/ 1936355 w 2063611"/>
                <a:gd name="connsiteY90" fmla="*/ 2638425 h 4121273"/>
                <a:gd name="connsiteX91" fmla="*/ 1785860 w 2063611"/>
                <a:gd name="connsiteY91" fmla="*/ 2644140 h 4121273"/>
                <a:gd name="connsiteX92" fmla="*/ 1490585 w 2063611"/>
                <a:gd name="connsiteY92" fmla="*/ 2531745 h 4121273"/>
                <a:gd name="connsiteX93" fmla="*/ 1584882 w 2063611"/>
                <a:gd name="connsiteY93" fmla="*/ 2527935 h 4121273"/>
                <a:gd name="connsiteX94" fmla="*/ 1817292 w 2063611"/>
                <a:gd name="connsiteY94" fmla="*/ 2559367 h 4121273"/>
                <a:gd name="connsiteX95" fmla="*/ 1931592 w 2063611"/>
                <a:gd name="connsiteY95" fmla="*/ 2442210 h 4121273"/>
                <a:gd name="connsiteX96" fmla="*/ 1993505 w 2063611"/>
                <a:gd name="connsiteY96" fmla="*/ 2409825 h 4121273"/>
                <a:gd name="connsiteX97" fmla="*/ 1985885 w 2063611"/>
                <a:gd name="connsiteY97" fmla="*/ 2380297 h 4121273"/>
                <a:gd name="connsiteX98" fmla="*/ 1542020 w 2063611"/>
                <a:gd name="connsiteY98" fmla="*/ 2321242 h 4121273"/>
                <a:gd name="connsiteX99" fmla="*/ 1547735 w 2063611"/>
                <a:gd name="connsiteY99" fmla="*/ 2275522 h 4121273"/>
                <a:gd name="connsiteX100" fmla="*/ 1816340 w 2063611"/>
                <a:gd name="connsiteY100" fmla="*/ 2284095 h 4121273"/>
                <a:gd name="connsiteX101" fmla="*/ 1987790 w 2063611"/>
                <a:gd name="connsiteY101" fmla="*/ 2151697 h 4121273"/>
                <a:gd name="connsiteX102" fmla="*/ 2006840 w 2063611"/>
                <a:gd name="connsiteY102" fmla="*/ 2117407 h 4121273"/>
                <a:gd name="connsiteX103" fmla="*/ 1692515 w 2063611"/>
                <a:gd name="connsiteY103" fmla="*/ 2054542 h 4121273"/>
                <a:gd name="connsiteX104" fmla="*/ 1801100 w 2063611"/>
                <a:gd name="connsiteY104" fmla="*/ 2020252 h 4121273"/>
                <a:gd name="connsiteX105" fmla="*/ 1829675 w 2063611"/>
                <a:gd name="connsiteY105" fmla="*/ 1993582 h 4121273"/>
                <a:gd name="connsiteX106" fmla="*/ 1868727 w 2063611"/>
                <a:gd name="connsiteY106" fmla="*/ 1927860 h 4121273"/>
                <a:gd name="connsiteX107" fmla="*/ 1593455 w 2063611"/>
                <a:gd name="connsiteY107" fmla="*/ 1862137 h 4121273"/>
                <a:gd name="connsiteX108" fmla="*/ 1816340 w 2063611"/>
                <a:gd name="connsiteY108" fmla="*/ 1730692 h 4121273"/>
                <a:gd name="connsiteX109" fmla="*/ 1584882 w 2063611"/>
                <a:gd name="connsiteY109" fmla="*/ 1722120 h 4121273"/>
                <a:gd name="connsiteX110" fmla="*/ 1632507 w 2063611"/>
                <a:gd name="connsiteY110" fmla="*/ 1685925 h 4121273"/>
                <a:gd name="connsiteX111" fmla="*/ 1641080 w 2063611"/>
                <a:gd name="connsiteY111" fmla="*/ 1644967 h 4121273"/>
                <a:gd name="connsiteX112" fmla="*/ 1430577 w 2063611"/>
                <a:gd name="connsiteY112" fmla="*/ 1605915 h 4121273"/>
                <a:gd name="connsiteX113" fmla="*/ 1512492 w 2063611"/>
                <a:gd name="connsiteY113" fmla="*/ 1549717 h 4121273"/>
                <a:gd name="connsiteX114" fmla="*/ 1690610 w 2063611"/>
                <a:gd name="connsiteY114" fmla="*/ 1452562 h 4121273"/>
                <a:gd name="connsiteX115" fmla="*/ 1532495 w 2063611"/>
                <a:gd name="connsiteY115" fmla="*/ 1428750 h 4121273"/>
                <a:gd name="connsiteX116" fmla="*/ 1513445 w 2063611"/>
                <a:gd name="connsiteY116" fmla="*/ 1381125 h 4121273"/>
                <a:gd name="connsiteX117" fmla="*/ 1275320 w 2063611"/>
                <a:gd name="connsiteY117" fmla="*/ 1353502 h 4121273"/>
                <a:gd name="connsiteX118" fmla="*/ 1561070 w 2063611"/>
                <a:gd name="connsiteY118" fmla="*/ 1321117 h 4121273"/>
                <a:gd name="connsiteX119" fmla="*/ 1586787 w 2063611"/>
                <a:gd name="connsiteY119" fmla="*/ 1202055 h 4121273"/>
                <a:gd name="connsiteX120" fmla="*/ 1433435 w 2063611"/>
                <a:gd name="connsiteY120" fmla="*/ 1143952 h 4121273"/>
                <a:gd name="connsiteX121" fmla="*/ 1120062 w 2063611"/>
                <a:gd name="connsiteY121" fmla="*/ 1087755 h 4121273"/>
                <a:gd name="connsiteX122" fmla="*/ 1302942 w 2063611"/>
                <a:gd name="connsiteY122" fmla="*/ 1102042 h 4121273"/>
                <a:gd name="connsiteX123" fmla="*/ 1399145 w 2063611"/>
                <a:gd name="connsiteY123" fmla="*/ 1087755 h 4121273"/>
                <a:gd name="connsiteX124" fmla="*/ 1501062 w 2063611"/>
                <a:gd name="connsiteY124" fmla="*/ 1033462 h 4121273"/>
                <a:gd name="connsiteX125" fmla="*/ 1524875 w 2063611"/>
                <a:gd name="connsiteY125" fmla="*/ 962025 h 4121273"/>
                <a:gd name="connsiteX126" fmla="*/ 1414385 w 2063611"/>
                <a:gd name="connsiteY126" fmla="*/ 931545 h 4121273"/>
                <a:gd name="connsiteX127" fmla="*/ 1147685 w 2063611"/>
                <a:gd name="connsiteY127" fmla="*/ 896302 h 4121273"/>
                <a:gd name="connsiteX128" fmla="*/ 1297227 w 2063611"/>
                <a:gd name="connsiteY128" fmla="*/ 877252 h 4121273"/>
                <a:gd name="connsiteX129" fmla="*/ 1344852 w 2063611"/>
                <a:gd name="connsiteY129" fmla="*/ 861060 h 4121273"/>
                <a:gd name="connsiteX130" fmla="*/ 1473440 w 2063611"/>
                <a:gd name="connsiteY130" fmla="*/ 824865 h 4121273"/>
                <a:gd name="connsiteX131" fmla="*/ 1356282 w 2063611"/>
                <a:gd name="connsiteY131" fmla="*/ 791527 h 4121273"/>
                <a:gd name="connsiteX132" fmla="*/ 1123872 w 2063611"/>
                <a:gd name="connsiteY132" fmla="*/ 748665 h 4121273"/>
                <a:gd name="connsiteX133" fmla="*/ 1012430 w 2063611"/>
                <a:gd name="connsiteY133" fmla="*/ 648652 h 4121273"/>
                <a:gd name="connsiteX134" fmla="*/ 1081010 w 2063611"/>
                <a:gd name="connsiteY134" fmla="*/ 666750 h 4121273"/>
                <a:gd name="connsiteX135" fmla="*/ 1237220 w 2063611"/>
                <a:gd name="connsiteY135" fmla="*/ 720090 h 4121273"/>
                <a:gd name="connsiteX136" fmla="*/ 1382000 w 2063611"/>
                <a:gd name="connsiteY136" fmla="*/ 660082 h 4121273"/>
                <a:gd name="connsiteX137" fmla="*/ 1167687 w 2063611"/>
                <a:gd name="connsiteY137" fmla="*/ 582930 h 4121273"/>
                <a:gd name="connsiteX138" fmla="*/ 1173402 w 2063611"/>
                <a:gd name="connsiteY138" fmla="*/ 506730 h 4121273"/>
                <a:gd name="connsiteX139" fmla="*/ 1221027 w 2063611"/>
                <a:gd name="connsiteY139" fmla="*/ 408622 h 4121273"/>
                <a:gd name="connsiteX140" fmla="*/ 1244840 w 2063611"/>
                <a:gd name="connsiteY140" fmla="*/ 291465 h 4121273"/>
                <a:gd name="connsiteX141" fmla="*/ 1028622 w 2063611"/>
                <a:gd name="connsiteY141" fmla="*/ 443865 h 4121273"/>
                <a:gd name="connsiteX142" fmla="*/ 1051482 w 2063611"/>
                <a:gd name="connsiteY142" fmla="*/ 315277 h 4121273"/>
                <a:gd name="connsiteX143" fmla="*/ 1045767 w 2063611"/>
                <a:gd name="connsiteY143" fmla="*/ 244792 h 4121273"/>
                <a:gd name="connsiteX144" fmla="*/ 1105775 w 2063611"/>
                <a:gd name="connsiteY144" fmla="*/ 204787 h 4121273"/>
                <a:gd name="connsiteX145" fmla="*/ 1057197 w 2063611"/>
                <a:gd name="connsiteY145" fmla="*/ 178117 h 4121273"/>
                <a:gd name="connsiteX146" fmla="*/ 984807 w 2063611"/>
                <a:gd name="connsiteY146" fmla="*/ 184785 h 4121273"/>
                <a:gd name="connsiteX147" fmla="*/ 989570 w 2063611"/>
                <a:gd name="connsiteY147" fmla="*/ 104775 h 4121273"/>
                <a:gd name="connsiteX148" fmla="*/ 941945 w 2063611"/>
                <a:gd name="connsiteY148" fmla="*/ 0 h 4121273"/>
                <a:gd name="connsiteX149" fmla="*/ 941945 w 2063611"/>
                <a:gd name="connsiteY149" fmla="*/ 0 h 4121273"/>
                <a:gd name="connsiteX150" fmla="*/ 941945 w 2063611"/>
                <a:gd name="connsiteY150" fmla="*/ 0 h 4121273"/>
                <a:gd name="connsiteX151" fmla="*/ 879080 w 2063611"/>
                <a:gd name="connsiteY151" fmla="*/ 280035 h 4121273"/>
                <a:gd name="connsiteX152" fmla="*/ 900987 w 2063611"/>
                <a:gd name="connsiteY152" fmla="*/ 320040 h 4121273"/>
                <a:gd name="connsiteX153" fmla="*/ 879080 w 2063611"/>
                <a:gd name="connsiteY153" fmla="*/ 280035 h 4121273"/>
                <a:gd name="connsiteX154" fmla="*/ 856220 w 2063611"/>
                <a:gd name="connsiteY154" fmla="*/ 397192 h 4121273"/>
                <a:gd name="connsiteX155" fmla="*/ 869555 w 2063611"/>
                <a:gd name="connsiteY155" fmla="*/ 428625 h 4121273"/>
                <a:gd name="connsiteX156" fmla="*/ 856220 w 2063611"/>
                <a:gd name="connsiteY156" fmla="*/ 397192 h 4121273"/>
                <a:gd name="connsiteX157" fmla="*/ 1109585 w 2063611"/>
                <a:gd name="connsiteY157" fmla="*/ 462915 h 4121273"/>
                <a:gd name="connsiteX158" fmla="*/ 1059102 w 2063611"/>
                <a:gd name="connsiteY158" fmla="*/ 503872 h 4121273"/>
                <a:gd name="connsiteX159" fmla="*/ 1109585 w 2063611"/>
                <a:gd name="connsiteY159" fmla="*/ 462915 h 4121273"/>
                <a:gd name="connsiteX160" fmla="*/ 1001952 w 2063611"/>
                <a:gd name="connsiteY160" fmla="*/ 577215 h 4121273"/>
                <a:gd name="connsiteX161" fmla="*/ 1021955 w 2063611"/>
                <a:gd name="connsiteY161" fmla="*/ 592455 h 4121273"/>
                <a:gd name="connsiteX162" fmla="*/ 1001952 w 2063611"/>
                <a:gd name="connsiteY162" fmla="*/ 577215 h 4121273"/>
                <a:gd name="connsiteX163" fmla="*/ 1001952 w 2063611"/>
                <a:gd name="connsiteY163" fmla="*/ 577215 h 4121273"/>
                <a:gd name="connsiteX164" fmla="*/ 1103870 w 2063611"/>
                <a:gd name="connsiteY164" fmla="*/ 596265 h 4121273"/>
                <a:gd name="connsiteX165" fmla="*/ 1103870 w 2063611"/>
                <a:gd name="connsiteY165" fmla="*/ 596265 h 4121273"/>
                <a:gd name="connsiteX166" fmla="*/ 1243887 w 2063611"/>
                <a:gd name="connsiteY166" fmla="*/ 625792 h 4121273"/>
                <a:gd name="connsiteX167" fmla="*/ 1243887 w 2063611"/>
                <a:gd name="connsiteY167" fmla="*/ 625792 h 4121273"/>
                <a:gd name="connsiteX168" fmla="*/ 1025765 w 2063611"/>
                <a:gd name="connsiteY168" fmla="*/ 753427 h 4121273"/>
                <a:gd name="connsiteX169" fmla="*/ 1021002 w 2063611"/>
                <a:gd name="connsiteY169" fmla="*/ 773430 h 4121273"/>
                <a:gd name="connsiteX170" fmla="*/ 1025765 w 2063611"/>
                <a:gd name="connsiteY170" fmla="*/ 753427 h 4121273"/>
                <a:gd name="connsiteX171" fmla="*/ 1025765 w 2063611"/>
                <a:gd name="connsiteY171" fmla="*/ 753427 h 4121273"/>
                <a:gd name="connsiteX172" fmla="*/ 954327 w 2063611"/>
                <a:gd name="connsiteY172" fmla="*/ 860107 h 4121273"/>
                <a:gd name="connsiteX173" fmla="*/ 954327 w 2063611"/>
                <a:gd name="connsiteY173" fmla="*/ 860107 h 4121273"/>
                <a:gd name="connsiteX174" fmla="*/ 1029575 w 2063611"/>
                <a:gd name="connsiteY174" fmla="*/ 877252 h 4121273"/>
                <a:gd name="connsiteX175" fmla="*/ 1029575 w 2063611"/>
                <a:gd name="connsiteY175" fmla="*/ 877252 h 4121273"/>
                <a:gd name="connsiteX176" fmla="*/ 914322 w 2063611"/>
                <a:gd name="connsiteY176" fmla="*/ 881062 h 4121273"/>
                <a:gd name="connsiteX177" fmla="*/ 914322 w 2063611"/>
                <a:gd name="connsiteY177" fmla="*/ 881062 h 4121273"/>
                <a:gd name="connsiteX178" fmla="*/ 867650 w 2063611"/>
                <a:gd name="connsiteY178" fmla="*/ 897255 h 4121273"/>
                <a:gd name="connsiteX179" fmla="*/ 867650 w 2063611"/>
                <a:gd name="connsiteY179" fmla="*/ 897255 h 4121273"/>
                <a:gd name="connsiteX180" fmla="*/ 674292 w 2063611"/>
                <a:gd name="connsiteY180" fmla="*/ 897255 h 4121273"/>
                <a:gd name="connsiteX181" fmla="*/ 770495 w 2063611"/>
                <a:gd name="connsiteY181" fmla="*/ 939165 h 4121273"/>
                <a:gd name="connsiteX182" fmla="*/ 674292 w 2063611"/>
                <a:gd name="connsiteY182" fmla="*/ 897255 h 4121273"/>
                <a:gd name="connsiteX183" fmla="*/ 1525827 w 2063611"/>
                <a:gd name="connsiteY183" fmla="*/ 1320165 h 4121273"/>
                <a:gd name="connsiteX184" fmla="*/ 1525827 w 2063611"/>
                <a:gd name="connsiteY184" fmla="*/ 1320165 h 4121273"/>
                <a:gd name="connsiteX185" fmla="*/ 750492 w 2063611"/>
                <a:gd name="connsiteY185" fmla="*/ 1416367 h 4121273"/>
                <a:gd name="connsiteX186" fmla="*/ 750492 w 2063611"/>
                <a:gd name="connsiteY186" fmla="*/ 1416367 h 4121273"/>
                <a:gd name="connsiteX187" fmla="*/ 1551545 w 2063611"/>
                <a:gd name="connsiteY187" fmla="*/ 1757362 h 4121273"/>
                <a:gd name="connsiteX188" fmla="*/ 1551545 w 2063611"/>
                <a:gd name="connsiteY188" fmla="*/ 1757362 h 4121273"/>
                <a:gd name="connsiteX189" fmla="*/ 1759190 w 2063611"/>
                <a:gd name="connsiteY189" fmla="*/ 1800225 h 4121273"/>
                <a:gd name="connsiteX190" fmla="*/ 1759190 w 2063611"/>
                <a:gd name="connsiteY190" fmla="*/ 1800225 h 4121273"/>
                <a:gd name="connsiteX191" fmla="*/ 1762047 w 2063611"/>
                <a:gd name="connsiteY191" fmla="*/ 1999297 h 4121273"/>
                <a:gd name="connsiteX192" fmla="*/ 1762047 w 2063611"/>
                <a:gd name="connsiteY192" fmla="*/ 1999297 h 4121273"/>
                <a:gd name="connsiteX193" fmla="*/ 144702 w 2063611"/>
                <a:gd name="connsiteY193" fmla="*/ 2322195 h 4121273"/>
                <a:gd name="connsiteX194" fmla="*/ 144702 w 2063611"/>
                <a:gd name="connsiteY194" fmla="*/ 2322195 h 4121273"/>
                <a:gd name="connsiteX195" fmla="*/ 294245 w 2063611"/>
                <a:gd name="connsiteY195" fmla="*/ 2390775 h 4121273"/>
                <a:gd name="connsiteX196" fmla="*/ 461885 w 2063611"/>
                <a:gd name="connsiteY196" fmla="*/ 2419350 h 4121273"/>
                <a:gd name="connsiteX197" fmla="*/ 294245 w 2063611"/>
                <a:gd name="connsiteY197" fmla="*/ 2390775 h 4121273"/>
                <a:gd name="connsiteX198" fmla="*/ 510462 w 2063611"/>
                <a:gd name="connsiteY198" fmla="*/ 2399347 h 4121273"/>
                <a:gd name="connsiteX199" fmla="*/ 510462 w 2063611"/>
                <a:gd name="connsiteY199" fmla="*/ 2399347 h 4121273"/>
                <a:gd name="connsiteX200" fmla="*/ 416165 w 2063611"/>
                <a:gd name="connsiteY200" fmla="*/ 2728912 h 4121273"/>
                <a:gd name="connsiteX201" fmla="*/ 416165 w 2063611"/>
                <a:gd name="connsiteY201" fmla="*/ 2728912 h 4121273"/>
                <a:gd name="connsiteX0" fmla="*/ 941945 w 2063611"/>
                <a:gd name="connsiteY0" fmla="*/ 0 h 4113807"/>
                <a:gd name="connsiteX1" fmla="*/ 876222 w 2063611"/>
                <a:gd name="connsiteY1" fmla="*/ 98107 h 4113807"/>
                <a:gd name="connsiteX2" fmla="*/ 901940 w 2063611"/>
                <a:gd name="connsiteY2" fmla="*/ 231457 h 4113807"/>
                <a:gd name="connsiteX3" fmla="*/ 826692 w 2063611"/>
                <a:gd name="connsiteY3" fmla="*/ 186690 h 4113807"/>
                <a:gd name="connsiteX4" fmla="*/ 810500 w 2063611"/>
                <a:gd name="connsiteY4" fmla="*/ 294322 h 4113807"/>
                <a:gd name="connsiteX5" fmla="*/ 802880 w 2063611"/>
                <a:gd name="connsiteY5" fmla="*/ 320992 h 4113807"/>
                <a:gd name="connsiteX6" fmla="*/ 677150 w 2063611"/>
                <a:gd name="connsiteY6" fmla="*/ 374332 h 4113807"/>
                <a:gd name="connsiteX7" fmla="*/ 696200 w 2063611"/>
                <a:gd name="connsiteY7" fmla="*/ 443865 h 4113807"/>
                <a:gd name="connsiteX8" fmla="*/ 707630 w 2063611"/>
                <a:gd name="connsiteY8" fmla="*/ 532447 h 4113807"/>
                <a:gd name="connsiteX9" fmla="*/ 820977 w 2063611"/>
                <a:gd name="connsiteY9" fmla="*/ 566737 h 4113807"/>
                <a:gd name="connsiteX10" fmla="*/ 940040 w 2063611"/>
                <a:gd name="connsiteY10" fmla="*/ 570547 h 4113807"/>
                <a:gd name="connsiteX11" fmla="*/ 724775 w 2063611"/>
                <a:gd name="connsiteY11" fmla="*/ 611505 h 4113807"/>
                <a:gd name="connsiteX12" fmla="*/ 523797 w 2063611"/>
                <a:gd name="connsiteY12" fmla="*/ 594360 h 4113807"/>
                <a:gd name="connsiteX13" fmla="*/ 590472 w 2063611"/>
                <a:gd name="connsiteY13" fmla="*/ 641985 h 4113807"/>
                <a:gd name="connsiteX14" fmla="*/ 621905 w 2063611"/>
                <a:gd name="connsiteY14" fmla="*/ 681037 h 4113807"/>
                <a:gd name="connsiteX15" fmla="*/ 707630 w 2063611"/>
                <a:gd name="connsiteY15" fmla="*/ 721042 h 4113807"/>
                <a:gd name="connsiteX16" fmla="*/ 940040 w 2063611"/>
                <a:gd name="connsiteY16" fmla="*/ 681990 h 4113807"/>
                <a:gd name="connsiteX17" fmla="*/ 667625 w 2063611"/>
                <a:gd name="connsiteY17" fmla="*/ 751522 h 4113807"/>
                <a:gd name="connsiteX18" fmla="*/ 520940 w 2063611"/>
                <a:gd name="connsiteY18" fmla="*/ 781050 h 4113807"/>
                <a:gd name="connsiteX19" fmla="*/ 523797 w 2063611"/>
                <a:gd name="connsiteY19" fmla="*/ 839152 h 4113807"/>
                <a:gd name="connsiteX20" fmla="*/ 561897 w 2063611"/>
                <a:gd name="connsiteY20" fmla="*/ 905827 h 4113807"/>
                <a:gd name="connsiteX21" fmla="*/ 495222 w 2063611"/>
                <a:gd name="connsiteY21" fmla="*/ 951547 h 4113807"/>
                <a:gd name="connsiteX22" fmla="*/ 402830 w 2063611"/>
                <a:gd name="connsiteY22" fmla="*/ 965835 h 4113807"/>
                <a:gd name="connsiteX23" fmla="*/ 539990 w 2063611"/>
                <a:gd name="connsiteY23" fmla="*/ 1060132 h 4113807"/>
                <a:gd name="connsiteX24" fmla="*/ 722870 w 2063611"/>
                <a:gd name="connsiteY24" fmla="*/ 1148715 h 4113807"/>
                <a:gd name="connsiteX25" fmla="*/ 401877 w 2063611"/>
                <a:gd name="connsiteY25" fmla="*/ 1197292 h 4113807"/>
                <a:gd name="connsiteX26" fmla="*/ 523797 w 2063611"/>
                <a:gd name="connsiteY26" fmla="*/ 1303020 h 4113807"/>
                <a:gd name="connsiteX27" fmla="*/ 359015 w 2063611"/>
                <a:gd name="connsiteY27" fmla="*/ 1358265 h 4113807"/>
                <a:gd name="connsiteX28" fmla="*/ 630477 w 2063611"/>
                <a:gd name="connsiteY28" fmla="*/ 1405890 h 4113807"/>
                <a:gd name="connsiteX29" fmla="*/ 610475 w 2063611"/>
                <a:gd name="connsiteY29" fmla="*/ 1480185 h 4113807"/>
                <a:gd name="connsiteX30" fmla="*/ 279005 w 2063611"/>
                <a:gd name="connsiteY30" fmla="*/ 1581150 h 4113807"/>
                <a:gd name="connsiteX31" fmla="*/ 543800 w 2063611"/>
                <a:gd name="connsiteY31" fmla="*/ 1681162 h 4113807"/>
                <a:gd name="connsiteX32" fmla="*/ 620000 w 2063611"/>
                <a:gd name="connsiteY32" fmla="*/ 1659255 h 4113807"/>
                <a:gd name="connsiteX33" fmla="*/ 727632 w 2063611"/>
                <a:gd name="connsiteY33" fmla="*/ 1655445 h 4113807"/>
                <a:gd name="connsiteX34" fmla="*/ 597140 w 2063611"/>
                <a:gd name="connsiteY34" fmla="*/ 1752600 h 4113807"/>
                <a:gd name="connsiteX35" fmla="*/ 210425 w 2063611"/>
                <a:gd name="connsiteY35" fmla="*/ 1787842 h 4113807"/>
                <a:gd name="connsiteX36" fmla="*/ 207567 w 2063611"/>
                <a:gd name="connsiteY36" fmla="*/ 1855470 h 4113807"/>
                <a:gd name="connsiteX37" fmla="*/ 328535 w 2063611"/>
                <a:gd name="connsiteY37" fmla="*/ 1906905 h 4113807"/>
                <a:gd name="connsiteX38" fmla="*/ 465695 w 2063611"/>
                <a:gd name="connsiteY38" fmla="*/ 1909762 h 4113807"/>
                <a:gd name="connsiteX39" fmla="*/ 546657 w 2063611"/>
                <a:gd name="connsiteY39" fmla="*/ 1945957 h 4113807"/>
                <a:gd name="connsiteX40" fmla="*/ 595235 w 2063611"/>
                <a:gd name="connsiteY40" fmla="*/ 1997392 h 4113807"/>
                <a:gd name="connsiteX41" fmla="*/ 268527 w 2063611"/>
                <a:gd name="connsiteY41" fmla="*/ 2017395 h 4113807"/>
                <a:gd name="connsiteX42" fmla="*/ 229475 w 2063611"/>
                <a:gd name="connsiteY42" fmla="*/ 2042160 h 4113807"/>
                <a:gd name="connsiteX43" fmla="*/ 255192 w 2063611"/>
                <a:gd name="connsiteY43" fmla="*/ 2085022 h 4113807"/>
                <a:gd name="connsiteX44" fmla="*/ 413307 w 2063611"/>
                <a:gd name="connsiteY44" fmla="*/ 2144077 h 4113807"/>
                <a:gd name="connsiteX45" fmla="*/ 473315 w 2063611"/>
                <a:gd name="connsiteY45" fmla="*/ 2166937 h 4113807"/>
                <a:gd name="connsiteX46" fmla="*/ 262812 w 2063611"/>
                <a:gd name="connsiteY46" fmla="*/ 2221230 h 4113807"/>
                <a:gd name="connsiteX47" fmla="*/ 98982 w 2063611"/>
                <a:gd name="connsiteY47" fmla="*/ 2243137 h 4113807"/>
                <a:gd name="connsiteX48" fmla="*/ 38022 w 2063611"/>
                <a:gd name="connsiteY48" fmla="*/ 2283142 h 4113807"/>
                <a:gd name="connsiteX49" fmla="*/ 77075 w 2063611"/>
                <a:gd name="connsiteY49" fmla="*/ 2346007 h 4113807"/>
                <a:gd name="connsiteX50" fmla="*/ 196137 w 2063611"/>
                <a:gd name="connsiteY50" fmla="*/ 2437447 h 4113807"/>
                <a:gd name="connsiteX51" fmla="*/ 165657 w 2063611"/>
                <a:gd name="connsiteY51" fmla="*/ 2471737 h 4113807"/>
                <a:gd name="connsiteX52" fmla="*/ 194232 w 2063611"/>
                <a:gd name="connsiteY52" fmla="*/ 2512695 h 4113807"/>
                <a:gd name="connsiteX53" fmla="*/ 294245 w 2063611"/>
                <a:gd name="connsiteY53" fmla="*/ 2551747 h 4113807"/>
                <a:gd name="connsiteX54" fmla="*/ 69455 w 2063611"/>
                <a:gd name="connsiteY54" fmla="*/ 2582227 h 4113807"/>
                <a:gd name="connsiteX55" fmla="*/ 51357 w 2063611"/>
                <a:gd name="connsiteY55" fmla="*/ 2652712 h 4113807"/>
                <a:gd name="connsiteX56" fmla="*/ 103745 w 2063611"/>
                <a:gd name="connsiteY56" fmla="*/ 2686050 h 4113807"/>
                <a:gd name="connsiteX57" fmla="*/ 207567 w 2063611"/>
                <a:gd name="connsiteY57" fmla="*/ 2720340 h 4113807"/>
                <a:gd name="connsiteX58" fmla="*/ 255192 w 2063611"/>
                <a:gd name="connsiteY58" fmla="*/ 2748915 h 4113807"/>
                <a:gd name="connsiteX59" fmla="*/ 351395 w 2063611"/>
                <a:gd name="connsiteY59" fmla="*/ 2726055 h 4113807"/>
                <a:gd name="connsiteX60" fmla="*/ 247572 w 2063611"/>
                <a:gd name="connsiteY60" fmla="*/ 2751772 h 4113807"/>
                <a:gd name="connsiteX61" fmla="*/ 38022 w 2063611"/>
                <a:gd name="connsiteY61" fmla="*/ 2799397 h 4113807"/>
                <a:gd name="connsiteX62" fmla="*/ 38975 w 2063611"/>
                <a:gd name="connsiteY62" fmla="*/ 2858452 h 4113807"/>
                <a:gd name="connsiteX63" fmla="*/ 81837 w 2063611"/>
                <a:gd name="connsiteY63" fmla="*/ 2887980 h 4113807"/>
                <a:gd name="connsiteX64" fmla="*/ 148512 w 2063611"/>
                <a:gd name="connsiteY64" fmla="*/ 2895600 h 4113807"/>
                <a:gd name="connsiteX65" fmla="*/ 336155 w 2063611"/>
                <a:gd name="connsiteY65" fmla="*/ 2907030 h 4113807"/>
                <a:gd name="connsiteX66" fmla="*/ 294245 w 2063611"/>
                <a:gd name="connsiteY66" fmla="*/ 2948940 h 4113807"/>
                <a:gd name="connsiteX67" fmla="*/ 354252 w 2063611"/>
                <a:gd name="connsiteY67" fmla="*/ 2973705 h 4113807"/>
                <a:gd name="connsiteX68" fmla="*/ 504747 w 2063611"/>
                <a:gd name="connsiteY68" fmla="*/ 3022282 h 4113807"/>
                <a:gd name="connsiteX69" fmla="*/ 596187 w 2063611"/>
                <a:gd name="connsiteY69" fmla="*/ 3050857 h 4113807"/>
                <a:gd name="connsiteX70" fmla="*/ 818120 w 2063611"/>
                <a:gd name="connsiteY70" fmla="*/ 2947035 h 4113807"/>
                <a:gd name="connsiteX71" fmla="*/ 950517 w 2063611"/>
                <a:gd name="connsiteY71" fmla="*/ 2920365 h 4113807"/>
                <a:gd name="connsiteX72" fmla="*/ 923491 w 2063611"/>
                <a:gd name="connsiteY72" fmla="*/ 4112808 h 4113807"/>
                <a:gd name="connsiteX73" fmla="*/ 1156184 w 2063611"/>
                <a:gd name="connsiteY73" fmla="*/ 4100199 h 4113807"/>
                <a:gd name="connsiteX74" fmla="*/ 1112442 w 2063611"/>
                <a:gd name="connsiteY74" fmla="*/ 3013710 h 4113807"/>
                <a:gd name="connsiteX75" fmla="*/ 1184832 w 2063611"/>
                <a:gd name="connsiteY75" fmla="*/ 2989897 h 4113807"/>
                <a:gd name="connsiteX76" fmla="*/ 1461057 w 2063611"/>
                <a:gd name="connsiteY76" fmla="*/ 3019425 h 4113807"/>
                <a:gd name="connsiteX77" fmla="*/ 1554402 w 2063611"/>
                <a:gd name="connsiteY77" fmla="*/ 2995612 h 4113807"/>
                <a:gd name="connsiteX78" fmla="*/ 1672512 w 2063611"/>
                <a:gd name="connsiteY78" fmla="*/ 3023235 h 4113807"/>
                <a:gd name="connsiteX79" fmla="*/ 1741092 w 2063611"/>
                <a:gd name="connsiteY79" fmla="*/ 2988945 h 4113807"/>
                <a:gd name="connsiteX80" fmla="*/ 1886825 w 2063611"/>
                <a:gd name="connsiteY80" fmla="*/ 3002280 h 4113807"/>
                <a:gd name="connsiteX81" fmla="*/ 1881110 w 2063611"/>
                <a:gd name="connsiteY81" fmla="*/ 2937510 h 4113807"/>
                <a:gd name="connsiteX82" fmla="*/ 1957310 w 2063611"/>
                <a:gd name="connsiteY82" fmla="*/ 2940367 h 4113807"/>
                <a:gd name="connsiteX83" fmla="*/ 1941117 w 2063611"/>
                <a:gd name="connsiteY83" fmla="*/ 2906077 h 4113807"/>
                <a:gd name="connsiteX84" fmla="*/ 1836342 w 2063611"/>
                <a:gd name="connsiteY84" fmla="*/ 2846070 h 4113807"/>
                <a:gd name="connsiteX85" fmla="*/ 1876347 w 2063611"/>
                <a:gd name="connsiteY85" fmla="*/ 2811780 h 4113807"/>
                <a:gd name="connsiteX86" fmla="*/ 1902065 w 2063611"/>
                <a:gd name="connsiteY86" fmla="*/ 2783205 h 4113807"/>
                <a:gd name="connsiteX87" fmla="*/ 2024937 w 2063611"/>
                <a:gd name="connsiteY87" fmla="*/ 2750820 h 4113807"/>
                <a:gd name="connsiteX88" fmla="*/ 2029700 w 2063611"/>
                <a:gd name="connsiteY88" fmla="*/ 2704147 h 4113807"/>
                <a:gd name="connsiteX89" fmla="*/ 2001125 w 2063611"/>
                <a:gd name="connsiteY89" fmla="*/ 2663190 h 4113807"/>
                <a:gd name="connsiteX90" fmla="*/ 1936355 w 2063611"/>
                <a:gd name="connsiteY90" fmla="*/ 2638425 h 4113807"/>
                <a:gd name="connsiteX91" fmla="*/ 1785860 w 2063611"/>
                <a:gd name="connsiteY91" fmla="*/ 2644140 h 4113807"/>
                <a:gd name="connsiteX92" fmla="*/ 1490585 w 2063611"/>
                <a:gd name="connsiteY92" fmla="*/ 2531745 h 4113807"/>
                <a:gd name="connsiteX93" fmla="*/ 1584882 w 2063611"/>
                <a:gd name="connsiteY93" fmla="*/ 2527935 h 4113807"/>
                <a:gd name="connsiteX94" fmla="*/ 1817292 w 2063611"/>
                <a:gd name="connsiteY94" fmla="*/ 2559367 h 4113807"/>
                <a:gd name="connsiteX95" fmla="*/ 1931592 w 2063611"/>
                <a:gd name="connsiteY95" fmla="*/ 2442210 h 4113807"/>
                <a:gd name="connsiteX96" fmla="*/ 1993505 w 2063611"/>
                <a:gd name="connsiteY96" fmla="*/ 2409825 h 4113807"/>
                <a:gd name="connsiteX97" fmla="*/ 1985885 w 2063611"/>
                <a:gd name="connsiteY97" fmla="*/ 2380297 h 4113807"/>
                <a:gd name="connsiteX98" fmla="*/ 1542020 w 2063611"/>
                <a:gd name="connsiteY98" fmla="*/ 2321242 h 4113807"/>
                <a:gd name="connsiteX99" fmla="*/ 1547735 w 2063611"/>
                <a:gd name="connsiteY99" fmla="*/ 2275522 h 4113807"/>
                <a:gd name="connsiteX100" fmla="*/ 1816340 w 2063611"/>
                <a:gd name="connsiteY100" fmla="*/ 2284095 h 4113807"/>
                <a:gd name="connsiteX101" fmla="*/ 1987790 w 2063611"/>
                <a:gd name="connsiteY101" fmla="*/ 2151697 h 4113807"/>
                <a:gd name="connsiteX102" fmla="*/ 2006840 w 2063611"/>
                <a:gd name="connsiteY102" fmla="*/ 2117407 h 4113807"/>
                <a:gd name="connsiteX103" fmla="*/ 1692515 w 2063611"/>
                <a:gd name="connsiteY103" fmla="*/ 2054542 h 4113807"/>
                <a:gd name="connsiteX104" fmla="*/ 1801100 w 2063611"/>
                <a:gd name="connsiteY104" fmla="*/ 2020252 h 4113807"/>
                <a:gd name="connsiteX105" fmla="*/ 1829675 w 2063611"/>
                <a:gd name="connsiteY105" fmla="*/ 1993582 h 4113807"/>
                <a:gd name="connsiteX106" fmla="*/ 1868727 w 2063611"/>
                <a:gd name="connsiteY106" fmla="*/ 1927860 h 4113807"/>
                <a:gd name="connsiteX107" fmla="*/ 1593455 w 2063611"/>
                <a:gd name="connsiteY107" fmla="*/ 1862137 h 4113807"/>
                <a:gd name="connsiteX108" fmla="*/ 1816340 w 2063611"/>
                <a:gd name="connsiteY108" fmla="*/ 1730692 h 4113807"/>
                <a:gd name="connsiteX109" fmla="*/ 1584882 w 2063611"/>
                <a:gd name="connsiteY109" fmla="*/ 1722120 h 4113807"/>
                <a:gd name="connsiteX110" fmla="*/ 1632507 w 2063611"/>
                <a:gd name="connsiteY110" fmla="*/ 1685925 h 4113807"/>
                <a:gd name="connsiteX111" fmla="*/ 1641080 w 2063611"/>
                <a:gd name="connsiteY111" fmla="*/ 1644967 h 4113807"/>
                <a:gd name="connsiteX112" fmla="*/ 1430577 w 2063611"/>
                <a:gd name="connsiteY112" fmla="*/ 1605915 h 4113807"/>
                <a:gd name="connsiteX113" fmla="*/ 1512492 w 2063611"/>
                <a:gd name="connsiteY113" fmla="*/ 1549717 h 4113807"/>
                <a:gd name="connsiteX114" fmla="*/ 1690610 w 2063611"/>
                <a:gd name="connsiteY114" fmla="*/ 1452562 h 4113807"/>
                <a:gd name="connsiteX115" fmla="*/ 1532495 w 2063611"/>
                <a:gd name="connsiteY115" fmla="*/ 1428750 h 4113807"/>
                <a:gd name="connsiteX116" fmla="*/ 1513445 w 2063611"/>
                <a:gd name="connsiteY116" fmla="*/ 1381125 h 4113807"/>
                <a:gd name="connsiteX117" fmla="*/ 1275320 w 2063611"/>
                <a:gd name="connsiteY117" fmla="*/ 1353502 h 4113807"/>
                <a:gd name="connsiteX118" fmla="*/ 1561070 w 2063611"/>
                <a:gd name="connsiteY118" fmla="*/ 1321117 h 4113807"/>
                <a:gd name="connsiteX119" fmla="*/ 1586787 w 2063611"/>
                <a:gd name="connsiteY119" fmla="*/ 1202055 h 4113807"/>
                <a:gd name="connsiteX120" fmla="*/ 1433435 w 2063611"/>
                <a:gd name="connsiteY120" fmla="*/ 1143952 h 4113807"/>
                <a:gd name="connsiteX121" fmla="*/ 1120062 w 2063611"/>
                <a:gd name="connsiteY121" fmla="*/ 1087755 h 4113807"/>
                <a:gd name="connsiteX122" fmla="*/ 1302942 w 2063611"/>
                <a:gd name="connsiteY122" fmla="*/ 1102042 h 4113807"/>
                <a:gd name="connsiteX123" fmla="*/ 1399145 w 2063611"/>
                <a:gd name="connsiteY123" fmla="*/ 1087755 h 4113807"/>
                <a:gd name="connsiteX124" fmla="*/ 1501062 w 2063611"/>
                <a:gd name="connsiteY124" fmla="*/ 1033462 h 4113807"/>
                <a:gd name="connsiteX125" fmla="*/ 1524875 w 2063611"/>
                <a:gd name="connsiteY125" fmla="*/ 962025 h 4113807"/>
                <a:gd name="connsiteX126" fmla="*/ 1414385 w 2063611"/>
                <a:gd name="connsiteY126" fmla="*/ 931545 h 4113807"/>
                <a:gd name="connsiteX127" fmla="*/ 1147685 w 2063611"/>
                <a:gd name="connsiteY127" fmla="*/ 896302 h 4113807"/>
                <a:gd name="connsiteX128" fmla="*/ 1297227 w 2063611"/>
                <a:gd name="connsiteY128" fmla="*/ 877252 h 4113807"/>
                <a:gd name="connsiteX129" fmla="*/ 1344852 w 2063611"/>
                <a:gd name="connsiteY129" fmla="*/ 861060 h 4113807"/>
                <a:gd name="connsiteX130" fmla="*/ 1473440 w 2063611"/>
                <a:gd name="connsiteY130" fmla="*/ 824865 h 4113807"/>
                <a:gd name="connsiteX131" fmla="*/ 1356282 w 2063611"/>
                <a:gd name="connsiteY131" fmla="*/ 791527 h 4113807"/>
                <a:gd name="connsiteX132" fmla="*/ 1123872 w 2063611"/>
                <a:gd name="connsiteY132" fmla="*/ 748665 h 4113807"/>
                <a:gd name="connsiteX133" fmla="*/ 1012430 w 2063611"/>
                <a:gd name="connsiteY133" fmla="*/ 648652 h 4113807"/>
                <a:gd name="connsiteX134" fmla="*/ 1081010 w 2063611"/>
                <a:gd name="connsiteY134" fmla="*/ 666750 h 4113807"/>
                <a:gd name="connsiteX135" fmla="*/ 1237220 w 2063611"/>
                <a:gd name="connsiteY135" fmla="*/ 720090 h 4113807"/>
                <a:gd name="connsiteX136" fmla="*/ 1382000 w 2063611"/>
                <a:gd name="connsiteY136" fmla="*/ 660082 h 4113807"/>
                <a:gd name="connsiteX137" fmla="*/ 1167687 w 2063611"/>
                <a:gd name="connsiteY137" fmla="*/ 582930 h 4113807"/>
                <a:gd name="connsiteX138" fmla="*/ 1173402 w 2063611"/>
                <a:gd name="connsiteY138" fmla="*/ 506730 h 4113807"/>
                <a:gd name="connsiteX139" fmla="*/ 1221027 w 2063611"/>
                <a:gd name="connsiteY139" fmla="*/ 408622 h 4113807"/>
                <a:gd name="connsiteX140" fmla="*/ 1244840 w 2063611"/>
                <a:gd name="connsiteY140" fmla="*/ 291465 h 4113807"/>
                <a:gd name="connsiteX141" fmla="*/ 1028622 w 2063611"/>
                <a:gd name="connsiteY141" fmla="*/ 443865 h 4113807"/>
                <a:gd name="connsiteX142" fmla="*/ 1051482 w 2063611"/>
                <a:gd name="connsiteY142" fmla="*/ 315277 h 4113807"/>
                <a:gd name="connsiteX143" fmla="*/ 1045767 w 2063611"/>
                <a:gd name="connsiteY143" fmla="*/ 244792 h 4113807"/>
                <a:gd name="connsiteX144" fmla="*/ 1105775 w 2063611"/>
                <a:gd name="connsiteY144" fmla="*/ 204787 h 4113807"/>
                <a:gd name="connsiteX145" fmla="*/ 1057197 w 2063611"/>
                <a:gd name="connsiteY145" fmla="*/ 178117 h 4113807"/>
                <a:gd name="connsiteX146" fmla="*/ 984807 w 2063611"/>
                <a:gd name="connsiteY146" fmla="*/ 184785 h 4113807"/>
                <a:gd name="connsiteX147" fmla="*/ 989570 w 2063611"/>
                <a:gd name="connsiteY147" fmla="*/ 104775 h 4113807"/>
                <a:gd name="connsiteX148" fmla="*/ 941945 w 2063611"/>
                <a:gd name="connsiteY148" fmla="*/ 0 h 4113807"/>
                <a:gd name="connsiteX149" fmla="*/ 941945 w 2063611"/>
                <a:gd name="connsiteY149" fmla="*/ 0 h 4113807"/>
                <a:gd name="connsiteX150" fmla="*/ 941945 w 2063611"/>
                <a:gd name="connsiteY150" fmla="*/ 0 h 4113807"/>
                <a:gd name="connsiteX151" fmla="*/ 879080 w 2063611"/>
                <a:gd name="connsiteY151" fmla="*/ 280035 h 4113807"/>
                <a:gd name="connsiteX152" fmla="*/ 900987 w 2063611"/>
                <a:gd name="connsiteY152" fmla="*/ 320040 h 4113807"/>
                <a:gd name="connsiteX153" fmla="*/ 879080 w 2063611"/>
                <a:gd name="connsiteY153" fmla="*/ 280035 h 4113807"/>
                <a:gd name="connsiteX154" fmla="*/ 856220 w 2063611"/>
                <a:gd name="connsiteY154" fmla="*/ 397192 h 4113807"/>
                <a:gd name="connsiteX155" fmla="*/ 869555 w 2063611"/>
                <a:gd name="connsiteY155" fmla="*/ 428625 h 4113807"/>
                <a:gd name="connsiteX156" fmla="*/ 856220 w 2063611"/>
                <a:gd name="connsiteY156" fmla="*/ 397192 h 4113807"/>
                <a:gd name="connsiteX157" fmla="*/ 1109585 w 2063611"/>
                <a:gd name="connsiteY157" fmla="*/ 462915 h 4113807"/>
                <a:gd name="connsiteX158" fmla="*/ 1059102 w 2063611"/>
                <a:gd name="connsiteY158" fmla="*/ 503872 h 4113807"/>
                <a:gd name="connsiteX159" fmla="*/ 1109585 w 2063611"/>
                <a:gd name="connsiteY159" fmla="*/ 462915 h 4113807"/>
                <a:gd name="connsiteX160" fmla="*/ 1001952 w 2063611"/>
                <a:gd name="connsiteY160" fmla="*/ 577215 h 4113807"/>
                <a:gd name="connsiteX161" fmla="*/ 1021955 w 2063611"/>
                <a:gd name="connsiteY161" fmla="*/ 592455 h 4113807"/>
                <a:gd name="connsiteX162" fmla="*/ 1001952 w 2063611"/>
                <a:gd name="connsiteY162" fmla="*/ 577215 h 4113807"/>
                <a:gd name="connsiteX163" fmla="*/ 1001952 w 2063611"/>
                <a:gd name="connsiteY163" fmla="*/ 577215 h 4113807"/>
                <a:gd name="connsiteX164" fmla="*/ 1103870 w 2063611"/>
                <a:gd name="connsiteY164" fmla="*/ 596265 h 4113807"/>
                <a:gd name="connsiteX165" fmla="*/ 1103870 w 2063611"/>
                <a:gd name="connsiteY165" fmla="*/ 596265 h 4113807"/>
                <a:gd name="connsiteX166" fmla="*/ 1243887 w 2063611"/>
                <a:gd name="connsiteY166" fmla="*/ 625792 h 4113807"/>
                <a:gd name="connsiteX167" fmla="*/ 1243887 w 2063611"/>
                <a:gd name="connsiteY167" fmla="*/ 625792 h 4113807"/>
                <a:gd name="connsiteX168" fmla="*/ 1025765 w 2063611"/>
                <a:gd name="connsiteY168" fmla="*/ 753427 h 4113807"/>
                <a:gd name="connsiteX169" fmla="*/ 1021002 w 2063611"/>
                <a:gd name="connsiteY169" fmla="*/ 773430 h 4113807"/>
                <a:gd name="connsiteX170" fmla="*/ 1025765 w 2063611"/>
                <a:gd name="connsiteY170" fmla="*/ 753427 h 4113807"/>
                <a:gd name="connsiteX171" fmla="*/ 1025765 w 2063611"/>
                <a:gd name="connsiteY171" fmla="*/ 753427 h 4113807"/>
                <a:gd name="connsiteX172" fmla="*/ 954327 w 2063611"/>
                <a:gd name="connsiteY172" fmla="*/ 860107 h 4113807"/>
                <a:gd name="connsiteX173" fmla="*/ 954327 w 2063611"/>
                <a:gd name="connsiteY173" fmla="*/ 860107 h 4113807"/>
                <a:gd name="connsiteX174" fmla="*/ 1029575 w 2063611"/>
                <a:gd name="connsiteY174" fmla="*/ 877252 h 4113807"/>
                <a:gd name="connsiteX175" fmla="*/ 1029575 w 2063611"/>
                <a:gd name="connsiteY175" fmla="*/ 877252 h 4113807"/>
                <a:gd name="connsiteX176" fmla="*/ 914322 w 2063611"/>
                <a:gd name="connsiteY176" fmla="*/ 881062 h 4113807"/>
                <a:gd name="connsiteX177" fmla="*/ 914322 w 2063611"/>
                <a:gd name="connsiteY177" fmla="*/ 881062 h 4113807"/>
                <a:gd name="connsiteX178" fmla="*/ 867650 w 2063611"/>
                <a:gd name="connsiteY178" fmla="*/ 897255 h 4113807"/>
                <a:gd name="connsiteX179" fmla="*/ 867650 w 2063611"/>
                <a:gd name="connsiteY179" fmla="*/ 897255 h 4113807"/>
                <a:gd name="connsiteX180" fmla="*/ 674292 w 2063611"/>
                <a:gd name="connsiteY180" fmla="*/ 897255 h 4113807"/>
                <a:gd name="connsiteX181" fmla="*/ 770495 w 2063611"/>
                <a:gd name="connsiteY181" fmla="*/ 939165 h 4113807"/>
                <a:gd name="connsiteX182" fmla="*/ 674292 w 2063611"/>
                <a:gd name="connsiteY182" fmla="*/ 897255 h 4113807"/>
                <a:gd name="connsiteX183" fmla="*/ 1525827 w 2063611"/>
                <a:gd name="connsiteY183" fmla="*/ 1320165 h 4113807"/>
                <a:gd name="connsiteX184" fmla="*/ 1525827 w 2063611"/>
                <a:gd name="connsiteY184" fmla="*/ 1320165 h 4113807"/>
                <a:gd name="connsiteX185" fmla="*/ 750492 w 2063611"/>
                <a:gd name="connsiteY185" fmla="*/ 1416367 h 4113807"/>
                <a:gd name="connsiteX186" fmla="*/ 750492 w 2063611"/>
                <a:gd name="connsiteY186" fmla="*/ 1416367 h 4113807"/>
                <a:gd name="connsiteX187" fmla="*/ 1551545 w 2063611"/>
                <a:gd name="connsiteY187" fmla="*/ 1757362 h 4113807"/>
                <a:gd name="connsiteX188" fmla="*/ 1551545 w 2063611"/>
                <a:gd name="connsiteY188" fmla="*/ 1757362 h 4113807"/>
                <a:gd name="connsiteX189" fmla="*/ 1759190 w 2063611"/>
                <a:gd name="connsiteY189" fmla="*/ 1800225 h 4113807"/>
                <a:gd name="connsiteX190" fmla="*/ 1759190 w 2063611"/>
                <a:gd name="connsiteY190" fmla="*/ 1800225 h 4113807"/>
                <a:gd name="connsiteX191" fmla="*/ 1762047 w 2063611"/>
                <a:gd name="connsiteY191" fmla="*/ 1999297 h 4113807"/>
                <a:gd name="connsiteX192" fmla="*/ 1762047 w 2063611"/>
                <a:gd name="connsiteY192" fmla="*/ 1999297 h 4113807"/>
                <a:gd name="connsiteX193" fmla="*/ 144702 w 2063611"/>
                <a:gd name="connsiteY193" fmla="*/ 2322195 h 4113807"/>
                <a:gd name="connsiteX194" fmla="*/ 144702 w 2063611"/>
                <a:gd name="connsiteY194" fmla="*/ 2322195 h 4113807"/>
                <a:gd name="connsiteX195" fmla="*/ 294245 w 2063611"/>
                <a:gd name="connsiteY195" fmla="*/ 2390775 h 4113807"/>
                <a:gd name="connsiteX196" fmla="*/ 461885 w 2063611"/>
                <a:gd name="connsiteY196" fmla="*/ 2419350 h 4113807"/>
                <a:gd name="connsiteX197" fmla="*/ 294245 w 2063611"/>
                <a:gd name="connsiteY197" fmla="*/ 2390775 h 4113807"/>
                <a:gd name="connsiteX198" fmla="*/ 510462 w 2063611"/>
                <a:gd name="connsiteY198" fmla="*/ 2399347 h 4113807"/>
                <a:gd name="connsiteX199" fmla="*/ 510462 w 2063611"/>
                <a:gd name="connsiteY199" fmla="*/ 2399347 h 4113807"/>
                <a:gd name="connsiteX200" fmla="*/ 416165 w 2063611"/>
                <a:gd name="connsiteY200" fmla="*/ 2728912 h 4113807"/>
                <a:gd name="connsiteX201" fmla="*/ 416165 w 2063611"/>
                <a:gd name="connsiteY201" fmla="*/ 2728912 h 4113807"/>
                <a:gd name="connsiteX0" fmla="*/ 941945 w 2063611"/>
                <a:gd name="connsiteY0" fmla="*/ 0 h 4103409"/>
                <a:gd name="connsiteX1" fmla="*/ 876222 w 2063611"/>
                <a:gd name="connsiteY1" fmla="*/ 98107 h 4103409"/>
                <a:gd name="connsiteX2" fmla="*/ 901940 w 2063611"/>
                <a:gd name="connsiteY2" fmla="*/ 231457 h 4103409"/>
                <a:gd name="connsiteX3" fmla="*/ 826692 w 2063611"/>
                <a:gd name="connsiteY3" fmla="*/ 186690 h 4103409"/>
                <a:gd name="connsiteX4" fmla="*/ 810500 w 2063611"/>
                <a:gd name="connsiteY4" fmla="*/ 294322 h 4103409"/>
                <a:gd name="connsiteX5" fmla="*/ 802880 w 2063611"/>
                <a:gd name="connsiteY5" fmla="*/ 320992 h 4103409"/>
                <a:gd name="connsiteX6" fmla="*/ 677150 w 2063611"/>
                <a:gd name="connsiteY6" fmla="*/ 374332 h 4103409"/>
                <a:gd name="connsiteX7" fmla="*/ 696200 w 2063611"/>
                <a:gd name="connsiteY7" fmla="*/ 443865 h 4103409"/>
                <a:gd name="connsiteX8" fmla="*/ 707630 w 2063611"/>
                <a:gd name="connsiteY8" fmla="*/ 532447 h 4103409"/>
                <a:gd name="connsiteX9" fmla="*/ 820977 w 2063611"/>
                <a:gd name="connsiteY9" fmla="*/ 566737 h 4103409"/>
                <a:gd name="connsiteX10" fmla="*/ 940040 w 2063611"/>
                <a:gd name="connsiteY10" fmla="*/ 570547 h 4103409"/>
                <a:gd name="connsiteX11" fmla="*/ 724775 w 2063611"/>
                <a:gd name="connsiteY11" fmla="*/ 611505 h 4103409"/>
                <a:gd name="connsiteX12" fmla="*/ 523797 w 2063611"/>
                <a:gd name="connsiteY12" fmla="*/ 594360 h 4103409"/>
                <a:gd name="connsiteX13" fmla="*/ 590472 w 2063611"/>
                <a:gd name="connsiteY13" fmla="*/ 641985 h 4103409"/>
                <a:gd name="connsiteX14" fmla="*/ 621905 w 2063611"/>
                <a:gd name="connsiteY14" fmla="*/ 681037 h 4103409"/>
                <a:gd name="connsiteX15" fmla="*/ 707630 w 2063611"/>
                <a:gd name="connsiteY15" fmla="*/ 721042 h 4103409"/>
                <a:gd name="connsiteX16" fmla="*/ 940040 w 2063611"/>
                <a:gd name="connsiteY16" fmla="*/ 681990 h 4103409"/>
                <a:gd name="connsiteX17" fmla="*/ 667625 w 2063611"/>
                <a:gd name="connsiteY17" fmla="*/ 751522 h 4103409"/>
                <a:gd name="connsiteX18" fmla="*/ 520940 w 2063611"/>
                <a:gd name="connsiteY18" fmla="*/ 781050 h 4103409"/>
                <a:gd name="connsiteX19" fmla="*/ 523797 w 2063611"/>
                <a:gd name="connsiteY19" fmla="*/ 839152 h 4103409"/>
                <a:gd name="connsiteX20" fmla="*/ 561897 w 2063611"/>
                <a:gd name="connsiteY20" fmla="*/ 905827 h 4103409"/>
                <a:gd name="connsiteX21" fmla="*/ 495222 w 2063611"/>
                <a:gd name="connsiteY21" fmla="*/ 951547 h 4103409"/>
                <a:gd name="connsiteX22" fmla="*/ 402830 w 2063611"/>
                <a:gd name="connsiteY22" fmla="*/ 965835 h 4103409"/>
                <a:gd name="connsiteX23" fmla="*/ 539990 w 2063611"/>
                <a:gd name="connsiteY23" fmla="*/ 1060132 h 4103409"/>
                <a:gd name="connsiteX24" fmla="*/ 722870 w 2063611"/>
                <a:gd name="connsiteY24" fmla="*/ 1148715 h 4103409"/>
                <a:gd name="connsiteX25" fmla="*/ 401877 w 2063611"/>
                <a:gd name="connsiteY25" fmla="*/ 1197292 h 4103409"/>
                <a:gd name="connsiteX26" fmla="*/ 523797 w 2063611"/>
                <a:gd name="connsiteY26" fmla="*/ 1303020 h 4103409"/>
                <a:gd name="connsiteX27" fmla="*/ 359015 w 2063611"/>
                <a:gd name="connsiteY27" fmla="*/ 1358265 h 4103409"/>
                <a:gd name="connsiteX28" fmla="*/ 630477 w 2063611"/>
                <a:gd name="connsiteY28" fmla="*/ 1405890 h 4103409"/>
                <a:gd name="connsiteX29" fmla="*/ 610475 w 2063611"/>
                <a:gd name="connsiteY29" fmla="*/ 1480185 h 4103409"/>
                <a:gd name="connsiteX30" fmla="*/ 279005 w 2063611"/>
                <a:gd name="connsiteY30" fmla="*/ 1581150 h 4103409"/>
                <a:gd name="connsiteX31" fmla="*/ 543800 w 2063611"/>
                <a:gd name="connsiteY31" fmla="*/ 1681162 h 4103409"/>
                <a:gd name="connsiteX32" fmla="*/ 620000 w 2063611"/>
                <a:gd name="connsiteY32" fmla="*/ 1659255 h 4103409"/>
                <a:gd name="connsiteX33" fmla="*/ 727632 w 2063611"/>
                <a:gd name="connsiteY33" fmla="*/ 1655445 h 4103409"/>
                <a:gd name="connsiteX34" fmla="*/ 597140 w 2063611"/>
                <a:gd name="connsiteY34" fmla="*/ 1752600 h 4103409"/>
                <a:gd name="connsiteX35" fmla="*/ 210425 w 2063611"/>
                <a:gd name="connsiteY35" fmla="*/ 1787842 h 4103409"/>
                <a:gd name="connsiteX36" fmla="*/ 207567 w 2063611"/>
                <a:gd name="connsiteY36" fmla="*/ 1855470 h 4103409"/>
                <a:gd name="connsiteX37" fmla="*/ 328535 w 2063611"/>
                <a:gd name="connsiteY37" fmla="*/ 1906905 h 4103409"/>
                <a:gd name="connsiteX38" fmla="*/ 465695 w 2063611"/>
                <a:gd name="connsiteY38" fmla="*/ 1909762 h 4103409"/>
                <a:gd name="connsiteX39" fmla="*/ 546657 w 2063611"/>
                <a:gd name="connsiteY39" fmla="*/ 1945957 h 4103409"/>
                <a:gd name="connsiteX40" fmla="*/ 595235 w 2063611"/>
                <a:gd name="connsiteY40" fmla="*/ 1997392 h 4103409"/>
                <a:gd name="connsiteX41" fmla="*/ 268527 w 2063611"/>
                <a:gd name="connsiteY41" fmla="*/ 2017395 h 4103409"/>
                <a:gd name="connsiteX42" fmla="*/ 229475 w 2063611"/>
                <a:gd name="connsiteY42" fmla="*/ 2042160 h 4103409"/>
                <a:gd name="connsiteX43" fmla="*/ 255192 w 2063611"/>
                <a:gd name="connsiteY43" fmla="*/ 2085022 h 4103409"/>
                <a:gd name="connsiteX44" fmla="*/ 413307 w 2063611"/>
                <a:gd name="connsiteY44" fmla="*/ 2144077 h 4103409"/>
                <a:gd name="connsiteX45" fmla="*/ 473315 w 2063611"/>
                <a:gd name="connsiteY45" fmla="*/ 2166937 h 4103409"/>
                <a:gd name="connsiteX46" fmla="*/ 262812 w 2063611"/>
                <a:gd name="connsiteY46" fmla="*/ 2221230 h 4103409"/>
                <a:gd name="connsiteX47" fmla="*/ 98982 w 2063611"/>
                <a:gd name="connsiteY47" fmla="*/ 2243137 h 4103409"/>
                <a:gd name="connsiteX48" fmla="*/ 38022 w 2063611"/>
                <a:gd name="connsiteY48" fmla="*/ 2283142 h 4103409"/>
                <a:gd name="connsiteX49" fmla="*/ 77075 w 2063611"/>
                <a:gd name="connsiteY49" fmla="*/ 2346007 h 4103409"/>
                <a:gd name="connsiteX50" fmla="*/ 196137 w 2063611"/>
                <a:gd name="connsiteY50" fmla="*/ 2437447 h 4103409"/>
                <a:gd name="connsiteX51" fmla="*/ 165657 w 2063611"/>
                <a:gd name="connsiteY51" fmla="*/ 2471737 h 4103409"/>
                <a:gd name="connsiteX52" fmla="*/ 194232 w 2063611"/>
                <a:gd name="connsiteY52" fmla="*/ 2512695 h 4103409"/>
                <a:gd name="connsiteX53" fmla="*/ 294245 w 2063611"/>
                <a:gd name="connsiteY53" fmla="*/ 2551747 h 4103409"/>
                <a:gd name="connsiteX54" fmla="*/ 69455 w 2063611"/>
                <a:gd name="connsiteY54" fmla="*/ 2582227 h 4103409"/>
                <a:gd name="connsiteX55" fmla="*/ 51357 w 2063611"/>
                <a:gd name="connsiteY55" fmla="*/ 2652712 h 4103409"/>
                <a:gd name="connsiteX56" fmla="*/ 103745 w 2063611"/>
                <a:gd name="connsiteY56" fmla="*/ 2686050 h 4103409"/>
                <a:gd name="connsiteX57" fmla="*/ 207567 w 2063611"/>
                <a:gd name="connsiteY57" fmla="*/ 2720340 h 4103409"/>
                <a:gd name="connsiteX58" fmla="*/ 255192 w 2063611"/>
                <a:gd name="connsiteY58" fmla="*/ 2748915 h 4103409"/>
                <a:gd name="connsiteX59" fmla="*/ 351395 w 2063611"/>
                <a:gd name="connsiteY59" fmla="*/ 2726055 h 4103409"/>
                <a:gd name="connsiteX60" fmla="*/ 247572 w 2063611"/>
                <a:gd name="connsiteY60" fmla="*/ 2751772 h 4103409"/>
                <a:gd name="connsiteX61" fmla="*/ 38022 w 2063611"/>
                <a:gd name="connsiteY61" fmla="*/ 2799397 h 4103409"/>
                <a:gd name="connsiteX62" fmla="*/ 38975 w 2063611"/>
                <a:gd name="connsiteY62" fmla="*/ 2858452 h 4103409"/>
                <a:gd name="connsiteX63" fmla="*/ 81837 w 2063611"/>
                <a:gd name="connsiteY63" fmla="*/ 2887980 h 4103409"/>
                <a:gd name="connsiteX64" fmla="*/ 148512 w 2063611"/>
                <a:gd name="connsiteY64" fmla="*/ 2895600 h 4103409"/>
                <a:gd name="connsiteX65" fmla="*/ 336155 w 2063611"/>
                <a:gd name="connsiteY65" fmla="*/ 2907030 h 4103409"/>
                <a:gd name="connsiteX66" fmla="*/ 294245 w 2063611"/>
                <a:gd name="connsiteY66" fmla="*/ 2948940 h 4103409"/>
                <a:gd name="connsiteX67" fmla="*/ 354252 w 2063611"/>
                <a:gd name="connsiteY67" fmla="*/ 2973705 h 4103409"/>
                <a:gd name="connsiteX68" fmla="*/ 504747 w 2063611"/>
                <a:gd name="connsiteY68" fmla="*/ 3022282 h 4103409"/>
                <a:gd name="connsiteX69" fmla="*/ 596187 w 2063611"/>
                <a:gd name="connsiteY69" fmla="*/ 3050857 h 4103409"/>
                <a:gd name="connsiteX70" fmla="*/ 818120 w 2063611"/>
                <a:gd name="connsiteY70" fmla="*/ 2947035 h 4103409"/>
                <a:gd name="connsiteX71" fmla="*/ 950517 w 2063611"/>
                <a:gd name="connsiteY71" fmla="*/ 2920365 h 4103409"/>
                <a:gd name="connsiteX72" fmla="*/ 917943 w 2063611"/>
                <a:gd name="connsiteY72" fmla="*/ 4088766 h 4103409"/>
                <a:gd name="connsiteX73" fmla="*/ 1156184 w 2063611"/>
                <a:gd name="connsiteY73" fmla="*/ 4100199 h 4103409"/>
                <a:gd name="connsiteX74" fmla="*/ 1112442 w 2063611"/>
                <a:gd name="connsiteY74" fmla="*/ 3013710 h 4103409"/>
                <a:gd name="connsiteX75" fmla="*/ 1184832 w 2063611"/>
                <a:gd name="connsiteY75" fmla="*/ 2989897 h 4103409"/>
                <a:gd name="connsiteX76" fmla="*/ 1461057 w 2063611"/>
                <a:gd name="connsiteY76" fmla="*/ 3019425 h 4103409"/>
                <a:gd name="connsiteX77" fmla="*/ 1554402 w 2063611"/>
                <a:gd name="connsiteY77" fmla="*/ 2995612 h 4103409"/>
                <a:gd name="connsiteX78" fmla="*/ 1672512 w 2063611"/>
                <a:gd name="connsiteY78" fmla="*/ 3023235 h 4103409"/>
                <a:gd name="connsiteX79" fmla="*/ 1741092 w 2063611"/>
                <a:gd name="connsiteY79" fmla="*/ 2988945 h 4103409"/>
                <a:gd name="connsiteX80" fmla="*/ 1886825 w 2063611"/>
                <a:gd name="connsiteY80" fmla="*/ 3002280 h 4103409"/>
                <a:gd name="connsiteX81" fmla="*/ 1881110 w 2063611"/>
                <a:gd name="connsiteY81" fmla="*/ 2937510 h 4103409"/>
                <a:gd name="connsiteX82" fmla="*/ 1957310 w 2063611"/>
                <a:gd name="connsiteY82" fmla="*/ 2940367 h 4103409"/>
                <a:gd name="connsiteX83" fmla="*/ 1941117 w 2063611"/>
                <a:gd name="connsiteY83" fmla="*/ 2906077 h 4103409"/>
                <a:gd name="connsiteX84" fmla="*/ 1836342 w 2063611"/>
                <a:gd name="connsiteY84" fmla="*/ 2846070 h 4103409"/>
                <a:gd name="connsiteX85" fmla="*/ 1876347 w 2063611"/>
                <a:gd name="connsiteY85" fmla="*/ 2811780 h 4103409"/>
                <a:gd name="connsiteX86" fmla="*/ 1902065 w 2063611"/>
                <a:gd name="connsiteY86" fmla="*/ 2783205 h 4103409"/>
                <a:gd name="connsiteX87" fmla="*/ 2024937 w 2063611"/>
                <a:gd name="connsiteY87" fmla="*/ 2750820 h 4103409"/>
                <a:gd name="connsiteX88" fmla="*/ 2029700 w 2063611"/>
                <a:gd name="connsiteY88" fmla="*/ 2704147 h 4103409"/>
                <a:gd name="connsiteX89" fmla="*/ 2001125 w 2063611"/>
                <a:gd name="connsiteY89" fmla="*/ 2663190 h 4103409"/>
                <a:gd name="connsiteX90" fmla="*/ 1936355 w 2063611"/>
                <a:gd name="connsiteY90" fmla="*/ 2638425 h 4103409"/>
                <a:gd name="connsiteX91" fmla="*/ 1785860 w 2063611"/>
                <a:gd name="connsiteY91" fmla="*/ 2644140 h 4103409"/>
                <a:gd name="connsiteX92" fmla="*/ 1490585 w 2063611"/>
                <a:gd name="connsiteY92" fmla="*/ 2531745 h 4103409"/>
                <a:gd name="connsiteX93" fmla="*/ 1584882 w 2063611"/>
                <a:gd name="connsiteY93" fmla="*/ 2527935 h 4103409"/>
                <a:gd name="connsiteX94" fmla="*/ 1817292 w 2063611"/>
                <a:gd name="connsiteY94" fmla="*/ 2559367 h 4103409"/>
                <a:gd name="connsiteX95" fmla="*/ 1931592 w 2063611"/>
                <a:gd name="connsiteY95" fmla="*/ 2442210 h 4103409"/>
                <a:gd name="connsiteX96" fmla="*/ 1993505 w 2063611"/>
                <a:gd name="connsiteY96" fmla="*/ 2409825 h 4103409"/>
                <a:gd name="connsiteX97" fmla="*/ 1985885 w 2063611"/>
                <a:gd name="connsiteY97" fmla="*/ 2380297 h 4103409"/>
                <a:gd name="connsiteX98" fmla="*/ 1542020 w 2063611"/>
                <a:gd name="connsiteY98" fmla="*/ 2321242 h 4103409"/>
                <a:gd name="connsiteX99" fmla="*/ 1547735 w 2063611"/>
                <a:gd name="connsiteY99" fmla="*/ 2275522 h 4103409"/>
                <a:gd name="connsiteX100" fmla="*/ 1816340 w 2063611"/>
                <a:gd name="connsiteY100" fmla="*/ 2284095 h 4103409"/>
                <a:gd name="connsiteX101" fmla="*/ 1987790 w 2063611"/>
                <a:gd name="connsiteY101" fmla="*/ 2151697 h 4103409"/>
                <a:gd name="connsiteX102" fmla="*/ 2006840 w 2063611"/>
                <a:gd name="connsiteY102" fmla="*/ 2117407 h 4103409"/>
                <a:gd name="connsiteX103" fmla="*/ 1692515 w 2063611"/>
                <a:gd name="connsiteY103" fmla="*/ 2054542 h 4103409"/>
                <a:gd name="connsiteX104" fmla="*/ 1801100 w 2063611"/>
                <a:gd name="connsiteY104" fmla="*/ 2020252 h 4103409"/>
                <a:gd name="connsiteX105" fmla="*/ 1829675 w 2063611"/>
                <a:gd name="connsiteY105" fmla="*/ 1993582 h 4103409"/>
                <a:gd name="connsiteX106" fmla="*/ 1868727 w 2063611"/>
                <a:gd name="connsiteY106" fmla="*/ 1927860 h 4103409"/>
                <a:gd name="connsiteX107" fmla="*/ 1593455 w 2063611"/>
                <a:gd name="connsiteY107" fmla="*/ 1862137 h 4103409"/>
                <a:gd name="connsiteX108" fmla="*/ 1816340 w 2063611"/>
                <a:gd name="connsiteY108" fmla="*/ 1730692 h 4103409"/>
                <a:gd name="connsiteX109" fmla="*/ 1584882 w 2063611"/>
                <a:gd name="connsiteY109" fmla="*/ 1722120 h 4103409"/>
                <a:gd name="connsiteX110" fmla="*/ 1632507 w 2063611"/>
                <a:gd name="connsiteY110" fmla="*/ 1685925 h 4103409"/>
                <a:gd name="connsiteX111" fmla="*/ 1641080 w 2063611"/>
                <a:gd name="connsiteY111" fmla="*/ 1644967 h 4103409"/>
                <a:gd name="connsiteX112" fmla="*/ 1430577 w 2063611"/>
                <a:gd name="connsiteY112" fmla="*/ 1605915 h 4103409"/>
                <a:gd name="connsiteX113" fmla="*/ 1512492 w 2063611"/>
                <a:gd name="connsiteY113" fmla="*/ 1549717 h 4103409"/>
                <a:gd name="connsiteX114" fmla="*/ 1690610 w 2063611"/>
                <a:gd name="connsiteY114" fmla="*/ 1452562 h 4103409"/>
                <a:gd name="connsiteX115" fmla="*/ 1532495 w 2063611"/>
                <a:gd name="connsiteY115" fmla="*/ 1428750 h 4103409"/>
                <a:gd name="connsiteX116" fmla="*/ 1513445 w 2063611"/>
                <a:gd name="connsiteY116" fmla="*/ 1381125 h 4103409"/>
                <a:gd name="connsiteX117" fmla="*/ 1275320 w 2063611"/>
                <a:gd name="connsiteY117" fmla="*/ 1353502 h 4103409"/>
                <a:gd name="connsiteX118" fmla="*/ 1561070 w 2063611"/>
                <a:gd name="connsiteY118" fmla="*/ 1321117 h 4103409"/>
                <a:gd name="connsiteX119" fmla="*/ 1586787 w 2063611"/>
                <a:gd name="connsiteY119" fmla="*/ 1202055 h 4103409"/>
                <a:gd name="connsiteX120" fmla="*/ 1433435 w 2063611"/>
                <a:gd name="connsiteY120" fmla="*/ 1143952 h 4103409"/>
                <a:gd name="connsiteX121" fmla="*/ 1120062 w 2063611"/>
                <a:gd name="connsiteY121" fmla="*/ 1087755 h 4103409"/>
                <a:gd name="connsiteX122" fmla="*/ 1302942 w 2063611"/>
                <a:gd name="connsiteY122" fmla="*/ 1102042 h 4103409"/>
                <a:gd name="connsiteX123" fmla="*/ 1399145 w 2063611"/>
                <a:gd name="connsiteY123" fmla="*/ 1087755 h 4103409"/>
                <a:gd name="connsiteX124" fmla="*/ 1501062 w 2063611"/>
                <a:gd name="connsiteY124" fmla="*/ 1033462 h 4103409"/>
                <a:gd name="connsiteX125" fmla="*/ 1524875 w 2063611"/>
                <a:gd name="connsiteY125" fmla="*/ 962025 h 4103409"/>
                <a:gd name="connsiteX126" fmla="*/ 1414385 w 2063611"/>
                <a:gd name="connsiteY126" fmla="*/ 931545 h 4103409"/>
                <a:gd name="connsiteX127" fmla="*/ 1147685 w 2063611"/>
                <a:gd name="connsiteY127" fmla="*/ 896302 h 4103409"/>
                <a:gd name="connsiteX128" fmla="*/ 1297227 w 2063611"/>
                <a:gd name="connsiteY128" fmla="*/ 877252 h 4103409"/>
                <a:gd name="connsiteX129" fmla="*/ 1344852 w 2063611"/>
                <a:gd name="connsiteY129" fmla="*/ 861060 h 4103409"/>
                <a:gd name="connsiteX130" fmla="*/ 1473440 w 2063611"/>
                <a:gd name="connsiteY130" fmla="*/ 824865 h 4103409"/>
                <a:gd name="connsiteX131" fmla="*/ 1356282 w 2063611"/>
                <a:gd name="connsiteY131" fmla="*/ 791527 h 4103409"/>
                <a:gd name="connsiteX132" fmla="*/ 1123872 w 2063611"/>
                <a:gd name="connsiteY132" fmla="*/ 748665 h 4103409"/>
                <a:gd name="connsiteX133" fmla="*/ 1012430 w 2063611"/>
                <a:gd name="connsiteY133" fmla="*/ 648652 h 4103409"/>
                <a:gd name="connsiteX134" fmla="*/ 1081010 w 2063611"/>
                <a:gd name="connsiteY134" fmla="*/ 666750 h 4103409"/>
                <a:gd name="connsiteX135" fmla="*/ 1237220 w 2063611"/>
                <a:gd name="connsiteY135" fmla="*/ 720090 h 4103409"/>
                <a:gd name="connsiteX136" fmla="*/ 1382000 w 2063611"/>
                <a:gd name="connsiteY136" fmla="*/ 660082 h 4103409"/>
                <a:gd name="connsiteX137" fmla="*/ 1167687 w 2063611"/>
                <a:gd name="connsiteY137" fmla="*/ 582930 h 4103409"/>
                <a:gd name="connsiteX138" fmla="*/ 1173402 w 2063611"/>
                <a:gd name="connsiteY138" fmla="*/ 506730 h 4103409"/>
                <a:gd name="connsiteX139" fmla="*/ 1221027 w 2063611"/>
                <a:gd name="connsiteY139" fmla="*/ 408622 h 4103409"/>
                <a:gd name="connsiteX140" fmla="*/ 1244840 w 2063611"/>
                <a:gd name="connsiteY140" fmla="*/ 291465 h 4103409"/>
                <a:gd name="connsiteX141" fmla="*/ 1028622 w 2063611"/>
                <a:gd name="connsiteY141" fmla="*/ 443865 h 4103409"/>
                <a:gd name="connsiteX142" fmla="*/ 1051482 w 2063611"/>
                <a:gd name="connsiteY142" fmla="*/ 315277 h 4103409"/>
                <a:gd name="connsiteX143" fmla="*/ 1045767 w 2063611"/>
                <a:gd name="connsiteY143" fmla="*/ 244792 h 4103409"/>
                <a:gd name="connsiteX144" fmla="*/ 1105775 w 2063611"/>
                <a:gd name="connsiteY144" fmla="*/ 204787 h 4103409"/>
                <a:gd name="connsiteX145" fmla="*/ 1057197 w 2063611"/>
                <a:gd name="connsiteY145" fmla="*/ 178117 h 4103409"/>
                <a:gd name="connsiteX146" fmla="*/ 984807 w 2063611"/>
                <a:gd name="connsiteY146" fmla="*/ 184785 h 4103409"/>
                <a:gd name="connsiteX147" fmla="*/ 989570 w 2063611"/>
                <a:gd name="connsiteY147" fmla="*/ 104775 h 4103409"/>
                <a:gd name="connsiteX148" fmla="*/ 941945 w 2063611"/>
                <a:gd name="connsiteY148" fmla="*/ 0 h 4103409"/>
                <a:gd name="connsiteX149" fmla="*/ 941945 w 2063611"/>
                <a:gd name="connsiteY149" fmla="*/ 0 h 4103409"/>
                <a:gd name="connsiteX150" fmla="*/ 941945 w 2063611"/>
                <a:gd name="connsiteY150" fmla="*/ 0 h 4103409"/>
                <a:gd name="connsiteX151" fmla="*/ 879080 w 2063611"/>
                <a:gd name="connsiteY151" fmla="*/ 280035 h 4103409"/>
                <a:gd name="connsiteX152" fmla="*/ 900987 w 2063611"/>
                <a:gd name="connsiteY152" fmla="*/ 320040 h 4103409"/>
                <a:gd name="connsiteX153" fmla="*/ 879080 w 2063611"/>
                <a:gd name="connsiteY153" fmla="*/ 280035 h 4103409"/>
                <a:gd name="connsiteX154" fmla="*/ 856220 w 2063611"/>
                <a:gd name="connsiteY154" fmla="*/ 397192 h 4103409"/>
                <a:gd name="connsiteX155" fmla="*/ 869555 w 2063611"/>
                <a:gd name="connsiteY155" fmla="*/ 428625 h 4103409"/>
                <a:gd name="connsiteX156" fmla="*/ 856220 w 2063611"/>
                <a:gd name="connsiteY156" fmla="*/ 397192 h 4103409"/>
                <a:gd name="connsiteX157" fmla="*/ 1109585 w 2063611"/>
                <a:gd name="connsiteY157" fmla="*/ 462915 h 4103409"/>
                <a:gd name="connsiteX158" fmla="*/ 1059102 w 2063611"/>
                <a:gd name="connsiteY158" fmla="*/ 503872 h 4103409"/>
                <a:gd name="connsiteX159" fmla="*/ 1109585 w 2063611"/>
                <a:gd name="connsiteY159" fmla="*/ 462915 h 4103409"/>
                <a:gd name="connsiteX160" fmla="*/ 1001952 w 2063611"/>
                <a:gd name="connsiteY160" fmla="*/ 577215 h 4103409"/>
                <a:gd name="connsiteX161" fmla="*/ 1021955 w 2063611"/>
                <a:gd name="connsiteY161" fmla="*/ 592455 h 4103409"/>
                <a:gd name="connsiteX162" fmla="*/ 1001952 w 2063611"/>
                <a:gd name="connsiteY162" fmla="*/ 577215 h 4103409"/>
                <a:gd name="connsiteX163" fmla="*/ 1001952 w 2063611"/>
                <a:gd name="connsiteY163" fmla="*/ 577215 h 4103409"/>
                <a:gd name="connsiteX164" fmla="*/ 1103870 w 2063611"/>
                <a:gd name="connsiteY164" fmla="*/ 596265 h 4103409"/>
                <a:gd name="connsiteX165" fmla="*/ 1103870 w 2063611"/>
                <a:gd name="connsiteY165" fmla="*/ 596265 h 4103409"/>
                <a:gd name="connsiteX166" fmla="*/ 1243887 w 2063611"/>
                <a:gd name="connsiteY166" fmla="*/ 625792 h 4103409"/>
                <a:gd name="connsiteX167" fmla="*/ 1243887 w 2063611"/>
                <a:gd name="connsiteY167" fmla="*/ 625792 h 4103409"/>
                <a:gd name="connsiteX168" fmla="*/ 1025765 w 2063611"/>
                <a:gd name="connsiteY168" fmla="*/ 753427 h 4103409"/>
                <a:gd name="connsiteX169" fmla="*/ 1021002 w 2063611"/>
                <a:gd name="connsiteY169" fmla="*/ 773430 h 4103409"/>
                <a:gd name="connsiteX170" fmla="*/ 1025765 w 2063611"/>
                <a:gd name="connsiteY170" fmla="*/ 753427 h 4103409"/>
                <a:gd name="connsiteX171" fmla="*/ 1025765 w 2063611"/>
                <a:gd name="connsiteY171" fmla="*/ 753427 h 4103409"/>
                <a:gd name="connsiteX172" fmla="*/ 954327 w 2063611"/>
                <a:gd name="connsiteY172" fmla="*/ 860107 h 4103409"/>
                <a:gd name="connsiteX173" fmla="*/ 954327 w 2063611"/>
                <a:gd name="connsiteY173" fmla="*/ 860107 h 4103409"/>
                <a:gd name="connsiteX174" fmla="*/ 1029575 w 2063611"/>
                <a:gd name="connsiteY174" fmla="*/ 877252 h 4103409"/>
                <a:gd name="connsiteX175" fmla="*/ 1029575 w 2063611"/>
                <a:gd name="connsiteY175" fmla="*/ 877252 h 4103409"/>
                <a:gd name="connsiteX176" fmla="*/ 914322 w 2063611"/>
                <a:gd name="connsiteY176" fmla="*/ 881062 h 4103409"/>
                <a:gd name="connsiteX177" fmla="*/ 914322 w 2063611"/>
                <a:gd name="connsiteY177" fmla="*/ 881062 h 4103409"/>
                <a:gd name="connsiteX178" fmla="*/ 867650 w 2063611"/>
                <a:gd name="connsiteY178" fmla="*/ 897255 h 4103409"/>
                <a:gd name="connsiteX179" fmla="*/ 867650 w 2063611"/>
                <a:gd name="connsiteY179" fmla="*/ 897255 h 4103409"/>
                <a:gd name="connsiteX180" fmla="*/ 674292 w 2063611"/>
                <a:gd name="connsiteY180" fmla="*/ 897255 h 4103409"/>
                <a:gd name="connsiteX181" fmla="*/ 770495 w 2063611"/>
                <a:gd name="connsiteY181" fmla="*/ 939165 h 4103409"/>
                <a:gd name="connsiteX182" fmla="*/ 674292 w 2063611"/>
                <a:gd name="connsiteY182" fmla="*/ 897255 h 4103409"/>
                <a:gd name="connsiteX183" fmla="*/ 1525827 w 2063611"/>
                <a:gd name="connsiteY183" fmla="*/ 1320165 h 4103409"/>
                <a:gd name="connsiteX184" fmla="*/ 1525827 w 2063611"/>
                <a:gd name="connsiteY184" fmla="*/ 1320165 h 4103409"/>
                <a:gd name="connsiteX185" fmla="*/ 750492 w 2063611"/>
                <a:gd name="connsiteY185" fmla="*/ 1416367 h 4103409"/>
                <a:gd name="connsiteX186" fmla="*/ 750492 w 2063611"/>
                <a:gd name="connsiteY186" fmla="*/ 1416367 h 4103409"/>
                <a:gd name="connsiteX187" fmla="*/ 1551545 w 2063611"/>
                <a:gd name="connsiteY187" fmla="*/ 1757362 h 4103409"/>
                <a:gd name="connsiteX188" fmla="*/ 1551545 w 2063611"/>
                <a:gd name="connsiteY188" fmla="*/ 1757362 h 4103409"/>
                <a:gd name="connsiteX189" fmla="*/ 1759190 w 2063611"/>
                <a:gd name="connsiteY189" fmla="*/ 1800225 h 4103409"/>
                <a:gd name="connsiteX190" fmla="*/ 1759190 w 2063611"/>
                <a:gd name="connsiteY190" fmla="*/ 1800225 h 4103409"/>
                <a:gd name="connsiteX191" fmla="*/ 1762047 w 2063611"/>
                <a:gd name="connsiteY191" fmla="*/ 1999297 h 4103409"/>
                <a:gd name="connsiteX192" fmla="*/ 1762047 w 2063611"/>
                <a:gd name="connsiteY192" fmla="*/ 1999297 h 4103409"/>
                <a:gd name="connsiteX193" fmla="*/ 144702 w 2063611"/>
                <a:gd name="connsiteY193" fmla="*/ 2322195 h 4103409"/>
                <a:gd name="connsiteX194" fmla="*/ 144702 w 2063611"/>
                <a:gd name="connsiteY194" fmla="*/ 2322195 h 4103409"/>
                <a:gd name="connsiteX195" fmla="*/ 294245 w 2063611"/>
                <a:gd name="connsiteY195" fmla="*/ 2390775 h 4103409"/>
                <a:gd name="connsiteX196" fmla="*/ 461885 w 2063611"/>
                <a:gd name="connsiteY196" fmla="*/ 2419350 h 4103409"/>
                <a:gd name="connsiteX197" fmla="*/ 294245 w 2063611"/>
                <a:gd name="connsiteY197" fmla="*/ 2390775 h 4103409"/>
                <a:gd name="connsiteX198" fmla="*/ 510462 w 2063611"/>
                <a:gd name="connsiteY198" fmla="*/ 2399347 h 4103409"/>
                <a:gd name="connsiteX199" fmla="*/ 510462 w 2063611"/>
                <a:gd name="connsiteY199" fmla="*/ 2399347 h 4103409"/>
                <a:gd name="connsiteX200" fmla="*/ 416165 w 2063611"/>
                <a:gd name="connsiteY200" fmla="*/ 2728912 h 4103409"/>
                <a:gd name="connsiteX201" fmla="*/ 416165 w 2063611"/>
                <a:gd name="connsiteY201" fmla="*/ 2728912 h 4103409"/>
                <a:gd name="connsiteX0" fmla="*/ 941945 w 2063611"/>
                <a:gd name="connsiteY0" fmla="*/ 0 h 4103409"/>
                <a:gd name="connsiteX1" fmla="*/ 876222 w 2063611"/>
                <a:gd name="connsiteY1" fmla="*/ 98107 h 4103409"/>
                <a:gd name="connsiteX2" fmla="*/ 901940 w 2063611"/>
                <a:gd name="connsiteY2" fmla="*/ 231457 h 4103409"/>
                <a:gd name="connsiteX3" fmla="*/ 826692 w 2063611"/>
                <a:gd name="connsiteY3" fmla="*/ 186690 h 4103409"/>
                <a:gd name="connsiteX4" fmla="*/ 810500 w 2063611"/>
                <a:gd name="connsiteY4" fmla="*/ 294322 h 4103409"/>
                <a:gd name="connsiteX5" fmla="*/ 802880 w 2063611"/>
                <a:gd name="connsiteY5" fmla="*/ 320992 h 4103409"/>
                <a:gd name="connsiteX6" fmla="*/ 677150 w 2063611"/>
                <a:gd name="connsiteY6" fmla="*/ 374332 h 4103409"/>
                <a:gd name="connsiteX7" fmla="*/ 696200 w 2063611"/>
                <a:gd name="connsiteY7" fmla="*/ 443865 h 4103409"/>
                <a:gd name="connsiteX8" fmla="*/ 707630 w 2063611"/>
                <a:gd name="connsiteY8" fmla="*/ 532447 h 4103409"/>
                <a:gd name="connsiteX9" fmla="*/ 820977 w 2063611"/>
                <a:gd name="connsiteY9" fmla="*/ 566737 h 4103409"/>
                <a:gd name="connsiteX10" fmla="*/ 940040 w 2063611"/>
                <a:gd name="connsiteY10" fmla="*/ 570547 h 4103409"/>
                <a:gd name="connsiteX11" fmla="*/ 724775 w 2063611"/>
                <a:gd name="connsiteY11" fmla="*/ 611505 h 4103409"/>
                <a:gd name="connsiteX12" fmla="*/ 523797 w 2063611"/>
                <a:gd name="connsiteY12" fmla="*/ 594360 h 4103409"/>
                <a:gd name="connsiteX13" fmla="*/ 590472 w 2063611"/>
                <a:gd name="connsiteY13" fmla="*/ 641985 h 4103409"/>
                <a:gd name="connsiteX14" fmla="*/ 621905 w 2063611"/>
                <a:gd name="connsiteY14" fmla="*/ 681037 h 4103409"/>
                <a:gd name="connsiteX15" fmla="*/ 707630 w 2063611"/>
                <a:gd name="connsiteY15" fmla="*/ 721042 h 4103409"/>
                <a:gd name="connsiteX16" fmla="*/ 940040 w 2063611"/>
                <a:gd name="connsiteY16" fmla="*/ 681990 h 4103409"/>
                <a:gd name="connsiteX17" fmla="*/ 667625 w 2063611"/>
                <a:gd name="connsiteY17" fmla="*/ 751522 h 4103409"/>
                <a:gd name="connsiteX18" fmla="*/ 520940 w 2063611"/>
                <a:gd name="connsiteY18" fmla="*/ 781050 h 4103409"/>
                <a:gd name="connsiteX19" fmla="*/ 523797 w 2063611"/>
                <a:gd name="connsiteY19" fmla="*/ 839152 h 4103409"/>
                <a:gd name="connsiteX20" fmla="*/ 561897 w 2063611"/>
                <a:gd name="connsiteY20" fmla="*/ 905827 h 4103409"/>
                <a:gd name="connsiteX21" fmla="*/ 495222 w 2063611"/>
                <a:gd name="connsiteY21" fmla="*/ 951547 h 4103409"/>
                <a:gd name="connsiteX22" fmla="*/ 402830 w 2063611"/>
                <a:gd name="connsiteY22" fmla="*/ 965835 h 4103409"/>
                <a:gd name="connsiteX23" fmla="*/ 539990 w 2063611"/>
                <a:gd name="connsiteY23" fmla="*/ 1060132 h 4103409"/>
                <a:gd name="connsiteX24" fmla="*/ 722870 w 2063611"/>
                <a:gd name="connsiteY24" fmla="*/ 1148715 h 4103409"/>
                <a:gd name="connsiteX25" fmla="*/ 401877 w 2063611"/>
                <a:gd name="connsiteY25" fmla="*/ 1197292 h 4103409"/>
                <a:gd name="connsiteX26" fmla="*/ 523797 w 2063611"/>
                <a:gd name="connsiteY26" fmla="*/ 1303020 h 4103409"/>
                <a:gd name="connsiteX27" fmla="*/ 359015 w 2063611"/>
                <a:gd name="connsiteY27" fmla="*/ 1358265 h 4103409"/>
                <a:gd name="connsiteX28" fmla="*/ 630477 w 2063611"/>
                <a:gd name="connsiteY28" fmla="*/ 1405890 h 4103409"/>
                <a:gd name="connsiteX29" fmla="*/ 610475 w 2063611"/>
                <a:gd name="connsiteY29" fmla="*/ 1480185 h 4103409"/>
                <a:gd name="connsiteX30" fmla="*/ 279005 w 2063611"/>
                <a:gd name="connsiteY30" fmla="*/ 1581150 h 4103409"/>
                <a:gd name="connsiteX31" fmla="*/ 543800 w 2063611"/>
                <a:gd name="connsiteY31" fmla="*/ 1681162 h 4103409"/>
                <a:gd name="connsiteX32" fmla="*/ 620000 w 2063611"/>
                <a:gd name="connsiteY32" fmla="*/ 1659255 h 4103409"/>
                <a:gd name="connsiteX33" fmla="*/ 727632 w 2063611"/>
                <a:gd name="connsiteY33" fmla="*/ 1655445 h 4103409"/>
                <a:gd name="connsiteX34" fmla="*/ 597140 w 2063611"/>
                <a:gd name="connsiteY34" fmla="*/ 1752600 h 4103409"/>
                <a:gd name="connsiteX35" fmla="*/ 210425 w 2063611"/>
                <a:gd name="connsiteY35" fmla="*/ 1787842 h 4103409"/>
                <a:gd name="connsiteX36" fmla="*/ 207567 w 2063611"/>
                <a:gd name="connsiteY36" fmla="*/ 1855470 h 4103409"/>
                <a:gd name="connsiteX37" fmla="*/ 328535 w 2063611"/>
                <a:gd name="connsiteY37" fmla="*/ 1906905 h 4103409"/>
                <a:gd name="connsiteX38" fmla="*/ 465695 w 2063611"/>
                <a:gd name="connsiteY38" fmla="*/ 1909762 h 4103409"/>
                <a:gd name="connsiteX39" fmla="*/ 546657 w 2063611"/>
                <a:gd name="connsiteY39" fmla="*/ 1945957 h 4103409"/>
                <a:gd name="connsiteX40" fmla="*/ 595235 w 2063611"/>
                <a:gd name="connsiteY40" fmla="*/ 1997392 h 4103409"/>
                <a:gd name="connsiteX41" fmla="*/ 268527 w 2063611"/>
                <a:gd name="connsiteY41" fmla="*/ 2017395 h 4103409"/>
                <a:gd name="connsiteX42" fmla="*/ 229475 w 2063611"/>
                <a:gd name="connsiteY42" fmla="*/ 2042160 h 4103409"/>
                <a:gd name="connsiteX43" fmla="*/ 255192 w 2063611"/>
                <a:gd name="connsiteY43" fmla="*/ 2085022 h 4103409"/>
                <a:gd name="connsiteX44" fmla="*/ 413307 w 2063611"/>
                <a:gd name="connsiteY44" fmla="*/ 2144077 h 4103409"/>
                <a:gd name="connsiteX45" fmla="*/ 473315 w 2063611"/>
                <a:gd name="connsiteY45" fmla="*/ 2166937 h 4103409"/>
                <a:gd name="connsiteX46" fmla="*/ 262812 w 2063611"/>
                <a:gd name="connsiteY46" fmla="*/ 2221230 h 4103409"/>
                <a:gd name="connsiteX47" fmla="*/ 98982 w 2063611"/>
                <a:gd name="connsiteY47" fmla="*/ 2243137 h 4103409"/>
                <a:gd name="connsiteX48" fmla="*/ 38022 w 2063611"/>
                <a:gd name="connsiteY48" fmla="*/ 2283142 h 4103409"/>
                <a:gd name="connsiteX49" fmla="*/ 77075 w 2063611"/>
                <a:gd name="connsiteY49" fmla="*/ 2346007 h 4103409"/>
                <a:gd name="connsiteX50" fmla="*/ 196137 w 2063611"/>
                <a:gd name="connsiteY50" fmla="*/ 2437447 h 4103409"/>
                <a:gd name="connsiteX51" fmla="*/ 165657 w 2063611"/>
                <a:gd name="connsiteY51" fmla="*/ 2471737 h 4103409"/>
                <a:gd name="connsiteX52" fmla="*/ 194232 w 2063611"/>
                <a:gd name="connsiteY52" fmla="*/ 2512695 h 4103409"/>
                <a:gd name="connsiteX53" fmla="*/ 294245 w 2063611"/>
                <a:gd name="connsiteY53" fmla="*/ 2551747 h 4103409"/>
                <a:gd name="connsiteX54" fmla="*/ 69455 w 2063611"/>
                <a:gd name="connsiteY54" fmla="*/ 2582227 h 4103409"/>
                <a:gd name="connsiteX55" fmla="*/ 51357 w 2063611"/>
                <a:gd name="connsiteY55" fmla="*/ 2652712 h 4103409"/>
                <a:gd name="connsiteX56" fmla="*/ 103745 w 2063611"/>
                <a:gd name="connsiteY56" fmla="*/ 2686050 h 4103409"/>
                <a:gd name="connsiteX57" fmla="*/ 207567 w 2063611"/>
                <a:gd name="connsiteY57" fmla="*/ 2720340 h 4103409"/>
                <a:gd name="connsiteX58" fmla="*/ 255192 w 2063611"/>
                <a:gd name="connsiteY58" fmla="*/ 2748915 h 4103409"/>
                <a:gd name="connsiteX59" fmla="*/ 351395 w 2063611"/>
                <a:gd name="connsiteY59" fmla="*/ 2726055 h 4103409"/>
                <a:gd name="connsiteX60" fmla="*/ 247572 w 2063611"/>
                <a:gd name="connsiteY60" fmla="*/ 2751772 h 4103409"/>
                <a:gd name="connsiteX61" fmla="*/ 38022 w 2063611"/>
                <a:gd name="connsiteY61" fmla="*/ 2799397 h 4103409"/>
                <a:gd name="connsiteX62" fmla="*/ 38975 w 2063611"/>
                <a:gd name="connsiteY62" fmla="*/ 2858452 h 4103409"/>
                <a:gd name="connsiteX63" fmla="*/ 81837 w 2063611"/>
                <a:gd name="connsiteY63" fmla="*/ 2887980 h 4103409"/>
                <a:gd name="connsiteX64" fmla="*/ 148512 w 2063611"/>
                <a:gd name="connsiteY64" fmla="*/ 2895600 h 4103409"/>
                <a:gd name="connsiteX65" fmla="*/ 336155 w 2063611"/>
                <a:gd name="connsiteY65" fmla="*/ 2907030 h 4103409"/>
                <a:gd name="connsiteX66" fmla="*/ 294245 w 2063611"/>
                <a:gd name="connsiteY66" fmla="*/ 2948940 h 4103409"/>
                <a:gd name="connsiteX67" fmla="*/ 354252 w 2063611"/>
                <a:gd name="connsiteY67" fmla="*/ 2973705 h 4103409"/>
                <a:gd name="connsiteX68" fmla="*/ 504747 w 2063611"/>
                <a:gd name="connsiteY68" fmla="*/ 3022282 h 4103409"/>
                <a:gd name="connsiteX69" fmla="*/ 596187 w 2063611"/>
                <a:gd name="connsiteY69" fmla="*/ 3050857 h 4103409"/>
                <a:gd name="connsiteX70" fmla="*/ 818120 w 2063611"/>
                <a:gd name="connsiteY70" fmla="*/ 2947035 h 4103409"/>
                <a:gd name="connsiteX71" fmla="*/ 950517 w 2063611"/>
                <a:gd name="connsiteY71" fmla="*/ 2920365 h 4103409"/>
                <a:gd name="connsiteX72" fmla="*/ 917943 w 2063611"/>
                <a:gd name="connsiteY72" fmla="*/ 4088766 h 4103409"/>
                <a:gd name="connsiteX73" fmla="*/ 1156184 w 2063611"/>
                <a:gd name="connsiteY73" fmla="*/ 4100199 h 4103409"/>
                <a:gd name="connsiteX74" fmla="*/ 1112442 w 2063611"/>
                <a:gd name="connsiteY74" fmla="*/ 3013710 h 4103409"/>
                <a:gd name="connsiteX75" fmla="*/ 1184832 w 2063611"/>
                <a:gd name="connsiteY75" fmla="*/ 2989897 h 4103409"/>
                <a:gd name="connsiteX76" fmla="*/ 1461057 w 2063611"/>
                <a:gd name="connsiteY76" fmla="*/ 3019425 h 4103409"/>
                <a:gd name="connsiteX77" fmla="*/ 1554402 w 2063611"/>
                <a:gd name="connsiteY77" fmla="*/ 2995612 h 4103409"/>
                <a:gd name="connsiteX78" fmla="*/ 1672512 w 2063611"/>
                <a:gd name="connsiteY78" fmla="*/ 3023235 h 4103409"/>
                <a:gd name="connsiteX79" fmla="*/ 1741092 w 2063611"/>
                <a:gd name="connsiteY79" fmla="*/ 2988945 h 4103409"/>
                <a:gd name="connsiteX80" fmla="*/ 1886825 w 2063611"/>
                <a:gd name="connsiteY80" fmla="*/ 3002280 h 4103409"/>
                <a:gd name="connsiteX81" fmla="*/ 1881110 w 2063611"/>
                <a:gd name="connsiteY81" fmla="*/ 2937510 h 4103409"/>
                <a:gd name="connsiteX82" fmla="*/ 1957310 w 2063611"/>
                <a:gd name="connsiteY82" fmla="*/ 2940367 h 4103409"/>
                <a:gd name="connsiteX83" fmla="*/ 1941117 w 2063611"/>
                <a:gd name="connsiteY83" fmla="*/ 2906077 h 4103409"/>
                <a:gd name="connsiteX84" fmla="*/ 1836342 w 2063611"/>
                <a:gd name="connsiteY84" fmla="*/ 2846070 h 4103409"/>
                <a:gd name="connsiteX85" fmla="*/ 1876347 w 2063611"/>
                <a:gd name="connsiteY85" fmla="*/ 2811780 h 4103409"/>
                <a:gd name="connsiteX86" fmla="*/ 1902065 w 2063611"/>
                <a:gd name="connsiteY86" fmla="*/ 2783205 h 4103409"/>
                <a:gd name="connsiteX87" fmla="*/ 2024937 w 2063611"/>
                <a:gd name="connsiteY87" fmla="*/ 2750820 h 4103409"/>
                <a:gd name="connsiteX88" fmla="*/ 2029700 w 2063611"/>
                <a:gd name="connsiteY88" fmla="*/ 2704147 h 4103409"/>
                <a:gd name="connsiteX89" fmla="*/ 2001125 w 2063611"/>
                <a:gd name="connsiteY89" fmla="*/ 2663190 h 4103409"/>
                <a:gd name="connsiteX90" fmla="*/ 1936355 w 2063611"/>
                <a:gd name="connsiteY90" fmla="*/ 2638425 h 4103409"/>
                <a:gd name="connsiteX91" fmla="*/ 1785860 w 2063611"/>
                <a:gd name="connsiteY91" fmla="*/ 2644140 h 4103409"/>
                <a:gd name="connsiteX92" fmla="*/ 1490585 w 2063611"/>
                <a:gd name="connsiteY92" fmla="*/ 2531745 h 4103409"/>
                <a:gd name="connsiteX93" fmla="*/ 1584882 w 2063611"/>
                <a:gd name="connsiteY93" fmla="*/ 2527935 h 4103409"/>
                <a:gd name="connsiteX94" fmla="*/ 1817292 w 2063611"/>
                <a:gd name="connsiteY94" fmla="*/ 2559367 h 4103409"/>
                <a:gd name="connsiteX95" fmla="*/ 1931592 w 2063611"/>
                <a:gd name="connsiteY95" fmla="*/ 2442210 h 4103409"/>
                <a:gd name="connsiteX96" fmla="*/ 1993505 w 2063611"/>
                <a:gd name="connsiteY96" fmla="*/ 2409825 h 4103409"/>
                <a:gd name="connsiteX97" fmla="*/ 1985885 w 2063611"/>
                <a:gd name="connsiteY97" fmla="*/ 2380297 h 4103409"/>
                <a:gd name="connsiteX98" fmla="*/ 1542020 w 2063611"/>
                <a:gd name="connsiteY98" fmla="*/ 2321242 h 4103409"/>
                <a:gd name="connsiteX99" fmla="*/ 1547735 w 2063611"/>
                <a:gd name="connsiteY99" fmla="*/ 2275522 h 4103409"/>
                <a:gd name="connsiteX100" fmla="*/ 1816340 w 2063611"/>
                <a:gd name="connsiteY100" fmla="*/ 2284095 h 4103409"/>
                <a:gd name="connsiteX101" fmla="*/ 1987790 w 2063611"/>
                <a:gd name="connsiteY101" fmla="*/ 2151697 h 4103409"/>
                <a:gd name="connsiteX102" fmla="*/ 2006840 w 2063611"/>
                <a:gd name="connsiteY102" fmla="*/ 2117407 h 4103409"/>
                <a:gd name="connsiteX103" fmla="*/ 1692515 w 2063611"/>
                <a:gd name="connsiteY103" fmla="*/ 2054542 h 4103409"/>
                <a:gd name="connsiteX104" fmla="*/ 1801100 w 2063611"/>
                <a:gd name="connsiteY104" fmla="*/ 2020252 h 4103409"/>
                <a:gd name="connsiteX105" fmla="*/ 1829675 w 2063611"/>
                <a:gd name="connsiteY105" fmla="*/ 1993582 h 4103409"/>
                <a:gd name="connsiteX106" fmla="*/ 1868727 w 2063611"/>
                <a:gd name="connsiteY106" fmla="*/ 1927860 h 4103409"/>
                <a:gd name="connsiteX107" fmla="*/ 1593455 w 2063611"/>
                <a:gd name="connsiteY107" fmla="*/ 1862137 h 4103409"/>
                <a:gd name="connsiteX108" fmla="*/ 1816340 w 2063611"/>
                <a:gd name="connsiteY108" fmla="*/ 1730692 h 4103409"/>
                <a:gd name="connsiteX109" fmla="*/ 1584882 w 2063611"/>
                <a:gd name="connsiteY109" fmla="*/ 1722120 h 4103409"/>
                <a:gd name="connsiteX110" fmla="*/ 1632507 w 2063611"/>
                <a:gd name="connsiteY110" fmla="*/ 1685925 h 4103409"/>
                <a:gd name="connsiteX111" fmla="*/ 1641080 w 2063611"/>
                <a:gd name="connsiteY111" fmla="*/ 1644967 h 4103409"/>
                <a:gd name="connsiteX112" fmla="*/ 1430577 w 2063611"/>
                <a:gd name="connsiteY112" fmla="*/ 1605915 h 4103409"/>
                <a:gd name="connsiteX113" fmla="*/ 1512492 w 2063611"/>
                <a:gd name="connsiteY113" fmla="*/ 1549717 h 4103409"/>
                <a:gd name="connsiteX114" fmla="*/ 1690610 w 2063611"/>
                <a:gd name="connsiteY114" fmla="*/ 1452562 h 4103409"/>
                <a:gd name="connsiteX115" fmla="*/ 1532495 w 2063611"/>
                <a:gd name="connsiteY115" fmla="*/ 1428750 h 4103409"/>
                <a:gd name="connsiteX116" fmla="*/ 1513445 w 2063611"/>
                <a:gd name="connsiteY116" fmla="*/ 1381125 h 4103409"/>
                <a:gd name="connsiteX117" fmla="*/ 1275320 w 2063611"/>
                <a:gd name="connsiteY117" fmla="*/ 1353502 h 4103409"/>
                <a:gd name="connsiteX118" fmla="*/ 1561070 w 2063611"/>
                <a:gd name="connsiteY118" fmla="*/ 1321117 h 4103409"/>
                <a:gd name="connsiteX119" fmla="*/ 1586787 w 2063611"/>
                <a:gd name="connsiteY119" fmla="*/ 1202055 h 4103409"/>
                <a:gd name="connsiteX120" fmla="*/ 1433435 w 2063611"/>
                <a:gd name="connsiteY120" fmla="*/ 1143952 h 4103409"/>
                <a:gd name="connsiteX121" fmla="*/ 1120062 w 2063611"/>
                <a:gd name="connsiteY121" fmla="*/ 1087755 h 4103409"/>
                <a:gd name="connsiteX122" fmla="*/ 1302942 w 2063611"/>
                <a:gd name="connsiteY122" fmla="*/ 1102042 h 4103409"/>
                <a:gd name="connsiteX123" fmla="*/ 1399145 w 2063611"/>
                <a:gd name="connsiteY123" fmla="*/ 1087755 h 4103409"/>
                <a:gd name="connsiteX124" fmla="*/ 1501062 w 2063611"/>
                <a:gd name="connsiteY124" fmla="*/ 1033462 h 4103409"/>
                <a:gd name="connsiteX125" fmla="*/ 1524875 w 2063611"/>
                <a:gd name="connsiteY125" fmla="*/ 962025 h 4103409"/>
                <a:gd name="connsiteX126" fmla="*/ 1414385 w 2063611"/>
                <a:gd name="connsiteY126" fmla="*/ 931545 h 4103409"/>
                <a:gd name="connsiteX127" fmla="*/ 1147685 w 2063611"/>
                <a:gd name="connsiteY127" fmla="*/ 896302 h 4103409"/>
                <a:gd name="connsiteX128" fmla="*/ 1297227 w 2063611"/>
                <a:gd name="connsiteY128" fmla="*/ 877252 h 4103409"/>
                <a:gd name="connsiteX129" fmla="*/ 1344852 w 2063611"/>
                <a:gd name="connsiteY129" fmla="*/ 861060 h 4103409"/>
                <a:gd name="connsiteX130" fmla="*/ 1473440 w 2063611"/>
                <a:gd name="connsiteY130" fmla="*/ 824865 h 4103409"/>
                <a:gd name="connsiteX131" fmla="*/ 1356282 w 2063611"/>
                <a:gd name="connsiteY131" fmla="*/ 791527 h 4103409"/>
                <a:gd name="connsiteX132" fmla="*/ 1123872 w 2063611"/>
                <a:gd name="connsiteY132" fmla="*/ 748665 h 4103409"/>
                <a:gd name="connsiteX133" fmla="*/ 1012430 w 2063611"/>
                <a:gd name="connsiteY133" fmla="*/ 648652 h 4103409"/>
                <a:gd name="connsiteX134" fmla="*/ 1081010 w 2063611"/>
                <a:gd name="connsiteY134" fmla="*/ 666750 h 4103409"/>
                <a:gd name="connsiteX135" fmla="*/ 1237220 w 2063611"/>
                <a:gd name="connsiteY135" fmla="*/ 720090 h 4103409"/>
                <a:gd name="connsiteX136" fmla="*/ 1382000 w 2063611"/>
                <a:gd name="connsiteY136" fmla="*/ 660082 h 4103409"/>
                <a:gd name="connsiteX137" fmla="*/ 1167687 w 2063611"/>
                <a:gd name="connsiteY137" fmla="*/ 582930 h 4103409"/>
                <a:gd name="connsiteX138" fmla="*/ 1173402 w 2063611"/>
                <a:gd name="connsiteY138" fmla="*/ 506730 h 4103409"/>
                <a:gd name="connsiteX139" fmla="*/ 1221027 w 2063611"/>
                <a:gd name="connsiteY139" fmla="*/ 408622 h 4103409"/>
                <a:gd name="connsiteX140" fmla="*/ 1244840 w 2063611"/>
                <a:gd name="connsiteY140" fmla="*/ 291465 h 4103409"/>
                <a:gd name="connsiteX141" fmla="*/ 1028622 w 2063611"/>
                <a:gd name="connsiteY141" fmla="*/ 443865 h 4103409"/>
                <a:gd name="connsiteX142" fmla="*/ 1051482 w 2063611"/>
                <a:gd name="connsiteY142" fmla="*/ 315277 h 4103409"/>
                <a:gd name="connsiteX143" fmla="*/ 1045767 w 2063611"/>
                <a:gd name="connsiteY143" fmla="*/ 244792 h 4103409"/>
                <a:gd name="connsiteX144" fmla="*/ 1105775 w 2063611"/>
                <a:gd name="connsiteY144" fmla="*/ 204787 h 4103409"/>
                <a:gd name="connsiteX145" fmla="*/ 1057197 w 2063611"/>
                <a:gd name="connsiteY145" fmla="*/ 178117 h 4103409"/>
                <a:gd name="connsiteX146" fmla="*/ 984807 w 2063611"/>
                <a:gd name="connsiteY146" fmla="*/ 184785 h 4103409"/>
                <a:gd name="connsiteX147" fmla="*/ 989570 w 2063611"/>
                <a:gd name="connsiteY147" fmla="*/ 104775 h 4103409"/>
                <a:gd name="connsiteX148" fmla="*/ 941945 w 2063611"/>
                <a:gd name="connsiteY148" fmla="*/ 0 h 4103409"/>
                <a:gd name="connsiteX149" fmla="*/ 941945 w 2063611"/>
                <a:gd name="connsiteY149" fmla="*/ 0 h 4103409"/>
                <a:gd name="connsiteX150" fmla="*/ 941945 w 2063611"/>
                <a:gd name="connsiteY150" fmla="*/ 0 h 4103409"/>
                <a:gd name="connsiteX151" fmla="*/ 879080 w 2063611"/>
                <a:gd name="connsiteY151" fmla="*/ 280035 h 4103409"/>
                <a:gd name="connsiteX152" fmla="*/ 900987 w 2063611"/>
                <a:gd name="connsiteY152" fmla="*/ 320040 h 4103409"/>
                <a:gd name="connsiteX153" fmla="*/ 879080 w 2063611"/>
                <a:gd name="connsiteY153" fmla="*/ 280035 h 4103409"/>
                <a:gd name="connsiteX154" fmla="*/ 856220 w 2063611"/>
                <a:gd name="connsiteY154" fmla="*/ 397192 h 4103409"/>
                <a:gd name="connsiteX155" fmla="*/ 869555 w 2063611"/>
                <a:gd name="connsiteY155" fmla="*/ 428625 h 4103409"/>
                <a:gd name="connsiteX156" fmla="*/ 856220 w 2063611"/>
                <a:gd name="connsiteY156" fmla="*/ 397192 h 4103409"/>
                <a:gd name="connsiteX157" fmla="*/ 1109585 w 2063611"/>
                <a:gd name="connsiteY157" fmla="*/ 462915 h 4103409"/>
                <a:gd name="connsiteX158" fmla="*/ 1059102 w 2063611"/>
                <a:gd name="connsiteY158" fmla="*/ 503872 h 4103409"/>
                <a:gd name="connsiteX159" fmla="*/ 1109585 w 2063611"/>
                <a:gd name="connsiteY159" fmla="*/ 462915 h 4103409"/>
                <a:gd name="connsiteX160" fmla="*/ 1001952 w 2063611"/>
                <a:gd name="connsiteY160" fmla="*/ 577215 h 4103409"/>
                <a:gd name="connsiteX161" fmla="*/ 1021955 w 2063611"/>
                <a:gd name="connsiteY161" fmla="*/ 592455 h 4103409"/>
                <a:gd name="connsiteX162" fmla="*/ 1001952 w 2063611"/>
                <a:gd name="connsiteY162" fmla="*/ 577215 h 4103409"/>
                <a:gd name="connsiteX163" fmla="*/ 1001952 w 2063611"/>
                <a:gd name="connsiteY163" fmla="*/ 577215 h 4103409"/>
                <a:gd name="connsiteX164" fmla="*/ 1103870 w 2063611"/>
                <a:gd name="connsiteY164" fmla="*/ 596265 h 4103409"/>
                <a:gd name="connsiteX165" fmla="*/ 1103870 w 2063611"/>
                <a:gd name="connsiteY165" fmla="*/ 596265 h 4103409"/>
                <a:gd name="connsiteX166" fmla="*/ 1243887 w 2063611"/>
                <a:gd name="connsiteY166" fmla="*/ 625792 h 4103409"/>
                <a:gd name="connsiteX167" fmla="*/ 1243887 w 2063611"/>
                <a:gd name="connsiteY167" fmla="*/ 625792 h 4103409"/>
                <a:gd name="connsiteX168" fmla="*/ 1025765 w 2063611"/>
                <a:gd name="connsiteY168" fmla="*/ 753427 h 4103409"/>
                <a:gd name="connsiteX169" fmla="*/ 1021002 w 2063611"/>
                <a:gd name="connsiteY169" fmla="*/ 773430 h 4103409"/>
                <a:gd name="connsiteX170" fmla="*/ 1025765 w 2063611"/>
                <a:gd name="connsiteY170" fmla="*/ 753427 h 4103409"/>
                <a:gd name="connsiteX171" fmla="*/ 1025765 w 2063611"/>
                <a:gd name="connsiteY171" fmla="*/ 753427 h 4103409"/>
                <a:gd name="connsiteX172" fmla="*/ 954327 w 2063611"/>
                <a:gd name="connsiteY172" fmla="*/ 860107 h 4103409"/>
                <a:gd name="connsiteX173" fmla="*/ 954327 w 2063611"/>
                <a:gd name="connsiteY173" fmla="*/ 860107 h 4103409"/>
                <a:gd name="connsiteX174" fmla="*/ 1029575 w 2063611"/>
                <a:gd name="connsiteY174" fmla="*/ 877252 h 4103409"/>
                <a:gd name="connsiteX175" fmla="*/ 1029575 w 2063611"/>
                <a:gd name="connsiteY175" fmla="*/ 877252 h 4103409"/>
                <a:gd name="connsiteX176" fmla="*/ 914322 w 2063611"/>
                <a:gd name="connsiteY176" fmla="*/ 881062 h 4103409"/>
                <a:gd name="connsiteX177" fmla="*/ 914322 w 2063611"/>
                <a:gd name="connsiteY177" fmla="*/ 881062 h 4103409"/>
                <a:gd name="connsiteX178" fmla="*/ 867650 w 2063611"/>
                <a:gd name="connsiteY178" fmla="*/ 897255 h 4103409"/>
                <a:gd name="connsiteX179" fmla="*/ 867650 w 2063611"/>
                <a:gd name="connsiteY179" fmla="*/ 897255 h 4103409"/>
                <a:gd name="connsiteX180" fmla="*/ 674292 w 2063611"/>
                <a:gd name="connsiteY180" fmla="*/ 897255 h 4103409"/>
                <a:gd name="connsiteX181" fmla="*/ 770495 w 2063611"/>
                <a:gd name="connsiteY181" fmla="*/ 939165 h 4103409"/>
                <a:gd name="connsiteX182" fmla="*/ 674292 w 2063611"/>
                <a:gd name="connsiteY182" fmla="*/ 897255 h 4103409"/>
                <a:gd name="connsiteX183" fmla="*/ 1525827 w 2063611"/>
                <a:gd name="connsiteY183" fmla="*/ 1320165 h 4103409"/>
                <a:gd name="connsiteX184" fmla="*/ 1525827 w 2063611"/>
                <a:gd name="connsiteY184" fmla="*/ 1320165 h 4103409"/>
                <a:gd name="connsiteX185" fmla="*/ 750492 w 2063611"/>
                <a:gd name="connsiteY185" fmla="*/ 1416367 h 4103409"/>
                <a:gd name="connsiteX186" fmla="*/ 750492 w 2063611"/>
                <a:gd name="connsiteY186" fmla="*/ 1416367 h 4103409"/>
                <a:gd name="connsiteX187" fmla="*/ 1551545 w 2063611"/>
                <a:gd name="connsiteY187" fmla="*/ 1757362 h 4103409"/>
                <a:gd name="connsiteX188" fmla="*/ 1551545 w 2063611"/>
                <a:gd name="connsiteY188" fmla="*/ 1757362 h 4103409"/>
                <a:gd name="connsiteX189" fmla="*/ 1759190 w 2063611"/>
                <a:gd name="connsiteY189" fmla="*/ 1800225 h 4103409"/>
                <a:gd name="connsiteX190" fmla="*/ 1759190 w 2063611"/>
                <a:gd name="connsiteY190" fmla="*/ 1800225 h 4103409"/>
                <a:gd name="connsiteX191" fmla="*/ 1762047 w 2063611"/>
                <a:gd name="connsiteY191" fmla="*/ 1999297 h 4103409"/>
                <a:gd name="connsiteX192" fmla="*/ 1762047 w 2063611"/>
                <a:gd name="connsiteY192" fmla="*/ 1999297 h 4103409"/>
                <a:gd name="connsiteX193" fmla="*/ 144702 w 2063611"/>
                <a:gd name="connsiteY193" fmla="*/ 2322195 h 4103409"/>
                <a:gd name="connsiteX194" fmla="*/ 144702 w 2063611"/>
                <a:gd name="connsiteY194" fmla="*/ 2322195 h 4103409"/>
                <a:gd name="connsiteX195" fmla="*/ 294245 w 2063611"/>
                <a:gd name="connsiteY195" fmla="*/ 2390775 h 4103409"/>
                <a:gd name="connsiteX196" fmla="*/ 461885 w 2063611"/>
                <a:gd name="connsiteY196" fmla="*/ 2419350 h 4103409"/>
                <a:gd name="connsiteX197" fmla="*/ 294245 w 2063611"/>
                <a:gd name="connsiteY197" fmla="*/ 2390775 h 4103409"/>
                <a:gd name="connsiteX198" fmla="*/ 510462 w 2063611"/>
                <a:gd name="connsiteY198" fmla="*/ 2399347 h 4103409"/>
                <a:gd name="connsiteX199" fmla="*/ 510462 w 2063611"/>
                <a:gd name="connsiteY199" fmla="*/ 2399347 h 4103409"/>
                <a:gd name="connsiteX200" fmla="*/ 416165 w 2063611"/>
                <a:gd name="connsiteY200" fmla="*/ 2728912 h 4103409"/>
                <a:gd name="connsiteX201" fmla="*/ 416165 w 2063611"/>
                <a:gd name="connsiteY201" fmla="*/ 2728912 h 4103409"/>
                <a:gd name="connsiteX0" fmla="*/ 941945 w 2063611"/>
                <a:gd name="connsiteY0" fmla="*/ 0 h 4100757"/>
                <a:gd name="connsiteX1" fmla="*/ 876222 w 2063611"/>
                <a:gd name="connsiteY1" fmla="*/ 98107 h 4100757"/>
                <a:gd name="connsiteX2" fmla="*/ 901940 w 2063611"/>
                <a:gd name="connsiteY2" fmla="*/ 231457 h 4100757"/>
                <a:gd name="connsiteX3" fmla="*/ 826692 w 2063611"/>
                <a:gd name="connsiteY3" fmla="*/ 186690 h 4100757"/>
                <a:gd name="connsiteX4" fmla="*/ 810500 w 2063611"/>
                <a:gd name="connsiteY4" fmla="*/ 294322 h 4100757"/>
                <a:gd name="connsiteX5" fmla="*/ 802880 w 2063611"/>
                <a:gd name="connsiteY5" fmla="*/ 320992 h 4100757"/>
                <a:gd name="connsiteX6" fmla="*/ 677150 w 2063611"/>
                <a:gd name="connsiteY6" fmla="*/ 374332 h 4100757"/>
                <a:gd name="connsiteX7" fmla="*/ 696200 w 2063611"/>
                <a:gd name="connsiteY7" fmla="*/ 443865 h 4100757"/>
                <a:gd name="connsiteX8" fmla="*/ 707630 w 2063611"/>
                <a:gd name="connsiteY8" fmla="*/ 532447 h 4100757"/>
                <a:gd name="connsiteX9" fmla="*/ 820977 w 2063611"/>
                <a:gd name="connsiteY9" fmla="*/ 566737 h 4100757"/>
                <a:gd name="connsiteX10" fmla="*/ 940040 w 2063611"/>
                <a:gd name="connsiteY10" fmla="*/ 570547 h 4100757"/>
                <a:gd name="connsiteX11" fmla="*/ 724775 w 2063611"/>
                <a:gd name="connsiteY11" fmla="*/ 611505 h 4100757"/>
                <a:gd name="connsiteX12" fmla="*/ 523797 w 2063611"/>
                <a:gd name="connsiteY12" fmla="*/ 594360 h 4100757"/>
                <a:gd name="connsiteX13" fmla="*/ 590472 w 2063611"/>
                <a:gd name="connsiteY13" fmla="*/ 641985 h 4100757"/>
                <a:gd name="connsiteX14" fmla="*/ 621905 w 2063611"/>
                <a:gd name="connsiteY14" fmla="*/ 681037 h 4100757"/>
                <a:gd name="connsiteX15" fmla="*/ 707630 w 2063611"/>
                <a:gd name="connsiteY15" fmla="*/ 721042 h 4100757"/>
                <a:gd name="connsiteX16" fmla="*/ 940040 w 2063611"/>
                <a:gd name="connsiteY16" fmla="*/ 681990 h 4100757"/>
                <a:gd name="connsiteX17" fmla="*/ 667625 w 2063611"/>
                <a:gd name="connsiteY17" fmla="*/ 751522 h 4100757"/>
                <a:gd name="connsiteX18" fmla="*/ 520940 w 2063611"/>
                <a:gd name="connsiteY18" fmla="*/ 781050 h 4100757"/>
                <a:gd name="connsiteX19" fmla="*/ 523797 w 2063611"/>
                <a:gd name="connsiteY19" fmla="*/ 839152 h 4100757"/>
                <a:gd name="connsiteX20" fmla="*/ 561897 w 2063611"/>
                <a:gd name="connsiteY20" fmla="*/ 905827 h 4100757"/>
                <a:gd name="connsiteX21" fmla="*/ 495222 w 2063611"/>
                <a:gd name="connsiteY21" fmla="*/ 951547 h 4100757"/>
                <a:gd name="connsiteX22" fmla="*/ 402830 w 2063611"/>
                <a:gd name="connsiteY22" fmla="*/ 965835 h 4100757"/>
                <a:gd name="connsiteX23" fmla="*/ 539990 w 2063611"/>
                <a:gd name="connsiteY23" fmla="*/ 1060132 h 4100757"/>
                <a:gd name="connsiteX24" fmla="*/ 722870 w 2063611"/>
                <a:gd name="connsiteY24" fmla="*/ 1148715 h 4100757"/>
                <a:gd name="connsiteX25" fmla="*/ 401877 w 2063611"/>
                <a:gd name="connsiteY25" fmla="*/ 1197292 h 4100757"/>
                <a:gd name="connsiteX26" fmla="*/ 523797 w 2063611"/>
                <a:gd name="connsiteY26" fmla="*/ 1303020 h 4100757"/>
                <a:gd name="connsiteX27" fmla="*/ 359015 w 2063611"/>
                <a:gd name="connsiteY27" fmla="*/ 1358265 h 4100757"/>
                <a:gd name="connsiteX28" fmla="*/ 630477 w 2063611"/>
                <a:gd name="connsiteY28" fmla="*/ 1405890 h 4100757"/>
                <a:gd name="connsiteX29" fmla="*/ 610475 w 2063611"/>
                <a:gd name="connsiteY29" fmla="*/ 1480185 h 4100757"/>
                <a:gd name="connsiteX30" fmla="*/ 279005 w 2063611"/>
                <a:gd name="connsiteY30" fmla="*/ 1581150 h 4100757"/>
                <a:gd name="connsiteX31" fmla="*/ 543800 w 2063611"/>
                <a:gd name="connsiteY31" fmla="*/ 1681162 h 4100757"/>
                <a:gd name="connsiteX32" fmla="*/ 620000 w 2063611"/>
                <a:gd name="connsiteY32" fmla="*/ 1659255 h 4100757"/>
                <a:gd name="connsiteX33" fmla="*/ 727632 w 2063611"/>
                <a:gd name="connsiteY33" fmla="*/ 1655445 h 4100757"/>
                <a:gd name="connsiteX34" fmla="*/ 597140 w 2063611"/>
                <a:gd name="connsiteY34" fmla="*/ 1752600 h 4100757"/>
                <a:gd name="connsiteX35" fmla="*/ 210425 w 2063611"/>
                <a:gd name="connsiteY35" fmla="*/ 1787842 h 4100757"/>
                <a:gd name="connsiteX36" fmla="*/ 207567 w 2063611"/>
                <a:gd name="connsiteY36" fmla="*/ 1855470 h 4100757"/>
                <a:gd name="connsiteX37" fmla="*/ 328535 w 2063611"/>
                <a:gd name="connsiteY37" fmla="*/ 1906905 h 4100757"/>
                <a:gd name="connsiteX38" fmla="*/ 465695 w 2063611"/>
                <a:gd name="connsiteY38" fmla="*/ 1909762 h 4100757"/>
                <a:gd name="connsiteX39" fmla="*/ 546657 w 2063611"/>
                <a:gd name="connsiteY39" fmla="*/ 1945957 h 4100757"/>
                <a:gd name="connsiteX40" fmla="*/ 595235 w 2063611"/>
                <a:gd name="connsiteY40" fmla="*/ 1997392 h 4100757"/>
                <a:gd name="connsiteX41" fmla="*/ 268527 w 2063611"/>
                <a:gd name="connsiteY41" fmla="*/ 2017395 h 4100757"/>
                <a:gd name="connsiteX42" fmla="*/ 229475 w 2063611"/>
                <a:gd name="connsiteY42" fmla="*/ 2042160 h 4100757"/>
                <a:gd name="connsiteX43" fmla="*/ 255192 w 2063611"/>
                <a:gd name="connsiteY43" fmla="*/ 2085022 h 4100757"/>
                <a:gd name="connsiteX44" fmla="*/ 413307 w 2063611"/>
                <a:gd name="connsiteY44" fmla="*/ 2144077 h 4100757"/>
                <a:gd name="connsiteX45" fmla="*/ 473315 w 2063611"/>
                <a:gd name="connsiteY45" fmla="*/ 2166937 h 4100757"/>
                <a:gd name="connsiteX46" fmla="*/ 262812 w 2063611"/>
                <a:gd name="connsiteY46" fmla="*/ 2221230 h 4100757"/>
                <a:gd name="connsiteX47" fmla="*/ 98982 w 2063611"/>
                <a:gd name="connsiteY47" fmla="*/ 2243137 h 4100757"/>
                <a:gd name="connsiteX48" fmla="*/ 38022 w 2063611"/>
                <a:gd name="connsiteY48" fmla="*/ 2283142 h 4100757"/>
                <a:gd name="connsiteX49" fmla="*/ 77075 w 2063611"/>
                <a:gd name="connsiteY49" fmla="*/ 2346007 h 4100757"/>
                <a:gd name="connsiteX50" fmla="*/ 196137 w 2063611"/>
                <a:gd name="connsiteY50" fmla="*/ 2437447 h 4100757"/>
                <a:gd name="connsiteX51" fmla="*/ 165657 w 2063611"/>
                <a:gd name="connsiteY51" fmla="*/ 2471737 h 4100757"/>
                <a:gd name="connsiteX52" fmla="*/ 194232 w 2063611"/>
                <a:gd name="connsiteY52" fmla="*/ 2512695 h 4100757"/>
                <a:gd name="connsiteX53" fmla="*/ 294245 w 2063611"/>
                <a:gd name="connsiteY53" fmla="*/ 2551747 h 4100757"/>
                <a:gd name="connsiteX54" fmla="*/ 69455 w 2063611"/>
                <a:gd name="connsiteY54" fmla="*/ 2582227 h 4100757"/>
                <a:gd name="connsiteX55" fmla="*/ 51357 w 2063611"/>
                <a:gd name="connsiteY55" fmla="*/ 2652712 h 4100757"/>
                <a:gd name="connsiteX56" fmla="*/ 103745 w 2063611"/>
                <a:gd name="connsiteY56" fmla="*/ 2686050 h 4100757"/>
                <a:gd name="connsiteX57" fmla="*/ 207567 w 2063611"/>
                <a:gd name="connsiteY57" fmla="*/ 2720340 h 4100757"/>
                <a:gd name="connsiteX58" fmla="*/ 255192 w 2063611"/>
                <a:gd name="connsiteY58" fmla="*/ 2748915 h 4100757"/>
                <a:gd name="connsiteX59" fmla="*/ 351395 w 2063611"/>
                <a:gd name="connsiteY59" fmla="*/ 2726055 h 4100757"/>
                <a:gd name="connsiteX60" fmla="*/ 247572 w 2063611"/>
                <a:gd name="connsiteY60" fmla="*/ 2751772 h 4100757"/>
                <a:gd name="connsiteX61" fmla="*/ 38022 w 2063611"/>
                <a:gd name="connsiteY61" fmla="*/ 2799397 h 4100757"/>
                <a:gd name="connsiteX62" fmla="*/ 38975 w 2063611"/>
                <a:gd name="connsiteY62" fmla="*/ 2858452 h 4100757"/>
                <a:gd name="connsiteX63" fmla="*/ 81837 w 2063611"/>
                <a:gd name="connsiteY63" fmla="*/ 2887980 h 4100757"/>
                <a:gd name="connsiteX64" fmla="*/ 148512 w 2063611"/>
                <a:gd name="connsiteY64" fmla="*/ 2895600 h 4100757"/>
                <a:gd name="connsiteX65" fmla="*/ 336155 w 2063611"/>
                <a:gd name="connsiteY65" fmla="*/ 2907030 h 4100757"/>
                <a:gd name="connsiteX66" fmla="*/ 294245 w 2063611"/>
                <a:gd name="connsiteY66" fmla="*/ 2948940 h 4100757"/>
                <a:gd name="connsiteX67" fmla="*/ 354252 w 2063611"/>
                <a:gd name="connsiteY67" fmla="*/ 2973705 h 4100757"/>
                <a:gd name="connsiteX68" fmla="*/ 504747 w 2063611"/>
                <a:gd name="connsiteY68" fmla="*/ 3022282 h 4100757"/>
                <a:gd name="connsiteX69" fmla="*/ 596187 w 2063611"/>
                <a:gd name="connsiteY69" fmla="*/ 3050857 h 4100757"/>
                <a:gd name="connsiteX70" fmla="*/ 818120 w 2063611"/>
                <a:gd name="connsiteY70" fmla="*/ 2947035 h 4100757"/>
                <a:gd name="connsiteX71" fmla="*/ 950517 w 2063611"/>
                <a:gd name="connsiteY71" fmla="*/ 2920365 h 4100757"/>
                <a:gd name="connsiteX72" fmla="*/ 917943 w 2063611"/>
                <a:gd name="connsiteY72" fmla="*/ 4088766 h 4100757"/>
                <a:gd name="connsiteX73" fmla="*/ 1156184 w 2063611"/>
                <a:gd name="connsiteY73" fmla="*/ 4100199 h 4100757"/>
                <a:gd name="connsiteX74" fmla="*/ 1112442 w 2063611"/>
                <a:gd name="connsiteY74" fmla="*/ 3013710 h 4100757"/>
                <a:gd name="connsiteX75" fmla="*/ 1184832 w 2063611"/>
                <a:gd name="connsiteY75" fmla="*/ 2989897 h 4100757"/>
                <a:gd name="connsiteX76" fmla="*/ 1461057 w 2063611"/>
                <a:gd name="connsiteY76" fmla="*/ 3019425 h 4100757"/>
                <a:gd name="connsiteX77" fmla="*/ 1554402 w 2063611"/>
                <a:gd name="connsiteY77" fmla="*/ 2995612 h 4100757"/>
                <a:gd name="connsiteX78" fmla="*/ 1672512 w 2063611"/>
                <a:gd name="connsiteY78" fmla="*/ 3023235 h 4100757"/>
                <a:gd name="connsiteX79" fmla="*/ 1741092 w 2063611"/>
                <a:gd name="connsiteY79" fmla="*/ 2988945 h 4100757"/>
                <a:gd name="connsiteX80" fmla="*/ 1886825 w 2063611"/>
                <a:gd name="connsiteY80" fmla="*/ 3002280 h 4100757"/>
                <a:gd name="connsiteX81" fmla="*/ 1881110 w 2063611"/>
                <a:gd name="connsiteY81" fmla="*/ 2937510 h 4100757"/>
                <a:gd name="connsiteX82" fmla="*/ 1957310 w 2063611"/>
                <a:gd name="connsiteY82" fmla="*/ 2940367 h 4100757"/>
                <a:gd name="connsiteX83" fmla="*/ 1941117 w 2063611"/>
                <a:gd name="connsiteY83" fmla="*/ 2906077 h 4100757"/>
                <a:gd name="connsiteX84" fmla="*/ 1836342 w 2063611"/>
                <a:gd name="connsiteY84" fmla="*/ 2846070 h 4100757"/>
                <a:gd name="connsiteX85" fmla="*/ 1876347 w 2063611"/>
                <a:gd name="connsiteY85" fmla="*/ 2811780 h 4100757"/>
                <a:gd name="connsiteX86" fmla="*/ 1902065 w 2063611"/>
                <a:gd name="connsiteY86" fmla="*/ 2783205 h 4100757"/>
                <a:gd name="connsiteX87" fmla="*/ 2024937 w 2063611"/>
                <a:gd name="connsiteY87" fmla="*/ 2750820 h 4100757"/>
                <a:gd name="connsiteX88" fmla="*/ 2029700 w 2063611"/>
                <a:gd name="connsiteY88" fmla="*/ 2704147 h 4100757"/>
                <a:gd name="connsiteX89" fmla="*/ 2001125 w 2063611"/>
                <a:gd name="connsiteY89" fmla="*/ 2663190 h 4100757"/>
                <a:gd name="connsiteX90" fmla="*/ 1936355 w 2063611"/>
                <a:gd name="connsiteY90" fmla="*/ 2638425 h 4100757"/>
                <a:gd name="connsiteX91" fmla="*/ 1785860 w 2063611"/>
                <a:gd name="connsiteY91" fmla="*/ 2644140 h 4100757"/>
                <a:gd name="connsiteX92" fmla="*/ 1490585 w 2063611"/>
                <a:gd name="connsiteY92" fmla="*/ 2531745 h 4100757"/>
                <a:gd name="connsiteX93" fmla="*/ 1584882 w 2063611"/>
                <a:gd name="connsiteY93" fmla="*/ 2527935 h 4100757"/>
                <a:gd name="connsiteX94" fmla="*/ 1817292 w 2063611"/>
                <a:gd name="connsiteY94" fmla="*/ 2559367 h 4100757"/>
                <a:gd name="connsiteX95" fmla="*/ 1931592 w 2063611"/>
                <a:gd name="connsiteY95" fmla="*/ 2442210 h 4100757"/>
                <a:gd name="connsiteX96" fmla="*/ 1993505 w 2063611"/>
                <a:gd name="connsiteY96" fmla="*/ 2409825 h 4100757"/>
                <a:gd name="connsiteX97" fmla="*/ 1985885 w 2063611"/>
                <a:gd name="connsiteY97" fmla="*/ 2380297 h 4100757"/>
                <a:gd name="connsiteX98" fmla="*/ 1542020 w 2063611"/>
                <a:gd name="connsiteY98" fmla="*/ 2321242 h 4100757"/>
                <a:gd name="connsiteX99" fmla="*/ 1547735 w 2063611"/>
                <a:gd name="connsiteY99" fmla="*/ 2275522 h 4100757"/>
                <a:gd name="connsiteX100" fmla="*/ 1816340 w 2063611"/>
                <a:gd name="connsiteY100" fmla="*/ 2284095 h 4100757"/>
                <a:gd name="connsiteX101" fmla="*/ 1987790 w 2063611"/>
                <a:gd name="connsiteY101" fmla="*/ 2151697 h 4100757"/>
                <a:gd name="connsiteX102" fmla="*/ 2006840 w 2063611"/>
                <a:gd name="connsiteY102" fmla="*/ 2117407 h 4100757"/>
                <a:gd name="connsiteX103" fmla="*/ 1692515 w 2063611"/>
                <a:gd name="connsiteY103" fmla="*/ 2054542 h 4100757"/>
                <a:gd name="connsiteX104" fmla="*/ 1801100 w 2063611"/>
                <a:gd name="connsiteY104" fmla="*/ 2020252 h 4100757"/>
                <a:gd name="connsiteX105" fmla="*/ 1829675 w 2063611"/>
                <a:gd name="connsiteY105" fmla="*/ 1993582 h 4100757"/>
                <a:gd name="connsiteX106" fmla="*/ 1868727 w 2063611"/>
                <a:gd name="connsiteY106" fmla="*/ 1927860 h 4100757"/>
                <a:gd name="connsiteX107" fmla="*/ 1593455 w 2063611"/>
                <a:gd name="connsiteY107" fmla="*/ 1862137 h 4100757"/>
                <a:gd name="connsiteX108" fmla="*/ 1816340 w 2063611"/>
                <a:gd name="connsiteY108" fmla="*/ 1730692 h 4100757"/>
                <a:gd name="connsiteX109" fmla="*/ 1584882 w 2063611"/>
                <a:gd name="connsiteY109" fmla="*/ 1722120 h 4100757"/>
                <a:gd name="connsiteX110" fmla="*/ 1632507 w 2063611"/>
                <a:gd name="connsiteY110" fmla="*/ 1685925 h 4100757"/>
                <a:gd name="connsiteX111" fmla="*/ 1641080 w 2063611"/>
                <a:gd name="connsiteY111" fmla="*/ 1644967 h 4100757"/>
                <a:gd name="connsiteX112" fmla="*/ 1430577 w 2063611"/>
                <a:gd name="connsiteY112" fmla="*/ 1605915 h 4100757"/>
                <a:gd name="connsiteX113" fmla="*/ 1512492 w 2063611"/>
                <a:gd name="connsiteY113" fmla="*/ 1549717 h 4100757"/>
                <a:gd name="connsiteX114" fmla="*/ 1690610 w 2063611"/>
                <a:gd name="connsiteY114" fmla="*/ 1452562 h 4100757"/>
                <a:gd name="connsiteX115" fmla="*/ 1532495 w 2063611"/>
                <a:gd name="connsiteY115" fmla="*/ 1428750 h 4100757"/>
                <a:gd name="connsiteX116" fmla="*/ 1513445 w 2063611"/>
                <a:gd name="connsiteY116" fmla="*/ 1381125 h 4100757"/>
                <a:gd name="connsiteX117" fmla="*/ 1275320 w 2063611"/>
                <a:gd name="connsiteY117" fmla="*/ 1353502 h 4100757"/>
                <a:gd name="connsiteX118" fmla="*/ 1561070 w 2063611"/>
                <a:gd name="connsiteY118" fmla="*/ 1321117 h 4100757"/>
                <a:gd name="connsiteX119" fmla="*/ 1586787 w 2063611"/>
                <a:gd name="connsiteY119" fmla="*/ 1202055 h 4100757"/>
                <a:gd name="connsiteX120" fmla="*/ 1433435 w 2063611"/>
                <a:gd name="connsiteY120" fmla="*/ 1143952 h 4100757"/>
                <a:gd name="connsiteX121" fmla="*/ 1120062 w 2063611"/>
                <a:gd name="connsiteY121" fmla="*/ 1087755 h 4100757"/>
                <a:gd name="connsiteX122" fmla="*/ 1302942 w 2063611"/>
                <a:gd name="connsiteY122" fmla="*/ 1102042 h 4100757"/>
                <a:gd name="connsiteX123" fmla="*/ 1399145 w 2063611"/>
                <a:gd name="connsiteY123" fmla="*/ 1087755 h 4100757"/>
                <a:gd name="connsiteX124" fmla="*/ 1501062 w 2063611"/>
                <a:gd name="connsiteY124" fmla="*/ 1033462 h 4100757"/>
                <a:gd name="connsiteX125" fmla="*/ 1524875 w 2063611"/>
                <a:gd name="connsiteY125" fmla="*/ 962025 h 4100757"/>
                <a:gd name="connsiteX126" fmla="*/ 1414385 w 2063611"/>
                <a:gd name="connsiteY126" fmla="*/ 931545 h 4100757"/>
                <a:gd name="connsiteX127" fmla="*/ 1147685 w 2063611"/>
                <a:gd name="connsiteY127" fmla="*/ 896302 h 4100757"/>
                <a:gd name="connsiteX128" fmla="*/ 1297227 w 2063611"/>
                <a:gd name="connsiteY128" fmla="*/ 877252 h 4100757"/>
                <a:gd name="connsiteX129" fmla="*/ 1344852 w 2063611"/>
                <a:gd name="connsiteY129" fmla="*/ 861060 h 4100757"/>
                <a:gd name="connsiteX130" fmla="*/ 1473440 w 2063611"/>
                <a:gd name="connsiteY130" fmla="*/ 824865 h 4100757"/>
                <a:gd name="connsiteX131" fmla="*/ 1356282 w 2063611"/>
                <a:gd name="connsiteY131" fmla="*/ 791527 h 4100757"/>
                <a:gd name="connsiteX132" fmla="*/ 1123872 w 2063611"/>
                <a:gd name="connsiteY132" fmla="*/ 748665 h 4100757"/>
                <a:gd name="connsiteX133" fmla="*/ 1012430 w 2063611"/>
                <a:gd name="connsiteY133" fmla="*/ 648652 h 4100757"/>
                <a:gd name="connsiteX134" fmla="*/ 1081010 w 2063611"/>
                <a:gd name="connsiteY134" fmla="*/ 666750 h 4100757"/>
                <a:gd name="connsiteX135" fmla="*/ 1237220 w 2063611"/>
                <a:gd name="connsiteY135" fmla="*/ 720090 h 4100757"/>
                <a:gd name="connsiteX136" fmla="*/ 1382000 w 2063611"/>
                <a:gd name="connsiteY136" fmla="*/ 660082 h 4100757"/>
                <a:gd name="connsiteX137" fmla="*/ 1167687 w 2063611"/>
                <a:gd name="connsiteY137" fmla="*/ 582930 h 4100757"/>
                <a:gd name="connsiteX138" fmla="*/ 1173402 w 2063611"/>
                <a:gd name="connsiteY138" fmla="*/ 506730 h 4100757"/>
                <a:gd name="connsiteX139" fmla="*/ 1221027 w 2063611"/>
                <a:gd name="connsiteY139" fmla="*/ 408622 h 4100757"/>
                <a:gd name="connsiteX140" fmla="*/ 1244840 w 2063611"/>
                <a:gd name="connsiteY140" fmla="*/ 291465 h 4100757"/>
                <a:gd name="connsiteX141" fmla="*/ 1028622 w 2063611"/>
                <a:gd name="connsiteY141" fmla="*/ 443865 h 4100757"/>
                <a:gd name="connsiteX142" fmla="*/ 1051482 w 2063611"/>
                <a:gd name="connsiteY142" fmla="*/ 315277 h 4100757"/>
                <a:gd name="connsiteX143" fmla="*/ 1045767 w 2063611"/>
                <a:gd name="connsiteY143" fmla="*/ 244792 h 4100757"/>
                <a:gd name="connsiteX144" fmla="*/ 1105775 w 2063611"/>
                <a:gd name="connsiteY144" fmla="*/ 204787 h 4100757"/>
                <a:gd name="connsiteX145" fmla="*/ 1057197 w 2063611"/>
                <a:gd name="connsiteY145" fmla="*/ 178117 h 4100757"/>
                <a:gd name="connsiteX146" fmla="*/ 984807 w 2063611"/>
                <a:gd name="connsiteY146" fmla="*/ 184785 h 4100757"/>
                <a:gd name="connsiteX147" fmla="*/ 989570 w 2063611"/>
                <a:gd name="connsiteY147" fmla="*/ 104775 h 4100757"/>
                <a:gd name="connsiteX148" fmla="*/ 941945 w 2063611"/>
                <a:gd name="connsiteY148" fmla="*/ 0 h 4100757"/>
                <a:gd name="connsiteX149" fmla="*/ 941945 w 2063611"/>
                <a:gd name="connsiteY149" fmla="*/ 0 h 4100757"/>
                <a:gd name="connsiteX150" fmla="*/ 941945 w 2063611"/>
                <a:gd name="connsiteY150" fmla="*/ 0 h 4100757"/>
                <a:gd name="connsiteX151" fmla="*/ 879080 w 2063611"/>
                <a:gd name="connsiteY151" fmla="*/ 280035 h 4100757"/>
                <a:gd name="connsiteX152" fmla="*/ 900987 w 2063611"/>
                <a:gd name="connsiteY152" fmla="*/ 320040 h 4100757"/>
                <a:gd name="connsiteX153" fmla="*/ 879080 w 2063611"/>
                <a:gd name="connsiteY153" fmla="*/ 280035 h 4100757"/>
                <a:gd name="connsiteX154" fmla="*/ 856220 w 2063611"/>
                <a:gd name="connsiteY154" fmla="*/ 397192 h 4100757"/>
                <a:gd name="connsiteX155" fmla="*/ 869555 w 2063611"/>
                <a:gd name="connsiteY155" fmla="*/ 428625 h 4100757"/>
                <a:gd name="connsiteX156" fmla="*/ 856220 w 2063611"/>
                <a:gd name="connsiteY156" fmla="*/ 397192 h 4100757"/>
                <a:gd name="connsiteX157" fmla="*/ 1109585 w 2063611"/>
                <a:gd name="connsiteY157" fmla="*/ 462915 h 4100757"/>
                <a:gd name="connsiteX158" fmla="*/ 1059102 w 2063611"/>
                <a:gd name="connsiteY158" fmla="*/ 503872 h 4100757"/>
                <a:gd name="connsiteX159" fmla="*/ 1109585 w 2063611"/>
                <a:gd name="connsiteY159" fmla="*/ 462915 h 4100757"/>
                <a:gd name="connsiteX160" fmla="*/ 1001952 w 2063611"/>
                <a:gd name="connsiteY160" fmla="*/ 577215 h 4100757"/>
                <a:gd name="connsiteX161" fmla="*/ 1021955 w 2063611"/>
                <a:gd name="connsiteY161" fmla="*/ 592455 h 4100757"/>
                <a:gd name="connsiteX162" fmla="*/ 1001952 w 2063611"/>
                <a:gd name="connsiteY162" fmla="*/ 577215 h 4100757"/>
                <a:gd name="connsiteX163" fmla="*/ 1001952 w 2063611"/>
                <a:gd name="connsiteY163" fmla="*/ 577215 h 4100757"/>
                <a:gd name="connsiteX164" fmla="*/ 1103870 w 2063611"/>
                <a:gd name="connsiteY164" fmla="*/ 596265 h 4100757"/>
                <a:gd name="connsiteX165" fmla="*/ 1103870 w 2063611"/>
                <a:gd name="connsiteY165" fmla="*/ 596265 h 4100757"/>
                <a:gd name="connsiteX166" fmla="*/ 1243887 w 2063611"/>
                <a:gd name="connsiteY166" fmla="*/ 625792 h 4100757"/>
                <a:gd name="connsiteX167" fmla="*/ 1243887 w 2063611"/>
                <a:gd name="connsiteY167" fmla="*/ 625792 h 4100757"/>
                <a:gd name="connsiteX168" fmla="*/ 1025765 w 2063611"/>
                <a:gd name="connsiteY168" fmla="*/ 753427 h 4100757"/>
                <a:gd name="connsiteX169" fmla="*/ 1021002 w 2063611"/>
                <a:gd name="connsiteY169" fmla="*/ 773430 h 4100757"/>
                <a:gd name="connsiteX170" fmla="*/ 1025765 w 2063611"/>
                <a:gd name="connsiteY170" fmla="*/ 753427 h 4100757"/>
                <a:gd name="connsiteX171" fmla="*/ 1025765 w 2063611"/>
                <a:gd name="connsiteY171" fmla="*/ 753427 h 4100757"/>
                <a:gd name="connsiteX172" fmla="*/ 954327 w 2063611"/>
                <a:gd name="connsiteY172" fmla="*/ 860107 h 4100757"/>
                <a:gd name="connsiteX173" fmla="*/ 954327 w 2063611"/>
                <a:gd name="connsiteY173" fmla="*/ 860107 h 4100757"/>
                <a:gd name="connsiteX174" fmla="*/ 1029575 w 2063611"/>
                <a:gd name="connsiteY174" fmla="*/ 877252 h 4100757"/>
                <a:gd name="connsiteX175" fmla="*/ 1029575 w 2063611"/>
                <a:gd name="connsiteY175" fmla="*/ 877252 h 4100757"/>
                <a:gd name="connsiteX176" fmla="*/ 914322 w 2063611"/>
                <a:gd name="connsiteY176" fmla="*/ 881062 h 4100757"/>
                <a:gd name="connsiteX177" fmla="*/ 914322 w 2063611"/>
                <a:gd name="connsiteY177" fmla="*/ 881062 h 4100757"/>
                <a:gd name="connsiteX178" fmla="*/ 867650 w 2063611"/>
                <a:gd name="connsiteY178" fmla="*/ 897255 h 4100757"/>
                <a:gd name="connsiteX179" fmla="*/ 867650 w 2063611"/>
                <a:gd name="connsiteY179" fmla="*/ 897255 h 4100757"/>
                <a:gd name="connsiteX180" fmla="*/ 674292 w 2063611"/>
                <a:gd name="connsiteY180" fmla="*/ 897255 h 4100757"/>
                <a:gd name="connsiteX181" fmla="*/ 770495 w 2063611"/>
                <a:gd name="connsiteY181" fmla="*/ 939165 h 4100757"/>
                <a:gd name="connsiteX182" fmla="*/ 674292 w 2063611"/>
                <a:gd name="connsiteY182" fmla="*/ 897255 h 4100757"/>
                <a:gd name="connsiteX183" fmla="*/ 1525827 w 2063611"/>
                <a:gd name="connsiteY183" fmla="*/ 1320165 h 4100757"/>
                <a:gd name="connsiteX184" fmla="*/ 1525827 w 2063611"/>
                <a:gd name="connsiteY184" fmla="*/ 1320165 h 4100757"/>
                <a:gd name="connsiteX185" fmla="*/ 750492 w 2063611"/>
                <a:gd name="connsiteY185" fmla="*/ 1416367 h 4100757"/>
                <a:gd name="connsiteX186" fmla="*/ 750492 w 2063611"/>
                <a:gd name="connsiteY186" fmla="*/ 1416367 h 4100757"/>
                <a:gd name="connsiteX187" fmla="*/ 1551545 w 2063611"/>
                <a:gd name="connsiteY187" fmla="*/ 1757362 h 4100757"/>
                <a:gd name="connsiteX188" fmla="*/ 1551545 w 2063611"/>
                <a:gd name="connsiteY188" fmla="*/ 1757362 h 4100757"/>
                <a:gd name="connsiteX189" fmla="*/ 1759190 w 2063611"/>
                <a:gd name="connsiteY189" fmla="*/ 1800225 h 4100757"/>
                <a:gd name="connsiteX190" fmla="*/ 1759190 w 2063611"/>
                <a:gd name="connsiteY190" fmla="*/ 1800225 h 4100757"/>
                <a:gd name="connsiteX191" fmla="*/ 1762047 w 2063611"/>
                <a:gd name="connsiteY191" fmla="*/ 1999297 h 4100757"/>
                <a:gd name="connsiteX192" fmla="*/ 1762047 w 2063611"/>
                <a:gd name="connsiteY192" fmla="*/ 1999297 h 4100757"/>
                <a:gd name="connsiteX193" fmla="*/ 144702 w 2063611"/>
                <a:gd name="connsiteY193" fmla="*/ 2322195 h 4100757"/>
                <a:gd name="connsiteX194" fmla="*/ 144702 w 2063611"/>
                <a:gd name="connsiteY194" fmla="*/ 2322195 h 4100757"/>
                <a:gd name="connsiteX195" fmla="*/ 294245 w 2063611"/>
                <a:gd name="connsiteY195" fmla="*/ 2390775 h 4100757"/>
                <a:gd name="connsiteX196" fmla="*/ 461885 w 2063611"/>
                <a:gd name="connsiteY196" fmla="*/ 2419350 h 4100757"/>
                <a:gd name="connsiteX197" fmla="*/ 294245 w 2063611"/>
                <a:gd name="connsiteY197" fmla="*/ 2390775 h 4100757"/>
                <a:gd name="connsiteX198" fmla="*/ 510462 w 2063611"/>
                <a:gd name="connsiteY198" fmla="*/ 2399347 h 4100757"/>
                <a:gd name="connsiteX199" fmla="*/ 510462 w 2063611"/>
                <a:gd name="connsiteY199" fmla="*/ 2399347 h 4100757"/>
                <a:gd name="connsiteX200" fmla="*/ 416165 w 2063611"/>
                <a:gd name="connsiteY200" fmla="*/ 2728912 h 4100757"/>
                <a:gd name="connsiteX201" fmla="*/ 416165 w 2063611"/>
                <a:gd name="connsiteY201" fmla="*/ 2728912 h 4100757"/>
                <a:gd name="connsiteX0" fmla="*/ 941945 w 2063611"/>
                <a:gd name="connsiteY0" fmla="*/ 0 h 4100757"/>
                <a:gd name="connsiteX1" fmla="*/ 876222 w 2063611"/>
                <a:gd name="connsiteY1" fmla="*/ 98107 h 4100757"/>
                <a:gd name="connsiteX2" fmla="*/ 901940 w 2063611"/>
                <a:gd name="connsiteY2" fmla="*/ 231457 h 4100757"/>
                <a:gd name="connsiteX3" fmla="*/ 826692 w 2063611"/>
                <a:gd name="connsiteY3" fmla="*/ 186690 h 4100757"/>
                <a:gd name="connsiteX4" fmla="*/ 810500 w 2063611"/>
                <a:gd name="connsiteY4" fmla="*/ 294322 h 4100757"/>
                <a:gd name="connsiteX5" fmla="*/ 802880 w 2063611"/>
                <a:gd name="connsiteY5" fmla="*/ 320992 h 4100757"/>
                <a:gd name="connsiteX6" fmla="*/ 677150 w 2063611"/>
                <a:gd name="connsiteY6" fmla="*/ 374332 h 4100757"/>
                <a:gd name="connsiteX7" fmla="*/ 696200 w 2063611"/>
                <a:gd name="connsiteY7" fmla="*/ 443865 h 4100757"/>
                <a:gd name="connsiteX8" fmla="*/ 707630 w 2063611"/>
                <a:gd name="connsiteY8" fmla="*/ 532447 h 4100757"/>
                <a:gd name="connsiteX9" fmla="*/ 820977 w 2063611"/>
                <a:gd name="connsiteY9" fmla="*/ 566737 h 4100757"/>
                <a:gd name="connsiteX10" fmla="*/ 940040 w 2063611"/>
                <a:gd name="connsiteY10" fmla="*/ 570547 h 4100757"/>
                <a:gd name="connsiteX11" fmla="*/ 724775 w 2063611"/>
                <a:gd name="connsiteY11" fmla="*/ 611505 h 4100757"/>
                <a:gd name="connsiteX12" fmla="*/ 523797 w 2063611"/>
                <a:gd name="connsiteY12" fmla="*/ 594360 h 4100757"/>
                <a:gd name="connsiteX13" fmla="*/ 590472 w 2063611"/>
                <a:gd name="connsiteY13" fmla="*/ 641985 h 4100757"/>
                <a:gd name="connsiteX14" fmla="*/ 621905 w 2063611"/>
                <a:gd name="connsiteY14" fmla="*/ 681037 h 4100757"/>
                <a:gd name="connsiteX15" fmla="*/ 707630 w 2063611"/>
                <a:gd name="connsiteY15" fmla="*/ 721042 h 4100757"/>
                <a:gd name="connsiteX16" fmla="*/ 940040 w 2063611"/>
                <a:gd name="connsiteY16" fmla="*/ 681990 h 4100757"/>
                <a:gd name="connsiteX17" fmla="*/ 667625 w 2063611"/>
                <a:gd name="connsiteY17" fmla="*/ 751522 h 4100757"/>
                <a:gd name="connsiteX18" fmla="*/ 520940 w 2063611"/>
                <a:gd name="connsiteY18" fmla="*/ 781050 h 4100757"/>
                <a:gd name="connsiteX19" fmla="*/ 523797 w 2063611"/>
                <a:gd name="connsiteY19" fmla="*/ 839152 h 4100757"/>
                <a:gd name="connsiteX20" fmla="*/ 561897 w 2063611"/>
                <a:gd name="connsiteY20" fmla="*/ 905827 h 4100757"/>
                <a:gd name="connsiteX21" fmla="*/ 495222 w 2063611"/>
                <a:gd name="connsiteY21" fmla="*/ 951547 h 4100757"/>
                <a:gd name="connsiteX22" fmla="*/ 402830 w 2063611"/>
                <a:gd name="connsiteY22" fmla="*/ 965835 h 4100757"/>
                <a:gd name="connsiteX23" fmla="*/ 539990 w 2063611"/>
                <a:gd name="connsiteY23" fmla="*/ 1060132 h 4100757"/>
                <a:gd name="connsiteX24" fmla="*/ 722870 w 2063611"/>
                <a:gd name="connsiteY24" fmla="*/ 1148715 h 4100757"/>
                <a:gd name="connsiteX25" fmla="*/ 401877 w 2063611"/>
                <a:gd name="connsiteY25" fmla="*/ 1197292 h 4100757"/>
                <a:gd name="connsiteX26" fmla="*/ 523797 w 2063611"/>
                <a:gd name="connsiteY26" fmla="*/ 1303020 h 4100757"/>
                <a:gd name="connsiteX27" fmla="*/ 359015 w 2063611"/>
                <a:gd name="connsiteY27" fmla="*/ 1358265 h 4100757"/>
                <a:gd name="connsiteX28" fmla="*/ 630477 w 2063611"/>
                <a:gd name="connsiteY28" fmla="*/ 1405890 h 4100757"/>
                <a:gd name="connsiteX29" fmla="*/ 610475 w 2063611"/>
                <a:gd name="connsiteY29" fmla="*/ 1480185 h 4100757"/>
                <a:gd name="connsiteX30" fmla="*/ 279005 w 2063611"/>
                <a:gd name="connsiteY30" fmla="*/ 1581150 h 4100757"/>
                <a:gd name="connsiteX31" fmla="*/ 543800 w 2063611"/>
                <a:gd name="connsiteY31" fmla="*/ 1681162 h 4100757"/>
                <a:gd name="connsiteX32" fmla="*/ 620000 w 2063611"/>
                <a:gd name="connsiteY32" fmla="*/ 1659255 h 4100757"/>
                <a:gd name="connsiteX33" fmla="*/ 727632 w 2063611"/>
                <a:gd name="connsiteY33" fmla="*/ 1655445 h 4100757"/>
                <a:gd name="connsiteX34" fmla="*/ 597140 w 2063611"/>
                <a:gd name="connsiteY34" fmla="*/ 1752600 h 4100757"/>
                <a:gd name="connsiteX35" fmla="*/ 210425 w 2063611"/>
                <a:gd name="connsiteY35" fmla="*/ 1787842 h 4100757"/>
                <a:gd name="connsiteX36" fmla="*/ 207567 w 2063611"/>
                <a:gd name="connsiteY36" fmla="*/ 1855470 h 4100757"/>
                <a:gd name="connsiteX37" fmla="*/ 328535 w 2063611"/>
                <a:gd name="connsiteY37" fmla="*/ 1906905 h 4100757"/>
                <a:gd name="connsiteX38" fmla="*/ 465695 w 2063611"/>
                <a:gd name="connsiteY38" fmla="*/ 1909762 h 4100757"/>
                <a:gd name="connsiteX39" fmla="*/ 546657 w 2063611"/>
                <a:gd name="connsiteY39" fmla="*/ 1945957 h 4100757"/>
                <a:gd name="connsiteX40" fmla="*/ 595235 w 2063611"/>
                <a:gd name="connsiteY40" fmla="*/ 1997392 h 4100757"/>
                <a:gd name="connsiteX41" fmla="*/ 268527 w 2063611"/>
                <a:gd name="connsiteY41" fmla="*/ 2017395 h 4100757"/>
                <a:gd name="connsiteX42" fmla="*/ 229475 w 2063611"/>
                <a:gd name="connsiteY42" fmla="*/ 2042160 h 4100757"/>
                <a:gd name="connsiteX43" fmla="*/ 255192 w 2063611"/>
                <a:gd name="connsiteY43" fmla="*/ 2085022 h 4100757"/>
                <a:gd name="connsiteX44" fmla="*/ 413307 w 2063611"/>
                <a:gd name="connsiteY44" fmla="*/ 2144077 h 4100757"/>
                <a:gd name="connsiteX45" fmla="*/ 473315 w 2063611"/>
                <a:gd name="connsiteY45" fmla="*/ 2166937 h 4100757"/>
                <a:gd name="connsiteX46" fmla="*/ 262812 w 2063611"/>
                <a:gd name="connsiteY46" fmla="*/ 2221230 h 4100757"/>
                <a:gd name="connsiteX47" fmla="*/ 98982 w 2063611"/>
                <a:gd name="connsiteY47" fmla="*/ 2243137 h 4100757"/>
                <a:gd name="connsiteX48" fmla="*/ 38022 w 2063611"/>
                <a:gd name="connsiteY48" fmla="*/ 2283142 h 4100757"/>
                <a:gd name="connsiteX49" fmla="*/ 77075 w 2063611"/>
                <a:gd name="connsiteY49" fmla="*/ 2346007 h 4100757"/>
                <a:gd name="connsiteX50" fmla="*/ 196137 w 2063611"/>
                <a:gd name="connsiteY50" fmla="*/ 2437447 h 4100757"/>
                <a:gd name="connsiteX51" fmla="*/ 165657 w 2063611"/>
                <a:gd name="connsiteY51" fmla="*/ 2471737 h 4100757"/>
                <a:gd name="connsiteX52" fmla="*/ 194232 w 2063611"/>
                <a:gd name="connsiteY52" fmla="*/ 2512695 h 4100757"/>
                <a:gd name="connsiteX53" fmla="*/ 294245 w 2063611"/>
                <a:gd name="connsiteY53" fmla="*/ 2551747 h 4100757"/>
                <a:gd name="connsiteX54" fmla="*/ 69455 w 2063611"/>
                <a:gd name="connsiteY54" fmla="*/ 2582227 h 4100757"/>
                <a:gd name="connsiteX55" fmla="*/ 51357 w 2063611"/>
                <a:gd name="connsiteY55" fmla="*/ 2652712 h 4100757"/>
                <a:gd name="connsiteX56" fmla="*/ 103745 w 2063611"/>
                <a:gd name="connsiteY56" fmla="*/ 2686050 h 4100757"/>
                <a:gd name="connsiteX57" fmla="*/ 207567 w 2063611"/>
                <a:gd name="connsiteY57" fmla="*/ 2720340 h 4100757"/>
                <a:gd name="connsiteX58" fmla="*/ 255192 w 2063611"/>
                <a:gd name="connsiteY58" fmla="*/ 2748915 h 4100757"/>
                <a:gd name="connsiteX59" fmla="*/ 351395 w 2063611"/>
                <a:gd name="connsiteY59" fmla="*/ 2726055 h 4100757"/>
                <a:gd name="connsiteX60" fmla="*/ 247572 w 2063611"/>
                <a:gd name="connsiteY60" fmla="*/ 2751772 h 4100757"/>
                <a:gd name="connsiteX61" fmla="*/ 38022 w 2063611"/>
                <a:gd name="connsiteY61" fmla="*/ 2799397 h 4100757"/>
                <a:gd name="connsiteX62" fmla="*/ 38975 w 2063611"/>
                <a:gd name="connsiteY62" fmla="*/ 2858452 h 4100757"/>
                <a:gd name="connsiteX63" fmla="*/ 81837 w 2063611"/>
                <a:gd name="connsiteY63" fmla="*/ 2887980 h 4100757"/>
                <a:gd name="connsiteX64" fmla="*/ 148512 w 2063611"/>
                <a:gd name="connsiteY64" fmla="*/ 2895600 h 4100757"/>
                <a:gd name="connsiteX65" fmla="*/ 336155 w 2063611"/>
                <a:gd name="connsiteY65" fmla="*/ 2907030 h 4100757"/>
                <a:gd name="connsiteX66" fmla="*/ 294245 w 2063611"/>
                <a:gd name="connsiteY66" fmla="*/ 2948940 h 4100757"/>
                <a:gd name="connsiteX67" fmla="*/ 354252 w 2063611"/>
                <a:gd name="connsiteY67" fmla="*/ 2973705 h 4100757"/>
                <a:gd name="connsiteX68" fmla="*/ 504747 w 2063611"/>
                <a:gd name="connsiteY68" fmla="*/ 3022282 h 4100757"/>
                <a:gd name="connsiteX69" fmla="*/ 596187 w 2063611"/>
                <a:gd name="connsiteY69" fmla="*/ 3050857 h 4100757"/>
                <a:gd name="connsiteX70" fmla="*/ 818120 w 2063611"/>
                <a:gd name="connsiteY70" fmla="*/ 2947035 h 4100757"/>
                <a:gd name="connsiteX71" fmla="*/ 950517 w 2063611"/>
                <a:gd name="connsiteY71" fmla="*/ 2920365 h 4100757"/>
                <a:gd name="connsiteX72" fmla="*/ 917943 w 2063611"/>
                <a:gd name="connsiteY72" fmla="*/ 4088766 h 4100757"/>
                <a:gd name="connsiteX73" fmla="*/ 1156184 w 2063611"/>
                <a:gd name="connsiteY73" fmla="*/ 4100199 h 4100757"/>
                <a:gd name="connsiteX74" fmla="*/ 1112442 w 2063611"/>
                <a:gd name="connsiteY74" fmla="*/ 3013710 h 4100757"/>
                <a:gd name="connsiteX75" fmla="*/ 1184832 w 2063611"/>
                <a:gd name="connsiteY75" fmla="*/ 2989897 h 4100757"/>
                <a:gd name="connsiteX76" fmla="*/ 1461057 w 2063611"/>
                <a:gd name="connsiteY76" fmla="*/ 3019425 h 4100757"/>
                <a:gd name="connsiteX77" fmla="*/ 1554402 w 2063611"/>
                <a:gd name="connsiteY77" fmla="*/ 2995612 h 4100757"/>
                <a:gd name="connsiteX78" fmla="*/ 1672512 w 2063611"/>
                <a:gd name="connsiteY78" fmla="*/ 3023235 h 4100757"/>
                <a:gd name="connsiteX79" fmla="*/ 1741092 w 2063611"/>
                <a:gd name="connsiteY79" fmla="*/ 2988945 h 4100757"/>
                <a:gd name="connsiteX80" fmla="*/ 1886825 w 2063611"/>
                <a:gd name="connsiteY80" fmla="*/ 3002280 h 4100757"/>
                <a:gd name="connsiteX81" fmla="*/ 1881110 w 2063611"/>
                <a:gd name="connsiteY81" fmla="*/ 2937510 h 4100757"/>
                <a:gd name="connsiteX82" fmla="*/ 1957310 w 2063611"/>
                <a:gd name="connsiteY82" fmla="*/ 2940367 h 4100757"/>
                <a:gd name="connsiteX83" fmla="*/ 1941117 w 2063611"/>
                <a:gd name="connsiteY83" fmla="*/ 2906077 h 4100757"/>
                <a:gd name="connsiteX84" fmla="*/ 1836342 w 2063611"/>
                <a:gd name="connsiteY84" fmla="*/ 2846070 h 4100757"/>
                <a:gd name="connsiteX85" fmla="*/ 1876347 w 2063611"/>
                <a:gd name="connsiteY85" fmla="*/ 2811780 h 4100757"/>
                <a:gd name="connsiteX86" fmla="*/ 1902065 w 2063611"/>
                <a:gd name="connsiteY86" fmla="*/ 2783205 h 4100757"/>
                <a:gd name="connsiteX87" fmla="*/ 2024937 w 2063611"/>
                <a:gd name="connsiteY87" fmla="*/ 2750820 h 4100757"/>
                <a:gd name="connsiteX88" fmla="*/ 2029700 w 2063611"/>
                <a:gd name="connsiteY88" fmla="*/ 2704147 h 4100757"/>
                <a:gd name="connsiteX89" fmla="*/ 2001125 w 2063611"/>
                <a:gd name="connsiteY89" fmla="*/ 2663190 h 4100757"/>
                <a:gd name="connsiteX90" fmla="*/ 1936355 w 2063611"/>
                <a:gd name="connsiteY90" fmla="*/ 2638425 h 4100757"/>
                <a:gd name="connsiteX91" fmla="*/ 1785860 w 2063611"/>
                <a:gd name="connsiteY91" fmla="*/ 2644140 h 4100757"/>
                <a:gd name="connsiteX92" fmla="*/ 1490585 w 2063611"/>
                <a:gd name="connsiteY92" fmla="*/ 2531745 h 4100757"/>
                <a:gd name="connsiteX93" fmla="*/ 1584882 w 2063611"/>
                <a:gd name="connsiteY93" fmla="*/ 2527935 h 4100757"/>
                <a:gd name="connsiteX94" fmla="*/ 1817292 w 2063611"/>
                <a:gd name="connsiteY94" fmla="*/ 2559367 h 4100757"/>
                <a:gd name="connsiteX95" fmla="*/ 1931592 w 2063611"/>
                <a:gd name="connsiteY95" fmla="*/ 2442210 h 4100757"/>
                <a:gd name="connsiteX96" fmla="*/ 1993505 w 2063611"/>
                <a:gd name="connsiteY96" fmla="*/ 2409825 h 4100757"/>
                <a:gd name="connsiteX97" fmla="*/ 1985885 w 2063611"/>
                <a:gd name="connsiteY97" fmla="*/ 2380297 h 4100757"/>
                <a:gd name="connsiteX98" fmla="*/ 1542020 w 2063611"/>
                <a:gd name="connsiteY98" fmla="*/ 2321242 h 4100757"/>
                <a:gd name="connsiteX99" fmla="*/ 1547735 w 2063611"/>
                <a:gd name="connsiteY99" fmla="*/ 2275522 h 4100757"/>
                <a:gd name="connsiteX100" fmla="*/ 1816340 w 2063611"/>
                <a:gd name="connsiteY100" fmla="*/ 2284095 h 4100757"/>
                <a:gd name="connsiteX101" fmla="*/ 1987790 w 2063611"/>
                <a:gd name="connsiteY101" fmla="*/ 2151697 h 4100757"/>
                <a:gd name="connsiteX102" fmla="*/ 2006840 w 2063611"/>
                <a:gd name="connsiteY102" fmla="*/ 2117407 h 4100757"/>
                <a:gd name="connsiteX103" fmla="*/ 1692515 w 2063611"/>
                <a:gd name="connsiteY103" fmla="*/ 2054542 h 4100757"/>
                <a:gd name="connsiteX104" fmla="*/ 1801100 w 2063611"/>
                <a:gd name="connsiteY104" fmla="*/ 2020252 h 4100757"/>
                <a:gd name="connsiteX105" fmla="*/ 1829675 w 2063611"/>
                <a:gd name="connsiteY105" fmla="*/ 1993582 h 4100757"/>
                <a:gd name="connsiteX106" fmla="*/ 1868727 w 2063611"/>
                <a:gd name="connsiteY106" fmla="*/ 1927860 h 4100757"/>
                <a:gd name="connsiteX107" fmla="*/ 1593455 w 2063611"/>
                <a:gd name="connsiteY107" fmla="*/ 1862137 h 4100757"/>
                <a:gd name="connsiteX108" fmla="*/ 1816340 w 2063611"/>
                <a:gd name="connsiteY108" fmla="*/ 1730692 h 4100757"/>
                <a:gd name="connsiteX109" fmla="*/ 1584882 w 2063611"/>
                <a:gd name="connsiteY109" fmla="*/ 1722120 h 4100757"/>
                <a:gd name="connsiteX110" fmla="*/ 1632507 w 2063611"/>
                <a:gd name="connsiteY110" fmla="*/ 1685925 h 4100757"/>
                <a:gd name="connsiteX111" fmla="*/ 1641080 w 2063611"/>
                <a:gd name="connsiteY111" fmla="*/ 1644967 h 4100757"/>
                <a:gd name="connsiteX112" fmla="*/ 1430577 w 2063611"/>
                <a:gd name="connsiteY112" fmla="*/ 1605915 h 4100757"/>
                <a:gd name="connsiteX113" fmla="*/ 1512492 w 2063611"/>
                <a:gd name="connsiteY113" fmla="*/ 1549717 h 4100757"/>
                <a:gd name="connsiteX114" fmla="*/ 1690610 w 2063611"/>
                <a:gd name="connsiteY114" fmla="*/ 1452562 h 4100757"/>
                <a:gd name="connsiteX115" fmla="*/ 1532495 w 2063611"/>
                <a:gd name="connsiteY115" fmla="*/ 1428750 h 4100757"/>
                <a:gd name="connsiteX116" fmla="*/ 1513445 w 2063611"/>
                <a:gd name="connsiteY116" fmla="*/ 1381125 h 4100757"/>
                <a:gd name="connsiteX117" fmla="*/ 1275320 w 2063611"/>
                <a:gd name="connsiteY117" fmla="*/ 1353502 h 4100757"/>
                <a:gd name="connsiteX118" fmla="*/ 1561070 w 2063611"/>
                <a:gd name="connsiteY118" fmla="*/ 1321117 h 4100757"/>
                <a:gd name="connsiteX119" fmla="*/ 1586787 w 2063611"/>
                <a:gd name="connsiteY119" fmla="*/ 1202055 h 4100757"/>
                <a:gd name="connsiteX120" fmla="*/ 1433435 w 2063611"/>
                <a:gd name="connsiteY120" fmla="*/ 1143952 h 4100757"/>
                <a:gd name="connsiteX121" fmla="*/ 1120062 w 2063611"/>
                <a:gd name="connsiteY121" fmla="*/ 1087755 h 4100757"/>
                <a:gd name="connsiteX122" fmla="*/ 1302942 w 2063611"/>
                <a:gd name="connsiteY122" fmla="*/ 1102042 h 4100757"/>
                <a:gd name="connsiteX123" fmla="*/ 1399145 w 2063611"/>
                <a:gd name="connsiteY123" fmla="*/ 1087755 h 4100757"/>
                <a:gd name="connsiteX124" fmla="*/ 1501062 w 2063611"/>
                <a:gd name="connsiteY124" fmla="*/ 1033462 h 4100757"/>
                <a:gd name="connsiteX125" fmla="*/ 1524875 w 2063611"/>
                <a:gd name="connsiteY125" fmla="*/ 962025 h 4100757"/>
                <a:gd name="connsiteX126" fmla="*/ 1414385 w 2063611"/>
                <a:gd name="connsiteY126" fmla="*/ 931545 h 4100757"/>
                <a:gd name="connsiteX127" fmla="*/ 1147685 w 2063611"/>
                <a:gd name="connsiteY127" fmla="*/ 896302 h 4100757"/>
                <a:gd name="connsiteX128" fmla="*/ 1297227 w 2063611"/>
                <a:gd name="connsiteY128" fmla="*/ 877252 h 4100757"/>
                <a:gd name="connsiteX129" fmla="*/ 1344852 w 2063611"/>
                <a:gd name="connsiteY129" fmla="*/ 861060 h 4100757"/>
                <a:gd name="connsiteX130" fmla="*/ 1473440 w 2063611"/>
                <a:gd name="connsiteY130" fmla="*/ 824865 h 4100757"/>
                <a:gd name="connsiteX131" fmla="*/ 1356282 w 2063611"/>
                <a:gd name="connsiteY131" fmla="*/ 791527 h 4100757"/>
                <a:gd name="connsiteX132" fmla="*/ 1123872 w 2063611"/>
                <a:gd name="connsiteY132" fmla="*/ 748665 h 4100757"/>
                <a:gd name="connsiteX133" fmla="*/ 1012430 w 2063611"/>
                <a:gd name="connsiteY133" fmla="*/ 648652 h 4100757"/>
                <a:gd name="connsiteX134" fmla="*/ 1081010 w 2063611"/>
                <a:gd name="connsiteY134" fmla="*/ 666750 h 4100757"/>
                <a:gd name="connsiteX135" fmla="*/ 1237220 w 2063611"/>
                <a:gd name="connsiteY135" fmla="*/ 720090 h 4100757"/>
                <a:gd name="connsiteX136" fmla="*/ 1382000 w 2063611"/>
                <a:gd name="connsiteY136" fmla="*/ 660082 h 4100757"/>
                <a:gd name="connsiteX137" fmla="*/ 1167687 w 2063611"/>
                <a:gd name="connsiteY137" fmla="*/ 582930 h 4100757"/>
                <a:gd name="connsiteX138" fmla="*/ 1173402 w 2063611"/>
                <a:gd name="connsiteY138" fmla="*/ 506730 h 4100757"/>
                <a:gd name="connsiteX139" fmla="*/ 1221027 w 2063611"/>
                <a:gd name="connsiteY139" fmla="*/ 408622 h 4100757"/>
                <a:gd name="connsiteX140" fmla="*/ 1244840 w 2063611"/>
                <a:gd name="connsiteY140" fmla="*/ 291465 h 4100757"/>
                <a:gd name="connsiteX141" fmla="*/ 1028622 w 2063611"/>
                <a:gd name="connsiteY141" fmla="*/ 443865 h 4100757"/>
                <a:gd name="connsiteX142" fmla="*/ 1051482 w 2063611"/>
                <a:gd name="connsiteY142" fmla="*/ 315277 h 4100757"/>
                <a:gd name="connsiteX143" fmla="*/ 1045767 w 2063611"/>
                <a:gd name="connsiteY143" fmla="*/ 244792 h 4100757"/>
                <a:gd name="connsiteX144" fmla="*/ 1105775 w 2063611"/>
                <a:gd name="connsiteY144" fmla="*/ 204787 h 4100757"/>
                <a:gd name="connsiteX145" fmla="*/ 1057197 w 2063611"/>
                <a:gd name="connsiteY145" fmla="*/ 178117 h 4100757"/>
                <a:gd name="connsiteX146" fmla="*/ 984807 w 2063611"/>
                <a:gd name="connsiteY146" fmla="*/ 184785 h 4100757"/>
                <a:gd name="connsiteX147" fmla="*/ 989570 w 2063611"/>
                <a:gd name="connsiteY147" fmla="*/ 104775 h 4100757"/>
                <a:gd name="connsiteX148" fmla="*/ 941945 w 2063611"/>
                <a:gd name="connsiteY148" fmla="*/ 0 h 4100757"/>
                <a:gd name="connsiteX149" fmla="*/ 941945 w 2063611"/>
                <a:gd name="connsiteY149" fmla="*/ 0 h 4100757"/>
                <a:gd name="connsiteX150" fmla="*/ 941945 w 2063611"/>
                <a:gd name="connsiteY150" fmla="*/ 0 h 4100757"/>
                <a:gd name="connsiteX151" fmla="*/ 879080 w 2063611"/>
                <a:gd name="connsiteY151" fmla="*/ 280035 h 4100757"/>
                <a:gd name="connsiteX152" fmla="*/ 900987 w 2063611"/>
                <a:gd name="connsiteY152" fmla="*/ 320040 h 4100757"/>
                <a:gd name="connsiteX153" fmla="*/ 879080 w 2063611"/>
                <a:gd name="connsiteY153" fmla="*/ 280035 h 4100757"/>
                <a:gd name="connsiteX154" fmla="*/ 856220 w 2063611"/>
                <a:gd name="connsiteY154" fmla="*/ 397192 h 4100757"/>
                <a:gd name="connsiteX155" fmla="*/ 869555 w 2063611"/>
                <a:gd name="connsiteY155" fmla="*/ 428625 h 4100757"/>
                <a:gd name="connsiteX156" fmla="*/ 856220 w 2063611"/>
                <a:gd name="connsiteY156" fmla="*/ 397192 h 4100757"/>
                <a:gd name="connsiteX157" fmla="*/ 1109585 w 2063611"/>
                <a:gd name="connsiteY157" fmla="*/ 462915 h 4100757"/>
                <a:gd name="connsiteX158" fmla="*/ 1059102 w 2063611"/>
                <a:gd name="connsiteY158" fmla="*/ 503872 h 4100757"/>
                <a:gd name="connsiteX159" fmla="*/ 1109585 w 2063611"/>
                <a:gd name="connsiteY159" fmla="*/ 462915 h 4100757"/>
                <a:gd name="connsiteX160" fmla="*/ 1001952 w 2063611"/>
                <a:gd name="connsiteY160" fmla="*/ 577215 h 4100757"/>
                <a:gd name="connsiteX161" fmla="*/ 1021955 w 2063611"/>
                <a:gd name="connsiteY161" fmla="*/ 592455 h 4100757"/>
                <a:gd name="connsiteX162" fmla="*/ 1001952 w 2063611"/>
                <a:gd name="connsiteY162" fmla="*/ 577215 h 4100757"/>
                <a:gd name="connsiteX163" fmla="*/ 1001952 w 2063611"/>
                <a:gd name="connsiteY163" fmla="*/ 577215 h 4100757"/>
                <a:gd name="connsiteX164" fmla="*/ 1103870 w 2063611"/>
                <a:gd name="connsiteY164" fmla="*/ 596265 h 4100757"/>
                <a:gd name="connsiteX165" fmla="*/ 1103870 w 2063611"/>
                <a:gd name="connsiteY165" fmla="*/ 596265 h 4100757"/>
                <a:gd name="connsiteX166" fmla="*/ 1243887 w 2063611"/>
                <a:gd name="connsiteY166" fmla="*/ 625792 h 4100757"/>
                <a:gd name="connsiteX167" fmla="*/ 1243887 w 2063611"/>
                <a:gd name="connsiteY167" fmla="*/ 625792 h 4100757"/>
                <a:gd name="connsiteX168" fmla="*/ 1025765 w 2063611"/>
                <a:gd name="connsiteY168" fmla="*/ 753427 h 4100757"/>
                <a:gd name="connsiteX169" fmla="*/ 1021002 w 2063611"/>
                <a:gd name="connsiteY169" fmla="*/ 773430 h 4100757"/>
                <a:gd name="connsiteX170" fmla="*/ 1025765 w 2063611"/>
                <a:gd name="connsiteY170" fmla="*/ 753427 h 4100757"/>
                <a:gd name="connsiteX171" fmla="*/ 1025765 w 2063611"/>
                <a:gd name="connsiteY171" fmla="*/ 753427 h 4100757"/>
                <a:gd name="connsiteX172" fmla="*/ 954327 w 2063611"/>
                <a:gd name="connsiteY172" fmla="*/ 860107 h 4100757"/>
                <a:gd name="connsiteX173" fmla="*/ 954327 w 2063611"/>
                <a:gd name="connsiteY173" fmla="*/ 860107 h 4100757"/>
                <a:gd name="connsiteX174" fmla="*/ 1029575 w 2063611"/>
                <a:gd name="connsiteY174" fmla="*/ 877252 h 4100757"/>
                <a:gd name="connsiteX175" fmla="*/ 1029575 w 2063611"/>
                <a:gd name="connsiteY175" fmla="*/ 877252 h 4100757"/>
                <a:gd name="connsiteX176" fmla="*/ 914322 w 2063611"/>
                <a:gd name="connsiteY176" fmla="*/ 881062 h 4100757"/>
                <a:gd name="connsiteX177" fmla="*/ 914322 w 2063611"/>
                <a:gd name="connsiteY177" fmla="*/ 881062 h 4100757"/>
                <a:gd name="connsiteX178" fmla="*/ 867650 w 2063611"/>
                <a:gd name="connsiteY178" fmla="*/ 897255 h 4100757"/>
                <a:gd name="connsiteX179" fmla="*/ 867650 w 2063611"/>
                <a:gd name="connsiteY179" fmla="*/ 897255 h 4100757"/>
                <a:gd name="connsiteX180" fmla="*/ 674292 w 2063611"/>
                <a:gd name="connsiteY180" fmla="*/ 897255 h 4100757"/>
                <a:gd name="connsiteX181" fmla="*/ 770495 w 2063611"/>
                <a:gd name="connsiteY181" fmla="*/ 939165 h 4100757"/>
                <a:gd name="connsiteX182" fmla="*/ 674292 w 2063611"/>
                <a:gd name="connsiteY182" fmla="*/ 897255 h 4100757"/>
                <a:gd name="connsiteX183" fmla="*/ 1525827 w 2063611"/>
                <a:gd name="connsiteY183" fmla="*/ 1320165 h 4100757"/>
                <a:gd name="connsiteX184" fmla="*/ 1525827 w 2063611"/>
                <a:gd name="connsiteY184" fmla="*/ 1320165 h 4100757"/>
                <a:gd name="connsiteX185" fmla="*/ 750492 w 2063611"/>
                <a:gd name="connsiteY185" fmla="*/ 1416367 h 4100757"/>
                <a:gd name="connsiteX186" fmla="*/ 750492 w 2063611"/>
                <a:gd name="connsiteY186" fmla="*/ 1416367 h 4100757"/>
                <a:gd name="connsiteX187" fmla="*/ 1551545 w 2063611"/>
                <a:gd name="connsiteY187" fmla="*/ 1757362 h 4100757"/>
                <a:gd name="connsiteX188" fmla="*/ 1551545 w 2063611"/>
                <a:gd name="connsiteY188" fmla="*/ 1757362 h 4100757"/>
                <a:gd name="connsiteX189" fmla="*/ 1759190 w 2063611"/>
                <a:gd name="connsiteY189" fmla="*/ 1800225 h 4100757"/>
                <a:gd name="connsiteX190" fmla="*/ 1759190 w 2063611"/>
                <a:gd name="connsiteY190" fmla="*/ 1800225 h 4100757"/>
                <a:gd name="connsiteX191" fmla="*/ 1762047 w 2063611"/>
                <a:gd name="connsiteY191" fmla="*/ 1999297 h 4100757"/>
                <a:gd name="connsiteX192" fmla="*/ 1762047 w 2063611"/>
                <a:gd name="connsiteY192" fmla="*/ 1999297 h 4100757"/>
                <a:gd name="connsiteX193" fmla="*/ 144702 w 2063611"/>
                <a:gd name="connsiteY193" fmla="*/ 2322195 h 4100757"/>
                <a:gd name="connsiteX194" fmla="*/ 144702 w 2063611"/>
                <a:gd name="connsiteY194" fmla="*/ 2322195 h 4100757"/>
                <a:gd name="connsiteX195" fmla="*/ 294245 w 2063611"/>
                <a:gd name="connsiteY195" fmla="*/ 2390775 h 4100757"/>
                <a:gd name="connsiteX196" fmla="*/ 461885 w 2063611"/>
                <a:gd name="connsiteY196" fmla="*/ 2419350 h 4100757"/>
                <a:gd name="connsiteX197" fmla="*/ 294245 w 2063611"/>
                <a:gd name="connsiteY197" fmla="*/ 2390775 h 4100757"/>
                <a:gd name="connsiteX198" fmla="*/ 510462 w 2063611"/>
                <a:gd name="connsiteY198" fmla="*/ 2399347 h 4100757"/>
                <a:gd name="connsiteX199" fmla="*/ 510462 w 2063611"/>
                <a:gd name="connsiteY199" fmla="*/ 2399347 h 4100757"/>
                <a:gd name="connsiteX200" fmla="*/ 416165 w 2063611"/>
                <a:gd name="connsiteY200" fmla="*/ 2728912 h 4100757"/>
                <a:gd name="connsiteX201" fmla="*/ 416165 w 2063611"/>
                <a:gd name="connsiteY201" fmla="*/ 2728912 h 4100757"/>
                <a:gd name="connsiteX0" fmla="*/ 941945 w 2063611"/>
                <a:gd name="connsiteY0" fmla="*/ 0 h 4100757"/>
                <a:gd name="connsiteX1" fmla="*/ 876222 w 2063611"/>
                <a:gd name="connsiteY1" fmla="*/ 98107 h 4100757"/>
                <a:gd name="connsiteX2" fmla="*/ 901940 w 2063611"/>
                <a:gd name="connsiteY2" fmla="*/ 231457 h 4100757"/>
                <a:gd name="connsiteX3" fmla="*/ 826692 w 2063611"/>
                <a:gd name="connsiteY3" fmla="*/ 186690 h 4100757"/>
                <a:gd name="connsiteX4" fmla="*/ 810500 w 2063611"/>
                <a:gd name="connsiteY4" fmla="*/ 294322 h 4100757"/>
                <a:gd name="connsiteX5" fmla="*/ 802880 w 2063611"/>
                <a:gd name="connsiteY5" fmla="*/ 320992 h 4100757"/>
                <a:gd name="connsiteX6" fmla="*/ 677150 w 2063611"/>
                <a:gd name="connsiteY6" fmla="*/ 374332 h 4100757"/>
                <a:gd name="connsiteX7" fmla="*/ 696200 w 2063611"/>
                <a:gd name="connsiteY7" fmla="*/ 443865 h 4100757"/>
                <a:gd name="connsiteX8" fmla="*/ 707630 w 2063611"/>
                <a:gd name="connsiteY8" fmla="*/ 532447 h 4100757"/>
                <a:gd name="connsiteX9" fmla="*/ 820977 w 2063611"/>
                <a:gd name="connsiteY9" fmla="*/ 566737 h 4100757"/>
                <a:gd name="connsiteX10" fmla="*/ 940040 w 2063611"/>
                <a:gd name="connsiteY10" fmla="*/ 570547 h 4100757"/>
                <a:gd name="connsiteX11" fmla="*/ 724775 w 2063611"/>
                <a:gd name="connsiteY11" fmla="*/ 611505 h 4100757"/>
                <a:gd name="connsiteX12" fmla="*/ 523797 w 2063611"/>
                <a:gd name="connsiteY12" fmla="*/ 594360 h 4100757"/>
                <a:gd name="connsiteX13" fmla="*/ 590472 w 2063611"/>
                <a:gd name="connsiteY13" fmla="*/ 641985 h 4100757"/>
                <a:gd name="connsiteX14" fmla="*/ 621905 w 2063611"/>
                <a:gd name="connsiteY14" fmla="*/ 681037 h 4100757"/>
                <a:gd name="connsiteX15" fmla="*/ 707630 w 2063611"/>
                <a:gd name="connsiteY15" fmla="*/ 721042 h 4100757"/>
                <a:gd name="connsiteX16" fmla="*/ 940040 w 2063611"/>
                <a:gd name="connsiteY16" fmla="*/ 681990 h 4100757"/>
                <a:gd name="connsiteX17" fmla="*/ 667625 w 2063611"/>
                <a:gd name="connsiteY17" fmla="*/ 751522 h 4100757"/>
                <a:gd name="connsiteX18" fmla="*/ 520940 w 2063611"/>
                <a:gd name="connsiteY18" fmla="*/ 781050 h 4100757"/>
                <a:gd name="connsiteX19" fmla="*/ 523797 w 2063611"/>
                <a:gd name="connsiteY19" fmla="*/ 839152 h 4100757"/>
                <a:gd name="connsiteX20" fmla="*/ 561897 w 2063611"/>
                <a:gd name="connsiteY20" fmla="*/ 905827 h 4100757"/>
                <a:gd name="connsiteX21" fmla="*/ 495222 w 2063611"/>
                <a:gd name="connsiteY21" fmla="*/ 951547 h 4100757"/>
                <a:gd name="connsiteX22" fmla="*/ 402830 w 2063611"/>
                <a:gd name="connsiteY22" fmla="*/ 965835 h 4100757"/>
                <a:gd name="connsiteX23" fmla="*/ 539990 w 2063611"/>
                <a:gd name="connsiteY23" fmla="*/ 1060132 h 4100757"/>
                <a:gd name="connsiteX24" fmla="*/ 722870 w 2063611"/>
                <a:gd name="connsiteY24" fmla="*/ 1148715 h 4100757"/>
                <a:gd name="connsiteX25" fmla="*/ 401877 w 2063611"/>
                <a:gd name="connsiteY25" fmla="*/ 1197292 h 4100757"/>
                <a:gd name="connsiteX26" fmla="*/ 523797 w 2063611"/>
                <a:gd name="connsiteY26" fmla="*/ 1303020 h 4100757"/>
                <a:gd name="connsiteX27" fmla="*/ 359015 w 2063611"/>
                <a:gd name="connsiteY27" fmla="*/ 1358265 h 4100757"/>
                <a:gd name="connsiteX28" fmla="*/ 630477 w 2063611"/>
                <a:gd name="connsiteY28" fmla="*/ 1405890 h 4100757"/>
                <a:gd name="connsiteX29" fmla="*/ 610475 w 2063611"/>
                <a:gd name="connsiteY29" fmla="*/ 1480185 h 4100757"/>
                <a:gd name="connsiteX30" fmla="*/ 279005 w 2063611"/>
                <a:gd name="connsiteY30" fmla="*/ 1581150 h 4100757"/>
                <a:gd name="connsiteX31" fmla="*/ 543800 w 2063611"/>
                <a:gd name="connsiteY31" fmla="*/ 1681162 h 4100757"/>
                <a:gd name="connsiteX32" fmla="*/ 620000 w 2063611"/>
                <a:gd name="connsiteY32" fmla="*/ 1659255 h 4100757"/>
                <a:gd name="connsiteX33" fmla="*/ 727632 w 2063611"/>
                <a:gd name="connsiteY33" fmla="*/ 1655445 h 4100757"/>
                <a:gd name="connsiteX34" fmla="*/ 597140 w 2063611"/>
                <a:gd name="connsiteY34" fmla="*/ 1752600 h 4100757"/>
                <a:gd name="connsiteX35" fmla="*/ 210425 w 2063611"/>
                <a:gd name="connsiteY35" fmla="*/ 1787842 h 4100757"/>
                <a:gd name="connsiteX36" fmla="*/ 207567 w 2063611"/>
                <a:gd name="connsiteY36" fmla="*/ 1855470 h 4100757"/>
                <a:gd name="connsiteX37" fmla="*/ 328535 w 2063611"/>
                <a:gd name="connsiteY37" fmla="*/ 1906905 h 4100757"/>
                <a:gd name="connsiteX38" fmla="*/ 465695 w 2063611"/>
                <a:gd name="connsiteY38" fmla="*/ 1909762 h 4100757"/>
                <a:gd name="connsiteX39" fmla="*/ 546657 w 2063611"/>
                <a:gd name="connsiteY39" fmla="*/ 1945957 h 4100757"/>
                <a:gd name="connsiteX40" fmla="*/ 595235 w 2063611"/>
                <a:gd name="connsiteY40" fmla="*/ 1997392 h 4100757"/>
                <a:gd name="connsiteX41" fmla="*/ 268527 w 2063611"/>
                <a:gd name="connsiteY41" fmla="*/ 2017395 h 4100757"/>
                <a:gd name="connsiteX42" fmla="*/ 229475 w 2063611"/>
                <a:gd name="connsiteY42" fmla="*/ 2042160 h 4100757"/>
                <a:gd name="connsiteX43" fmla="*/ 255192 w 2063611"/>
                <a:gd name="connsiteY43" fmla="*/ 2085022 h 4100757"/>
                <a:gd name="connsiteX44" fmla="*/ 413307 w 2063611"/>
                <a:gd name="connsiteY44" fmla="*/ 2144077 h 4100757"/>
                <a:gd name="connsiteX45" fmla="*/ 473315 w 2063611"/>
                <a:gd name="connsiteY45" fmla="*/ 2166937 h 4100757"/>
                <a:gd name="connsiteX46" fmla="*/ 262812 w 2063611"/>
                <a:gd name="connsiteY46" fmla="*/ 2221230 h 4100757"/>
                <a:gd name="connsiteX47" fmla="*/ 98982 w 2063611"/>
                <a:gd name="connsiteY47" fmla="*/ 2243137 h 4100757"/>
                <a:gd name="connsiteX48" fmla="*/ 38022 w 2063611"/>
                <a:gd name="connsiteY48" fmla="*/ 2283142 h 4100757"/>
                <a:gd name="connsiteX49" fmla="*/ 77075 w 2063611"/>
                <a:gd name="connsiteY49" fmla="*/ 2346007 h 4100757"/>
                <a:gd name="connsiteX50" fmla="*/ 196137 w 2063611"/>
                <a:gd name="connsiteY50" fmla="*/ 2437447 h 4100757"/>
                <a:gd name="connsiteX51" fmla="*/ 165657 w 2063611"/>
                <a:gd name="connsiteY51" fmla="*/ 2471737 h 4100757"/>
                <a:gd name="connsiteX52" fmla="*/ 194232 w 2063611"/>
                <a:gd name="connsiteY52" fmla="*/ 2512695 h 4100757"/>
                <a:gd name="connsiteX53" fmla="*/ 294245 w 2063611"/>
                <a:gd name="connsiteY53" fmla="*/ 2551747 h 4100757"/>
                <a:gd name="connsiteX54" fmla="*/ 69455 w 2063611"/>
                <a:gd name="connsiteY54" fmla="*/ 2582227 h 4100757"/>
                <a:gd name="connsiteX55" fmla="*/ 51357 w 2063611"/>
                <a:gd name="connsiteY55" fmla="*/ 2652712 h 4100757"/>
                <a:gd name="connsiteX56" fmla="*/ 103745 w 2063611"/>
                <a:gd name="connsiteY56" fmla="*/ 2686050 h 4100757"/>
                <a:gd name="connsiteX57" fmla="*/ 207567 w 2063611"/>
                <a:gd name="connsiteY57" fmla="*/ 2720340 h 4100757"/>
                <a:gd name="connsiteX58" fmla="*/ 255192 w 2063611"/>
                <a:gd name="connsiteY58" fmla="*/ 2748915 h 4100757"/>
                <a:gd name="connsiteX59" fmla="*/ 351395 w 2063611"/>
                <a:gd name="connsiteY59" fmla="*/ 2726055 h 4100757"/>
                <a:gd name="connsiteX60" fmla="*/ 247572 w 2063611"/>
                <a:gd name="connsiteY60" fmla="*/ 2751772 h 4100757"/>
                <a:gd name="connsiteX61" fmla="*/ 38022 w 2063611"/>
                <a:gd name="connsiteY61" fmla="*/ 2799397 h 4100757"/>
                <a:gd name="connsiteX62" fmla="*/ 38975 w 2063611"/>
                <a:gd name="connsiteY62" fmla="*/ 2858452 h 4100757"/>
                <a:gd name="connsiteX63" fmla="*/ 81837 w 2063611"/>
                <a:gd name="connsiteY63" fmla="*/ 2887980 h 4100757"/>
                <a:gd name="connsiteX64" fmla="*/ 148512 w 2063611"/>
                <a:gd name="connsiteY64" fmla="*/ 2895600 h 4100757"/>
                <a:gd name="connsiteX65" fmla="*/ 336155 w 2063611"/>
                <a:gd name="connsiteY65" fmla="*/ 2907030 h 4100757"/>
                <a:gd name="connsiteX66" fmla="*/ 294245 w 2063611"/>
                <a:gd name="connsiteY66" fmla="*/ 2948940 h 4100757"/>
                <a:gd name="connsiteX67" fmla="*/ 354252 w 2063611"/>
                <a:gd name="connsiteY67" fmla="*/ 2973705 h 4100757"/>
                <a:gd name="connsiteX68" fmla="*/ 504747 w 2063611"/>
                <a:gd name="connsiteY68" fmla="*/ 3022282 h 4100757"/>
                <a:gd name="connsiteX69" fmla="*/ 596187 w 2063611"/>
                <a:gd name="connsiteY69" fmla="*/ 3050857 h 4100757"/>
                <a:gd name="connsiteX70" fmla="*/ 818120 w 2063611"/>
                <a:gd name="connsiteY70" fmla="*/ 2947035 h 4100757"/>
                <a:gd name="connsiteX71" fmla="*/ 950517 w 2063611"/>
                <a:gd name="connsiteY71" fmla="*/ 2920365 h 4100757"/>
                <a:gd name="connsiteX72" fmla="*/ 917943 w 2063611"/>
                <a:gd name="connsiteY72" fmla="*/ 4088766 h 4100757"/>
                <a:gd name="connsiteX73" fmla="*/ 1156184 w 2063611"/>
                <a:gd name="connsiteY73" fmla="*/ 4100199 h 4100757"/>
                <a:gd name="connsiteX74" fmla="*/ 1112442 w 2063611"/>
                <a:gd name="connsiteY74" fmla="*/ 3013710 h 4100757"/>
                <a:gd name="connsiteX75" fmla="*/ 1184832 w 2063611"/>
                <a:gd name="connsiteY75" fmla="*/ 2989897 h 4100757"/>
                <a:gd name="connsiteX76" fmla="*/ 1461057 w 2063611"/>
                <a:gd name="connsiteY76" fmla="*/ 3019425 h 4100757"/>
                <a:gd name="connsiteX77" fmla="*/ 1554402 w 2063611"/>
                <a:gd name="connsiteY77" fmla="*/ 2995612 h 4100757"/>
                <a:gd name="connsiteX78" fmla="*/ 1672512 w 2063611"/>
                <a:gd name="connsiteY78" fmla="*/ 3023235 h 4100757"/>
                <a:gd name="connsiteX79" fmla="*/ 1741092 w 2063611"/>
                <a:gd name="connsiteY79" fmla="*/ 2988945 h 4100757"/>
                <a:gd name="connsiteX80" fmla="*/ 1886825 w 2063611"/>
                <a:gd name="connsiteY80" fmla="*/ 3002280 h 4100757"/>
                <a:gd name="connsiteX81" fmla="*/ 1881110 w 2063611"/>
                <a:gd name="connsiteY81" fmla="*/ 2937510 h 4100757"/>
                <a:gd name="connsiteX82" fmla="*/ 1957310 w 2063611"/>
                <a:gd name="connsiteY82" fmla="*/ 2940367 h 4100757"/>
                <a:gd name="connsiteX83" fmla="*/ 1941117 w 2063611"/>
                <a:gd name="connsiteY83" fmla="*/ 2906077 h 4100757"/>
                <a:gd name="connsiteX84" fmla="*/ 1836342 w 2063611"/>
                <a:gd name="connsiteY84" fmla="*/ 2846070 h 4100757"/>
                <a:gd name="connsiteX85" fmla="*/ 1876347 w 2063611"/>
                <a:gd name="connsiteY85" fmla="*/ 2811780 h 4100757"/>
                <a:gd name="connsiteX86" fmla="*/ 1902065 w 2063611"/>
                <a:gd name="connsiteY86" fmla="*/ 2783205 h 4100757"/>
                <a:gd name="connsiteX87" fmla="*/ 2024937 w 2063611"/>
                <a:gd name="connsiteY87" fmla="*/ 2750820 h 4100757"/>
                <a:gd name="connsiteX88" fmla="*/ 2029700 w 2063611"/>
                <a:gd name="connsiteY88" fmla="*/ 2704147 h 4100757"/>
                <a:gd name="connsiteX89" fmla="*/ 2001125 w 2063611"/>
                <a:gd name="connsiteY89" fmla="*/ 2663190 h 4100757"/>
                <a:gd name="connsiteX90" fmla="*/ 1936355 w 2063611"/>
                <a:gd name="connsiteY90" fmla="*/ 2638425 h 4100757"/>
                <a:gd name="connsiteX91" fmla="*/ 1785860 w 2063611"/>
                <a:gd name="connsiteY91" fmla="*/ 2644140 h 4100757"/>
                <a:gd name="connsiteX92" fmla="*/ 1490585 w 2063611"/>
                <a:gd name="connsiteY92" fmla="*/ 2531745 h 4100757"/>
                <a:gd name="connsiteX93" fmla="*/ 1584882 w 2063611"/>
                <a:gd name="connsiteY93" fmla="*/ 2527935 h 4100757"/>
                <a:gd name="connsiteX94" fmla="*/ 1817292 w 2063611"/>
                <a:gd name="connsiteY94" fmla="*/ 2559367 h 4100757"/>
                <a:gd name="connsiteX95" fmla="*/ 1931592 w 2063611"/>
                <a:gd name="connsiteY95" fmla="*/ 2442210 h 4100757"/>
                <a:gd name="connsiteX96" fmla="*/ 1993505 w 2063611"/>
                <a:gd name="connsiteY96" fmla="*/ 2409825 h 4100757"/>
                <a:gd name="connsiteX97" fmla="*/ 1985885 w 2063611"/>
                <a:gd name="connsiteY97" fmla="*/ 2380297 h 4100757"/>
                <a:gd name="connsiteX98" fmla="*/ 1542020 w 2063611"/>
                <a:gd name="connsiteY98" fmla="*/ 2321242 h 4100757"/>
                <a:gd name="connsiteX99" fmla="*/ 1547735 w 2063611"/>
                <a:gd name="connsiteY99" fmla="*/ 2275522 h 4100757"/>
                <a:gd name="connsiteX100" fmla="*/ 1816340 w 2063611"/>
                <a:gd name="connsiteY100" fmla="*/ 2284095 h 4100757"/>
                <a:gd name="connsiteX101" fmla="*/ 1987790 w 2063611"/>
                <a:gd name="connsiteY101" fmla="*/ 2151697 h 4100757"/>
                <a:gd name="connsiteX102" fmla="*/ 2006840 w 2063611"/>
                <a:gd name="connsiteY102" fmla="*/ 2117407 h 4100757"/>
                <a:gd name="connsiteX103" fmla="*/ 1692515 w 2063611"/>
                <a:gd name="connsiteY103" fmla="*/ 2054542 h 4100757"/>
                <a:gd name="connsiteX104" fmla="*/ 1801100 w 2063611"/>
                <a:gd name="connsiteY104" fmla="*/ 2020252 h 4100757"/>
                <a:gd name="connsiteX105" fmla="*/ 1829675 w 2063611"/>
                <a:gd name="connsiteY105" fmla="*/ 1993582 h 4100757"/>
                <a:gd name="connsiteX106" fmla="*/ 1868727 w 2063611"/>
                <a:gd name="connsiteY106" fmla="*/ 1927860 h 4100757"/>
                <a:gd name="connsiteX107" fmla="*/ 1593455 w 2063611"/>
                <a:gd name="connsiteY107" fmla="*/ 1862137 h 4100757"/>
                <a:gd name="connsiteX108" fmla="*/ 1816340 w 2063611"/>
                <a:gd name="connsiteY108" fmla="*/ 1730692 h 4100757"/>
                <a:gd name="connsiteX109" fmla="*/ 1584882 w 2063611"/>
                <a:gd name="connsiteY109" fmla="*/ 1722120 h 4100757"/>
                <a:gd name="connsiteX110" fmla="*/ 1632507 w 2063611"/>
                <a:gd name="connsiteY110" fmla="*/ 1685925 h 4100757"/>
                <a:gd name="connsiteX111" fmla="*/ 1641080 w 2063611"/>
                <a:gd name="connsiteY111" fmla="*/ 1644967 h 4100757"/>
                <a:gd name="connsiteX112" fmla="*/ 1430577 w 2063611"/>
                <a:gd name="connsiteY112" fmla="*/ 1605915 h 4100757"/>
                <a:gd name="connsiteX113" fmla="*/ 1512492 w 2063611"/>
                <a:gd name="connsiteY113" fmla="*/ 1549717 h 4100757"/>
                <a:gd name="connsiteX114" fmla="*/ 1690610 w 2063611"/>
                <a:gd name="connsiteY114" fmla="*/ 1452562 h 4100757"/>
                <a:gd name="connsiteX115" fmla="*/ 1532495 w 2063611"/>
                <a:gd name="connsiteY115" fmla="*/ 1428750 h 4100757"/>
                <a:gd name="connsiteX116" fmla="*/ 1513445 w 2063611"/>
                <a:gd name="connsiteY116" fmla="*/ 1381125 h 4100757"/>
                <a:gd name="connsiteX117" fmla="*/ 1275320 w 2063611"/>
                <a:gd name="connsiteY117" fmla="*/ 1353502 h 4100757"/>
                <a:gd name="connsiteX118" fmla="*/ 1561070 w 2063611"/>
                <a:gd name="connsiteY118" fmla="*/ 1321117 h 4100757"/>
                <a:gd name="connsiteX119" fmla="*/ 1586787 w 2063611"/>
                <a:gd name="connsiteY119" fmla="*/ 1202055 h 4100757"/>
                <a:gd name="connsiteX120" fmla="*/ 1433435 w 2063611"/>
                <a:gd name="connsiteY120" fmla="*/ 1143952 h 4100757"/>
                <a:gd name="connsiteX121" fmla="*/ 1120062 w 2063611"/>
                <a:gd name="connsiteY121" fmla="*/ 1087755 h 4100757"/>
                <a:gd name="connsiteX122" fmla="*/ 1302942 w 2063611"/>
                <a:gd name="connsiteY122" fmla="*/ 1102042 h 4100757"/>
                <a:gd name="connsiteX123" fmla="*/ 1399145 w 2063611"/>
                <a:gd name="connsiteY123" fmla="*/ 1087755 h 4100757"/>
                <a:gd name="connsiteX124" fmla="*/ 1501062 w 2063611"/>
                <a:gd name="connsiteY124" fmla="*/ 1033462 h 4100757"/>
                <a:gd name="connsiteX125" fmla="*/ 1524875 w 2063611"/>
                <a:gd name="connsiteY125" fmla="*/ 962025 h 4100757"/>
                <a:gd name="connsiteX126" fmla="*/ 1414385 w 2063611"/>
                <a:gd name="connsiteY126" fmla="*/ 931545 h 4100757"/>
                <a:gd name="connsiteX127" fmla="*/ 1147685 w 2063611"/>
                <a:gd name="connsiteY127" fmla="*/ 896302 h 4100757"/>
                <a:gd name="connsiteX128" fmla="*/ 1297227 w 2063611"/>
                <a:gd name="connsiteY128" fmla="*/ 877252 h 4100757"/>
                <a:gd name="connsiteX129" fmla="*/ 1344852 w 2063611"/>
                <a:gd name="connsiteY129" fmla="*/ 861060 h 4100757"/>
                <a:gd name="connsiteX130" fmla="*/ 1473440 w 2063611"/>
                <a:gd name="connsiteY130" fmla="*/ 824865 h 4100757"/>
                <a:gd name="connsiteX131" fmla="*/ 1356282 w 2063611"/>
                <a:gd name="connsiteY131" fmla="*/ 791527 h 4100757"/>
                <a:gd name="connsiteX132" fmla="*/ 1123872 w 2063611"/>
                <a:gd name="connsiteY132" fmla="*/ 748665 h 4100757"/>
                <a:gd name="connsiteX133" fmla="*/ 1012430 w 2063611"/>
                <a:gd name="connsiteY133" fmla="*/ 648652 h 4100757"/>
                <a:gd name="connsiteX134" fmla="*/ 1081010 w 2063611"/>
                <a:gd name="connsiteY134" fmla="*/ 666750 h 4100757"/>
                <a:gd name="connsiteX135" fmla="*/ 1237220 w 2063611"/>
                <a:gd name="connsiteY135" fmla="*/ 720090 h 4100757"/>
                <a:gd name="connsiteX136" fmla="*/ 1382000 w 2063611"/>
                <a:gd name="connsiteY136" fmla="*/ 660082 h 4100757"/>
                <a:gd name="connsiteX137" fmla="*/ 1167687 w 2063611"/>
                <a:gd name="connsiteY137" fmla="*/ 582930 h 4100757"/>
                <a:gd name="connsiteX138" fmla="*/ 1173402 w 2063611"/>
                <a:gd name="connsiteY138" fmla="*/ 506730 h 4100757"/>
                <a:gd name="connsiteX139" fmla="*/ 1221027 w 2063611"/>
                <a:gd name="connsiteY139" fmla="*/ 408622 h 4100757"/>
                <a:gd name="connsiteX140" fmla="*/ 1244840 w 2063611"/>
                <a:gd name="connsiteY140" fmla="*/ 291465 h 4100757"/>
                <a:gd name="connsiteX141" fmla="*/ 1028622 w 2063611"/>
                <a:gd name="connsiteY141" fmla="*/ 443865 h 4100757"/>
                <a:gd name="connsiteX142" fmla="*/ 1051482 w 2063611"/>
                <a:gd name="connsiteY142" fmla="*/ 315277 h 4100757"/>
                <a:gd name="connsiteX143" fmla="*/ 1045767 w 2063611"/>
                <a:gd name="connsiteY143" fmla="*/ 244792 h 4100757"/>
                <a:gd name="connsiteX144" fmla="*/ 1105775 w 2063611"/>
                <a:gd name="connsiteY144" fmla="*/ 204787 h 4100757"/>
                <a:gd name="connsiteX145" fmla="*/ 1057197 w 2063611"/>
                <a:gd name="connsiteY145" fmla="*/ 178117 h 4100757"/>
                <a:gd name="connsiteX146" fmla="*/ 984807 w 2063611"/>
                <a:gd name="connsiteY146" fmla="*/ 184785 h 4100757"/>
                <a:gd name="connsiteX147" fmla="*/ 989570 w 2063611"/>
                <a:gd name="connsiteY147" fmla="*/ 104775 h 4100757"/>
                <a:gd name="connsiteX148" fmla="*/ 941945 w 2063611"/>
                <a:gd name="connsiteY148" fmla="*/ 0 h 4100757"/>
                <a:gd name="connsiteX149" fmla="*/ 941945 w 2063611"/>
                <a:gd name="connsiteY149" fmla="*/ 0 h 4100757"/>
                <a:gd name="connsiteX150" fmla="*/ 941945 w 2063611"/>
                <a:gd name="connsiteY150" fmla="*/ 0 h 4100757"/>
                <a:gd name="connsiteX151" fmla="*/ 879080 w 2063611"/>
                <a:gd name="connsiteY151" fmla="*/ 280035 h 4100757"/>
                <a:gd name="connsiteX152" fmla="*/ 900987 w 2063611"/>
                <a:gd name="connsiteY152" fmla="*/ 320040 h 4100757"/>
                <a:gd name="connsiteX153" fmla="*/ 879080 w 2063611"/>
                <a:gd name="connsiteY153" fmla="*/ 280035 h 4100757"/>
                <a:gd name="connsiteX154" fmla="*/ 856220 w 2063611"/>
                <a:gd name="connsiteY154" fmla="*/ 397192 h 4100757"/>
                <a:gd name="connsiteX155" fmla="*/ 869555 w 2063611"/>
                <a:gd name="connsiteY155" fmla="*/ 428625 h 4100757"/>
                <a:gd name="connsiteX156" fmla="*/ 856220 w 2063611"/>
                <a:gd name="connsiteY156" fmla="*/ 397192 h 4100757"/>
                <a:gd name="connsiteX157" fmla="*/ 1109585 w 2063611"/>
                <a:gd name="connsiteY157" fmla="*/ 462915 h 4100757"/>
                <a:gd name="connsiteX158" fmla="*/ 1059102 w 2063611"/>
                <a:gd name="connsiteY158" fmla="*/ 503872 h 4100757"/>
                <a:gd name="connsiteX159" fmla="*/ 1109585 w 2063611"/>
                <a:gd name="connsiteY159" fmla="*/ 462915 h 4100757"/>
                <a:gd name="connsiteX160" fmla="*/ 1001952 w 2063611"/>
                <a:gd name="connsiteY160" fmla="*/ 577215 h 4100757"/>
                <a:gd name="connsiteX161" fmla="*/ 1021955 w 2063611"/>
                <a:gd name="connsiteY161" fmla="*/ 592455 h 4100757"/>
                <a:gd name="connsiteX162" fmla="*/ 1001952 w 2063611"/>
                <a:gd name="connsiteY162" fmla="*/ 577215 h 4100757"/>
                <a:gd name="connsiteX163" fmla="*/ 1001952 w 2063611"/>
                <a:gd name="connsiteY163" fmla="*/ 577215 h 4100757"/>
                <a:gd name="connsiteX164" fmla="*/ 1103870 w 2063611"/>
                <a:gd name="connsiteY164" fmla="*/ 596265 h 4100757"/>
                <a:gd name="connsiteX165" fmla="*/ 1103870 w 2063611"/>
                <a:gd name="connsiteY165" fmla="*/ 596265 h 4100757"/>
                <a:gd name="connsiteX166" fmla="*/ 1243887 w 2063611"/>
                <a:gd name="connsiteY166" fmla="*/ 625792 h 4100757"/>
                <a:gd name="connsiteX167" fmla="*/ 1243887 w 2063611"/>
                <a:gd name="connsiteY167" fmla="*/ 625792 h 4100757"/>
                <a:gd name="connsiteX168" fmla="*/ 1025765 w 2063611"/>
                <a:gd name="connsiteY168" fmla="*/ 753427 h 4100757"/>
                <a:gd name="connsiteX169" fmla="*/ 1021002 w 2063611"/>
                <a:gd name="connsiteY169" fmla="*/ 773430 h 4100757"/>
                <a:gd name="connsiteX170" fmla="*/ 1025765 w 2063611"/>
                <a:gd name="connsiteY170" fmla="*/ 753427 h 4100757"/>
                <a:gd name="connsiteX171" fmla="*/ 1025765 w 2063611"/>
                <a:gd name="connsiteY171" fmla="*/ 753427 h 4100757"/>
                <a:gd name="connsiteX172" fmla="*/ 954327 w 2063611"/>
                <a:gd name="connsiteY172" fmla="*/ 860107 h 4100757"/>
                <a:gd name="connsiteX173" fmla="*/ 954327 w 2063611"/>
                <a:gd name="connsiteY173" fmla="*/ 860107 h 4100757"/>
                <a:gd name="connsiteX174" fmla="*/ 1029575 w 2063611"/>
                <a:gd name="connsiteY174" fmla="*/ 877252 h 4100757"/>
                <a:gd name="connsiteX175" fmla="*/ 1029575 w 2063611"/>
                <a:gd name="connsiteY175" fmla="*/ 877252 h 4100757"/>
                <a:gd name="connsiteX176" fmla="*/ 914322 w 2063611"/>
                <a:gd name="connsiteY176" fmla="*/ 881062 h 4100757"/>
                <a:gd name="connsiteX177" fmla="*/ 914322 w 2063611"/>
                <a:gd name="connsiteY177" fmla="*/ 881062 h 4100757"/>
                <a:gd name="connsiteX178" fmla="*/ 867650 w 2063611"/>
                <a:gd name="connsiteY178" fmla="*/ 897255 h 4100757"/>
                <a:gd name="connsiteX179" fmla="*/ 867650 w 2063611"/>
                <a:gd name="connsiteY179" fmla="*/ 897255 h 4100757"/>
                <a:gd name="connsiteX180" fmla="*/ 674292 w 2063611"/>
                <a:gd name="connsiteY180" fmla="*/ 897255 h 4100757"/>
                <a:gd name="connsiteX181" fmla="*/ 770495 w 2063611"/>
                <a:gd name="connsiteY181" fmla="*/ 939165 h 4100757"/>
                <a:gd name="connsiteX182" fmla="*/ 674292 w 2063611"/>
                <a:gd name="connsiteY182" fmla="*/ 897255 h 4100757"/>
                <a:gd name="connsiteX183" fmla="*/ 1525827 w 2063611"/>
                <a:gd name="connsiteY183" fmla="*/ 1320165 h 4100757"/>
                <a:gd name="connsiteX184" fmla="*/ 1525827 w 2063611"/>
                <a:gd name="connsiteY184" fmla="*/ 1320165 h 4100757"/>
                <a:gd name="connsiteX185" fmla="*/ 750492 w 2063611"/>
                <a:gd name="connsiteY185" fmla="*/ 1416367 h 4100757"/>
                <a:gd name="connsiteX186" fmla="*/ 750492 w 2063611"/>
                <a:gd name="connsiteY186" fmla="*/ 1416367 h 4100757"/>
                <a:gd name="connsiteX187" fmla="*/ 1551545 w 2063611"/>
                <a:gd name="connsiteY187" fmla="*/ 1757362 h 4100757"/>
                <a:gd name="connsiteX188" fmla="*/ 1551545 w 2063611"/>
                <a:gd name="connsiteY188" fmla="*/ 1757362 h 4100757"/>
                <a:gd name="connsiteX189" fmla="*/ 1759190 w 2063611"/>
                <a:gd name="connsiteY189" fmla="*/ 1800225 h 4100757"/>
                <a:gd name="connsiteX190" fmla="*/ 1759190 w 2063611"/>
                <a:gd name="connsiteY190" fmla="*/ 1800225 h 4100757"/>
                <a:gd name="connsiteX191" fmla="*/ 1762047 w 2063611"/>
                <a:gd name="connsiteY191" fmla="*/ 1999297 h 4100757"/>
                <a:gd name="connsiteX192" fmla="*/ 1762047 w 2063611"/>
                <a:gd name="connsiteY192" fmla="*/ 1999297 h 4100757"/>
                <a:gd name="connsiteX193" fmla="*/ 144702 w 2063611"/>
                <a:gd name="connsiteY193" fmla="*/ 2322195 h 4100757"/>
                <a:gd name="connsiteX194" fmla="*/ 144702 w 2063611"/>
                <a:gd name="connsiteY194" fmla="*/ 2322195 h 4100757"/>
                <a:gd name="connsiteX195" fmla="*/ 294245 w 2063611"/>
                <a:gd name="connsiteY195" fmla="*/ 2390775 h 4100757"/>
                <a:gd name="connsiteX196" fmla="*/ 461885 w 2063611"/>
                <a:gd name="connsiteY196" fmla="*/ 2419350 h 4100757"/>
                <a:gd name="connsiteX197" fmla="*/ 294245 w 2063611"/>
                <a:gd name="connsiteY197" fmla="*/ 2390775 h 4100757"/>
                <a:gd name="connsiteX198" fmla="*/ 510462 w 2063611"/>
                <a:gd name="connsiteY198" fmla="*/ 2399347 h 4100757"/>
                <a:gd name="connsiteX199" fmla="*/ 510462 w 2063611"/>
                <a:gd name="connsiteY199" fmla="*/ 2399347 h 4100757"/>
                <a:gd name="connsiteX200" fmla="*/ 416165 w 2063611"/>
                <a:gd name="connsiteY200" fmla="*/ 2728912 h 4100757"/>
                <a:gd name="connsiteX201" fmla="*/ 416165 w 2063611"/>
                <a:gd name="connsiteY201" fmla="*/ 2728912 h 4100757"/>
                <a:gd name="connsiteX0" fmla="*/ 941945 w 2063611"/>
                <a:gd name="connsiteY0" fmla="*/ 0 h 4100757"/>
                <a:gd name="connsiteX1" fmla="*/ 876222 w 2063611"/>
                <a:gd name="connsiteY1" fmla="*/ 98107 h 4100757"/>
                <a:gd name="connsiteX2" fmla="*/ 901940 w 2063611"/>
                <a:gd name="connsiteY2" fmla="*/ 231457 h 4100757"/>
                <a:gd name="connsiteX3" fmla="*/ 826692 w 2063611"/>
                <a:gd name="connsiteY3" fmla="*/ 186690 h 4100757"/>
                <a:gd name="connsiteX4" fmla="*/ 810500 w 2063611"/>
                <a:gd name="connsiteY4" fmla="*/ 294322 h 4100757"/>
                <a:gd name="connsiteX5" fmla="*/ 802880 w 2063611"/>
                <a:gd name="connsiteY5" fmla="*/ 320992 h 4100757"/>
                <a:gd name="connsiteX6" fmla="*/ 677150 w 2063611"/>
                <a:gd name="connsiteY6" fmla="*/ 374332 h 4100757"/>
                <a:gd name="connsiteX7" fmla="*/ 696200 w 2063611"/>
                <a:gd name="connsiteY7" fmla="*/ 443865 h 4100757"/>
                <a:gd name="connsiteX8" fmla="*/ 707630 w 2063611"/>
                <a:gd name="connsiteY8" fmla="*/ 532447 h 4100757"/>
                <a:gd name="connsiteX9" fmla="*/ 820977 w 2063611"/>
                <a:gd name="connsiteY9" fmla="*/ 566737 h 4100757"/>
                <a:gd name="connsiteX10" fmla="*/ 940040 w 2063611"/>
                <a:gd name="connsiteY10" fmla="*/ 570547 h 4100757"/>
                <a:gd name="connsiteX11" fmla="*/ 724775 w 2063611"/>
                <a:gd name="connsiteY11" fmla="*/ 611505 h 4100757"/>
                <a:gd name="connsiteX12" fmla="*/ 523797 w 2063611"/>
                <a:gd name="connsiteY12" fmla="*/ 594360 h 4100757"/>
                <a:gd name="connsiteX13" fmla="*/ 590472 w 2063611"/>
                <a:gd name="connsiteY13" fmla="*/ 641985 h 4100757"/>
                <a:gd name="connsiteX14" fmla="*/ 621905 w 2063611"/>
                <a:gd name="connsiteY14" fmla="*/ 681037 h 4100757"/>
                <a:gd name="connsiteX15" fmla="*/ 707630 w 2063611"/>
                <a:gd name="connsiteY15" fmla="*/ 721042 h 4100757"/>
                <a:gd name="connsiteX16" fmla="*/ 940040 w 2063611"/>
                <a:gd name="connsiteY16" fmla="*/ 681990 h 4100757"/>
                <a:gd name="connsiteX17" fmla="*/ 667625 w 2063611"/>
                <a:gd name="connsiteY17" fmla="*/ 751522 h 4100757"/>
                <a:gd name="connsiteX18" fmla="*/ 520940 w 2063611"/>
                <a:gd name="connsiteY18" fmla="*/ 781050 h 4100757"/>
                <a:gd name="connsiteX19" fmla="*/ 523797 w 2063611"/>
                <a:gd name="connsiteY19" fmla="*/ 839152 h 4100757"/>
                <a:gd name="connsiteX20" fmla="*/ 561897 w 2063611"/>
                <a:gd name="connsiteY20" fmla="*/ 905827 h 4100757"/>
                <a:gd name="connsiteX21" fmla="*/ 495222 w 2063611"/>
                <a:gd name="connsiteY21" fmla="*/ 951547 h 4100757"/>
                <a:gd name="connsiteX22" fmla="*/ 402830 w 2063611"/>
                <a:gd name="connsiteY22" fmla="*/ 965835 h 4100757"/>
                <a:gd name="connsiteX23" fmla="*/ 539990 w 2063611"/>
                <a:gd name="connsiteY23" fmla="*/ 1060132 h 4100757"/>
                <a:gd name="connsiteX24" fmla="*/ 722870 w 2063611"/>
                <a:gd name="connsiteY24" fmla="*/ 1148715 h 4100757"/>
                <a:gd name="connsiteX25" fmla="*/ 401877 w 2063611"/>
                <a:gd name="connsiteY25" fmla="*/ 1197292 h 4100757"/>
                <a:gd name="connsiteX26" fmla="*/ 523797 w 2063611"/>
                <a:gd name="connsiteY26" fmla="*/ 1303020 h 4100757"/>
                <a:gd name="connsiteX27" fmla="*/ 359015 w 2063611"/>
                <a:gd name="connsiteY27" fmla="*/ 1358265 h 4100757"/>
                <a:gd name="connsiteX28" fmla="*/ 630477 w 2063611"/>
                <a:gd name="connsiteY28" fmla="*/ 1405890 h 4100757"/>
                <a:gd name="connsiteX29" fmla="*/ 610475 w 2063611"/>
                <a:gd name="connsiteY29" fmla="*/ 1480185 h 4100757"/>
                <a:gd name="connsiteX30" fmla="*/ 279005 w 2063611"/>
                <a:gd name="connsiteY30" fmla="*/ 1581150 h 4100757"/>
                <a:gd name="connsiteX31" fmla="*/ 543800 w 2063611"/>
                <a:gd name="connsiteY31" fmla="*/ 1681162 h 4100757"/>
                <a:gd name="connsiteX32" fmla="*/ 620000 w 2063611"/>
                <a:gd name="connsiteY32" fmla="*/ 1659255 h 4100757"/>
                <a:gd name="connsiteX33" fmla="*/ 727632 w 2063611"/>
                <a:gd name="connsiteY33" fmla="*/ 1655445 h 4100757"/>
                <a:gd name="connsiteX34" fmla="*/ 597140 w 2063611"/>
                <a:gd name="connsiteY34" fmla="*/ 1752600 h 4100757"/>
                <a:gd name="connsiteX35" fmla="*/ 210425 w 2063611"/>
                <a:gd name="connsiteY35" fmla="*/ 1787842 h 4100757"/>
                <a:gd name="connsiteX36" fmla="*/ 207567 w 2063611"/>
                <a:gd name="connsiteY36" fmla="*/ 1855470 h 4100757"/>
                <a:gd name="connsiteX37" fmla="*/ 328535 w 2063611"/>
                <a:gd name="connsiteY37" fmla="*/ 1906905 h 4100757"/>
                <a:gd name="connsiteX38" fmla="*/ 465695 w 2063611"/>
                <a:gd name="connsiteY38" fmla="*/ 1909762 h 4100757"/>
                <a:gd name="connsiteX39" fmla="*/ 546657 w 2063611"/>
                <a:gd name="connsiteY39" fmla="*/ 1945957 h 4100757"/>
                <a:gd name="connsiteX40" fmla="*/ 595235 w 2063611"/>
                <a:gd name="connsiteY40" fmla="*/ 1997392 h 4100757"/>
                <a:gd name="connsiteX41" fmla="*/ 268527 w 2063611"/>
                <a:gd name="connsiteY41" fmla="*/ 2017395 h 4100757"/>
                <a:gd name="connsiteX42" fmla="*/ 229475 w 2063611"/>
                <a:gd name="connsiteY42" fmla="*/ 2042160 h 4100757"/>
                <a:gd name="connsiteX43" fmla="*/ 255192 w 2063611"/>
                <a:gd name="connsiteY43" fmla="*/ 2085022 h 4100757"/>
                <a:gd name="connsiteX44" fmla="*/ 413307 w 2063611"/>
                <a:gd name="connsiteY44" fmla="*/ 2144077 h 4100757"/>
                <a:gd name="connsiteX45" fmla="*/ 473315 w 2063611"/>
                <a:gd name="connsiteY45" fmla="*/ 2166937 h 4100757"/>
                <a:gd name="connsiteX46" fmla="*/ 262812 w 2063611"/>
                <a:gd name="connsiteY46" fmla="*/ 2221230 h 4100757"/>
                <a:gd name="connsiteX47" fmla="*/ 98982 w 2063611"/>
                <a:gd name="connsiteY47" fmla="*/ 2243137 h 4100757"/>
                <a:gd name="connsiteX48" fmla="*/ 38022 w 2063611"/>
                <a:gd name="connsiteY48" fmla="*/ 2283142 h 4100757"/>
                <a:gd name="connsiteX49" fmla="*/ 77075 w 2063611"/>
                <a:gd name="connsiteY49" fmla="*/ 2346007 h 4100757"/>
                <a:gd name="connsiteX50" fmla="*/ 196137 w 2063611"/>
                <a:gd name="connsiteY50" fmla="*/ 2437447 h 4100757"/>
                <a:gd name="connsiteX51" fmla="*/ 165657 w 2063611"/>
                <a:gd name="connsiteY51" fmla="*/ 2471737 h 4100757"/>
                <a:gd name="connsiteX52" fmla="*/ 194232 w 2063611"/>
                <a:gd name="connsiteY52" fmla="*/ 2512695 h 4100757"/>
                <a:gd name="connsiteX53" fmla="*/ 294245 w 2063611"/>
                <a:gd name="connsiteY53" fmla="*/ 2551747 h 4100757"/>
                <a:gd name="connsiteX54" fmla="*/ 69455 w 2063611"/>
                <a:gd name="connsiteY54" fmla="*/ 2582227 h 4100757"/>
                <a:gd name="connsiteX55" fmla="*/ 51357 w 2063611"/>
                <a:gd name="connsiteY55" fmla="*/ 2652712 h 4100757"/>
                <a:gd name="connsiteX56" fmla="*/ 103745 w 2063611"/>
                <a:gd name="connsiteY56" fmla="*/ 2686050 h 4100757"/>
                <a:gd name="connsiteX57" fmla="*/ 207567 w 2063611"/>
                <a:gd name="connsiteY57" fmla="*/ 2720340 h 4100757"/>
                <a:gd name="connsiteX58" fmla="*/ 255192 w 2063611"/>
                <a:gd name="connsiteY58" fmla="*/ 2748915 h 4100757"/>
                <a:gd name="connsiteX59" fmla="*/ 351395 w 2063611"/>
                <a:gd name="connsiteY59" fmla="*/ 2726055 h 4100757"/>
                <a:gd name="connsiteX60" fmla="*/ 247572 w 2063611"/>
                <a:gd name="connsiteY60" fmla="*/ 2751772 h 4100757"/>
                <a:gd name="connsiteX61" fmla="*/ 38022 w 2063611"/>
                <a:gd name="connsiteY61" fmla="*/ 2799397 h 4100757"/>
                <a:gd name="connsiteX62" fmla="*/ 38975 w 2063611"/>
                <a:gd name="connsiteY62" fmla="*/ 2858452 h 4100757"/>
                <a:gd name="connsiteX63" fmla="*/ 81837 w 2063611"/>
                <a:gd name="connsiteY63" fmla="*/ 2887980 h 4100757"/>
                <a:gd name="connsiteX64" fmla="*/ 148512 w 2063611"/>
                <a:gd name="connsiteY64" fmla="*/ 2895600 h 4100757"/>
                <a:gd name="connsiteX65" fmla="*/ 336155 w 2063611"/>
                <a:gd name="connsiteY65" fmla="*/ 2907030 h 4100757"/>
                <a:gd name="connsiteX66" fmla="*/ 294245 w 2063611"/>
                <a:gd name="connsiteY66" fmla="*/ 2948940 h 4100757"/>
                <a:gd name="connsiteX67" fmla="*/ 354252 w 2063611"/>
                <a:gd name="connsiteY67" fmla="*/ 2973705 h 4100757"/>
                <a:gd name="connsiteX68" fmla="*/ 504747 w 2063611"/>
                <a:gd name="connsiteY68" fmla="*/ 3022282 h 4100757"/>
                <a:gd name="connsiteX69" fmla="*/ 596187 w 2063611"/>
                <a:gd name="connsiteY69" fmla="*/ 3050857 h 4100757"/>
                <a:gd name="connsiteX70" fmla="*/ 818120 w 2063611"/>
                <a:gd name="connsiteY70" fmla="*/ 2947035 h 4100757"/>
                <a:gd name="connsiteX71" fmla="*/ 950517 w 2063611"/>
                <a:gd name="connsiteY71" fmla="*/ 2920365 h 4100757"/>
                <a:gd name="connsiteX72" fmla="*/ 917943 w 2063611"/>
                <a:gd name="connsiteY72" fmla="*/ 4088766 h 4100757"/>
                <a:gd name="connsiteX73" fmla="*/ 1156184 w 2063611"/>
                <a:gd name="connsiteY73" fmla="*/ 4100199 h 4100757"/>
                <a:gd name="connsiteX74" fmla="*/ 1112442 w 2063611"/>
                <a:gd name="connsiteY74" fmla="*/ 3013710 h 4100757"/>
                <a:gd name="connsiteX75" fmla="*/ 1184832 w 2063611"/>
                <a:gd name="connsiteY75" fmla="*/ 2989897 h 4100757"/>
                <a:gd name="connsiteX76" fmla="*/ 1461057 w 2063611"/>
                <a:gd name="connsiteY76" fmla="*/ 3019425 h 4100757"/>
                <a:gd name="connsiteX77" fmla="*/ 1554402 w 2063611"/>
                <a:gd name="connsiteY77" fmla="*/ 2995612 h 4100757"/>
                <a:gd name="connsiteX78" fmla="*/ 1672512 w 2063611"/>
                <a:gd name="connsiteY78" fmla="*/ 3023235 h 4100757"/>
                <a:gd name="connsiteX79" fmla="*/ 1741092 w 2063611"/>
                <a:gd name="connsiteY79" fmla="*/ 2988945 h 4100757"/>
                <a:gd name="connsiteX80" fmla="*/ 1886825 w 2063611"/>
                <a:gd name="connsiteY80" fmla="*/ 3002280 h 4100757"/>
                <a:gd name="connsiteX81" fmla="*/ 1881110 w 2063611"/>
                <a:gd name="connsiteY81" fmla="*/ 2937510 h 4100757"/>
                <a:gd name="connsiteX82" fmla="*/ 1957310 w 2063611"/>
                <a:gd name="connsiteY82" fmla="*/ 2940367 h 4100757"/>
                <a:gd name="connsiteX83" fmla="*/ 1941117 w 2063611"/>
                <a:gd name="connsiteY83" fmla="*/ 2906077 h 4100757"/>
                <a:gd name="connsiteX84" fmla="*/ 1836342 w 2063611"/>
                <a:gd name="connsiteY84" fmla="*/ 2846070 h 4100757"/>
                <a:gd name="connsiteX85" fmla="*/ 1876347 w 2063611"/>
                <a:gd name="connsiteY85" fmla="*/ 2811780 h 4100757"/>
                <a:gd name="connsiteX86" fmla="*/ 1902065 w 2063611"/>
                <a:gd name="connsiteY86" fmla="*/ 2783205 h 4100757"/>
                <a:gd name="connsiteX87" fmla="*/ 2024937 w 2063611"/>
                <a:gd name="connsiteY87" fmla="*/ 2750820 h 4100757"/>
                <a:gd name="connsiteX88" fmla="*/ 2029700 w 2063611"/>
                <a:gd name="connsiteY88" fmla="*/ 2704147 h 4100757"/>
                <a:gd name="connsiteX89" fmla="*/ 2001125 w 2063611"/>
                <a:gd name="connsiteY89" fmla="*/ 2663190 h 4100757"/>
                <a:gd name="connsiteX90" fmla="*/ 1936355 w 2063611"/>
                <a:gd name="connsiteY90" fmla="*/ 2638425 h 4100757"/>
                <a:gd name="connsiteX91" fmla="*/ 1785860 w 2063611"/>
                <a:gd name="connsiteY91" fmla="*/ 2644140 h 4100757"/>
                <a:gd name="connsiteX92" fmla="*/ 1490585 w 2063611"/>
                <a:gd name="connsiteY92" fmla="*/ 2531745 h 4100757"/>
                <a:gd name="connsiteX93" fmla="*/ 1584882 w 2063611"/>
                <a:gd name="connsiteY93" fmla="*/ 2527935 h 4100757"/>
                <a:gd name="connsiteX94" fmla="*/ 1817292 w 2063611"/>
                <a:gd name="connsiteY94" fmla="*/ 2559367 h 4100757"/>
                <a:gd name="connsiteX95" fmla="*/ 1931592 w 2063611"/>
                <a:gd name="connsiteY95" fmla="*/ 2442210 h 4100757"/>
                <a:gd name="connsiteX96" fmla="*/ 1993505 w 2063611"/>
                <a:gd name="connsiteY96" fmla="*/ 2409825 h 4100757"/>
                <a:gd name="connsiteX97" fmla="*/ 1985885 w 2063611"/>
                <a:gd name="connsiteY97" fmla="*/ 2380297 h 4100757"/>
                <a:gd name="connsiteX98" fmla="*/ 1542020 w 2063611"/>
                <a:gd name="connsiteY98" fmla="*/ 2321242 h 4100757"/>
                <a:gd name="connsiteX99" fmla="*/ 1547735 w 2063611"/>
                <a:gd name="connsiteY99" fmla="*/ 2275522 h 4100757"/>
                <a:gd name="connsiteX100" fmla="*/ 1816340 w 2063611"/>
                <a:gd name="connsiteY100" fmla="*/ 2284095 h 4100757"/>
                <a:gd name="connsiteX101" fmla="*/ 1987790 w 2063611"/>
                <a:gd name="connsiteY101" fmla="*/ 2151697 h 4100757"/>
                <a:gd name="connsiteX102" fmla="*/ 2006840 w 2063611"/>
                <a:gd name="connsiteY102" fmla="*/ 2117407 h 4100757"/>
                <a:gd name="connsiteX103" fmla="*/ 1692515 w 2063611"/>
                <a:gd name="connsiteY103" fmla="*/ 2054542 h 4100757"/>
                <a:gd name="connsiteX104" fmla="*/ 1801100 w 2063611"/>
                <a:gd name="connsiteY104" fmla="*/ 2020252 h 4100757"/>
                <a:gd name="connsiteX105" fmla="*/ 1829675 w 2063611"/>
                <a:gd name="connsiteY105" fmla="*/ 1993582 h 4100757"/>
                <a:gd name="connsiteX106" fmla="*/ 1868727 w 2063611"/>
                <a:gd name="connsiteY106" fmla="*/ 1927860 h 4100757"/>
                <a:gd name="connsiteX107" fmla="*/ 1593455 w 2063611"/>
                <a:gd name="connsiteY107" fmla="*/ 1862137 h 4100757"/>
                <a:gd name="connsiteX108" fmla="*/ 1816340 w 2063611"/>
                <a:gd name="connsiteY108" fmla="*/ 1730692 h 4100757"/>
                <a:gd name="connsiteX109" fmla="*/ 1584882 w 2063611"/>
                <a:gd name="connsiteY109" fmla="*/ 1722120 h 4100757"/>
                <a:gd name="connsiteX110" fmla="*/ 1632507 w 2063611"/>
                <a:gd name="connsiteY110" fmla="*/ 1685925 h 4100757"/>
                <a:gd name="connsiteX111" fmla="*/ 1641080 w 2063611"/>
                <a:gd name="connsiteY111" fmla="*/ 1644967 h 4100757"/>
                <a:gd name="connsiteX112" fmla="*/ 1430577 w 2063611"/>
                <a:gd name="connsiteY112" fmla="*/ 1605915 h 4100757"/>
                <a:gd name="connsiteX113" fmla="*/ 1512492 w 2063611"/>
                <a:gd name="connsiteY113" fmla="*/ 1549717 h 4100757"/>
                <a:gd name="connsiteX114" fmla="*/ 1690610 w 2063611"/>
                <a:gd name="connsiteY114" fmla="*/ 1452562 h 4100757"/>
                <a:gd name="connsiteX115" fmla="*/ 1532495 w 2063611"/>
                <a:gd name="connsiteY115" fmla="*/ 1428750 h 4100757"/>
                <a:gd name="connsiteX116" fmla="*/ 1513445 w 2063611"/>
                <a:gd name="connsiteY116" fmla="*/ 1381125 h 4100757"/>
                <a:gd name="connsiteX117" fmla="*/ 1275320 w 2063611"/>
                <a:gd name="connsiteY117" fmla="*/ 1353502 h 4100757"/>
                <a:gd name="connsiteX118" fmla="*/ 1561070 w 2063611"/>
                <a:gd name="connsiteY118" fmla="*/ 1321117 h 4100757"/>
                <a:gd name="connsiteX119" fmla="*/ 1586787 w 2063611"/>
                <a:gd name="connsiteY119" fmla="*/ 1202055 h 4100757"/>
                <a:gd name="connsiteX120" fmla="*/ 1433435 w 2063611"/>
                <a:gd name="connsiteY120" fmla="*/ 1143952 h 4100757"/>
                <a:gd name="connsiteX121" fmla="*/ 1120062 w 2063611"/>
                <a:gd name="connsiteY121" fmla="*/ 1087755 h 4100757"/>
                <a:gd name="connsiteX122" fmla="*/ 1302942 w 2063611"/>
                <a:gd name="connsiteY122" fmla="*/ 1102042 h 4100757"/>
                <a:gd name="connsiteX123" fmla="*/ 1399145 w 2063611"/>
                <a:gd name="connsiteY123" fmla="*/ 1087755 h 4100757"/>
                <a:gd name="connsiteX124" fmla="*/ 1501062 w 2063611"/>
                <a:gd name="connsiteY124" fmla="*/ 1033462 h 4100757"/>
                <a:gd name="connsiteX125" fmla="*/ 1524875 w 2063611"/>
                <a:gd name="connsiteY125" fmla="*/ 962025 h 4100757"/>
                <a:gd name="connsiteX126" fmla="*/ 1414385 w 2063611"/>
                <a:gd name="connsiteY126" fmla="*/ 931545 h 4100757"/>
                <a:gd name="connsiteX127" fmla="*/ 1147685 w 2063611"/>
                <a:gd name="connsiteY127" fmla="*/ 896302 h 4100757"/>
                <a:gd name="connsiteX128" fmla="*/ 1297227 w 2063611"/>
                <a:gd name="connsiteY128" fmla="*/ 877252 h 4100757"/>
                <a:gd name="connsiteX129" fmla="*/ 1344852 w 2063611"/>
                <a:gd name="connsiteY129" fmla="*/ 861060 h 4100757"/>
                <a:gd name="connsiteX130" fmla="*/ 1473440 w 2063611"/>
                <a:gd name="connsiteY130" fmla="*/ 824865 h 4100757"/>
                <a:gd name="connsiteX131" fmla="*/ 1356282 w 2063611"/>
                <a:gd name="connsiteY131" fmla="*/ 791527 h 4100757"/>
                <a:gd name="connsiteX132" fmla="*/ 1123872 w 2063611"/>
                <a:gd name="connsiteY132" fmla="*/ 748665 h 4100757"/>
                <a:gd name="connsiteX133" fmla="*/ 1012430 w 2063611"/>
                <a:gd name="connsiteY133" fmla="*/ 648652 h 4100757"/>
                <a:gd name="connsiteX134" fmla="*/ 1081010 w 2063611"/>
                <a:gd name="connsiteY134" fmla="*/ 666750 h 4100757"/>
                <a:gd name="connsiteX135" fmla="*/ 1237220 w 2063611"/>
                <a:gd name="connsiteY135" fmla="*/ 720090 h 4100757"/>
                <a:gd name="connsiteX136" fmla="*/ 1382000 w 2063611"/>
                <a:gd name="connsiteY136" fmla="*/ 660082 h 4100757"/>
                <a:gd name="connsiteX137" fmla="*/ 1167687 w 2063611"/>
                <a:gd name="connsiteY137" fmla="*/ 582930 h 4100757"/>
                <a:gd name="connsiteX138" fmla="*/ 1173402 w 2063611"/>
                <a:gd name="connsiteY138" fmla="*/ 506730 h 4100757"/>
                <a:gd name="connsiteX139" fmla="*/ 1221027 w 2063611"/>
                <a:gd name="connsiteY139" fmla="*/ 408622 h 4100757"/>
                <a:gd name="connsiteX140" fmla="*/ 1244840 w 2063611"/>
                <a:gd name="connsiteY140" fmla="*/ 291465 h 4100757"/>
                <a:gd name="connsiteX141" fmla="*/ 1028622 w 2063611"/>
                <a:gd name="connsiteY141" fmla="*/ 443865 h 4100757"/>
                <a:gd name="connsiteX142" fmla="*/ 1051482 w 2063611"/>
                <a:gd name="connsiteY142" fmla="*/ 315277 h 4100757"/>
                <a:gd name="connsiteX143" fmla="*/ 1045767 w 2063611"/>
                <a:gd name="connsiteY143" fmla="*/ 244792 h 4100757"/>
                <a:gd name="connsiteX144" fmla="*/ 1105775 w 2063611"/>
                <a:gd name="connsiteY144" fmla="*/ 204787 h 4100757"/>
                <a:gd name="connsiteX145" fmla="*/ 1057197 w 2063611"/>
                <a:gd name="connsiteY145" fmla="*/ 178117 h 4100757"/>
                <a:gd name="connsiteX146" fmla="*/ 984807 w 2063611"/>
                <a:gd name="connsiteY146" fmla="*/ 184785 h 4100757"/>
                <a:gd name="connsiteX147" fmla="*/ 989570 w 2063611"/>
                <a:gd name="connsiteY147" fmla="*/ 104775 h 4100757"/>
                <a:gd name="connsiteX148" fmla="*/ 941945 w 2063611"/>
                <a:gd name="connsiteY148" fmla="*/ 0 h 4100757"/>
                <a:gd name="connsiteX149" fmla="*/ 941945 w 2063611"/>
                <a:gd name="connsiteY149" fmla="*/ 0 h 4100757"/>
                <a:gd name="connsiteX150" fmla="*/ 941945 w 2063611"/>
                <a:gd name="connsiteY150" fmla="*/ 0 h 4100757"/>
                <a:gd name="connsiteX151" fmla="*/ 879080 w 2063611"/>
                <a:gd name="connsiteY151" fmla="*/ 280035 h 4100757"/>
                <a:gd name="connsiteX152" fmla="*/ 900987 w 2063611"/>
                <a:gd name="connsiteY152" fmla="*/ 320040 h 4100757"/>
                <a:gd name="connsiteX153" fmla="*/ 879080 w 2063611"/>
                <a:gd name="connsiteY153" fmla="*/ 280035 h 4100757"/>
                <a:gd name="connsiteX154" fmla="*/ 856220 w 2063611"/>
                <a:gd name="connsiteY154" fmla="*/ 397192 h 4100757"/>
                <a:gd name="connsiteX155" fmla="*/ 869555 w 2063611"/>
                <a:gd name="connsiteY155" fmla="*/ 428625 h 4100757"/>
                <a:gd name="connsiteX156" fmla="*/ 856220 w 2063611"/>
                <a:gd name="connsiteY156" fmla="*/ 397192 h 4100757"/>
                <a:gd name="connsiteX157" fmla="*/ 1109585 w 2063611"/>
                <a:gd name="connsiteY157" fmla="*/ 462915 h 4100757"/>
                <a:gd name="connsiteX158" fmla="*/ 1059102 w 2063611"/>
                <a:gd name="connsiteY158" fmla="*/ 503872 h 4100757"/>
                <a:gd name="connsiteX159" fmla="*/ 1109585 w 2063611"/>
                <a:gd name="connsiteY159" fmla="*/ 462915 h 4100757"/>
                <a:gd name="connsiteX160" fmla="*/ 1001952 w 2063611"/>
                <a:gd name="connsiteY160" fmla="*/ 577215 h 4100757"/>
                <a:gd name="connsiteX161" fmla="*/ 1021955 w 2063611"/>
                <a:gd name="connsiteY161" fmla="*/ 592455 h 4100757"/>
                <a:gd name="connsiteX162" fmla="*/ 1001952 w 2063611"/>
                <a:gd name="connsiteY162" fmla="*/ 577215 h 4100757"/>
                <a:gd name="connsiteX163" fmla="*/ 1001952 w 2063611"/>
                <a:gd name="connsiteY163" fmla="*/ 577215 h 4100757"/>
                <a:gd name="connsiteX164" fmla="*/ 1103870 w 2063611"/>
                <a:gd name="connsiteY164" fmla="*/ 596265 h 4100757"/>
                <a:gd name="connsiteX165" fmla="*/ 1103870 w 2063611"/>
                <a:gd name="connsiteY165" fmla="*/ 596265 h 4100757"/>
                <a:gd name="connsiteX166" fmla="*/ 1243887 w 2063611"/>
                <a:gd name="connsiteY166" fmla="*/ 625792 h 4100757"/>
                <a:gd name="connsiteX167" fmla="*/ 1243887 w 2063611"/>
                <a:gd name="connsiteY167" fmla="*/ 625792 h 4100757"/>
                <a:gd name="connsiteX168" fmla="*/ 1025765 w 2063611"/>
                <a:gd name="connsiteY168" fmla="*/ 753427 h 4100757"/>
                <a:gd name="connsiteX169" fmla="*/ 1021002 w 2063611"/>
                <a:gd name="connsiteY169" fmla="*/ 773430 h 4100757"/>
                <a:gd name="connsiteX170" fmla="*/ 1025765 w 2063611"/>
                <a:gd name="connsiteY170" fmla="*/ 753427 h 4100757"/>
                <a:gd name="connsiteX171" fmla="*/ 1025765 w 2063611"/>
                <a:gd name="connsiteY171" fmla="*/ 753427 h 4100757"/>
                <a:gd name="connsiteX172" fmla="*/ 954327 w 2063611"/>
                <a:gd name="connsiteY172" fmla="*/ 860107 h 4100757"/>
                <a:gd name="connsiteX173" fmla="*/ 954327 w 2063611"/>
                <a:gd name="connsiteY173" fmla="*/ 860107 h 4100757"/>
                <a:gd name="connsiteX174" fmla="*/ 1029575 w 2063611"/>
                <a:gd name="connsiteY174" fmla="*/ 877252 h 4100757"/>
                <a:gd name="connsiteX175" fmla="*/ 1029575 w 2063611"/>
                <a:gd name="connsiteY175" fmla="*/ 877252 h 4100757"/>
                <a:gd name="connsiteX176" fmla="*/ 914322 w 2063611"/>
                <a:gd name="connsiteY176" fmla="*/ 881062 h 4100757"/>
                <a:gd name="connsiteX177" fmla="*/ 914322 w 2063611"/>
                <a:gd name="connsiteY177" fmla="*/ 881062 h 4100757"/>
                <a:gd name="connsiteX178" fmla="*/ 867650 w 2063611"/>
                <a:gd name="connsiteY178" fmla="*/ 897255 h 4100757"/>
                <a:gd name="connsiteX179" fmla="*/ 867650 w 2063611"/>
                <a:gd name="connsiteY179" fmla="*/ 897255 h 4100757"/>
                <a:gd name="connsiteX180" fmla="*/ 674292 w 2063611"/>
                <a:gd name="connsiteY180" fmla="*/ 897255 h 4100757"/>
                <a:gd name="connsiteX181" fmla="*/ 770495 w 2063611"/>
                <a:gd name="connsiteY181" fmla="*/ 939165 h 4100757"/>
                <a:gd name="connsiteX182" fmla="*/ 674292 w 2063611"/>
                <a:gd name="connsiteY182" fmla="*/ 897255 h 4100757"/>
                <a:gd name="connsiteX183" fmla="*/ 1525827 w 2063611"/>
                <a:gd name="connsiteY183" fmla="*/ 1320165 h 4100757"/>
                <a:gd name="connsiteX184" fmla="*/ 1525827 w 2063611"/>
                <a:gd name="connsiteY184" fmla="*/ 1320165 h 4100757"/>
                <a:gd name="connsiteX185" fmla="*/ 750492 w 2063611"/>
                <a:gd name="connsiteY185" fmla="*/ 1416367 h 4100757"/>
                <a:gd name="connsiteX186" fmla="*/ 750492 w 2063611"/>
                <a:gd name="connsiteY186" fmla="*/ 1416367 h 4100757"/>
                <a:gd name="connsiteX187" fmla="*/ 1551545 w 2063611"/>
                <a:gd name="connsiteY187" fmla="*/ 1757362 h 4100757"/>
                <a:gd name="connsiteX188" fmla="*/ 1551545 w 2063611"/>
                <a:gd name="connsiteY188" fmla="*/ 1757362 h 4100757"/>
                <a:gd name="connsiteX189" fmla="*/ 1759190 w 2063611"/>
                <a:gd name="connsiteY189" fmla="*/ 1800225 h 4100757"/>
                <a:gd name="connsiteX190" fmla="*/ 1759190 w 2063611"/>
                <a:gd name="connsiteY190" fmla="*/ 1800225 h 4100757"/>
                <a:gd name="connsiteX191" fmla="*/ 1762047 w 2063611"/>
                <a:gd name="connsiteY191" fmla="*/ 1999297 h 4100757"/>
                <a:gd name="connsiteX192" fmla="*/ 1762047 w 2063611"/>
                <a:gd name="connsiteY192" fmla="*/ 1999297 h 4100757"/>
                <a:gd name="connsiteX193" fmla="*/ 144702 w 2063611"/>
                <a:gd name="connsiteY193" fmla="*/ 2322195 h 4100757"/>
                <a:gd name="connsiteX194" fmla="*/ 144702 w 2063611"/>
                <a:gd name="connsiteY194" fmla="*/ 2322195 h 4100757"/>
                <a:gd name="connsiteX195" fmla="*/ 294245 w 2063611"/>
                <a:gd name="connsiteY195" fmla="*/ 2390775 h 4100757"/>
                <a:gd name="connsiteX196" fmla="*/ 461885 w 2063611"/>
                <a:gd name="connsiteY196" fmla="*/ 2419350 h 4100757"/>
                <a:gd name="connsiteX197" fmla="*/ 294245 w 2063611"/>
                <a:gd name="connsiteY197" fmla="*/ 2390775 h 4100757"/>
                <a:gd name="connsiteX198" fmla="*/ 510462 w 2063611"/>
                <a:gd name="connsiteY198" fmla="*/ 2399347 h 4100757"/>
                <a:gd name="connsiteX199" fmla="*/ 510462 w 2063611"/>
                <a:gd name="connsiteY199" fmla="*/ 2399347 h 4100757"/>
                <a:gd name="connsiteX200" fmla="*/ 416165 w 2063611"/>
                <a:gd name="connsiteY200" fmla="*/ 2728912 h 4100757"/>
                <a:gd name="connsiteX201" fmla="*/ 416165 w 2063611"/>
                <a:gd name="connsiteY201" fmla="*/ 2728912 h 4100757"/>
                <a:gd name="connsiteX0" fmla="*/ 941945 w 2063611"/>
                <a:gd name="connsiteY0" fmla="*/ 0 h 4100757"/>
                <a:gd name="connsiteX1" fmla="*/ 876222 w 2063611"/>
                <a:gd name="connsiteY1" fmla="*/ 98107 h 4100757"/>
                <a:gd name="connsiteX2" fmla="*/ 901940 w 2063611"/>
                <a:gd name="connsiteY2" fmla="*/ 231457 h 4100757"/>
                <a:gd name="connsiteX3" fmla="*/ 826692 w 2063611"/>
                <a:gd name="connsiteY3" fmla="*/ 186690 h 4100757"/>
                <a:gd name="connsiteX4" fmla="*/ 810500 w 2063611"/>
                <a:gd name="connsiteY4" fmla="*/ 294322 h 4100757"/>
                <a:gd name="connsiteX5" fmla="*/ 802880 w 2063611"/>
                <a:gd name="connsiteY5" fmla="*/ 320992 h 4100757"/>
                <a:gd name="connsiteX6" fmla="*/ 677150 w 2063611"/>
                <a:gd name="connsiteY6" fmla="*/ 374332 h 4100757"/>
                <a:gd name="connsiteX7" fmla="*/ 696200 w 2063611"/>
                <a:gd name="connsiteY7" fmla="*/ 443865 h 4100757"/>
                <a:gd name="connsiteX8" fmla="*/ 707630 w 2063611"/>
                <a:gd name="connsiteY8" fmla="*/ 532447 h 4100757"/>
                <a:gd name="connsiteX9" fmla="*/ 820977 w 2063611"/>
                <a:gd name="connsiteY9" fmla="*/ 566737 h 4100757"/>
                <a:gd name="connsiteX10" fmla="*/ 940040 w 2063611"/>
                <a:gd name="connsiteY10" fmla="*/ 570547 h 4100757"/>
                <a:gd name="connsiteX11" fmla="*/ 724775 w 2063611"/>
                <a:gd name="connsiteY11" fmla="*/ 611505 h 4100757"/>
                <a:gd name="connsiteX12" fmla="*/ 523797 w 2063611"/>
                <a:gd name="connsiteY12" fmla="*/ 594360 h 4100757"/>
                <a:gd name="connsiteX13" fmla="*/ 590472 w 2063611"/>
                <a:gd name="connsiteY13" fmla="*/ 641985 h 4100757"/>
                <a:gd name="connsiteX14" fmla="*/ 621905 w 2063611"/>
                <a:gd name="connsiteY14" fmla="*/ 681037 h 4100757"/>
                <a:gd name="connsiteX15" fmla="*/ 707630 w 2063611"/>
                <a:gd name="connsiteY15" fmla="*/ 721042 h 4100757"/>
                <a:gd name="connsiteX16" fmla="*/ 940040 w 2063611"/>
                <a:gd name="connsiteY16" fmla="*/ 681990 h 4100757"/>
                <a:gd name="connsiteX17" fmla="*/ 667625 w 2063611"/>
                <a:gd name="connsiteY17" fmla="*/ 751522 h 4100757"/>
                <a:gd name="connsiteX18" fmla="*/ 520940 w 2063611"/>
                <a:gd name="connsiteY18" fmla="*/ 781050 h 4100757"/>
                <a:gd name="connsiteX19" fmla="*/ 523797 w 2063611"/>
                <a:gd name="connsiteY19" fmla="*/ 839152 h 4100757"/>
                <a:gd name="connsiteX20" fmla="*/ 561897 w 2063611"/>
                <a:gd name="connsiteY20" fmla="*/ 905827 h 4100757"/>
                <a:gd name="connsiteX21" fmla="*/ 495222 w 2063611"/>
                <a:gd name="connsiteY21" fmla="*/ 951547 h 4100757"/>
                <a:gd name="connsiteX22" fmla="*/ 402830 w 2063611"/>
                <a:gd name="connsiteY22" fmla="*/ 965835 h 4100757"/>
                <a:gd name="connsiteX23" fmla="*/ 539990 w 2063611"/>
                <a:gd name="connsiteY23" fmla="*/ 1060132 h 4100757"/>
                <a:gd name="connsiteX24" fmla="*/ 722870 w 2063611"/>
                <a:gd name="connsiteY24" fmla="*/ 1148715 h 4100757"/>
                <a:gd name="connsiteX25" fmla="*/ 401877 w 2063611"/>
                <a:gd name="connsiteY25" fmla="*/ 1197292 h 4100757"/>
                <a:gd name="connsiteX26" fmla="*/ 523797 w 2063611"/>
                <a:gd name="connsiteY26" fmla="*/ 1303020 h 4100757"/>
                <a:gd name="connsiteX27" fmla="*/ 359015 w 2063611"/>
                <a:gd name="connsiteY27" fmla="*/ 1358265 h 4100757"/>
                <a:gd name="connsiteX28" fmla="*/ 630477 w 2063611"/>
                <a:gd name="connsiteY28" fmla="*/ 1405890 h 4100757"/>
                <a:gd name="connsiteX29" fmla="*/ 610475 w 2063611"/>
                <a:gd name="connsiteY29" fmla="*/ 1480185 h 4100757"/>
                <a:gd name="connsiteX30" fmla="*/ 279005 w 2063611"/>
                <a:gd name="connsiteY30" fmla="*/ 1581150 h 4100757"/>
                <a:gd name="connsiteX31" fmla="*/ 543800 w 2063611"/>
                <a:gd name="connsiteY31" fmla="*/ 1681162 h 4100757"/>
                <a:gd name="connsiteX32" fmla="*/ 620000 w 2063611"/>
                <a:gd name="connsiteY32" fmla="*/ 1659255 h 4100757"/>
                <a:gd name="connsiteX33" fmla="*/ 727632 w 2063611"/>
                <a:gd name="connsiteY33" fmla="*/ 1655445 h 4100757"/>
                <a:gd name="connsiteX34" fmla="*/ 597140 w 2063611"/>
                <a:gd name="connsiteY34" fmla="*/ 1752600 h 4100757"/>
                <a:gd name="connsiteX35" fmla="*/ 210425 w 2063611"/>
                <a:gd name="connsiteY35" fmla="*/ 1787842 h 4100757"/>
                <a:gd name="connsiteX36" fmla="*/ 207567 w 2063611"/>
                <a:gd name="connsiteY36" fmla="*/ 1855470 h 4100757"/>
                <a:gd name="connsiteX37" fmla="*/ 328535 w 2063611"/>
                <a:gd name="connsiteY37" fmla="*/ 1906905 h 4100757"/>
                <a:gd name="connsiteX38" fmla="*/ 465695 w 2063611"/>
                <a:gd name="connsiteY38" fmla="*/ 1909762 h 4100757"/>
                <a:gd name="connsiteX39" fmla="*/ 546657 w 2063611"/>
                <a:gd name="connsiteY39" fmla="*/ 1945957 h 4100757"/>
                <a:gd name="connsiteX40" fmla="*/ 595235 w 2063611"/>
                <a:gd name="connsiteY40" fmla="*/ 1997392 h 4100757"/>
                <a:gd name="connsiteX41" fmla="*/ 268527 w 2063611"/>
                <a:gd name="connsiteY41" fmla="*/ 2017395 h 4100757"/>
                <a:gd name="connsiteX42" fmla="*/ 229475 w 2063611"/>
                <a:gd name="connsiteY42" fmla="*/ 2042160 h 4100757"/>
                <a:gd name="connsiteX43" fmla="*/ 255192 w 2063611"/>
                <a:gd name="connsiteY43" fmla="*/ 2085022 h 4100757"/>
                <a:gd name="connsiteX44" fmla="*/ 413307 w 2063611"/>
                <a:gd name="connsiteY44" fmla="*/ 2144077 h 4100757"/>
                <a:gd name="connsiteX45" fmla="*/ 473315 w 2063611"/>
                <a:gd name="connsiteY45" fmla="*/ 2166937 h 4100757"/>
                <a:gd name="connsiteX46" fmla="*/ 262812 w 2063611"/>
                <a:gd name="connsiteY46" fmla="*/ 2221230 h 4100757"/>
                <a:gd name="connsiteX47" fmla="*/ 98982 w 2063611"/>
                <a:gd name="connsiteY47" fmla="*/ 2243137 h 4100757"/>
                <a:gd name="connsiteX48" fmla="*/ 38022 w 2063611"/>
                <a:gd name="connsiteY48" fmla="*/ 2283142 h 4100757"/>
                <a:gd name="connsiteX49" fmla="*/ 77075 w 2063611"/>
                <a:gd name="connsiteY49" fmla="*/ 2346007 h 4100757"/>
                <a:gd name="connsiteX50" fmla="*/ 196137 w 2063611"/>
                <a:gd name="connsiteY50" fmla="*/ 2437447 h 4100757"/>
                <a:gd name="connsiteX51" fmla="*/ 165657 w 2063611"/>
                <a:gd name="connsiteY51" fmla="*/ 2471737 h 4100757"/>
                <a:gd name="connsiteX52" fmla="*/ 194232 w 2063611"/>
                <a:gd name="connsiteY52" fmla="*/ 2512695 h 4100757"/>
                <a:gd name="connsiteX53" fmla="*/ 294245 w 2063611"/>
                <a:gd name="connsiteY53" fmla="*/ 2551747 h 4100757"/>
                <a:gd name="connsiteX54" fmla="*/ 69455 w 2063611"/>
                <a:gd name="connsiteY54" fmla="*/ 2582227 h 4100757"/>
                <a:gd name="connsiteX55" fmla="*/ 51357 w 2063611"/>
                <a:gd name="connsiteY55" fmla="*/ 2652712 h 4100757"/>
                <a:gd name="connsiteX56" fmla="*/ 103745 w 2063611"/>
                <a:gd name="connsiteY56" fmla="*/ 2686050 h 4100757"/>
                <a:gd name="connsiteX57" fmla="*/ 207567 w 2063611"/>
                <a:gd name="connsiteY57" fmla="*/ 2720340 h 4100757"/>
                <a:gd name="connsiteX58" fmla="*/ 255192 w 2063611"/>
                <a:gd name="connsiteY58" fmla="*/ 2748915 h 4100757"/>
                <a:gd name="connsiteX59" fmla="*/ 351395 w 2063611"/>
                <a:gd name="connsiteY59" fmla="*/ 2726055 h 4100757"/>
                <a:gd name="connsiteX60" fmla="*/ 247572 w 2063611"/>
                <a:gd name="connsiteY60" fmla="*/ 2751772 h 4100757"/>
                <a:gd name="connsiteX61" fmla="*/ 38022 w 2063611"/>
                <a:gd name="connsiteY61" fmla="*/ 2799397 h 4100757"/>
                <a:gd name="connsiteX62" fmla="*/ 38975 w 2063611"/>
                <a:gd name="connsiteY62" fmla="*/ 2858452 h 4100757"/>
                <a:gd name="connsiteX63" fmla="*/ 81837 w 2063611"/>
                <a:gd name="connsiteY63" fmla="*/ 2887980 h 4100757"/>
                <a:gd name="connsiteX64" fmla="*/ 148512 w 2063611"/>
                <a:gd name="connsiteY64" fmla="*/ 2895600 h 4100757"/>
                <a:gd name="connsiteX65" fmla="*/ 336155 w 2063611"/>
                <a:gd name="connsiteY65" fmla="*/ 2907030 h 4100757"/>
                <a:gd name="connsiteX66" fmla="*/ 294245 w 2063611"/>
                <a:gd name="connsiteY66" fmla="*/ 2948940 h 4100757"/>
                <a:gd name="connsiteX67" fmla="*/ 354252 w 2063611"/>
                <a:gd name="connsiteY67" fmla="*/ 2973705 h 4100757"/>
                <a:gd name="connsiteX68" fmla="*/ 504747 w 2063611"/>
                <a:gd name="connsiteY68" fmla="*/ 3022282 h 4100757"/>
                <a:gd name="connsiteX69" fmla="*/ 596187 w 2063611"/>
                <a:gd name="connsiteY69" fmla="*/ 3050857 h 4100757"/>
                <a:gd name="connsiteX70" fmla="*/ 818120 w 2063611"/>
                <a:gd name="connsiteY70" fmla="*/ 2947035 h 4100757"/>
                <a:gd name="connsiteX71" fmla="*/ 950517 w 2063611"/>
                <a:gd name="connsiteY71" fmla="*/ 2920365 h 4100757"/>
                <a:gd name="connsiteX72" fmla="*/ 917943 w 2063611"/>
                <a:gd name="connsiteY72" fmla="*/ 4088766 h 4100757"/>
                <a:gd name="connsiteX73" fmla="*/ 1156184 w 2063611"/>
                <a:gd name="connsiteY73" fmla="*/ 4100199 h 4100757"/>
                <a:gd name="connsiteX74" fmla="*/ 1112442 w 2063611"/>
                <a:gd name="connsiteY74" fmla="*/ 3013710 h 4100757"/>
                <a:gd name="connsiteX75" fmla="*/ 1184832 w 2063611"/>
                <a:gd name="connsiteY75" fmla="*/ 2989897 h 4100757"/>
                <a:gd name="connsiteX76" fmla="*/ 1461057 w 2063611"/>
                <a:gd name="connsiteY76" fmla="*/ 3019425 h 4100757"/>
                <a:gd name="connsiteX77" fmla="*/ 1554402 w 2063611"/>
                <a:gd name="connsiteY77" fmla="*/ 2995612 h 4100757"/>
                <a:gd name="connsiteX78" fmla="*/ 1672512 w 2063611"/>
                <a:gd name="connsiteY78" fmla="*/ 3023235 h 4100757"/>
                <a:gd name="connsiteX79" fmla="*/ 1741092 w 2063611"/>
                <a:gd name="connsiteY79" fmla="*/ 2988945 h 4100757"/>
                <a:gd name="connsiteX80" fmla="*/ 1886825 w 2063611"/>
                <a:gd name="connsiteY80" fmla="*/ 3002280 h 4100757"/>
                <a:gd name="connsiteX81" fmla="*/ 1881110 w 2063611"/>
                <a:gd name="connsiteY81" fmla="*/ 2937510 h 4100757"/>
                <a:gd name="connsiteX82" fmla="*/ 1957310 w 2063611"/>
                <a:gd name="connsiteY82" fmla="*/ 2940367 h 4100757"/>
                <a:gd name="connsiteX83" fmla="*/ 1941117 w 2063611"/>
                <a:gd name="connsiteY83" fmla="*/ 2906077 h 4100757"/>
                <a:gd name="connsiteX84" fmla="*/ 1836342 w 2063611"/>
                <a:gd name="connsiteY84" fmla="*/ 2846070 h 4100757"/>
                <a:gd name="connsiteX85" fmla="*/ 1876347 w 2063611"/>
                <a:gd name="connsiteY85" fmla="*/ 2811780 h 4100757"/>
                <a:gd name="connsiteX86" fmla="*/ 1902065 w 2063611"/>
                <a:gd name="connsiteY86" fmla="*/ 2783205 h 4100757"/>
                <a:gd name="connsiteX87" fmla="*/ 2024937 w 2063611"/>
                <a:gd name="connsiteY87" fmla="*/ 2750820 h 4100757"/>
                <a:gd name="connsiteX88" fmla="*/ 2029700 w 2063611"/>
                <a:gd name="connsiteY88" fmla="*/ 2704147 h 4100757"/>
                <a:gd name="connsiteX89" fmla="*/ 2001125 w 2063611"/>
                <a:gd name="connsiteY89" fmla="*/ 2663190 h 4100757"/>
                <a:gd name="connsiteX90" fmla="*/ 1936355 w 2063611"/>
                <a:gd name="connsiteY90" fmla="*/ 2638425 h 4100757"/>
                <a:gd name="connsiteX91" fmla="*/ 1785860 w 2063611"/>
                <a:gd name="connsiteY91" fmla="*/ 2644140 h 4100757"/>
                <a:gd name="connsiteX92" fmla="*/ 1490585 w 2063611"/>
                <a:gd name="connsiteY92" fmla="*/ 2531745 h 4100757"/>
                <a:gd name="connsiteX93" fmla="*/ 1584882 w 2063611"/>
                <a:gd name="connsiteY93" fmla="*/ 2527935 h 4100757"/>
                <a:gd name="connsiteX94" fmla="*/ 1817292 w 2063611"/>
                <a:gd name="connsiteY94" fmla="*/ 2559367 h 4100757"/>
                <a:gd name="connsiteX95" fmla="*/ 1931592 w 2063611"/>
                <a:gd name="connsiteY95" fmla="*/ 2442210 h 4100757"/>
                <a:gd name="connsiteX96" fmla="*/ 1993505 w 2063611"/>
                <a:gd name="connsiteY96" fmla="*/ 2409825 h 4100757"/>
                <a:gd name="connsiteX97" fmla="*/ 1985885 w 2063611"/>
                <a:gd name="connsiteY97" fmla="*/ 2380297 h 4100757"/>
                <a:gd name="connsiteX98" fmla="*/ 1542020 w 2063611"/>
                <a:gd name="connsiteY98" fmla="*/ 2321242 h 4100757"/>
                <a:gd name="connsiteX99" fmla="*/ 1547735 w 2063611"/>
                <a:gd name="connsiteY99" fmla="*/ 2275522 h 4100757"/>
                <a:gd name="connsiteX100" fmla="*/ 1816340 w 2063611"/>
                <a:gd name="connsiteY100" fmla="*/ 2284095 h 4100757"/>
                <a:gd name="connsiteX101" fmla="*/ 1987790 w 2063611"/>
                <a:gd name="connsiteY101" fmla="*/ 2151697 h 4100757"/>
                <a:gd name="connsiteX102" fmla="*/ 2006840 w 2063611"/>
                <a:gd name="connsiteY102" fmla="*/ 2117407 h 4100757"/>
                <a:gd name="connsiteX103" fmla="*/ 1692515 w 2063611"/>
                <a:gd name="connsiteY103" fmla="*/ 2054542 h 4100757"/>
                <a:gd name="connsiteX104" fmla="*/ 1801100 w 2063611"/>
                <a:gd name="connsiteY104" fmla="*/ 2020252 h 4100757"/>
                <a:gd name="connsiteX105" fmla="*/ 1829675 w 2063611"/>
                <a:gd name="connsiteY105" fmla="*/ 1993582 h 4100757"/>
                <a:gd name="connsiteX106" fmla="*/ 1868727 w 2063611"/>
                <a:gd name="connsiteY106" fmla="*/ 1927860 h 4100757"/>
                <a:gd name="connsiteX107" fmla="*/ 1593455 w 2063611"/>
                <a:gd name="connsiteY107" fmla="*/ 1862137 h 4100757"/>
                <a:gd name="connsiteX108" fmla="*/ 1816340 w 2063611"/>
                <a:gd name="connsiteY108" fmla="*/ 1730692 h 4100757"/>
                <a:gd name="connsiteX109" fmla="*/ 1584882 w 2063611"/>
                <a:gd name="connsiteY109" fmla="*/ 1722120 h 4100757"/>
                <a:gd name="connsiteX110" fmla="*/ 1632507 w 2063611"/>
                <a:gd name="connsiteY110" fmla="*/ 1685925 h 4100757"/>
                <a:gd name="connsiteX111" fmla="*/ 1641080 w 2063611"/>
                <a:gd name="connsiteY111" fmla="*/ 1644967 h 4100757"/>
                <a:gd name="connsiteX112" fmla="*/ 1430577 w 2063611"/>
                <a:gd name="connsiteY112" fmla="*/ 1605915 h 4100757"/>
                <a:gd name="connsiteX113" fmla="*/ 1512492 w 2063611"/>
                <a:gd name="connsiteY113" fmla="*/ 1549717 h 4100757"/>
                <a:gd name="connsiteX114" fmla="*/ 1690610 w 2063611"/>
                <a:gd name="connsiteY114" fmla="*/ 1452562 h 4100757"/>
                <a:gd name="connsiteX115" fmla="*/ 1532495 w 2063611"/>
                <a:gd name="connsiteY115" fmla="*/ 1428750 h 4100757"/>
                <a:gd name="connsiteX116" fmla="*/ 1513445 w 2063611"/>
                <a:gd name="connsiteY116" fmla="*/ 1381125 h 4100757"/>
                <a:gd name="connsiteX117" fmla="*/ 1275320 w 2063611"/>
                <a:gd name="connsiteY117" fmla="*/ 1353502 h 4100757"/>
                <a:gd name="connsiteX118" fmla="*/ 1561070 w 2063611"/>
                <a:gd name="connsiteY118" fmla="*/ 1321117 h 4100757"/>
                <a:gd name="connsiteX119" fmla="*/ 1586787 w 2063611"/>
                <a:gd name="connsiteY119" fmla="*/ 1202055 h 4100757"/>
                <a:gd name="connsiteX120" fmla="*/ 1433435 w 2063611"/>
                <a:gd name="connsiteY120" fmla="*/ 1143952 h 4100757"/>
                <a:gd name="connsiteX121" fmla="*/ 1120062 w 2063611"/>
                <a:gd name="connsiteY121" fmla="*/ 1087755 h 4100757"/>
                <a:gd name="connsiteX122" fmla="*/ 1302942 w 2063611"/>
                <a:gd name="connsiteY122" fmla="*/ 1102042 h 4100757"/>
                <a:gd name="connsiteX123" fmla="*/ 1399145 w 2063611"/>
                <a:gd name="connsiteY123" fmla="*/ 1087755 h 4100757"/>
                <a:gd name="connsiteX124" fmla="*/ 1501062 w 2063611"/>
                <a:gd name="connsiteY124" fmla="*/ 1033462 h 4100757"/>
                <a:gd name="connsiteX125" fmla="*/ 1524875 w 2063611"/>
                <a:gd name="connsiteY125" fmla="*/ 962025 h 4100757"/>
                <a:gd name="connsiteX126" fmla="*/ 1414385 w 2063611"/>
                <a:gd name="connsiteY126" fmla="*/ 931545 h 4100757"/>
                <a:gd name="connsiteX127" fmla="*/ 1147685 w 2063611"/>
                <a:gd name="connsiteY127" fmla="*/ 896302 h 4100757"/>
                <a:gd name="connsiteX128" fmla="*/ 1297227 w 2063611"/>
                <a:gd name="connsiteY128" fmla="*/ 877252 h 4100757"/>
                <a:gd name="connsiteX129" fmla="*/ 1344852 w 2063611"/>
                <a:gd name="connsiteY129" fmla="*/ 861060 h 4100757"/>
                <a:gd name="connsiteX130" fmla="*/ 1473440 w 2063611"/>
                <a:gd name="connsiteY130" fmla="*/ 824865 h 4100757"/>
                <a:gd name="connsiteX131" fmla="*/ 1356282 w 2063611"/>
                <a:gd name="connsiteY131" fmla="*/ 791527 h 4100757"/>
                <a:gd name="connsiteX132" fmla="*/ 1123872 w 2063611"/>
                <a:gd name="connsiteY132" fmla="*/ 748665 h 4100757"/>
                <a:gd name="connsiteX133" fmla="*/ 1012430 w 2063611"/>
                <a:gd name="connsiteY133" fmla="*/ 648652 h 4100757"/>
                <a:gd name="connsiteX134" fmla="*/ 1081010 w 2063611"/>
                <a:gd name="connsiteY134" fmla="*/ 666750 h 4100757"/>
                <a:gd name="connsiteX135" fmla="*/ 1237220 w 2063611"/>
                <a:gd name="connsiteY135" fmla="*/ 720090 h 4100757"/>
                <a:gd name="connsiteX136" fmla="*/ 1382000 w 2063611"/>
                <a:gd name="connsiteY136" fmla="*/ 660082 h 4100757"/>
                <a:gd name="connsiteX137" fmla="*/ 1167687 w 2063611"/>
                <a:gd name="connsiteY137" fmla="*/ 582930 h 4100757"/>
                <a:gd name="connsiteX138" fmla="*/ 1173402 w 2063611"/>
                <a:gd name="connsiteY138" fmla="*/ 506730 h 4100757"/>
                <a:gd name="connsiteX139" fmla="*/ 1221027 w 2063611"/>
                <a:gd name="connsiteY139" fmla="*/ 408622 h 4100757"/>
                <a:gd name="connsiteX140" fmla="*/ 1244840 w 2063611"/>
                <a:gd name="connsiteY140" fmla="*/ 291465 h 4100757"/>
                <a:gd name="connsiteX141" fmla="*/ 1028622 w 2063611"/>
                <a:gd name="connsiteY141" fmla="*/ 443865 h 4100757"/>
                <a:gd name="connsiteX142" fmla="*/ 1051482 w 2063611"/>
                <a:gd name="connsiteY142" fmla="*/ 315277 h 4100757"/>
                <a:gd name="connsiteX143" fmla="*/ 1045767 w 2063611"/>
                <a:gd name="connsiteY143" fmla="*/ 244792 h 4100757"/>
                <a:gd name="connsiteX144" fmla="*/ 1105775 w 2063611"/>
                <a:gd name="connsiteY144" fmla="*/ 204787 h 4100757"/>
                <a:gd name="connsiteX145" fmla="*/ 1057197 w 2063611"/>
                <a:gd name="connsiteY145" fmla="*/ 178117 h 4100757"/>
                <a:gd name="connsiteX146" fmla="*/ 984807 w 2063611"/>
                <a:gd name="connsiteY146" fmla="*/ 184785 h 4100757"/>
                <a:gd name="connsiteX147" fmla="*/ 989570 w 2063611"/>
                <a:gd name="connsiteY147" fmla="*/ 104775 h 4100757"/>
                <a:gd name="connsiteX148" fmla="*/ 941945 w 2063611"/>
                <a:gd name="connsiteY148" fmla="*/ 0 h 4100757"/>
                <a:gd name="connsiteX149" fmla="*/ 941945 w 2063611"/>
                <a:gd name="connsiteY149" fmla="*/ 0 h 4100757"/>
                <a:gd name="connsiteX150" fmla="*/ 941945 w 2063611"/>
                <a:gd name="connsiteY150" fmla="*/ 0 h 4100757"/>
                <a:gd name="connsiteX151" fmla="*/ 879080 w 2063611"/>
                <a:gd name="connsiteY151" fmla="*/ 280035 h 4100757"/>
                <a:gd name="connsiteX152" fmla="*/ 900987 w 2063611"/>
                <a:gd name="connsiteY152" fmla="*/ 320040 h 4100757"/>
                <a:gd name="connsiteX153" fmla="*/ 879080 w 2063611"/>
                <a:gd name="connsiteY153" fmla="*/ 280035 h 4100757"/>
                <a:gd name="connsiteX154" fmla="*/ 856220 w 2063611"/>
                <a:gd name="connsiteY154" fmla="*/ 397192 h 4100757"/>
                <a:gd name="connsiteX155" fmla="*/ 869555 w 2063611"/>
                <a:gd name="connsiteY155" fmla="*/ 428625 h 4100757"/>
                <a:gd name="connsiteX156" fmla="*/ 856220 w 2063611"/>
                <a:gd name="connsiteY156" fmla="*/ 397192 h 4100757"/>
                <a:gd name="connsiteX157" fmla="*/ 1109585 w 2063611"/>
                <a:gd name="connsiteY157" fmla="*/ 462915 h 4100757"/>
                <a:gd name="connsiteX158" fmla="*/ 1059102 w 2063611"/>
                <a:gd name="connsiteY158" fmla="*/ 503872 h 4100757"/>
                <a:gd name="connsiteX159" fmla="*/ 1109585 w 2063611"/>
                <a:gd name="connsiteY159" fmla="*/ 462915 h 4100757"/>
                <a:gd name="connsiteX160" fmla="*/ 1001952 w 2063611"/>
                <a:gd name="connsiteY160" fmla="*/ 577215 h 4100757"/>
                <a:gd name="connsiteX161" fmla="*/ 1021955 w 2063611"/>
                <a:gd name="connsiteY161" fmla="*/ 592455 h 4100757"/>
                <a:gd name="connsiteX162" fmla="*/ 1001952 w 2063611"/>
                <a:gd name="connsiteY162" fmla="*/ 577215 h 4100757"/>
                <a:gd name="connsiteX163" fmla="*/ 1001952 w 2063611"/>
                <a:gd name="connsiteY163" fmla="*/ 577215 h 4100757"/>
                <a:gd name="connsiteX164" fmla="*/ 1103870 w 2063611"/>
                <a:gd name="connsiteY164" fmla="*/ 596265 h 4100757"/>
                <a:gd name="connsiteX165" fmla="*/ 1103870 w 2063611"/>
                <a:gd name="connsiteY165" fmla="*/ 596265 h 4100757"/>
                <a:gd name="connsiteX166" fmla="*/ 1243887 w 2063611"/>
                <a:gd name="connsiteY166" fmla="*/ 625792 h 4100757"/>
                <a:gd name="connsiteX167" fmla="*/ 1243887 w 2063611"/>
                <a:gd name="connsiteY167" fmla="*/ 625792 h 4100757"/>
                <a:gd name="connsiteX168" fmla="*/ 1025765 w 2063611"/>
                <a:gd name="connsiteY168" fmla="*/ 753427 h 4100757"/>
                <a:gd name="connsiteX169" fmla="*/ 1021002 w 2063611"/>
                <a:gd name="connsiteY169" fmla="*/ 773430 h 4100757"/>
                <a:gd name="connsiteX170" fmla="*/ 1025765 w 2063611"/>
                <a:gd name="connsiteY170" fmla="*/ 753427 h 4100757"/>
                <a:gd name="connsiteX171" fmla="*/ 1025765 w 2063611"/>
                <a:gd name="connsiteY171" fmla="*/ 753427 h 4100757"/>
                <a:gd name="connsiteX172" fmla="*/ 954327 w 2063611"/>
                <a:gd name="connsiteY172" fmla="*/ 860107 h 4100757"/>
                <a:gd name="connsiteX173" fmla="*/ 954327 w 2063611"/>
                <a:gd name="connsiteY173" fmla="*/ 860107 h 4100757"/>
                <a:gd name="connsiteX174" fmla="*/ 1029575 w 2063611"/>
                <a:gd name="connsiteY174" fmla="*/ 877252 h 4100757"/>
                <a:gd name="connsiteX175" fmla="*/ 1029575 w 2063611"/>
                <a:gd name="connsiteY175" fmla="*/ 877252 h 4100757"/>
                <a:gd name="connsiteX176" fmla="*/ 914322 w 2063611"/>
                <a:gd name="connsiteY176" fmla="*/ 881062 h 4100757"/>
                <a:gd name="connsiteX177" fmla="*/ 914322 w 2063611"/>
                <a:gd name="connsiteY177" fmla="*/ 881062 h 4100757"/>
                <a:gd name="connsiteX178" fmla="*/ 867650 w 2063611"/>
                <a:gd name="connsiteY178" fmla="*/ 897255 h 4100757"/>
                <a:gd name="connsiteX179" fmla="*/ 867650 w 2063611"/>
                <a:gd name="connsiteY179" fmla="*/ 897255 h 4100757"/>
                <a:gd name="connsiteX180" fmla="*/ 674292 w 2063611"/>
                <a:gd name="connsiteY180" fmla="*/ 897255 h 4100757"/>
                <a:gd name="connsiteX181" fmla="*/ 770495 w 2063611"/>
                <a:gd name="connsiteY181" fmla="*/ 939165 h 4100757"/>
                <a:gd name="connsiteX182" fmla="*/ 674292 w 2063611"/>
                <a:gd name="connsiteY182" fmla="*/ 897255 h 4100757"/>
                <a:gd name="connsiteX183" fmla="*/ 1525827 w 2063611"/>
                <a:gd name="connsiteY183" fmla="*/ 1320165 h 4100757"/>
                <a:gd name="connsiteX184" fmla="*/ 1525827 w 2063611"/>
                <a:gd name="connsiteY184" fmla="*/ 1320165 h 4100757"/>
                <a:gd name="connsiteX185" fmla="*/ 750492 w 2063611"/>
                <a:gd name="connsiteY185" fmla="*/ 1416367 h 4100757"/>
                <a:gd name="connsiteX186" fmla="*/ 750492 w 2063611"/>
                <a:gd name="connsiteY186" fmla="*/ 1416367 h 4100757"/>
                <a:gd name="connsiteX187" fmla="*/ 1551545 w 2063611"/>
                <a:gd name="connsiteY187" fmla="*/ 1757362 h 4100757"/>
                <a:gd name="connsiteX188" fmla="*/ 1551545 w 2063611"/>
                <a:gd name="connsiteY188" fmla="*/ 1757362 h 4100757"/>
                <a:gd name="connsiteX189" fmla="*/ 1759190 w 2063611"/>
                <a:gd name="connsiteY189" fmla="*/ 1800225 h 4100757"/>
                <a:gd name="connsiteX190" fmla="*/ 1759190 w 2063611"/>
                <a:gd name="connsiteY190" fmla="*/ 1800225 h 4100757"/>
                <a:gd name="connsiteX191" fmla="*/ 1762047 w 2063611"/>
                <a:gd name="connsiteY191" fmla="*/ 1999297 h 4100757"/>
                <a:gd name="connsiteX192" fmla="*/ 1762047 w 2063611"/>
                <a:gd name="connsiteY192" fmla="*/ 1999297 h 4100757"/>
                <a:gd name="connsiteX193" fmla="*/ 144702 w 2063611"/>
                <a:gd name="connsiteY193" fmla="*/ 2322195 h 4100757"/>
                <a:gd name="connsiteX194" fmla="*/ 144702 w 2063611"/>
                <a:gd name="connsiteY194" fmla="*/ 2322195 h 4100757"/>
                <a:gd name="connsiteX195" fmla="*/ 294245 w 2063611"/>
                <a:gd name="connsiteY195" fmla="*/ 2390775 h 4100757"/>
                <a:gd name="connsiteX196" fmla="*/ 461885 w 2063611"/>
                <a:gd name="connsiteY196" fmla="*/ 2419350 h 4100757"/>
                <a:gd name="connsiteX197" fmla="*/ 294245 w 2063611"/>
                <a:gd name="connsiteY197" fmla="*/ 2390775 h 4100757"/>
                <a:gd name="connsiteX198" fmla="*/ 510462 w 2063611"/>
                <a:gd name="connsiteY198" fmla="*/ 2399347 h 4100757"/>
                <a:gd name="connsiteX199" fmla="*/ 510462 w 2063611"/>
                <a:gd name="connsiteY199" fmla="*/ 2399347 h 4100757"/>
                <a:gd name="connsiteX200" fmla="*/ 416165 w 2063611"/>
                <a:gd name="connsiteY200" fmla="*/ 2728912 h 4100757"/>
                <a:gd name="connsiteX201" fmla="*/ 416165 w 2063611"/>
                <a:gd name="connsiteY201" fmla="*/ 2728912 h 4100757"/>
                <a:gd name="connsiteX0" fmla="*/ 941945 w 2063611"/>
                <a:gd name="connsiteY0" fmla="*/ 0 h 4100757"/>
                <a:gd name="connsiteX1" fmla="*/ 876222 w 2063611"/>
                <a:gd name="connsiteY1" fmla="*/ 98107 h 4100757"/>
                <a:gd name="connsiteX2" fmla="*/ 901940 w 2063611"/>
                <a:gd name="connsiteY2" fmla="*/ 231457 h 4100757"/>
                <a:gd name="connsiteX3" fmla="*/ 826692 w 2063611"/>
                <a:gd name="connsiteY3" fmla="*/ 186690 h 4100757"/>
                <a:gd name="connsiteX4" fmla="*/ 810500 w 2063611"/>
                <a:gd name="connsiteY4" fmla="*/ 294322 h 4100757"/>
                <a:gd name="connsiteX5" fmla="*/ 802880 w 2063611"/>
                <a:gd name="connsiteY5" fmla="*/ 320992 h 4100757"/>
                <a:gd name="connsiteX6" fmla="*/ 677150 w 2063611"/>
                <a:gd name="connsiteY6" fmla="*/ 374332 h 4100757"/>
                <a:gd name="connsiteX7" fmla="*/ 696200 w 2063611"/>
                <a:gd name="connsiteY7" fmla="*/ 443865 h 4100757"/>
                <a:gd name="connsiteX8" fmla="*/ 707630 w 2063611"/>
                <a:gd name="connsiteY8" fmla="*/ 532447 h 4100757"/>
                <a:gd name="connsiteX9" fmla="*/ 820977 w 2063611"/>
                <a:gd name="connsiteY9" fmla="*/ 566737 h 4100757"/>
                <a:gd name="connsiteX10" fmla="*/ 940040 w 2063611"/>
                <a:gd name="connsiteY10" fmla="*/ 570547 h 4100757"/>
                <a:gd name="connsiteX11" fmla="*/ 724775 w 2063611"/>
                <a:gd name="connsiteY11" fmla="*/ 611505 h 4100757"/>
                <a:gd name="connsiteX12" fmla="*/ 523797 w 2063611"/>
                <a:gd name="connsiteY12" fmla="*/ 594360 h 4100757"/>
                <a:gd name="connsiteX13" fmla="*/ 590472 w 2063611"/>
                <a:gd name="connsiteY13" fmla="*/ 641985 h 4100757"/>
                <a:gd name="connsiteX14" fmla="*/ 621905 w 2063611"/>
                <a:gd name="connsiteY14" fmla="*/ 681037 h 4100757"/>
                <a:gd name="connsiteX15" fmla="*/ 707630 w 2063611"/>
                <a:gd name="connsiteY15" fmla="*/ 721042 h 4100757"/>
                <a:gd name="connsiteX16" fmla="*/ 940040 w 2063611"/>
                <a:gd name="connsiteY16" fmla="*/ 681990 h 4100757"/>
                <a:gd name="connsiteX17" fmla="*/ 667625 w 2063611"/>
                <a:gd name="connsiteY17" fmla="*/ 751522 h 4100757"/>
                <a:gd name="connsiteX18" fmla="*/ 520940 w 2063611"/>
                <a:gd name="connsiteY18" fmla="*/ 781050 h 4100757"/>
                <a:gd name="connsiteX19" fmla="*/ 523797 w 2063611"/>
                <a:gd name="connsiteY19" fmla="*/ 839152 h 4100757"/>
                <a:gd name="connsiteX20" fmla="*/ 561897 w 2063611"/>
                <a:gd name="connsiteY20" fmla="*/ 905827 h 4100757"/>
                <a:gd name="connsiteX21" fmla="*/ 495222 w 2063611"/>
                <a:gd name="connsiteY21" fmla="*/ 951547 h 4100757"/>
                <a:gd name="connsiteX22" fmla="*/ 402830 w 2063611"/>
                <a:gd name="connsiteY22" fmla="*/ 965835 h 4100757"/>
                <a:gd name="connsiteX23" fmla="*/ 539990 w 2063611"/>
                <a:gd name="connsiteY23" fmla="*/ 1060132 h 4100757"/>
                <a:gd name="connsiteX24" fmla="*/ 722870 w 2063611"/>
                <a:gd name="connsiteY24" fmla="*/ 1148715 h 4100757"/>
                <a:gd name="connsiteX25" fmla="*/ 401877 w 2063611"/>
                <a:gd name="connsiteY25" fmla="*/ 1197292 h 4100757"/>
                <a:gd name="connsiteX26" fmla="*/ 523797 w 2063611"/>
                <a:gd name="connsiteY26" fmla="*/ 1303020 h 4100757"/>
                <a:gd name="connsiteX27" fmla="*/ 359015 w 2063611"/>
                <a:gd name="connsiteY27" fmla="*/ 1358265 h 4100757"/>
                <a:gd name="connsiteX28" fmla="*/ 630477 w 2063611"/>
                <a:gd name="connsiteY28" fmla="*/ 1405890 h 4100757"/>
                <a:gd name="connsiteX29" fmla="*/ 610475 w 2063611"/>
                <a:gd name="connsiteY29" fmla="*/ 1480185 h 4100757"/>
                <a:gd name="connsiteX30" fmla="*/ 279005 w 2063611"/>
                <a:gd name="connsiteY30" fmla="*/ 1581150 h 4100757"/>
                <a:gd name="connsiteX31" fmla="*/ 543800 w 2063611"/>
                <a:gd name="connsiteY31" fmla="*/ 1681162 h 4100757"/>
                <a:gd name="connsiteX32" fmla="*/ 620000 w 2063611"/>
                <a:gd name="connsiteY32" fmla="*/ 1659255 h 4100757"/>
                <a:gd name="connsiteX33" fmla="*/ 727632 w 2063611"/>
                <a:gd name="connsiteY33" fmla="*/ 1655445 h 4100757"/>
                <a:gd name="connsiteX34" fmla="*/ 597140 w 2063611"/>
                <a:gd name="connsiteY34" fmla="*/ 1752600 h 4100757"/>
                <a:gd name="connsiteX35" fmla="*/ 210425 w 2063611"/>
                <a:gd name="connsiteY35" fmla="*/ 1787842 h 4100757"/>
                <a:gd name="connsiteX36" fmla="*/ 207567 w 2063611"/>
                <a:gd name="connsiteY36" fmla="*/ 1855470 h 4100757"/>
                <a:gd name="connsiteX37" fmla="*/ 328535 w 2063611"/>
                <a:gd name="connsiteY37" fmla="*/ 1906905 h 4100757"/>
                <a:gd name="connsiteX38" fmla="*/ 465695 w 2063611"/>
                <a:gd name="connsiteY38" fmla="*/ 1909762 h 4100757"/>
                <a:gd name="connsiteX39" fmla="*/ 546657 w 2063611"/>
                <a:gd name="connsiteY39" fmla="*/ 1945957 h 4100757"/>
                <a:gd name="connsiteX40" fmla="*/ 595235 w 2063611"/>
                <a:gd name="connsiteY40" fmla="*/ 1997392 h 4100757"/>
                <a:gd name="connsiteX41" fmla="*/ 268527 w 2063611"/>
                <a:gd name="connsiteY41" fmla="*/ 2017395 h 4100757"/>
                <a:gd name="connsiteX42" fmla="*/ 229475 w 2063611"/>
                <a:gd name="connsiteY42" fmla="*/ 2042160 h 4100757"/>
                <a:gd name="connsiteX43" fmla="*/ 255192 w 2063611"/>
                <a:gd name="connsiteY43" fmla="*/ 2085022 h 4100757"/>
                <a:gd name="connsiteX44" fmla="*/ 413307 w 2063611"/>
                <a:gd name="connsiteY44" fmla="*/ 2144077 h 4100757"/>
                <a:gd name="connsiteX45" fmla="*/ 473315 w 2063611"/>
                <a:gd name="connsiteY45" fmla="*/ 2166937 h 4100757"/>
                <a:gd name="connsiteX46" fmla="*/ 262812 w 2063611"/>
                <a:gd name="connsiteY46" fmla="*/ 2221230 h 4100757"/>
                <a:gd name="connsiteX47" fmla="*/ 98982 w 2063611"/>
                <a:gd name="connsiteY47" fmla="*/ 2243137 h 4100757"/>
                <a:gd name="connsiteX48" fmla="*/ 38022 w 2063611"/>
                <a:gd name="connsiteY48" fmla="*/ 2283142 h 4100757"/>
                <a:gd name="connsiteX49" fmla="*/ 77075 w 2063611"/>
                <a:gd name="connsiteY49" fmla="*/ 2346007 h 4100757"/>
                <a:gd name="connsiteX50" fmla="*/ 196137 w 2063611"/>
                <a:gd name="connsiteY50" fmla="*/ 2437447 h 4100757"/>
                <a:gd name="connsiteX51" fmla="*/ 165657 w 2063611"/>
                <a:gd name="connsiteY51" fmla="*/ 2471737 h 4100757"/>
                <a:gd name="connsiteX52" fmla="*/ 194232 w 2063611"/>
                <a:gd name="connsiteY52" fmla="*/ 2512695 h 4100757"/>
                <a:gd name="connsiteX53" fmla="*/ 294245 w 2063611"/>
                <a:gd name="connsiteY53" fmla="*/ 2551747 h 4100757"/>
                <a:gd name="connsiteX54" fmla="*/ 69455 w 2063611"/>
                <a:gd name="connsiteY54" fmla="*/ 2582227 h 4100757"/>
                <a:gd name="connsiteX55" fmla="*/ 51357 w 2063611"/>
                <a:gd name="connsiteY55" fmla="*/ 2652712 h 4100757"/>
                <a:gd name="connsiteX56" fmla="*/ 103745 w 2063611"/>
                <a:gd name="connsiteY56" fmla="*/ 2686050 h 4100757"/>
                <a:gd name="connsiteX57" fmla="*/ 207567 w 2063611"/>
                <a:gd name="connsiteY57" fmla="*/ 2720340 h 4100757"/>
                <a:gd name="connsiteX58" fmla="*/ 255192 w 2063611"/>
                <a:gd name="connsiteY58" fmla="*/ 2748915 h 4100757"/>
                <a:gd name="connsiteX59" fmla="*/ 351395 w 2063611"/>
                <a:gd name="connsiteY59" fmla="*/ 2726055 h 4100757"/>
                <a:gd name="connsiteX60" fmla="*/ 247572 w 2063611"/>
                <a:gd name="connsiteY60" fmla="*/ 2751772 h 4100757"/>
                <a:gd name="connsiteX61" fmla="*/ 38022 w 2063611"/>
                <a:gd name="connsiteY61" fmla="*/ 2799397 h 4100757"/>
                <a:gd name="connsiteX62" fmla="*/ 38975 w 2063611"/>
                <a:gd name="connsiteY62" fmla="*/ 2858452 h 4100757"/>
                <a:gd name="connsiteX63" fmla="*/ 81837 w 2063611"/>
                <a:gd name="connsiteY63" fmla="*/ 2887980 h 4100757"/>
                <a:gd name="connsiteX64" fmla="*/ 148512 w 2063611"/>
                <a:gd name="connsiteY64" fmla="*/ 2895600 h 4100757"/>
                <a:gd name="connsiteX65" fmla="*/ 336155 w 2063611"/>
                <a:gd name="connsiteY65" fmla="*/ 2907030 h 4100757"/>
                <a:gd name="connsiteX66" fmla="*/ 294245 w 2063611"/>
                <a:gd name="connsiteY66" fmla="*/ 2948940 h 4100757"/>
                <a:gd name="connsiteX67" fmla="*/ 354252 w 2063611"/>
                <a:gd name="connsiteY67" fmla="*/ 2973705 h 4100757"/>
                <a:gd name="connsiteX68" fmla="*/ 504747 w 2063611"/>
                <a:gd name="connsiteY68" fmla="*/ 3022282 h 4100757"/>
                <a:gd name="connsiteX69" fmla="*/ 596187 w 2063611"/>
                <a:gd name="connsiteY69" fmla="*/ 3050857 h 4100757"/>
                <a:gd name="connsiteX70" fmla="*/ 818120 w 2063611"/>
                <a:gd name="connsiteY70" fmla="*/ 2947035 h 4100757"/>
                <a:gd name="connsiteX71" fmla="*/ 950517 w 2063611"/>
                <a:gd name="connsiteY71" fmla="*/ 2920365 h 4100757"/>
                <a:gd name="connsiteX72" fmla="*/ 917943 w 2063611"/>
                <a:gd name="connsiteY72" fmla="*/ 4088766 h 4100757"/>
                <a:gd name="connsiteX73" fmla="*/ 1156184 w 2063611"/>
                <a:gd name="connsiteY73" fmla="*/ 4100199 h 4100757"/>
                <a:gd name="connsiteX74" fmla="*/ 1112442 w 2063611"/>
                <a:gd name="connsiteY74" fmla="*/ 3013710 h 4100757"/>
                <a:gd name="connsiteX75" fmla="*/ 1184832 w 2063611"/>
                <a:gd name="connsiteY75" fmla="*/ 2989897 h 4100757"/>
                <a:gd name="connsiteX76" fmla="*/ 1461057 w 2063611"/>
                <a:gd name="connsiteY76" fmla="*/ 3019425 h 4100757"/>
                <a:gd name="connsiteX77" fmla="*/ 1554402 w 2063611"/>
                <a:gd name="connsiteY77" fmla="*/ 2995612 h 4100757"/>
                <a:gd name="connsiteX78" fmla="*/ 1672512 w 2063611"/>
                <a:gd name="connsiteY78" fmla="*/ 3023235 h 4100757"/>
                <a:gd name="connsiteX79" fmla="*/ 1741092 w 2063611"/>
                <a:gd name="connsiteY79" fmla="*/ 2988945 h 4100757"/>
                <a:gd name="connsiteX80" fmla="*/ 1886825 w 2063611"/>
                <a:gd name="connsiteY80" fmla="*/ 3002280 h 4100757"/>
                <a:gd name="connsiteX81" fmla="*/ 1881110 w 2063611"/>
                <a:gd name="connsiteY81" fmla="*/ 2937510 h 4100757"/>
                <a:gd name="connsiteX82" fmla="*/ 1957310 w 2063611"/>
                <a:gd name="connsiteY82" fmla="*/ 2940367 h 4100757"/>
                <a:gd name="connsiteX83" fmla="*/ 1941117 w 2063611"/>
                <a:gd name="connsiteY83" fmla="*/ 2906077 h 4100757"/>
                <a:gd name="connsiteX84" fmla="*/ 1836342 w 2063611"/>
                <a:gd name="connsiteY84" fmla="*/ 2846070 h 4100757"/>
                <a:gd name="connsiteX85" fmla="*/ 1876347 w 2063611"/>
                <a:gd name="connsiteY85" fmla="*/ 2811780 h 4100757"/>
                <a:gd name="connsiteX86" fmla="*/ 1902065 w 2063611"/>
                <a:gd name="connsiteY86" fmla="*/ 2783205 h 4100757"/>
                <a:gd name="connsiteX87" fmla="*/ 2024937 w 2063611"/>
                <a:gd name="connsiteY87" fmla="*/ 2750820 h 4100757"/>
                <a:gd name="connsiteX88" fmla="*/ 2029700 w 2063611"/>
                <a:gd name="connsiteY88" fmla="*/ 2704147 h 4100757"/>
                <a:gd name="connsiteX89" fmla="*/ 2001125 w 2063611"/>
                <a:gd name="connsiteY89" fmla="*/ 2663190 h 4100757"/>
                <a:gd name="connsiteX90" fmla="*/ 1936355 w 2063611"/>
                <a:gd name="connsiteY90" fmla="*/ 2638425 h 4100757"/>
                <a:gd name="connsiteX91" fmla="*/ 1785860 w 2063611"/>
                <a:gd name="connsiteY91" fmla="*/ 2644140 h 4100757"/>
                <a:gd name="connsiteX92" fmla="*/ 1490585 w 2063611"/>
                <a:gd name="connsiteY92" fmla="*/ 2531745 h 4100757"/>
                <a:gd name="connsiteX93" fmla="*/ 1584882 w 2063611"/>
                <a:gd name="connsiteY93" fmla="*/ 2527935 h 4100757"/>
                <a:gd name="connsiteX94" fmla="*/ 1817292 w 2063611"/>
                <a:gd name="connsiteY94" fmla="*/ 2559367 h 4100757"/>
                <a:gd name="connsiteX95" fmla="*/ 1931592 w 2063611"/>
                <a:gd name="connsiteY95" fmla="*/ 2442210 h 4100757"/>
                <a:gd name="connsiteX96" fmla="*/ 1993505 w 2063611"/>
                <a:gd name="connsiteY96" fmla="*/ 2409825 h 4100757"/>
                <a:gd name="connsiteX97" fmla="*/ 1985885 w 2063611"/>
                <a:gd name="connsiteY97" fmla="*/ 2380297 h 4100757"/>
                <a:gd name="connsiteX98" fmla="*/ 1542020 w 2063611"/>
                <a:gd name="connsiteY98" fmla="*/ 2321242 h 4100757"/>
                <a:gd name="connsiteX99" fmla="*/ 1547735 w 2063611"/>
                <a:gd name="connsiteY99" fmla="*/ 2275522 h 4100757"/>
                <a:gd name="connsiteX100" fmla="*/ 1816340 w 2063611"/>
                <a:gd name="connsiteY100" fmla="*/ 2284095 h 4100757"/>
                <a:gd name="connsiteX101" fmla="*/ 1987790 w 2063611"/>
                <a:gd name="connsiteY101" fmla="*/ 2151697 h 4100757"/>
                <a:gd name="connsiteX102" fmla="*/ 2006840 w 2063611"/>
                <a:gd name="connsiteY102" fmla="*/ 2117407 h 4100757"/>
                <a:gd name="connsiteX103" fmla="*/ 1692515 w 2063611"/>
                <a:gd name="connsiteY103" fmla="*/ 2054542 h 4100757"/>
                <a:gd name="connsiteX104" fmla="*/ 1801100 w 2063611"/>
                <a:gd name="connsiteY104" fmla="*/ 2020252 h 4100757"/>
                <a:gd name="connsiteX105" fmla="*/ 1829675 w 2063611"/>
                <a:gd name="connsiteY105" fmla="*/ 1993582 h 4100757"/>
                <a:gd name="connsiteX106" fmla="*/ 1868727 w 2063611"/>
                <a:gd name="connsiteY106" fmla="*/ 1927860 h 4100757"/>
                <a:gd name="connsiteX107" fmla="*/ 1593455 w 2063611"/>
                <a:gd name="connsiteY107" fmla="*/ 1862137 h 4100757"/>
                <a:gd name="connsiteX108" fmla="*/ 1816340 w 2063611"/>
                <a:gd name="connsiteY108" fmla="*/ 1730692 h 4100757"/>
                <a:gd name="connsiteX109" fmla="*/ 1584882 w 2063611"/>
                <a:gd name="connsiteY109" fmla="*/ 1722120 h 4100757"/>
                <a:gd name="connsiteX110" fmla="*/ 1632507 w 2063611"/>
                <a:gd name="connsiteY110" fmla="*/ 1685925 h 4100757"/>
                <a:gd name="connsiteX111" fmla="*/ 1641080 w 2063611"/>
                <a:gd name="connsiteY111" fmla="*/ 1644967 h 4100757"/>
                <a:gd name="connsiteX112" fmla="*/ 1430577 w 2063611"/>
                <a:gd name="connsiteY112" fmla="*/ 1605915 h 4100757"/>
                <a:gd name="connsiteX113" fmla="*/ 1512492 w 2063611"/>
                <a:gd name="connsiteY113" fmla="*/ 1549717 h 4100757"/>
                <a:gd name="connsiteX114" fmla="*/ 1690610 w 2063611"/>
                <a:gd name="connsiteY114" fmla="*/ 1452562 h 4100757"/>
                <a:gd name="connsiteX115" fmla="*/ 1532495 w 2063611"/>
                <a:gd name="connsiteY115" fmla="*/ 1428750 h 4100757"/>
                <a:gd name="connsiteX116" fmla="*/ 1513445 w 2063611"/>
                <a:gd name="connsiteY116" fmla="*/ 1381125 h 4100757"/>
                <a:gd name="connsiteX117" fmla="*/ 1275320 w 2063611"/>
                <a:gd name="connsiteY117" fmla="*/ 1353502 h 4100757"/>
                <a:gd name="connsiteX118" fmla="*/ 1561070 w 2063611"/>
                <a:gd name="connsiteY118" fmla="*/ 1321117 h 4100757"/>
                <a:gd name="connsiteX119" fmla="*/ 1586787 w 2063611"/>
                <a:gd name="connsiteY119" fmla="*/ 1202055 h 4100757"/>
                <a:gd name="connsiteX120" fmla="*/ 1433435 w 2063611"/>
                <a:gd name="connsiteY120" fmla="*/ 1143952 h 4100757"/>
                <a:gd name="connsiteX121" fmla="*/ 1120062 w 2063611"/>
                <a:gd name="connsiteY121" fmla="*/ 1087755 h 4100757"/>
                <a:gd name="connsiteX122" fmla="*/ 1302942 w 2063611"/>
                <a:gd name="connsiteY122" fmla="*/ 1102042 h 4100757"/>
                <a:gd name="connsiteX123" fmla="*/ 1399145 w 2063611"/>
                <a:gd name="connsiteY123" fmla="*/ 1087755 h 4100757"/>
                <a:gd name="connsiteX124" fmla="*/ 1501062 w 2063611"/>
                <a:gd name="connsiteY124" fmla="*/ 1033462 h 4100757"/>
                <a:gd name="connsiteX125" fmla="*/ 1524875 w 2063611"/>
                <a:gd name="connsiteY125" fmla="*/ 962025 h 4100757"/>
                <a:gd name="connsiteX126" fmla="*/ 1414385 w 2063611"/>
                <a:gd name="connsiteY126" fmla="*/ 931545 h 4100757"/>
                <a:gd name="connsiteX127" fmla="*/ 1147685 w 2063611"/>
                <a:gd name="connsiteY127" fmla="*/ 896302 h 4100757"/>
                <a:gd name="connsiteX128" fmla="*/ 1297227 w 2063611"/>
                <a:gd name="connsiteY128" fmla="*/ 877252 h 4100757"/>
                <a:gd name="connsiteX129" fmla="*/ 1344852 w 2063611"/>
                <a:gd name="connsiteY129" fmla="*/ 861060 h 4100757"/>
                <a:gd name="connsiteX130" fmla="*/ 1473440 w 2063611"/>
                <a:gd name="connsiteY130" fmla="*/ 824865 h 4100757"/>
                <a:gd name="connsiteX131" fmla="*/ 1356282 w 2063611"/>
                <a:gd name="connsiteY131" fmla="*/ 791527 h 4100757"/>
                <a:gd name="connsiteX132" fmla="*/ 1123872 w 2063611"/>
                <a:gd name="connsiteY132" fmla="*/ 748665 h 4100757"/>
                <a:gd name="connsiteX133" fmla="*/ 1012430 w 2063611"/>
                <a:gd name="connsiteY133" fmla="*/ 648652 h 4100757"/>
                <a:gd name="connsiteX134" fmla="*/ 1081010 w 2063611"/>
                <a:gd name="connsiteY134" fmla="*/ 666750 h 4100757"/>
                <a:gd name="connsiteX135" fmla="*/ 1237220 w 2063611"/>
                <a:gd name="connsiteY135" fmla="*/ 720090 h 4100757"/>
                <a:gd name="connsiteX136" fmla="*/ 1382000 w 2063611"/>
                <a:gd name="connsiteY136" fmla="*/ 660082 h 4100757"/>
                <a:gd name="connsiteX137" fmla="*/ 1167687 w 2063611"/>
                <a:gd name="connsiteY137" fmla="*/ 582930 h 4100757"/>
                <a:gd name="connsiteX138" fmla="*/ 1173402 w 2063611"/>
                <a:gd name="connsiteY138" fmla="*/ 506730 h 4100757"/>
                <a:gd name="connsiteX139" fmla="*/ 1221027 w 2063611"/>
                <a:gd name="connsiteY139" fmla="*/ 408622 h 4100757"/>
                <a:gd name="connsiteX140" fmla="*/ 1244840 w 2063611"/>
                <a:gd name="connsiteY140" fmla="*/ 291465 h 4100757"/>
                <a:gd name="connsiteX141" fmla="*/ 1028622 w 2063611"/>
                <a:gd name="connsiteY141" fmla="*/ 443865 h 4100757"/>
                <a:gd name="connsiteX142" fmla="*/ 1051482 w 2063611"/>
                <a:gd name="connsiteY142" fmla="*/ 315277 h 4100757"/>
                <a:gd name="connsiteX143" fmla="*/ 1045767 w 2063611"/>
                <a:gd name="connsiteY143" fmla="*/ 244792 h 4100757"/>
                <a:gd name="connsiteX144" fmla="*/ 1105775 w 2063611"/>
                <a:gd name="connsiteY144" fmla="*/ 204787 h 4100757"/>
                <a:gd name="connsiteX145" fmla="*/ 1057197 w 2063611"/>
                <a:gd name="connsiteY145" fmla="*/ 178117 h 4100757"/>
                <a:gd name="connsiteX146" fmla="*/ 984807 w 2063611"/>
                <a:gd name="connsiteY146" fmla="*/ 184785 h 4100757"/>
                <a:gd name="connsiteX147" fmla="*/ 989570 w 2063611"/>
                <a:gd name="connsiteY147" fmla="*/ 104775 h 4100757"/>
                <a:gd name="connsiteX148" fmla="*/ 941945 w 2063611"/>
                <a:gd name="connsiteY148" fmla="*/ 0 h 4100757"/>
                <a:gd name="connsiteX149" fmla="*/ 941945 w 2063611"/>
                <a:gd name="connsiteY149" fmla="*/ 0 h 4100757"/>
                <a:gd name="connsiteX150" fmla="*/ 941945 w 2063611"/>
                <a:gd name="connsiteY150" fmla="*/ 0 h 4100757"/>
                <a:gd name="connsiteX151" fmla="*/ 879080 w 2063611"/>
                <a:gd name="connsiteY151" fmla="*/ 280035 h 4100757"/>
                <a:gd name="connsiteX152" fmla="*/ 900987 w 2063611"/>
                <a:gd name="connsiteY152" fmla="*/ 320040 h 4100757"/>
                <a:gd name="connsiteX153" fmla="*/ 879080 w 2063611"/>
                <a:gd name="connsiteY153" fmla="*/ 280035 h 4100757"/>
                <a:gd name="connsiteX154" fmla="*/ 856220 w 2063611"/>
                <a:gd name="connsiteY154" fmla="*/ 397192 h 4100757"/>
                <a:gd name="connsiteX155" fmla="*/ 869555 w 2063611"/>
                <a:gd name="connsiteY155" fmla="*/ 428625 h 4100757"/>
                <a:gd name="connsiteX156" fmla="*/ 856220 w 2063611"/>
                <a:gd name="connsiteY156" fmla="*/ 397192 h 4100757"/>
                <a:gd name="connsiteX157" fmla="*/ 1109585 w 2063611"/>
                <a:gd name="connsiteY157" fmla="*/ 462915 h 4100757"/>
                <a:gd name="connsiteX158" fmla="*/ 1059102 w 2063611"/>
                <a:gd name="connsiteY158" fmla="*/ 503872 h 4100757"/>
                <a:gd name="connsiteX159" fmla="*/ 1109585 w 2063611"/>
                <a:gd name="connsiteY159" fmla="*/ 462915 h 4100757"/>
                <a:gd name="connsiteX160" fmla="*/ 1001952 w 2063611"/>
                <a:gd name="connsiteY160" fmla="*/ 577215 h 4100757"/>
                <a:gd name="connsiteX161" fmla="*/ 1021955 w 2063611"/>
                <a:gd name="connsiteY161" fmla="*/ 592455 h 4100757"/>
                <a:gd name="connsiteX162" fmla="*/ 1001952 w 2063611"/>
                <a:gd name="connsiteY162" fmla="*/ 577215 h 4100757"/>
                <a:gd name="connsiteX163" fmla="*/ 1001952 w 2063611"/>
                <a:gd name="connsiteY163" fmla="*/ 577215 h 4100757"/>
                <a:gd name="connsiteX164" fmla="*/ 1103870 w 2063611"/>
                <a:gd name="connsiteY164" fmla="*/ 596265 h 4100757"/>
                <a:gd name="connsiteX165" fmla="*/ 1103870 w 2063611"/>
                <a:gd name="connsiteY165" fmla="*/ 596265 h 4100757"/>
                <a:gd name="connsiteX166" fmla="*/ 1243887 w 2063611"/>
                <a:gd name="connsiteY166" fmla="*/ 625792 h 4100757"/>
                <a:gd name="connsiteX167" fmla="*/ 1243887 w 2063611"/>
                <a:gd name="connsiteY167" fmla="*/ 625792 h 4100757"/>
                <a:gd name="connsiteX168" fmla="*/ 1025765 w 2063611"/>
                <a:gd name="connsiteY168" fmla="*/ 753427 h 4100757"/>
                <a:gd name="connsiteX169" fmla="*/ 1021002 w 2063611"/>
                <a:gd name="connsiteY169" fmla="*/ 773430 h 4100757"/>
                <a:gd name="connsiteX170" fmla="*/ 1025765 w 2063611"/>
                <a:gd name="connsiteY170" fmla="*/ 753427 h 4100757"/>
                <a:gd name="connsiteX171" fmla="*/ 1025765 w 2063611"/>
                <a:gd name="connsiteY171" fmla="*/ 753427 h 4100757"/>
                <a:gd name="connsiteX172" fmla="*/ 954327 w 2063611"/>
                <a:gd name="connsiteY172" fmla="*/ 860107 h 4100757"/>
                <a:gd name="connsiteX173" fmla="*/ 954327 w 2063611"/>
                <a:gd name="connsiteY173" fmla="*/ 860107 h 4100757"/>
                <a:gd name="connsiteX174" fmla="*/ 1029575 w 2063611"/>
                <a:gd name="connsiteY174" fmla="*/ 877252 h 4100757"/>
                <a:gd name="connsiteX175" fmla="*/ 1029575 w 2063611"/>
                <a:gd name="connsiteY175" fmla="*/ 877252 h 4100757"/>
                <a:gd name="connsiteX176" fmla="*/ 914322 w 2063611"/>
                <a:gd name="connsiteY176" fmla="*/ 881062 h 4100757"/>
                <a:gd name="connsiteX177" fmla="*/ 914322 w 2063611"/>
                <a:gd name="connsiteY177" fmla="*/ 881062 h 4100757"/>
                <a:gd name="connsiteX178" fmla="*/ 867650 w 2063611"/>
                <a:gd name="connsiteY178" fmla="*/ 897255 h 4100757"/>
                <a:gd name="connsiteX179" fmla="*/ 867650 w 2063611"/>
                <a:gd name="connsiteY179" fmla="*/ 897255 h 4100757"/>
                <a:gd name="connsiteX180" fmla="*/ 674292 w 2063611"/>
                <a:gd name="connsiteY180" fmla="*/ 897255 h 4100757"/>
                <a:gd name="connsiteX181" fmla="*/ 770495 w 2063611"/>
                <a:gd name="connsiteY181" fmla="*/ 939165 h 4100757"/>
                <a:gd name="connsiteX182" fmla="*/ 674292 w 2063611"/>
                <a:gd name="connsiteY182" fmla="*/ 897255 h 4100757"/>
                <a:gd name="connsiteX183" fmla="*/ 1525827 w 2063611"/>
                <a:gd name="connsiteY183" fmla="*/ 1320165 h 4100757"/>
                <a:gd name="connsiteX184" fmla="*/ 1525827 w 2063611"/>
                <a:gd name="connsiteY184" fmla="*/ 1320165 h 4100757"/>
                <a:gd name="connsiteX185" fmla="*/ 750492 w 2063611"/>
                <a:gd name="connsiteY185" fmla="*/ 1416367 h 4100757"/>
                <a:gd name="connsiteX186" fmla="*/ 750492 w 2063611"/>
                <a:gd name="connsiteY186" fmla="*/ 1416367 h 4100757"/>
                <a:gd name="connsiteX187" fmla="*/ 1551545 w 2063611"/>
                <a:gd name="connsiteY187" fmla="*/ 1757362 h 4100757"/>
                <a:gd name="connsiteX188" fmla="*/ 1551545 w 2063611"/>
                <a:gd name="connsiteY188" fmla="*/ 1757362 h 4100757"/>
                <a:gd name="connsiteX189" fmla="*/ 1759190 w 2063611"/>
                <a:gd name="connsiteY189" fmla="*/ 1800225 h 4100757"/>
                <a:gd name="connsiteX190" fmla="*/ 1759190 w 2063611"/>
                <a:gd name="connsiteY190" fmla="*/ 1800225 h 4100757"/>
                <a:gd name="connsiteX191" fmla="*/ 1762047 w 2063611"/>
                <a:gd name="connsiteY191" fmla="*/ 1999297 h 4100757"/>
                <a:gd name="connsiteX192" fmla="*/ 1762047 w 2063611"/>
                <a:gd name="connsiteY192" fmla="*/ 1999297 h 4100757"/>
                <a:gd name="connsiteX193" fmla="*/ 144702 w 2063611"/>
                <a:gd name="connsiteY193" fmla="*/ 2322195 h 4100757"/>
                <a:gd name="connsiteX194" fmla="*/ 144702 w 2063611"/>
                <a:gd name="connsiteY194" fmla="*/ 2322195 h 4100757"/>
                <a:gd name="connsiteX195" fmla="*/ 294245 w 2063611"/>
                <a:gd name="connsiteY195" fmla="*/ 2390775 h 4100757"/>
                <a:gd name="connsiteX196" fmla="*/ 461885 w 2063611"/>
                <a:gd name="connsiteY196" fmla="*/ 2419350 h 4100757"/>
                <a:gd name="connsiteX197" fmla="*/ 294245 w 2063611"/>
                <a:gd name="connsiteY197" fmla="*/ 2390775 h 4100757"/>
                <a:gd name="connsiteX198" fmla="*/ 510462 w 2063611"/>
                <a:gd name="connsiteY198" fmla="*/ 2399347 h 4100757"/>
                <a:gd name="connsiteX199" fmla="*/ 510462 w 2063611"/>
                <a:gd name="connsiteY199" fmla="*/ 2399347 h 4100757"/>
                <a:gd name="connsiteX200" fmla="*/ 416165 w 2063611"/>
                <a:gd name="connsiteY200" fmla="*/ 2728912 h 4100757"/>
                <a:gd name="connsiteX201" fmla="*/ 416165 w 2063611"/>
                <a:gd name="connsiteY201" fmla="*/ 2728912 h 4100757"/>
                <a:gd name="connsiteX0" fmla="*/ 941945 w 2063611"/>
                <a:gd name="connsiteY0" fmla="*/ 0 h 4100757"/>
                <a:gd name="connsiteX1" fmla="*/ 876222 w 2063611"/>
                <a:gd name="connsiteY1" fmla="*/ 98107 h 4100757"/>
                <a:gd name="connsiteX2" fmla="*/ 901940 w 2063611"/>
                <a:gd name="connsiteY2" fmla="*/ 231457 h 4100757"/>
                <a:gd name="connsiteX3" fmla="*/ 826692 w 2063611"/>
                <a:gd name="connsiteY3" fmla="*/ 186690 h 4100757"/>
                <a:gd name="connsiteX4" fmla="*/ 810500 w 2063611"/>
                <a:gd name="connsiteY4" fmla="*/ 294322 h 4100757"/>
                <a:gd name="connsiteX5" fmla="*/ 802880 w 2063611"/>
                <a:gd name="connsiteY5" fmla="*/ 320992 h 4100757"/>
                <a:gd name="connsiteX6" fmla="*/ 677150 w 2063611"/>
                <a:gd name="connsiteY6" fmla="*/ 374332 h 4100757"/>
                <a:gd name="connsiteX7" fmla="*/ 696200 w 2063611"/>
                <a:gd name="connsiteY7" fmla="*/ 443865 h 4100757"/>
                <a:gd name="connsiteX8" fmla="*/ 707630 w 2063611"/>
                <a:gd name="connsiteY8" fmla="*/ 532447 h 4100757"/>
                <a:gd name="connsiteX9" fmla="*/ 820977 w 2063611"/>
                <a:gd name="connsiteY9" fmla="*/ 566737 h 4100757"/>
                <a:gd name="connsiteX10" fmla="*/ 940040 w 2063611"/>
                <a:gd name="connsiteY10" fmla="*/ 570547 h 4100757"/>
                <a:gd name="connsiteX11" fmla="*/ 724775 w 2063611"/>
                <a:gd name="connsiteY11" fmla="*/ 611505 h 4100757"/>
                <a:gd name="connsiteX12" fmla="*/ 523797 w 2063611"/>
                <a:gd name="connsiteY12" fmla="*/ 594360 h 4100757"/>
                <a:gd name="connsiteX13" fmla="*/ 590472 w 2063611"/>
                <a:gd name="connsiteY13" fmla="*/ 641985 h 4100757"/>
                <a:gd name="connsiteX14" fmla="*/ 621905 w 2063611"/>
                <a:gd name="connsiteY14" fmla="*/ 681037 h 4100757"/>
                <a:gd name="connsiteX15" fmla="*/ 707630 w 2063611"/>
                <a:gd name="connsiteY15" fmla="*/ 721042 h 4100757"/>
                <a:gd name="connsiteX16" fmla="*/ 940040 w 2063611"/>
                <a:gd name="connsiteY16" fmla="*/ 681990 h 4100757"/>
                <a:gd name="connsiteX17" fmla="*/ 667625 w 2063611"/>
                <a:gd name="connsiteY17" fmla="*/ 751522 h 4100757"/>
                <a:gd name="connsiteX18" fmla="*/ 520940 w 2063611"/>
                <a:gd name="connsiteY18" fmla="*/ 781050 h 4100757"/>
                <a:gd name="connsiteX19" fmla="*/ 523797 w 2063611"/>
                <a:gd name="connsiteY19" fmla="*/ 839152 h 4100757"/>
                <a:gd name="connsiteX20" fmla="*/ 561897 w 2063611"/>
                <a:gd name="connsiteY20" fmla="*/ 905827 h 4100757"/>
                <a:gd name="connsiteX21" fmla="*/ 495222 w 2063611"/>
                <a:gd name="connsiteY21" fmla="*/ 951547 h 4100757"/>
                <a:gd name="connsiteX22" fmla="*/ 402830 w 2063611"/>
                <a:gd name="connsiteY22" fmla="*/ 965835 h 4100757"/>
                <a:gd name="connsiteX23" fmla="*/ 539990 w 2063611"/>
                <a:gd name="connsiteY23" fmla="*/ 1060132 h 4100757"/>
                <a:gd name="connsiteX24" fmla="*/ 722870 w 2063611"/>
                <a:gd name="connsiteY24" fmla="*/ 1148715 h 4100757"/>
                <a:gd name="connsiteX25" fmla="*/ 401877 w 2063611"/>
                <a:gd name="connsiteY25" fmla="*/ 1197292 h 4100757"/>
                <a:gd name="connsiteX26" fmla="*/ 523797 w 2063611"/>
                <a:gd name="connsiteY26" fmla="*/ 1303020 h 4100757"/>
                <a:gd name="connsiteX27" fmla="*/ 359015 w 2063611"/>
                <a:gd name="connsiteY27" fmla="*/ 1358265 h 4100757"/>
                <a:gd name="connsiteX28" fmla="*/ 630477 w 2063611"/>
                <a:gd name="connsiteY28" fmla="*/ 1405890 h 4100757"/>
                <a:gd name="connsiteX29" fmla="*/ 610475 w 2063611"/>
                <a:gd name="connsiteY29" fmla="*/ 1480185 h 4100757"/>
                <a:gd name="connsiteX30" fmla="*/ 279005 w 2063611"/>
                <a:gd name="connsiteY30" fmla="*/ 1581150 h 4100757"/>
                <a:gd name="connsiteX31" fmla="*/ 543800 w 2063611"/>
                <a:gd name="connsiteY31" fmla="*/ 1681162 h 4100757"/>
                <a:gd name="connsiteX32" fmla="*/ 620000 w 2063611"/>
                <a:gd name="connsiteY32" fmla="*/ 1659255 h 4100757"/>
                <a:gd name="connsiteX33" fmla="*/ 727632 w 2063611"/>
                <a:gd name="connsiteY33" fmla="*/ 1655445 h 4100757"/>
                <a:gd name="connsiteX34" fmla="*/ 597140 w 2063611"/>
                <a:gd name="connsiteY34" fmla="*/ 1752600 h 4100757"/>
                <a:gd name="connsiteX35" fmla="*/ 210425 w 2063611"/>
                <a:gd name="connsiteY35" fmla="*/ 1787842 h 4100757"/>
                <a:gd name="connsiteX36" fmla="*/ 207567 w 2063611"/>
                <a:gd name="connsiteY36" fmla="*/ 1855470 h 4100757"/>
                <a:gd name="connsiteX37" fmla="*/ 328535 w 2063611"/>
                <a:gd name="connsiteY37" fmla="*/ 1906905 h 4100757"/>
                <a:gd name="connsiteX38" fmla="*/ 465695 w 2063611"/>
                <a:gd name="connsiteY38" fmla="*/ 1909762 h 4100757"/>
                <a:gd name="connsiteX39" fmla="*/ 546657 w 2063611"/>
                <a:gd name="connsiteY39" fmla="*/ 1945957 h 4100757"/>
                <a:gd name="connsiteX40" fmla="*/ 595235 w 2063611"/>
                <a:gd name="connsiteY40" fmla="*/ 1997392 h 4100757"/>
                <a:gd name="connsiteX41" fmla="*/ 268527 w 2063611"/>
                <a:gd name="connsiteY41" fmla="*/ 2017395 h 4100757"/>
                <a:gd name="connsiteX42" fmla="*/ 229475 w 2063611"/>
                <a:gd name="connsiteY42" fmla="*/ 2042160 h 4100757"/>
                <a:gd name="connsiteX43" fmla="*/ 255192 w 2063611"/>
                <a:gd name="connsiteY43" fmla="*/ 2085022 h 4100757"/>
                <a:gd name="connsiteX44" fmla="*/ 413307 w 2063611"/>
                <a:gd name="connsiteY44" fmla="*/ 2144077 h 4100757"/>
                <a:gd name="connsiteX45" fmla="*/ 473315 w 2063611"/>
                <a:gd name="connsiteY45" fmla="*/ 2166937 h 4100757"/>
                <a:gd name="connsiteX46" fmla="*/ 262812 w 2063611"/>
                <a:gd name="connsiteY46" fmla="*/ 2221230 h 4100757"/>
                <a:gd name="connsiteX47" fmla="*/ 98982 w 2063611"/>
                <a:gd name="connsiteY47" fmla="*/ 2243137 h 4100757"/>
                <a:gd name="connsiteX48" fmla="*/ 38022 w 2063611"/>
                <a:gd name="connsiteY48" fmla="*/ 2283142 h 4100757"/>
                <a:gd name="connsiteX49" fmla="*/ 77075 w 2063611"/>
                <a:gd name="connsiteY49" fmla="*/ 2346007 h 4100757"/>
                <a:gd name="connsiteX50" fmla="*/ 196137 w 2063611"/>
                <a:gd name="connsiteY50" fmla="*/ 2437447 h 4100757"/>
                <a:gd name="connsiteX51" fmla="*/ 165657 w 2063611"/>
                <a:gd name="connsiteY51" fmla="*/ 2471737 h 4100757"/>
                <a:gd name="connsiteX52" fmla="*/ 194232 w 2063611"/>
                <a:gd name="connsiteY52" fmla="*/ 2512695 h 4100757"/>
                <a:gd name="connsiteX53" fmla="*/ 294245 w 2063611"/>
                <a:gd name="connsiteY53" fmla="*/ 2551747 h 4100757"/>
                <a:gd name="connsiteX54" fmla="*/ 69455 w 2063611"/>
                <a:gd name="connsiteY54" fmla="*/ 2582227 h 4100757"/>
                <a:gd name="connsiteX55" fmla="*/ 51357 w 2063611"/>
                <a:gd name="connsiteY55" fmla="*/ 2652712 h 4100757"/>
                <a:gd name="connsiteX56" fmla="*/ 103745 w 2063611"/>
                <a:gd name="connsiteY56" fmla="*/ 2686050 h 4100757"/>
                <a:gd name="connsiteX57" fmla="*/ 207567 w 2063611"/>
                <a:gd name="connsiteY57" fmla="*/ 2720340 h 4100757"/>
                <a:gd name="connsiteX58" fmla="*/ 255192 w 2063611"/>
                <a:gd name="connsiteY58" fmla="*/ 2748915 h 4100757"/>
                <a:gd name="connsiteX59" fmla="*/ 351395 w 2063611"/>
                <a:gd name="connsiteY59" fmla="*/ 2726055 h 4100757"/>
                <a:gd name="connsiteX60" fmla="*/ 247572 w 2063611"/>
                <a:gd name="connsiteY60" fmla="*/ 2751772 h 4100757"/>
                <a:gd name="connsiteX61" fmla="*/ 38022 w 2063611"/>
                <a:gd name="connsiteY61" fmla="*/ 2799397 h 4100757"/>
                <a:gd name="connsiteX62" fmla="*/ 38975 w 2063611"/>
                <a:gd name="connsiteY62" fmla="*/ 2858452 h 4100757"/>
                <a:gd name="connsiteX63" fmla="*/ 81837 w 2063611"/>
                <a:gd name="connsiteY63" fmla="*/ 2887980 h 4100757"/>
                <a:gd name="connsiteX64" fmla="*/ 148512 w 2063611"/>
                <a:gd name="connsiteY64" fmla="*/ 2895600 h 4100757"/>
                <a:gd name="connsiteX65" fmla="*/ 336155 w 2063611"/>
                <a:gd name="connsiteY65" fmla="*/ 2907030 h 4100757"/>
                <a:gd name="connsiteX66" fmla="*/ 294245 w 2063611"/>
                <a:gd name="connsiteY66" fmla="*/ 2948940 h 4100757"/>
                <a:gd name="connsiteX67" fmla="*/ 354252 w 2063611"/>
                <a:gd name="connsiteY67" fmla="*/ 2973705 h 4100757"/>
                <a:gd name="connsiteX68" fmla="*/ 504747 w 2063611"/>
                <a:gd name="connsiteY68" fmla="*/ 3022282 h 4100757"/>
                <a:gd name="connsiteX69" fmla="*/ 596187 w 2063611"/>
                <a:gd name="connsiteY69" fmla="*/ 3050857 h 4100757"/>
                <a:gd name="connsiteX70" fmla="*/ 818120 w 2063611"/>
                <a:gd name="connsiteY70" fmla="*/ 2947035 h 4100757"/>
                <a:gd name="connsiteX71" fmla="*/ 950517 w 2063611"/>
                <a:gd name="connsiteY71" fmla="*/ 2920365 h 4100757"/>
                <a:gd name="connsiteX72" fmla="*/ 917943 w 2063611"/>
                <a:gd name="connsiteY72" fmla="*/ 4088766 h 4100757"/>
                <a:gd name="connsiteX73" fmla="*/ 1156184 w 2063611"/>
                <a:gd name="connsiteY73" fmla="*/ 4100199 h 4100757"/>
                <a:gd name="connsiteX74" fmla="*/ 1112442 w 2063611"/>
                <a:gd name="connsiteY74" fmla="*/ 3013710 h 4100757"/>
                <a:gd name="connsiteX75" fmla="*/ 1184832 w 2063611"/>
                <a:gd name="connsiteY75" fmla="*/ 2989897 h 4100757"/>
                <a:gd name="connsiteX76" fmla="*/ 1461057 w 2063611"/>
                <a:gd name="connsiteY76" fmla="*/ 3019425 h 4100757"/>
                <a:gd name="connsiteX77" fmla="*/ 1554402 w 2063611"/>
                <a:gd name="connsiteY77" fmla="*/ 2995612 h 4100757"/>
                <a:gd name="connsiteX78" fmla="*/ 1672512 w 2063611"/>
                <a:gd name="connsiteY78" fmla="*/ 3023235 h 4100757"/>
                <a:gd name="connsiteX79" fmla="*/ 1741092 w 2063611"/>
                <a:gd name="connsiteY79" fmla="*/ 2988945 h 4100757"/>
                <a:gd name="connsiteX80" fmla="*/ 1886825 w 2063611"/>
                <a:gd name="connsiteY80" fmla="*/ 3002280 h 4100757"/>
                <a:gd name="connsiteX81" fmla="*/ 1881110 w 2063611"/>
                <a:gd name="connsiteY81" fmla="*/ 2937510 h 4100757"/>
                <a:gd name="connsiteX82" fmla="*/ 1957310 w 2063611"/>
                <a:gd name="connsiteY82" fmla="*/ 2940367 h 4100757"/>
                <a:gd name="connsiteX83" fmla="*/ 1941117 w 2063611"/>
                <a:gd name="connsiteY83" fmla="*/ 2906077 h 4100757"/>
                <a:gd name="connsiteX84" fmla="*/ 1836342 w 2063611"/>
                <a:gd name="connsiteY84" fmla="*/ 2846070 h 4100757"/>
                <a:gd name="connsiteX85" fmla="*/ 1876347 w 2063611"/>
                <a:gd name="connsiteY85" fmla="*/ 2811780 h 4100757"/>
                <a:gd name="connsiteX86" fmla="*/ 1902065 w 2063611"/>
                <a:gd name="connsiteY86" fmla="*/ 2783205 h 4100757"/>
                <a:gd name="connsiteX87" fmla="*/ 2024937 w 2063611"/>
                <a:gd name="connsiteY87" fmla="*/ 2750820 h 4100757"/>
                <a:gd name="connsiteX88" fmla="*/ 2029700 w 2063611"/>
                <a:gd name="connsiteY88" fmla="*/ 2704147 h 4100757"/>
                <a:gd name="connsiteX89" fmla="*/ 2001125 w 2063611"/>
                <a:gd name="connsiteY89" fmla="*/ 2663190 h 4100757"/>
                <a:gd name="connsiteX90" fmla="*/ 1936355 w 2063611"/>
                <a:gd name="connsiteY90" fmla="*/ 2638425 h 4100757"/>
                <a:gd name="connsiteX91" fmla="*/ 1785860 w 2063611"/>
                <a:gd name="connsiteY91" fmla="*/ 2644140 h 4100757"/>
                <a:gd name="connsiteX92" fmla="*/ 1490585 w 2063611"/>
                <a:gd name="connsiteY92" fmla="*/ 2531745 h 4100757"/>
                <a:gd name="connsiteX93" fmla="*/ 1584882 w 2063611"/>
                <a:gd name="connsiteY93" fmla="*/ 2527935 h 4100757"/>
                <a:gd name="connsiteX94" fmla="*/ 1817292 w 2063611"/>
                <a:gd name="connsiteY94" fmla="*/ 2559367 h 4100757"/>
                <a:gd name="connsiteX95" fmla="*/ 1931592 w 2063611"/>
                <a:gd name="connsiteY95" fmla="*/ 2442210 h 4100757"/>
                <a:gd name="connsiteX96" fmla="*/ 1993505 w 2063611"/>
                <a:gd name="connsiteY96" fmla="*/ 2409825 h 4100757"/>
                <a:gd name="connsiteX97" fmla="*/ 1985885 w 2063611"/>
                <a:gd name="connsiteY97" fmla="*/ 2380297 h 4100757"/>
                <a:gd name="connsiteX98" fmla="*/ 1542020 w 2063611"/>
                <a:gd name="connsiteY98" fmla="*/ 2321242 h 4100757"/>
                <a:gd name="connsiteX99" fmla="*/ 1547735 w 2063611"/>
                <a:gd name="connsiteY99" fmla="*/ 2275522 h 4100757"/>
                <a:gd name="connsiteX100" fmla="*/ 1816340 w 2063611"/>
                <a:gd name="connsiteY100" fmla="*/ 2284095 h 4100757"/>
                <a:gd name="connsiteX101" fmla="*/ 1987790 w 2063611"/>
                <a:gd name="connsiteY101" fmla="*/ 2151697 h 4100757"/>
                <a:gd name="connsiteX102" fmla="*/ 2006840 w 2063611"/>
                <a:gd name="connsiteY102" fmla="*/ 2117407 h 4100757"/>
                <a:gd name="connsiteX103" fmla="*/ 1692515 w 2063611"/>
                <a:gd name="connsiteY103" fmla="*/ 2054542 h 4100757"/>
                <a:gd name="connsiteX104" fmla="*/ 1801100 w 2063611"/>
                <a:gd name="connsiteY104" fmla="*/ 2020252 h 4100757"/>
                <a:gd name="connsiteX105" fmla="*/ 1829675 w 2063611"/>
                <a:gd name="connsiteY105" fmla="*/ 1993582 h 4100757"/>
                <a:gd name="connsiteX106" fmla="*/ 1868727 w 2063611"/>
                <a:gd name="connsiteY106" fmla="*/ 1927860 h 4100757"/>
                <a:gd name="connsiteX107" fmla="*/ 1593455 w 2063611"/>
                <a:gd name="connsiteY107" fmla="*/ 1862137 h 4100757"/>
                <a:gd name="connsiteX108" fmla="*/ 1816340 w 2063611"/>
                <a:gd name="connsiteY108" fmla="*/ 1730692 h 4100757"/>
                <a:gd name="connsiteX109" fmla="*/ 1584882 w 2063611"/>
                <a:gd name="connsiteY109" fmla="*/ 1722120 h 4100757"/>
                <a:gd name="connsiteX110" fmla="*/ 1632507 w 2063611"/>
                <a:gd name="connsiteY110" fmla="*/ 1685925 h 4100757"/>
                <a:gd name="connsiteX111" fmla="*/ 1641080 w 2063611"/>
                <a:gd name="connsiteY111" fmla="*/ 1644967 h 4100757"/>
                <a:gd name="connsiteX112" fmla="*/ 1430577 w 2063611"/>
                <a:gd name="connsiteY112" fmla="*/ 1605915 h 4100757"/>
                <a:gd name="connsiteX113" fmla="*/ 1512492 w 2063611"/>
                <a:gd name="connsiteY113" fmla="*/ 1549717 h 4100757"/>
                <a:gd name="connsiteX114" fmla="*/ 1690610 w 2063611"/>
                <a:gd name="connsiteY114" fmla="*/ 1452562 h 4100757"/>
                <a:gd name="connsiteX115" fmla="*/ 1532495 w 2063611"/>
                <a:gd name="connsiteY115" fmla="*/ 1428750 h 4100757"/>
                <a:gd name="connsiteX116" fmla="*/ 1513445 w 2063611"/>
                <a:gd name="connsiteY116" fmla="*/ 1381125 h 4100757"/>
                <a:gd name="connsiteX117" fmla="*/ 1275320 w 2063611"/>
                <a:gd name="connsiteY117" fmla="*/ 1353502 h 4100757"/>
                <a:gd name="connsiteX118" fmla="*/ 1561070 w 2063611"/>
                <a:gd name="connsiteY118" fmla="*/ 1321117 h 4100757"/>
                <a:gd name="connsiteX119" fmla="*/ 1586787 w 2063611"/>
                <a:gd name="connsiteY119" fmla="*/ 1202055 h 4100757"/>
                <a:gd name="connsiteX120" fmla="*/ 1433435 w 2063611"/>
                <a:gd name="connsiteY120" fmla="*/ 1143952 h 4100757"/>
                <a:gd name="connsiteX121" fmla="*/ 1120062 w 2063611"/>
                <a:gd name="connsiteY121" fmla="*/ 1087755 h 4100757"/>
                <a:gd name="connsiteX122" fmla="*/ 1302942 w 2063611"/>
                <a:gd name="connsiteY122" fmla="*/ 1102042 h 4100757"/>
                <a:gd name="connsiteX123" fmla="*/ 1399145 w 2063611"/>
                <a:gd name="connsiteY123" fmla="*/ 1087755 h 4100757"/>
                <a:gd name="connsiteX124" fmla="*/ 1501062 w 2063611"/>
                <a:gd name="connsiteY124" fmla="*/ 1033462 h 4100757"/>
                <a:gd name="connsiteX125" fmla="*/ 1524875 w 2063611"/>
                <a:gd name="connsiteY125" fmla="*/ 962025 h 4100757"/>
                <a:gd name="connsiteX126" fmla="*/ 1414385 w 2063611"/>
                <a:gd name="connsiteY126" fmla="*/ 931545 h 4100757"/>
                <a:gd name="connsiteX127" fmla="*/ 1147685 w 2063611"/>
                <a:gd name="connsiteY127" fmla="*/ 896302 h 4100757"/>
                <a:gd name="connsiteX128" fmla="*/ 1297227 w 2063611"/>
                <a:gd name="connsiteY128" fmla="*/ 877252 h 4100757"/>
                <a:gd name="connsiteX129" fmla="*/ 1344852 w 2063611"/>
                <a:gd name="connsiteY129" fmla="*/ 861060 h 4100757"/>
                <a:gd name="connsiteX130" fmla="*/ 1473440 w 2063611"/>
                <a:gd name="connsiteY130" fmla="*/ 824865 h 4100757"/>
                <a:gd name="connsiteX131" fmla="*/ 1356282 w 2063611"/>
                <a:gd name="connsiteY131" fmla="*/ 791527 h 4100757"/>
                <a:gd name="connsiteX132" fmla="*/ 1123872 w 2063611"/>
                <a:gd name="connsiteY132" fmla="*/ 748665 h 4100757"/>
                <a:gd name="connsiteX133" fmla="*/ 1012430 w 2063611"/>
                <a:gd name="connsiteY133" fmla="*/ 648652 h 4100757"/>
                <a:gd name="connsiteX134" fmla="*/ 1081010 w 2063611"/>
                <a:gd name="connsiteY134" fmla="*/ 666750 h 4100757"/>
                <a:gd name="connsiteX135" fmla="*/ 1237220 w 2063611"/>
                <a:gd name="connsiteY135" fmla="*/ 720090 h 4100757"/>
                <a:gd name="connsiteX136" fmla="*/ 1382000 w 2063611"/>
                <a:gd name="connsiteY136" fmla="*/ 660082 h 4100757"/>
                <a:gd name="connsiteX137" fmla="*/ 1167687 w 2063611"/>
                <a:gd name="connsiteY137" fmla="*/ 582930 h 4100757"/>
                <a:gd name="connsiteX138" fmla="*/ 1173402 w 2063611"/>
                <a:gd name="connsiteY138" fmla="*/ 506730 h 4100757"/>
                <a:gd name="connsiteX139" fmla="*/ 1221027 w 2063611"/>
                <a:gd name="connsiteY139" fmla="*/ 408622 h 4100757"/>
                <a:gd name="connsiteX140" fmla="*/ 1244840 w 2063611"/>
                <a:gd name="connsiteY140" fmla="*/ 291465 h 4100757"/>
                <a:gd name="connsiteX141" fmla="*/ 1028622 w 2063611"/>
                <a:gd name="connsiteY141" fmla="*/ 443865 h 4100757"/>
                <a:gd name="connsiteX142" fmla="*/ 1051482 w 2063611"/>
                <a:gd name="connsiteY142" fmla="*/ 315277 h 4100757"/>
                <a:gd name="connsiteX143" fmla="*/ 1045767 w 2063611"/>
                <a:gd name="connsiteY143" fmla="*/ 244792 h 4100757"/>
                <a:gd name="connsiteX144" fmla="*/ 1105775 w 2063611"/>
                <a:gd name="connsiteY144" fmla="*/ 204787 h 4100757"/>
                <a:gd name="connsiteX145" fmla="*/ 1057197 w 2063611"/>
                <a:gd name="connsiteY145" fmla="*/ 178117 h 4100757"/>
                <a:gd name="connsiteX146" fmla="*/ 984807 w 2063611"/>
                <a:gd name="connsiteY146" fmla="*/ 184785 h 4100757"/>
                <a:gd name="connsiteX147" fmla="*/ 989570 w 2063611"/>
                <a:gd name="connsiteY147" fmla="*/ 104775 h 4100757"/>
                <a:gd name="connsiteX148" fmla="*/ 941945 w 2063611"/>
                <a:gd name="connsiteY148" fmla="*/ 0 h 4100757"/>
                <a:gd name="connsiteX149" fmla="*/ 941945 w 2063611"/>
                <a:gd name="connsiteY149" fmla="*/ 0 h 4100757"/>
                <a:gd name="connsiteX150" fmla="*/ 941945 w 2063611"/>
                <a:gd name="connsiteY150" fmla="*/ 0 h 4100757"/>
                <a:gd name="connsiteX151" fmla="*/ 879080 w 2063611"/>
                <a:gd name="connsiteY151" fmla="*/ 280035 h 4100757"/>
                <a:gd name="connsiteX152" fmla="*/ 900987 w 2063611"/>
                <a:gd name="connsiteY152" fmla="*/ 320040 h 4100757"/>
                <a:gd name="connsiteX153" fmla="*/ 879080 w 2063611"/>
                <a:gd name="connsiteY153" fmla="*/ 280035 h 4100757"/>
                <a:gd name="connsiteX154" fmla="*/ 856220 w 2063611"/>
                <a:gd name="connsiteY154" fmla="*/ 397192 h 4100757"/>
                <a:gd name="connsiteX155" fmla="*/ 869555 w 2063611"/>
                <a:gd name="connsiteY155" fmla="*/ 428625 h 4100757"/>
                <a:gd name="connsiteX156" fmla="*/ 856220 w 2063611"/>
                <a:gd name="connsiteY156" fmla="*/ 397192 h 4100757"/>
                <a:gd name="connsiteX157" fmla="*/ 1109585 w 2063611"/>
                <a:gd name="connsiteY157" fmla="*/ 462915 h 4100757"/>
                <a:gd name="connsiteX158" fmla="*/ 1059102 w 2063611"/>
                <a:gd name="connsiteY158" fmla="*/ 503872 h 4100757"/>
                <a:gd name="connsiteX159" fmla="*/ 1109585 w 2063611"/>
                <a:gd name="connsiteY159" fmla="*/ 462915 h 4100757"/>
                <a:gd name="connsiteX160" fmla="*/ 1001952 w 2063611"/>
                <a:gd name="connsiteY160" fmla="*/ 577215 h 4100757"/>
                <a:gd name="connsiteX161" fmla="*/ 1021955 w 2063611"/>
                <a:gd name="connsiteY161" fmla="*/ 592455 h 4100757"/>
                <a:gd name="connsiteX162" fmla="*/ 1001952 w 2063611"/>
                <a:gd name="connsiteY162" fmla="*/ 577215 h 4100757"/>
                <a:gd name="connsiteX163" fmla="*/ 1001952 w 2063611"/>
                <a:gd name="connsiteY163" fmla="*/ 577215 h 4100757"/>
                <a:gd name="connsiteX164" fmla="*/ 1103870 w 2063611"/>
                <a:gd name="connsiteY164" fmla="*/ 596265 h 4100757"/>
                <a:gd name="connsiteX165" fmla="*/ 1103870 w 2063611"/>
                <a:gd name="connsiteY165" fmla="*/ 596265 h 4100757"/>
                <a:gd name="connsiteX166" fmla="*/ 1243887 w 2063611"/>
                <a:gd name="connsiteY166" fmla="*/ 625792 h 4100757"/>
                <a:gd name="connsiteX167" fmla="*/ 1243887 w 2063611"/>
                <a:gd name="connsiteY167" fmla="*/ 625792 h 4100757"/>
                <a:gd name="connsiteX168" fmla="*/ 1025765 w 2063611"/>
                <a:gd name="connsiteY168" fmla="*/ 753427 h 4100757"/>
                <a:gd name="connsiteX169" fmla="*/ 1021002 w 2063611"/>
                <a:gd name="connsiteY169" fmla="*/ 773430 h 4100757"/>
                <a:gd name="connsiteX170" fmla="*/ 1025765 w 2063611"/>
                <a:gd name="connsiteY170" fmla="*/ 753427 h 4100757"/>
                <a:gd name="connsiteX171" fmla="*/ 1025765 w 2063611"/>
                <a:gd name="connsiteY171" fmla="*/ 753427 h 4100757"/>
                <a:gd name="connsiteX172" fmla="*/ 954327 w 2063611"/>
                <a:gd name="connsiteY172" fmla="*/ 860107 h 4100757"/>
                <a:gd name="connsiteX173" fmla="*/ 954327 w 2063611"/>
                <a:gd name="connsiteY173" fmla="*/ 860107 h 4100757"/>
                <a:gd name="connsiteX174" fmla="*/ 1029575 w 2063611"/>
                <a:gd name="connsiteY174" fmla="*/ 877252 h 4100757"/>
                <a:gd name="connsiteX175" fmla="*/ 1029575 w 2063611"/>
                <a:gd name="connsiteY175" fmla="*/ 877252 h 4100757"/>
                <a:gd name="connsiteX176" fmla="*/ 914322 w 2063611"/>
                <a:gd name="connsiteY176" fmla="*/ 881062 h 4100757"/>
                <a:gd name="connsiteX177" fmla="*/ 914322 w 2063611"/>
                <a:gd name="connsiteY177" fmla="*/ 881062 h 4100757"/>
                <a:gd name="connsiteX178" fmla="*/ 867650 w 2063611"/>
                <a:gd name="connsiteY178" fmla="*/ 897255 h 4100757"/>
                <a:gd name="connsiteX179" fmla="*/ 867650 w 2063611"/>
                <a:gd name="connsiteY179" fmla="*/ 897255 h 4100757"/>
                <a:gd name="connsiteX180" fmla="*/ 674292 w 2063611"/>
                <a:gd name="connsiteY180" fmla="*/ 897255 h 4100757"/>
                <a:gd name="connsiteX181" fmla="*/ 770495 w 2063611"/>
                <a:gd name="connsiteY181" fmla="*/ 939165 h 4100757"/>
                <a:gd name="connsiteX182" fmla="*/ 674292 w 2063611"/>
                <a:gd name="connsiteY182" fmla="*/ 897255 h 4100757"/>
                <a:gd name="connsiteX183" fmla="*/ 1525827 w 2063611"/>
                <a:gd name="connsiteY183" fmla="*/ 1320165 h 4100757"/>
                <a:gd name="connsiteX184" fmla="*/ 1525827 w 2063611"/>
                <a:gd name="connsiteY184" fmla="*/ 1320165 h 4100757"/>
                <a:gd name="connsiteX185" fmla="*/ 750492 w 2063611"/>
                <a:gd name="connsiteY185" fmla="*/ 1416367 h 4100757"/>
                <a:gd name="connsiteX186" fmla="*/ 750492 w 2063611"/>
                <a:gd name="connsiteY186" fmla="*/ 1416367 h 4100757"/>
                <a:gd name="connsiteX187" fmla="*/ 1551545 w 2063611"/>
                <a:gd name="connsiteY187" fmla="*/ 1757362 h 4100757"/>
                <a:gd name="connsiteX188" fmla="*/ 1551545 w 2063611"/>
                <a:gd name="connsiteY188" fmla="*/ 1757362 h 4100757"/>
                <a:gd name="connsiteX189" fmla="*/ 1759190 w 2063611"/>
                <a:gd name="connsiteY189" fmla="*/ 1800225 h 4100757"/>
                <a:gd name="connsiteX190" fmla="*/ 1759190 w 2063611"/>
                <a:gd name="connsiteY190" fmla="*/ 1800225 h 4100757"/>
                <a:gd name="connsiteX191" fmla="*/ 1762047 w 2063611"/>
                <a:gd name="connsiteY191" fmla="*/ 1999297 h 4100757"/>
                <a:gd name="connsiteX192" fmla="*/ 1762047 w 2063611"/>
                <a:gd name="connsiteY192" fmla="*/ 1999297 h 4100757"/>
                <a:gd name="connsiteX193" fmla="*/ 144702 w 2063611"/>
                <a:gd name="connsiteY193" fmla="*/ 2322195 h 4100757"/>
                <a:gd name="connsiteX194" fmla="*/ 144702 w 2063611"/>
                <a:gd name="connsiteY194" fmla="*/ 2322195 h 4100757"/>
                <a:gd name="connsiteX195" fmla="*/ 294245 w 2063611"/>
                <a:gd name="connsiteY195" fmla="*/ 2390775 h 4100757"/>
                <a:gd name="connsiteX196" fmla="*/ 461885 w 2063611"/>
                <a:gd name="connsiteY196" fmla="*/ 2419350 h 4100757"/>
                <a:gd name="connsiteX197" fmla="*/ 294245 w 2063611"/>
                <a:gd name="connsiteY197" fmla="*/ 2390775 h 4100757"/>
                <a:gd name="connsiteX198" fmla="*/ 510462 w 2063611"/>
                <a:gd name="connsiteY198" fmla="*/ 2399347 h 4100757"/>
                <a:gd name="connsiteX199" fmla="*/ 510462 w 2063611"/>
                <a:gd name="connsiteY199" fmla="*/ 2399347 h 4100757"/>
                <a:gd name="connsiteX200" fmla="*/ 416165 w 2063611"/>
                <a:gd name="connsiteY200" fmla="*/ 2728912 h 4100757"/>
                <a:gd name="connsiteX201" fmla="*/ 416165 w 2063611"/>
                <a:gd name="connsiteY201" fmla="*/ 2728912 h 410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Lst>
              <a:rect l="l" t="t" r="r" b="b"/>
              <a:pathLst>
                <a:path w="2063611" h="4100757">
                  <a:moveTo>
                    <a:pt x="941945" y="0"/>
                  </a:moveTo>
                  <a:cubicBezTo>
                    <a:pt x="931467" y="55245"/>
                    <a:pt x="965757" y="193357"/>
                    <a:pt x="876222" y="98107"/>
                  </a:cubicBezTo>
                  <a:cubicBezTo>
                    <a:pt x="863840" y="98107"/>
                    <a:pt x="985760" y="307657"/>
                    <a:pt x="901940" y="231457"/>
                  </a:cubicBezTo>
                  <a:cubicBezTo>
                    <a:pt x="891462" y="164782"/>
                    <a:pt x="856220" y="167640"/>
                    <a:pt x="826692" y="186690"/>
                  </a:cubicBezTo>
                  <a:cubicBezTo>
                    <a:pt x="725727" y="147637"/>
                    <a:pt x="851457" y="278130"/>
                    <a:pt x="810500" y="294322"/>
                  </a:cubicBezTo>
                  <a:cubicBezTo>
                    <a:pt x="888605" y="294322"/>
                    <a:pt x="862887" y="349567"/>
                    <a:pt x="802880" y="320992"/>
                  </a:cubicBezTo>
                  <a:cubicBezTo>
                    <a:pt x="899082" y="452437"/>
                    <a:pt x="679055" y="340995"/>
                    <a:pt x="677150" y="374332"/>
                  </a:cubicBezTo>
                  <a:cubicBezTo>
                    <a:pt x="770495" y="414337"/>
                    <a:pt x="615237" y="403860"/>
                    <a:pt x="696200" y="443865"/>
                  </a:cubicBezTo>
                  <a:cubicBezTo>
                    <a:pt x="826692" y="489585"/>
                    <a:pt x="608570" y="498157"/>
                    <a:pt x="707630" y="532447"/>
                  </a:cubicBezTo>
                  <a:cubicBezTo>
                    <a:pt x="754302" y="548640"/>
                    <a:pt x="853362" y="510540"/>
                    <a:pt x="820977" y="566737"/>
                  </a:cubicBezTo>
                  <a:cubicBezTo>
                    <a:pt x="882890" y="561022"/>
                    <a:pt x="880032" y="609600"/>
                    <a:pt x="940040" y="570547"/>
                  </a:cubicBezTo>
                  <a:cubicBezTo>
                    <a:pt x="970520" y="705802"/>
                    <a:pt x="673340" y="527685"/>
                    <a:pt x="724775" y="611505"/>
                  </a:cubicBezTo>
                  <a:cubicBezTo>
                    <a:pt x="662862" y="614362"/>
                    <a:pt x="568565" y="518160"/>
                    <a:pt x="523797" y="594360"/>
                  </a:cubicBezTo>
                  <a:cubicBezTo>
                    <a:pt x="389495" y="604837"/>
                    <a:pt x="556182" y="648652"/>
                    <a:pt x="590472" y="641985"/>
                  </a:cubicBezTo>
                  <a:cubicBezTo>
                    <a:pt x="479982" y="730567"/>
                    <a:pt x="734300" y="607695"/>
                    <a:pt x="621905" y="681037"/>
                  </a:cubicBezTo>
                  <a:cubicBezTo>
                    <a:pt x="640955" y="772477"/>
                    <a:pt x="827645" y="614362"/>
                    <a:pt x="707630" y="721042"/>
                  </a:cubicBezTo>
                  <a:cubicBezTo>
                    <a:pt x="755255" y="778192"/>
                    <a:pt x="930515" y="652462"/>
                    <a:pt x="940040" y="681990"/>
                  </a:cubicBezTo>
                  <a:cubicBezTo>
                    <a:pt x="877175" y="777240"/>
                    <a:pt x="757160" y="778192"/>
                    <a:pt x="667625" y="751522"/>
                  </a:cubicBezTo>
                  <a:cubicBezTo>
                    <a:pt x="727632" y="814387"/>
                    <a:pt x="563802" y="732472"/>
                    <a:pt x="520940" y="781050"/>
                  </a:cubicBezTo>
                  <a:cubicBezTo>
                    <a:pt x="460932" y="782002"/>
                    <a:pt x="529512" y="829627"/>
                    <a:pt x="523797" y="839152"/>
                  </a:cubicBezTo>
                  <a:cubicBezTo>
                    <a:pt x="591425" y="858202"/>
                    <a:pt x="701915" y="927735"/>
                    <a:pt x="561897" y="905827"/>
                  </a:cubicBezTo>
                  <a:cubicBezTo>
                    <a:pt x="500937" y="904875"/>
                    <a:pt x="595235" y="1015365"/>
                    <a:pt x="495222" y="951547"/>
                  </a:cubicBezTo>
                  <a:cubicBezTo>
                    <a:pt x="444740" y="923925"/>
                    <a:pt x="472362" y="1000125"/>
                    <a:pt x="402830" y="965835"/>
                  </a:cubicBezTo>
                  <a:cubicBezTo>
                    <a:pt x="339965" y="981075"/>
                    <a:pt x="502842" y="1050607"/>
                    <a:pt x="539990" y="1060132"/>
                  </a:cubicBezTo>
                  <a:cubicBezTo>
                    <a:pt x="612380" y="1058227"/>
                    <a:pt x="686675" y="1182052"/>
                    <a:pt x="722870" y="1148715"/>
                  </a:cubicBezTo>
                  <a:cubicBezTo>
                    <a:pt x="629525" y="1226820"/>
                    <a:pt x="505700" y="1155382"/>
                    <a:pt x="401877" y="1197292"/>
                  </a:cubicBezTo>
                  <a:cubicBezTo>
                    <a:pt x="359015" y="1230630"/>
                    <a:pt x="510462" y="1297305"/>
                    <a:pt x="523797" y="1303020"/>
                  </a:cubicBezTo>
                  <a:cubicBezTo>
                    <a:pt x="674292" y="1369695"/>
                    <a:pt x="337107" y="1298257"/>
                    <a:pt x="359015" y="1358265"/>
                  </a:cubicBezTo>
                  <a:cubicBezTo>
                    <a:pt x="451407" y="1413510"/>
                    <a:pt x="534275" y="1483995"/>
                    <a:pt x="630477" y="1405890"/>
                  </a:cubicBezTo>
                  <a:cubicBezTo>
                    <a:pt x="662862" y="1429702"/>
                    <a:pt x="572375" y="1422082"/>
                    <a:pt x="610475" y="1480185"/>
                  </a:cubicBezTo>
                  <a:cubicBezTo>
                    <a:pt x="515225" y="1524000"/>
                    <a:pt x="333297" y="1530667"/>
                    <a:pt x="279005" y="1581150"/>
                  </a:cubicBezTo>
                  <a:cubicBezTo>
                    <a:pt x="358062" y="1657350"/>
                    <a:pt x="444740" y="1665922"/>
                    <a:pt x="543800" y="1681162"/>
                  </a:cubicBezTo>
                  <a:cubicBezTo>
                    <a:pt x="595235" y="1662112"/>
                    <a:pt x="575232" y="1646872"/>
                    <a:pt x="620000" y="1659255"/>
                  </a:cubicBezTo>
                  <a:cubicBezTo>
                    <a:pt x="657147" y="1679257"/>
                    <a:pt x="685722" y="1605915"/>
                    <a:pt x="727632" y="1655445"/>
                  </a:cubicBezTo>
                  <a:cubicBezTo>
                    <a:pt x="682865" y="1703070"/>
                    <a:pt x="445692" y="1695450"/>
                    <a:pt x="597140" y="1752600"/>
                  </a:cubicBezTo>
                  <a:cubicBezTo>
                    <a:pt x="472362" y="1787842"/>
                    <a:pt x="337107" y="1760220"/>
                    <a:pt x="210425" y="1787842"/>
                  </a:cubicBezTo>
                  <a:cubicBezTo>
                    <a:pt x="136130" y="1821180"/>
                    <a:pt x="297102" y="1813560"/>
                    <a:pt x="207567" y="1855470"/>
                  </a:cubicBezTo>
                  <a:cubicBezTo>
                    <a:pt x="168515" y="1903095"/>
                    <a:pt x="354252" y="1852612"/>
                    <a:pt x="328535" y="1906905"/>
                  </a:cubicBezTo>
                  <a:cubicBezTo>
                    <a:pt x="389495" y="1896427"/>
                    <a:pt x="418070" y="1922145"/>
                    <a:pt x="465695" y="1909762"/>
                  </a:cubicBezTo>
                  <a:cubicBezTo>
                    <a:pt x="461885" y="1975485"/>
                    <a:pt x="535227" y="1887855"/>
                    <a:pt x="546657" y="1945957"/>
                  </a:cubicBezTo>
                  <a:cubicBezTo>
                    <a:pt x="608570" y="1936432"/>
                    <a:pt x="701915" y="1974532"/>
                    <a:pt x="595235" y="1997392"/>
                  </a:cubicBezTo>
                  <a:cubicBezTo>
                    <a:pt x="481887" y="2025967"/>
                    <a:pt x="371397" y="2014537"/>
                    <a:pt x="268527" y="2017395"/>
                  </a:cubicBezTo>
                  <a:cubicBezTo>
                    <a:pt x="201852" y="1994535"/>
                    <a:pt x="110412" y="2011680"/>
                    <a:pt x="229475" y="2042160"/>
                  </a:cubicBezTo>
                  <a:cubicBezTo>
                    <a:pt x="325677" y="2053590"/>
                    <a:pt x="138035" y="2061210"/>
                    <a:pt x="255192" y="2085022"/>
                  </a:cubicBezTo>
                  <a:cubicBezTo>
                    <a:pt x="273290" y="2141220"/>
                    <a:pt x="374255" y="2096452"/>
                    <a:pt x="413307" y="2144077"/>
                  </a:cubicBezTo>
                  <a:cubicBezTo>
                    <a:pt x="501890" y="2101215"/>
                    <a:pt x="383780" y="2187892"/>
                    <a:pt x="473315" y="2166937"/>
                  </a:cubicBezTo>
                  <a:cubicBezTo>
                    <a:pt x="568565" y="2185035"/>
                    <a:pt x="317105" y="2260282"/>
                    <a:pt x="262812" y="2221230"/>
                  </a:cubicBezTo>
                  <a:cubicBezTo>
                    <a:pt x="206615" y="2225040"/>
                    <a:pt x="136130" y="2223135"/>
                    <a:pt x="98982" y="2243137"/>
                  </a:cubicBezTo>
                  <a:cubicBezTo>
                    <a:pt x="198995" y="2288857"/>
                    <a:pt x="-72468" y="2227897"/>
                    <a:pt x="38022" y="2283142"/>
                  </a:cubicBezTo>
                  <a:cubicBezTo>
                    <a:pt x="105650" y="2283142"/>
                    <a:pt x="118032" y="2291715"/>
                    <a:pt x="77075" y="2346007"/>
                  </a:cubicBezTo>
                  <a:cubicBezTo>
                    <a:pt x="108507" y="2402205"/>
                    <a:pt x="314247" y="2380297"/>
                    <a:pt x="196137" y="2437447"/>
                  </a:cubicBezTo>
                  <a:cubicBezTo>
                    <a:pt x="139940" y="2433637"/>
                    <a:pt x="58025" y="2466975"/>
                    <a:pt x="165657" y="2471737"/>
                  </a:cubicBezTo>
                  <a:cubicBezTo>
                    <a:pt x="250430" y="2448877"/>
                    <a:pt x="91362" y="2539365"/>
                    <a:pt x="194232" y="2512695"/>
                  </a:cubicBezTo>
                  <a:cubicBezTo>
                    <a:pt x="224712" y="2559367"/>
                    <a:pt x="277100" y="2521267"/>
                    <a:pt x="294245" y="2551747"/>
                  </a:cubicBezTo>
                  <a:cubicBezTo>
                    <a:pt x="365682" y="2586037"/>
                    <a:pt x="99935" y="2566035"/>
                    <a:pt x="69455" y="2582227"/>
                  </a:cubicBezTo>
                  <a:cubicBezTo>
                    <a:pt x="172325" y="2621280"/>
                    <a:pt x="-72468" y="2625090"/>
                    <a:pt x="51357" y="2652712"/>
                  </a:cubicBezTo>
                  <a:cubicBezTo>
                    <a:pt x="93267" y="2642235"/>
                    <a:pt x="176135" y="2627947"/>
                    <a:pt x="103745" y="2686050"/>
                  </a:cubicBezTo>
                  <a:cubicBezTo>
                    <a:pt x="159942" y="2667000"/>
                    <a:pt x="189470" y="2704147"/>
                    <a:pt x="207567" y="2720340"/>
                  </a:cubicBezTo>
                  <a:cubicBezTo>
                    <a:pt x="239952" y="2692717"/>
                    <a:pt x="290435" y="2693670"/>
                    <a:pt x="255192" y="2748915"/>
                  </a:cubicBezTo>
                  <a:cubicBezTo>
                    <a:pt x="311390" y="2726055"/>
                    <a:pt x="379970" y="2644140"/>
                    <a:pt x="351395" y="2726055"/>
                  </a:cubicBezTo>
                  <a:cubicBezTo>
                    <a:pt x="463790" y="2687955"/>
                    <a:pt x="292340" y="2796540"/>
                    <a:pt x="247572" y="2751772"/>
                  </a:cubicBezTo>
                  <a:cubicBezTo>
                    <a:pt x="157085" y="2739390"/>
                    <a:pt x="86600" y="2766060"/>
                    <a:pt x="38022" y="2799397"/>
                  </a:cubicBezTo>
                  <a:cubicBezTo>
                    <a:pt x="154227" y="2793682"/>
                    <a:pt x="-90566" y="2875597"/>
                    <a:pt x="38975" y="2858452"/>
                  </a:cubicBezTo>
                  <a:cubicBezTo>
                    <a:pt x="113270" y="2826067"/>
                    <a:pt x="80885" y="2855595"/>
                    <a:pt x="81837" y="2887980"/>
                  </a:cubicBezTo>
                  <a:cubicBezTo>
                    <a:pt x="125652" y="2867977"/>
                    <a:pt x="86600" y="2935605"/>
                    <a:pt x="148512" y="2895600"/>
                  </a:cubicBezTo>
                  <a:cubicBezTo>
                    <a:pt x="202805" y="2917507"/>
                    <a:pt x="273290" y="2897505"/>
                    <a:pt x="336155" y="2907030"/>
                  </a:cubicBezTo>
                  <a:cubicBezTo>
                    <a:pt x="267575" y="2903220"/>
                    <a:pt x="160895" y="2973705"/>
                    <a:pt x="294245" y="2948940"/>
                  </a:cubicBezTo>
                  <a:cubicBezTo>
                    <a:pt x="202805" y="3000375"/>
                    <a:pt x="307580" y="3006090"/>
                    <a:pt x="354252" y="2973705"/>
                  </a:cubicBezTo>
                  <a:cubicBezTo>
                    <a:pt x="295197" y="3078480"/>
                    <a:pt x="498080" y="3010852"/>
                    <a:pt x="504747" y="3022282"/>
                  </a:cubicBezTo>
                  <a:cubicBezTo>
                    <a:pt x="494270" y="3097530"/>
                    <a:pt x="605712" y="2946082"/>
                    <a:pt x="596187" y="3050857"/>
                  </a:cubicBezTo>
                  <a:cubicBezTo>
                    <a:pt x="685722" y="3021330"/>
                    <a:pt x="757160" y="3004185"/>
                    <a:pt x="818120" y="2947035"/>
                  </a:cubicBezTo>
                  <a:cubicBezTo>
                    <a:pt x="860982" y="2994660"/>
                    <a:pt x="950415" y="2831003"/>
                    <a:pt x="950517" y="2920365"/>
                  </a:cubicBezTo>
                  <a:cubicBezTo>
                    <a:pt x="960495" y="3725293"/>
                    <a:pt x="886597" y="4082591"/>
                    <a:pt x="917943" y="4088766"/>
                  </a:cubicBezTo>
                  <a:cubicBezTo>
                    <a:pt x="991367" y="4092141"/>
                    <a:pt x="1083388" y="4103373"/>
                    <a:pt x="1156184" y="4100199"/>
                  </a:cubicBezTo>
                  <a:cubicBezTo>
                    <a:pt x="1212334" y="4095178"/>
                    <a:pt x="1120922" y="3658341"/>
                    <a:pt x="1112442" y="3013710"/>
                  </a:cubicBezTo>
                  <a:cubicBezTo>
                    <a:pt x="1103425" y="2909998"/>
                    <a:pt x="1158162" y="2987992"/>
                    <a:pt x="1184832" y="2989897"/>
                  </a:cubicBezTo>
                  <a:cubicBezTo>
                    <a:pt x="1251507" y="3060382"/>
                    <a:pt x="1385810" y="3033712"/>
                    <a:pt x="1461057" y="3019425"/>
                  </a:cubicBezTo>
                  <a:cubicBezTo>
                    <a:pt x="1450580" y="2954655"/>
                    <a:pt x="1522017" y="3003232"/>
                    <a:pt x="1554402" y="2995612"/>
                  </a:cubicBezTo>
                  <a:cubicBezTo>
                    <a:pt x="1586787" y="3031807"/>
                    <a:pt x="1650605" y="3034665"/>
                    <a:pt x="1672512" y="3023235"/>
                  </a:cubicBezTo>
                  <a:cubicBezTo>
                    <a:pt x="1728710" y="3063240"/>
                    <a:pt x="1682990" y="2899410"/>
                    <a:pt x="1741092" y="2988945"/>
                  </a:cubicBezTo>
                  <a:cubicBezTo>
                    <a:pt x="1783002" y="3012757"/>
                    <a:pt x="1863965" y="2987040"/>
                    <a:pt x="1886825" y="3002280"/>
                  </a:cubicBezTo>
                  <a:cubicBezTo>
                    <a:pt x="1882062" y="2952750"/>
                    <a:pt x="1938260" y="2977515"/>
                    <a:pt x="1881110" y="2937510"/>
                  </a:cubicBezTo>
                  <a:cubicBezTo>
                    <a:pt x="1898255" y="2935605"/>
                    <a:pt x="2024937" y="2992755"/>
                    <a:pt x="1957310" y="2940367"/>
                  </a:cubicBezTo>
                  <a:cubicBezTo>
                    <a:pt x="2072562" y="2943225"/>
                    <a:pt x="2029700" y="2892742"/>
                    <a:pt x="1941117" y="2906077"/>
                  </a:cubicBezTo>
                  <a:cubicBezTo>
                    <a:pt x="1876347" y="2900362"/>
                    <a:pt x="1760142" y="2866072"/>
                    <a:pt x="1836342" y="2846070"/>
                  </a:cubicBezTo>
                  <a:cubicBezTo>
                    <a:pt x="1852535" y="2829877"/>
                    <a:pt x="1943975" y="2846070"/>
                    <a:pt x="1876347" y="2811780"/>
                  </a:cubicBezTo>
                  <a:cubicBezTo>
                    <a:pt x="1922067" y="2832735"/>
                    <a:pt x="1987790" y="2783205"/>
                    <a:pt x="1902065" y="2783205"/>
                  </a:cubicBezTo>
                  <a:cubicBezTo>
                    <a:pt x="1955405" y="2777490"/>
                    <a:pt x="1953500" y="2727960"/>
                    <a:pt x="2024937" y="2750820"/>
                  </a:cubicBezTo>
                  <a:cubicBezTo>
                    <a:pt x="1939212" y="2715577"/>
                    <a:pt x="1995410" y="2716530"/>
                    <a:pt x="2029700" y="2704147"/>
                  </a:cubicBezTo>
                  <a:cubicBezTo>
                    <a:pt x="1964930" y="2699385"/>
                    <a:pt x="1877300" y="2667000"/>
                    <a:pt x="2001125" y="2663190"/>
                  </a:cubicBezTo>
                  <a:cubicBezTo>
                    <a:pt x="2124950" y="2613660"/>
                    <a:pt x="1975407" y="2637472"/>
                    <a:pt x="1936355" y="2638425"/>
                  </a:cubicBezTo>
                  <a:cubicBezTo>
                    <a:pt x="2002077" y="2557462"/>
                    <a:pt x="1837295" y="2673667"/>
                    <a:pt x="1785860" y="2644140"/>
                  </a:cubicBezTo>
                  <a:cubicBezTo>
                    <a:pt x="1696325" y="2650807"/>
                    <a:pt x="1494395" y="2563177"/>
                    <a:pt x="1490585" y="2531745"/>
                  </a:cubicBezTo>
                  <a:cubicBezTo>
                    <a:pt x="1521065" y="2526030"/>
                    <a:pt x="1613457" y="2601277"/>
                    <a:pt x="1584882" y="2527935"/>
                  </a:cubicBezTo>
                  <a:cubicBezTo>
                    <a:pt x="1675370" y="2606992"/>
                    <a:pt x="1727757" y="2465070"/>
                    <a:pt x="1817292" y="2559367"/>
                  </a:cubicBezTo>
                  <a:cubicBezTo>
                    <a:pt x="1696325" y="2420302"/>
                    <a:pt x="2127807" y="2518410"/>
                    <a:pt x="1931592" y="2442210"/>
                  </a:cubicBezTo>
                  <a:cubicBezTo>
                    <a:pt x="1908732" y="2429827"/>
                    <a:pt x="2158287" y="2442210"/>
                    <a:pt x="1993505" y="2409825"/>
                  </a:cubicBezTo>
                  <a:cubicBezTo>
                    <a:pt x="1938260" y="2416492"/>
                    <a:pt x="2070657" y="2367915"/>
                    <a:pt x="1985885" y="2380297"/>
                  </a:cubicBezTo>
                  <a:cubicBezTo>
                    <a:pt x="1833485" y="2366010"/>
                    <a:pt x="1698230" y="2375535"/>
                    <a:pt x="1542020" y="2321242"/>
                  </a:cubicBezTo>
                  <a:cubicBezTo>
                    <a:pt x="1443912" y="2301240"/>
                    <a:pt x="1454390" y="2249805"/>
                    <a:pt x="1547735" y="2275522"/>
                  </a:cubicBezTo>
                  <a:cubicBezTo>
                    <a:pt x="1666797" y="2304097"/>
                    <a:pt x="1704897" y="2283142"/>
                    <a:pt x="1816340" y="2284095"/>
                  </a:cubicBezTo>
                  <a:cubicBezTo>
                    <a:pt x="1841105" y="2205990"/>
                    <a:pt x="2096375" y="2253615"/>
                    <a:pt x="1987790" y="2151697"/>
                  </a:cubicBezTo>
                  <a:cubicBezTo>
                    <a:pt x="2044940" y="2120265"/>
                    <a:pt x="2115425" y="2104072"/>
                    <a:pt x="2006840" y="2117407"/>
                  </a:cubicBezTo>
                  <a:cubicBezTo>
                    <a:pt x="1903017" y="2114550"/>
                    <a:pt x="1779192" y="2103120"/>
                    <a:pt x="1692515" y="2054542"/>
                  </a:cubicBezTo>
                  <a:cubicBezTo>
                    <a:pt x="1714422" y="2004060"/>
                    <a:pt x="1866822" y="2088832"/>
                    <a:pt x="1801100" y="2020252"/>
                  </a:cubicBezTo>
                  <a:cubicBezTo>
                    <a:pt x="1838247" y="2025967"/>
                    <a:pt x="1907780" y="2008822"/>
                    <a:pt x="1829675" y="1993582"/>
                  </a:cubicBezTo>
                  <a:cubicBezTo>
                    <a:pt x="1898255" y="1987867"/>
                    <a:pt x="2011602" y="1875472"/>
                    <a:pt x="1868727" y="1927860"/>
                  </a:cubicBezTo>
                  <a:cubicBezTo>
                    <a:pt x="1796337" y="1884997"/>
                    <a:pt x="1598217" y="1955482"/>
                    <a:pt x="1593455" y="1862137"/>
                  </a:cubicBezTo>
                  <a:cubicBezTo>
                    <a:pt x="1698230" y="1882140"/>
                    <a:pt x="1812530" y="1864995"/>
                    <a:pt x="1816340" y="1730692"/>
                  </a:cubicBezTo>
                  <a:cubicBezTo>
                    <a:pt x="1743950" y="1740217"/>
                    <a:pt x="1631555" y="1806892"/>
                    <a:pt x="1584882" y="1722120"/>
                  </a:cubicBezTo>
                  <a:cubicBezTo>
                    <a:pt x="1616315" y="1743075"/>
                    <a:pt x="1682990" y="1727835"/>
                    <a:pt x="1632507" y="1685925"/>
                  </a:cubicBezTo>
                  <a:cubicBezTo>
                    <a:pt x="1687752" y="1697355"/>
                    <a:pt x="1716327" y="1596390"/>
                    <a:pt x="1641080" y="1644967"/>
                  </a:cubicBezTo>
                  <a:cubicBezTo>
                    <a:pt x="1584882" y="1655445"/>
                    <a:pt x="1383905" y="1659255"/>
                    <a:pt x="1430577" y="1605915"/>
                  </a:cubicBezTo>
                  <a:cubicBezTo>
                    <a:pt x="1482965" y="1624012"/>
                    <a:pt x="1604885" y="1600200"/>
                    <a:pt x="1512492" y="1549717"/>
                  </a:cubicBezTo>
                  <a:cubicBezTo>
                    <a:pt x="1577262" y="1572577"/>
                    <a:pt x="1712517" y="1499235"/>
                    <a:pt x="1690610" y="1452562"/>
                  </a:cubicBezTo>
                  <a:cubicBezTo>
                    <a:pt x="1642985" y="1399222"/>
                    <a:pt x="1582977" y="1438275"/>
                    <a:pt x="1532495" y="1428750"/>
                  </a:cubicBezTo>
                  <a:cubicBezTo>
                    <a:pt x="1596312" y="1386840"/>
                    <a:pt x="1531542" y="1413510"/>
                    <a:pt x="1513445" y="1381125"/>
                  </a:cubicBezTo>
                  <a:cubicBezTo>
                    <a:pt x="1463915" y="1472565"/>
                    <a:pt x="1230552" y="1384935"/>
                    <a:pt x="1275320" y="1353502"/>
                  </a:cubicBezTo>
                  <a:cubicBezTo>
                    <a:pt x="1382952" y="1353502"/>
                    <a:pt x="1462010" y="1350645"/>
                    <a:pt x="1561070" y="1321117"/>
                  </a:cubicBezTo>
                  <a:cubicBezTo>
                    <a:pt x="1533447" y="1248727"/>
                    <a:pt x="1739187" y="1218247"/>
                    <a:pt x="1586787" y="1202055"/>
                  </a:cubicBezTo>
                  <a:cubicBezTo>
                    <a:pt x="1553450" y="1132522"/>
                    <a:pt x="1399145" y="1257300"/>
                    <a:pt x="1433435" y="1143952"/>
                  </a:cubicBezTo>
                  <a:cubicBezTo>
                    <a:pt x="1341042" y="1217295"/>
                    <a:pt x="1141970" y="1132522"/>
                    <a:pt x="1120062" y="1087755"/>
                  </a:cubicBezTo>
                  <a:cubicBezTo>
                    <a:pt x="1207692" y="1115377"/>
                    <a:pt x="1229600" y="1084897"/>
                    <a:pt x="1302942" y="1102042"/>
                  </a:cubicBezTo>
                  <a:cubicBezTo>
                    <a:pt x="1293417" y="1071562"/>
                    <a:pt x="1368665" y="1159192"/>
                    <a:pt x="1399145" y="1087755"/>
                  </a:cubicBezTo>
                  <a:cubicBezTo>
                    <a:pt x="1472487" y="1084897"/>
                    <a:pt x="1417242" y="977265"/>
                    <a:pt x="1501062" y="1033462"/>
                  </a:cubicBezTo>
                  <a:cubicBezTo>
                    <a:pt x="1522017" y="986790"/>
                    <a:pt x="1640127" y="962977"/>
                    <a:pt x="1524875" y="962025"/>
                  </a:cubicBezTo>
                  <a:cubicBezTo>
                    <a:pt x="1491537" y="929640"/>
                    <a:pt x="1420100" y="1001077"/>
                    <a:pt x="1414385" y="931545"/>
                  </a:cubicBezTo>
                  <a:cubicBezTo>
                    <a:pt x="1335327" y="1004887"/>
                    <a:pt x="1196262" y="983932"/>
                    <a:pt x="1147685" y="896302"/>
                  </a:cubicBezTo>
                  <a:cubicBezTo>
                    <a:pt x="1192452" y="892492"/>
                    <a:pt x="1298180" y="960120"/>
                    <a:pt x="1297227" y="877252"/>
                  </a:cubicBezTo>
                  <a:cubicBezTo>
                    <a:pt x="1341042" y="921067"/>
                    <a:pt x="1435340" y="907732"/>
                    <a:pt x="1344852" y="861060"/>
                  </a:cubicBezTo>
                  <a:cubicBezTo>
                    <a:pt x="1404860" y="904875"/>
                    <a:pt x="1482965" y="863917"/>
                    <a:pt x="1473440" y="824865"/>
                  </a:cubicBezTo>
                  <a:cubicBezTo>
                    <a:pt x="1618220" y="807720"/>
                    <a:pt x="1400097" y="756285"/>
                    <a:pt x="1356282" y="791527"/>
                  </a:cubicBezTo>
                  <a:cubicBezTo>
                    <a:pt x="1302942" y="677227"/>
                    <a:pt x="1151495" y="842010"/>
                    <a:pt x="1123872" y="748665"/>
                  </a:cubicBezTo>
                  <a:cubicBezTo>
                    <a:pt x="1095297" y="733425"/>
                    <a:pt x="949565" y="670560"/>
                    <a:pt x="1012430" y="648652"/>
                  </a:cubicBezTo>
                  <a:cubicBezTo>
                    <a:pt x="1021955" y="691515"/>
                    <a:pt x="1084820" y="745807"/>
                    <a:pt x="1081010" y="666750"/>
                  </a:cubicBezTo>
                  <a:cubicBezTo>
                    <a:pt x="1117205" y="771525"/>
                    <a:pt x="1180070" y="632460"/>
                    <a:pt x="1237220" y="720090"/>
                  </a:cubicBezTo>
                  <a:cubicBezTo>
                    <a:pt x="1263890" y="662940"/>
                    <a:pt x="1355330" y="741045"/>
                    <a:pt x="1382000" y="660082"/>
                  </a:cubicBezTo>
                  <a:cubicBezTo>
                    <a:pt x="1328660" y="617220"/>
                    <a:pt x="1179117" y="571500"/>
                    <a:pt x="1167687" y="582930"/>
                  </a:cubicBezTo>
                  <a:cubicBezTo>
                    <a:pt x="1222932" y="536257"/>
                    <a:pt x="1266747" y="519112"/>
                    <a:pt x="1173402" y="506730"/>
                  </a:cubicBezTo>
                  <a:cubicBezTo>
                    <a:pt x="1161972" y="472440"/>
                    <a:pt x="1349615" y="455295"/>
                    <a:pt x="1221027" y="408622"/>
                  </a:cubicBezTo>
                  <a:cubicBezTo>
                    <a:pt x="1315325" y="374332"/>
                    <a:pt x="1189595" y="341947"/>
                    <a:pt x="1244840" y="291465"/>
                  </a:cubicBezTo>
                  <a:cubicBezTo>
                    <a:pt x="1142922" y="295275"/>
                    <a:pt x="1093392" y="362902"/>
                    <a:pt x="1028622" y="443865"/>
                  </a:cubicBezTo>
                  <a:cubicBezTo>
                    <a:pt x="953375" y="458152"/>
                    <a:pt x="963852" y="234315"/>
                    <a:pt x="1051482" y="315277"/>
                  </a:cubicBezTo>
                  <a:cubicBezTo>
                    <a:pt x="1145780" y="320040"/>
                    <a:pt x="1119110" y="247650"/>
                    <a:pt x="1045767" y="244792"/>
                  </a:cubicBezTo>
                  <a:cubicBezTo>
                    <a:pt x="1083867" y="240030"/>
                    <a:pt x="1214360" y="235267"/>
                    <a:pt x="1105775" y="204787"/>
                  </a:cubicBezTo>
                  <a:cubicBezTo>
                    <a:pt x="1183880" y="128587"/>
                    <a:pt x="1106727" y="167640"/>
                    <a:pt x="1057197" y="178117"/>
                  </a:cubicBezTo>
                  <a:cubicBezTo>
                    <a:pt x="1022907" y="129540"/>
                    <a:pt x="961947" y="315277"/>
                    <a:pt x="984807" y="184785"/>
                  </a:cubicBezTo>
                  <a:cubicBezTo>
                    <a:pt x="1001952" y="130492"/>
                    <a:pt x="1109585" y="26670"/>
                    <a:pt x="989570" y="104775"/>
                  </a:cubicBezTo>
                  <a:cubicBezTo>
                    <a:pt x="940040" y="111442"/>
                    <a:pt x="1010525" y="17145"/>
                    <a:pt x="941945" y="0"/>
                  </a:cubicBezTo>
                  <a:lnTo>
                    <a:pt x="941945" y="0"/>
                  </a:lnTo>
                  <a:lnTo>
                    <a:pt x="941945" y="0"/>
                  </a:lnTo>
                  <a:close/>
                  <a:moveTo>
                    <a:pt x="879080" y="280035"/>
                  </a:moveTo>
                  <a:cubicBezTo>
                    <a:pt x="943850" y="286702"/>
                    <a:pt x="929562" y="422910"/>
                    <a:pt x="900987" y="320040"/>
                  </a:cubicBezTo>
                  <a:cubicBezTo>
                    <a:pt x="897177" y="306705"/>
                    <a:pt x="872412" y="298132"/>
                    <a:pt x="879080" y="280035"/>
                  </a:cubicBezTo>
                  <a:close/>
                  <a:moveTo>
                    <a:pt x="856220" y="397192"/>
                  </a:moveTo>
                  <a:cubicBezTo>
                    <a:pt x="924800" y="399097"/>
                    <a:pt x="940040" y="497205"/>
                    <a:pt x="869555" y="428625"/>
                  </a:cubicBezTo>
                  <a:cubicBezTo>
                    <a:pt x="870507" y="429577"/>
                    <a:pt x="835265" y="399097"/>
                    <a:pt x="856220" y="397192"/>
                  </a:cubicBezTo>
                  <a:close/>
                  <a:moveTo>
                    <a:pt x="1109585" y="462915"/>
                  </a:moveTo>
                  <a:cubicBezTo>
                    <a:pt x="1135302" y="532447"/>
                    <a:pt x="909560" y="535305"/>
                    <a:pt x="1059102" y="503872"/>
                  </a:cubicBezTo>
                  <a:cubicBezTo>
                    <a:pt x="1080057" y="495300"/>
                    <a:pt x="1089582" y="472440"/>
                    <a:pt x="1109585" y="462915"/>
                  </a:cubicBezTo>
                  <a:close/>
                  <a:moveTo>
                    <a:pt x="1001952" y="577215"/>
                  </a:moveTo>
                  <a:cubicBezTo>
                    <a:pt x="1061007" y="583882"/>
                    <a:pt x="1121015" y="617220"/>
                    <a:pt x="1021955" y="592455"/>
                  </a:cubicBezTo>
                  <a:lnTo>
                    <a:pt x="1001952" y="577215"/>
                  </a:lnTo>
                  <a:lnTo>
                    <a:pt x="1001952" y="577215"/>
                  </a:lnTo>
                  <a:close/>
                  <a:moveTo>
                    <a:pt x="1103870" y="596265"/>
                  </a:moveTo>
                  <a:lnTo>
                    <a:pt x="1103870" y="596265"/>
                  </a:lnTo>
                  <a:close/>
                  <a:moveTo>
                    <a:pt x="1243887" y="625792"/>
                  </a:moveTo>
                  <a:lnTo>
                    <a:pt x="1243887" y="625792"/>
                  </a:lnTo>
                  <a:close/>
                  <a:moveTo>
                    <a:pt x="1025765" y="753427"/>
                  </a:moveTo>
                  <a:cubicBezTo>
                    <a:pt x="1061960" y="806767"/>
                    <a:pt x="1002905" y="868680"/>
                    <a:pt x="1021002" y="773430"/>
                  </a:cubicBezTo>
                  <a:lnTo>
                    <a:pt x="1025765" y="753427"/>
                  </a:lnTo>
                  <a:lnTo>
                    <a:pt x="1025765" y="753427"/>
                  </a:lnTo>
                  <a:close/>
                  <a:moveTo>
                    <a:pt x="954327" y="860107"/>
                  </a:moveTo>
                  <a:lnTo>
                    <a:pt x="954327" y="860107"/>
                  </a:lnTo>
                  <a:close/>
                  <a:moveTo>
                    <a:pt x="1029575" y="877252"/>
                  </a:moveTo>
                  <a:lnTo>
                    <a:pt x="1029575" y="877252"/>
                  </a:lnTo>
                  <a:close/>
                  <a:moveTo>
                    <a:pt x="914322" y="881062"/>
                  </a:moveTo>
                  <a:lnTo>
                    <a:pt x="914322" y="881062"/>
                  </a:lnTo>
                  <a:close/>
                  <a:moveTo>
                    <a:pt x="867650" y="897255"/>
                  </a:moveTo>
                  <a:lnTo>
                    <a:pt x="867650" y="897255"/>
                  </a:lnTo>
                  <a:close/>
                  <a:moveTo>
                    <a:pt x="674292" y="897255"/>
                  </a:moveTo>
                  <a:cubicBezTo>
                    <a:pt x="711440" y="941070"/>
                    <a:pt x="913370" y="889635"/>
                    <a:pt x="770495" y="939165"/>
                  </a:cubicBezTo>
                  <a:cubicBezTo>
                    <a:pt x="738110" y="945832"/>
                    <a:pt x="647622" y="959167"/>
                    <a:pt x="674292" y="897255"/>
                  </a:cubicBezTo>
                  <a:close/>
                  <a:moveTo>
                    <a:pt x="1525827" y="1320165"/>
                  </a:moveTo>
                  <a:lnTo>
                    <a:pt x="1525827" y="1320165"/>
                  </a:lnTo>
                  <a:close/>
                  <a:moveTo>
                    <a:pt x="750492" y="1416367"/>
                  </a:moveTo>
                  <a:lnTo>
                    <a:pt x="750492" y="1416367"/>
                  </a:lnTo>
                  <a:close/>
                  <a:moveTo>
                    <a:pt x="1551545" y="1757362"/>
                  </a:moveTo>
                  <a:lnTo>
                    <a:pt x="1551545" y="1757362"/>
                  </a:lnTo>
                  <a:close/>
                  <a:moveTo>
                    <a:pt x="1759190" y="1800225"/>
                  </a:moveTo>
                  <a:lnTo>
                    <a:pt x="1759190" y="1800225"/>
                  </a:lnTo>
                  <a:close/>
                  <a:moveTo>
                    <a:pt x="1762047" y="1999297"/>
                  </a:moveTo>
                  <a:lnTo>
                    <a:pt x="1762047" y="1999297"/>
                  </a:lnTo>
                  <a:close/>
                  <a:moveTo>
                    <a:pt x="144702" y="2322195"/>
                  </a:moveTo>
                  <a:lnTo>
                    <a:pt x="144702" y="2322195"/>
                  </a:lnTo>
                  <a:close/>
                  <a:moveTo>
                    <a:pt x="294245" y="2390775"/>
                  </a:moveTo>
                  <a:cubicBezTo>
                    <a:pt x="336155" y="2438400"/>
                    <a:pt x="403782" y="2397442"/>
                    <a:pt x="461885" y="2419350"/>
                  </a:cubicBezTo>
                  <a:cubicBezTo>
                    <a:pt x="489507" y="2429827"/>
                    <a:pt x="195185" y="2477452"/>
                    <a:pt x="294245" y="2390775"/>
                  </a:cubicBezTo>
                  <a:close/>
                  <a:moveTo>
                    <a:pt x="510462" y="2399347"/>
                  </a:moveTo>
                  <a:lnTo>
                    <a:pt x="510462" y="2399347"/>
                  </a:lnTo>
                  <a:close/>
                  <a:moveTo>
                    <a:pt x="416165" y="2728912"/>
                  </a:moveTo>
                  <a:lnTo>
                    <a:pt x="416165" y="2728912"/>
                  </a:lnTo>
                  <a:close/>
                </a:path>
              </a:pathLst>
            </a:custGeom>
            <a:solidFill>
              <a:schemeClr val="accent3">
                <a:lumMod val="50000"/>
                <a:alpha val="70000"/>
              </a:schemeClr>
            </a:solidFill>
            <a:ln w="9525" cap="flat">
              <a:noFill/>
              <a:prstDash val="solid"/>
              <a:miter/>
            </a:ln>
          </p:spPr>
          <p:txBody>
            <a:bodyPr rtlCol="0" anchor="ctr"/>
            <a:lstStyle/>
            <a:p>
              <a:endParaRPr lang="en-US"/>
            </a:p>
          </p:txBody>
        </p:sp>
        <p:grpSp>
          <p:nvGrpSpPr>
            <p:cNvPr id="190" name="Group 189">
              <a:extLst>
                <a:ext uri="{FF2B5EF4-FFF2-40B4-BE49-F238E27FC236}">
                  <a16:creationId xmlns:a16="http://schemas.microsoft.com/office/drawing/2014/main" id="{E1AF2E4B-8634-407D-BAD0-5C55BC237404}"/>
                </a:ext>
              </a:extLst>
            </p:cNvPr>
            <p:cNvGrpSpPr/>
            <p:nvPr/>
          </p:nvGrpSpPr>
          <p:grpSpPr>
            <a:xfrm>
              <a:off x="336696" y="4004080"/>
              <a:ext cx="4631885" cy="2600776"/>
              <a:chOff x="200911" y="3794473"/>
              <a:chExt cx="4631885" cy="2600776"/>
            </a:xfrm>
          </p:grpSpPr>
          <p:grpSp>
            <p:nvGrpSpPr>
              <p:cNvPr id="167" name="Group 166">
                <a:extLst>
                  <a:ext uri="{FF2B5EF4-FFF2-40B4-BE49-F238E27FC236}">
                    <a16:creationId xmlns:a16="http://schemas.microsoft.com/office/drawing/2014/main" id="{C62431AB-8AE5-4F5F-AF2E-217C1CB8FD2C}"/>
                  </a:ext>
                </a:extLst>
              </p:cNvPr>
              <p:cNvGrpSpPr/>
              <p:nvPr/>
            </p:nvGrpSpPr>
            <p:grpSpPr>
              <a:xfrm flipH="1">
                <a:off x="3202241" y="4854645"/>
                <a:ext cx="1630555" cy="1368994"/>
                <a:chOff x="7642457" y="1819774"/>
                <a:chExt cx="1788937" cy="1501970"/>
              </a:xfrm>
              <a:effectLst>
                <a:outerShdw blurRad="63500" sx="102000" sy="102000" algn="ctr" rotWithShape="0">
                  <a:prstClr val="black">
                    <a:alpha val="40000"/>
                  </a:prstClr>
                </a:outerShdw>
              </a:effectLst>
            </p:grpSpPr>
            <p:sp>
              <p:nvSpPr>
                <p:cNvPr id="168" name="Freeform: Shape 167">
                  <a:extLst>
                    <a:ext uri="{FF2B5EF4-FFF2-40B4-BE49-F238E27FC236}">
                      <a16:creationId xmlns:a16="http://schemas.microsoft.com/office/drawing/2014/main" id="{4276EA3C-4160-4C26-952C-0C252CC7F1C5}"/>
                    </a:ext>
                  </a:extLst>
                </p:cNvPr>
                <p:cNvSpPr/>
                <p:nvPr/>
              </p:nvSpPr>
              <p:spPr>
                <a:xfrm rot="21595279">
                  <a:off x="7736984" y="1937200"/>
                  <a:ext cx="1664332" cy="312062"/>
                </a:xfrm>
                <a:custGeom>
                  <a:avLst/>
                  <a:gdLst>
                    <a:gd name="connsiteX0" fmla="*/ 7144 w 1676400"/>
                    <a:gd name="connsiteY0" fmla="*/ 167164 h 314325"/>
                    <a:gd name="connsiteX1" fmla="*/ 800576 w 1676400"/>
                    <a:gd name="connsiteY1" fmla="*/ 7144 h 314325"/>
                    <a:gd name="connsiteX2" fmla="*/ 1678781 w 1676400"/>
                    <a:gd name="connsiteY2" fmla="*/ 138589 h 314325"/>
                    <a:gd name="connsiteX3" fmla="*/ 987266 w 1676400"/>
                    <a:gd name="connsiteY3" fmla="*/ 310991 h 314325"/>
                  </a:gdLst>
                  <a:ahLst/>
                  <a:cxnLst>
                    <a:cxn ang="0">
                      <a:pos x="connsiteX0" y="connsiteY0"/>
                    </a:cxn>
                    <a:cxn ang="0">
                      <a:pos x="connsiteX1" y="connsiteY1"/>
                    </a:cxn>
                    <a:cxn ang="0">
                      <a:pos x="connsiteX2" y="connsiteY2"/>
                    </a:cxn>
                    <a:cxn ang="0">
                      <a:pos x="connsiteX3" y="connsiteY3"/>
                    </a:cxn>
                  </a:cxnLst>
                  <a:rect l="l" t="t" r="r" b="b"/>
                  <a:pathLst>
                    <a:path w="1676400" h="314325">
                      <a:moveTo>
                        <a:pt x="7144" y="167164"/>
                      </a:moveTo>
                      <a:lnTo>
                        <a:pt x="800576" y="7144"/>
                      </a:lnTo>
                      <a:lnTo>
                        <a:pt x="1678781" y="138589"/>
                      </a:lnTo>
                      <a:lnTo>
                        <a:pt x="987266" y="310991"/>
                      </a:lnTo>
                      <a:close/>
                    </a:path>
                  </a:pathLst>
                </a:custGeom>
                <a:solidFill>
                  <a:schemeClr val="accent1"/>
                </a:solidFill>
                <a:ln w="9525" cap="flat">
                  <a:no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07526073-A460-4B84-A03A-11362B4A16AE}"/>
                    </a:ext>
                  </a:extLst>
                </p:cNvPr>
                <p:cNvSpPr/>
                <p:nvPr/>
              </p:nvSpPr>
              <p:spPr>
                <a:xfrm rot="21595279">
                  <a:off x="8525289" y="1936656"/>
                  <a:ext cx="879448" cy="1163141"/>
                </a:xfrm>
                <a:custGeom>
                  <a:avLst/>
                  <a:gdLst>
                    <a:gd name="connsiteX0" fmla="*/ 7144 w 885825"/>
                    <a:gd name="connsiteY0" fmla="*/ 7144 h 1171575"/>
                    <a:gd name="connsiteX1" fmla="*/ 29051 w 885825"/>
                    <a:gd name="connsiteY1" fmla="*/ 1033939 h 1171575"/>
                    <a:gd name="connsiteX2" fmla="*/ 792956 w 885825"/>
                    <a:gd name="connsiteY2" fmla="*/ 1164431 h 1171575"/>
                    <a:gd name="connsiteX3" fmla="*/ 885349 w 885825"/>
                    <a:gd name="connsiteY3" fmla="*/ 138589 h 1171575"/>
                  </a:gdLst>
                  <a:ahLst/>
                  <a:cxnLst>
                    <a:cxn ang="0">
                      <a:pos x="connsiteX0" y="connsiteY0"/>
                    </a:cxn>
                    <a:cxn ang="0">
                      <a:pos x="connsiteX1" y="connsiteY1"/>
                    </a:cxn>
                    <a:cxn ang="0">
                      <a:pos x="connsiteX2" y="connsiteY2"/>
                    </a:cxn>
                    <a:cxn ang="0">
                      <a:pos x="connsiteX3" y="connsiteY3"/>
                    </a:cxn>
                  </a:cxnLst>
                  <a:rect l="l" t="t" r="r" b="b"/>
                  <a:pathLst>
                    <a:path w="885825" h="1171575">
                      <a:moveTo>
                        <a:pt x="7144" y="7144"/>
                      </a:moveTo>
                      <a:lnTo>
                        <a:pt x="29051" y="1033939"/>
                      </a:lnTo>
                      <a:lnTo>
                        <a:pt x="792956" y="1164431"/>
                      </a:lnTo>
                      <a:lnTo>
                        <a:pt x="885349" y="138589"/>
                      </a:lnTo>
                      <a:close/>
                    </a:path>
                  </a:pathLst>
                </a:custGeom>
                <a:solidFill>
                  <a:schemeClr val="accent1">
                    <a:lumMod val="75000"/>
                  </a:schemeClr>
                </a:solidFill>
                <a:ln w="9525" cap="flat">
                  <a:no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E6D9BBD0-CE63-4523-B5AA-9BC7B8BBD127}"/>
                    </a:ext>
                  </a:extLst>
                </p:cNvPr>
                <p:cNvSpPr/>
                <p:nvPr/>
              </p:nvSpPr>
              <p:spPr>
                <a:xfrm rot="21595279">
                  <a:off x="7737827" y="2092408"/>
                  <a:ext cx="983469" cy="1229336"/>
                </a:xfrm>
                <a:custGeom>
                  <a:avLst/>
                  <a:gdLst>
                    <a:gd name="connsiteX0" fmla="*/ 987266 w 990600"/>
                    <a:gd name="connsiteY0" fmla="*/ 1231106 h 1238250"/>
                    <a:gd name="connsiteX1" fmla="*/ 121444 w 990600"/>
                    <a:gd name="connsiteY1" fmla="*/ 1030129 h 1238250"/>
                    <a:gd name="connsiteX2" fmla="*/ 7144 w 990600"/>
                    <a:gd name="connsiteY2" fmla="*/ 7144 h 1238250"/>
                    <a:gd name="connsiteX3" fmla="*/ 987266 w 990600"/>
                    <a:gd name="connsiteY3" fmla="*/ 150971 h 1238250"/>
                  </a:gdLst>
                  <a:ahLst/>
                  <a:cxnLst>
                    <a:cxn ang="0">
                      <a:pos x="connsiteX0" y="connsiteY0"/>
                    </a:cxn>
                    <a:cxn ang="0">
                      <a:pos x="connsiteX1" y="connsiteY1"/>
                    </a:cxn>
                    <a:cxn ang="0">
                      <a:pos x="connsiteX2" y="connsiteY2"/>
                    </a:cxn>
                    <a:cxn ang="0">
                      <a:pos x="connsiteX3" y="connsiteY3"/>
                    </a:cxn>
                  </a:cxnLst>
                  <a:rect l="l" t="t" r="r" b="b"/>
                  <a:pathLst>
                    <a:path w="990600" h="1238250">
                      <a:moveTo>
                        <a:pt x="987266" y="1231106"/>
                      </a:moveTo>
                      <a:lnTo>
                        <a:pt x="121444" y="1030129"/>
                      </a:lnTo>
                      <a:lnTo>
                        <a:pt x="7144" y="7144"/>
                      </a:lnTo>
                      <a:lnTo>
                        <a:pt x="987266" y="150971"/>
                      </a:lnTo>
                      <a:close/>
                    </a:path>
                  </a:pathLst>
                </a:custGeom>
                <a:solidFill>
                  <a:schemeClr val="accent1">
                    <a:lumMod val="75000"/>
                  </a:schemeClr>
                </a:solidFill>
                <a:ln w="9525" cap="flat">
                  <a:no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FEE2DAF-7A8A-49D3-AC31-6326077B2A38}"/>
                    </a:ext>
                  </a:extLst>
                </p:cNvPr>
                <p:cNvSpPr/>
                <p:nvPr/>
              </p:nvSpPr>
              <p:spPr>
                <a:xfrm rot="21595279">
                  <a:off x="8717965" y="2069989"/>
                  <a:ext cx="686537" cy="1243864"/>
                </a:xfrm>
                <a:custGeom>
                  <a:avLst/>
                  <a:gdLst>
                    <a:gd name="connsiteX0" fmla="*/ 11906 w 704850"/>
                    <a:gd name="connsiteY0" fmla="*/ 1255871 h 1257300"/>
                    <a:gd name="connsiteX1" fmla="*/ 7144 w 704850"/>
                    <a:gd name="connsiteY1" fmla="*/ 179546 h 1257300"/>
                    <a:gd name="connsiteX2" fmla="*/ 698659 w 704850"/>
                    <a:gd name="connsiteY2" fmla="*/ 7144 h 1257300"/>
                    <a:gd name="connsiteX3" fmla="*/ 611029 w 704850"/>
                    <a:gd name="connsiteY3" fmla="*/ 1030129 h 1257300"/>
                    <a:gd name="connsiteX0" fmla="*/ 116984 w 691515"/>
                    <a:gd name="connsiteY0" fmla="*/ 1277821 h 1277821"/>
                    <a:gd name="connsiteX1" fmla="*/ 0 w 691515"/>
                    <a:gd name="connsiteY1" fmla="*/ 172402 h 1277821"/>
                    <a:gd name="connsiteX2" fmla="*/ 691515 w 691515"/>
                    <a:gd name="connsiteY2" fmla="*/ 0 h 1277821"/>
                    <a:gd name="connsiteX3" fmla="*/ 603885 w 691515"/>
                    <a:gd name="connsiteY3" fmla="*/ 1022985 h 1277821"/>
                    <a:gd name="connsiteX0" fmla="*/ 606 w 691515"/>
                    <a:gd name="connsiteY0" fmla="*/ 1252883 h 1252883"/>
                    <a:gd name="connsiteX1" fmla="*/ 0 w 691515"/>
                    <a:gd name="connsiteY1" fmla="*/ 172402 h 1252883"/>
                    <a:gd name="connsiteX2" fmla="*/ 691515 w 691515"/>
                    <a:gd name="connsiteY2" fmla="*/ 0 h 1252883"/>
                    <a:gd name="connsiteX3" fmla="*/ 603885 w 691515"/>
                    <a:gd name="connsiteY3" fmla="*/ 1022985 h 1252883"/>
                  </a:gdLst>
                  <a:ahLst/>
                  <a:cxnLst>
                    <a:cxn ang="0">
                      <a:pos x="connsiteX0" y="connsiteY0"/>
                    </a:cxn>
                    <a:cxn ang="0">
                      <a:pos x="connsiteX1" y="connsiteY1"/>
                    </a:cxn>
                    <a:cxn ang="0">
                      <a:pos x="connsiteX2" y="connsiteY2"/>
                    </a:cxn>
                    <a:cxn ang="0">
                      <a:pos x="connsiteX3" y="connsiteY3"/>
                    </a:cxn>
                  </a:cxnLst>
                  <a:rect l="l" t="t" r="r" b="b"/>
                  <a:pathLst>
                    <a:path w="691515" h="1252883">
                      <a:moveTo>
                        <a:pt x="606" y="1252883"/>
                      </a:moveTo>
                      <a:lnTo>
                        <a:pt x="0" y="172402"/>
                      </a:lnTo>
                      <a:lnTo>
                        <a:pt x="691515" y="0"/>
                      </a:lnTo>
                      <a:lnTo>
                        <a:pt x="603885" y="1022985"/>
                      </a:lnTo>
                    </a:path>
                  </a:pathLst>
                </a:custGeom>
                <a:solidFill>
                  <a:schemeClr val="accent1"/>
                </a:solidFill>
                <a:ln w="9525" cap="flat">
                  <a:no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97D5738C-3F66-426C-AD8C-A5E1D41CA800}"/>
                    </a:ext>
                  </a:extLst>
                </p:cNvPr>
                <p:cNvSpPr/>
                <p:nvPr/>
              </p:nvSpPr>
              <p:spPr>
                <a:xfrm rot="454160">
                  <a:off x="8756897" y="1951208"/>
                  <a:ext cx="652494" cy="482278"/>
                </a:xfrm>
                <a:custGeom>
                  <a:avLst/>
                  <a:gdLst>
                    <a:gd name="connsiteX0" fmla="*/ 654844 w 657225"/>
                    <a:gd name="connsiteY0" fmla="*/ 7144 h 485775"/>
                    <a:gd name="connsiteX1" fmla="*/ 7144 w 657225"/>
                    <a:gd name="connsiteY1" fmla="*/ 253841 h 485775"/>
                    <a:gd name="connsiteX2" fmla="*/ 19526 w 657225"/>
                    <a:gd name="connsiteY2" fmla="*/ 487204 h 485775"/>
                    <a:gd name="connsiteX3" fmla="*/ 644366 w 657225"/>
                    <a:gd name="connsiteY3" fmla="*/ 225266 h 485775"/>
                  </a:gdLst>
                  <a:ahLst/>
                  <a:cxnLst>
                    <a:cxn ang="0">
                      <a:pos x="connsiteX0" y="connsiteY0"/>
                    </a:cxn>
                    <a:cxn ang="0">
                      <a:pos x="connsiteX1" y="connsiteY1"/>
                    </a:cxn>
                    <a:cxn ang="0">
                      <a:pos x="connsiteX2" y="connsiteY2"/>
                    </a:cxn>
                    <a:cxn ang="0">
                      <a:pos x="connsiteX3" y="connsiteY3"/>
                    </a:cxn>
                  </a:cxnLst>
                  <a:rect l="l" t="t" r="r" b="b"/>
                  <a:pathLst>
                    <a:path w="657225" h="485775">
                      <a:moveTo>
                        <a:pt x="654844" y="7144"/>
                      </a:moveTo>
                      <a:lnTo>
                        <a:pt x="7144" y="253841"/>
                      </a:lnTo>
                      <a:lnTo>
                        <a:pt x="19526" y="487204"/>
                      </a:lnTo>
                      <a:lnTo>
                        <a:pt x="644366" y="225266"/>
                      </a:lnTo>
                      <a:close/>
                    </a:path>
                  </a:pathLst>
                </a:custGeom>
                <a:solidFill>
                  <a:schemeClr val="accent1">
                    <a:lumMod val="50000"/>
                  </a:schemeClr>
                </a:solidFill>
                <a:ln w="9525" cap="flat">
                  <a:no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00E95605-94D7-4D8D-B402-7D8ABC94B36B}"/>
                    </a:ext>
                  </a:extLst>
                </p:cNvPr>
                <p:cNvSpPr/>
                <p:nvPr/>
              </p:nvSpPr>
              <p:spPr>
                <a:xfrm rot="454160">
                  <a:off x="7672498" y="1819774"/>
                  <a:ext cx="1758896" cy="312062"/>
                </a:xfrm>
                <a:custGeom>
                  <a:avLst/>
                  <a:gdLst>
                    <a:gd name="connsiteX0" fmla="*/ 1771174 w 1771650"/>
                    <a:gd name="connsiteY0" fmla="*/ 67151 h 314325"/>
                    <a:gd name="connsiteX1" fmla="*/ 1092041 w 1771650"/>
                    <a:gd name="connsiteY1" fmla="*/ 21431 h 314325"/>
                    <a:gd name="connsiteX2" fmla="*/ 865346 w 1771650"/>
                    <a:gd name="connsiteY2" fmla="*/ 7144 h 314325"/>
                    <a:gd name="connsiteX3" fmla="*/ 7144 w 1771650"/>
                    <a:gd name="connsiteY3" fmla="*/ 276701 h 314325"/>
                    <a:gd name="connsiteX4" fmla="*/ 1123474 w 1771650"/>
                    <a:gd name="connsiteY4" fmla="*/ 313849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0" h="314325">
                      <a:moveTo>
                        <a:pt x="1771174" y="67151"/>
                      </a:moveTo>
                      <a:lnTo>
                        <a:pt x="1092041" y="21431"/>
                      </a:lnTo>
                      <a:lnTo>
                        <a:pt x="865346" y="7144"/>
                      </a:lnTo>
                      <a:lnTo>
                        <a:pt x="7144" y="276701"/>
                      </a:lnTo>
                      <a:lnTo>
                        <a:pt x="1123474" y="313849"/>
                      </a:lnTo>
                      <a:close/>
                    </a:path>
                  </a:pathLst>
                </a:custGeom>
                <a:solidFill>
                  <a:schemeClr val="accent1"/>
                </a:solidFill>
                <a:ln w="9525" cap="flat">
                  <a:no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762B31A-F514-4FEB-A1DE-213579AD4EE8}"/>
                    </a:ext>
                  </a:extLst>
                </p:cNvPr>
                <p:cNvSpPr/>
                <p:nvPr/>
              </p:nvSpPr>
              <p:spPr>
                <a:xfrm rot="454160">
                  <a:off x="7642457" y="2044116"/>
                  <a:ext cx="1134772" cy="274237"/>
                </a:xfrm>
                <a:custGeom>
                  <a:avLst/>
                  <a:gdLst>
                    <a:gd name="connsiteX0" fmla="*/ 56674 w 1143000"/>
                    <a:gd name="connsiteY0" fmla="*/ 213836 h 276225"/>
                    <a:gd name="connsiteX1" fmla="*/ 1135856 w 1143000"/>
                    <a:gd name="connsiteY1" fmla="*/ 277654 h 276225"/>
                    <a:gd name="connsiteX2" fmla="*/ 1123474 w 1143000"/>
                    <a:gd name="connsiteY2" fmla="*/ 44291 h 276225"/>
                    <a:gd name="connsiteX3" fmla="*/ 7144 w 11430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143000" h="276225">
                      <a:moveTo>
                        <a:pt x="56674" y="213836"/>
                      </a:moveTo>
                      <a:lnTo>
                        <a:pt x="1135856" y="277654"/>
                      </a:lnTo>
                      <a:lnTo>
                        <a:pt x="1123474" y="44291"/>
                      </a:lnTo>
                      <a:lnTo>
                        <a:pt x="7144" y="7144"/>
                      </a:lnTo>
                      <a:close/>
                    </a:path>
                  </a:pathLst>
                </a:custGeom>
                <a:solidFill>
                  <a:schemeClr val="accent1">
                    <a:lumMod val="75000"/>
                  </a:schemeClr>
                </a:solidFill>
                <a:ln w="9525" cap="flat">
                  <a:noFill/>
                  <a:prstDash val="solid"/>
                  <a:miter/>
                </a:ln>
                <a:effectLst>
                  <a:outerShdw blurRad="63500" sx="102000" sy="102000" algn="ctr" rotWithShape="0">
                    <a:prstClr val="black">
                      <a:alpha val="40000"/>
                    </a:prstClr>
                  </a:outerShdw>
                </a:effectLst>
              </p:spPr>
              <p:txBody>
                <a:bodyPr rtlCol="0" anchor="ctr"/>
                <a:lstStyle/>
                <a:p>
                  <a:endParaRPr lang="en-US"/>
                </a:p>
              </p:txBody>
            </p:sp>
          </p:grpSp>
          <p:grpSp>
            <p:nvGrpSpPr>
              <p:cNvPr id="58" name="Group 57">
                <a:extLst>
                  <a:ext uri="{FF2B5EF4-FFF2-40B4-BE49-F238E27FC236}">
                    <a16:creationId xmlns:a16="http://schemas.microsoft.com/office/drawing/2014/main" id="{5754488B-2DA8-4058-B652-0E961DFCAAB8}"/>
                  </a:ext>
                </a:extLst>
              </p:cNvPr>
              <p:cNvGrpSpPr/>
              <p:nvPr/>
            </p:nvGrpSpPr>
            <p:grpSpPr>
              <a:xfrm flipH="1">
                <a:off x="1709431" y="3794473"/>
                <a:ext cx="1737819" cy="2063744"/>
                <a:chOff x="3790950" y="1741170"/>
                <a:chExt cx="2447925" cy="2907029"/>
              </a:xfrm>
            </p:grpSpPr>
            <p:grpSp>
              <p:nvGrpSpPr>
                <p:cNvPr id="135" name="Graphic 3">
                  <a:extLst>
                    <a:ext uri="{FF2B5EF4-FFF2-40B4-BE49-F238E27FC236}">
                      <a16:creationId xmlns:a16="http://schemas.microsoft.com/office/drawing/2014/main" id="{14A26335-CAF6-479E-9309-CB6170DE3579}"/>
                    </a:ext>
                  </a:extLst>
                </p:cNvPr>
                <p:cNvGrpSpPr/>
                <p:nvPr/>
              </p:nvGrpSpPr>
              <p:grpSpPr>
                <a:xfrm>
                  <a:off x="4295774" y="1741170"/>
                  <a:ext cx="1457326" cy="1156846"/>
                  <a:chOff x="5172075" y="2695575"/>
                  <a:chExt cx="1847850" cy="1466850"/>
                </a:xfrm>
                <a:solidFill>
                  <a:schemeClr val="accent1"/>
                </a:solidFill>
              </p:grpSpPr>
              <p:sp>
                <p:nvSpPr>
                  <p:cNvPr id="139" name="Freeform: Shape 138">
                    <a:extLst>
                      <a:ext uri="{FF2B5EF4-FFF2-40B4-BE49-F238E27FC236}">
                        <a16:creationId xmlns:a16="http://schemas.microsoft.com/office/drawing/2014/main" id="{61CE4EDF-D4AB-4C10-BFFF-D26789DA96AE}"/>
                      </a:ext>
                    </a:extLst>
                  </p:cNvPr>
                  <p:cNvSpPr/>
                  <p:nvPr/>
                </p:nvSpPr>
                <p:spPr>
                  <a:xfrm>
                    <a:off x="6072664" y="3246076"/>
                    <a:ext cx="952500" cy="819150"/>
                  </a:xfrm>
                  <a:custGeom>
                    <a:avLst/>
                    <a:gdLst>
                      <a:gd name="connsiteX0" fmla="*/ 20479 w 952500"/>
                      <a:gd name="connsiteY0" fmla="*/ 778237 h 819150"/>
                      <a:gd name="connsiteX1" fmla="*/ 30004 w 952500"/>
                      <a:gd name="connsiteY1" fmla="*/ 753472 h 819150"/>
                      <a:gd name="connsiteX2" fmla="*/ 58579 w 952500"/>
                      <a:gd name="connsiteY2" fmla="*/ 683939 h 819150"/>
                      <a:gd name="connsiteX3" fmla="*/ 107156 w 952500"/>
                      <a:gd name="connsiteY3" fmla="*/ 578212 h 819150"/>
                      <a:gd name="connsiteX4" fmla="*/ 139541 w 952500"/>
                      <a:gd name="connsiteY4" fmla="*/ 513442 h 819150"/>
                      <a:gd name="connsiteX5" fmla="*/ 177641 w 952500"/>
                      <a:gd name="connsiteY5" fmla="*/ 442957 h 819150"/>
                      <a:gd name="connsiteX6" fmla="*/ 274796 w 952500"/>
                      <a:gd name="connsiteY6" fmla="*/ 289604 h 819150"/>
                      <a:gd name="connsiteX7" fmla="*/ 410051 w 952500"/>
                      <a:gd name="connsiteY7" fmla="*/ 131489 h 819150"/>
                      <a:gd name="connsiteX8" fmla="*/ 502444 w 952500"/>
                      <a:gd name="connsiteY8" fmla="*/ 59099 h 819150"/>
                      <a:gd name="connsiteX9" fmla="*/ 559594 w 952500"/>
                      <a:gd name="connsiteY9" fmla="*/ 29572 h 819150"/>
                      <a:gd name="connsiteX10" fmla="*/ 626269 w 952500"/>
                      <a:gd name="connsiteY10" fmla="*/ 10522 h 819150"/>
                      <a:gd name="connsiteX11" fmla="*/ 700564 w 952500"/>
                      <a:gd name="connsiteY11" fmla="*/ 9569 h 819150"/>
                      <a:gd name="connsiteX12" fmla="*/ 772954 w 952500"/>
                      <a:gd name="connsiteY12" fmla="*/ 32429 h 819150"/>
                      <a:gd name="connsiteX13" fmla="*/ 832961 w 952500"/>
                      <a:gd name="connsiteY13" fmla="*/ 72434 h 819150"/>
                      <a:gd name="connsiteX14" fmla="*/ 845344 w 952500"/>
                      <a:gd name="connsiteY14" fmla="*/ 83864 h 819150"/>
                      <a:gd name="connsiteX15" fmla="*/ 852011 w 952500"/>
                      <a:gd name="connsiteY15" fmla="*/ 89579 h 819150"/>
                      <a:gd name="connsiteX16" fmla="*/ 854869 w 952500"/>
                      <a:gd name="connsiteY16" fmla="*/ 92437 h 819150"/>
                      <a:gd name="connsiteX17" fmla="*/ 855821 w 952500"/>
                      <a:gd name="connsiteY17" fmla="*/ 93389 h 819150"/>
                      <a:gd name="connsiteX18" fmla="*/ 857726 w 952500"/>
                      <a:gd name="connsiteY18" fmla="*/ 96247 h 819150"/>
                      <a:gd name="connsiteX19" fmla="*/ 867251 w 952500"/>
                      <a:gd name="connsiteY19" fmla="*/ 105772 h 819150"/>
                      <a:gd name="connsiteX20" fmla="*/ 878681 w 952500"/>
                      <a:gd name="connsiteY20" fmla="*/ 119107 h 819150"/>
                      <a:gd name="connsiteX21" fmla="*/ 899636 w 952500"/>
                      <a:gd name="connsiteY21" fmla="*/ 146729 h 819150"/>
                      <a:gd name="connsiteX22" fmla="*/ 917734 w 952500"/>
                      <a:gd name="connsiteY22" fmla="*/ 177209 h 819150"/>
                      <a:gd name="connsiteX23" fmla="*/ 943451 w 952500"/>
                      <a:gd name="connsiteY23" fmla="*/ 245789 h 819150"/>
                      <a:gd name="connsiteX24" fmla="*/ 947261 w 952500"/>
                      <a:gd name="connsiteY24" fmla="*/ 321989 h 819150"/>
                      <a:gd name="connsiteX25" fmla="*/ 929164 w 952500"/>
                      <a:gd name="connsiteY25" fmla="*/ 392474 h 819150"/>
                      <a:gd name="connsiteX26" fmla="*/ 856774 w 952500"/>
                      <a:gd name="connsiteY26" fmla="*/ 500107 h 819150"/>
                      <a:gd name="connsiteX27" fmla="*/ 769144 w 952500"/>
                      <a:gd name="connsiteY27" fmla="*/ 576307 h 819150"/>
                      <a:gd name="connsiteX28" fmla="*/ 678656 w 952500"/>
                      <a:gd name="connsiteY28" fmla="*/ 634409 h 819150"/>
                      <a:gd name="connsiteX29" fmla="*/ 589121 w 952500"/>
                      <a:gd name="connsiteY29" fmla="*/ 681082 h 819150"/>
                      <a:gd name="connsiteX30" fmla="*/ 419576 w 952500"/>
                      <a:gd name="connsiteY30" fmla="*/ 748709 h 819150"/>
                      <a:gd name="connsiteX31" fmla="*/ 271939 w 952500"/>
                      <a:gd name="connsiteY31" fmla="*/ 790619 h 819150"/>
                      <a:gd name="connsiteX32" fmla="*/ 155734 w 952500"/>
                      <a:gd name="connsiteY32" fmla="*/ 813479 h 819150"/>
                      <a:gd name="connsiteX33" fmla="*/ 78581 w 952500"/>
                      <a:gd name="connsiteY33" fmla="*/ 821099 h 819150"/>
                      <a:gd name="connsiteX34" fmla="*/ 57626 w 952500"/>
                      <a:gd name="connsiteY34" fmla="*/ 821099 h 819150"/>
                      <a:gd name="connsiteX35" fmla="*/ 7144 w 952500"/>
                      <a:gd name="connsiteY35" fmla="*/ 820147 h 819150"/>
                      <a:gd name="connsiteX36" fmla="*/ 20479 w 952500"/>
                      <a:gd name="connsiteY36" fmla="*/ 778237 h 819150"/>
                      <a:gd name="connsiteX37" fmla="*/ 109061 w 952500"/>
                      <a:gd name="connsiteY37" fmla="*/ 745852 h 819150"/>
                      <a:gd name="connsiteX38" fmla="*/ 138589 w 952500"/>
                      <a:gd name="connsiteY38" fmla="*/ 738232 h 819150"/>
                      <a:gd name="connsiteX39" fmla="*/ 245269 w 952500"/>
                      <a:gd name="connsiteY39" fmla="*/ 703942 h 819150"/>
                      <a:gd name="connsiteX40" fmla="*/ 380524 w 952500"/>
                      <a:gd name="connsiteY40" fmla="*/ 649649 h 819150"/>
                      <a:gd name="connsiteX41" fmla="*/ 533876 w 952500"/>
                      <a:gd name="connsiteY41" fmla="*/ 574402 h 819150"/>
                      <a:gd name="connsiteX42" fmla="*/ 689134 w 952500"/>
                      <a:gd name="connsiteY42" fmla="*/ 473437 h 819150"/>
                      <a:gd name="connsiteX43" fmla="*/ 755809 w 952500"/>
                      <a:gd name="connsiteY43" fmla="*/ 410572 h 819150"/>
                      <a:gd name="connsiteX44" fmla="*/ 799624 w 952500"/>
                      <a:gd name="connsiteY44" fmla="*/ 341039 h 819150"/>
                      <a:gd name="connsiteX45" fmla="*/ 805339 w 952500"/>
                      <a:gd name="connsiteY45" fmla="*/ 275317 h 819150"/>
                      <a:gd name="connsiteX46" fmla="*/ 792956 w 952500"/>
                      <a:gd name="connsiteY46" fmla="*/ 242932 h 819150"/>
                      <a:gd name="connsiteX47" fmla="*/ 782479 w 952500"/>
                      <a:gd name="connsiteY47" fmla="*/ 225787 h 819150"/>
                      <a:gd name="connsiteX48" fmla="*/ 770096 w 952500"/>
                      <a:gd name="connsiteY48" fmla="*/ 209594 h 819150"/>
                      <a:gd name="connsiteX49" fmla="*/ 763429 w 952500"/>
                      <a:gd name="connsiteY49" fmla="*/ 201974 h 819150"/>
                      <a:gd name="connsiteX50" fmla="*/ 753904 w 952500"/>
                      <a:gd name="connsiteY50" fmla="*/ 192449 h 819150"/>
                      <a:gd name="connsiteX51" fmla="*/ 739616 w 952500"/>
                      <a:gd name="connsiteY51" fmla="*/ 178162 h 819150"/>
                      <a:gd name="connsiteX52" fmla="*/ 709136 w 952500"/>
                      <a:gd name="connsiteY52" fmla="*/ 157207 h 819150"/>
                      <a:gd name="connsiteX53" fmla="*/ 678656 w 952500"/>
                      <a:gd name="connsiteY53" fmla="*/ 147682 h 819150"/>
                      <a:gd name="connsiteX54" fmla="*/ 645319 w 952500"/>
                      <a:gd name="connsiteY54" fmla="*/ 147682 h 819150"/>
                      <a:gd name="connsiteX55" fmla="*/ 609124 w 952500"/>
                      <a:gd name="connsiteY55" fmla="*/ 157207 h 819150"/>
                      <a:gd name="connsiteX56" fmla="*/ 571024 w 952500"/>
                      <a:gd name="connsiteY56" fmla="*/ 175304 h 819150"/>
                      <a:gd name="connsiteX57" fmla="*/ 497681 w 952500"/>
                      <a:gd name="connsiteY57" fmla="*/ 228644 h 819150"/>
                      <a:gd name="connsiteX58" fmla="*/ 370046 w 952500"/>
                      <a:gd name="connsiteY58" fmla="*/ 362947 h 819150"/>
                      <a:gd name="connsiteX59" fmla="*/ 267176 w 952500"/>
                      <a:gd name="connsiteY59" fmla="*/ 500107 h 819150"/>
                      <a:gd name="connsiteX60" fmla="*/ 185261 w 952500"/>
                      <a:gd name="connsiteY60" fmla="*/ 622027 h 819150"/>
                      <a:gd name="connsiteX61" fmla="*/ 125254 w 952500"/>
                      <a:gd name="connsiteY61" fmla="*/ 718229 h 819150"/>
                      <a:gd name="connsiteX62" fmla="*/ 109061 w 952500"/>
                      <a:gd name="connsiteY62" fmla="*/ 745852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52500" h="819150">
                        <a:moveTo>
                          <a:pt x="20479" y="778237"/>
                        </a:moveTo>
                        <a:cubicBezTo>
                          <a:pt x="20479" y="778237"/>
                          <a:pt x="23336" y="769664"/>
                          <a:pt x="30004" y="753472"/>
                        </a:cubicBezTo>
                        <a:cubicBezTo>
                          <a:pt x="36671" y="737279"/>
                          <a:pt x="45244" y="713467"/>
                          <a:pt x="58579" y="683939"/>
                        </a:cubicBezTo>
                        <a:cubicBezTo>
                          <a:pt x="70961" y="654412"/>
                          <a:pt x="87154" y="618217"/>
                          <a:pt x="107156" y="578212"/>
                        </a:cubicBezTo>
                        <a:cubicBezTo>
                          <a:pt x="116681" y="558209"/>
                          <a:pt x="128111" y="536302"/>
                          <a:pt x="139541" y="513442"/>
                        </a:cubicBezTo>
                        <a:cubicBezTo>
                          <a:pt x="150971" y="490582"/>
                          <a:pt x="164306" y="467722"/>
                          <a:pt x="177641" y="442957"/>
                        </a:cubicBezTo>
                        <a:cubicBezTo>
                          <a:pt x="205264" y="394379"/>
                          <a:pt x="237649" y="342944"/>
                          <a:pt x="274796" y="289604"/>
                        </a:cubicBezTo>
                        <a:cubicBezTo>
                          <a:pt x="312896" y="237217"/>
                          <a:pt x="355759" y="182924"/>
                          <a:pt x="410051" y="131489"/>
                        </a:cubicBezTo>
                        <a:cubicBezTo>
                          <a:pt x="436721" y="105772"/>
                          <a:pt x="467201" y="81007"/>
                          <a:pt x="502444" y="59099"/>
                        </a:cubicBezTo>
                        <a:cubicBezTo>
                          <a:pt x="519589" y="48622"/>
                          <a:pt x="538639" y="38144"/>
                          <a:pt x="559594" y="29572"/>
                        </a:cubicBezTo>
                        <a:cubicBezTo>
                          <a:pt x="580549" y="20999"/>
                          <a:pt x="602456" y="14332"/>
                          <a:pt x="626269" y="10522"/>
                        </a:cubicBezTo>
                        <a:cubicBezTo>
                          <a:pt x="650081" y="6712"/>
                          <a:pt x="675799" y="5759"/>
                          <a:pt x="700564" y="9569"/>
                        </a:cubicBezTo>
                        <a:cubicBezTo>
                          <a:pt x="725329" y="13379"/>
                          <a:pt x="750094" y="20999"/>
                          <a:pt x="772954" y="32429"/>
                        </a:cubicBezTo>
                        <a:cubicBezTo>
                          <a:pt x="794861" y="43859"/>
                          <a:pt x="814864" y="57194"/>
                          <a:pt x="832961" y="72434"/>
                        </a:cubicBezTo>
                        <a:cubicBezTo>
                          <a:pt x="837724" y="76244"/>
                          <a:pt x="841534" y="80054"/>
                          <a:pt x="845344" y="83864"/>
                        </a:cubicBezTo>
                        <a:lnTo>
                          <a:pt x="852011" y="89579"/>
                        </a:lnTo>
                        <a:lnTo>
                          <a:pt x="854869" y="92437"/>
                        </a:lnTo>
                        <a:lnTo>
                          <a:pt x="855821" y="93389"/>
                        </a:lnTo>
                        <a:lnTo>
                          <a:pt x="857726" y="96247"/>
                        </a:lnTo>
                        <a:lnTo>
                          <a:pt x="867251" y="105772"/>
                        </a:lnTo>
                        <a:cubicBezTo>
                          <a:pt x="870109" y="109582"/>
                          <a:pt x="874871" y="114344"/>
                          <a:pt x="878681" y="119107"/>
                        </a:cubicBezTo>
                        <a:cubicBezTo>
                          <a:pt x="886301" y="128632"/>
                          <a:pt x="892969" y="137204"/>
                          <a:pt x="899636" y="146729"/>
                        </a:cubicBezTo>
                        <a:cubicBezTo>
                          <a:pt x="905351" y="156254"/>
                          <a:pt x="912019" y="165779"/>
                          <a:pt x="917734" y="177209"/>
                        </a:cubicBezTo>
                        <a:cubicBezTo>
                          <a:pt x="929164" y="198164"/>
                          <a:pt x="937736" y="221024"/>
                          <a:pt x="943451" y="245789"/>
                        </a:cubicBezTo>
                        <a:cubicBezTo>
                          <a:pt x="948214" y="270554"/>
                          <a:pt x="950119" y="296272"/>
                          <a:pt x="947261" y="321989"/>
                        </a:cubicBezTo>
                        <a:cubicBezTo>
                          <a:pt x="944404" y="346754"/>
                          <a:pt x="937736" y="371519"/>
                          <a:pt x="929164" y="392474"/>
                        </a:cubicBezTo>
                        <a:cubicBezTo>
                          <a:pt x="911066" y="436289"/>
                          <a:pt x="884396" y="470579"/>
                          <a:pt x="856774" y="500107"/>
                        </a:cubicBezTo>
                        <a:cubicBezTo>
                          <a:pt x="829151" y="529634"/>
                          <a:pt x="799624" y="554399"/>
                          <a:pt x="769144" y="576307"/>
                        </a:cubicBezTo>
                        <a:cubicBezTo>
                          <a:pt x="739616" y="598214"/>
                          <a:pt x="709136" y="617264"/>
                          <a:pt x="678656" y="634409"/>
                        </a:cubicBezTo>
                        <a:cubicBezTo>
                          <a:pt x="648176" y="651554"/>
                          <a:pt x="618649" y="666794"/>
                          <a:pt x="589121" y="681082"/>
                        </a:cubicBezTo>
                        <a:cubicBezTo>
                          <a:pt x="530066" y="708704"/>
                          <a:pt x="472916" y="730612"/>
                          <a:pt x="419576" y="748709"/>
                        </a:cubicBezTo>
                        <a:cubicBezTo>
                          <a:pt x="366236" y="766807"/>
                          <a:pt x="316706" y="780142"/>
                          <a:pt x="271939" y="790619"/>
                        </a:cubicBezTo>
                        <a:cubicBezTo>
                          <a:pt x="228124" y="801097"/>
                          <a:pt x="188119" y="807764"/>
                          <a:pt x="155734" y="813479"/>
                        </a:cubicBezTo>
                        <a:cubicBezTo>
                          <a:pt x="123349" y="818242"/>
                          <a:pt x="96679" y="820147"/>
                          <a:pt x="78581" y="821099"/>
                        </a:cubicBezTo>
                        <a:cubicBezTo>
                          <a:pt x="69056" y="821099"/>
                          <a:pt x="62389" y="821099"/>
                          <a:pt x="57626" y="821099"/>
                        </a:cubicBezTo>
                        <a:lnTo>
                          <a:pt x="7144" y="820147"/>
                        </a:lnTo>
                        <a:lnTo>
                          <a:pt x="20479" y="778237"/>
                        </a:lnTo>
                        <a:close/>
                        <a:moveTo>
                          <a:pt x="109061" y="745852"/>
                        </a:moveTo>
                        <a:cubicBezTo>
                          <a:pt x="117634" y="743947"/>
                          <a:pt x="128111" y="741089"/>
                          <a:pt x="138589" y="738232"/>
                        </a:cubicBezTo>
                        <a:cubicBezTo>
                          <a:pt x="168116" y="729659"/>
                          <a:pt x="204311" y="718229"/>
                          <a:pt x="245269" y="703942"/>
                        </a:cubicBezTo>
                        <a:cubicBezTo>
                          <a:pt x="286226" y="689654"/>
                          <a:pt x="331946" y="671557"/>
                          <a:pt x="380524" y="649649"/>
                        </a:cubicBezTo>
                        <a:cubicBezTo>
                          <a:pt x="429101" y="628694"/>
                          <a:pt x="481489" y="603929"/>
                          <a:pt x="533876" y="574402"/>
                        </a:cubicBezTo>
                        <a:cubicBezTo>
                          <a:pt x="586264" y="545827"/>
                          <a:pt x="639604" y="512489"/>
                          <a:pt x="689134" y="473437"/>
                        </a:cubicBezTo>
                        <a:cubicBezTo>
                          <a:pt x="712946" y="453434"/>
                          <a:pt x="736759" y="432479"/>
                          <a:pt x="755809" y="410572"/>
                        </a:cubicBezTo>
                        <a:cubicBezTo>
                          <a:pt x="775811" y="388664"/>
                          <a:pt x="791051" y="363899"/>
                          <a:pt x="799624" y="341039"/>
                        </a:cubicBezTo>
                        <a:cubicBezTo>
                          <a:pt x="808196" y="318179"/>
                          <a:pt x="810101" y="297224"/>
                          <a:pt x="805339" y="275317"/>
                        </a:cubicBezTo>
                        <a:cubicBezTo>
                          <a:pt x="803434" y="264839"/>
                          <a:pt x="798671" y="253409"/>
                          <a:pt x="792956" y="242932"/>
                        </a:cubicBezTo>
                        <a:cubicBezTo>
                          <a:pt x="790099" y="237217"/>
                          <a:pt x="786289" y="231502"/>
                          <a:pt x="782479" y="225787"/>
                        </a:cubicBezTo>
                        <a:cubicBezTo>
                          <a:pt x="778669" y="220072"/>
                          <a:pt x="773906" y="214357"/>
                          <a:pt x="770096" y="209594"/>
                        </a:cubicBezTo>
                        <a:cubicBezTo>
                          <a:pt x="768191" y="206737"/>
                          <a:pt x="766286" y="204832"/>
                          <a:pt x="763429" y="201974"/>
                        </a:cubicBezTo>
                        <a:lnTo>
                          <a:pt x="753904" y="192449"/>
                        </a:lnTo>
                        <a:cubicBezTo>
                          <a:pt x="750094" y="187687"/>
                          <a:pt x="744379" y="182924"/>
                          <a:pt x="739616" y="178162"/>
                        </a:cubicBezTo>
                        <a:cubicBezTo>
                          <a:pt x="729139" y="169589"/>
                          <a:pt x="719614" y="162922"/>
                          <a:pt x="709136" y="157207"/>
                        </a:cubicBezTo>
                        <a:cubicBezTo>
                          <a:pt x="698659" y="152444"/>
                          <a:pt x="689134" y="148634"/>
                          <a:pt x="678656" y="147682"/>
                        </a:cubicBezTo>
                        <a:cubicBezTo>
                          <a:pt x="668179" y="145777"/>
                          <a:pt x="657701" y="145777"/>
                          <a:pt x="645319" y="147682"/>
                        </a:cubicBezTo>
                        <a:cubicBezTo>
                          <a:pt x="633889" y="149587"/>
                          <a:pt x="621506" y="152444"/>
                          <a:pt x="609124" y="157207"/>
                        </a:cubicBezTo>
                        <a:cubicBezTo>
                          <a:pt x="596741" y="161969"/>
                          <a:pt x="584359" y="168637"/>
                          <a:pt x="571024" y="175304"/>
                        </a:cubicBezTo>
                        <a:cubicBezTo>
                          <a:pt x="545306" y="189592"/>
                          <a:pt x="521494" y="208642"/>
                          <a:pt x="497681" y="228644"/>
                        </a:cubicBezTo>
                        <a:cubicBezTo>
                          <a:pt x="451009" y="269602"/>
                          <a:pt x="408146" y="316274"/>
                          <a:pt x="370046" y="362947"/>
                        </a:cubicBezTo>
                        <a:cubicBezTo>
                          <a:pt x="331946" y="409619"/>
                          <a:pt x="297656" y="456292"/>
                          <a:pt x="267176" y="500107"/>
                        </a:cubicBezTo>
                        <a:cubicBezTo>
                          <a:pt x="236696" y="543922"/>
                          <a:pt x="209074" y="584879"/>
                          <a:pt x="185261" y="622027"/>
                        </a:cubicBezTo>
                        <a:cubicBezTo>
                          <a:pt x="161449" y="659174"/>
                          <a:pt x="141446" y="691559"/>
                          <a:pt x="125254" y="718229"/>
                        </a:cubicBezTo>
                        <a:cubicBezTo>
                          <a:pt x="120491" y="728707"/>
                          <a:pt x="114776" y="737279"/>
                          <a:pt x="109061" y="745852"/>
                        </a:cubicBezTo>
                        <a:close/>
                      </a:path>
                    </a:pathLst>
                  </a:custGeom>
                  <a:solidFill>
                    <a:schemeClr val="accent3"/>
                  </a:solidFill>
                  <a:ln w="9525" cap="flat">
                    <a:no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00899CD-440C-49D7-A1F2-EB74736F28F0}"/>
                      </a:ext>
                    </a:extLst>
                  </p:cNvPr>
                  <p:cNvSpPr/>
                  <p:nvPr/>
                </p:nvSpPr>
                <p:spPr>
                  <a:xfrm>
                    <a:off x="5165276" y="3246076"/>
                    <a:ext cx="952500" cy="819150"/>
                  </a:xfrm>
                  <a:custGeom>
                    <a:avLst/>
                    <a:gdLst>
                      <a:gd name="connsiteX0" fmla="*/ 844047 w 952500"/>
                      <a:gd name="connsiteY0" fmla="*/ 745852 h 819150"/>
                      <a:gd name="connsiteX1" fmla="*/ 826902 w 952500"/>
                      <a:gd name="connsiteY1" fmla="*/ 718229 h 819150"/>
                      <a:gd name="connsiteX2" fmla="*/ 766894 w 952500"/>
                      <a:gd name="connsiteY2" fmla="*/ 622027 h 819150"/>
                      <a:gd name="connsiteX3" fmla="*/ 684979 w 952500"/>
                      <a:gd name="connsiteY3" fmla="*/ 500107 h 819150"/>
                      <a:gd name="connsiteX4" fmla="*/ 582109 w 952500"/>
                      <a:gd name="connsiteY4" fmla="*/ 362947 h 819150"/>
                      <a:gd name="connsiteX5" fmla="*/ 454474 w 952500"/>
                      <a:gd name="connsiteY5" fmla="*/ 228644 h 819150"/>
                      <a:gd name="connsiteX6" fmla="*/ 381132 w 952500"/>
                      <a:gd name="connsiteY6" fmla="*/ 175304 h 819150"/>
                      <a:gd name="connsiteX7" fmla="*/ 343032 w 952500"/>
                      <a:gd name="connsiteY7" fmla="*/ 157207 h 819150"/>
                      <a:gd name="connsiteX8" fmla="*/ 306837 w 952500"/>
                      <a:gd name="connsiteY8" fmla="*/ 147682 h 819150"/>
                      <a:gd name="connsiteX9" fmla="*/ 273499 w 952500"/>
                      <a:gd name="connsiteY9" fmla="*/ 147682 h 819150"/>
                      <a:gd name="connsiteX10" fmla="*/ 243019 w 952500"/>
                      <a:gd name="connsiteY10" fmla="*/ 157207 h 819150"/>
                      <a:gd name="connsiteX11" fmla="*/ 212539 w 952500"/>
                      <a:gd name="connsiteY11" fmla="*/ 178162 h 819150"/>
                      <a:gd name="connsiteX12" fmla="*/ 198252 w 952500"/>
                      <a:gd name="connsiteY12" fmla="*/ 192449 h 819150"/>
                      <a:gd name="connsiteX13" fmla="*/ 188727 w 952500"/>
                      <a:gd name="connsiteY13" fmla="*/ 201974 h 819150"/>
                      <a:gd name="connsiteX14" fmla="*/ 182059 w 952500"/>
                      <a:gd name="connsiteY14" fmla="*/ 209594 h 819150"/>
                      <a:gd name="connsiteX15" fmla="*/ 169677 w 952500"/>
                      <a:gd name="connsiteY15" fmla="*/ 225787 h 819150"/>
                      <a:gd name="connsiteX16" fmla="*/ 159199 w 952500"/>
                      <a:gd name="connsiteY16" fmla="*/ 242932 h 819150"/>
                      <a:gd name="connsiteX17" fmla="*/ 146817 w 952500"/>
                      <a:gd name="connsiteY17" fmla="*/ 275317 h 819150"/>
                      <a:gd name="connsiteX18" fmla="*/ 152532 w 952500"/>
                      <a:gd name="connsiteY18" fmla="*/ 341039 h 819150"/>
                      <a:gd name="connsiteX19" fmla="*/ 196347 w 952500"/>
                      <a:gd name="connsiteY19" fmla="*/ 410572 h 819150"/>
                      <a:gd name="connsiteX20" fmla="*/ 263022 w 952500"/>
                      <a:gd name="connsiteY20" fmla="*/ 473437 h 819150"/>
                      <a:gd name="connsiteX21" fmla="*/ 418279 w 952500"/>
                      <a:gd name="connsiteY21" fmla="*/ 574402 h 819150"/>
                      <a:gd name="connsiteX22" fmla="*/ 571632 w 952500"/>
                      <a:gd name="connsiteY22" fmla="*/ 649649 h 819150"/>
                      <a:gd name="connsiteX23" fmla="*/ 706887 w 952500"/>
                      <a:gd name="connsiteY23" fmla="*/ 703942 h 819150"/>
                      <a:gd name="connsiteX24" fmla="*/ 813567 w 952500"/>
                      <a:gd name="connsiteY24" fmla="*/ 738232 h 819150"/>
                      <a:gd name="connsiteX25" fmla="*/ 844047 w 952500"/>
                      <a:gd name="connsiteY25" fmla="*/ 745852 h 819150"/>
                      <a:gd name="connsiteX26" fmla="*/ 904054 w 952500"/>
                      <a:gd name="connsiteY26" fmla="*/ 820147 h 819150"/>
                      <a:gd name="connsiteX27" fmla="*/ 896434 w 952500"/>
                      <a:gd name="connsiteY27" fmla="*/ 820147 h 819150"/>
                      <a:gd name="connsiteX28" fmla="*/ 875479 w 952500"/>
                      <a:gd name="connsiteY28" fmla="*/ 820147 h 819150"/>
                      <a:gd name="connsiteX29" fmla="*/ 798327 w 952500"/>
                      <a:gd name="connsiteY29" fmla="*/ 812527 h 819150"/>
                      <a:gd name="connsiteX30" fmla="*/ 682122 w 952500"/>
                      <a:gd name="connsiteY30" fmla="*/ 789667 h 819150"/>
                      <a:gd name="connsiteX31" fmla="*/ 534484 w 952500"/>
                      <a:gd name="connsiteY31" fmla="*/ 747757 h 819150"/>
                      <a:gd name="connsiteX32" fmla="*/ 364939 w 952500"/>
                      <a:gd name="connsiteY32" fmla="*/ 680129 h 819150"/>
                      <a:gd name="connsiteX33" fmla="*/ 275404 w 952500"/>
                      <a:gd name="connsiteY33" fmla="*/ 633457 h 819150"/>
                      <a:gd name="connsiteX34" fmla="*/ 184917 w 952500"/>
                      <a:gd name="connsiteY34" fmla="*/ 575354 h 819150"/>
                      <a:gd name="connsiteX35" fmla="*/ 97287 w 952500"/>
                      <a:gd name="connsiteY35" fmla="*/ 499154 h 819150"/>
                      <a:gd name="connsiteX36" fmla="*/ 26802 w 952500"/>
                      <a:gd name="connsiteY36" fmla="*/ 392474 h 819150"/>
                      <a:gd name="connsiteX37" fmla="*/ 8704 w 952500"/>
                      <a:gd name="connsiteY37" fmla="*/ 321989 h 819150"/>
                      <a:gd name="connsiteX38" fmla="*/ 12514 w 952500"/>
                      <a:gd name="connsiteY38" fmla="*/ 245789 h 819150"/>
                      <a:gd name="connsiteX39" fmla="*/ 38232 w 952500"/>
                      <a:gd name="connsiteY39" fmla="*/ 177209 h 819150"/>
                      <a:gd name="connsiteX40" fmla="*/ 56329 w 952500"/>
                      <a:gd name="connsiteY40" fmla="*/ 146729 h 819150"/>
                      <a:gd name="connsiteX41" fmla="*/ 77284 w 952500"/>
                      <a:gd name="connsiteY41" fmla="*/ 119107 h 819150"/>
                      <a:gd name="connsiteX42" fmla="*/ 88714 w 952500"/>
                      <a:gd name="connsiteY42" fmla="*/ 105772 h 819150"/>
                      <a:gd name="connsiteX43" fmla="*/ 98239 w 952500"/>
                      <a:gd name="connsiteY43" fmla="*/ 96247 h 819150"/>
                      <a:gd name="connsiteX44" fmla="*/ 100144 w 952500"/>
                      <a:gd name="connsiteY44" fmla="*/ 93389 h 819150"/>
                      <a:gd name="connsiteX45" fmla="*/ 101097 w 952500"/>
                      <a:gd name="connsiteY45" fmla="*/ 92437 h 819150"/>
                      <a:gd name="connsiteX46" fmla="*/ 103954 w 952500"/>
                      <a:gd name="connsiteY46" fmla="*/ 89579 h 819150"/>
                      <a:gd name="connsiteX47" fmla="*/ 110622 w 952500"/>
                      <a:gd name="connsiteY47" fmla="*/ 83864 h 819150"/>
                      <a:gd name="connsiteX48" fmla="*/ 123004 w 952500"/>
                      <a:gd name="connsiteY48" fmla="*/ 72434 h 819150"/>
                      <a:gd name="connsiteX49" fmla="*/ 183012 w 952500"/>
                      <a:gd name="connsiteY49" fmla="*/ 32429 h 819150"/>
                      <a:gd name="connsiteX50" fmla="*/ 255402 w 952500"/>
                      <a:gd name="connsiteY50" fmla="*/ 9569 h 819150"/>
                      <a:gd name="connsiteX51" fmla="*/ 329697 w 952500"/>
                      <a:gd name="connsiteY51" fmla="*/ 10522 h 819150"/>
                      <a:gd name="connsiteX52" fmla="*/ 396372 w 952500"/>
                      <a:gd name="connsiteY52" fmla="*/ 29572 h 819150"/>
                      <a:gd name="connsiteX53" fmla="*/ 453522 w 952500"/>
                      <a:gd name="connsiteY53" fmla="*/ 59099 h 819150"/>
                      <a:gd name="connsiteX54" fmla="*/ 545914 w 952500"/>
                      <a:gd name="connsiteY54" fmla="*/ 131489 h 819150"/>
                      <a:gd name="connsiteX55" fmla="*/ 681169 w 952500"/>
                      <a:gd name="connsiteY55" fmla="*/ 289604 h 819150"/>
                      <a:gd name="connsiteX56" fmla="*/ 778324 w 952500"/>
                      <a:gd name="connsiteY56" fmla="*/ 442957 h 819150"/>
                      <a:gd name="connsiteX57" fmla="*/ 816424 w 952500"/>
                      <a:gd name="connsiteY57" fmla="*/ 513442 h 819150"/>
                      <a:gd name="connsiteX58" fmla="*/ 848809 w 952500"/>
                      <a:gd name="connsiteY58" fmla="*/ 578212 h 819150"/>
                      <a:gd name="connsiteX59" fmla="*/ 897387 w 952500"/>
                      <a:gd name="connsiteY59" fmla="*/ 683939 h 819150"/>
                      <a:gd name="connsiteX60" fmla="*/ 925962 w 952500"/>
                      <a:gd name="connsiteY60" fmla="*/ 753472 h 819150"/>
                      <a:gd name="connsiteX61" fmla="*/ 949774 w 952500"/>
                      <a:gd name="connsiteY61" fmla="*/ 821099 h 819150"/>
                      <a:gd name="connsiteX62" fmla="*/ 904054 w 952500"/>
                      <a:gd name="connsiteY62" fmla="*/ 820147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52500" h="819150">
                        <a:moveTo>
                          <a:pt x="844047" y="745852"/>
                        </a:moveTo>
                        <a:cubicBezTo>
                          <a:pt x="839284" y="737279"/>
                          <a:pt x="833569" y="727754"/>
                          <a:pt x="826902" y="718229"/>
                        </a:cubicBezTo>
                        <a:cubicBezTo>
                          <a:pt x="810709" y="691559"/>
                          <a:pt x="789754" y="659174"/>
                          <a:pt x="766894" y="622027"/>
                        </a:cubicBezTo>
                        <a:cubicBezTo>
                          <a:pt x="743082" y="584879"/>
                          <a:pt x="715459" y="543922"/>
                          <a:pt x="684979" y="500107"/>
                        </a:cubicBezTo>
                        <a:cubicBezTo>
                          <a:pt x="654499" y="456292"/>
                          <a:pt x="620209" y="409619"/>
                          <a:pt x="582109" y="362947"/>
                        </a:cubicBezTo>
                        <a:cubicBezTo>
                          <a:pt x="544009" y="316274"/>
                          <a:pt x="502099" y="269602"/>
                          <a:pt x="454474" y="228644"/>
                        </a:cubicBezTo>
                        <a:cubicBezTo>
                          <a:pt x="430662" y="208642"/>
                          <a:pt x="406849" y="189592"/>
                          <a:pt x="381132" y="175304"/>
                        </a:cubicBezTo>
                        <a:cubicBezTo>
                          <a:pt x="368749" y="167684"/>
                          <a:pt x="355414" y="161969"/>
                          <a:pt x="343032" y="157207"/>
                        </a:cubicBezTo>
                        <a:cubicBezTo>
                          <a:pt x="330649" y="152444"/>
                          <a:pt x="318267" y="149587"/>
                          <a:pt x="306837" y="147682"/>
                        </a:cubicBezTo>
                        <a:cubicBezTo>
                          <a:pt x="295407" y="145777"/>
                          <a:pt x="283977" y="145777"/>
                          <a:pt x="273499" y="147682"/>
                        </a:cubicBezTo>
                        <a:cubicBezTo>
                          <a:pt x="263022" y="149587"/>
                          <a:pt x="252544" y="152444"/>
                          <a:pt x="243019" y="157207"/>
                        </a:cubicBezTo>
                        <a:cubicBezTo>
                          <a:pt x="232542" y="162922"/>
                          <a:pt x="223017" y="169589"/>
                          <a:pt x="212539" y="178162"/>
                        </a:cubicBezTo>
                        <a:cubicBezTo>
                          <a:pt x="207777" y="182924"/>
                          <a:pt x="202062" y="187687"/>
                          <a:pt x="198252" y="192449"/>
                        </a:cubicBezTo>
                        <a:lnTo>
                          <a:pt x="188727" y="201974"/>
                        </a:lnTo>
                        <a:cubicBezTo>
                          <a:pt x="185869" y="204832"/>
                          <a:pt x="184917" y="206737"/>
                          <a:pt x="182059" y="209594"/>
                        </a:cubicBezTo>
                        <a:cubicBezTo>
                          <a:pt x="178249" y="214357"/>
                          <a:pt x="173487" y="220072"/>
                          <a:pt x="169677" y="225787"/>
                        </a:cubicBezTo>
                        <a:cubicBezTo>
                          <a:pt x="165867" y="231502"/>
                          <a:pt x="162057" y="237217"/>
                          <a:pt x="159199" y="242932"/>
                        </a:cubicBezTo>
                        <a:cubicBezTo>
                          <a:pt x="153484" y="254362"/>
                          <a:pt x="148722" y="264839"/>
                          <a:pt x="146817" y="275317"/>
                        </a:cubicBezTo>
                        <a:cubicBezTo>
                          <a:pt x="142054" y="296272"/>
                          <a:pt x="143959" y="317227"/>
                          <a:pt x="152532" y="341039"/>
                        </a:cubicBezTo>
                        <a:cubicBezTo>
                          <a:pt x="162057" y="363899"/>
                          <a:pt x="177297" y="387712"/>
                          <a:pt x="196347" y="410572"/>
                        </a:cubicBezTo>
                        <a:cubicBezTo>
                          <a:pt x="216349" y="432479"/>
                          <a:pt x="239209" y="454387"/>
                          <a:pt x="263022" y="473437"/>
                        </a:cubicBezTo>
                        <a:cubicBezTo>
                          <a:pt x="311599" y="512489"/>
                          <a:pt x="365892" y="545827"/>
                          <a:pt x="418279" y="574402"/>
                        </a:cubicBezTo>
                        <a:cubicBezTo>
                          <a:pt x="470667" y="602977"/>
                          <a:pt x="523054" y="627742"/>
                          <a:pt x="571632" y="649649"/>
                        </a:cubicBezTo>
                        <a:cubicBezTo>
                          <a:pt x="620209" y="670604"/>
                          <a:pt x="665929" y="688702"/>
                          <a:pt x="706887" y="703942"/>
                        </a:cubicBezTo>
                        <a:cubicBezTo>
                          <a:pt x="747844" y="718229"/>
                          <a:pt x="783087" y="730612"/>
                          <a:pt x="813567" y="738232"/>
                        </a:cubicBezTo>
                        <a:cubicBezTo>
                          <a:pt x="824997" y="742042"/>
                          <a:pt x="835474" y="743947"/>
                          <a:pt x="844047" y="745852"/>
                        </a:cubicBezTo>
                        <a:close/>
                        <a:moveTo>
                          <a:pt x="904054" y="820147"/>
                        </a:moveTo>
                        <a:cubicBezTo>
                          <a:pt x="904054" y="820147"/>
                          <a:pt x="901197" y="820147"/>
                          <a:pt x="896434" y="820147"/>
                        </a:cubicBezTo>
                        <a:cubicBezTo>
                          <a:pt x="891672" y="820147"/>
                          <a:pt x="885004" y="820147"/>
                          <a:pt x="875479" y="820147"/>
                        </a:cubicBezTo>
                        <a:cubicBezTo>
                          <a:pt x="857382" y="819194"/>
                          <a:pt x="830712" y="817289"/>
                          <a:pt x="798327" y="812527"/>
                        </a:cubicBezTo>
                        <a:cubicBezTo>
                          <a:pt x="765942" y="807764"/>
                          <a:pt x="725937" y="801097"/>
                          <a:pt x="682122" y="789667"/>
                        </a:cubicBezTo>
                        <a:cubicBezTo>
                          <a:pt x="637354" y="779189"/>
                          <a:pt x="587824" y="765854"/>
                          <a:pt x="534484" y="747757"/>
                        </a:cubicBezTo>
                        <a:cubicBezTo>
                          <a:pt x="481144" y="729659"/>
                          <a:pt x="423994" y="707752"/>
                          <a:pt x="364939" y="680129"/>
                        </a:cubicBezTo>
                        <a:cubicBezTo>
                          <a:pt x="335412" y="666794"/>
                          <a:pt x="305884" y="650602"/>
                          <a:pt x="275404" y="633457"/>
                        </a:cubicBezTo>
                        <a:cubicBezTo>
                          <a:pt x="244924" y="616312"/>
                          <a:pt x="214444" y="597262"/>
                          <a:pt x="184917" y="575354"/>
                        </a:cubicBezTo>
                        <a:cubicBezTo>
                          <a:pt x="155389" y="553447"/>
                          <a:pt x="124909" y="528682"/>
                          <a:pt x="97287" y="499154"/>
                        </a:cubicBezTo>
                        <a:cubicBezTo>
                          <a:pt x="71569" y="471532"/>
                          <a:pt x="44899" y="436289"/>
                          <a:pt x="26802" y="392474"/>
                        </a:cubicBezTo>
                        <a:cubicBezTo>
                          <a:pt x="18229" y="370567"/>
                          <a:pt x="11562" y="346754"/>
                          <a:pt x="8704" y="321989"/>
                        </a:cubicBezTo>
                        <a:cubicBezTo>
                          <a:pt x="5847" y="297224"/>
                          <a:pt x="6799" y="270554"/>
                          <a:pt x="12514" y="245789"/>
                        </a:cubicBezTo>
                        <a:cubicBezTo>
                          <a:pt x="17277" y="221024"/>
                          <a:pt x="26802" y="198164"/>
                          <a:pt x="38232" y="177209"/>
                        </a:cubicBezTo>
                        <a:cubicBezTo>
                          <a:pt x="43947" y="166732"/>
                          <a:pt x="49662" y="157207"/>
                          <a:pt x="56329" y="146729"/>
                        </a:cubicBezTo>
                        <a:cubicBezTo>
                          <a:pt x="62997" y="137204"/>
                          <a:pt x="68712" y="128632"/>
                          <a:pt x="77284" y="119107"/>
                        </a:cubicBezTo>
                        <a:cubicBezTo>
                          <a:pt x="81094" y="114344"/>
                          <a:pt x="84904" y="109582"/>
                          <a:pt x="88714" y="105772"/>
                        </a:cubicBezTo>
                        <a:lnTo>
                          <a:pt x="98239" y="96247"/>
                        </a:lnTo>
                        <a:lnTo>
                          <a:pt x="100144" y="93389"/>
                        </a:lnTo>
                        <a:lnTo>
                          <a:pt x="101097" y="92437"/>
                        </a:lnTo>
                        <a:lnTo>
                          <a:pt x="103954" y="89579"/>
                        </a:lnTo>
                        <a:lnTo>
                          <a:pt x="110622" y="83864"/>
                        </a:lnTo>
                        <a:cubicBezTo>
                          <a:pt x="114432" y="80054"/>
                          <a:pt x="119194" y="76244"/>
                          <a:pt x="123004" y="72434"/>
                        </a:cubicBezTo>
                        <a:cubicBezTo>
                          <a:pt x="141102" y="57194"/>
                          <a:pt x="160152" y="43859"/>
                          <a:pt x="183012" y="32429"/>
                        </a:cubicBezTo>
                        <a:cubicBezTo>
                          <a:pt x="204919" y="20999"/>
                          <a:pt x="229684" y="13379"/>
                          <a:pt x="255402" y="9569"/>
                        </a:cubicBezTo>
                        <a:cubicBezTo>
                          <a:pt x="280167" y="5759"/>
                          <a:pt x="305884" y="6712"/>
                          <a:pt x="329697" y="10522"/>
                        </a:cubicBezTo>
                        <a:cubicBezTo>
                          <a:pt x="353509" y="14332"/>
                          <a:pt x="375417" y="20999"/>
                          <a:pt x="396372" y="29572"/>
                        </a:cubicBezTo>
                        <a:cubicBezTo>
                          <a:pt x="416374" y="38144"/>
                          <a:pt x="435424" y="47669"/>
                          <a:pt x="453522" y="59099"/>
                        </a:cubicBezTo>
                        <a:cubicBezTo>
                          <a:pt x="487812" y="81007"/>
                          <a:pt x="518292" y="105772"/>
                          <a:pt x="545914" y="131489"/>
                        </a:cubicBezTo>
                        <a:cubicBezTo>
                          <a:pt x="600207" y="182924"/>
                          <a:pt x="643069" y="237217"/>
                          <a:pt x="681169" y="289604"/>
                        </a:cubicBezTo>
                        <a:cubicBezTo>
                          <a:pt x="719269" y="342944"/>
                          <a:pt x="750702" y="394379"/>
                          <a:pt x="778324" y="442957"/>
                        </a:cubicBezTo>
                        <a:cubicBezTo>
                          <a:pt x="791659" y="467722"/>
                          <a:pt x="804994" y="490582"/>
                          <a:pt x="816424" y="513442"/>
                        </a:cubicBezTo>
                        <a:cubicBezTo>
                          <a:pt x="827854" y="536302"/>
                          <a:pt x="839284" y="557257"/>
                          <a:pt x="848809" y="578212"/>
                        </a:cubicBezTo>
                        <a:cubicBezTo>
                          <a:pt x="868812" y="618217"/>
                          <a:pt x="885004" y="654412"/>
                          <a:pt x="897387" y="683939"/>
                        </a:cubicBezTo>
                        <a:cubicBezTo>
                          <a:pt x="910722" y="713467"/>
                          <a:pt x="919294" y="737279"/>
                          <a:pt x="925962" y="753472"/>
                        </a:cubicBezTo>
                        <a:lnTo>
                          <a:pt x="949774" y="821099"/>
                        </a:lnTo>
                        <a:lnTo>
                          <a:pt x="904054" y="820147"/>
                        </a:lnTo>
                        <a:close/>
                      </a:path>
                    </a:pathLst>
                  </a:custGeom>
                  <a:solidFill>
                    <a:schemeClr val="accent3"/>
                  </a:solidFill>
                  <a:ln w="9525" cap="flat">
                    <a:no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BD4A7F26-D0FE-48B3-A35E-4B0B4B5AD525}"/>
                      </a:ext>
                    </a:extLst>
                  </p:cNvPr>
                  <p:cNvSpPr/>
                  <p:nvPr/>
                </p:nvSpPr>
                <p:spPr>
                  <a:xfrm>
                    <a:off x="6063761" y="2687479"/>
                    <a:ext cx="933450" cy="1476375"/>
                  </a:xfrm>
                  <a:custGeom>
                    <a:avLst/>
                    <a:gdLst>
                      <a:gd name="connsiteX0" fmla="*/ 16999 w 933450"/>
                      <a:gd name="connsiteY0" fmla="*/ 1477804 h 1476375"/>
                      <a:gd name="connsiteX1" fmla="*/ 30334 w 933450"/>
                      <a:gd name="connsiteY1" fmla="*/ 1027271 h 1476375"/>
                      <a:gd name="connsiteX2" fmla="*/ 177971 w 933450"/>
                      <a:gd name="connsiteY2" fmla="*/ 595789 h 1476375"/>
                      <a:gd name="connsiteX3" fmla="*/ 206546 w 933450"/>
                      <a:gd name="connsiteY3" fmla="*/ 545306 h 1476375"/>
                      <a:gd name="connsiteX4" fmla="*/ 237979 w 933450"/>
                      <a:gd name="connsiteY4" fmla="*/ 496729 h 1476375"/>
                      <a:gd name="connsiteX5" fmla="*/ 272269 w 933450"/>
                      <a:gd name="connsiteY5" fmla="*/ 449104 h 1476375"/>
                      <a:gd name="connsiteX6" fmla="*/ 279889 w 933450"/>
                      <a:gd name="connsiteY6" fmla="*/ 436721 h 1476375"/>
                      <a:gd name="connsiteX7" fmla="*/ 289414 w 933450"/>
                      <a:gd name="connsiteY7" fmla="*/ 425291 h 1476375"/>
                      <a:gd name="connsiteX8" fmla="*/ 307511 w 933450"/>
                      <a:gd name="connsiteY8" fmla="*/ 402431 h 1476375"/>
                      <a:gd name="connsiteX9" fmla="*/ 473246 w 933450"/>
                      <a:gd name="connsiteY9" fmla="*/ 237649 h 1476375"/>
                      <a:gd name="connsiteX10" fmla="*/ 496106 w 933450"/>
                      <a:gd name="connsiteY10" fmla="*/ 218599 h 1476375"/>
                      <a:gd name="connsiteX11" fmla="*/ 519919 w 933450"/>
                      <a:gd name="connsiteY11" fmla="*/ 201454 h 1476375"/>
                      <a:gd name="connsiteX12" fmla="*/ 543731 w 933450"/>
                      <a:gd name="connsiteY12" fmla="*/ 184309 h 1476375"/>
                      <a:gd name="connsiteX13" fmla="*/ 567544 w 933450"/>
                      <a:gd name="connsiteY13" fmla="*/ 167164 h 1476375"/>
                      <a:gd name="connsiteX14" fmla="*/ 617074 w 933450"/>
                      <a:gd name="connsiteY14" fmla="*/ 135731 h 1476375"/>
                      <a:gd name="connsiteX15" fmla="*/ 629456 w 933450"/>
                      <a:gd name="connsiteY15" fmla="*/ 128111 h 1476375"/>
                      <a:gd name="connsiteX16" fmla="*/ 641839 w 933450"/>
                      <a:gd name="connsiteY16" fmla="*/ 120491 h 1476375"/>
                      <a:gd name="connsiteX17" fmla="*/ 667556 w 933450"/>
                      <a:gd name="connsiteY17" fmla="*/ 106204 h 1476375"/>
                      <a:gd name="connsiteX18" fmla="*/ 879011 w 933450"/>
                      <a:gd name="connsiteY18" fmla="*/ 7144 h 1476375"/>
                      <a:gd name="connsiteX19" fmla="*/ 928541 w 933450"/>
                      <a:gd name="connsiteY19" fmla="*/ 150019 h 1476375"/>
                      <a:gd name="connsiteX20" fmla="*/ 731374 w 933450"/>
                      <a:gd name="connsiteY20" fmla="*/ 227171 h 1476375"/>
                      <a:gd name="connsiteX21" fmla="*/ 707561 w 933450"/>
                      <a:gd name="connsiteY21" fmla="*/ 238601 h 1476375"/>
                      <a:gd name="connsiteX22" fmla="*/ 695179 w 933450"/>
                      <a:gd name="connsiteY22" fmla="*/ 244316 h 1476375"/>
                      <a:gd name="connsiteX23" fmla="*/ 683749 w 933450"/>
                      <a:gd name="connsiteY23" fmla="*/ 250984 h 1476375"/>
                      <a:gd name="connsiteX24" fmla="*/ 637076 w 933450"/>
                      <a:gd name="connsiteY24" fmla="*/ 276701 h 1476375"/>
                      <a:gd name="connsiteX25" fmla="*/ 614216 w 933450"/>
                      <a:gd name="connsiteY25" fmla="*/ 290036 h 1476375"/>
                      <a:gd name="connsiteX26" fmla="*/ 592309 w 933450"/>
                      <a:gd name="connsiteY26" fmla="*/ 304324 h 1476375"/>
                      <a:gd name="connsiteX27" fmla="*/ 570401 w 933450"/>
                      <a:gd name="connsiteY27" fmla="*/ 318611 h 1476375"/>
                      <a:gd name="connsiteX28" fmla="*/ 548494 w 933450"/>
                      <a:gd name="connsiteY28" fmla="*/ 333851 h 1476375"/>
                      <a:gd name="connsiteX29" fmla="*/ 388474 w 933450"/>
                      <a:gd name="connsiteY29" fmla="*/ 472916 h 1476375"/>
                      <a:gd name="connsiteX30" fmla="*/ 370376 w 933450"/>
                      <a:gd name="connsiteY30" fmla="*/ 491966 h 1476375"/>
                      <a:gd name="connsiteX31" fmla="*/ 360851 w 933450"/>
                      <a:gd name="connsiteY31" fmla="*/ 501491 h 1476375"/>
                      <a:gd name="connsiteX32" fmla="*/ 352279 w 933450"/>
                      <a:gd name="connsiteY32" fmla="*/ 511969 h 1476375"/>
                      <a:gd name="connsiteX33" fmla="*/ 317989 w 933450"/>
                      <a:gd name="connsiteY33" fmla="*/ 552926 h 1476375"/>
                      <a:gd name="connsiteX34" fmla="*/ 286556 w 933450"/>
                      <a:gd name="connsiteY34" fmla="*/ 595789 h 1476375"/>
                      <a:gd name="connsiteX35" fmla="*/ 257029 w 933450"/>
                      <a:gd name="connsiteY35" fmla="*/ 640556 h 1476375"/>
                      <a:gd name="connsiteX36" fmla="*/ 91294 w 933450"/>
                      <a:gd name="connsiteY36" fmla="*/ 1038701 h 1476375"/>
                      <a:gd name="connsiteX37" fmla="*/ 49384 w 933450"/>
                      <a:gd name="connsiteY37" fmla="*/ 1474946 h 1476375"/>
                      <a:gd name="connsiteX38" fmla="*/ 16999 w 933450"/>
                      <a:gd name="connsiteY38" fmla="*/ 1477804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3450" h="1476375">
                        <a:moveTo>
                          <a:pt x="16999" y="1477804"/>
                        </a:moveTo>
                        <a:cubicBezTo>
                          <a:pt x="-146" y="1328261"/>
                          <a:pt x="5569" y="1176814"/>
                          <a:pt x="30334" y="1027271"/>
                        </a:cubicBezTo>
                        <a:cubicBezTo>
                          <a:pt x="56051" y="877729"/>
                          <a:pt x="103676" y="731044"/>
                          <a:pt x="177971" y="595789"/>
                        </a:cubicBezTo>
                        <a:cubicBezTo>
                          <a:pt x="187496" y="578644"/>
                          <a:pt x="197021" y="562451"/>
                          <a:pt x="206546" y="545306"/>
                        </a:cubicBezTo>
                        <a:lnTo>
                          <a:pt x="237979" y="496729"/>
                        </a:lnTo>
                        <a:cubicBezTo>
                          <a:pt x="249409" y="480536"/>
                          <a:pt x="260839" y="465296"/>
                          <a:pt x="272269" y="449104"/>
                        </a:cubicBezTo>
                        <a:lnTo>
                          <a:pt x="279889" y="436721"/>
                        </a:lnTo>
                        <a:lnTo>
                          <a:pt x="289414" y="425291"/>
                        </a:lnTo>
                        <a:lnTo>
                          <a:pt x="307511" y="402431"/>
                        </a:lnTo>
                        <a:cubicBezTo>
                          <a:pt x="357041" y="343376"/>
                          <a:pt x="412286" y="287179"/>
                          <a:pt x="473246" y="237649"/>
                        </a:cubicBezTo>
                        <a:cubicBezTo>
                          <a:pt x="480866" y="231934"/>
                          <a:pt x="488486" y="225266"/>
                          <a:pt x="496106" y="218599"/>
                        </a:cubicBezTo>
                        <a:lnTo>
                          <a:pt x="519919" y="201454"/>
                        </a:lnTo>
                        <a:lnTo>
                          <a:pt x="543731" y="184309"/>
                        </a:lnTo>
                        <a:cubicBezTo>
                          <a:pt x="551351" y="178594"/>
                          <a:pt x="558971" y="172879"/>
                          <a:pt x="567544" y="167164"/>
                        </a:cubicBezTo>
                        <a:lnTo>
                          <a:pt x="617074" y="135731"/>
                        </a:lnTo>
                        <a:lnTo>
                          <a:pt x="629456" y="128111"/>
                        </a:lnTo>
                        <a:cubicBezTo>
                          <a:pt x="633266" y="125254"/>
                          <a:pt x="638029" y="123349"/>
                          <a:pt x="641839" y="120491"/>
                        </a:cubicBezTo>
                        <a:lnTo>
                          <a:pt x="667556" y="106204"/>
                        </a:lnTo>
                        <a:cubicBezTo>
                          <a:pt x="735184" y="67151"/>
                          <a:pt x="806621" y="36671"/>
                          <a:pt x="879011" y="7144"/>
                        </a:cubicBezTo>
                        <a:lnTo>
                          <a:pt x="928541" y="150019"/>
                        </a:lnTo>
                        <a:cubicBezTo>
                          <a:pt x="861866" y="171926"/>
                          <a:pt x="794239" y="195739"/>
                          <a:pt x="731374" y="227171"/>
                        </a:cubicBezTo>
                        <a:lnTo>
                          <a:pt x="707561" y="238601"/>
                        </a:lnTo>
                        <a:cubicBezTo>
                          <a:pt x="703751" y="240506"/>
                          <a:pt x="699941" y="242411"/>
                          <a:pt x="695179" y="244316"/>
                        </a:cubicBezTo>
                        <a:lnTo>
                          <a:pt x="683749" y="250984"/>
                        </a:lnTo>
                        <a:lnTo>
                          <a:pt x="637076" y="276701"/>
                        </a:lnTo>
                        <a:cubicBezTo>
                          <a:pt x="629456" y="280511"/>
                          <a:pt x="621836" y="285274"/>
                          <a:pt x="614216" y="290036"/>
                        </a:cubicBezTo>
                        <a:lnTo>
                          <a:pt x="592309" y="304324"/>
                        </a:lnTo>
                        <a:lnTo>
                          <a:pt x="570401" y="318611"/>
                        </a:lnTo>
                        <a:cubicBezTo>
                          <a:pt x="562781" y="323374"/>
                          <a:pt x="556114" y="329089"/>
                          <a:pt x="548494" y="333851"/>
                        </a:cubicBezTo>
                        <a:cubicBezTo>
                          <a:pt x="490391" y="373856"/>
                          <a:pt x="438004" y="421481"/>
                          <a:pt x="388474" y="472916"/>
                        </a:cubicBezTo>
                        <a:lnTo>
                          <a:pt x="370376" y="491966"/>
                        </a:lnTo>
                        <a:lnTo>
                          <a:pt x="360851" y="501491"/>
                        </a:lnTo>
                        <a:lnTo>
                          <a:pt x="352279" y="511969"/>
                        </a:lnTo>
                        <a:cubicBezTo>
                          <a:pt x="340849" y="525304"/>
                          <a:pt x="329419" y="539591"/>
                          <a:pt x="317989" y="552926"/>
                        </a:cubicBezTo>
                        <a:lnTo>
                          <a:pt x="286556" y="595789"/>
                        </a:lnTo>
                        <a:cubicBezTo>
                          <a:pt x="276079" y="610076"/>
                          <a:pt x="266554" y="625316"/>
                          <a:pt x="257029" y="640556"/>
                        </a:cubicBezTo>
                        <a:cubicBezTo>
                          <a:pt x="179876" y="761524"/>
                          <a:pt x="124631" y="896779"/>
                          <a:pt x="91294" y="1038701"/>
                        </a:cubicBezTo>
                        <a:cubicBezTo>
                          <a:pt x="57956" y="1180624"/>
                          <a:pt x="42716" y="1328261"/>
                          <a:pt x="49384" y="1474946"/>
                        </a:cubicBezTo>
                        <a:lnTo>
                          <a:pt x="16999" y="1477804"/>
                        </a:lnTo>
                        <a:close/>
                      </a:path>
                    </a:pathLst>
                  </a:custGeom>
                  <a:solidFill>
                    <a:schemeClr val="accent3"/>
                  </a:solidFill>
                  <a:ln w="9525" cap="flat">
                    <a:no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D1C1CA8A-A24B-4A0E-BEF2-6FBA1FF600EA}"/>
                      </a:ext>
                    </a:extLst>
                  </p:cNvPr>
                  <p:cNvSpPr/>
                  <p:nvPr/>
                </p:nvSpPr>
                <p:spPr>
                  <a:xfrm>
                    <a:off x="5496401" y="2864644"/>
                    <a:ext cx="628650" cy="1257300"/>
                  </a:xfrm>
                  <a:custGeom>
                    <a:avLst/>
                    <a:gdLst>
                      <a:gd name="connsiteX0" fmla="*/ 576739 w 628650"/>
                      <a:gd name="connsiteY0" fmla="*/ 1249204 h 1257300"/>
                      <a:gd name="connsiteX1" fmla="*/ 556736 w 628650"/>
                      <a:gd name="connsiteY1" fmla="*/ 900589 h 1257300"/>
                      <a:gd name="connsiteX2" fmla="*/ 468154 w 628650"/>
                      <a:gd name="connsiteY2" fmla="*/ 569119 h 1257300"/>
                      <a:gd name="connsiteX3" fmla="*/ 285274 w 628650"/>
                      <a:gd name="connsiteY3" fmla="*/ 296704 h 1257300"/>
                      <a:gd name="connsiteX4" fmla="*/ 155734 w 628650"/>
                      <a:gd name="connsiteY4" fmla="*/ 205264 h 1257300"/>
                      <a:gd name="connsiteX5" fmla="*/ 7144 w 628650"/>
                      <a:gd name="connsiteY5" fmla="*/ 152876 h 1257300"/>
                      <a:gd name="connsiteX6" fmla="*/ 46196 w 628650"/>
                      <a:gd name="connsiteY6" fmla="*/ 7144 h 1257300"/>
                      <a:gd name="connsiteX7" fmla="*/ 223361 w 628650"/>
                      <a:gd name="connsiteY7" fmla="*/ 88106 h 1257300"/>
                      <a:gd name="connsiteX8" fmla="*/ 371951 w 628650"/>
                      <a:gd name="connsiteY8" fmla="*/ 212884 h 1257300"/>
                      <a:gd name="connsiteX9" fmla="*/ 481489 w 628650"/>
                      <a:gd name="connsiteY9" fmla="*/ 368141 h 1257300"/>
                      <a:gd name="connsiteX10" fmla="*/ 553879 w 628650"/>
                      <a:gd name="connsiteY10" fmla="*/ 539591 h 1257300"/>
                      <a:gd name="connsiteX11" fmla="*/ 617696 w 628650"/>
                      <a:gd name="connsiteY11" fmla="*/ 896779 h 1257300"/>
                      <a:gd name="connsiteX12" fmla="*/ 607219 w 628650"/>
                      <a:gd name="connsiteY12" fmla="*/ 1253966 h 1257300"/>
                      <a:gd name="connsiteX13" fmla="*/ 576739 w 628650"/>
                      <a:gd name="connsiteY13" fmla="*/ 1249204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8650" h="1257300">
                        <a:moveTo>
                          <a:pt x="576739" y="1249204"/>
                        </a:moveTo>
                        <a:cubicBezTo>
                          <a:pt x="580549" y="1132046"/>
                          <a:pt x="573881" y="1014889"/>
                          <a:pt x="556736" y="900589"/>
                        </a:cubicBezTo>
                        <a:cubicBezTo>
                          <a:pt x="539591" y="786289"/>
                          <a:pt x="511969" y="672941"/>
                          <a:pt x="468154" y="569119"/>
                        </a:cubicBezTo>
                        <a:cubicBezTo>
                          <a:pt x="424339" y="465296"/>
                          <a:pt x="364331" y="369094"/>
                          <a:pt x="285274" y="296704"/>
                        </a:cubicBezTo>
                        <a:cubicBezTo>
                          <a:pt x="246221" y="260509"/>
                          <a:pt x="202406" y="229076"/>
                          <a:pt x="155734" y="205264"/>
                        </a:cubicBezTo>
                        <a:cubicBezTo>
                          <a:pt x="108109" y="181451"/>
                          <a:pt x="58579" y="164306"/>
                          <a:pt x="7144" y="152876"/>
                        </a:cubicBezTo>
                        <a:lnTo>
                          <a:pt x="46196" y="7144"/>
                        </a:lnTo>
                        <a:cubicBezTo>
                          <a:pt x="108109" y="27146"/>
                          <a:pt x="168116" y="53816"/>
                          <a:pt x="223361" y="88106"/>
                        </a:cubicBezTo>
                        <a:cubicBezTo>
                          <a:pt x="278606" y="122396"/>
                          <a:pt x="328136" y="165259"/>
                          <a:pt x="371951" y="212884"/>
                        </a:cubicBezTo>
                        <a:cubicBezTo>
                          <a:pt x="414814" y="260509"/>
                          <a:pt x="451961" y="312896"/>
                          <a:pt x="481489" y="368141"/>
                        </a:cubicBezTo>
                        <a:cubicBezTo>
                          <a:pt x="511016" y="423386"/>
                          <a:pt x="534829" y="480536"/>
                          <a:pt x="553879" y="539591"/>
                        </a:cubicBezTo>
                        <a:cubicBezTo>
                          <a:pt x="591979" y="656749"/>
                          <a:pt x="610076" y="776764"/>
                          <a:pt x="617696" y="896779"/>
                        </a:cubicBezTo>
                        <a:cubicBezTo>
                          <a:pt x="625316" y="1016794"/>
                          <a:pt x="621506" y="1135856"/>
                          <a:pt x="607219" y="1253966"/>
                        </a:cubicBezTo>
                        <a:lnTo>
                          <a:pt x="576739" y="1249204"/>
                        </a:lnTo>
                        <a:close/>
                      </a:path>
                    </a:pathLst>
                  </a:custGeom>
                  <a:solidFill>
                    <a:schemeClr val="accent3"/>
                  </a:solidFill>
                  <a:ln w="9525" cap="flat">
                    <a:noFill/>
                    <a:prstDash val="solid"/>
                    <a:miter/>
                  </a:ln>
                </p:spPr>
                <p:txBody>
                  <a:bodyPr rtlCol="0" anchor="ctr"/>
                  <a:lstStyle/>
                  <a:p>
                    <a:endParaRPr lang="en-US"/>
                  </a:p>
                </p:txBody>
              </p:sp>
            </p:grpSp>
            <p:sp>
              <p:nvSpPr>
                <p:cNvPr id="136" name="Rectangle 135">
                  <a:extLst>
                    <a:ext uri="{FF2B5EF4-FFF2-40B4-BE49-F238E27FC236}">
                      <a16:creationId xmlns:a16="http://schemas.microsoft.com/office/drawing/2014/main" id="{7FA39776-A8C9-47BF-AAA5-CC722DB52759}"/>
                    </a:ext>
                  </a:extLst>
                </p:cNvPr>
                <p:cNvSpPr/>
                <p:nvPr/>
              </p:nvSpPr>
              <p:spPr>
                <a:xfrm>
                  <a:off x="3790950" y="2772505"/>
                  <a:ext cx="2447925" cy="3993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EBC6B1A1-D754-491C-85B8-AE586146AF6C}"/>
                    </a:ext>
                  </a:extLst>
                </p:cNvPr>
                <p:cNvSpPr/>
                <p:nvPr/>
              </p:nvSpPr>
              <p:spPr>
                <a:xfrm>
                  <a:off x="3900488" y="3171825"/>
                  <a:ext cx="2228849" cy="14763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Rectangle 137">
                  <a:extLst>
                    <a:ext uri="{FF2B5EF4-FFF2-40B4-BE49-F238E27FC236}">
                      <a16:creationId xmlns:a16="http://schemas.microsoft.com/office/drawing/2014/main" id="{8D7B446A-6406-4AFE-BC89-1D7EA0B77C9B}"/>
                    </a:ext>
                  </a:extLst>
                </p:cNvPr>
                <p:cNvSpPr/>
                <p:nvPr/>
              </p:nvSpPr>
              <p:spPr>
                <a:xfrm>
                  <a:off x="3900488" y="3171825"/>
                  <a:ext cx="2228849" cy="45719"/>
                </a:xfrm>
                <a:prstGeom prst="rect">
                  <a:avLst/>
                </a:prstGeom>
                <a:solidFill>
                  <a:schemeClr val="accent1">
                    <a:lumMod val="5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CD70813E-4D36-4273-9E51-E0E36F710EBD}"/>
                  </a:ext>
                </a:extLst>
              </p:cNvPr>
              <p:cNvGrpSpPr/>
              <p:nvPr/>
            </p:nvGrpSpPr>
            <p:grpSpPr>
              <a:xfrm rot="21256812" flipH="1">
                <a:off x="200911" y="3960442"/>
                <a:ext cx="2242654" cy="2123759"/>
                <a:chOff x="6795047" y="3752157"/>
                <a:chExt cx="2261802" cy="2141892"/>
              </a:xfrm>
            </p:grpSpPr>
            <p:grpSp>
              <p:nvGrpSpPr>
                <p:cNvPr id="110" name="Group 109">
                  <a:extLst>
                    <a:ext uri="{FF2B5EF4-FFF2-40B4-BE49-F238E27FC236}">
                      <a16:creationId xmlns:a16="http://schemas.microsoft.com/office/drawing/2014/main" id="{2D24591A-B554-4C60-8B27-06347B0D2058}"/>
                    </a:ext>
                  </a:extLst>
                </p:cNvPr>
                <p:cNvGrpSpPr/>
                <p:nvPr/>
              </p:nvGrpSpPr>
              <p:grpSpPr>
                <a:xfrm>
                  <a:off x="7093783" y="4436603"/>
                  <a:ext cx="1724736" cy="1457446"/>
                  <a:chOff x="6773186" y="2863072"/>
                  <a:chExt cx="1724736" cy="1457446"/>
                </a:xfrm>
              </p:grpSpPr>
              <p:sp>
                <p:nvSpPr>
                  <p:cNvPr id="129" name="Freeform: Shape 128">
                    <a:extLst>
                      <a:ext uri="{FF2B5EF4-FFF2-40B4-BE49-F238E27FC236}">
                        <a16:creationId xmlns:a16="http://schemas.microsoft.com/office/drawing/2014/main" id="{1EEE2639-0C18-4327-89AE-235516AC5FE8}"/>
                      </a:ext>
                    </a:extLst>
                  </p:cNvPr>
                  <p:cNvSpPr/>
                  <p:nvPr/>
                </p:nvSpPr>
                <p:spPr>
                  <a:xfrm rot="21252091">
                    <a:off x="6773186" y="2905185"/>
                    <a:ext cx="1664332" cy="312062"/>
                  </a:xfrm>
                  <a:custGeom>
                    <a:avLst/>
                    <a:gdLst>
                      <a:gd name="connsiteX0" fmla="*/ 7144 w 1676400"/>
                      <a:gd name="connsiteY0" fmla="*/ 167164 h 314325"/>
                      <a:gd name="connsiteX1" fmla="*/ 800576 w 1676400"/>
                      <a:gd name="connsiteY1" fmla="*/ 7144 h 314325"/>
                      <a:gd name="connsiteX2" fmla="*/ 1678781 w 1676400"/>
                      <a:gd name="connsiteY2" fmla="*/ 138589 h 314325"/>
                      <a:gd name="connsiteX3" fmla="*/ 987266 w 1676400"/>
                      <a:gd name="connsiteY3" fmla="*/ 310991 h 314325"/>
                    </a:gdLst>
                    <a:ahLst/>
                    <a:cxnLst>
                      <a:cxn ang="0">
                        <a:pos x="connsiteX0" y="connsiteY0"/>
                      </a:cxn>
                      <a:cxn ang="0">
                        <a:pos x="connsiteX1" y="connsiteY1"/>
                      </a:cxn>
                      <a:cxn ang="0">
                        <a:pos x="connsiteX2" y="connsiteY2"/>
                      </a:cxn>
                      <a:cxn ang="0">
                        <a:pos x="connsiteX3" y="connsiteY3"/>
                      </a:cxn>
                    </a:cxnLst>
                    <a:rect l="l" t="t" r="r" b="b"/>
                    <a:pathLst>
                      <a:path w="1676400" h="314325">
                        <a:moveTo>
                          <a:pt x="7144" y="167164"/>
                        </a:moveTo>
                        <a:lnTo>
                          <a:pt x="800576" y="7144"/>
                        </a:lnTo>
                        <a:lnTo>
                          <a:pt x="1678781" y="138589"/>
                        </a:lnTo>
                        <a:lnTo>
                          <a:pt x="987266" y="310991"/>
                        </a:lnTo>
                        <a:close/>
                      </a:path>
                    </a:pathLst>
                  </a:custGeom>
                  <a:solidFill>
                    <a:schemeClr val="accent1"/>
                  </a:solidFill>
                  <a:ln w="9525" cap="flat">
                    <a:no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E41C4F51-346F-4223-858A-15019F17DCD7}"/>
                      </a:ext>
                    </a:extLst>
                  </p:cNvPr>
                  <p:cNvSpPr/>
                  <p:nvPr/>
                </p:nvSpPr>
                <p:spPr>
                  <a:xfrm rot="21252091">
                    <a:off x="7601877" y="2863072"/>
                    <a:ext cx="879448" cy="1163141"/>
                  </a:xfrm>
                  <a:custGeom>
                    <a:avLst/>
                    <a:gdLst>
                      <a:gd name="connsiteX0" fmla="*/ 7144 w 885825"/>
                      <a:gd name="connsiteY0" fmla="*/ 7144 h 1171575"/>
                      <a:gd name="connsiteX1" fmla="*/ 29051 w 885825"/>
                      <a:gd name="connsiteY1" fmla="*/ 1033939 h 1171575"/>
                      <a:gd name="connsiteX2" fmla="*/ 792956 w 885825"/>
                      <a:gd name="connsiteY2" fmla="*/ 1164431 h 1171575"/>
                      <a:gd name="connsiteX3" fmla="*/ 885349 w 885825"/>
                      <a:gd name="connsiteY3" fmla="*/ 138589 h 1171575"/>
                    </a:gdLst>
                    <a:ahLst/>
                    <a:cxnLst>
                      <a:cxn ang="0">
                        <a:pos x="connsiteX0" y="connsiteY0"/>
                      </a:cxn>
                      <a:cxn ang="0">
                        <a:pos x="connsiteX1" y="connsiteY1"/>
                      </a:cxn>
                      <a:cxn ang="0">
                        <a:pos x="connsiteX2" y="connsiteY2"/>
                      </a:cxn>
                      <a:cxn ang="0">
                        <a:pos x="connsiteX3" y="connsiteY3"/>
                      </a:cxn>
                    </a:cxnLst>
                    <a:rect l="l" t="t" r="r" b="b"/>
                    <a:pathLst>
                      <a:path w="885825" h="1171575">
                        <a:moveTo>
                          <a:pt x="7144" y="7144"/>
                        </a:moveTo>
                        <a:lnTo>
                          <a:pt x="29051" y="1033939"/>
                        </a:lnTo>
                        <a:lnTo>
                          <a:pt x="792956" y="1164431"/>
                        </a:lnTo>
                        <a:lnTo>
                          <a:pt x="885349" y="138589"/>
                        </a:lnTo>
                        <a:close/>
                      </a:path>
                    </a:pathLst>
                  </a:custGeom>
                  <a:solidFill>
                    <a:schemeClr val="accent1">
                      <a:lumMod val="75000"/>
                    </a:schemeClr>
                  </a:solidFill>
                  <a:ln w="9525" cap="flat">
                    <a:no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1AEC6967-16D4-48D0-B9DA-03F0B6FC8933}"/>
                      </a:ext>
                    </a:extLst>
                  </p:cNvPr>
                  <p:cNvSpPr/>
                  <p:nvPr/>
                </p:nvSpPr>
                <p:spPr>
                  <a:xfrm rot="21252091">
                    <a:off x="6836898" y="3091182"/>
                    <a:ext cx="983469" cy="1229336"/>
                  </a:xfrm>
                  <a:custGeom>
                    <a:avLst/>
                    <a:gdLst>
                      <a:gd name="connsiteX0" fmla="*/ 987266 w 990600"/>
                      <a:gd name="connsiteY0" fmla="*/ 1231106 h 1238250"/>
                      <a:gd name="connsiteX1" fmla="*/ 121444 w 990600"/>
                      <a:gd name="connsiteY1" fmla="*/ 1030129 h 1238250"/>
                      <a:gd name="connsiteX2" fmla="*/ 7144 w 990600"/>
                      <a:gd name="connsiteY2" fmla="*/ 7144 h 1238250"/>
                      <a:gd name="connsiteX3" fmla="*/ 987266 w 990600"/>
                      <a:gd name="connsiteY3" fmla="*/ 150971 h 1238250"/>
                    </a:gdLst>
                    <a:ahLst/>
                    <a:cxnLst>
                      <a:cxn ang="0">
                        <a:pos x="connsiteX0" y="connsiteY0"/>
                      </a:cxn>
                      <a:cxn ang="0">
                        <a:pos x="connsiteX1" y="connsiteY1"/>
                      </a:cxn>
                      <a:cxn ang="0">
                        <a:pos x="connsiteX2" y="connsiteY2"/>
                      </a:cxn>
                      <a:cxn ang="0">
                        <a:pos x="connsiteX3" y="connsiteY3"/>
                      </a:cxn>
                    </a:cxnLst>
                    <a:rect l="l" t="t" r="r" b="b"/>
                    <a:pathLst>
                      <a:path w="990600" h="1238250">
                        <a:moveTo>
                          <a:pt x="987266" y="1231106"/>
                        </a:moveTo>
                        <a:lnTo>
                          <a:pt x="121444" y="1030129"/>
                        </a:lnTo>
                        <a:lnTo>
                          <a:pt x="7144" y="7144"/>
                        </a:lnTo>
                        <a:lnTo>
                          <a:pt x="987266" y="150971"/>
                        </a:lnTo>
                        <a:close/>
                      </a:path>
                    </a:pathLst>
                  </a:custGeom>
                  <a:solidFill>
                    <a:schemeClr val="accent1">
                      <a:lumMod val="75000"/>
                    </a:schemeClr>
                  </a:solidFill>
                  <a:ln w="9525" cap="flat">
                    <a:no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8A3CF039-918D-4DE9-B130-54B32D6EAD7F}"/>
                      </a:ext>
                    </a:extLst>
                  </p:cNvPr>
                  <p:cNvSpPr/>
                  <p:nvPr/>
                </p:nvSpPr>
                <p:spPr>
                  <a:xfrm rot="21252091">
                    <a:off x="7811385" y="2985951"/>
                    <a:ext cx="686537" cy="1243864"/>
                  </a:xfrm>
                  <a:custGeom>
                    <a:avLst/>
                    <a:gdLst>
                      <a:gd name="connsiteX0" fmla="*/ 11906 w 704850"/>
                      <a:gd name="connsiteY0" fmla="*/ 1255871 h 1257300"/>
                      <a:gd name="connsiteX1" fmla="*/ 7144 w 704850"/>
                      <a:gd name="connsiteY1" fmla="*/ 179546 h 1257300"/>
                      <a:gd name="connsiteX2" fmla="*/ 698659 w 704850"/>
                      <a:gd name="connsiteY2" fmla="*/ 7144 h 1257300"/>
                      <a:gd name="connsiteX3" fmla="*/ 611029 w 704850"/>
                      <a:gd name="connsiteY3" fmla="*/ 1030129 h 1257300"/>
                      <a:gd name="connsiteX0" fmla="*/ 116984 w 691515"/>
                      <a:gd name="connsiteY0" fmla="*/ 1277821 h 1277821"/>
                      <a:gd name="connsiteX1" fmla="*/ 0 w 691515"/>
                      <a:gd name="connsiteY1" fmla="*/ 172402 h 1277821"/>
                      <a:gd name="connsiteX2" fmla="*/ 691515 w 691515"/>
                      <a:gd name="connsiteY2" fmla="*/ 0 h 1277821"/>
                      <a:gd name="connsiteX3" fmla="*/ 603885 w 691515"/>
                      <a:gd name="connsiteY3" fmla="*/ 1022985 h 1277821"/>
                      <a:gd name="connsiteX0" fmla="*/ 606 w 691515"/>
                      <a:gd name="connsiteY0" fmla="*/ 1252883 h 1252883"/>
                      <a:gd name="connsiteX1" fmla="*/ 0 w 691515"/>
                      <a:gd name="connsiteY1" fmla="*/ 172402 h 1252883"/>
                      <a:gd name="connsiteX2" fmla="*/ 691515 w 691515"/>
                      <a:gd name="connsiteY2" fmla="*/ 0 h 1252883"/>
                      <a:gd name="connsiteX3" fmla="*/ 603885 w 691515"/>
                      <a:gd name="connsiteY3" fmla="*/ 1022985 h 1252883"/>
                    </a:gdLst>
                    <a:ahLst/>
                    <a:cxnLst>
                      <a:cxn ang="0">
                        <a:pos x="connsiteX0" y="connsiteY0"/>
                      </a:cxn>
                      <a:cxn ang="0">
                        <a:pos x="connsiteX1" y="connsiteY1"/>
                      </a:cxn>
                      <a:cxn ang="0">
                        <a:pos x="connsiteX2" y="connsiteY2"/>
                      </a:cxn>
                      <a:cxn ang="0">
                        <a:pos x="connsiteX3" y="connsiteY3"/>
                      </a:cxn>
                    </a:cxnLst>
                    <a:rect l="l" t="t" r="r" b="b"/>
                    <a:pathLst>
                      <a:path w="691515" h="1252883">
                        <a:moveTo>
                          <a:pt x="606" y="1252883"/>
                        </a:moveTo>
                        <a:lnTo>
                          <a:pt x="0" y="172402"/>
                        </a:lnTo>
                        <a:lnTo>
                          <a:pt x="691515" y="0"/>
                        </a:lnTo>
                        <a:lnTo>
                          <a:pt x="603885" y="1022985"/>
                        </a:lnTo>
                      </a:path>
                    </a:pathLst>
                  </a:custGeom>
                  <a:solidFill>
                    <a:schemeClr val="accent1"/>
                  </a:solidFill>
                  <a:ln w="9525" cap="flat">
                    <a:no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28781A70-9ABC-480D-B331-DED5558D0F0C}"/>
                      </a:ext>
                    </a:extLst>
                  </p:cNvPr>
                  <p:cNvSpPr/>
                  <p:nvPr/>
                </p:nvSpPr>
                <p:spPr>
                  <a:xfrm rot="21252091">
                    <a:off x="8060864" y="3018272"/>
                    <a:ext cx="264780" cy="1106402"/>
                  </a:xfrm>
                  <a:custGeom>
                    <a:avLst/>
                    <a:gdLst>
                      <a:gd name="connsiteX0" fmla="*/ 7144 w 266700"/>
                      <a:gd name="connsiteY0" fmla="*/ 1115854 h 1114425"/>
                      <a:gd name="connsiteX1" fmla="*/ 190024 w 266700"/>
                      <a:gd name="connsiteY1" fmla="*/ 1048226 h 1114425"/>
                      <a:gd name="connsiteX2" fmla="*/ 261461 w 266700"/>
                      <a:gd name="connsiteY2" fmla="*/ 7144 h 1114425"/>
                      <a:gd name="connsiteX3" fmla="*/ 52864 w 266700"/>
                      <a:gd name="connsiteY3" fmla="*/ 60484 h 1114425"/>
                    </a:gdLst>
                    <a:ahLst/>
                    <a:cxnLst>
                      <a:cxn ang="0">
                        <a:pos x="connsiteX0" y="connsiteY0"/>
                      </a:cxn>
                      <a:cxn ang="0">
                        <a:pos x="connsiteX1" y="connsiteY1"/>
                      </a:cxn>
                      <a:cxn ang="0">
                        <a:pos x="connsiteX2" y="connsiteY2"/>
                      </a:cxn>
                      <a:cxn ang="0">
                        <a:pos x="connsiteX3" y="connsiteY3"/>
                      </a:cxn>
                    </a:cxnLst>
                    <a:rect l="l" t="t" r="r" b="b"/>
                    <a:pathLst>
                      <a:path w="266700" h="1114425">
                        <a:moveTo>
                          <a:pt x="7144" y="1115854"/>
                        </a:moveTo>
                        <a:lnTo>
                          <a:pt x="190024" y="1048226"/>
                        </a:lnTo>
                        <a:lnTo>
                          <a:pt x="261461" y="7144"/>
                        </a:lnTo>
                        <a:lnTo>
                          <a:pt x="52864" y="60484"/>
                        </a:lnTo>
                        <a:close/>
                      </a:path>
                    </a:pathLst>
                  </a:custGeom>
                  <a:solidFill>
                    <a:schemeClr val="accent2"/>
                  </a:solidFill>
                  <a:ln w="9525" cap="flat">
                    <a:no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95B028D8-11DE-4223-A9CD-3AEBA296DAA1}"/>
                      </a:ext>
                    </a:extLst>
                  </p:cNvPr>
                  <p:cNvSpPr/>
                  <p:nvPr/>
                </p:nvSpPr>
                <p:spPr>
                  <a:xfrm rot="21252091">
                    <a:off x="7106820" y="3136002"/>
                    <a:ext cx="340432" cy="1096946"/>
                  </a:xfrm>
                  <a:custGeom>
                    <a:avLst/>
                    <a:gdLst>
                      <a:gd name="connsiteX0" fmla="*/ 118586 w 342900"/>
                      <a:gd name="connsiteY0" fmla="*/ 1052989 h 1104900"/>
                      <a:gd name="connsiteX1" fmla="*/ 7144 w 342900"/>
                      <a:gd name="connsiteY1" fmla="*/ 7144 h 1104900"/>
                      <a:gd name="connsiteX2" fmla="*/ 255746 w 342900"/>
                      <a:gd name="connsiteY2" fmla="*/ 43339 h 1104900"/>
                      <a:gd name="connsiteX3" fmla="*/ 344329 w 342900"/>
                      <a:gd name="connsiteY3" fmla="*/ 1103471 h 1104900"/>
                    </a:gdLst>
                    <a:ahLst/>
                    <a:cxnLst>
                      <a:cxn ang="0">
                        <a:pos x="connsiteX0" y="connsiteY0"/>
                      </a:cxn>
                      <a:cxn ang="0">
                        <a:pos x="connsiteX1" y="connsiteY1"/>
                      </a:cxn>
                      <a:cxn ang="0">
                        <a:pos x="connsiteX2" y="connsiteY2"/>
                      </a:cxn>
                      <a:cxn ang="0">
                        <a:pos x="connsiteX3" y="connsiteY3"/>
                      </a:cxn>
                    </a:cxnLst>
                    <a:rect l="l" t="t" r="r" b="b"/>
                    <a:pathLst>
                      <a:path w="342900" h="1104900">
                        <a:moveTo>
                          <a:pt x="118586" y="1052989"/>
                        </a:moveTo>
                        <a:lnTo>
                          <a:pt x="7144" y="7144"/>
                        </a:lnTo>
                        <a:lnTo>
                          <a:pt x="255746" y="43339"/>
                        </a:lnTo>
                        <a:lnTo>
                          <a:pt x="344329" y="1103471"/>
                        </a:lnTo>
                        <a:close/>
                      </a:path>
                    </a:pathLst>
                  </a:custGeom>
                  <a:solidFill>
                    <a:schemeClr val="accent2"/>
                  </a:solidFill>
                  <a:ln w="9525" cap="flat">
                    <a:noFill/>
                    <a:prstDash val="solid"/>
                    <a:miter/>
                  </a:ln>
                </p:spPr>
                <p:txBody>
                  <a:bodyPr rtlCol="0" anchor="ctr"/>
                  <a:lstStyle/>
                  <a:p>
                    <a:endParaRPr lang="en-US"/>
                  </a:p>
                </p:txBody>
              </p:sp>
            </p:grpSp>
            <p:grpSp>
              <p:nvGrpSpPr>
                <p:cNvPr id="111" name="Group 110">
                  <a:extLst>
                    <a:ext uri="{FF2B5EF4-FFF2-40B4-BE49-F238E27FC236}">
                      <a16:creationId xmlns:a16="http://schemas.microsoft.com/office/drawing/2014/main" id="{960CED31-C7B8-4B6E-BE8C-642B10AD60AB}"/>
                    </a:ext>
                  </a:extLst>
                </p:cNvPr>
                <p:cNvGrpSpPr/>
                <p:nvPr/>
              </p:nvGrpSpPr>
              <p:grpSpPr>
                <a:xfrm rot="458881">
                  <a:off x="6795047" y="3752157"/>
                  <a:ext cx="2261802" cy="1293073"/>
                  <a:chOff x="6419683" y="1357425"/>
                  <a:chExt cx="2261802" cy="1293073"/>
                </a:xfrm>
              </p:grpSpPr>
              <p:sp>
                <p:nvSpPr>
                  <p:cNvPr id="112" name="Freeform: Shape 111">
                    <a:extLst>
                      <a:ext uri="{FF2B5EF4-FFF2-40B4-BE49-F238E27FC236}">
                        <a16:creationId xmlns:a16="http://schemas.microsoft.com/office/drawing/2014/main" id="{33FF5B98-0ABD-4F72-8598-F6535F9EAD4C}"/>
                      </a:ext>
                    </a:extLst>
                  </p:cNvPr>
                  <p:cNvSpPr/>
                  <p:nvPr/>
                </p:nvSpPr>
                <p:spPr>
                  <a:xfrm rot="21252091">
                    <a:off x="7778737" y="1974371"/>
                    <a:ext cx="652494" cy="482278"/>
                  </a:xfrm>
                  <a:custGeom>
                    <a:avLst/>
                    <a:gdLst>
                      <a:gd name="connsiteX0" fmla="*/ 654844 w 657225"/>
                      <a:gd name="connsiteY0" fmla="*/ 7144 h 485775"/>
                      <a:gd name="connsiteX1" fmla="*/ 7144 w 657225"/>
                      <a:gd name="connsiteY1" fmla="*/ 253841 h 485775"/>
                      <a:gd name="connsiteX2" fmla="*/ 19526 w 657225"/>
                      <a:gd name="connsiteY2" fmla="*/ 487204 h 485775"/>
                      <a:gd name="connsiteX3" fmla="*/ 644366 w 657225"/>
                      <a:gd name="connsiteY3" fmla="*/ 225266 h 485775"/>
                    </a:gdLst>
                    <a:ahLst/>
                    <a:cxnLst>
                      <a:cxn ang="0">
                        <a:pos x="connsiteX0" y="connsiteY0"/>
                      </a:cxn>
                      <a:cxn ang="0">
                        <a:pos x="connsiteX1" y="connsiteY1"/>
                      </a:cxn>
                      <a:cxn ang="0">
                        <a:pos x="connsiteX2" y="connsiteY2"/>
                      </a:cxn>
                      <a:cxn ang="0">
                        <a:pos x="connsiteX3" y="connsiteY3"/>
                      </a:cxn>
                    </a:cxnLst>
                    <a:rect l="l" t="t" r="r" b="b"/>
                    <a:pathLst>
                      <a:path w="657225" h="485775">
                        <a:moveTo>
                          <a:pt x="654844" y="7144"/>
                        </a:moveTo>
                        <a:lnTo>
                          <a:pt x="7144" y="253841"/>
                        </a:lnTo>
                        <a:lnTo>
                          <a:pt x="19526" y="487204"/>
                        </a:lnTo>
                        <a:lnTo>
                          <a:pt x="644366" y="225266"/>
                        </a:lnTo>
                        <a:close/>
                      </a:path>
                    </a:pathLst>
                  </a:custGeom>
                  <a:solidFill>
                    <a:schemeClr val="accent1">
                      <a:lumMod val="50000"/>
                    </a:schemeClr>
                  </a:solidFill>
                  <a:ln w="9525" cap="flat">
                    <a:no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C26E853C-F041-49B8-9ECF-09FF7A38EE16}"/>
                      </a:ext>
                    </a:extLst>
                  </p:cNvPr>
                  <p:cNvSpPr/>
                  <p:nvPr/>
                </p:nvSpPr>
                <p:spPr>
                  <a:xfrm rot="21252091">
                    <a:off x="6658666" y="1971617"/>
                    <a:ext cx="1758896" cy="312062"/>
                  </a:xfrm>
                  <a:custGeom>
                    <a:avLst/>
                    <a:gdLst>
                      <a:gd name="connsiteX0" fmla="*/ 1771174 w 1771650"/>
                      <a:gd name="connsiteY0" fmla="*/ 67151 h 314325"/>
                      <a:gd name="connsiteX1" fmla="*/ 1092041 w 1771650"/>
                      <a:gd name="connsiteY1" fmla="*/ 21431 h 314325"/>
                      <a:gd name="connsiteX2" fmla="*/ 865346 w 1771650"/>
                      <a:gd name="connsiteY2" fmla="*/ 7144 h 314325"/>
                      <a:gd name="connsiteX3" fmla="*/ 7144 w 1771650"/>
                      <a:gd name="connsiteY3" fmla="*/ 276701 h 314325"/>
                      <a:gd name="connsiteX4" fmla="*/ 1123474 w 1771650"/>
                      <a:gd name="connsiteY4" fmla="*/ 313849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0" h="314325">
                        <a:moveTo>
                          <a:pt x="1771174" y="67151"/>
                        </a:moveTo>
                        <a:lnTo>
                          <a:pt x="1092041" y="21431"/>
                        </a:lnTo>
                        <a:lnTo>
                          <a:pt x="865346" y="7144"/>
                        </a:lnTo>
                        <a:lnTo>
                          <a:pt x="7144" y="276701"/>
                        </a:lnTo>
                        <a:lnTo>
                          <a:pt x="1123474" y="313849"/>
                        </a:lnTo>
                        <a:close/>
                      </a:path>
                    </a:pathLst>
                  </a:custGeom>
                  <a:solidFill>
                    <a:schemeClr val="accent1"/>
                  </a:solidFill>
                  <a:ln w="9525" cap="flat">
                    <a:no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02ED9AB7-5B63-4973-A53B-3015B12C84E9}"/>
                      </a:ext>
                    </a:extLst>
                  </p:cNvPr>
                  <p:cNvSpPr/>
                  <p:nvPr/>
                </p:nvSpPr>
                <p:spPr>
                  <a:xfrm rot="21252091">
                    <a:off x="6685389" y="2269488"/>
                    <a:ext cx="1134772" cy="274237"/>
                  </a:xfrm>
                  <a:custGeom>
                    <a:avLst/>
                    <a:gdLst>
                      <a:gd name="connsiteX0" fmla="*/ 56674 w 1143000"/>
                      <a:gd name="connsiteY0" fmla="*/ 213836 h 276225"/>
                      <a:gd name="connsiteX1" fmla="*/ 1135856 w 1143000"/>
                      <a:gd name="connsiteY1" fmla="*/ 277654 h 276225"/>
                      <a:gd name="connsiteX2" fmla="*/ 1123474 w 1143000"/>
                      <a:gd name="connsiteY2" fmla="*/ 44291 h 276225"/>
                      <a:gd name="connsiteX3" fmla="*/ 7144 w 11430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143000" h="276225">
                        <a:moveTo>
                          <a:pt x="56674" y="213836"/>
                        </a:moveTo>
                        <a:lnTo>
                          <a:pt x="1135856" y="277654"/>
                        </a:lnTo>
                        <a:lnTo>
                          <a:pt x="1123474" y="44291"/>
                        </a:lnTo>
                        <a:lnTo>
                          <a:pt x="7144" y="7144"/>
                        </a:lnTo>
                        <a:close/>
                      </a:path>
                    </a:pathLst>
                  </a:custGeom>
                  <a:solidFill>
                    <a:schemeClr val="accent1">
                      <a:lumMod val="75000"/>
                    </a:schemeClr>
                  </a:solidFill>
                  <a:ln w="9525"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1EEC5286-FF47-4B3C-8999-470FF8CF12A4}"/>
                      </a:ext>
                    </a:extLst>
                  </p:cNvPr>
                  <p:cNvSpPr/>
                  <p:nvPr/>
                </p:nvSpPr>
                <p:spPr>
                  <a:xfrm rot="21252091">
                    <a:off x="6950881" y="2294199"/>
                    <a:ext cx="283693" cy="236411"/>
                  </a:xfrm>
                  <a:custGeom>
                    <a:avLst/>
                    <a:gdLst>
                      <a:gd name="connsiteX0" fmla="*/ 7144 w 285750"/>
                      <a:gd name="connsiteY0" fmla="*/ 7144 h 238125"/>
                      <a:gd name="connsiteX1" fmla="*/ 232886 w 285750"/>
                      <a:gd name="connsiteY1" fmla="*/ 17621 h 238125"/>
                      <a:gd name="connsiteX2" fmla="*/ 281464 w 285750"/>
                      <a:gd name="connsiteY2" fmla="*/ 234791 h 238125"/>
                      <a:gd name="connsiteX3" fmla="*/ 81439 w 285750"/>
                      <a:gd name="connsiteY3" fmla="*/ 222409 h 238125"/>
                    </a:gdLst>
                    <a:ahLst/>
                    <a:cxnLst>
                      <a:cxn ang="0">
                        <a:pos x="connsiteX0" y="connsiteY0"/>
                      </a:cxn>
                      <a:cxn ang="0">
                        <a:pos x="connsiteX1" y="connsiteY1"/>
                      </a:cxn>
                      <a:cxn ang="0">
                        <a:pos x="connsiteX2" y="connsiteY2"/>
                      </a:cxn>
                      <a:cxn ang="0">
                        <a:pos x="connsiteX3" y="connsiteY3"/>
                      </a:cxn>
                    </a:cxnLst>
                    <a:rect l="l" t="t" r="r" b="b"/>
                    <a:pathLst>
                      <a:path w="285750" h="238125">
                        <a:moveTo>
                          <a:pt x="7144" y="7144"/>
                        </a:moveTo>
                        <a:lnTo>
                          <a:pt x="232886" y="17621"/>
                        </a:lnTo>
                        <a:lnTo>
                          <a:pt x="281464" y="234791"/>
                        </a:lnTo>
                        <a:lnTo>
                          <a:pt x="81439" y="222409"/>
                        </a:lnTo>
                        <a:close/>
                      </a:path>
                    </a:pathLst>
                  </a:custGeom>
                  <a:solidFill>
                    <a:schemeClr val="accent2"/>
                  </a:solidFill>
                  <a:ln w="9525"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5E68AFED-5955-4335-AFCF-E0260B96AB14}"/>
                      </a:ext>
                    </a:extLst>
                  </p:cNvPr>
                  <p:cNvSpPr/>
                  <p:nvPr/>
                </p:nvSpPr>
                <p:spPr>
                  <a:xfrm rot="21252091">
                    <a:off x="6924943" y="1996692"/>
                    <a:ext cx="1011838" cy="283693"/>
                  </a:xfrm>
                  <a:custGeom>
                    <a:avLst/>
                    <a:gdLst>
                      <a:gd name="connsiteX0" fmla="*/ 7144 w 1019175"/>
                      <a:gd name="connsiteY0" fmla="*/ 270986 h 285750"/>
                      <a:gd name="connsiteX1" fmla="*/ 824389 w 1019175"/>
                      <a:gd name="connsiteY1" fmla="*/ 7144 h 285750"/>
                      <a:gd name="connsiteX2" fmla="*/ 1013936 w 1019175"/>
                      <a:gd name="connsiteY2" fmla="*/ 20479 h 285750"/>
                      <a:gd name="connsiteX3" fmla="*/ 232886 w 1019175"/>
                      <a:gd name="connsiteY3" fmla="*/ 281464 h 285750"/>
                    </a:gdLst>
                    <a:ahLst/>
                    <a:cxnLst>
                      <a:cxn ang="0">
                        <a:pos x="connsiteX0" y="connsiteY0"/>
                      </a:cxn>
                      <a:cxn ang="0">
                        <a:pos x="connsiteX1" y="connsiteY1"/>
                      </a:cxn>
                      <a:cxn ang="0">
                        <a:pos x="connsiteX2" y="connsiteY2"/>
                      </a:cxn>
                      <a:cxn ang="0">
                        <a:pos x="connsiteX3" y="connsiteY3"/>
                      </a:cxn>
                    </a:cxnLst>
                    <a:rect l="l" t="t" r="r" b="b"/>
                    <a:pathLst>
                      <a:path w="1019175" h="285750">
                        <a:moveTo>
                          <a:pt x="7144" y="270986"/>
                        </a:moveTo>
                        <a:lnTo>
                          <a:pt x="824389" y="7144"/>
                        </a:lnTo>
                        <a:lnTo>
                          <a:pt x="1013936" y="20479"/>
                        </a:lnTo>
                        <a:lnTo>
                          <a:pt x="232886" y="281464"/>
                        </a:lnTo>
                        <a:close/>
                      </a:path>
                    </a:pathLst>
                  </a:custGeom>
                  <a:solidFill>
                    <a:schemeClr val="accent2"/>
                  </a:solidFill>
                  <a:ln w="9525"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95C3F9F7-2F4A-419F-B9B5-DFE375C4006B}"/>
                      </a:ext>
                    </a:extLst>
                  </p:cNvPr>
                  <p:cNvSpPr/>
                  <p:nvPr/>
                </p:nvSpPr>
                <p:spPr>
                  <a:xfrm rot="21252091">
                    <a:off x="8078664" y="2039683"/>
                    <a:ext cx="160759" cy="293149"/>
                  </a:xfrm>
                  <a:custGeom>
                    <a:avLst/>
                    <a:gdLst>
                      <a:gd name="connsiteX0" fmla="*/ 20479 w 161925"/>
                      <a:gd name="connsiteY0" fmla="*/ 64294 h 295275"/>
                      <a:gd name="connsiteX1" fmla="*/ 7144 w 161925"/>
                      <a:gd name="connsiteY1" fmla="*/ 292894 h 295275"/>
                      <a:gd name="connsiteX2" fmla="*/ 147161 w 161925"/>
                      <a:gd name="connsiteY2" fmla="*/ 234791 h 295275"/>
                      <a:gd name="connsiteX3" fmla="*/ 161449 w 161925"/>
                      <a:gd name="connsiteY3" fmla="*/ 7144 h 295275"/>
                    </a:gdLst>
                    <a:ahLst/>
                    <a:cxnLst>
                      <a:cxn ang="0">
                        <a:pos x="connsiteX0" y="connsiteY0"/>
                      </a:cxn>
                      <a:cxn ang="0">
                        <a:pos x="connsiteX1" y="connsiteY1"/>
                      </a:cxn>
                      <a:cxn ang="0">
                        <a:pos x="connsiteX2" y="connsiteY2"/>
                      </a:cxn>
                      <a:cxn ang="0">
                        <a:pos x="connsiteX3" y="connsiteY3"/>
                      </a:cxn>
                    </a:cxnLst>
                    <a:rect l="l" t="t" r="r" b="b"/>
                    <a:pathLst>
                      <a:path w="161925" h="295275">
                        <a:moveTo>
                          <a:pt x="20479" y="64294"/>
                        </a:moveTo>
                        <a:lnTo>
                          <a:pt x="7144" y="292894"/>
                        </a:lnTo>
                        <a:lnTo>
                          <a:pt x="147161" y="234791"/>
                        </a:lnTo>
                        <a:lnTo>
                          <a:pt x="161449" y="7144"/>
                        </a:lnTo>
                        <a:close/>
                      </a:path>
                    </a:pathLst>
                  </a:custGeom>
                  <a:solidFill>
                    <a:schemeClr val="accent2"/>
                  </a:solidFill>
                  <a:ln w="9525"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BC70C9C1-2973-4158-8769-6FC7603CA8EF}"/>
                      </a:ext>
                    </a:extLst>
                  </p:cNvPr>
                  <p:cNvSpPr/>
                  <p:nvPr/>
                </p:nvSpPr>
                <p:spPr>
                  <a:xfrm rot="21252091">
                    <a:off x="6726327" y="1895624"/>
                    <a:ext cx="765971" cy="293149"/>
                  </a:xfrm>
                  <a:custGeom>
                    <a:avLst/>
                    <a:gdLst>
                      <a:gd name="connsiteX0" fmla="*/ 764381 w 771525"/>
                      <a:gd name="connsiteY0" fmla="*/ 250708 h 295275"/>
                      <a:gd name="connsiteX1" fmla="*/ 7144 w 771525"/>
                      <a:gd name="connsiteY1" fmla="*/ 37347 h 295275"/>
                      <a:gd name="connsiteX2" fmla="*/ 10954 w 771525"/>
                      <a:gd name="connsiteY2" fmla="*/ 288808 h 295275"/>
                      <a:gd name="connsiteX3" fmla="*/ 723424 w 771525"/>
                      <a:gd name="connsiteY3" fmla="*/ 253565 h 295275"/>
                    </a:gdLst>
                    <a:ahLst/>
                    <a:cxnLst>
                      <a:cxn ang="0">
                        <a:pos x="connsiteX0" y="connsiteY0"/>
                      </a:cxn>
                      <a:cxn ang="0">
                        <a:pos x="connsiteX1" y="connsiteY1"/>
                      </a:cxn>
                      <a:cxn ang="0">
                        <a:pos x="connsiteX2" y="connsiteY2"/>
                      </a:cxn>
                      <a:cxn ang="0">
                        <a:pos x="connsiteX3" y="connsiteY3"/>
                      </a:cxn>
                    </a:cxnLst>
                    <a:rect l="l" t="t" r="r" b="b"/>
                    <a:pathLst>
                      <a:path w="771525" h="295275">
                        <a:moveTo>
                          <a:pt x="764381" y="250708"/>
                        </a:moveTo>
                        <a:cubicBezTo>
                          <a:pt x="764381" y="250708"/>
                          <a:pt x="349091" y="-95050"/>
                          <a:pt x="7144" y="37347"/>
                        </a:cubicBezTo>
                        <a:lnTo>
                          <a:pt x="10954" y="288808"/>
                        </a:lnTo>
                        <a:cubicBezTo>
                          <a:pt x="10954" y="288808"/>
                          <a:pt x="544354" y="107833"/>
                          <a:pt x="723424" y="253565"/>
                        </a:cubicBezTo>
                      </a:path>
                    </a:pathLst>
                  </a:custGeom>
                  <a:solidFill>
                    <a:schemeClr val="accent2"/>
                  </a:solidFill>
                  <a:ln w="9525"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EAFE30A6-EC98-4665-AB5D-EB0281FF4C75}"/>
                      </a:ext>
                    </a:extLst>
                  </p:cNvPr>
                  <p:cNvSpPr/>
                  <p:nvPr/>
                </p:nvSpPr>
                <p:spPr>
                  <a:xfrm rot="21252091">
                    <a:off x="7071865" y="2045891"/>
                    <a:ext cx="1163141" cy="113477"/>
                  </a:xfrm>
                  <a:custGeom>
                    <a:avLst/>
                    <a:gdLst>
                      <a:gd name="connsiteX0" fmla="*/ 1164431 w 1171575"/>
                      <a:gd name="connsiteY0" fmla="*/ 51911 h 114300"/>
                      <a:gd name="connsiteX1" fmla="*/ 168116 w 1171575"/>
                      <a:gd name="connsiteY1" fmla="*/ 7144 h 114300"/>
                      <a:gd name="connsiteX2" fmla="*/ 7144 w 1171575"/>
                      <a:gd name="connsiteY2" fmla="*/ 58579 h 114300"/>
                      <a:gd name="connsiteX3" fmla="*/ 1023461 w 1171575"/>
                      <a:gd name="connsiteY3" fmla="*/ 109061 h 114300"/>
                    </a:gdLst>
                    <a:ahLst/>
                    <a:cxnLst>
                      <a:cxn ang="0">
                        <a:pos x="connsiteX0" y="connsiteY0"/>
                      </a:cxn>
                      <a:cxn ang="0">
                        <a:pos x="connsiteX1" y="connsiteY1"/>
                      </a:cxn>
                      <a:cxn ang="0">
                        <a:pos x="connsiteX2" y="connsiteY2"/>
                      </a:cxn>
                      <a:cxn ang="0">
                        <a:pos x="connsiteX3" y="connsiteY3"/>
                      </a:cxn>
                    </a:cxnLst>
                    <a:rect l="l" t="t" r="r" b="b"/>
                    <a:pathLst>
                      <a:path w="1171575" h="114300">
                        <a:moveTo>
                          <a:pt x="1164431" y="51911"/>
                        </a:moveTo>
                        <a:lnTo>
                          <a:pt x="168116" y="7144"/>
                        </a:lnTo>
                        <a:lnTo>
                          <a:pt x="7144" y="58579"/>
                        </a:lnTo>
                        <a:lnTo>
                          <a:pt x="1023461" y="109061"/>
                        </a:lnTo>
                        <a:close/>
                      </a:path>
                    </a:pathLst>
                  </a:custGeom>
                  <a:solidFill>
                    <a:schemeClr val="accent2"/>
                  </a:solidFill>
                  <a:ln w="9525" cap="flat">
                    <a:no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89C04AE0-F330-485C-9956-43CCCDA51A64}"/>
                      </a:ext>
                    </a:extLst>
                  </p:cNvPr>
                  <p:cNvSpPr/>
                  <p:nvPr/>
                </p:nvSpPr>
                <p:spPr>
                  <a:xfrm rot="21252091">
                    <a:off x="6872348" y="1509246"/>
                    <a:ext cx="661950" cy="633581"/>
                  </a:xfrm>
                  <a:custGeom>
                    <a:avLst/>
                    <a:gdLst>
                      <a:gd name="connsiteX0" fmla="*/ 7144 w 666750"/>
                      <a:gd name="connsiteY0" fmla="*/ 332026 h 638175"/>
                      <a:gd name="connsiteX1" fmla="*/ 565309 w 666750"/>
                      <a:gd name="connsiteY1" fmla="*/ 635874 h 638175"/>
                      <a:gd name="connsiteX2" fmla="*/ 668179 w 666750"/>
                      <a:gd name="connsiteY2" fmla="*/ 607299 h 638175"/>
                      <a:gd name="connsiteX3" fmla="*/ 227171 w 666750"/>
                      <a:gd name="connsiteY3" fmla="*/ 321549 h 638175"/>
                      <a:gd name="connsiteX4" fmla="*/ 227171 w 666750"/>
                      <a:gd name="connsiteY4" fmla="*/ 321549 h 638175"/>
                      <a:gd name="connsiteX5" fmla="*/ 366236 w 666750"/>
                      <a:gd name="connsiteY5" fmla="*/ 71041 h 638175"/>
                      <a:gd name="connsiteX6" fmla="*/ 366236 w 666750"/>
                      <a:gd name="connsiteY6" fmla="*/ 71041 h 638175"/>
                      <a:gd name="connsiteX7" fmla="*/ 326231 w 666750"/>
                      <a:gd name="connsiteY7" fmla="*/ 10081 h 638175"/>
                      <a:gd name="connsiteX8" fmla="*/ 199549 w 666750"/>
                      <a:gd name="connsiteY8" fmla="*/ 60564 h 638175"/>
                      <a:gd name="connsiteX9" fmla="*/ 70009 w 666750"/>
                      <a:gd name="connsiteY9" fmla="*/ 185341 h 638175"/>
                      <a:gd name="connsiteX10" fmla="*/ 7144 w 666750"/>
                      <a:gd name="connsiteY10" fmla="*/ 332026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0" h="638175">
                        <a:moveTo>
                          <a:pt x="7144" y="332026"/>
                        </a:moveTo>
                        <a:cubicBezTo>
                          <a:pt x="7144" y="332026"/>
                          <a:pt x="260509" y="625396"/>
                          <a:pt x="565309" y="635874"/>
                        </a:cubicBezTo>
                        <a:cubicBezTo>
                          <a:pt x="635794" y="628254"/>
                          <a:pt x="668179" y="607299"/>
                          <a:pt x="668179" y="607299"/>
                        </a:cubicBezTo>
                        <a:lnTo>
                          <a:pt x="227171" y="321549"/>
                        </a:lnTo>
                        <a:lnTo>
                          <a:pt x="227171" y="321549"/>
                        </a:lnTo>
                        <a:cubicBezTo>
                          <a:pt x="249079" y="226299"/>
                          <a:pt x="296704" y="139621"/>
                          <a:pt x="366236" y="71041"/>
                        </a:cubicBezTo>
                        <a:lnTo>
                          <a:pt x="366236" y="71041"/>
                        </a:lnTo>
                        <a:cubicBezTo>
                          <a:pt x="394811" y="42466"/>
                          <a:pt x="364331" y="-5159"/>
                          <a:pt x="326231" y="10081"/>
                        </a:cubicBezTo>
                        <a:lnTo>
                          <a:pt x="199549" y="60564"/>
                        </a:lnTo>
                        <a:lnTo>
                          <a:pt x="70009" y="185341"/>
                        </a:lnTo>
                        <a:lnTo>
                          <a:pt x="7144" y="332026"/>
                        </a:lnTo>
                        <a:close/>
                      </a:path>
                    </a:pathLst>
                  </a:custGeom>
                  <a:solidFill>
                    <a:schemeClr val="accent2">
                      <a:lumMod val="50000"/>
                    </a:schemeClr>
                  </a:solidFill>
                  <a:ln w="9525" cap="flat">
                    <a:no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B4954607-9560-48B6-A647-B646E880FC17}"/>
                      </a:ext>
                    </a:extLst>
                  </p:cNvPr>
                  <p:cNvSpPr/>
                  <p:nvPr/>
                </p:nvSpPr>
                <p:spPr>
                  <a:xfrm rot="21252091">
                    <a:off x="6868046" y="1432826"/>
                    <a:ext cx="699776" cy="699776"/>
                  </a:xfrm>
                  <a:custGeom>
                    <a:avLst/>
                    <a:gdLst>
                      <a:gd name="connsiteX0" fmla="*/ 636746 w 704850"/>
                      <a:gd name="connsiteY0" fmla="*/ 703518 h 704850"/>
                      <a:gd name="connsiteX1" fmla="*/ 388144 w 704850"/>
                      <a:gd name="connsiteY1" fmla="*/ 256796 h 704850"/>
                      <a:gd name="connsiteX2" fmla="*/ 363379 w 704850"/>
                      <a:gd name="connsiteY2" fmla="*/ 239651 h 704850"/>
                      <a:gd name="connsiteX3" fmla="*/ 173831 w 704850"/>
                      <a:gd name="connsiteY3" fmla="*/ 264416 h 704850"/>
                      <a:gd name="connsiteX4" fmla="*/ 7144 w 704850"/>
                      <a:gd name="connsiteY4" fmla="*/ 406338 h 704850"/>
                      <a:gd name="connsiteX5" fmla="*/ 70009 w 704850"/>
                      <a:gd name="connsiteY5" fmla="*/ 260606 h 704850"/>
                      <a:gd name="connsiteX6" fmla="*/ 147161 w 704850"/>
                      <a:gd name="connsiteY6" fmla="*/ 151068 h 704850"/>
                      <a:gd name="connsiteX7" fmla="*/ 147161 w 704850"/>
                      <a:gd name="connsiteY7" fmla="*/ 151068 h 704850"/>
                      <a:gd name="connsiteX8" fmla="*/ 367189 w 704850"/>
                      <a:gd name="connsiteY8" fmla="*/ 12003 h 704850"/>
                      <a:gd name="connsiteX9" fmla="*/ 441484 w 704850"/>
                      <a:gd name="connsiteY9" fmla="*/ 8193 h 704850"/>
                      <a:gd name="connsiteX10" fmla="*/ 511969 w 704850"/>
                      <a:gd name="connsiteY10" fmla="*/ 51056 h 704850"/>
                      <a:gd name="connsiteX11" fmla="*/ 702469 w 704850"/>
                      <a:gd name="connsiteY11" fmla="*/ 660656 h 704850"/>
                      <a:gd name="connsiteX12" fmla="*/ 636746 w 704850"/>
                      <a:gd name="connsiteY12" fmla="*/ 703518 h 70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04850" h="704850">
                        <a:moveTo>
                          <a:pt x="636746" y="703518"/>
                        </a:moveTo>
                        <a:lnTo>
                          <a:pt x="388144" y="256796"/>
                        </a:lnTo>
                        <a:cubicBezTo>
                          <a:pt x="383381" y="247271"/>
                          <a:pt x="373856" y="241556"/>
                          <a:pt x="363379" y="239651"/>
                        </a:cubicBezTo>
                        <a:cubicBezTo>
                          <a:pt x="331946" y="234888"/>
                          <a:pt x="259556" y="230126"/>
                          <a:pt x="173831" y="264416"/>
                        </a:cubicBezTo>
                        <a:cubicBezTo>
                          <a:pt x="57626" y="310136"/>
                          <a:pt x="7144" y="406338"/>
                          <a:pt x="7144" y="406338"/>
                        </a:cubicBezTo>
                        <a:lnTo>
                          <a:pt x="70009" y="260606"/>
                        </a:lnTo>
                        <a:cubicBezTo>
                          <a:pt x="88106" y="218696"/>
                          <a:pt x="113824" y="181548"/>
                          <a:pt x="147161" y="151068"/>
                        </a:cubicBezTo>
                        <a:lnTo>
                          <a:pt x="147161" y="151068"/>
                        </a:lnTo>
                        <a:cubicBezTo>
                          <a:pt x="208121" y="92966"/>
                          <a:pt x="284321" y="26291"/>
                          <a:pt x="367189" y="12003"/>
                        </a:cubicBezTo>
                        <a:lnTo>
                          <a:pt x="441484" y="8193"/>
                        </a:lnTo>
                        <a:cubicBezTo>
                          <a:pt x="471964" y="2478"/>
                          <a:pt x="502444" y="20576"/>
                          <a:pt x="511969" y="51056"/>
                        </a:cubicBezTo>
                        <a:lnTo>
                          <a:pt x="702469" y="660656"/>
                        </a:lnTo>
                        <a:lnTo>
                          <a:pt x="636746" y="703518"/>
                        </a:lnTo>
                        <a:close/>
                      </a:path>
                    </a:pathLst>
                  </a:custGeom>
                  <a:solidFill>
                    <a:schemeClr val="accent2"/>
                  </a:solidFill>
                  <a:ln w="9525" cap="flat">
                    <a:no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FFD6595-6DFD-4747-89AA-7E4806C07B9D}"/>
                      </a:ext>
                    </a:extLst>
                  </p:cNvPr>
                  <p:cNvSpPr/>
                  <p:nvPr/>
                </p:nvSpPr>
                <p:spPr>
                  <a:xfrm rot="21252091">
                    <a:off x="7592942" y="1804861"/>
                    <a:ext cx="729815" cy="279312"/>
                  </a:xfrm>
                  <a:custGeom>
                    <a:avLst/>
                    <a:gdLst>
                      <a:gd name="connsiteX0" fmla="*/ 7144 w 771525"/>
                      <a:gd name="connsiteY0" fmla="*/ 250708 h 295275"/>
                      <a:gd name="connsiteX1" fmla="*/ 764381 w 771525"/>
                      <a:gd name="connsiteY1" fmla="*/ 37347 h 295275"/>
                      <a:gd name="connsiteX2" fmla="*/ 760571 w 771525"/>
                      <a:gd name="connsiteY2" fmla="*/ 288808 h 295275"/>
                      <a:gd name="connsiteX3" fmla="*/ 48101 w 771525"/>
                      <a:gd name="connsiteY3" fmla="*/ 253565 h 295275"/>
                    </a:gdLst>
                    <a:ahLst/>
                    <a:cxnLst>
                      <a:cxn ang="0">
                        <a:pos x="connsiteX0" y="connsiteY0"/>
                      </a:cxn>
                      <a:cxn ang="0">
                        <a:pos x="connsiteX1" y="connsiteY1"/>
                      </a:cxn>
                      <a:cxn ang="0">
                        <a:pos x="connsiteX2" y="connsiteY2"/>
                      </a:cxn>
                      <a:cxn ang="0">
                        <a:pos x="connsiteX3" y="connsiteY3"/>
                      </a:cxn>
                    </a:cxnLst>
                    <a:rect l="l" t="t" r="r" b="b"/>
                    <a:pathLst>
                      <a:path w="771525" h="295275">
                        <a:moveTo>
                          <a:pt x="7144" y="250708"/>
                        </a:moveTo>
                        <a:cubicBezTo>
                          <a:pt x="7144" y="250708"/>
                          <a:pt x="422434" y="-95050"/>
                          <a:pt x="764381" y="37347"/>
                        </a:cubicBezTo>
                        <a:lnTo>
                          <a:pt x="760571" y="288808"/>
                        </a:lnTo>
                        <a:cubicBezTo>
                          <a:pt x="760571" y="288808"/>
                          <a:pt x="227171" y="107832"/>
                          <a:pt x="48101" y="253565"/>
                        </a:cubicBezTo>
                      </a:path>
                    </a:pathLst>
                  </a:custGeom>
                  <a:solidFill>
                    <a:schemeClr val="accent2"/>
                  </a:solidFill>
                  <a:ln w="9525" cap="flat">
                    <a:no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8A345A60-52B5-4296-BE26-1AF4B08141EF}"/>
                      </a:ext>
                    </a:extLst>
                  </p:cNvPr>
                  <p:cNvSpPr/>
                  <p:nvPr/>
                </p:nvSpPr>
                <p:spPr>
                  <a:xfrm rot="21252091">
                    <a:off x="7522601" y="1390100"/>
                    <a:ext cx="595755" cy="671407"/>
                  </a:xfrm>
                  <a:custGeom>
                    <a:avLst/>
                    <a:gdLst>
                      <a:gd name="connsiteX0" fmla="*/ 595789 w 600075"/>
                      <a:gd name="connsiteY0" fmla="*/ 255366 h 676275"/>
                      <a:gd name="connsiteX1" fmla="*/ 113824 w 600075"/>
                      <a:gd name="connsiteY1" fmla="*/ 669704 h 676275"/>
                      <a:gd name="connsiteX2" fmla="*/ 7144 w 600075"/>
                      <a:gd name="connsiteY2" fmla="*/ 663989 h 676275"/>
                      <a:gd name="connsiteX3" fmla="*/ 378619 w 600075"/>
                      <a:gd name="connsiteY3" fmla="*/ 291561 h 676275"/>
                      <a:gd name="connsiteX4" fmla="*/ 378619 w 600075"/>
                      <a:gd name="connsiteY4" fmla="*/ 291561 h 676275"/>
                      <a:gd name="connsiteX5" fmla="*/ 190024 w 600075"/>
                      <a:gd name="connsiteY5" fmla="*/ 76296 h 676275"/>
                      <a:gd name="connsiteX6" fmla="*/ 190024 w 600075"/>
                      <a:gd name="connsiteY6" fmla="*/ 76296 h 676275"/>
                      <a:gd name="connsiteX7" fmla="*/ 216694 w 600075"/>
                      <a:gd name="connsiteY7" fmla="*/ 7716 h 676275"/>
                      <a:gd name="connsiteX8" fmla="*/ 349091 w 600075"/>
                      <a:gd name="connsiteY8" fmla="*/ 29624 h 676275"/>
                      <a:gd name="connsiteX9" fmla="*/ 502444 w 600075"/>
                      <a:gd name="connsiteY9" fmla="*/ 125826 h 676275"/>
                      <a:gd name="connsiteX10" fmla="*/ 595789 w 600075"/>
                      <a:gd name="connsiteY10" fmla="*/ 255366 h 676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075" h="676275">
                        <a:moveTo>
                          <a:pt x="595789" y="255366"/>
                        </a:moveTo>
                        <a:cubicBezTo>
                          <a:pt x="595789" y="255366"/>
                          <a:pt x="410051" y="595409"/>
                          <a:pt x="113824" y="669704"/>
                        </a:cubicBezTo>
                        <a:cubicBezTo>
                          <a:pt x="43339" y="677324"/>
                          <a:pt x="7144" y="663989"/>
                          <a:pt x="7144" y="663989"/>
                        </a:cubicBezTo>
                        <a:lnTo>
                          <a:pt x="378619" y="291561"/>
                        </a:lnTo>
                        <a:lnTo>
                          <a:pt x="378619" y="291561"/>
                        </a:lnTo>
                        <a:cubicBezTo>
                          <a:pt x="337661" y="202979"/>
                          <a:pt x="271939" y="128684"/>
                          <a:pt x="190024" y="76296"/>
                        </a:cubicBezTo>
                        <a:lnTo>
                          <a:pt x="190024" y="76296"/>
                        </a:lnTo>
                        <a:cubicBezTo>
                          <a:pt x="155734" y="54389"/>
                          <a:pt x="176689" y="1049"/>
                          <a:pt x="216694" y="7716"/>
                        </a:cubicBezTo>
                        <a:lnTo>
                          <a:pt x="349091" y="29624"/>
                        </a:lnTo>
                        <a:lnTo>
                          <a:pt x="502444" y="125826"/>
                        </a:lnTo>
                        <a:lnTo>
                          <a:pt x="595789" y="255366"/>
                        </a:lnTo>
                        <a:close/>
                      </a:path>
                    </a:pathLst>
                  </a:custGeom>
                  <a:solidFill>
                    <a:schemeClr val="accent2">
                      <a:lumMod val="50000"/>
                    </a:schemeClr>
                  </a:solidFill>
                  <a:ln w="9525" cap="flat">
                    <a:no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35B67ACF-0D95-430B-8E91-1AD5DD418F08}"/>
                      </a:ext>
                    </a:extLst>
                  </p:cNvPr>
                  <p:cNvSpPr/>
                  <p:nvPr/>
                </p:nvSpPr>
                <p:spPr>
                  <a:xfrm rot="21252091">
                    <a:off x="7483280" y="1357425"/>
                    <a:ext cx="633581" cy="709232"/>
                  </a:xfrm>
                  <a:custGeom>
                    <a:avLst/>
                    <a:gdLst>
                      <a:gd name="connsiteX0" fmla="*/ 80486 w 638175"/>
                      <a:gd name="connsiteY0" fmla="*/ 712242 h 714375"/>
                      <a:gd name="connsiteX1" fmla="*/ 229076 w 638175"/>
                      <a:gd name="connsiteY1" fmla="*/ 223609 h 714375"/>
                      <a:gd name="connsiteX2" fmla="*/ 250031 w 638175"/>
                      <a:gd name="connsiteY2" fmla="*/ 201702 h 714375"/>
                      <a:gd name="connsiteX3" fmla="*/ 440531 w 638175"/>
                      <a:gd name="connsiteY3" fmla="*/ 186462 h 714375"/>
                      <a:gd name="connsiteX4" fmla="*/ 632936 w 638175"/>
                      <a:gd name="connsiteY4" fmla="*/ 290284 h 714375"/>
                      <a:gd name="connsiteX5" fmla="*/ 540544 w 638175"/>
                      <a:gd name="connsiteY5" fmla="*/ 160744 h 714375"/>
                      <a:gd name="connsiteX6" fmla="*/ 442436 w 638175"/>
                      <a:gd name="connsiteY6" fmla="*/ 69304 h 714375"/>
                      <a:gd name="connsiteX7" fmla="*/ 442436 w 638175"/>
                      <a:gd name="connsiteY7" fmla="*/ 69304 h 714375"/>
                      <a:gd name="connsiteX8" fmla="*/ 204311 w 638175"/>
                      <a:gd name="connsiteY8" fmla="*/ 7392 h 714375"/>
                      <a:gd name="connsiteX9" fmla="*/ 129064 w 638175"/>
                      <a:gd name="connsiteY9" fmla="*/ 10249 h 714375"/>
                      <a:gd name="connsiteX10" fmla="*/ 69056 w 638175"/>
                      <a:gd name="connsiteY10" fmla="*/ 66447 h 714375"/>
                      <a:gd name="connsiteX11" fmla="*/ 7144 w 638175"/>
                      <a:gd name="connsiteY11" fmla="*/ 683667 h 714375"/>
                      <a:gd name="connsiteX12" fmla="*/ 80486 w 638175"/>
                      <a:gd name="connsiteY12" fmla="*/ 712242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38175" h="714375">
                        <a:moveTo>
                          <a:pt x="80486" y="712242"/>
                        </a:moveTo>
                        <a:lnTo>
                          <a:pt x="229076" y="223609"/>
                        </a:lnTo>
                        <a:cubicBezTo>
                          <a:pt x="231934" y="213132"/>
                          <a:pt x="239554" y="205512"/>
                          <a:pt x="250031" y="201702"/>
                        </a:cubicBezTo>
                        <a:cubicBezTo>
                          <a:pt x="279559" y="190272"/>
                          <a:pt x="349091" y="171222"/>
                          <a:pt x="440531" y="186462"/>
                        </a:cubicBezTo>
                        <a:cubicBezTo>
                          <a:pt x="564356" y="207417"/>
                          <a:pt x="632936" y="290284"/>
                          <a:pt x="632936" y="290284"/>
                        </a:cubicBezTo>
                        <a:lnTo>
                          <a:pt x="540544" y="160744"/>
                        </a:lnTo>
                        <a:cubicBezTo>
                          <a:pt x="513874" y="123597"/>
                          <a:pt x="480536" y="93117"/>
                          <a:pt x="442436" y="69304"/>
                        </a:cubicBezTo>
                        <a:lnTo>
                          <a:pt x="442436" y="69304"/>
                        </a:lnTo>
                        <a:cubicBezTo>
                          <a:pt x="370999" y="26442"/>
                          <a:pt x="288131" y="4534"/>
                          <a:pt x="204311" y="7392"/>
                        </a:cubicBezTo>
                        <a:lnTo>
                          <a:pt x="129064" y="10249"/>
                        </a:lnTo>
                        <a:cubicBezTo>
                          <a:pt x="97631" y="11202"/>
                          <a:pt x="71914" y="35967"/>
                          <a:pt x="69056" y="66447"/>
                        </a:cubicBezTo>
                        <a:lnTo>
                          <a:pt x="7144" y="683667"/>
                        </a:lnTo>
                        <a:lnTo>
                          <a:pt x="80486" y="712242"/>
                        </a:lnTo>
                        <a:close/>
                      </a:path>
                    </a:pathLst>
                  </a:custGeom>
                  <a:solidFill>
                    <a:schemeClr val="accent2"/>
                  </a:solidFill>
                  <a:ln w="9525" cap="flat">
                    <a:no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E3EF95A2-D8B3-4BB8-BD70-BC36E427F5F2}"/>
                      </a:ext>
                    </a:extLst>
                  </p:cNvPr>
                  <p:cNvSpPr/>
                  <p:nvPr/>
                </p:nvSpPr>
                <p:spPr>
                  <a:xfrm rot="21252091">
                    <a:off x="8064027" y="1806790"/>
                    <a:ext cx="324362" cy="459513"/>
                  </a:xfrm>
                  <a:custGeom>
                    <a:avLst/>
                    <a:gdLst>
                      <a:gd name="connsiteX0" fmla="*/ 277654 w 342900"/>
                      <a:gd name="connsiteY0" fmla="*/ 7144 h 485775"/>
                      <a:gd name="connsiteX1" fmla="*/ 7144 w 342900"/>
                      <a:gd name="connsiteY1" fmla="*/ 296704 h 485775"/>
                      <a:gd name="connsiteX2" fmla="*/ 154781 w 342900"/>
                      <a:gd name="connsiteY2" fmla="*/ 484346 h 485775"/>
                      <a:gd name="connsiteX3" fmla="*/ 337661 w 342900"/>
                      <a:gd name="connsiteY3" fmla="*/ 301466 h 485775"/>
                      <a:gd name="connsiteX4" fmla="*/ 277654 w 342900"/>
                      <a:gd name="connsiteY4" fmla="*/ 7144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85775">
                        <a:moveTo>
                          <a:pt x="277654" y="7144"/>
                        </a:moveTo>
                        <a:cubicBezTo>
                          <a:pt x="277654" y="7144"/>
                          <a:pt x="263366" y="139541"/>
                          <a:pt x="7144" y="296704"/>
                        </a:cubicBezTo>
                        <a:lnTo>
                          <a:pt x="154781" y="484346"/>
                        </a:lnTo>
                        <a:cubicBezTo>
                          <a:pt x="154781" y="484346"/>
                          <a:pt x="290989" y="442436"/>
                          <a:pt x="337661" y="301466"/>
                        </a:cubicBezTo>
                        <a:lnTo>
                          <a:pt x="277654" y="7144"/>
                        </a:lnTo>
                        <a:close/>
                      </a:path>
                    </a:pathLst>
                  </a:custGeom>
                  <a:solidFill>
                    <a:schemeClr val="accent2">
                      <a:lumMod val="75000"/>
                    </a:schemeClr>
                  </a:solidFill>
                  <a:ln w="9525" cap="flat">
                    <a:no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46919C01-E29A-4447-9B69-8AF6A6325DFA}"/>
                      </a:ext>
                    </a:extLst>
                  </p:cNvPr>
                  <p:cNvSpPr/>
                  <p:nvPr/>
                </p:nvSpPr>
                <p:spPr>
                  <a:xfrm rot="21252091">
                    <a:off x="8086821" y="2064951"/>
                    <a:ext cx="594664" cy="378423"/>
                  </a:xfrm>
                  <a:custGeom>
                    <a:avLst/>
                    <a:gdLst>
                      <a:gd name="connsiteX0" fmla="*/ 7144 w 628650"/>
                      <a:gd name="connsiteY0" fmla="*/ 7144 h 400050"/>
                      <a:gd name="connsiteX1" fmla="*/ 332899 w 628650"/>
                      <a:gd name="connsiteY1" fmla="*/ 111919 h 400050"/>
                      <a:gd name="connsiteX2" fmla="*/ 625316 w 628650"/>
                      <a:gd name="connsiteY2" fmla="*/ 128111 h 400050"/>
                      <a:gd name="connsiteX3" fmla="*/ 536734 w 628650"/>
                      <a:gd name="connsiteY3" fmla="*/ 252889 h 400050"/>
                      <a:gd name="connsiteX4" fmla="*/ 596741 w 628650"/>
                      <a:gd name="connsiteY4" fmla="*/ 398621 h 400050"/>
                      <a:gd name="connsiteX5" fmla="*/ 360521 w 628650"/>
                      <a:gd name="connsiteY5" fmla="*/ 383381 h 400050"/>
                      <a:gd name="connsiteX6" fmla="*/ 122396 w 628650"/>
                      <a:gd name="connsiteY6" fmla="*/ 314801 h 400050"/>
                      <a:gd name="connsiteX7" fmla="*/ 7144 w 628650"/>
                      <a:gd name="connsiteY7"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650" h="400050">
                        <a:moveTo>
                          <a:pt x="7144" y="7144"/>
                        </a:moveTo>
                        <a:cubicBezTo>
                          <a:pt x="7144" y="7144"/>
                          <a:pt x="110966" y="119539"/>
                          <a:pt x="332899" y="111919"/>
                        </a:cubicBezTo>
                        <a:cubicBezTo>
                          <a:pt x="554831" y="104299"/>
                          <a:pt x="625316" y="128111"/>
                          <a:pt x="625316" y="128111"/>
                        </a:cubicBezTo>
                        <a:lnTo>
                          <a:pt x="536734" y="252889"/>
                        </a:lnTo>
                        <a:lnTo>
                          <a:pt x="596741" y="398621"/>
                        </a:lnTo>
                        <a:cubicBezTo>
                          <a:pt x="596741" y="398621"/>
                          <a:pt x="496729" y="373856"/>
                          <a:pt x="360521" y="383381"/>
                        </a:cubicBezTo>
                        <a:cubicBezTo>
                          <a:pt x="224314" y="393859"/>
                          <a:pt x="122396" y="314801"/>
                          <a:pt x="122396" y="314801"/>
                        </a:cubicBezTo>
                        <a:lnTo>
                          <a:pt x="7144" y="7144"/>
                        </a:lnTo>
                        <a:close/>
                      </a:path>
                    </a:pathLst>
                  </a:custGeom>
                  <a:solidFill>
                    <a:schemeClr val="accent2">
                      <a:lumMod val="50000"/>
                    </a:schemeClr>
                  </a:solidFill>
                  <a:ln w="9525" cap="flat">
                    <a:no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CFECCD99-7EE9-4D35-8DA1-D102EB9BE20E}"/>
                      </a:ext>
                    </a:extLst>
                  </p:cNvPr>
                  <p:cNvSpPr/>
                  <p:nvPr/>
                </p:nvSpPr>
                <p:spPr>
                  <a:xfrm rot="21252091">
                    <a:off x="6680729" y="1952489"/>
                    <a:ext cx="340432" cy="482278"/>
                  </a:xfrm>
                  <a:custGeom>
                    <a:avLst/>
                    <a:gdLst>
                      <a:gd name="connsiteX0" fmla="*/ 67151 w 342900"/>
                      <a:gd name="connsiteY0" fmla="*/ 7144 h 485775"/>
                      <a:gd name="connsiteX1" fmla="*/ 337661 w 342900"/>
                      <a:gd name="connsiteY1" fmla="*/ 296704 h 485775"/>
                      <a:gd name="connsiteX2" fmla="*/ 190024 w 342900"/>
                      <a:gd name="connsiteY2" fmla="*/ 484346 h 485775"/>
                      <a:gd name="connsiteX3" fmla="*/ 7144 w 342900"/>
                      <a:gd name="connsiteY3" fmla="*/ 301466 h 485775"/>
                      <a:gd name="connsiteX4" fmla="*/ 67151 w 342900"/>
                      <a:gd name="connsiteY4" fmla="*/ 7144 h 485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900" h="485775">
                        <a:moveTo>
                          <a:pt x="67151" y="7144"/>
                        </a:moveTo>
                        <a:cubicBezTo>
                          <a:pt x="67151" y="7144"/>
                          <a:pt x="81439" y="139541"/>
                          <a:pt x="337661" y="296704"/>
                        </a:cubicBezTo>
                        <a:lnTo>
                          <a:pt x="190024" y="484346"/>
                        </a:lnTo>
                        <a:cubicBezTo>
                          <a:pt x="190024" y="484346"/>
                          <a:pt x="53816" y="442436"/>
                          <a:pt x="7144" y="301466"/>
                        </a:cubicBezTo>
                        <a:lnTo>
                          <a:pt x="67151" y="7144"/>
                        </a:lnTo>
                        <a:close/>
                      </a:path>
                    </a:pathLst>
                  </a:custGeom>
                  <a:solidFill>
                    <a:schemeClr val="accent2">
                      <a:lumMod val="75000"/>
                    </a:schemeClr>
                  </a:solidFill>
                  <a:ln w="9525" cap="flat">
                    <a:no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5AB07A0A-86A3-45AA-B08F-14546DDC6270}"/>
                      </a:ext>
                    </a:extLst>
                  </p:cNvPr>
                  <p:cNvSpPr/>
                  <p:nvPr/>
                </p:nvSpPr>
                <p:spPr>
                  <a:xfrm rot="21252091">
                    <a:off x="6419683" y="2253328"/>
                    <a:ext cx="624124" cy="397170"/>
                  </a:xfrm>
                  <a:custGeom>
                    <a:avLst/>
                    <a:gdLst>
                      <a:gd name="connsiteX0" fmla="*/ 625316 w 628650"/>
                      <a:gd name="connsiteY0" fmla="*/ 7144 h 400050"/>
                      <a:gd name="connsiteX1" fmla="*/ 299561 w 628650"/>
                      <a:gd name="connsiteY1" fmla="*/ 111919 h 400050"/>
                      <a:gd name="connsiteX2" fmla="*/ 7144 w 628650"/>
                      <a:gd name="connsiteY2" fmla="*/ 128111 h 400050"/>
                      <a:gd name="connsiteX3" fmla="*/ 95726 w 628650"/>
                      <a:gd name="connsiteY3" fmla="*/ 252889 h 400050"/>
                      <a:gd name="connsiteX4" fmla="*/ 35719 w 628650"/>
                      <a:gd name="connsiteY4" fmla="*/ 397669 h 400050"/>
                      <a:gd name="connsiteX5" fmla="*/ 271939 w 628650"/>
                      <a:gd name="connsiteY5" fmla="*/ 382429 h 400050"/>
                      <a:gd name="connsiteX6" fmla="*/ 510064 w 628650"/>
                      <a:gd name="connsiteY6" fmla="*/ 313849 h 400050"/>
                      <a:gd name="connsiteX7" fmla="*/ 625316 w 628650"/>
                      <a:gd name="connsiteY7" fmla="*/ 7144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8650" h="400050">
                        <a:moveTo>
                          <a:pt x="625316" y="7144"/>
                        </a:moveTo>
                        <a:cubicBezTo>
                          <a:pt x="625316" y="7144"/>
                          <a:pt x="521494" y="119539"/>
                          <a:pt x="299561" y="111919"/>
                        </a:cubicBezTo>
                        <a:cubicBezTo>
                          <a:pt x="76676" y="104299"/>
                          <a:pt x="7144" y="128111"/>
                          <a:pt x="7144" y="128111"/>
                        </a:cubicBezTo>
                        <a:lnTo>
                          <a:pt x="95726" y="252889"/>
                        </a:lnTo>
                        <a:lnTo>
                          <a:pt x="35719" y="397669"/>
                        </a:lnTo>
                        <a:cubicBezTo>
                          <a:pt x="35719" y="397669"/>
                          <a:pt x="135731" y="372904"/>
                          <a:pt x="271939" y="382429"/>
                        </a:cubicBezTo>
                        <a:cubicBezTo>
                          <a:pt x="408146" y="392906"/>
                          <a:pt x="510064" y="313849"/>
                          <a:pt x="510064" y="313849"/>
                        </a:cubicBezTo>
                        <a:lnTo>
                          <a:pt x="625316" y="7144"/>
                        </a:lnTo>
                        <a:close/>
                      </a:path>
                    </a:pathLst>
                  </a:custGeom>
                  <a:solidFill>
                    <a:schemeClr val="accent2">
                      <a:lumMod val="50000"/>
                    </a:schemeClr>
                  </a:solidFill>
                  <a:ln w="9525" cap="flat">
                    <a:noFill/>
                    <a:prstDash val="solid"/>
                    <a:miter/>
                  </a:ln>
                </p:spPr>
                <p:txBody>
                  <a:bodyPr rtlCol="0" anchor="ctr"/>
                  <a:lstStyle/>
                  <a:p>
                    <a:endParaRPr lang="en-US"/>
                  </a:p>
                </p:txBody>
              </p:sp>
            </p:grpSp>
          </p:grpSp>
          <p:grpSp>
            <p:nvGrpSpPr>
              <p:cNvPr id="60" name="Group 59">
                <a:extLst>
                  <a:ext uri="{FF2B5EF4-FFF2-40B4-BE49-F238E27FC236}">
                    <a16:creationId xmlns:a16="http://schemas.microsoft.com/office/drawing/2014/main" id="{F242BC69-2CB6-44BD-AEB0-2F8E51E493F9}"/>
                  </a:ext>
                </a:extLst>
              </p:cNvPr>
              <p:cNvGrpSpPr/>
              <p:nvPr/>
            </p:nvGrpSpPr>
            <p:grpSpPr>
              <a:xfrm flipH="1">
                <a:off x="1285247" y="5026255"/>
                <a:ext cx="1630555" cy="1368994"/>
                <a:chOff x="7642457" y="1819774"/>
                <a:chExt cx="1788937" cy="1501970"/>
              </a:xfrm>
              <a:effectLst>
                <a:outerShdw blurRad="63500" sx="102000" sy="102000" algn="ctr" rotWithShape="0">
                  <a:prstClr val="black">
                    <a:alpha val="40000"/>
                  </a:prstClr>
                </a:outerShdw>
              </a:effectLst>
            </p:grpSpPr>
            <p:sp>
              <p:nvSpPr>
                <p:cNvPr id="103" name="Freeform: Shape 102">
                  <a:extLst>
                    <a:ext uri="{FF2B5EF4-FFF2-40B4-BE49-F238E27FC236}">
                      <a16:creationId xmlns:a16="http://schemas.microsoft.com/office/drawing/2014/main" id="{E034CEEF-2A9C-430D-B490-605F3373A991}"/>
                    </a:ext>
                  </a:extLst>
                </p:cNvPr>
                <p:cNvSpPr/>
                <p:nvPr/>
              </p:nvSpPr>
              <p:spPr>
                <a:xfrm rot="21595279">
                  <a:off x="7736984" y="1937200"/>
                  <a:ext cx="1664332" cy="312062"/>
                </a:xfrm>
                <a:custGeom>
                  <a:avLst/>
                  <a:gdLst>
                    <a:gd name="connsiteX0" fmla="*/ 7144 w 1676400"/>
                    <a:gd name="connsiteY0" fmla="*/ 167164 h 314325"/>
                    <a:gd name="connsiteX1" fmla="*/ 800576 w 1676400"/>
                    <a:gd name="connsiteY1" fmla="*/ 7144 h 314325"/>
                    <a:gd name="connsiteX2" fmla="*/ 1678781 w 1676400"/>
                    <a:gd name="connsiteY2" fmla="*/ 138589 h 314325"/>
                    <a:gd name="connsiteX3" fmla="*/ 987266 w 1676400"/>
                    <a:gd name="connsiteY3" fmla="*/ 310991 h 314325"/>
                  </a:gdLst>
                  <a:ahLst/>
                  <a:cxnLst>
                    <a:cxn ang="0">
                      <a:pos x="connsiteX0" y="connsiteY0"/>
                    </a:cxn>
                    <a:cxn ang="0">
                      <a:pos x="connsiteX1" y="connsiteY1"/>
                    </a:cxn>
                    <a:cxn ang="0">
                      <a:pos x="connsiteX2" y="connsiteY2"/>
                    </a:cxn>
                    <a:cxn ang="0">
                      <a:pos x="connsiteX3" y="connsiteY3"/>
                    </a:cxn>
                  </a:cxnLst>
                  <a:rect l="l" t="t" r="r" b="b"/>
                  <a:pathLst>
                    <a:path w="1676400" h="314325">
                      <a:moveTo>
                        <a:pt x="7144" y="167164"/>
                      </a:moveTo>
                      <a:lnTo>
                        <a:pt x="800576" y="7144"/>
                      </a:lnTo>
                      <a:lnTo>
                        <a:pt x="1678781" y="138589"/>
                      </a:lnTo>
                      <a:lnTo>
                        <a:pt x="987266" y="310991"/>
                      </a:lnTo>
                      <a:close/>
                    </a:path>
                  </a:pathLst>
                </a:custGeom>
                <a:solidFill>
                  <a:schemeClr val="accent1"/>
                </a:solidFill>
                <a:ln w="952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3848EF4E-BB46-4A19-93CA-4EBE30B08488}"/>
                    </a:ext>
                  </a:extLst>
                </p:cNvPr>
                <p:cNvSpPr/>
                <p:nvPr/>
              </p:nvSpPr>
              <p:spPr>
                <a:xfrm rot="21595279">
                  <a:off x="8525289" y="1936656"/>
                  <a:ext cx="879448" cy="1163141"/>
                </a:xfrm>
                <a:custGeom>
                  <a:avLst/>
                  <a:gdLst>
                    <a:gd name="connsiteX0" fmla="*/ 7144 w 885825"/>
                    <a:gd name="connsiteY0" fmla="*/ 7144 h 1171575"/>
                    <a:gd name="connsiteX1" fmla="*/ 29051 w 885825"/>
                    <a:gd name="connsiteY1" fmla="*/ 1033939 h 1171575"/>
                    <a:gd name="connsiteX2" fmla="*/ 792956 w 885825"/>
                    <a:gd name="connsiteY2" fmla="*/ 1164431 h 1171575"/>
                    <a:gd name="connsiteX3" fmla="*/ 885349 w 885825"/>
                    <a:gd name="connsiteY3" fmla="*/ 138589 h 1171575"/>
                  </a:gdLst>
                  <a:ahLst/>
                  <a:cxnLst>
                    <a:cxn ang="0">
                      <a:pos x="connsiteX0" y="connsiteY0"/>
                    </a:cxn>
                    <a:cxn ang="0">
                      <a:pos x="connsiteX1" y="connsiteY1"/>
                    </a:cxn>
                    <a:cxn ang="0">
                      <a:pos x="connsiteX2" y="connsiteY2"/>
                    </a:cxn>
                    <a:cxn ang="0">
                      <a:pos x="connsiteX3" y="connsiteY3"/>
                    </a:cxn>
                  </a:cxnLst>
                  <a:rect l="l" t="t" r="r" b="b"/>
                  <a:pathLst>
                    <a:path w="885825" h="1171575">
                      <a:moveTo>
                        <a:pt x="7144" y="7144"/>
                      </a:moveTo>
                      <a:lnTo>
                        <a:pt x="29051" y="1033939"/>
                      </a:lnTo>
                      <a:lnTo>
                        <a:pt x="792956" y="1164431"/>
                      </a:lnTo>
                      <a:lnTo>
                        <a:pt x="885349" y="138589"/>
                      </a:lnTo>
                      <a:close/>
                    </a:path>
                  </a:pathLst>
                </a:custGeom>
                <a:solidFill>
                  <a:schemeClr val="accent1">
                    <a:lumMod val="75000"/>
                  </a:schemeClr>
                </a:solidFill>
                <a:ln w="9525" cap="flat">
                  <a:no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98E65DCF-1254-4F6E-83F3-D1D6D635A42B}"/>
                    </a:ext>
                  </a:extLst>
                </p:cNvPr>
                <p:cNvSpPr/>
                <p:nvPr/>
              </p:nvSpPr>
              <p:spPr>
                <a:xfrm rot="21595279">
                  <a:off x="7737827" y="2092408"/>
                  <a:ext cx="983469" cy="1229336"/>
                </a:xfrm>
                <a:custGeom>
                  <a:avLst/>
                  <a:gdLst>
                    <a:gd name="connsiteX0" fmla="*/ 987266 w 990600"/>
                    <a:gd name="connsiteY0" fmla="*/ 1231106 h 1238250"/>
                    <a:gd name="connsiteX1" fmla="*/ 121444 w 990600"/>
                    <a:gd name="connsiteY1" fmla="*/ 1030129 h 1238250"/>
                    <a:gd name="connsiteX2" fmla="*/ 7144 w 990600"/>
                    <a:gd name="connsiteY2" fmla="*/ 7144 h 1238250"/>
                    <a:gd name="connsiteX3" fmla="*/ 987266 w 990600"/>
                    <a:gd name="connsiteY3" fmla="*/ 150971 h 1238250"/>
                  </a:gdLst>
                  <a:ahLst/>
                  <a:cxnLst>
                    <a:cxn ang="0">
                      <a:pos x="connsiteX0" y="connsiteY0"/>
                    </a:cxn>
                    <a:cxn ang="0">
                      <a:pos x="connsiteX1" y="connsiteY1"/>
                    </a:cxn>
                    <a:cxn ang="0">
                      <a:pos x="connsiteX2" y="connsiteY2"/>
                    </a:cxn>
                    <a:cxn ang="0">
                      <a:pos x="connsiteX3" y="connsiteY3"/>
                    </a:cxn>
                  </a:cxnLst>
                  <a:rect l="l" t="t" r="r" b="b"/>
                  <a:pathLst>
                    <a:path w="990600" h="1238250">
                      <a:moveTo>
                        <a:pt x="987266" y="1231106"/>
                      </a:moveTo>
                      <a:lnTo>
                        <a:pt x="121444" y="1030129"/>
                      </a:lnTo>
                      <a:lnTo>
                        <a:pt x="7144" y="7144"/>
                      </a:lnTo>
                      <a:lnTo>
                        <a:pt x="987266" y="150971"/>
                      </a:lnTo>
                      <a:close/>
                    </a:path>
                  </a:pathLst>
                </a:custGeom>
                <a:solidFill>
                  <a:schemeClr val="accent2">
                    <a:lumMod val="75000"/>
                  </a:schemeClr>
                </a:solidFill>
                <a:ln w="9525" cap="flat">
                  <a:no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1FECC0B6-1FCB-4D67-8904-F686CE00243B}"/>
                    </a:ext>
                  </a:extLst>
                </p:cNvPr>
                <p:cNvSpPr/>
                <p:nvPr/>
              </p:nvSpPr>
              <p:spPr>
                <a:xfrm rot="21595279">
                  <a:off x="8717965" y="2069989"/>
                  <a:ext cx="686537" cy="1243864"/>
                </a:xfrm>
                <a:custGeom>
                  <a:avLst/>
                  <a:gdLst>
                    <a:gd name="connsiteX0" fmla="*/ 11906 w 704850"/>
                    <a:gd name="connsiteY0" fmla="*/ 1255871 h 1257300"/>
                    <a:gd name="connsiteX1" fmla="*/ 7144 w 704850"/>
                    <a:gd name="connsiteY1" fmla="*/ 179546 h 1257300"/>
                    <a:gd name="connsiteX2" fmla="*/ 698659 w 704850"/>
                    <a:gd name="connsiteY2" fmla="*/ 7144 h 1257300"/>
                    <a:gd name="connsiteX3" fmla="*/ 611029 w 704850"/>
                    <a:gd name="connsiteY3" fmla="*/ 1030129 h 1257300"/>
                    <a:gd name="connsiteX0" fmla="*/ 116984 w 691515"/>
                    <a:gd name="connsiteY0" fmla="*/ 1277821 h 1277821"/>
                    <a:gd name="connsiteX1" fmla="*/ 0 w 691515"/>
                    <a:gd name="connsiteY1" fmla="*/ 172402 h 1277821"/>
                    <a:gd name="connsiteX2" fmla="*/ 691515 w 691515"/>
                    <a:gd name="connsiteY2" fmla="*/ 0 h 1277821"/>
                    <a:gd name="connsiteX3" fmla="*/ 603885 w 691515"/>
                    <a:gd name="connsiteY3" fmla="*/ 1022985 h 1277821"/>
                    <a:gd name="connsiteX0" fmla="*/ 606 w 691515"/>
                    <a:gd name="connsiteY0" fmla="*/ 1252883 h 1252883"/>
                    <a:gd name="connsiteX1" fmla="*/ 0 w 691515"/>
                    <a:gd name="connsiteY1" fmla="*/ 172402 h 1252883"/>
                    <a:gd name="connsiteX2" fmla="*/ 691515 w 691515"/>
                    <a:gd name="connsiteY2" fmla="*/ 0 h 1252883"/>
                    <a:gd name="connsiteX3" fmla="*/ 603885 w 691515"/>
                    <a:gd name="connsiteY3" fmla="*/ 1022985 h 1252883"/>
                  </a:gdLst>
                  <a:ahLst/>
                  <a:cxnLst>
                    <a:cxn ang="0">
                      <a:pos x="connsiteX0" y="connsiteY0"/>
                    </a:cxn>
                    <a:cxn ang="0">
                      <a:pos x="connsiteX1" y="connsiteY1"/>
                    </a:cxn>
                    <a:cxn ang="0">
                      <a:pos x="connsiteX2" y="connsiteY2"/>
                    </a:cxn>
                    <a:cxn ang="0">
                      <a:pos x="connsiteX3" y="connsiteY3"/>
                    </a:cxn>
                  </a:cxnLst>
                  <a:rect l="l" t="t" r="r" b="b"/>
                  <a:pathLst>
                    <a:path w="691515" h="1252883">
                      <a:moveTo>
                        <a:pt x="606" y="1252883"/>
                      </a:moveTo>
                      <a:lnTo>
                        <a:pt x="0" y="172402"/>
                      </a:lnTo>
                      <a:lnTo>
                        <a:pt x="691515" y="0"/>
                      </a:lnTo>
                      <a:lnTo>
                        <a:pt x="603885" y="1022985"/>
                      </a:lnTo>
                    </a:path>
                  </a:pathLst>
                </a:custGeom>
                <a:solidFill>
                  <a:schemeClr val="accent2"/>
                </a:solidFill>
                <a:ln w="952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59E6CE87-2571-4735-806D-80404C434448}"/>
                    </a:ext>
                  </a:extLst>
                </p:cNvPr>
                <p:cNvSpPr/>
                <p:nvPr/>
              </p:nvSpPr>
              <p:spPr>
                <a:xfrm rot="454160">
                  <a:off x="8756897" y="1951208"/>
                  <a:ext cx="652494" cy="482278"/>
                </a:xfrm>
                <a:custGeom>
                  <a:avLst/>
                  <a:gdLst>
                    <a:gd name="connsiteX0" fmla="*/ 654844 w 657225"/>
                    <a:gd name="connsiteY0" fmla="*/ 7144 h 485775"/>
                    <a:gd name="connsiteX1" fmla="*/ 7144 w 657225"/>
                    <a:gd name="connsiteY1" fmla="*/ 253841 h 485775"/>
                    <a:gd name="connsiteX2" fmla="*/ 19526 w 657225"/>
                    <a:gd name="connsiteY2" fmla="*/ 487204 h 485775"/>
                    <a:gd name="connsiteX3" fmla="*/ 644366 w 657225"/>
                    <a:gd name="connsiteY3" fmla="*/ 225266 h 485775"/>
                  </a:gdLst>
                  <a:ahLst/>
                  <a:cxnLst>
                    <a:cxn ang="0">
                      <a:pos x="connsiteX0" y="connsiteY0"/>
                    </a:cxn>
                    <a:cxn ang="0">
                      <a:pos x="connsiteX1" y="connsiteY1"/>
                    </a:cxn>
                    <a:cxn ang="0">
                      <a:pos x="connsiteX2" y="connsiteY2"/>
                    </a:cxn>
                    <a:cxn ang="0">
                      <a:pos x="connsiteX3" y="connsiteY3"/>
                    </a:cxn>
                  </a:cxnLst>
                  <a:rect l="l" t="t" r="r" b="b"/>
                  <a:pathLst>
                    <a:path w="657225" h="485775">
                      <a:moveTo>
                        <a:pt x="654844" y="7144"/>
                      </a:moveTo>
                      <a:lnTo>
                        <a:pt x="7144" y="253841"/>
                      </a:lnTo>
                      <a:lnTo>
                        <a:pt x="19526" y="487204"/>
                      </a:lnTo>
                      <a:lnTo>
                        <a:pt x="644366" y="225266"/>
                      </a:lnTo>
                      <a:close/>
                    </a:path>
                  </a:pathLst>
                </a:custGeom>
                <a:solidFill>
                  <a:schemeClr val="accent2">
                    <a:lumMod val="50000"/>
                  </a:schemeClr>
                </a:solidFill>
                <a:ln w="9525" cap="flat">
                  <a:no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7B8C9B13-077A-4232-AEA5-486F4DECE87B}"/>
                    </a:ext>
                  </a:extLst>
                </p:cNvPr>
                <p:cNvSpPr/>
                <p:nvPr/>
              </p:nvSpPr>
              <p:spPr>
                <a:xfrm rot="454160">
                  <a:off x="7672498" y="1819774"/>
                  <a:ext cx="1758896" cy="312062"/>
                </a:xfrm>
                <a:custGeom>
                  <a:avLst/>
                  <a:gdLst>
                    <a:gd name="connsiteX0" fmla="*/ 1771174 w 1771650"/>
                    <a:gd name="connsiteY0" fmla="*/ 67151 h 314325"/>
                    <a:gd name="connsiteX1" fmla="*/ 1092041 w 1771650"/>
                    <a:gd name="connsiteY1" fmla="*/ 21431 h 314325"/>
                    <a:gd name="connsiteX2" fmla="*/ 865346 w 1771650"/>
                    <a:gd name="connsiteY2" fmla="*/ 7144 h 314325"/>
                    <a:gd name="connsiteX3" fmla="*/ 7144 w 1771650"/>
                    <a:gd name="connsiteY3" fmla="*/ 276701 h 314325"/>
                    <a:gd name="connsiteX4" fmla="*/ 1123474 w 1771650"/>
                    <a:gd name="connsiteY4" fmla="*/ 313849 h 314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1650" h="314325">
                      <a:moveTo>
                        <a:pt x="1771174" y="67151"/>
                      </a:moveTo>
                      <a:lnTo>
                        <a:pt x="1092041" y="21431"/>
                      </a:lnTo>
                      <a:lnTo>
                        <a:pt x="865346" y="7144"/>
                      </a:lnTo>
                      <a:lnTo>
                        <a:pt x="7144" y="276701"/>
                      </a:lnTo>
                      <a:lnTo>
                        <a:pt x="1123474" y="313849"/>
                      </a:lnTo>
                      <a:close/>
                    </a:path>
                  </a:pathLst>
                </a:custGeom>
                <a:solidFill>
                  <a:schemeClr val="accent2"/>
                </a:solidFill>
                <a:ln w="9525" cap="flat">
                  <a:no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D8BE5C58-963E-44EF-8497-4D9D9AE0A123}"/>
                    </a:ext>
                  </a:extLst>
                </p:cNvPr>
                <p:cNvSpPr/>
                <p:nvPr/>
              </p:nvSpPr>
              <p:spPr>
                <a:xfrm rot="454160">
                  <a:off x="7642457" y="2044116"/>
                  <a:ext cx="1134772" cy="274237"/>
                </a:xfrm>
                <a:custGeom>
                  <a:avLst/>
                  <a:gdLst>
                    <a:gd name="connsiteX0" fmla="*/ 56674 w 1143000"/>
                    <a:gd name="connsiteY0" fmla="*/ 213836 h 276225"/>
                    <a:gd name="connsiteX1" fmla="*/ 1135856 w 1143000"/>
                    <a:gd name="connsiteY1" fmla="*/ 277654 h 276225"/>
                    <a:gd name="connsiteX2" fmla="*/ 1123474 w 1143000"/>
                    <a:gd name="connsiteY2" fmla="*/ 44291 h 276225"/>
                    <a:gd name="connsiteX3" fmla="*/ 7144 w 1143000"/>
                    <a:gd name="connsiteY3" fmla="*/ 7144 h 276225"/>
                  </a:gdLst>
                  <a:ahLst/>
                  <a:cxnLst>
                    <a:cxn ang="0">
                      <a:pos x="connsiteX0" y="connsiteY0"/>
                    </a:cxn>
                    <a:cxn ang="0">
                      <a:pos x="connsiteX1" y="connsiteY1"/>
                    </a:cxn>
                    <a:cxn ang="0">
                      <a:pos x="connsiteX2" y="connsiteY2"/>
                    </a:cxn>
                    <a:cxn ang="0">
                      <a:pos x="connsiteX3" y="connsiteY3"/>
                    </a:cxn>
                  </a:cxnLst>
                  <a:rect l="l" t="t" r="r" b="b"/>
                  <a:pathLst>
                    <a:path w="1143000" h="276225">
                      <a:moveTo>
                        <a:pt x="56674" y="213836"/>
                      </a:moveTo>
                      <a:lnTo>
                        <a:pt x="1135856" y="277654"/>
                      </a:lnTo>
                      <a:lnTo>
                        <a:pt x="1123474" y="44291"/>
                      </a:lnTo>
                      <a:lnTo>
                        <a:pt x="7144" y="7144"/>
                      </a:lnTo>
                      <a:close/>
                    </a:path>
                  </a:pathLst>
                </a:custGeom>
                <a:solidFill>
                  <a:schemeClr val="accent2">
                    <a:lumMod val="75000"/>
                  </a:schemeClr>
                </a:solidFill>
                <a:ln w="9525" cap="flat">
                  <a:noFill/>
                  <a:prstDash val="solid"/>
                  <a:miter/>
                </a:ln>
                <a:effectLst>
                  <a:outerShdw blurRad="63500" sx="102000" sy="102000" algn="ctr" rotWithShape="0">
                    <a:prstClr val="black">
                      <a:alpha val="40000"/>
                    </a:prstClr>
                  </a:outerShdw>
                </a:effectLst>
              </p:spPr>
              <p:txBody>
                <a:bodyPr rtlCol="0" anchor="ctr"/>
                <a:lstStyle/>
                <a:p>
                  <a:endParaRPr lang="en-US"/>
                </a:p>
              </p:txBody>
            </p:sp>
          </p:grpSp>
          <p:grpSp>
            <p:nvGrpSpPr>
              <p:cNvPr id="61" name="Group 60">
                <a:extLst>
                  <a:ext uri="{FF2B5EF4-FFF2-40B4-BE49-F238E27FC236}">
                    <a16:creationId xmlns:a16="http://schemas.microsoft.com/office/drawing/2014/main" id="{76D71396-1F4E-4FFC-8579-6060443E0B37}"/>
                  </a:ext>
                </a:extLst>
              </p:cNvPr>
              <p:cNvGrpSpPr/>
              <p:nvPr/>
            </p:nvGrpSpPr>
            <p:grpSpPr>
              <a:xfrm flipH="1">
                <a:off x="2606707" y="4802203"/>
                <a:ext cx="1241109" cy="1473877"/>
                <a:chOff x="3790950" y="1741170"/>
                <a:chExt cx="2447925" cy="2907029"/>
              </a:xfrm>
            </p:grpSpPr>
            <p:grpSp>
              <p:nvGrpSpPr>
                <p:cNvPr id="95" name="Graphic 3">
                  <a:extLst>
                    <a:ext uri="{FF2B5EF4-FFF2-40B4-BE49-F238E27FC236}">
                      <a16:creationId xmlns:a16="http://schemas.microsoft.com/office/drawing/2014/main" id="{9A7A4FF2-A8A2-4AE1-A002-398CFA42619B}"/>
                    </a:ext>
                  </a:extLst>
                </p:cNvPr>
                <p:cNvGrpSpPr/>
                <p:nvPr/>
              </p:nvGrpSpPr>
              <p:grpSpPr>
                <a:xfrm>
                  <a:off x="4295774" y="1741170"/>
                  <a:ext cx="1457326" cy="1156846"/>
                  <a:chOff x="5172075" y="2695575"/>
                  <a:chExt cx="1847850" cy="1466850"/>
                </a:xfrm>
                <a:solidFill>
                  <a:schemeClr val="accent1"/>
                </a:solidFill>
              </p:grpSpPr>
              <p:sp>
                <p:nvSpPr>
                  <p:cNvPr id="99" name="Freeform: Shape 98">
                    <a:extLst>
                      <a:ext uri="{FF2B5EF4-FFF2-40B4-BE49-F238E27FC236}">
                        <a16:creationId xmlns:a16="http://schemas.microsoft.com/office/drawing/2014/main" id="{A75FF49C-836C-4B94-BC7B-0297DAE5FA20}"/>
                      </a:ext>
                    </a:extLst>
                  </p:cNvPr>
                  <p:cNvSpPr/>
                  <p:nvPr/>
                </p:nvSpPr>
                <p:spPr>
                  <a:xfrm>
                    <a:off x="6072664" y="3246076"/>
                    <a:ext cx="952500" cy="819150"/>
                  </a:xfrm>
                  <a:custGeom>
                    <a:avLst/>
                    <a:gdLst>
                      <a:gd name="connsiteX0" fmla="*/ 20479 w 952500"/>
                      <a:gd name="connsiteY0" fmla="*/ 778237 h 819150"/>
                      <a:gd name="connsiteX1" fmla="*/ 30004 w 952500"/>
                      <a:gd name="connsiteY1" fmla="*/ 753472 h 819150"/>
                      <a:gd name="connsiteX2" fmla="*/ 58579 w 952500"/>
                      <a:gd name="connsiteY2" fmla="*/ 683939 h 819150"/>
                      <a:gd name="connsiteX3" fmla="*/ 107156 w 952500"/>
                      <a:gd name="connsiteY3" fmla="*/ 578212 h 819150"/>
                      <a:gd name="connsiteX4" fmla="*/ 139541 w 952500"/>
                      <a:gd name="connsiteY4" fmla="*/ 513442 h 819150"/>
                      <a:gd name="connsiteX5" fmla="*/ 177641 w 952500"/>
                      <a:gd name="connsiteY5" fmla="*/ 442957 h 819150"/>
                      <a:gd name="connsiteX6" fmla="*/ 274796 w 952500"/>
                      <a:gd name="connsiteY6" fmla="*/ 289604 h 819150"/>
                      <a:gd name="connsiteX7" fmla="*/ 410051 w 952500"/>
                      <a:gd name="connsiteY7" fmla="*/ 131489 h 819150"/>
                      <a:gd name="connsiteX8" fmla="*/ 502444 w 952500"/>
                      <a:gd name="connsiteY8" fmla="*/ 59099 h 819150"/>
                      <a:gd name="connsiteX9" fmla="*/ 559594 w 952500"/>
                      <a:gd name="connsiteY9" fmla="*/ 29572 h 819150"/>
                      <a:gd name="connsiteX10" fmla="*/ 626269 w 952500"/>
                      <a:gd name="connsiteY10" fmla="*/ 10522 h 819150"/>
                      <a:gd name="connsiteX11" fmla="*/ 700564 w 952500"/>
                      <a:gd name="connsiteY11" fmla="*/ 9569 h 819150"/>
                      <a:gd name="connsiteX12" fmla="*/ 772954 w 952500"/>
                      <a:gd name="connsiteY12" fmla="*/ 32429 h 819150"/>
                      <a:gd name="connsiteX13" fmla="*/ 832961 w 952500"/>
                      <a:gd name="connsiteY13" fmla="*/ 72434 h 819150"/>
                      <a:gd name="connsiteX14" fmla="*/ 845344 w 952500"/>
                      <a:gd name="connsiteY14" fmla="*/ 83864 h 819150"/>
                      <a:gd name="connsiteX15" fmla="*/ 852011 w 952500"/>
                      <a:gd name="connsiteY15" fmla="*/ 89579 h 819150"/>
                      <a:gd name="connsiteX16" fmla="*/ 854869 w 952500"/>
                      <a:gd name="connsiteY16" fmla="*/ 92437 h 819150"/>
                      <a:gd name="connsiteX17" fmla="*/ 855821 w 952500"/>
                      <a:gd name="connsiteY17" fmla="*/ 93389 h 819150"/>
                      <a:gd name="connsiteX18" fmla="*/ 857726 w 952500"/>
                      <a:gd name="connsiteY18" fmla="*/ 96247 h 819150"/>
                      <a:gd name="connsiteX19" fmla="*/ 867251 w 952500"/>
                      <a:gd name="connsiteY19" fmla="*/ 105772 h 819150"/>
                      <a:gd name="connsiteX20" fmla="*/ 878681 w 952500"/>
                      <a:gd name="connsiteY20" fmla="*/ 119107 h 819150"/>
                      <a:gd name="connsiteX21" fmla="*/ 899636 w 952500"/>
                      <a:gd name="connsiteY21" fmla="*/ 146729 h 819150"/>
                      <a:gd name="connsiteX22" fmla="*/ 917734 w 952500"/>
                      <a:gd name="connsiteY22" fmla="*/ 177209 h 819150"/>
                      <a:gd name="connsiteX23" fmla="*/ 943451 w 952500"/>
                      <a:gd name="connsiteY23" fmla="*/ 245789 h 819150"/>
                      <a:gd name="connsiteX24" fmla="*/ 947261 w 952500"/>
                      <a:gd name="connsiteY24" fmla="*/ 321989 h 819150"/>
                      <a:gd name="connsiteX25" fmla="*/ 929164 w 952500"/>
                      <a:gd name="connsiteY25" fmla="*/ 392474 h 819150"/>
                      <a:gd name="connsiteX26" fmla="*/ 856774 w 952500"/>
                      <a:gd name="connsiteY26" fmla="*/ 500107 h 819150"/>
                      <a:gd name="connsiteX27" fmla="*/ 769144 w 952500"/>
                      <a:gd name="connsiteY27" fmla="*/ 576307 h 819150"/>
                      <a:gd name="connsiteX28" fmla="*/ 678656 w 952500"/>
                      <a:gd name="connsiteY28" fmla="*/ 634409 h 819150"/>
                      <a:gd name="connsiteX29" fmla="*/ 589121 w 952500"/>
                      <a:gd name="connsiteY29" fmla="*/ 681082 h 819150"/>
                      <a:gd name="connsiteX30" fmla="*/ 419576 w 952500"/>
                      <a:gd name="connsiteY30" fmla="*/ 748709 h 819150"/>
                      <a:gd name="connsiteX31" fmla="*/ 271939 w 952500"/>
                      <a:gd name="connsiteY31" fmla="*/ 790619 h 819150"/>
                      <a:gd name="connsiteX32" fmla="*/ 155734 w 952500"/>
                      <a:gd name="connsiteY32" fmla="*/ 813479 h 819150"/>
                      <a:gd name="connsiteX33" fmla="*/ 78581 w 952500"/>
                      <a:gd name="connsiteY33" fmla="*/ 821099 h 819150"/>
                      <a:gd name="connsiteX34" fmla="*/ 57626 w 952500"/>
                      <a:gd name="connsiteY34" fmla="*/ 821099 h 819150"/>
                      <a:gd name="connsiteX35" fmla="*/ 7144 w 952500"/>
                      <a:gd name="connsiteY35" fmla="*/ 820147 h 819150"/>
                      <a:gd name="connsiteX36" fmla="*/ 20479 w 952500"/>
                      <a:gd name="connsiteY36" fmla="*/ 778237 h 819150"/>
                      <a:gd name="connsiteX37" fmla="*/ 109061 w 952500"/>
                      <a:gd name="connsiteY37" fmla="*/ 745852 h 819150"/>
                      <a:gd name="connsiteX38" fmla="*/ 138589 w 952500"/>
                      <a:gd name="connsiteY38" fmla="*/ 738232 h 819150"/>
                      <a:gd name="connsiteX39" fmla="*/ 245269 w 952500"/>
                      <a:gd name="connsiteY39" fmla="*/ 703942 h 819150"/>
                      <a:gd name="connsiteX40" fmla="*/ 380524 w 952500"/>
                      <a:gd name="connsiteY40" fmla="*/ 649649 h 819150"/>
                      <a:gd name="connsiteX41" fmla="*/ 533876 w 952500"/>
                      <a:gd name="connsiteY41" fmla="*/ 574402 h 819150"/>
                      <a:gd name="connsiteX42" fmla="*/ 689134 w 952500"/>
                      <a:gd name="connsiteY42" fmla="*/ 473437 h 819150"/>
                      <a:gd name="connsiteX43" fmla="*/ 755809 w 952500"/>
                      <a:gd name="connsiteY43" fmla="*/ 410572 h 819150"/>
                      <a:gd name="connsiteX44" fmla="*/ 799624 w 952500"/>
                      <a:gd name="connsiteY44" fmla="*/ 341039 h 819150"/>
                      <a:gd name="connsiteX45" fmla="*/ 805339 w 952500"/>
                      <a:gd name="connsiteY45" fmla="*/ 275317 h 819150"/>
                      <a:gd name="connsiteX46" fmla="*/ 792956 w 952500"/>
                      <a:gd name="connsiteY46" fmla="*/ 242932 h 819150"/>
                      <a:gd name="connsiteX47" fmla="*/ 782479 w 952500"/>
                      <a:gd name="connsiteY47" fmla="*/ 225787 h 819150"/>
                      <a:gd name="connsiteX48" fmla="*/ 770096 w 952500"/>
                      <a:gd name="connsiteY48" fmla="*/ 209594 h 819150"/>
                      <a:gd name="connsiteX49" fmla="*/ 763429 w 952500"/>
                      <a:gd name="connsiteY49" fmla="*/ 201974 h 819150"/>
                      <a:gd name="connsiteX50" fmla="*/ 753904 w 952500"/>
                      <a:gd name="connsiteY50" fmla="*/ 192449 h 819150"/>
                      <a:gd name="connsiteX51" fmla="*/ 739616 w 952500"/>
                      <a:gd name="connsiteY51" fmla="*/ 178162 h 819150"/>
                      <a:gd name="connsiteX52" fmla="*/ 709136 w 952500"/>
                      <a:gd name="connsiteY52" fmla="*/ 157207 h 819150"/>
                      <a:gd name="connsiteX53" fmla="*/ 678656 w 952500"/>
                      <a:gd name="connsiteY53" fmla="*/ 147682 h 819150"/>
                      <a:gd name="connsiteX54" fmla="*/ 645319 w 952500"/>
                      <a:gd name="connsiteY54" fmla="*/ 147682 h 819150"/>
                      <a:gd name="connsiteX55" fmla="*/ 609124 w 952500"/>
                      <a:gd name="connsiteY55" fmla="*/ 157207 h 819150"/>
                      <a:gd name="connsiteX56" fmla="*/ 571024 w 952500"/>
                      <a:gd name="connsiteY56" fmla="*/ 175304 h 819150"/>
                      <a:gd name="connsiteX57" fmla="*/ 497681 w 952500"/>
                      <a:gd name="connsiteY57" fmla="*/ 228644 h 819150"/>
                      <a:gd name="connsiteX58" fmla="*/ 370046 w 952500"/>
                      <a:gd name="connsiteY58" fmla="*/ 362947 h 819150"/>
                      <a:gd name="connsiteX59" fmla="*/ 267176 w 952500"/>
                      <a:gd name="connsiteY59" fmla="*/ 500107 h 819150"/>
                      <a:gd name="connsiteX60" fmla="*/ 185261 w 952500"/>
                      <a:gd name="connsiteY60" fmla="*/ 622027 h 819150"/>
                      <a:gd name="connsiteX61" fmla="*/ 125254 w 952500"/>
                      <a:gd name="connsiteY61" fmla="*/ 718229 h 819150"/>
                      <a:gd name="connsiteX62" fmla="*/ 109061 w 952500"/>
                      <a:gd name="connsiteY62" fmla="*/ 745852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52500" h="819150">
                        <a:moveTo>
                          <a:pt x="20479" y="778237"/>
                        </a:moveTo>
                        <a:cubicBezTo>
                          <a:pt x="20479" y="778237"/>
                          <a:pt x="23336" y="769664"/>
                          <a:pt x="30004" y="753472"/>
                        </a:cubicBezTo>
                        <a:cubicBezTo>
                          <a:pt x="36671" y="737279"/>
                          <a:pt x="45244" y="713467"/>
                          <a:pt x="58579" y="683939"/>
                        </a:cubicBezTo>
                        <a:cubicBezTo>
                          <a:pt x="70961" y="654412"/>
                          <a:pt x="87154" y="618217"/>
                          <a:pt x="107156" y="578212"/>
                        </a:cubicBezTo>
                        <a:cubicBezTo>
                          <a:pt x="116681" y="558209"/>
                          <a:pt x="128111" y="536302"/>
                          <a:pt x="139541" y="513442"/>
                        </a:cubicBezTo>
                        <a:cubicBezTo>
                          <a:pt x="150971" y="490582"/>
                          <a:pt x="164306" y="467722"/>
                          <a:pt x="177641" y="442957"/>
                        </a:cubicBezTo>
                        <a:cubicBezTo>
                          <a:pt x="205264" y="394379"/>
                          <a:pt x="237649" y="342944"/>
                          <a:pt x="274796" y="289604"/>
                        </a:cubicBezTo>
                        <a:cubicBezTo>
                          <a:pt x="312896" y="237217"/>
                          <a:pt x="355759" y="182924"/>
                          <a:pt x="410051" y="131489"/>
                        </a:cubicBezTo>
                        <a:cubicBezTo>
                          <a:pt x="436721" y="105772"/>
                          <a:pt x="467201" y="81007"/>
                          <a:pt x="502444" y="59099"/>
                        </a:cubicBezTo>
                        <a:cubicBezTo>
                          <a:pt x="519589" y="48622"/>
                          <a:pt x="538639" y="38144"/>
                          <a:pt x="559594" y="29572"/>
                        </a:cubicBezTo>
                        <a:cubicBezTo>
                          <a:pt x="580549" y="20999"/>
                          <a:pt x="602456" y="14332"/>
                          <a:pt x="626269" y="10522"/>
                        </a:cubicBezTo>
                        <a:cubicBezTo>
                          <a:pt x="650081" y="6712"/>
                          <a:pt x="675799" y="5759"/>
                          <a:pt x="700564" y="9569"/>
                        </a:cubicBezTo>
                        <a:cubicBezTo>
                          <a:pt x="725329" y="13379"/>
                          <a:pt x="750094" y="20999"/>
                          <a:pt x="772954" y="32429"/>
                        </a:cubicBezTo>
                        <a:cubicBezTo>
                          <a:pt x="794861" y="43859"/>
                          <a:pt x="814864" y="57194"/>
                          <a:pt x="832961" y="72434"/>
                        </a:cubicBezTo>
                        <a:cubicBezTo>
                          <a:pt x="837724" y="76244"/>
                          <a:pt x="841534" y="80054"/>
                          <a:pt x="845344" y="83864"/>
                        </a:cubicBezTo>
                        <a:lnTo>
                          <a:pt x="852011" y="89579"/>
                        </a:lnTo>
                        <a:lnTo>
                          <a:pt x="854869" y="92437"/>
                        </a:lnTo>
                        <a:lnTo>
                          <a:pt x="855821" y="93389"/>
                        </a:lnTo>
                        <a:lnTo>
                          <a:pt x="857726" y="96247"/>
                        </a:lnTo>
                        <a:lnTo>
                          <a:pt x="867251" y="105772"/>
                        </a:lnTo>
                        <a:cubicBezTo>
                          <a:pt x="870109" y="109582"/>
                          <a:pt x="874871" y="114344"/>
                          <a:pt x="878681" y="119107"/>
                        </a:cubicBezTo>
                        <a:cubicBezTo>
                          <a:pt x="886301" y="128632"/>
                          <a:pt x="892969" y="137204"/>
                          <a:pt x="899636" y="146729"/>
                        </a:cubicBezTo>
                        <a:cubicBezTo>
                          <a:pt x="905351" y="156254"/>
                          <a:pt x="912019" y="165779"/>
                          <a:pt x="917734" y="177209"/>
                        </a:cubicBezTo>
                        <a:cubicBezTo>
                          <a:pt x="929164" y="198164"/>
                          <a:pt x="937736" y="221024"/>
                          <a:pt x="943451" y="245789"/>
                        </a:cubicBezTo>
                        <a:cubicBezTo>
                          <a:pt x="948214" y="270554"/>
                          <a:pt x="950119" y="296272"/>
                          <a:pt x="947261" y="321989"/>
                        </a:cubicBezTo>
                        <a:cubicBezTo>
                          <a:pt x="944404" y="346754"/>
                          <a:pt x="937736" y="371519"/>
                          <a:pt x="929164" y="392474"/>
                        </a:cubicBezTo>
                        <a:cubicBezTo>
                          <a:pt x="911066" y="436289"/>
                          <a:pt x="884396" y="470579"/>
                          <a:pt x="856774" y="500107"/>
                        </a:cubicBezTo>
                        <a:cubicBezTo>
                          <a:pt x="829151" y="529634"/>
                          <a:pt x="799624" y="554399"/>
                          <a:pt x="769144" y="576307"/>
                        </a:cubicBezTo>
                        <a:cubicBezTo>
                          <a:pt x="739616" y="598214"/>
                          <a:pt x="709136" y="617264"/>
                          <a:pt x="678656" y="634409"/>
                        </a:cubicBezTo>
                        <a:cubicBezTo>
                          <a:pt x="648176" y="651554"/>
                          <a:pt x="618649" y="666794"/>
                          <a:pt x="589121" y="681082"/>
                        </a:cubicBezTo>
                        <a:cubicBezTo>
                          <a:pt x="530066" y="708704"/>
                          <a:pt x="472916" y="730612"/>
                          <a:pt x="419576" y="748709"/>
                        </a:cubicBezTo>
                        <a:cubicBezTo>
                          <a:pt x="366236" y="766807"/>
                          <a:pt x="316706" y="780142"/>
                          <a:pt x="271939" y="790619"/>
                        </a:cubicBezTo>
                        <a:cubicBezTo>
                          <a:pt x="228124" y="801097"/>
                          <a:pt x="188119" y="807764"/>
                          <a:pt x="155734" y="813479"/>
                        </a:cubicBezTo>
                        <a:cubicBezTo>
                          <a:pt x="123349" y="818242"/>
                          <a:pt x="96679" y="820147"/>
                          <a:pt x="78581" y="821099"/>
                        </a:cubicBezTo>
                        <a:cubicBezTo>
                          <a:pt x="69056" y="821099"/>
                          <a:pt x="62389" y="821099"/>
                          <a:pt x="57626" y="821099"/>
                        </a:cubicBezTo>
                        <a:lnTo>
                          <a:pt x="7144" y="820147"/>
                        </a:lnTo>
                        <a:lnTo>
                          <a:pt x="20479" y="778237"/>
                        </a:lnTo>
                        <a:close/>
                        <a:moveTo>
                          <a:pt x="109061" y="745852"/>
                        </a:moveTo>
                        <a:cubicBezTo>
                          <a:pt x="117634" y="743947"/>
                          <a:pt x="128111" y="741089"/>
                          <a:pt x="138589" y="738232"/>
                        </a:cubicBezTo>
                        <a:cubicBezTo>
                          <a:pt x="168116" y="729659"/>
                          <a:pt x="204311" y="718229"/>
                          <a:pt x="245269" y="703942"/>
                        </a:cubicBezTo>
                        <a:cubicBezTo>
                          <a:pt x="286226" y="689654"/>
                          <a:pt x="331946" y="671557"/>
                          <a:pt x="380524" y="649649"/>
                        </a:cubicBezTo>
                        <a:cubicBezTo>
                          <a:pt x="429101" y="628694"/>
                          <a:pt x="481489" y="603929"/>
                          <a:pt x="533876" y="574402"/>
                        </a:cubicBezTo>
                        <a:cubicBezTo>
                          <a:pt x="586264" y="545827"/>
                          <a:pt x="639604" y="512489"/>
                          <a:pt x="689134" y="473437"/>
                        </a:cubicBezTo>
                        <a:cubicBezTo>
                          <a:pt x="712946" y="453434"/>
                          <a:pt x="736759" y="432479"/>
                          <a:pt x="755809" y="410572"/>
                        </a:cubicBezTo>
                        <a:cubicBezTo>
                          <a:pt x="775811" y="388664"/>
                          <a:pt x="791051" y="363899"/>
                          <a:pt x="799624" y="341039"/>
                        </a:cubicBezTo>
                        <a:cubicBezTo>
                          <a:pt x="808196" y="318179"/>
                          <a:pt x="810101" y="297224"/>
                          <a:pt x="805339" y="275317"/>
                        </a:cubicBezTo>
                        <a:cubicBezTo>
                          <a:pt x="803434" y="264839"/>
                          <a:pt x="798671" y="253409"/>
                          <a:pt x="792956" y="242932"/>
                        </a:cubicBezTo>
                        <a:cubicBezTo>
                          <a:pt x="790099" y="237217"/>
                          <a:pt x="786289" y="231502"/>
                          <a:pt x="782479" y="225787"/>
                        </a:cubicBezTo>
                        <a:cubicBezTo>
                          <a:pt x="778669" y="220072"/>
                          <a:pt x="773906" y="214357"/>
                          <a:pt x="770096" y="209594"/>
                        </a:cubicBezTo>
                        <a:cubicBezTo>
                          <a:pt x="768191" y="206737"/>
                          <a:pt x="766286" y="204832"/>
                          <a:pt x="763429" y="201974"/>
                        </a:cubicBezTo>
                        <a:lnTo>
                          <a:pt x="753904" y="192449"/>
                        </a:lnTo>
                        <a:cubicBezTo>
                          <a:pt x="750094" y="187687"/>
                          <a:pt x="744379" y="182924"/>
                          <a:pt x="739616" y="178162"/>
                        </a:cubicBezTo>
                        <a:cubicBezTo>
                          <a:pt x="729139" y="169589"/>
                          <a:pt x="719614" y="162922"/>
                          <a:pt x="709136" y="157207"/>
                        </a:cubicBezTo>
                        <a:cubicBezTo>
                          <a:pt x="698659" y="152444"/>
                          <a:pt x="689134" y="148634"/>
                          <a:pt x="678656" y="147682"/>
                        </a:cubicBezTo>
                        <a:cubicBezTo>
                          <a:pt x="668179" y="145777"/>
                          <a:pt x="657701" y="145777"/>
                          <a:pt x="645319" y="147682"/>
                        </a:cubicBezTo>
                        <a:cubicBezTo>
                          <a:pt x="633889" y="149587"/>
                          <a:pt x="621506" y="152444"/>
                          <a:pt x="609124" y="157207"/>
                        </a:cubicBezTo>
                        <a:cubicBezTo>
                          <a:pt x="596741" y="161969"/>
                          <a:pt x="584359" y="168637"/>
                          <a:pt x="571024" y="175304"/>
                        </a:cubicBezTo>
                        <a:cubicBezTo>
                          <a:pt x="545306" y="189592"/>
                          <a:pt x="521494" y="208642"/>
                          <a:pt x="497681" y="228644"/>
                        </a:cubicBezTo>
                        <a:cubicBezTo>
                          <a:pt x="451009" y="269602"/>
                          <a:pt x="408146" y="316274"/>
                          <a:pt x="370046" y="362947"/>
                        </a:cubicBezTo>
                        <a:cubicBezTo>
                          <a:pt x="331946" y="409619"/>
                          <a:pt x="297656" y="456292"/>
                          <a:pt x="267176" y="500107"/>
                        </a:cubicBezTo>
                        <a:cubicBezTo>
                          <a:pt x="236696" y="543922"/>
                          <a:pt x="209074" y="584879"/>
                          <a:pt x="185261" y="622027"/>
                        </a:cubicBezTo>
                        <a:cubicBezTo>
                          <a:pt x="161449" y="659174"/>
                          <a:pt x="141446" y="691559"/>
                          <a:pt x="125254" y="718229"/>
                        </a:cubicBezTo>
                        <a:cubicBezTo>
                          <a:pt x="120491" y="728707"/>
                          <a:pt x="114776" y="737279"/>
                          <a:pt x="109061" y="745852"/>
                        </a:cubicBezTo>
                        <a:close/>
                      </a:path>
                    </a:pathLst>
                  </a:custGeom>
                  <a:solidFill>
                    <a:schemeClr val="accent4"/>
                  </a:solidFill>
                  <a:ln w="952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B4AA0E4A-5AB1-4B60-AAC8-F2D2E39DFF11}"/>
                      </a:ext>
                    </a:extLst>
                  </p:cNvPr>
                  <p:cNvSpPr/>
                  <p:nvPr/>
                </p:nvSpPr>
                <p:spPr>
                  <a:xfrm>
                    <a:off x="5165276" y="3246076"/>
                    <a:ext cx="952500" cy="819150"/>
                  </a:xfrm>
                  <a:custGeom>
                    <a:avLst/>
                    <a:gdLst>
                      <a:gd name="connsiteX0" fmla="*/ 844047 w 952500"/>
                      <a:gd name="connsiteY0" fmla="*/ 745852 h 819150"/>
                      <a:gd name="connsiteX1" fmla="*/ 826902 w 952500"/>
                      <a:gd name="connsiteY1" fmla="*/ 718229 h 819150"/>
                      <a:gd name="connsiteX2" fmla="*/ 766894 w 952500"/>
                      <a:gd name="connsiteY2" fmla="*/ 622027 h 819150"/>
                      <a:gd name="connsiteX3" fmla="*/ 684979 w 952500"/>
                      <a:gd name="connsiteY3" fmla="*/ 500107 h 819150"/>
                      <a:gd name="connsiteX4" fmla="*/ 582109 w 952500"/>
                      <a:gd name="connsiteY4" fmla="*/ 362947 h 819150"/>
                      <a:gd name="connsiteX5" fmla="*/ 454474 w 952500"/>
                      <a:gd name="connsiteY5" fmla="*/ 228644 h 819150"/>
                      <a:gd name="connsiteX6" fmla="*/ 381132 w 952500"/>
                      <a:gd name="connsiteY6" fmla="*/ 175304 h 819150"/>
                      <a:gd name="connsiteX7" fmla="*/ 343032 w 952500"/>
                      <a:gd name="connsiteY7" fmla="*/ 157207 h 819150"/>
                      <a:gd name="connsiteX8" fmla="*/ 306837 w 952500"/>
                      <a:gd name="connsiteY8" fmla="*/ 147682 h 819150"/>
                      <a:gd name="connsiteX9" fmla="*/ 273499 w 952500"/>
                      <a:gd name="connsiteY9" fmla="*/ 147682 h 819150"/>
                      <a:gd name="connsiteX10" fmla="*/ 243019 w 952500"/>
                      <a:gd name="connsiteY10" fmla="*/ 157207 h 819150"/>
                      <a:gd name="connsiteX11" fmla="*/ 212539 w 952500"/>
                      <a:gd name="connsiteY11" fmla="*/ 178162 h 819150"/>
                      <a:gd name="connsiteX12" fmla="*/ 198252 w 952500"/>
                      <a:gd name="connsiteY12" fmla="*/ 192449 h 819150"/>
                      <a:gd name="connsiteX13" fmla="*/ 188727 w 952500"/>
                      <a:gd name="connsiteY13" fmla="*/ 201974 h 819150"/>
                      <a:gd name="connsiteX14" fmla="*/ 182059 w 952500"/>
                      <a:gd name="connsiteY14" fmla="*/ 209594 h 819150"/>
                      <a:gd name="connsiteX15" fmla="*/ 169677 w 952500"/>
                      <a:gd name="connsiteY15" fmla="*/ 225787 h 819150"/>
                      <a:gd name="connsiteX16" fmla="*/ 159199 w 952500"/>
                      <a:gd name="connsiteY16" fmla="*/ 242932 h 819150"/>
                      <a:gd name="connsiteX17" fmla="*/ 146817 w 952500"/>
                      <a:gd name="connsiteY17" fmla="*/ 275317 h 819150"/>
                      <a:gd name="connsiteX18" fmla="*/ 152532 w 952500"/>
                      <a:gd name="connsiteY18" fmla="*/ 341039 h 819150"/>
                      <a:gd name="connsiteX19" fmla="*/ 196347 w 952500"/>
                      <a:gd name="connsiteY19" fmla="*/ 410572 h 819150"/>
                      <a:gd name="connsiteX20" fmla="*/ 263022 w 952500"/>
                      <a:gd name="connsiteY20" fmla="*/ 473437 h 819150"/>
                      <a:gd name="connsiteX21" fmla="*/ 418279 w 952500"/>
                      <a:gd name="connsiteY21" fmla="*/ 574402 h 819150"/>
                      <a:gd name="connsiteX22" fmla="*/ 571632 w 952500"/>
                      <a:gd name="connsiteY22" fmla="*/ 649649 h 819150"/>
                      <a:gd name="connsiteX23" fmla="*/ 706887 w 952500"/>
                      <a:gd name="connsiteY23" fmla="*/ 703942 h 819150"/>
                      <a:gd name="connsiteX24" fmla="*/ 813567 w 952500"/>
                      <a:gd name="connsiteY24" fmla="*/ 738232 h 819150"/>
                      <a:gd name="connsiteX25" fmla="*/ 844047 w 952500"/>
                      <a:gd name="connsiteY25" fmla="*/ 745852 h 819150"/>
                      <a:gd name="connsiteX26" fmla="*/ 904054 w 952500"/>
                      <a:gd name="connsiteY26" fmla="*/ 820147 h 819150"/>
                      <a:gd name="connsiteX27" fmla="*/ 896434 w 952500"/>
                      <a:gd name="connsiteY27" fmla="*/ 820147 h 819150"/>
                      <a:gd name="connsiteX28" fmla="*/ 875479 w 952500"/>
                      <a:gd name="connsiteY28" fmla="*/ 820147 h 819150"/>
                      <a:gd name="connsiteX29" fmla="*/ 798327 w 952500"/>
                      <a:gd name="connsiteY29" fmla="*/ 812527 h 819150"/>
                      <a:gd name="connsiteX30" fmla="*/ 682122 w 952500"/>
                      <a:gd name="connsiteY30" fmla="*/ 789667 h 819150"/>
                      <a:gd name="connsiteX31" fmla="*/ 534484 w 952500"/>
                      <a:gd name="connsiteY31" fmla="*/ 747757 h 819150"/>
                      <a:gd name="connsiteX32" fmla="*/ 364939 w 952500"/>
                      <a:gd name="connsiteY32" fmla="*/ 680129 h 819150"/>
                      <a:gd name="connsiteX33" fmla="*/ 275404 w 952500"/>
                      <a:gd name="connsiteY33" fmla="*/ 633457 h 819150"/>
                      <a:gd name="connsiteX34" fmla="*/ 184917 w 952500"/>
                      <a:gd name="connsiteY34" fmla="*/ 575354 h 819150"/>
                      <a:gd name="connsiteX35" fmla="*/ 97287 w 952500"/>
                      <a:gd name="connsiteY35" fmla="*/ 499154 h 819150"/>
                      <a:gd name="connsiteX36" fmla="*/ 26802 w 952500"/>
                      <a:gd name="connsiteY36" fmla="*/ 392474 h 819150"/>
                      <a:gd name="connsiteX37" fmla="*/ 8704 w 952500"/>
                      <a:gd name="connsiteY37" fmla="*/ 321989 h 819150"/>
                      <a:gd name="connsiteX38" fmla="*/ 12514 w 952500"/>
                      <a:gd name="connsiteY38" fmla="*/ 245789 h 819150"/>
                      <a:gd name="connsiteX39" fmla="*/ 38232 w 952500"/>
                      <a:gd name="connsiteY39" fmla="*/ 177209 h 819150"/>
                      <a:gd name="connsiteX40" fmla="*/ 56329 w 952500"/>
                      <a:gd name="connsiteY40" fmla="*/ 146729 h 819150"/>
                      <a:gd name="connsiteX41" fmla="*/ 77284 w 952500"/>
                      <a:gd name="connsiteY41" fmla="*/ 119107 h 819150"/>
                      <a:gd name="connsiteX42" fmla="*/ 88714 w 952500"/>
                      <a:gd name="connsiteY42" fmla="*/ 105772 h 819150"/>
                      <a:gd name="connsiteX43" fmla="*/ 98239 w 952500"/>
                      <a:gd name="connsiteY43" fmla="*/ 96247 h 819150"/>
                      <a:gd name="connsiteX44" fmla="*/ 100144 w 952500"/>
                      <a:gd name="connsiteY44" fmla="*/ 93389 h 819150"/>
                      <a:gd name="connsiteX45" fmla="*/ 101097 w 952500"/>
                      <a:gd name="connsiteY45" fmla="*/ 92437 h 819150"/>
                      <a:gd name="connsiteX46" fmla="*/ 103954 w 952500"/>
                      <a:gd name="connsiteY46" fmla="*/ 89579 h 819150"/>
                      <a:gd name="connsiteX47" fmla="*/ 110622 w 952500"/>
                      <a:gd name="connsiteY47" fmla="*/ 83864 h 819150"/>
                      <a:gd name="connsiteX48" fmla="*/ 123004 w 952500"/>
                      <a:gd name="connsiteY48" fmla="*/ 72434 h 819150"/>
                      <a:gd name="connsiteX49" fmla="*/ 183012 w 952500"/>
                      <a:gd name="connsiteY49" fmla="*/ 32429 h 819150"/>
                      <a:gd name="connsiteX50" fmla="*/ 255402 w 952500"/>
                      <a:gd name="connsiteY50" fmla="*/ 9569 h 819150"/>
                      <a:gd name="connsiteX51" fmla="*/ 329697 w 952500"/>
                      <a:gd name="connsiteY51" fmla="*/ 10522 h 819150"/>
                      <a:gd name="connsiteX52" fmla="*/ 396372 w 952500"/>
                      <a:gd name="connsiteY52" fmla="*/ 29572 h 819150"/>
                      <a:gd name="connsiteX53" fmla="*/ 453522 w 952500"/>
                      <a:gd name="connsiteY53" fmla="*/ 59099 h 819150"/>
                      <a:gd name="connsiteX54" fmla="*/ 545914 w 952500"/>
                      <a:gd name="connsiteY54" fmla="*/ 131489 h 819150"/>
                      <a:gd name="connsiteX55" fmla="*/ 681169 w 952500"/>
                      <a:gd name="connsiteY55" fmla="*/ 289604 h 819150"/>
                      <a:gd name="connsiteX56" fmla="*/ 778324 w 952500"/>
                      <a:gd name="connsiteY56" fmla="*/ 442957 h 819150"/>
                      <a:gd name="connsiteX57" fmla="*/ 816424 w 952500"/>
                      <a:gd name="connsiteY57" fmla="*/ 513442 h 819150"/>
                      <a:gd name="connsiteX58" fmla="*/ 848809 w 952500"/>
                      <a:gd name="connsiteY58" fmla="*/ 578212 h 819150"/>
                      <a:gd name="connsiteX59" fmla="*/ 897387 w 952500"/>
                      <a:gd name="connsiteY59" fmla="*/ 683939 h 819150"/>
                      <a:gd name="connsiteX60" fmla="*/ 925962 w 952500"/>
                      <a:gd name="connsiteY60" fmla="*/ 753472 h 819150"/>
                      <a:gd name="connsiteX61" fmla="*/ 949774 w 952500"/>
                      <a:gd name="connsiteY61" fmla="*/ 821099 h 819150"/>
                      <a:gd name="connsiteX62" fmla="*/ 904054 w 952500"/>
                      <a:gd name="connsiteY62" fmla="*/ 820147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952500" h="819150">
                        <a:moveTo>
                          <a:pt x="844047" y="745852"/>
                        </a:moveTo>
                        <a:cubicBezTo>
                          <a:pt x="839284" y="737279"/>
                          <a:pt x="833569" y="727754"/>
                          <a:pt x="826902" y="718229"/>
                        </a:cubicBezTo>
                        <a:cubicBezTo>
                          <a:pt x="810709" y="691559"/>
                          <a:pt x="789754" y="659174"/>
                          <a:pt x="766894" y="622027"/>
                        </a:cubicBezTo>
                        <a:cubicBezTo>
                          <a:pt x="743082" y="584879"/>
                          <a:pt x="715459" y="543922"/>
                          <a:pt x="684979" y="500107"/>
                        </a:cubicBezTo>
                        <a:cubicBezTo>
                          <a:pt x="654499" y="456292"/>
                          <a:pt x="620209" y="409619"/>
                          <a:pt x="582109" y="362947"/>
                        </a:cubicBezTo>
                        <a:cubicBezTo>
                          <a:pt x="544009" y="316274"/>
                          <a:pt x="502099" y="269602"/>
                          <a:pt x="454474" y="228644"/>
                        </a:cubicBezTo>
                        <a:cubicBezTo>
                          <a:pt x="430662" y="208642"/>
                          <a:pt x="406849" y="189592"/>
                          <a:pt x="381132" y="175304"/>
                        </a:cubicBezTo>
                        <a:cubicBezTo>
                          <a:pt x="368749" y="167684"/>
                          <a:pt x="355414" y="161969"/>
                          <a:pt x="343032" y="157207"/>
                        </a:cubicBezTo>
                        <a:cubicBezTo>
                          <a:pt x="330649" y="152444"/>
                          <a:pt x="318267" y="149587"/>
                          <a:pt x="306837" y="147682"/>
                        </a:cubicBezTo>
                        <a:cubicBezTo>
                          <a:pt x="295407" y="145777"/>
                          <a:pt x="283977" y="145777"/>
                          <a:pt x="273499" y="147682"/>
                        </a:cubicBezTo>
                        <a:cubicBezTo>
                          <a:pt x="263022" y="149587"/>
                          <a:pt x="252544" y="152444"/>
                          <a:pt x="243019" y="157207"/>
                        </a:cubicBezTo>
                        <a:cubicBezTo>
                          <a:pt x="232542" y="162922"/>
                          <a:pt x="223017" y="169589"/>
                          <a:pt x="212539" y="178162"/>
                        </a:cubicBezTo>
                        <a:cubicBezTo>
                          <a:pt x="207777" y="182924"/>
                          <a:pt x="202062" y="187687"/>
                          <a:pt x="198252" y="192449"/>
                        </a:cubicBezTo>
                        <a:lnTo>
                          <a:pt x="188727" y="201974"/>
                        </a:lnTo>
                        <a:cubicBezTo>
                          <a:pt x="185869" y="204832"/>
                          <a:pt x="184917" y="206737"/>
                          <a:pt x="182059" y="209594"/>
                        </a:cubicBezTo>
                        <a:cubicBezTo>
                          <a:pt x="178249" y="214357"/>
                          <a:pt x="173487" y="220072"/>
                          <a:pt x="169677" y="225787"/>
                        </a:cubicBezTo>
                        <a:cubicBezTo>
                          <a:pt x="165867" y="231502"/>
                          <a:pt x="162057" y="237217"/>
                          <a:pt x="159199" y="242932"/>
                        </a:cubicBezTo>
                        <a:cubicBezTo>
                          <a:pt x="153484" y="254362"/>
                          <a:pt x="148722" y="264839"/>
                          <a:pt x="146817" y="275317"/>
                        </a:cubicBezTo>
                        <a:cubicBezTo>
                          <a:pt x="142054" y="296272"/>
                          <a:pt x="143959" y="317227"/>
                          <a:pt x="152532" y="341039"/>
                        </a:cubicBezTo>
                        <a:cubicBezTo>
                          <a:pt x="162057" y="363899"/>
                          <a:pt x="177297" y="387712"/>
                          <a:pt x="196347" y="410572"/>
                        </a:cubicBezTo>
                        <a:cubicBezTo>
                          <a:pt x="216349" y="432479"/>
                          <a:pt x="239209" y="454387"/>
                          <a:pt x="263022" y="473437"/>
                        </a:cubicBezTo>
                        <a:cubicBezTo>
                          <a:pt x="311599" y="512489"/>
                          <a:pt x="365892" y="545827"/>
                          <a:pt x="418279" y="574402"/>
                        </a:cubicBezTo>
                        <a:cubicBezTo>
                          <a:pt x="470667" y="602977"/>
                          <a:pt x="523054" y="627742"/>
                          <a:pt x="571632" y="649649"/>
                        </a:cubicBezTo>
                        <a:cubicBezTo>
                          <a:pt x="620209" y="670604"/>
                          <a:pt x="665929" y="688702"/>
                          <a:pt x="706887" y="703942"/>
                        </a:cubicBezTo>
                        <a:cubicBezTo>
                          <a:pt x="747844" y="718229"/>
                          <a:pt x="783087" y="730612"/>
                          <a:pt x="813567" y="738232"/>
                        </a:cubicBezTo>
                        <a:cubicBezTo>
                          <a:pt x="824997" y="742042"/>
                          <a:pt x="835474" y="743947"/>
                          <a:pt x="844047" y="745852"/>
                        </a:cubicBezTo>
                        <a:close/>
                        <a:moveTo>
                          <a:pt x="904054" y="820147"/>
                        </a:moveTo>
                        <a:cubicBezTo>
                          <a:pt x="904054" y="820147"/>
                          <a:pt x="901197" y="820147"/>
                          <a:pt x="896434" y="820147"/>
                        </a:cubicBezTo>
                        <a:cubicBezTo>
                          <a:pt x="891672" y="820147"/>
                          <a:pt x="885004" y="820147"/>
                          <a:pt x="875479" y="820147"/>
                        </a:cubicBezTo>
                        <a:cubicBezTo>
                          <a:pt x="857382" y="819194"/>
                          <a:pt x="830712" y="817289"/>
                          <a:pt x="798327" y="812527"/>
                        </a:cubicBezTo>
                        <a:cubicBezTo>
                          <a:pt x="765942" y="807764"/>
                          <a:pt x="725937" y="801097"/>
                          <a:pt x="682122" y="789667"/>
                        </a:cubicBezTo>
                        <a:cubicBezTo>
                          <a:pt x="637354" y="779189"/>
                          <a:pt x="587824" y="765854"/>
                          <a:pt x="534484" y="747757"/>
                        </a:cubicBezTo>
                        <a:cubicBezTo>
                          <a:pt x="481144" y="729659"/>
                          <a:pt x="423994" y="707752"/>
                          <a:pt x="364939" y="680129"/>
                        </a:cubicBezTo>
                        <a:cubicBezTo>
                          <a:pt x="335412" y="666794"/>
                          <a:pt x="305884" y="650602"/>
                          <a:pt x="275404" y="633457"/>
                        </a:cubicBezTo>
                        <a:cubicBezTo>
                          <a:pt x="244924" y="616312"/>
                          <a:pt x="214444" y="597262"/>
                          <a:pt x="184917" y="575354"/>
                        </a:cubicBezTo>
                        <a:cubicBezTo>
                          <a:pt x="155389" y="553447"/>
                          <a:pt x="124909" y="528682"/>
                          <a:pt x="97287" y="499154"/>
                        </a:cubicBezTo>
                        <a:cubicBezTo>
                          <a:pt x="71569" y="471532"/>
                          <a:pt x="44899" y="436289"/>
                          <a:pt x="26802" y="392474"/>
                        </a:cubicBezTo>
                        <a:cubicBezTo>
                          <a:pt x="18229" y="370567"/>
                          <a:pt x="11562" y="346754"/>
                          <a:pt x="8704" y="321989"/>
                        </a:cubicBezTo>
                        <a:cubicBezTo>
                          <a:pt x="5847" y="297224"/>
                          <a:pt x="6799" y="270554"/>
                          <a:pt x="12514" y="245789"/>
                        </a:cubicBezTo>
                        <a:cubicBezTo>
                          <a:pt x="17277" y="221024"/>
                          <a:pt x="26802" y="198164"/>
                          <a:pt x="38232" y="177209"/>
                        </a:cubicBezTo>
                        <a:cubicBezTo>
                          <a:pt x="43947" y="166732"/>
                          <a:pt x="49662" y="157207"/>
                          <a:pt x="56329" y="146729"/>
                        </a:cubicBezTo>
                        <a:cubicBezTo>
                          <a:pt x="62997" y="137204"/>
                          <a:pt x="68712" y="128632"/>
                          <a:pt x="77284" y="119107"/>
                        </a:cubicBezTo>
                        <a:cubicBezTo>
                          <a:pt x="81094" y="114344"/>
                          <a:pt x="84904" y="109582"/>
                          <a:pt x="88714" y="105772"/>
                        </a:cubicBezTo>
                        <a:lnTo>
                          <a:pt x="98239" y="96247"/>
                        </a:lnTo>
                        <a:lnTo>
                          <a:pt x="100144" y="93389"/>
                        </a:lnTo>
                        <a:lnTo>
                          <a:pt x="101097" y="92437"/>
                        </a:lnTo>
                        <a:lnTo>
                          <a:pt x="103954" y="89579"/>
                        </a:lnTo>
                        <a:lnTo>
                          <a:pt x="110622" y="83864"/>
                        </a:lnTo>
                        <a:cubicBezTo>
                          <a:pt x="114432" y="80054"/>
                          <a:pt x="119194" y="76244"/>
                          <a:pt x="123004" y="72434"/>
                        </a:cubicBezTo>
                        <a:cubicBezTo>
                          <a:pt x="141102" y="57194"/>
                          <a:pt x="160152" y="43859"/>
                          <a:pt x="183012" y="32429"/>
                        </a:cubicBezTo>
                        <a:cubicBezTo>
                          <a:pt x="204919" y="20999"/>
                          <a:pt x="229684" y="13379"/>
                          <a:pt x="255402" y="9569"/>
                        </a:cubicBezTo>
                        <a:cubicBezTo>
                          <a:pt x="280167" y="5759"/>
                          <a:pt x="305884" y="6712"/>
                          <a:pt x="329697" y="10522"/>
                        </a:cubicBezTo>
                        <a:cubicBezTo>
                          <a:pt x="353509" y="14332"/>
                          <a:pt x="375417" y="20999"/>
                          <a:pt x="396372" y="29572"/>
                        </a:cubicBezTo>
                        <a:cubicBezTo>
                          <a:pt x="416374" y="38144"/>
                          <a:pt x="435424" y="47669"/>
                          <a:pt x="453522" y="59099"/>
                        </a:cubicBezTo>
                        <a:cubicBezTo>
                          <a:pt x="487812" y="81007"/>
                          <a:pt x="518292" y="105772"/>
                          <a:pt x="545914" y="131489"/>
                        </a:cubicBezTo>
                        <a:cubicBezTo>
                          <a:pt x="600207" y="182924"/>
                          <a:pt x="643069" y="237217"/>
                          <a:pt x="681169" y="289604"/>
                        </a:cubicBezTo>
                        <a:cubicBezTo>
                          <a:pt x="719269" y="342944"/>
                          <a:pt x="750702" y="394379"/>
                          <a:pt x="778324" y="442957"/>
                        </a:cubicBezTo>
                        <a:cubicBezTo>
                          <a:pt x="791659" y="467722"/>
                          <a:pt x="804994" y="490582"/>
                          <a:pt x="816424" y="513442"/>
                        </a:cubicBezTo>
                        <a:cubicBezTo>
                          <a:pt x="827854" y="536302"/>
                          <a:pt x="839284" y="557257"/>
                          <a:pt x="848809" y="578212"/>
                        </a:cubicBezTo>
                        <a:cubicBezTo>
                          <a:pt x="868812" y="618217"/>
                          <a:pt x="885004" y="654412"/>
                          <a:pt x="897387" y="683939"/>
                        </a:cubicBezTo>
                        <a:cubicBezTo>
                          <a:pt x="910722" y="713467"/>
                          <a:pt x="919294" y="737279"/>
                          <a:pt x="925962" y="753472"/>
                        </a:cubicBezTo>
                        <a:lnTo>
                          <a:pt x="949774" y="821099"/>
                        </a:lnTo>
                        <a:lnTo>
                          <a:pt x="904054" y="820147"/>
                        </a:lnTo>
                        <a:close/>
                      </a:path>
                    </a:pathLst>
                  </a:custGeom>
                  <a:solidFill>
                    <a:schemeClr val="accent4"/>
                  </a:solidFill>
                  <a:ln w="952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0288427A-87C6-415A-A5B4-B604A2F5A5C5}"/>
                      </a:ext>
                    </a:extLst>
                  </p:cNvPr>
                  <p:cNvSpPr/>
                  <p:nvPr/>
                </p:nvSpPr>
                <p:spPr>
                  <a:xfrm>
                    <a:off x="6063761" y="2687479"/>
                    <a:ext cx="933450" cy="1476375"/>
                  </a:xfrm>
                  <a:custGeom>
                    <a:avLst/>
                    <a:gdLst>
                      <a:gd name="connsiteX0" fmla="*/ 16999 w 933450"/>
                      <a:gd name="connsiteY0" fmla="*/ 1477804 h 1476375"/>
                      <a:gd name="connsiteX1" fmla="*/ 30334 w 933450"/>
                      <a:gd name="connsiteY1" fmla="*/ 1027271 h 1476375"/>
                      <a:gd name="connsiteX2" fmla="*/ 177971 w 933450"/>
                      <a:gd name="connsiteY2" fmla="*/ 595789 h 1476375"/>
                      <a:gd name="connsiteX3" fmla="*/ 206546 w 933450"/>
                      <a:gd name="connsiteY3" fmla="*/ 545306 h 1476375"/>
                      <a:gd name="connsiteX4" fmla="*/ 237979 w 933450"/>
                      <a:gd name="connsiteY4" fmla="*/ 496729 h 1476375"/>
                      <a:gd name="connsiteX5" fmla="*/ 272269 w 933450"/>
                      <a:gd name="connsiteY5" fmla="*/ 449104 h 1476375"/>
                      <a:gd name="connsiteX6" fmla="*/ 279889 w 933450"/>
                      <a:gd name="connsiteY6" fmla="*/ 436721 h 1476375"/>
                      <a:gd name="connsiteX7" fmla="*/ 289414 w 933450"/>
                      <a:gd name="connsiteY7" fmla="*/ 425291 h 1476375"/>
                      <a:gd name="connsiteX8" fmla="*/ 307511 w 933450"/>
                      <a:gd name="connsiteY8" fmla="*/ 402431 h 1476375"/>
                      <a:gd name="connsiteX9" fmla="*/ 473246 w 933450"/>
                      <a:gd name="connsiteY9" fmla="*/ 237649 h 1476375"/>
                      <a:gd name="connsiteX10" fmla="*/ 496106 w 933450"/>
                      <a:gd name="connsiteY10" fmla="*/ 218599 h 1476375"/>
                      <a:gd name="connsiteX11" fmla="*/ 519919 w 933450"/>
                      <a:gd name="connsiteY11" fmla="*/ 201454 h 1476375"/>
                      <a:gd name="connsiteX12" fmla="*/ 543731 w 933450"/>
                      <a:gd name="connsiteY12" fmla="*/ 184309 h 1476375"/>
                      <a:gd name="connsiteX13" fmla="*/ 567544 w 933450"/>
                      <a:gd name="connsiteY13" fmla="*/ 167164 h 1476375"/>
                      <a:gd name="connsiteX14" fmla="*/ 617074 w 933450"/>
                      <a:gd name="connsiteY14" fmla="*/ 135731 h 1476375"/>
                      <a:gd name="connsiteX15" fmla="*/ 629456 w 933450"/>
                      <a:gd name="connsiteY15" fmla="*/ 128111 h 1476375"/>
                      <a:gd name="connsiteX16" fmla="*/ 641839 w 933450"/>
                      <a:gd name="connsiteY16" fmla="*/ 120491 h 1476375"/>
                      <a:gd name="connsiteX17" fmla="*/ 667556 w 933450"/>
                      <a:gd name="connsiteY17" fmla="*/ 106204 h 1476375"/>
                      <a:gd name="connsiteX18" fmla="*/ 879011 w 933450"/>
                      <a:gd name="connsiteY18" fmla="*/ 7144 h 1476375"/>
                      <a:gd name="connsiteX19" fmla="*/ 928541 w 933450"/>
                      <a:gd name="connsiteY19" fmla="*/ 150019 h 1476375"/>
                      <a:gd name="connsiteX20" fmla="*/ 731374 w 933450"/>
                      <a:gd name="connsiteY20" fmla="*/ 227171 h 1476375"/>
                      <a:gd name="connsiteX21" fmla="*/ 707561 w 933450"/>
                      <a:gd name="connsiteY21" fmla="*/ 238601 h 1476375"/>
                      <a:gd name="connsiteX22" fmla="*/ 695179 w 933450"/>
                      <a:gd name="connsiteY22" fmla="*/ 244316 h 1476375"/>
                      <a:gd name="connsiteX23" fmla="*/ 683749 w 933450"/>
                      <a:gd name="connsiteY23" fmla="*/ 250984 h 1476375"/>
                      <a:gd name="connsiteX24" fmla="*/ 637076 w 933450"/>
                      <a:gd name="connsiteY24" fmla="*/ 276701 h 1476375"/>
                      <a:gd name="connsiteX25" fmla="*/ 614216 w 933450"/>
                      <a:gd name="connsiteY25" fmla="*/ 290036 h 1476375"/>
                      <a:gd name="connsiteX26" fmla="*/ 592309 w 933450"/>
                      <a:gd name="connsiteY26" fmla="*/ 304324 h 1476375"/>
                      <a:gd name="connsiteX27" fmla="*/ 570401 w 933450"/>
                      <a:gd name="connsiteY27" fmla="*/ 318611 h 1476375"/>
                      <a:gd name="connsiteX28" fmla="*/ 548494 w 933450"/>
                      <a:gd name="connsiteY28" fmla="*/ 333851 h 1476375"/>
                      <a:gd name="connsiteX29" fmla="*/ 388474 w 933450"/>
                      <a:gd name="connsiteY29" fmla="*/ 472916 h 1476375"/>
                      <a:gd name="connsiteX30" fmla="*/ 370376 w 933450"/>
                      <a:gd name="connsiteY30" fmla="*/ 491966 h 1476375"/>
                      <a:gd name="connsiteX31" fmla="*/ 360851 w 933450"/>
                      <a:gd name="connsiteY31" fmla="*/ 501491 h 1476375"/>
                      <a:gd name="connsiteX32" fmla="*/ 352279 w 933450"/>
                      <a:gd name="connsiteY32" fmla="*/ 511969 h 1476375"/>
                      <a:gd name="connsiteX33" fmla="*/ 317989 w 933450"/>
                      <a:gd name="connsiteY33" fmla="*/ 552926 h 1476375"/>
                      <a:gd name="connsiteX34" fmla="*/ 286556 w 933450"/>
                      <a:gd name="connsiteY34" fmla="*/ 595789 h 1476375"/>
                      <a:gd name="connsiteX35" fmla="*/ 257029 w 933450"/>
                      <a:gd name="connsiteY35" fmla="*/ 640556 h 1476375"/>
                      <a:gd name="connsiteX36" fmla="*/ 91294 w 933450"/>
                      <a:gd name="connsiteY36" fmla="*/ 1038701 h 1476375"/>
                      <a:gd name="connsiteX37" fmla="*/ 49384 w 933450"/>
                      <a:gd name="connsiteY37" fmla="*/ 1474946 h 1476375"/>
                      <a:gd name="connsiteX38" fmla="*/ 16999 w 933450"/>
                      <a:gd name="connsiteY38" fmla="*/ 1477804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33450" h="1476375">
                        <a:moveTo>
                          <a:pt x="16999" y="1477804"/>
                        </a:moveTo>
                        <a:cubicBezTo>
                          <a:pt x="-146" y="1328261"/>
                          <a:pt x="5569" y="1176814"/>
                          <a:pt x="30334" y="1027271"/>
                        </a:cubicBezTo>
                        <a:cubicBezTo>
                          <a:pt x="56051" y="877729"/>
                          <a:pt x="103676" y="731044"/>
                          <a:pt x="177971" y="595789"/>
                        </a:cubicBezTo>
                        <a:cubicBezTo>
                          <a:pt x="187496" y="578644"/>
                          <a:pt x="197021" y="562451"/>
                          <a:pt x="206546" y="545306"/>
                        </a:cubicBezTo>
                        <a:lnTo>
                          <a:pt x="237979" y="496729"/>
                        </a:lnTo>
                        <a:cubicBezTo>
                          <a:pt x="249409" y="480536"/>
                          <a:pt x="260839" y="465296"/>
                          <a:pt x="272269" y="449104"/>
                        </a:cubicBezTo>
                        <a:lnTo>
                          <a:pt x="279889" y="436721"/>
                        </a:lnTo>
                        <a:lnTo>
                          <a:pt x="289414" y="425291"/>
                        </a:lnTo>
                        <a:lnTo>
                          <a:pt x="307511" y="402431"/>
                        </a:lnTo>
                        <a:cubicBezTo>
                          <a:pt x="357041" y="343376"/>
                          <a:pt x="412286" y="287179"/>
                          <a:pt x="473246" y="237649"/>
                        </a:cubicBezTo>
                        <a:cubicBezTo>
                          <a:pt x="480866" y="231934"/>
                          <a:pt x="488486" y="225266"/>
                          <a:pt x="496106" y="218599"/>
                        </a:cubicBezTo>
                        <a:lnTo>
                          <a:pt x="519919" y="201454"/>
                        </a:lnTo>
                        <a:lnTo>
                          <a:pt x="543731" y="184309"/>
                        </a:lnTo>
                        <a:cubicBezTo>
                          <a:pt x="551351" y="178594"/>
                          <a:pt x="558971" y="172879"/>
                          <a:pt x="567544" y="167164"/>
                        </a:cubicBezTo>
                        <a:lnTo>
                          <a:pt x="617074" y="135731"/>
                        </a:lnTo>
                        <a:lnTo>
                          <a:pt x="629456" y="128111"/>
                        </a:lnTo>
                        <a:cubicBezTo>
                          <a:pt x="633266" y="125254"/>
                          <a:pt x="638029" y="123349"/>
                          <a:pt x="641839" y="120491"/>
                        </a:cubicBezTo>
                        <a:lnTo>
                          <a:pt x="667556" y="106204"/>
                        </a:lnTo>
                        <a:cubicBezTo>
                          <a:pt x="735184" y="67151"/>
                          <a:pt x="806621" y="36671"/>
                          <a:pt x="879011" y="7144"/>
                        </a:cubicBezTo>
                        <a:lnTo>
                          <a:pt x="928541" y="150019"/>
                        </a:lnTo>
                        <a:cubicBezTo>
                          <a:pt x="861866" y="171926"/>
                          <a:pt x="794239" y="195739"/>
                          <a:pt x="731374" y="227171"/>
                        </a:cubicBezTo>
                        <a:lnTo>
                          <a:pt x="707561" y="238601"/>
                        </a:lnTo>
                        <a:cubicBezTo>
                          <a:pt x="703751" y="240506"/>
                          <a:pt x="699941" y="242411"/>
                          <a:pt x="695179" y="244316"/>
                        </a:cubicBezTo>
                        <a:lnTo>
                          <a:pt x="683749" y="250984"/>
                        </a:lnTo>
                        <a:lnTo>
                          <a:pt x="637076" y="276701"/>
                        </a:lnTo>
                        <a:cubicBezTo>
                          <a:pt x="629456" y="280511"/>
                          <a:pt x="621836" y="285274"/>
                          <a:pt x="614216" y="290036"/>
                        </a:cubicBezTo>
                        <a:lnTo>
                          <a:pt x="592309" y="304324"/>
                        </a:lnTo>
                        <a:lnTo>
                          <a:pt x="570401" y="318611"/>
                        </a:lnTo>
                        <a:cubicBezTo>
                          <a:pt x="562781" y="323374"/>
                          <a:pt x="556114" y="329089"/>
                          <a:pt x="548494" y="333851"/>
                        </a:cubicBezTo>
                        <a:cubicBezTo>
                          <a:pt x="490391" y="373856"/>
                          <a:pt x="438004" y="421481"/>
                          <a:pt x="388474" y="472916"/>
                        </a:cubicBezTo>
                        <a:lnTo>
                          <a:pt x="370376" y="491966"/>
                        </a:lnTo>
                        <a:lnTo>
                          <a:pt x="360851" y="501491"/>
                        </a:lnTo>
                        <a:lnTo>
                          <a:pt x="352279" y="511969"/>
                        </a:lnTo>
                        <a:cubicBezTo>
                          <a:pt x="340849" y="525304"/>
                          <a:pt x="329419" y="539591"/>
                          <a:pt x="317989" y="552926"/>
                        </a:cubicBezTo>
                        <a:lnTo>
                          <a:pt x="286556" y="595789"/>
                        </a:lnTo>
                        <a:cubicBezTo>
                          <a:pt x="276079" y="610076"/>
                          <a:pt x="266554" y="625316"/>
                          <a:pt x="257029" y="640556"/>
                        </a:cubicBezTo>
                        <a:cubicBezTo>
                          <a:pt x="179876" y="761524"/>
                          <a:pt x="124631" y="896779"/>
                          <a:pt x="91294" y="1038701"/>
                        </a:cubicBezTo>
                        <a:cubicBezTo>
                          <a:pt x="57956" y="1180624"/>
                          <a:pt x="42716" y="1328261"/>
                          <a:pt x="49384" y="1474946"/>
                        </a:cubicBezTo>
                        <a:lnTo>
                          <a:pt x="16999" y="1477804"/>
                        </a:lnTo>
                        <a:close/>
                      </a:path>
                    </a:pathLst>
                  </a:custGeom>
                  <a:solidFill>
                    <a:schemeClr val="accent4"/>
                  </a:solidFill>
                  <a:ln w="952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20206620-43C4-4F99-87AB-996E0198ABB9}"/>
                      </a:ext>
                    </a:extLst>
                  </p:cNvPr>
                  <p:cNvSpPr/>
                  <p:nvPr/>
                </p:nvSpPr>
                <p:spPr>
                  <a:xfrm>
                    <a:off x="5496401" y="2864644"/>
                    <a:ext cx="628650" cy="1257300"/>
                  </a:xfrm>
                  <a:custGeom>
                    <a:avLst/>
                    <a:gdLst>
                      <a:gd name="connsiteX0" fmla="*/ 576739 w 628650"/>
                      <a:gd name="connsiteY0" fmla="*/ 1249204 h 1257300"/>
                      <a:gd name="connsiteX1" fmla="*/ 556736 w 628650"/>
                      <a:gd name="connsiteY1" fmla="*/ 900589 h 1257300"/>
                      <a:gd name="connsiteX2" fmla="*/ 468154 w 628650"/>
                      <a:gd name="connsiteY2" fmla="*/ 569119 h 1257300"/>
                      <a:gd name="connsiteX3" fmla="*/ 285274 w 628650"/>
                      <a:gd name="connsiteY3" fmla="*/ 296704 h 1257300"/>
                      <a:gd name="connsiteX4" fmla="*/ 155734 w 628650"/>
                      <a:gd name="connsiteY4" fmla="*/ 205264 h 1257300"/>
                      <a:gd name="connsiteX5" fmla="*/ 7144 w 628650"/>
                      <a:gd name="connsiteY5" fmla="*/ 152876 h 1257300"/>
                      <a:gd name="connsiteX6" fmla="*/ 46196 w 628650"/>
                      <a:gd name="connsiteY6" fmla="*/ 7144 h 1257300"/>
                      <a:gd name="connsiteX7" fmla="*/ 223361 w 628650"/>
                      <a:gd name="connsiteY7" fmla="*/ 88106 h 1257300"/>
                      <a:gd name="connsiteX8" fmla="*/ 371951 w 628650"/>
                      <a:gd name="connsiteY8" fmla="*/ 212884 h 1257300"/>
                      <a:gd name="connsiteX9" fmla="*/ 481489 w 628650"/>
                      <a:gd name="connsiteY9" fmla="*/ 368141 h 1257300"/>
                      <a:gd name="connsiteX10" fmla="*/ 553879 w 628650"/>
                      <a:gd name="connsiteY10" fmla="*/ 539591 h 1257300"/>
                      <a:gd name="connsiteX11" fmla="*/ 617696 w 628650"/>
                      <a:gd name="connsiteY11" fmla="*/ 896779 h 1257300"/>
                      <a:gd name="connsiteX12" fmla="*/ 607219 w 628650"/>
                      <a:gd name="connsiteY12" fmla="*/ 1253966 h 1257300"/>
                      <a:gd name="connsiteX13" fmla="*/ 576739 w 628650"/>
                      <a:gd name="connsiteY13" fmla="*/ 1249204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8650" h="1257300">
                        <a:moveTo>
                          <a:pt x="576739" y="1249204"/>
                        </a:moveTo>
                        <a:cubicBezTo>
                          <a:pt x="580549" y="1132046"/>
                          <a:pt x="573881" y="1014889"/>
                          <a:pt x="556736" y="900589"/>
                        </a:cubicBezTo>
                        <a:cubicBezTo>
                          <a:pt x="539591" y="786289"/>
                          <a:pt x="511969" y="672941"/>
                          <a:pt x="468154" y="569119"/>
                        </a:cubicBezTo>
                        <a:cubicBezTo>
                          <a:pt x="424339" y="465296"/>
                          <a:pt x="364331" y="369094"/>
                          <a:pt x="285274" y="296704"/>
                        </a:cubicBezTo>
                        <a:cubicBezTo>
                          <a:pt x="246221" y="260509"/>
                          <a:pt x="202406" y="229076"/>
                          <a:pt x="155734" y="205264"/>
                        </a:cubicBezTo>
                        <a:cubicBezTo>
                          <a:pt x="108109" y="181451"/>
                          <a:pt x="58579" y="164306"/>
                          <a:pt x="7144" y="152876"/>
                        </a:cubicBezTo>
                        <a:lnTo>
                          <a:pt x="46196" y="7144"/>
                        </a:lnTo>
                        <a:cubicBezTo>
                          <a:pt x="108109" y="27146"/>
                          <a:pt x="168116" y="53816"/>
                          <a:pt x="223361" y="88106"/>
                        </a:cubicBezTo>
                        <a:cubicBezTo>
                          <a:pt x="278606" y="122396"/>
                          <a:pt x="328136" y="165259"/>
                          <a:pt x="371951" y="212884"/>
                        </a:cubicBezTo>
                        <a:cubicBezTo>
                          <a:pt x="414814" y="260509"/>
                          <a:pt x="451961" y="312896"/>
                          <a:pt x="481489" y="368141"/>
                        </a:cubicBezTo>
                        <a:cubicBezTo>
                          <a:pt x="511016" y="423386"/>
                          <a:pt x="534829" y="480536"/>
                          <a:pt x="553879" y="539591"/>
                        </a:cubicBezTo>
                        <a:cubicBezTo>
                          <a:pt x="591979" y="656749"/>
                          <a:pt x="610076" y="776764"/>
                          <a:pt x="617696" y="896779"/>
                        </a:cubicBezTo>
                        <a:cubicBezTo>
                          <a:pt x="625316" y="1016794"/>
                          <a:pt x="621506" y="1135856"/>
                          <a:pt x="607219" y="1253966"/>
                        </a:cubicBezTo>
                        <a:lnTo>
                          <a:pt x="576739" y="1249204"/>
                        </a:lnTo>
                        <a:close/>
                      </a:path>
                    </a:pathLst>
                  </a:custGeom>
                  <a:solidFill>
                    <a:schemeClr val="accent4"/>
                  </a:solidFill>
                  <a:ln w="9525" cap="flat">
                    <a:noFill/>
                    <a:prstDash val="solid"/>
                    <a:miter/>
                  </a:ln>
                </p:spPr>
                <p:txBody>
                  <a:bodyPr rtlCol="0" anchor="ctr"/>
                  <a:lstStyle/>
                  <a:p>
                    <a:endParaRPr lang="en-US"/>
                  </a:p>
                </p:txBody>
              </p:sp>
            </p:grpSp>
            <p:sp>
              <p:nvSpPr>
                <p:cNvPr id="96" name="Rectangle 95">
                  <a:extLst>
                    <a:ext uri="{FF2B5EF4-FFF2-40B4-BE49-F238E27FC236}">
                      <a16:creationId xmlns:a16="http://schemas.microsoft.com/office/drawing/2014/main" id="{15C05A4D-BC02-4FF1-A5E5-38DE368CB4C8}"/>
                    </a:ext>
                  </a:extLst>
                </p:cNvPr>
                <p:cNvSpPr/>
                <p:nvPr/>
              </p:nvSpPr>
              <p:spPr>
                <a:xfrm>
                  <a:off x="3790950" y="2772505"/>
                  <a:ext cx="2447925" cy="39932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a:extLst>
                    <a:ext uri="{FF2B5EF4-FFF2-40B4-BE49-F238E27FC236}">
                      <a16:creationId xmlns:a16="http://schemas.microsoft.com/office/drawing/2014/main" id="{7CA68B8A-1F8D-4E67-9DC0-DFEF58D84933}"/>
                    </a:ext>
                  </a:extLst>
                </p:cNvPr>
                <p:cNvSpPr/>
                <p:nvPr/>
              </p:nvSpPr>
              <p:spPr>
                <a:xfrm>
                  <a:off x="3900488" y="3171825"/>
                  <a:ext cx="2228849" cy="14763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5996361E-70CA-4D0E-B931-9B29B5168E42}"/>
                    </a:ext>
                  </a:extLst>
                </p:cNvPr>
                <p:cNvSpPr/>
                <p:nvPr/>
              </p:nvSpPr>
              <p:spPr>
                <a:xfrm>
                  <a:off x="3900488" y="3171825"/>
                  <a:ext cx="2228849" cy="45719"/>
                </a:xfrm>
                <a:prstGeom prst="rect">
                  <a:avLst/>
                </a:prstGeom>
                <a:solidFill>
                  <a:schemeClr val="accent4">
                    <a:lumMod val="50000"/>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5" name="Graphic 13">
                <a:extLst>
                  <a:ext uri="{FF2B5EF4-FFF2-40B4-BE49-F238E27FC236}">
                    <a16:creationId xmlns:a16="http://schemas.microsoft.com/office/drawing/2014/main" id="{1FEAE55A-D20D-4252-94D7-631FFC2E8976}"/>
                  </a:ext>
                </a:extLst>
              </p:cNvPr>
              <p:cNvGrpSpPr/>
              <p:nvPr/>
            </p:nvGrpSpPr>
            <p:grpSpPr>
              <a:xfrm flipH="1">
                <a:off x="3557086" y="4559412"/>
                <a:ext cx="823511" cy="814400"/>
                <a:chOff x="5564981" y="2902977"/>
                <a:chExt cx="1054418" cy="1042754"/>
              </a:xfrm>
              <a:scene3d>
                <a:camera prst="isometricOffAxis1Top"/>
                <a:lightRig rig="threePt" dir="t"/>
              </a:scene3d>
            </p:grpSpPr>
            <p:sp>
              <p:nvSpPr>
                <p:cNvPr id="176" name="Freeform: Shape 175">
                  <a:extLst>
                    <a:ext uri="{FF2B5EF4-FFF2-40B4-BE49-F238E27FC236}">
                      <a16:creationId xmlns:a16="http://schemas.microsoft.com/office/drawing/2014/main" id="{4095D48A-7032-4540-910E-173ABC536449}"/>
                    </a:ext>
                  </a:extLst>
                </p:cNvPr>
                <p:cNvSpPr/>
                <p:nvPr/>
              </p:nvSpPr>
              <p:spPr>
                <a:xfrm>
                  <a:off x="6288917" y="3075146"/>
                  <a:ext cx="285750" cy="342900"/>
                </a:xfrm>
                <a:custGeom>
                  <a:avLst/>
                  <a:gdLst>
                    <a:gd name="connsiteX0" fmla="*/ 7144 w 285750"/>
                    <a:gd name="connsiteY0" fmla="*/ 7144 h 342900"/>
                    <a:gd name="connsiteX1" fmla="*/ 117634 w 285750"/>
                    <a:gd name="connsiteY1" fmla="*/ 341471 h 342900"/>
                    <a:gd name="connsiteX2" fmla="*/ 282416 w 285750"/>
                    <a:gd name="connsiteY2" fmla="*/ 158591 h 342900"/>
                    <a:gd name="connsiteX3" fmla="*/ 249079 w 285750"/>
                    <a:gd name="connsiteY3" fmla="*/ 52864 h 342900"/>
                    <a:gd name="connsiteX4" fmla="*/ 7144 w 285750"/>
                    <a:gd name="connsiteY4" fmla="*/ 7144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342900">
                      <a:moveTo>
                        <a:pt x="7144" y="7144"/>
                      </a:moveTo>
                      <a:cubicBezTo>
                        <a:pt x="7144" y="7144"/>
                        <a:pt x="95726" y="138589"/>
                        <a:pt x="117634" y="341471"/>
                      </a:cubicBezTo>
                      <a:lnTo>
                        <a:pt x="282416" y="158591"/>
                      </a:lnTo>
                      <a:cubicBezTo>
                        <a:pt x="282416" y="158591"/>
                        <a:pt x="287179" y="109061"/>
                        <a:pt x="249079" y="52864"/>
                      </a:cubicBezTo>
                      <a:cubicBezTo>
                        <a:pt x="249079" y="53816"/>
                        <a:pt x="95726" y="7144"/>
                        <a:pt x="7144" y="7144"/>
                      </a:cubicBezTo>
                      <a:close/>
                    </a:path>
                  </a:pathLst>
                </a:custGeom>
                <a:solidFill>
                  <a:schemeClr val="accent1">
                    <a:lumMod val="50000"/>
                  </a:schemeClr>
                </a:solidFill>
                <a:ln w="9525" cap="flat">
                  <a:no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FF96904A-D6E5-4651-A654-712FC916DF55}"/>
                    </a:ext>
                  </a:extLst>
                </p:cNvPr>
                <p:cNvSpPr/>
                <p:nvPr/>
              </p:nvSpPr>
              <p:spPr>
                <a:xfrm>
                  <a:off x="5632608" y="2969995"/>
                  <a:ext cx="922022" cy="913714"/>
                </a:xfrm>
                <a:custGeom>
                  <a:avLst/>
                  <a:gdLst>
                    <a:gd name="connsiteX0" fmla="*/ 1001554 w 1057275"/>
                    <a:gd name="connsiteY0" fmla="*/ 225985 h 1047750"/>
                    <a:gd name="connsiteX1" fmla="*/ 784384 w 1057275"/>
                    <a:gd name="connsiteY1" fmla="*/ 180265 h 1047750"/>
                    <a:gd name="connsiteX2" fmla="*/ 782479 w 1057275"/>
                    <a:gd name="connsiteY2" fmla="*/ 57392 h 1047750"/>
                    <a:gd name="connsiteX3" fmla="*/ 653891 w 1057275"/>
                    <a:gd name="connsiteY3" fmla="*/ 12625 h 1047750"/>
                    <a:gd name="connsiteX4" fmla="*/ 537686 w 1057275"/>
                    <a:gd name="connsiteY4" fmla="*/ 101207 h 1047750"/>
                    <a:gd name="connsiteX5" fmla="*/ 446246 w 1057275"/>
                    <a:gd name="connsiteY5" fmla="*/ 13577 h 1047750"/>
                    <a:gd name="connsiteX6" fmla="*/ 281464 w 1057275"/>
                    <a:gd name="connsiteY6" fmla="*/ 69775 h 1047750"/>
                    <a:gd name="connsiteX7" fmla="*/ 233839 w 1057275"/>
                    <a:gd name="connsiteY7" fmla="*/ 285040 h 1047750"/>
                    <a:gd name="connsiteX8" fmla="*/ 67151 w 1057275"/>
                    <a:gd name="connsiteY8" fmla="*/ 298375 h 1047750"/>
                    <a:gd name="connsiteX9" fmla="*/ 7144 w 1057275"/>
                    <a:gd name="connsiteY9" fmla="*/ 405055 h 1047750"/>
                    <a:gd name="connsiteX10" fmla="*/ 148114 w 1057275"/>
                    <a:gd name="connsiteY10" fmla="*/ 621272 h 1047750"/>
                    <a:gd name="connsiteX11" fmla="*/ 54769 w 1057275"/>
                    <a:gd name="connsiteY11" fmla="*/ 748907 h 1047750"/>
                    <a:gd name="connsiteX12" fmla="*/ 60484 w 1057275"/>
                    <a:gd name="connsiteY12" fmla="*/ 765100 h 1047750"/>
                    <a:gd name="connsiteX13" fmla="*/ 292894 w 1057275"/>
                    <a:gd name="connsiteY13" fmla="*/ 854635 h 1047750"/>
                    <a:gd name="connsiteX14" fmla="*/ 287179 w 1057275"/>
                    <a:gd name="connsiteY14" fmla="*/ 1018465 h 1047750"/>
                    <a:gd name="connsiteX15" fmla="*/ 330994 w 1057275"/>
                    <a:gd name="connsiteY15" fmla="*/ 1037515 h 1047750"/>
                    <a:gd name="connsiteX16" fmla="*/ 539591 w 1057275"/>
                    <a:gd name="connsiteY16" fmla="*/ 884162 h 1047750"/>
                    <a:gd name="connsiteX17" fmla="*/ 696754 w 1057275"/>
                    <a:gd name="connsiteY17" fmla="*/ 1035610 h 1047750"/>
                    <a:gd name="connsiteX18" fmla="*/ 810101 w 1057275"/>
                    <a:gd name="connsiteY18" fmla="*/ 990842 h 1047750"/>
                    <a:gd name="connsiteX19" fmla="*/ 834866 w 1057275"/>
                    <a:gd name="connsiteY19" fmla="*/ 802247 h 1047750"/>
                    <a:gd name="connsiteX20" fmla="*/ 1023461 w 1057275"/>
                    <a:gd name="connsiteY20" fmla="*/ 787007 h 1047750"/>
                    <a:gd name="connsiteX21" fmla="*/ 1056799 w 1057275"/>
                    <a:gd name="connsiteY21" fmla="*/ 727952 h 1047750"/>
                    <a:gd name="connsiteX22" fmla="*/ 945356 w 1057275"/>
                    <a:gd name="connsiteY22" fmla="*/ 458395 h 1047750"/>
                    <a:gd name="connsiteX23" fmla="*/ 989171 w 1057275"/>
                    <a:gd name="connsiteY23" fmla="*/ 406960 h 1047750"/>
                    <a:gd name="connsiteX24" fmla="*/ 986314 w 1057275"/>
                    <a:gd name="connsiteY24" fmla="*/ 384100 h 1047750"/>
                    <a:gd name="connsiteX25" fmla="*/ 1034891 w 1057275"/>
                    <a:gd name="connsiteY25" fmla="*/ 330760 h 1047750"/>
                    <a:gd name="connsiteX26" fmla="*/ 1001554 w 1057275"/>
                    <a:gd name="connsiteY26" fmla="*/ 22598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57275" h="1047750">
                      <a:moveTo>
                        <a:pt x="1001554" y="225985"/>
                      </a:moveTo>
                      <a:cubicBezTo>
                        <a:pt x="1001554" y="225985"/>
                        <a:pt x="873919" y="187885"/>
                        <a:pt x="784384" y="180265"/>
                      </a:cubicBezTo>
                      <a:lnTo>
                        <a:pt x="782479" y="57392"/>
                      </a:lnTo>
                      <a:cubicBezTo>
                        <a:pt x="731044" y="-15950"/>
                        <a:pt x="653891" y="12625"/>
                        <a:pt x="653891" y="12625"/>
                      </a:cubicBezTo>
                      <a:lnTo>
                        <a:pt x="537686" y="101207"/>
                      </a:lnTo>
                      <a:lnTo>
                        <a:pt x="446246" y="13577"/>
                      </a:lnTo>
                      <a:cubicBezTo>
                        <a:pt x="446246" y="13577"/>
                        <a:pt x="314801" y="38342"/>
                        <a:pt x="281464" y="69775"/>
                      </a:cubicBezTo>
                      <a:cubicBezTo>
                        <a:pt x="281464" y="69775"/>
                        <a:pt x="254794" y="178360"/>
                        <a:pt x="233839" y="285040"/>
                      </a:cubicBezTo>
                      <a:lnTo>
                        <a:pt x="67151" y="298375"/>
                      </a:lnTo>
                      <a:cubicBezTo>
                        <a:pt x="67151" y="298375"/>
                        <a:pt x="20479" y="329807"/>
                        <a:pt x="7144" y="405055"/>
                      </a:cubicBezTo>
                      <a:cubicBezTo>
                        <a:pt x="7144" y="405055"/>
                        <a:pt x="71914" y="537452"/>
                        <a:pt x="148114" y="621272"/>
                      </a:cubicBezTo>
                      <a:lnTo>
                        <a:pt x="54769" y="748907"/>
                      </a:lnTo>
                      <a:lnTo>
                        <a:pt x="60484" y="765100"/>
                      </a:lnTo>
                      <a:lnTo>
                        <a:pt x="292894" y="854635"/>
                      </a:lnTo>
                      <a:lnTo>
                        <a:pt x="287179" y="1018465"/>
                      </a:lnTo>
                      <a:cubicBezTo>
                        <a:pt x="299561" y="1054660"/>
                        <a:pt x="330994" y="1037515"/>
                        <a:pt x="330994" y="1037515"/>
                      </a:cubicBezTo>
                      <a:lnTo>
                        <a:pt x="539591" y="884162"/>
                      </a:lnTo>
                      <a:lnTo>
                        <a:pt x="696754" y="1035610"/>
                      </a:lnTo>
                      <a:cubicBezTo>
                        <a:pt x="696754" y="1035610"/>
                        <a:pt x="752951" y="1041325"/>
                        <a:pt x="810101" y="990842"/>
                      </a:cubicBezTo>
                      <a:cubicBezTo>
                        <a:pt x="810101" y="990842"/>
                        <a:pt x="826294" y="897497"/>
                        <a:pt x="834866" y="802247"/>
                      </a:cubicBezTo>
                      <a:lnTo>
                        <a:pt x="1023461" y="787007"/>
                      </a:lnTo>
                      <a:cubicBezTo>
                        <a:pt x="1023461" y="787007"/>
                        <a:pt x="1047274" y="773672"/>
                        <a:pt x="1056799" y="727952"/>
                      </a:cubicBezTo>
                      <a:cubicBezTo>
                        <a:pt x="1056799" y="727952"/>
                        <a:pt x="997744" y="571742"/>
                        <a:pt x="945356" y="458395"/>
                      </a:cubicBezTo>
                      <a:lnTo>
                        <a:pt x="989171" y="406960"/>
                      </a:lnTo>
                      <a:cubicBezTo>
                        <a:pt x="989171" y="406960"/>
                        <a:pt x="989171" y="398387"/>
                        <a:pt x="986314" y="384100"/>
                      </a:cubicBezTo>
                      <a:lnTo>
                        <a:pt x="1034891" y="330760"/>
                      </a:lnTo>
                      <a:cubicBezTo>
                        <a:pt x="1034891" y="330760"/>
                        <a:pt x="1039654" y="281230"/>
                        <a:pt x="1001554" y="225985"/>
                      </a:cubicBezTo>
                      <a:close/>
                    </a:path>
                  </a:pathLst>
                </a:custGeom>
                <a:gradFill>
                  <a:gsLst>
                    <a:gs pos="0">
                      <a:schemeClr val="accent1">
                        <a:lumMod val="75000"/>
                      </a:schemeClr>
                    </a:gs>
                    <a:gs pos="100000">
                      <a:schemeClr val="accent1">
                        <a:lumMod val="50000"/>
                      </a:schemeClr>
                    </a:gs>
                  </a:gsLst>
                  <a:lin ang="5400000" scaled="1"/>
                </a:gradFill>
                <a:ln w="9525" cap="flat">
                  <a:no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C2C828EC-F6CD-4D28-9610-3FD8D0E16311}"/>
                    </a:ext>
                  </a:extLst>
                </p:cNvPr>
                <p:cNvSpPr/>
                <p:nvPr/>
              </p:nvSpPr>
              <p:spPr>
                <a:xfrm>
                  <a:off x="6034564" y="3574256"/>
                  <a:ext cx="371475" cy="371475"/>
                </a:xfrm>
                <a:custGeom>
                  <a:avLst/>
                  <a:gdLst>
                    <a:gd name="connsiteX0" fmla="*/ 368141 w 371475"/>
                    <a:gd name="connsiteY0" fmla="*/ 7144 h 371475"/>
                    <a:gd name="connsiteX1" fmla="*/ 7144 w 371475"/>
                    <a:gd name="connsiteY1" fmla="*/ 152876 h 371475"/>
                    <a:gd name="connsiteX2" fmla="*/ 227171 w 371475"/>
                    <a:gd name="connsiteY2" fmla="*/ 364331 h 371475"/>
                    <a:gd name="connsiteX3" fmla="*/ 340519 w 371475"/>
                    <a:gd name="connsiteY3" fmla="*/ 319564 h 371475"/>
                    <a:gd name="connsiteX4" fmla="*/ 368141 w 371475"/>
                    <a:gd name="connsiteY4" fmla="*/ 7144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8141" y="7144"/>
                      </a:moveTo>
                      <a:cubicBezTo>
                        <a:pt x="368141" y="7144"/>
                        <a:pt x="231934" y="123349"/>
                        <a:pt x="7144" y="152876"/>
                      </a:cubicBezTo>
                      <a:lnTo>
                        <a:pt x="227171" y="364331"/>
                      </a:lnTo>
                      <a:cubicBezTo>
                        <a:pt x="227171" y="364331"/>
                        <a:pt x="283369" y="370046"/>
                        <a:pt x="340519" y="319564"/>
                      </a:cubicBezTo>
                      <a:cubicBezTo>
                        <a:pt x="340519" y="319564"/>
                        <a:pt x="375761" y="122396"/>
                        <a:pt x="368141" y="7144"/>
                      </a:cubicBezTo>
                      <a:close/>
                    </a:path>
                  </a:pathLst>
                </a:custGeom>
                <a:solidFill>
                  <a:schemeClr val="accent1">
                    <a:lumMod val="50000"/>
                  </a:schemeClr>
                </a:solidFill>
                <a:ln w="952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A804AEBC-566B-40B1-8750-414255A73393}"/>
                    </a:ext>
                  </a:extLst>
                </p:cNvPr>
                <p:cNvSpPr/>
                <p:nvPr/>
              </p:nvSpPr>
              <p:spPr>
                <a:xfrm>
                  <a:off x="5844064" y="3495198"/>
                  <a:ext cx="314325" cy="447675"/>
                </a:xfrm>
                <a:custGeom>
                  <a:avLst/>
                  <a:gdLst>
                    <a:gd name="connsiteX0" fmla="*/ 315754 w 314325"/>
                    <a:gd name="connsiteY0" fmla="*/ 250984 h 447675"/>
                    <a:gd name="connsiteX1" fmla="*/ 50959 w 314325"/>
                    <a:gd name="connsiteY1" fmla="*/ 445294 h 447675"/>
                    <a:gd name="connsiteX2" fmla="*/ 7144 w 314325"/>
                    <a:gd name="connsiteY2" fmla="*/ 426244 h 447675"/>
                    <a:gd name="connsiteX3" fmla="*/ 22384 w 314325"/>
                    <a:gd name="connsiteY3" fmla="*/ 7144 h 447675"/>
                    <a:gd name="connsiteX4" fmla="*/ 315754 w 314325"/>
                    <a:gd name="connsiteY4" fmla="*/ 250984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447675">
                      <a:moveTo>
                        <a:pt x="315754" y="250984"/>
                      </a:moveTo>
                      <a:lnTo>
                        <a:pt x="50959" y="445294"/>
                      </a:lnTo>
                      <a:cubicBezTo>
                        <a:pt x="50959" y="445294"/>
                        <a:pt x="19526" y="462439"/>
                        <a:pt x="7144" y="426244"/>
                      </a:cubicBezTo>
                      <a:lnTo>
                        <a:pt x="22384" y="7144"/>
                      </a:lnTo>
                      <a:cubicBezTo>
                        <a:pt x="23336" y="8096"/>
                        <a:pt x="98584" y="175736"/>
                        <a:pt x="315754" y="250984"/>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65BCCDF6-DA6F-453C-821C-36A2CC0E1A51}"/>
                    </a:ext>
                  </a:extLst>
                </p:cNvPr>
                <p:cNvSpPr/>
                <p:nvPr/>
              </p:nvSpPr>
              <p:spPr>
                <a:xfrm>
                  <a:off x="5778341" y="2909411"/>
                  <a:ext cx="533400" cy="352425"/>
                </a:xfrm>
                <a:custGeom>
                  <a:avLst/>
                  <a:gdLst>
                    <a:gd name="connsiteX0" fmla="*/ 7144 w 533400"/>
                    <a:gd name="connsiteY0" fmla="*/ 350996 h 352425"/>
                    <a:gd name="connsiteX1" fmla="*/ 530066 w 533400"/>
                    <a:gd name="connsiteY1" fmla="*/ 291941 h 352425"/>
                    <a:gd name="connsiteX2" fmla="*/ 232886 w 533400"/>
                    <a:gd name="connsiteY2" fmla="*/ 7144 h 352425"/>
                    <a:gd name="connsiteX3" fmla="*/ 68104 w 533400"/>
                    <a:gd name="connsiteY3" fmla="*/ 63341 h 352425"/>
                    <a:gd name="connsiteX4" fmla="*/ 7144 w 533400"/>
                    <a:gd name="connsiteY4" fmla="*/ 350996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352425">
                      <a:moveTo>
                        <a:pt x="7144" y="350996"/>
                      </a:moveTo>
                      <a:cubicBezTo>
                        <a:pt x="7144" y="350996"/>
                        <a:pt x="305276" y="314801"/>
                        <a:pt x="530066" y="291941"/>
                      </a:cubicBezTo>
                      <a:lnTo>
                        <a:pt x="232886" y="7144"/>
                      </a:lnTo>
                      <a:cubicBezTo>
                        <a:pt x="232886" y="7144"/>
                        <a:pt x="101441" y="31909"/>
                        <a:pt x="68104" y="63341"/>
                      </a:cubicBezTo>
                      <a:cubicBezTo>
                        <a:pt x="68104" y="64294"/>
                        <a:pt x="28099" y="228124"/>
                        <a:pt x="7144" y="350996"/>
                      </a:cubicBezTo>
                      <a:close/>
                    </a:path>
                  </a:pathLst>
                </a:custGeom>
                <a:solidFill>
                  <a:schemeClr val="accent1">
                    <a:lumMod val="50000"/>
                  </a:schemeClr>
                </a:solidFill>
                <a:ln w="952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0B036F90-CCDC-450D-88FF-5070A810BE9A}"/>
                    </a:ext>
                  </a:extLst>
                </p:cNvPr>
                <p:cNvSpPr/>
                <p:nvPr/>
              </p:nvSpPr>
              <p:spPr>
                <a:xfrm>
                  <a:off x="5564981" y="3168491"/>
                  <a:ext cx="409575" cy="361950"/>
                </a:xfrm>
                <a:custGeom>
                  <a:avLst/>
                  <a:gdLst>
                    <a:gd name="connsiteX0" fmla="*/ 148114 w 409575"/>
                    <a:gd name="connsiteY0" fmla="*/ 356711 h 361950"/>
                    <a:gd name="connsiteX1" fmla="*/ 402431 w 409575"/>
                    <a:gd name="connsiteY1" fmla="*/ 7144 h 361950"/>
                    <a:gd name="connsiteX2" fmla="*/ 67151 w 409575"/>
                    <a:gd name="connsiteY2" fmla="*/ 32861 h 361950"/>
                    <a:gd name="connsiteX3" fmla="*/ 7144 w 409575"/>
                    <a:gd name="connsiteY3" fmla="*/ 139541 h 361950"/>
                    <a:gd name="connsiteX4" fmla="*/ 148114 w 409575"/>
                    <a:gd name="connsiteY4" fmla="*/ 356711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361950">
                      <a:moveTo>
                        <a:pt x="148114" y="356711"/>
                      </a:moveTo>
                      <a:cubicBezTo>
                        <a:pt x="148114" y="356711"/>
                        <a:pt x="248126" y="172879"/>
                        <a:pt x="402431" y="7144"/>
                      </a:cubicBezTo>
                      <a:lnTo>
                        <a:pt x="67151" y="32861"/>
                      </a:lnTo>
                      <a:cubicBezTo>
                        <a:pt x="67151" y="32861"/>
                        <a:pt x="20479" y="64294"/>
                        <a:pt x="7144" y="139541"/>
                      </a:cubicBezTo>
                      <a:cubicBezTo>
                        <a:pt x="7144" y="139541"/>
                        <a:pt x="69056" y="272891"/>
                        <a:pt x="148114" y="356711"/>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63A2FAEF-1316-4C8D-8734-EFE83B50BC78}"/>
                    </a:ext>
                  </a:extLst>
                </p:cNvPr>
                <p:cNvSpPr/>
                <p:nvPr/>
              </p:nvSpPr>
              <p:spPr>
                <a:xfrm>
                  <a:off x="6143149" y="3353276"/>
                  <a:ext cx="476250" cy="371475"/>
                </a:xfrm>
                <a:custGeom>
                  <a:avLst/>
                  <a:gdLst>
                    <a:gd name="connsiteX0" fmla="*/ 366236 w 476250"/>
                    <a:gd name="connsiteY0" fmla="*/ 7144 h 371475"/>
                    <a:gd name="connsiteX1" fmla="*/ 7144 w 476250"/>
                    <a:gd name="connsiteY1" fmla="*/ 372904 h 371475"/>
                    <a:gd name="connsiteX2" fmla="*/ 445294 w 476250"/>
                    <a:gd name="connsiteY2" fmla="*/ 336709 h 371475"/>
                    <a:gd name="connsiteX3" fmla="*/ 478631 w 476250"/>
                    <a:gd name="connsiteY3" fmla="*/ 277654 h 371475"/>
                    <a:gd name="connsiteX4" fmla="*/ 366236 w 476250"/>
                    <a:gd name="connsiteY4" fmla="*/ 7144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371475">
                      <a:moveTo>
                        <a:pt x="366236" y="7144"/>
                      </a:moveTo>
                      <a:cubicBezTo>
                        <a:pt x="366236" y="7144"/>
                        <a:pt x="179546" y="226219"/>
                        <a:pt x="7144" y="372904"/>
                      </a:cubicBezTo>
                      <a:lnTo>
                        <a:pt x="445294" y="336709"/>
                      </a:lnTo>
                      <a:cubicBezTo>
                        <a:pt x="445294" y="336709"/>
                        <a:pt x="469106" y="323374"/>
                        <a:pt x="478631" y="277654"/>
                      </a:cubicBezTo>
                      <a:cubicBezTo>
                        <a:pt x="478631" y="277654"/>
                        <a:pt x="418624" y="119539"/>
                        <a:pt x="366236" y="7144"/>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23162931-68B0-48EC-B129-A4E7900882B3}"/>
                    </a:ext>
                  </a:extLst>
                </p:cNvPr>
                <p:cNvSpPr/>
                <p:nvPr/>
              </p:nvSpPr>
              <p:spPr>
                <a:xfrm>
                  <a:off x="6030754" y="2902977"/>
                  <a:ext cx="323850" cy="371475"/>
                </a:xfrm>
                <a:custGeom>
                  <a:avLst/>
                  <a:gdLst>
                    <a:gd name="connsiteX0" fmla="*/ 7144 w 323850"/>
                    <a:gd name="connsiteY0" fmla="*/ 150737 h 371475"/>
                    <a:gd name="connsiteX1" fmla="*/ 188119 w 323850"/>
                    <a:gd name="connsiteY1" fmla="*/ 12625 h 371475"/>
                    <a:gd name="connsiteX2" fmla="*/ 316706 w 323850"/>
                    <a:gd name="connsiteY2" fmla="*/ 57392 h 371475"/>
                    <a:gd name="connsiteX3" fmla="*/ 321469 w 323850"/>
                    <a:gd name="connsiteY3" fmla="*/ 366955 h 371475"/>
                    <a:gd name="connsiteX4" fmla="*/ 7144 w 323850"/>
                    <a:gd name="connsiteY4" fmla="*/ 150737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371475">
                      <a:moveTo>
                        <a:pt x="7144" y="150737"/>
                      </a:moveTo>
                      <a:lnTo>
                        <a:pt x="188119" y="12625"/>
                      </a:lnTo>
                      <a:cubicBezTo>
                        <a:pt x="188119" y="12625"/>
                        <a:pt x="265271" y="-15950"/>
                        <a:pt x="316706" y="57392"/>
                      </a:cubicBezTo>
                      <a:lnTo>
                        <a:pt x="321469" y="366955"/>
                      </a:lnTo>
                      <a:cubicBezTo>
                        <a:pt x="321469" y="366955"/>
                        <a:pt x="229076" y="210745"/>
                        <a:pt x="7144" y="150737"/>
                      </a:cubicBezTo>
                      <a:close/>
                    </a:path>
                  </a:pathLst>
                </a:custGeom>
                <a:solidFill>
                  <a:schemeClr val="accent1">
                    <a:lumMod val="75000"/>
                  </a:schemeClr>
                </a:solidFill>
                <a:ln w="952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25B840AC-0EA0-4B35-B566-B48C6205D31E}"/>
                    </a:ext>
                  </a:extLst>
                </p:cNvPr>
                <p:cNvSpPr/>
                <p:nvPr/>
              </p:nvSpPr>
              <p:spPr>
                <a:xfrm>
                  <a:off x="5822156" y="3343751"/>
                  <a:ext cx="200025" cy="285750"/>
                </a:xfrm>
                <a:custGeom>
                  <a:avLst/>
                  <a:gdLst>
                    <a:gd name="connsiteX0" fmla="*/ 31909 w 200025"/>
                    <a:gd name="connsiteY0" fmla="*/ 89059 h 285750"/>
                    <a:gd name="connsiteX1" fmla="*/ 110014 w 200025"/>
                    <a:gd name="connsiteY1" fmla="*/ 7144 h 285750"/>
                    <a:gd name="connsiteX2" fmla="*/ 189071 w 200025"/>
                    <a:gd name="connsiteY2" fmla="*/ 95726 h 285750"/>
                    <a:gd name="connsiteX3" fmla="*/ 196691 w 200025"/>
                    <a:gd name="connsiteY3" fmla="*/ 284321 h 285750"/>
                    <a:gd name="connsiteX4" fmla="*/ 196691 w 200025"/>
                    <a:gd name="connsiteY4" fmla="*/ 284321 h 285750"/>
                    <a:gd name="connsiteX5" fmla="*/ 7144 w 200025"/>
                    <a:gd name="connsiteY5" fmla="*/ 190024 h 285750"/>
                    <a:gd name="connsiteX6" fmla="*/ 31909 w 200025"/>
                    <a:gd name="connsiteY6" fmla="*/ 89059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285750">
                      <a:moveTo>
                        <a:pt x="31909" y="89059"/>
                      </a:moveTo>
                      <a:lnTo>
                        <a:pt x="110014" y="7144"/>
                      </a:lnTo>
                      <a:cubicBezTo>
                        <a:pt x="110014" y="7144"/>
                        <a:pt x="125254" y="66199"/>
                        <a:pt x="189071" y="95726"/>
                      </a:cubicBezTo>
                      <a:lnTo>
                        <a:pt x="196691" y="284321"/>
                      </a:lnTo>
                      <a:lnTo>
                        <a:pt x="196691" y="284321"/>
                      </a:lnTo>
                      <a:lnTo>
                        <a:pt x="7144" y="190024"/>
                      </a:lnTo>
                      <a:lnTo>
                        <a:pt x="31909" y="89059"/>
                      </a:lnTo>
                      <a:close/>
                    </a:path>
                  </a:pathLst>
                </a:custGeom>
                <a:gradFill>
                  <a:gsLst>
                    <a:gs pos="0">
                      <a:schemeClr val="accent1">
                        <a:lumMod val="75000"/>
                      </a:schemeClr>
                    </a:gs>
                    <a:gs pos="100000">
                      <a:schemeClr val="accent1">
                        <a:lumMod val="50000"/>
                      </a:schemeClr>
                    </a:gs>
                  </a:gsLst>
                  <a:lin ang="5400000" scaled="1"/>
                </a:grad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E64D1542-0FA3-4C12-9E9A-65BF76074D9A}"/>
                    </a:ext>
                  </a:extLst>
                </p:cNvPr>
                <p:cNvSpPr/>
                <p:nvPr/>
              </p:nvSpPr>
              <p:spPr>
                <a:xfrm>
                  <a:off x="5612606" y="3241184"/>
                  <a:ext cx="285750" cy="504825"/>
                </a:xfrm>
                <a:custGeom>
                  <a:avLst/>
                  <a:gdLst>
                    <a:gd name="connsiteX0" fmla="*/ 7144 w 285750"/>
                    <a:gd name="connsiteY0" fmla="*/ 386239 h 504825"/>
                    <a:gd name="connsiteX1" fmla="*/ 286226 w 285750"/>
                    <a:gd name="connsiteY1" fmla="*/ 7144 h 504825"/>
                    <a:gd name="connsiteX2" fmla="*/ 276701 w 285750"/>
                    <a:gd name="connsiteY2" fmla="*/ 504349 h 504825"/>
                    <a:gd name="connsiteX3" fmla="*/ 12859 w 285750"/>
                    <a:gd name="connsiteY3" fmla="*/ 402431 h 504825"/>
                    <a:gd name="connsiteX4" fmla="*/ 7144 w 285750"/>
                    <a:gd name="connsiteY4" fmla="*/ 386239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04825">
                      <a:moveTo>
                        <a:pt x="7144" y="386239"/>
                      </a:moveTo>
                      <a:lnTo>
                        <a:pt x="286226" y="7144"/>
                      </a:lnTo>
                      <a:cubicBezTo>
                        <a:pt x="286226" y="7144"/>
                        <a:pt x="227171" y="106204"/>
                        <a:pt x="276701" y="504349"/>
                      </a:cubicBezTo>
                      <a:lnTo>
                        <a:pt x="12859" y="402431"/>
                      </a:lnTo>
                      <a:lnTo>
                        <a:pt x="7144" y="386239"/>
                      </a:lnTo>
                      <a:close/>
                    </a:path>
                  </a:pathLst>
                </a:custGeom>
                <a:solidFill>
                  <a:schemeClr val="accent1">
                    <a:lumMod val="75000"/>
                  </a:schemeClr>
                </a:solidFill>
                <a:ln w="9525" cap="flat">
                  <a:no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BAB83509-8362-48E7-BB0E-334A2E254402}"/>
                    </a:ext>
                  </a:extLst>
                </p:cNvPr>
                <p:cNvSpPr/>
                <p:nvPr/>
              </p:nvSpPr>
              <p:spPr>
                <a:xfrm>
                  <a:off x="5927884" y="3224688"/>
                  <a:ext cx="361950" cy="342900"/>
                </a:xfrm>
                <a:custGeom>
                  <a:avLst/>
                  <a:gdLst>
                    <a:gd name="connsiteX0" fmla="*/ 7144 w 361950"/>
                    <a:gd name="connsiteY0" fmla="*/ 338614 h 342900"/>
                    <a:gd name="connsiteX1" fmla="*/ 98584 w 361950"/>
                    <a:gd name="connsiteY1" fmla="*/ 70961 h 342900"/>
                    <a:gd name="connsiteX2" fmla="*/ 194786 w 361950"/>
                    <a:gd name="connsiteY2" fmla="*/ 7144 h 342900"/>
                    <a:gd name="connsiteX3" fmla="*/ 356711 w 361950"/>
                    <a:gd name="connsiteY3" fmla="*/ 56674 h 342900"/>
                    <a:gd name="connsiteX4" fmla="*/ 287179 w 361950"/>
                    <a:gd name="connsiteY4" fmla="*/ 330994 h 342900"/>
                    <a:gd name="connsiteX5" fmla="*/ 7144 w 361950"/>
                    <a:gd name="connsiteY5" fmla="*/ 33861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342900">
                      <a:moveTo>
                        <a:pt x="7144" y="338614"/>
                      </a:moveTo>
                      <a:lnTo>
                        <a:pt x="98584" y="70961"/>
                      </a:lnTo>
                      <a:lnTo>
                        <a:pt x="194786" y="7144"/>
                      </a:lnTo>
                      <a:cubicBezTo>
                        <a:pt x="194786" y="7144"/>
                        <a:pt x="310039" y="7144"/>
                        <a:pt x="356711" y="56674"/>
                      </a:cubicBezTo>
                      <a:cubicBezTo>
                        <a:pt x="356711" y="56674"/>
                        <a:pt x="329089" y="259556"/>
                        <a:pt x="287179" y="330994"/>
                      </a:cubicBezTo>
                      <a:lnTo>
                        <a:pt x="7144" y="338614"/>
                      </a:lnTo>
                      <a:close/>
                    </a:path>
                  </a:pathLst>
                </a:custGeom>
                <a:solidFill>
                  <a:schemeClr val="accent1">
                    <a:lumMod val="50000"/>
                  </a:schemeClr>
                </a:solidFill>
                <a:ln w="952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768F545C-5029-471B-A76B-411B74F9B195}"/>
                    </a:ext>
                  </a:extLst>
                </p:cNvPr>
                <p:cNvSpPr/>
                <p:nvPr/>
              </p:nvSpPr>
              <p:spPr>
                <a:xfrm>
                  <a:off x="6183154" y="3178637"/>
                  <a:ext cx="371475" cy="361950"/>
                </a:xfrm>
                <a:custGeom>
                  <a:avLst/>
                  <a:gdLst>
                    <a:gd name="connsiteX0" fmla="*/ 7144 w 371475"/>
                    <a:gd name="connsiteY0" fmla="*/ 12238 h 361950"/>
                    <a:gd name="connsiteX1" fmla="*/ 173831 w 371475"/>
                    <a:gd name="connsiteY1" fmla="*/ 363710 h 361950"/>
                    <a:gd name="connsiteX2" fmla="*/ 371951 w 371475"/>
                    <a:gd name="connsiteY2" fmla="*/ 131300 h 361950"/>
                    <a:gd name="connsiteX3" fmla="*/ 320516 w 371475"/>
                    <a:gd name="connsiteY3" fmla="*/ 20810 h 361950"/>
                    <a:gd name="connsiteX4" fmla="*/ 7144 w 371475"/>
                    <a:gd name="connsiteY4" fmla="*/ 12238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61950">
                      <a:moveTo>
                        <a:pt x="7144" y="12238"/>
                      </a:moveTo>
                      <a:cubicBezTo>
                        <a:pt x="7144" y="12238"/>
                        <a:pt x="130969" y="141778"/>
                        <a:pt x="173831" y="363710"/>
                      </a:cubicBezTo>
                      <a:lnTo>
                        <a:pt x="371951" y="131300"/>
                      </a:lnTo>
                      <a:cubicBezTo>
                        <a:pt x="371951" y="131300"/>
                        <a:pt x="373856" y="75103"/>
                        <a:pt x="320516" y="20810"/>
                      </a:cubicBezTo>
                      <a:cubicBezTo>
                        <a:pt x="320516" y="20810"/>
                        <a:pt x="120491" y="-3002"/>
                        <a:pt x="7144" y="12238"/>
                      </a:cubicBezTo>
                      <a:close/>
                    </a:path>
                  </a:pathLst>
                </a:custGeom>
                <a:solidFill>
                  <a:schemeClr val="accent1"/>
                </a:solidFill>
                <a:ln w="9525" cap="flat">
                  <a:no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5425D9B7-86F3-4145-9978-C17ADFA8862F}"/>
                    </a:ext>
                  </a:extLst>
                </p:cNvPr>
                <p:cNvSpPr/>
                <p:nvPr/>
              </p:nvSpPr>
              <p:spPr>
                <a:xfrm>
                  <a:off x="5859304" y="3023711"/>
                  <a:ext cx="371475" cy="361950"/>
                </a:xfrm>
                <a:custGeom>
                  <a:avLst/>
                  <a:gdLst>
                    <a:gd name="connsiteX0" fmla="*/ 7144 w 371475"/>
                    <a:gd name="connsiteY0" fmla="*/ 358616 h 361950"/>
                    <a:gd name="connsiteX1" fmla="*/ 54769 w 371475"/>
                    <a:gd name="connsiteY1" fmla="*/ 56674 h 361950"/>
                    <a:gd name="connsiteX2" fmla="*/ 162401 w 371475"/>
                    <a:gd name="connsiteY2" fmla="*/ 7144 h 361950"/>
                    <a:gd name="connsiteX3" fmla="*/ 365284 w 371475"/>
                    <a:gd name="connsiteY3" fmla="*/ 159544 h 361950"/>
                    <a:gd name="connsiteX4" fmla="*/ 261461 w 371475"/>
                    <a:gd name="connsiteY4" fmla="*/ 258604 h 361950"/>
                    <a:gd name="connsiteX5" fmla="*/ 7144 w 371475"/>
                    <a:gd name="connsiteY5" fmla="*/ 358616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361950">
                      <a:moveTo>
                        <a:pt x="7144" y="358616"/>
                      </a:moveTo>
                      <a:lnTo>
                        <a:pt x="54769" y="56674"/>
                      </a:lnTo>
                      <a:lnTo>
                        <a:pt x="162401" y="7144"/>
                      </a:lnTo>
                      <a:lnTo>
                        <a:pt x="365284" y="159544"/>
                      </a:lnTo>
                      <a:cubicBezTo>
                        <a:pt x="365284" y="159544"/>
                        <a:pt x="318611" y="222409"/>
                        <a:pt x="261461" y="258604"/>
                      </a:cubicBezTo>
                      <a:cubicBezTo>
                        <a:pt x="187166" y="305276"/>
                        <a:pt x="7144" y="358616"/>
                        <a:pt x="7144" y="358616"/>
                      </a:cubicBezTo>
                      <a:close/>
                    </a:path>
                  </a:pathLst>
                </a:custGeom>
                <a:solidFill>
                  <a:schemeClr val="accent1"/>
                </a:solidFill>
                <a:ln w="9525" cap="flat">
                  <a:no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30DEEDC1-D0E1-415F-9534-C5D25463CF49}"/>
                    </a:ext>
                  </a:extLst>
                </p:cNvPr>
                <p:cNvSpPr/>
                <p:nvPr/>
              </p:nvSpPr>
              <p:spPr>
                <a:xfrm>
                  <a:off x="5885974" y="3482816"/>
                  <a:ext cx="419100" cy="314325"/>
                </a:xfrm>
                <a:custGeom>
                  <a:avLst/>
                  <a:gdLst>
                    <a:gd name="connsiteX0" fmla="*/ 421481 w 419100"/>
                    <a:gd name="connsiteY0" fmla="*/ 7144 h 314325"/>
                    <a:gd name="connsiteX1" fmla="*/ 319564 w 419100"/>
                    <a:gd name="connsiteY1" fmla="*/ 289084 h 314325"/>
                    <a:gd name="connsiteX2" fmla="*/ 141446 w 419100"/>
                    <a:gd name="connsiteY2" fmla="*/ 311944 h 314325"/>
                    <a:gd name="connsiteX3" fmla="*/ 7144 w 419100"/>
                    <a:gd name="connsiteY3" fmla="*/ 90011 h 314325"/>
                    <a:gd name="connsiteX4" fmla="*/ 96679 w 419100"/>
                    <a:gd name="connsiteY4" fmla="*/ 30956 h 314325"/>
                    <a:gd name="connsiteX5" fmla="*/ 421481 w 419100"/>
                    <a:gd name="connsiteY5" fmla="*/ 714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0" h="314325">
                      <a:moveTo>
                        <a:pt x="421481" y="7144"/>
                      </a:moveTo>
                      <a:lnTo>
                        <a:pt x="319564" y="289084"/>
                      </a:lnTo>
                      <a:lnTo>
                        <a:pt x="141446" y="311944"/>
                      </a:lnTo>
                      <a:lnTo>
                        <a:pt x="7144" y="90011"/>
                      </a:lnTo>
                      <a:cubicBezTo>
                        <a:pt x="7144" y="90011"/>
                        <a:pt x="34766" y="47149"/>
                        <a:pt x="96679" y="30956"/>
                      </a:cubicBezTo>
                      <a:cubicBezTo>
                        <a:pt x="180499" y="10001"/>
                        <a:pt x="421481" y="7144"/>
                        <a:pt x="421481" y="7144"/>
                      </a:cubicBezTo>
                      <a:close/>
                    </a:path>
                  </a:pathLst>
                </a:custGeom>
                <a:solidFill>
                  <a:schemeClr val="accent1"/>
                </a:solidFill>
                <a:ln w="9525" cap="flat">
                  <a:noFill/>
                  <a:prstDash val="solid"/>
                  <a:miter/>
                </a:ln>
              </p:spPr>
              <p:txBody>
                <a:bodyPr rtlCol="0" anchor="ctr"/>
                <a:lstStyle/>
                <a:p>
                  <a:endParaRPr lang="en-US"/>
                </a:p>
              </p:txBody>
            </p:sp>
          </p:grpSp>
          <p:grpSp>
            <p:nvGrpSpPr>
              <p:cNvPr id="80" name="Graphic 13">
                <a:extLst>
                  <a:ext uri="{FF2B5EF4-FFF2-40B4-BE49-F238E27FC236}">
                    <a16:creationId xmlns:a16="http://schemas.microsoft.com/office/drawing/2014/main" id="{56A3FA64-8823-4C6B-90A3-36944D31212A}"/>
                  </a:ext>
                </a:extLst>
              </p:cNvPr>
              <p:cNvGrpSpPr/>
              <p:nvPr/>
            </p:nvGrpSpPr>
            <p:grpSpPr>
              <a:xfrm flipH="1">
                <a:off x="1607010" y="4705506"/>
                <a:ext cx="823511" cy="814400"/>
                <a:chOff x="5564981" y="2902977"/>
                <a:chExt cx="1054418" cy="1042754"/>
              </a:xfrm>
              <a:scene3d>
                <a:camera prst="isometricOffAxis1Top"/>
                <a:lightRig rig="threePt" dir="t"/>
              </a:scene3d>
            </p:grpSpPr>
            <p:sp>
              <p:nvSpPr>
                <p:cNvPr id="81" name="Freeform: Shape 80">
                  <a:extLst>
                    <a:ext uri="{FF2B5EF4-FFF2-40B4-BE49-F238E27FC236}">
                      <a16:creationId xmlns:a16="http://schemas.microsoft.com/office/drawing/2014/main" id="{6DBD8256-FDCA-440C-9167-5C0BAE6F296C}"/>
                    </a:ext>
                  </a:extLst>
                </p:cNvPr>
                <p:cNvSpPr/>
                <p:nvPr/>
              </p:nvSpPr>
              <p:spPr>
                <a:xfrm>
                  <a:off x="6288917" y="3075146"/>
                  <a:ext cx="285750" cy="342900"/>
                </a:xfrm>
                <a:custGeom>
                  <a:avLst/>
                  <a:gdLst>
                    <a:gd name="connsiteX0" fmla="*/ 7144 w 285750"/>
                    <a:gd name="connsiteY0" fmla="*/ 7144 h 342900"/>
                    <a:gd name="connsiteX1" fmla="*/ 117634 w 285750"/>
                    <a:gd name="connsiteY1" fmla="*/ 341471 h 342900"/>
                    <a:gd name="connsiteX2" fmla="*/ 282416 w 285750"/>
                    <a:gd name="connsiteY2" fmla="*/ 158591 h 342900"/>
                    <a:gd name="connsiteX3" fmla="*/ 249079 w 285750"/>
                    <a:gd name="connsiteY3" fmla="*/ 52864 h 342900"/>
                    <a:gd name="connsiteX4" fmla="*/ 7144 w 285750"/>
                    <a:gd name="connsiteY4" fmla="*/ 7144 h 342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342900">
                      <a:moveTo>
                        <a:pt x="7144" y="7144"/>
                      </a:moveTo>
                      <a:cubicBezTo>
                        <a:pt x="7144" y="7144"/>
                        <a:pt x="95726" y="138589"/>
                        <a:pt x="117634" y="341471"/>
                      </a:cubicBezTo>
                      <a:lnTo>
                        <a:pt x="282416" y="158591"/>
                      </a:lnTo>
                      <a:cubicBezTo>
                        <a:pt x="282416" y="158591"/>
                        <a:pt x="287179" y="109061"/>
                        <a:pt x="249079" y="52864"/>
                      </a:cubicBezTo>
                      <a:cubicBezTo>
                        <a:pt x="249079" y="53816"/>
                        <a:pt x="95726" y="7144"/>
                        <a:pt x="7144" y="714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77D92E9-E51F-4F68-8D0B-F569265E670A}"/>
                    </a:ext>
                  </a:extLst>
                </p:cNvPr>
                <p:cNvSpPr/>
                <p:nvPr/>
              </p:nvSpPr>
              <p:spPr>
                <a:xfrm>
                  <a:off x="5632608" y="2969995"/>
                  <a:ext cx="922022" cy="913714"/>
                </a:xfrm>
                <a:custGeom>
                  <a:avLst/>
                  <a:gdLst>
                    <a:gd name="connsiteX0" fmla="*/ 1001554 w 1057275"/>
                    <a:gd name="connsiteY0" fmla="*/ 225985 h 1047750"/>
                    <a:gd name="connsiteX1" fmla="*/ 784384 w 1057275"/>
                    <a:gd name="connsiteY1" fmla="*/ 180265 h 1047750"/>
                    <a:gd name="connsiteX2" fmla="*/ 782479 w 1057275"/>
                    <a:gd name="connsiteY2" fmla="*/ 57392 h 1047750"/>
                    <a:gd name="connsiteX3" fmla="*/ 653891 w 1057275"/>
                    <a:gd name="connsiteY3" fmla="*/ 12625 h 1047750"/>
                    <a:gd name="connsiteX4" fmla="*/ 537686 w 1057275"/>
                    <a:gd name="connsiteY4" fmla="*/ 101207 h 1047750"/>
                    <a:gd name="connsiteX5" fmla="*/ 446246 w 1057275"/>
                    <a:gd name="connsiteY5" fmla="*/ 13577 h 1047750"/>
                    <a:gd name="connsiteX6" fmla="*/ 281464 w 1057275"/>
                    <a:gd name="connsiteY6" fmla="*/ 69775 h 1047750"/>
                    <a:gd name="connsiteX7" fmla="*/ 233839 w 1057275"/>
                    <a:gd name="connsiteY7" fmla="*/ 285040 h 1047750"/>
                    <a:gd name="connsiteX8" fmla="*/ 67151 w 1057275"/>
                    <a:gd name="connsiteY8" fmla="*/ 298375 h 1047750"/>
                    <a:gd name="connsiteX9" fmla="*/ 7144 w 1057275"/>
                    <a:gd name="connsiteY9" fmla="*/ 405055 h 1047750"/>
                    <a:gd name="connsiteX10" fmla="*/ 148114 w 1057275"/>
                    <a:gd name="connsiteY10" fmla="*/ 621272 h 1047750"/>
                    <a:gd name="connsiteX11" fmla="*/ 54769 w 1057275"/>
                    <a:gd name="connsiteY11" fmla="*/ 748907 h 1047750"/>
                    <a:gd name="connsiteX12" fmla="*/ 60484 w 1057275"/>
                    <a:gd name="connsiteY12" fmla="*/ 765100 h 1047750"/>
                    <a:gd name="connsiteX13" fmla="*/ 292894 w 1057275"/>
                    <a:gd name="connsiteY13" fmla="*/ 854635 h 1047750"/>
                    <a:gd name="connsiteX14" fmla="*/ 287179 w 1057275"/>
                    <a:gd name="connsiteY14" fmla="*/ 1018465 h 1047750"/>
                    <a:gd name="connsiteX15" fmla="*/ 330994 w 1057275"/>
                    <a:gd name="connsiteY15" fmla="*/ 1037515 h 1047750"/>
                    <a:gd name="connsiteX16" fmla="*/ 539591 w 1057275"/>
                    <a:gd name="connsiteY16" fmla="*/ 884162 h 1047750"/>
                    <a:gd name="connsiteX17" fmla="*/ 696754 w 1057275"/>
                    <a:gd name="connsiteY17" fmla="*/ 1035610 h 1047750"/>
                    <a:gd name="connsiteX18" fmla="*/ 810101 w 1057275"/>
                    <a:gd name="connsiteY18" fmla="*/ 990842 h 1047750"/>
                    <a:gd name="connsiteX19" fmla="*/ 834866 w 1057275"/>
                    <a:gd name="connsiteY19" fmla="*/ 802247 h 1047750"/>
                    <a:gd name="connsiteX20" fmla="*/ 1023461 w 1057275"/>
                    <a:gd name="connsiteY20" fmla="*/ 787007 h 1047750"/>
                    <a:gd name="connsiteX21" fmla="*/ 1056799 w 1057275"/>
                    <a:gd name="connsiteY21" fmla="*/ 727952 h 1047750"/>
                    <a:gd name="connsiteX22" fmla="*/ 945356 w 1057275"/>
                    <a:gd name="connsiteY22" fmla="*/ 458395 h 1047750"/>
                    <a:gd name="connsiteX23" fmla="*/ 989171 w 1057275"/>
                    <a:gd name="connsiteY23" fmla="*/ 406960 h 1047750"/>
                    <a:gd name="connsiteX24" fmla="*/ 986314 w 1057275"/>
                    <a:gd name="connsiteY24" fmla="*/ 384100 h 1047750"/>
                    <a:gd name="connsiteX25" fmla="*/ 1034891 w 1057275"/>
                    <a:gd name="connsiteY25" fmla="*/ 330760 h 1047750"/>
                    <a:gd name="connsiteX26" fmla="*/ 1001554 w 1057275"/>
                    <a:gd name="connsiteY26" fmla="*/ 225985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57275" h="1047750">
                      <a:moveTo>
                        <a:pt x="1001554" y="225985"/>
                      </a:moveTo>
                      <a:cubicBezTo>
                        <a:pt x="1001554" y="225985"/>
                        <a:pt x="873919" y="187885"/>
                        <a:pt x="784384" y="180265"/>
                      </a:cubicBezTo>
                      <a:lnTo>
                        <a:pt x="782479" y="57392"/>
                      </a:lnTo>
                      <a:cubicBezTo>
                        <a:pt x="731044" y="-15950"/>
                        <a:pt x="653891" y="12625"/>
                        <a:pt x="653891" y="12625"/>
                      </a:cubicBezTo>
                      <a:lnTo>
                        <a:pt x="537686" y="101207"/>
                      </a:lnTo>
                      <a:lnTo>
                        <a:pt x="446246" y="13577"/>
                      </a:lnTo>
                      <a:cubicBezTo>
                        <a:pt x="446246" y="13577"/>
                        <a:pt x="314801" y="38342"/>
                        <a:pt x="281464" y="69775"/>
                      </a:cubicBezTo>
                      <a:cubicBezTo>
                        <a:pt x="281464" y="69775"/>
                        <a:pt x="254794" y="178360"/>
                        <a:pt x="233839" y="285040"/>
                      </a:cubicBezTo>
                      <a:lnTo>
                        <a:pt x="67151" y="298375"/>
                      </a:lnTo>
                      <a:cubicBezTo>
                        <a:pt x="67151" y="298375"/>
                        <a:pt x="20479" y="329807"/>
                        <a:pt x="7144" y="405055"/>
                      </a:cubicBezTo>
                      <a:cubicBezTo>
                        <a:pt x="7144" y="405055"/>
                        <a:pt x="71914" y="537452"/>
                        <a:pt x="148114" y="621272"/>
                      </a:cubicBezTo>
                      <a:lnTo>
                        <a:pt x="54769" y="748907"/>
                      </a:lnTo>
                      <a:lnTo>
                        <a:pt x="60484" y="765100"/>
                      </a:lnTo>
                      <a:lnTo>
                        <a:pt x="292894" y="854635"/>
                      </a:lnTo>
                      <a:lnTo>
                        <a:pt x="287179" y="1018465"/>
                      </a:lnTo>
                      <a:cubicBezTo>
                        <a:pt x="299561" y="1054660"/>
                        <a:pt x="330994" y="1037515"/>
                        <a:pt x="330994" y="1037515"/>
                      </a:cubicBezTo>
                      <a:lnTo>
                        <a:pt x="539591" y="884162"/>
                      </a:lnTo>
                      <a:lnTo>
                        <a:pt x="696754" y="1035610"/>
                      </a:lnTo>
                      <a:cubicBezTo>
                        <a:pt x="696754" y="1035610"/>
                        <a:pt x="752951" y="1041325"/>
                        <a:pt x="810101" y="990842"/>
                      </a:cubicBezTo>
                      <a:cubicBezTo>
                        <a:pt x="810101" y="990842"/>
                        <a:pt x="826294" y="897497"/>
                        <a:pt x="834866" y="802247"/>
                      </a:cubicBezTo>
                      <a:lnTo>
                        <a:pt x="1023461" y="787007"/>
                      </a:lnTo>
                      <a:cubicBezTo>
                        <a:pt x="1023461" y="787007"/>
                        <a:pt x="1047274" y="773672"/>
                        <a:pt x="1056799" y="727952"/>
                      </a:cubicBezTo>
                      <a:cubicBezTo>
                        <a:pt x="1056799" y="727952"/>
                        <a:pt x="997744" y="571742"/>
                        <a:pt x="945356" y="458395"/>
                      </a:cubicBezTo>
                      <a:lnTo>
                        <a:pt x="989171" y="406960"/>
                      </a:lnTo>
                      <a:cubicBezTo>
                        <a:pt x="989171" y="406960"/>
                        <a:pt x="989171" y="398387"/>
                        <a:pt x="986314" y="384100"/>
                      </a:cubicBezTo>
                      <a:lnTo>
                        <a:pt x="1034891" y="330760"/>
                      </a:lnTo>
                      <a:cubicBezTo>
                        <a:pt x="1034891" y="330760"/>
                        <a:pt x="1039654" y="281230"/>
                        <a:pt x="1001554" y="225985"/>
                      </a:cubicBezTo>
                      <a:close/>
                    </a:path>
                  </a:pathLst>
                </a:custGeom>
                <a:gradFill>
                  <a:gsLst>
                    <a:gs pos="0">
                      <a:schemeClr val="accent2">
                        <a:lumMod val="45000"/>
                      </a:schemeClr>
                    </a:gs>
                    <a:gs pos="100000">
                      <a:schemeClr val="accent2">
                        <a:lumMod val="5000"/>
                      </a:schemeClr>
                    </a:gs>
                  </a:gsLst>
                  <a:lin ang="5400000" scaled="1"/>
                </a:gradFill>
                <a:ln w="952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F1F9755-32FD-4495-90C9-5100AB665A93}"/>
                    </a:ext>
                  </a:extLst>
                </p:cNvPr>
                <p:cNvSpPr/>
                <p:nvPr/>
              </p:nvSpPr>
              <p:spPr>
                <a:xfrm>
                  <a:off x="6034564" y="3574256"/>
                  <a:ext cx="371475" cy="371475"/>
                </a:xfrm>
                <a:custGeom>
                  <a:avLst/>
                  <a:gdLst>
                    <a:gd name="connsiteX0" fmla="*/ 368141 w 371475"/>
                    <a:gd name="connsiteY0" fmla="*/ 7144 h 371475"/>
                    <a:gd name="connsiteX1" fmla="*/ 7144 w 371475"/>
                    <a:gd name="connsiteY1" fmla="*/ 152876 h 371475"/>
                    <a:gd name="connsiteX2" fmla="*/ 227171 w 371475"/>
                    <a:gd name="connsiteY2" fmla="*/ 364331 h 371475"/>
                    <a:gd name="connsiteX3" fmla="*/ 340519 w 371475"/>
                    <a:gd name="connsiteY3" fmla="*/ 319564 h 371475"/>
                    <a:gd name="connsiteX4" fmla="*/ 368141 w 371475"/>
                    <a:gd name="connsiteY4" fmla="*/ 7144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71475">
                      <a:moveTo>
                        <a:pt x="368141" y="7144"/>
                      </a:moveTo>
                      <a:cubicBezTo>
                        <a:pt x="368141" y="7144"/>
                        <a:pt x="231934" y="123349"/>
                        <a:pt x="7144" y="152876"/>
                      </a:cubicBezTo>
                      <a:lnTo>
                        <a:pt x="227171" y="364331"/>
                      </a:lnTo>
                      <a:cubicBezTo>
                        <a:pt x="227171" y="364331"/>
                        <a:pt x="283369" y="370046"/>
                        <a:pt x="340519" y="319564"/>
                      </a:cubicBezTo>
                      <a:cubicBezTo>
                        <a:pt x="340519" y="319564"/>
                        <a:pt x="375761" y="122396"/>
                        <a:pt x="368141" y="7144"/>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CAE5DAF1-6545-4B94-B300-858F46A433D4}"/>
                    </a:ext>
                  </a:extLst>
                </p:cNvPr>
                <p:cNvSpPr/>
                <p:nvPr/>
              </p:nvSpPr>
              <p:spPr>
                <a:xfrm>
                  <a:off x="5844064" y="3495198"/>
                  <a:ext cx="314325" cy="447675"/>
                </a:xfrm>
                <a:custGeom>
                  <a:avLst/>
                  <a:gdLst>
                    <a:gd name="connsiteX0" fmla="*/ 315754 w 314325"/>
                    <a:gd name="connsiteY0" fmla="*/ 250984 h 447675"/>
                    <a:gd name="connsiteX1" fmla="*/ 50959 w 314325"/>
                    <a:gd name="connsiteY1" fmla="*/ 445294 h 447675"/>
                    <a:gd name="connsiteX2" fmla="*/ 7144 w 314325"/>
                    <a:gd name="connsiteY2" fmla="*/ 426244 h 447675"/>
                    <a:gd name="connsiteX3" fmla="*/ 22384 w 314325"/>
                    <a:gd name="connsiteY3" fmla="*/ 7144 h 447675"/>
                    <a:gd name="connsiteX4" fmla="*/ 315754 w 314325"/>
                    <a:gd name="connsiteY4" fmla="*/ 250984 h 447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25" h="447675">
                      <a:moveTo>
                        <a:pt x="315754" y="250984"/>
                      </a:moveTo>
                      <a:lnTo>
                        <a:pt x="50959" y="445294"/>
                      </a:lnTo>
                      <a:cubicBezTo>
                        <a:pt x="50959" y="445294"/>
                        <a:pt x="19526" y="462439"/>
                        <a:pt x="7144" y="426244"/>
                      </a:cubicBezTo>
                      <a:lnTo>
                        <a:pt x="22384" y="7144"/>
                      </a:lnTo>
                      <a:cubicBezTo>
                        <a:pt x="23336" y="8096"/>
                        <a:pt x="98584" y="175736"/>
                        <a:pt x="315754" y="250984"/>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47C3E71-2325-4D77-8FD4-4F16243F9788}"/>
                    </a:ext>
                  </a:extLst>
                </p:cNvPr>
                <p:cNvSpPr/>
                <p:nvPr/>
              </p:nvSpPr>
              <p:spPr>
                <a:xfrm>
                  <a:off x="5778341" y="2909411"/>
                  <a:ext cx="533400" cy="352425"/>
                </a:xfrm>
                <a:custGeom>
                  <a:avLst/>
                  <a:gdLst>
                    <a:gd name="connsiteX0" fmla="*/ 7144 w 533400"/>
                    <a:gd name="connsiteY0" fmla="*/ 350996 h 352425"/>
                    <a:gd name="connsiteX1" fmla="*/ 530066 w 533400"/>
                    <a:gd name="connsiteY1" fmla="*/ 291941 h 352425"/>
                    <a:gd name="connsiteX2" fmla="*/ 232886 w 533400"/>
                    <a:gd name="connsiteY2" fmla="*/ 7144 h 352425"/>
                    <a:gd name="connsiteX3" fmla="*/ 68104 w 533400"/>
                    <a:gd name="connsiteY3" fmla="*/ 63341 h 352425"/>
                    <a:gd name="connsiteX4" fmla="*/ 7144 w 533400"/>
                    <a:gd name="connsiteY4" fmla="*/ 350996 h 352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3400" h="352425">
                      <a:moveTo>
                        <a:pt x="7144" y="350996"/>
                      </a:moveTo>
                      <a:cubicBezTo>
                        <a:pt x="7144" y="350996"/>
                        <a:pt x="305276" y="314801"/>
                        <a:pt x="530066" y="291941"/>
                      </a:cubicBezTo>
                      <a:lnTo>
                        <a:pt x="232886" y="7144"/>
                      </a:lnTo>
                      <a:cubicBezTo>
                        <a:pt x="232886" y="7144"/>
                        <a:pt x="101441" y="31909"/>
                        <a:pt x="68104" y="63341"/>
                      </a:cubicBezTo>
                      <a:cubicBezTo>
                        <a:pt x="68104" y="64294"/>
                        <a:pt x="28099" y="228124"/>
                        <a:pt x="7144" y="350996"/>
                      </a:cubicBezTo>
                      <a:close/>
                    </a:path>
                  </a:pathLst>
                </a:custGeom>
                <a:solidFill>
                  <a:schemeClr val="accent2">
                    <a:lumMod val="50000"/>
                  </a:schemeClr>
                </a:solidFill>
                <a:ln w="952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3CA9F885-D71C-481F-A3C8-A49F1B477270}"/>
                    </a:ext>
                  </a:extLst>
                </p:cNvPr>
                <p:cNvSpPr/>
                <p:nvPr/>
              </p:nvSpPr>
              <p:spPr>
                <a:xfrm>
                  <a:off x="5564981" y="3168491"/>
                  <a:ext cx="409575" cy="361950"/>
                </a:xfrm>
                <a:custGeom>
                  <a:avLst/>
                  <a:gdLst>
                    <a:gd name="connsiteX0" fmla="*/ 148114 w 409575"/>
                    <a:gd name="connsiteY0" fmla="*/ 356711 h 361950"/>
                    <a:gd name="connsiteX1" fmla="*/ 402431 w 409575"/>
                    <a:gd name="connsiteY1" fmla="*/ 7144 h 361950"/>
                    <a:gd name="connsiteX2" fmla="*/ 67151 w 409575"/>
                    <a:gd name="connsiteY2" fmla="*/ 32861 h 361950"/>
                    <a:gd name="connsiteX3" fmla="*/ 7144 w 409575"/>
                    <a:gd name="connsiteY3" fmla="*/ 139541 h 361950"/>
                    <a:gd name="connsiteX4" fmla="*/ 148114 w 409575"/>
                    <a:gd name="connsiteY4" fmla="*/ 356711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9575" h="361950">
                      <a:moveTo>
                        <a:pt x="148114" y="356711"/>
                      </a:moveTo>
                      <a:cubicBezTo>
                        <a:pt x="148114" y="356711"/>
                        <a:pt x="248126" y="172879"/>
                        <a:pt x="402431" y="7144"/>
                      </a:cubicBezTo>
                      <a:lnTo>
                        <a:pt x="67151" y="32861"/>
                      </a:lnTo>
                      <a:cubicBezTo>
                        <a:pt x="67151" y="32861"/>
                        <a:pt x="20479" y="64294"/>
                        <a:pt x="7144" y="139541"/>
                      </a:cubicBezTo>
                      <a:cubicBezTo>
                        <a:pt x="7144" y="139541"/>
                        <a:pt x="69056" y="272891"/>
                        <a:pt x="148114" y="356711"/>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1D0020CD-A4CD-489A-8975-A76D09D5E634}"/>
                    </a:ext>
                  </a:extLst>
                </p:cNvPr>
                <p:cNvSpPr/>
                <p:nvPr/>
              </p:nvSpPr>
              <p:spPr>
                <a:xfrm>
                  <a:off x="6143149" y="3353276"/>
                  <a:ext cx="476250" cy="371475"/>
                </a:xfrm>
                <a:custGeom>
                  <a:avLst/>
                  <a:gdLst>
                    <a:gd name="connsiteX0" fmla="*/ 366236 w 476250"/>
                    <a:gd name="connsiteY0" fmla="*/ 7144 h 371475"/>
                    <a:gd name="connsiteX1" fmla="*/ 7144 w 476250"/>
                    <a:gd name="connsiteY1" fmla="*/ 372904 h 371475"/>
                    <a:gd name="connsiteX2" fmla="*/ 445294 w 476250"/>
                    <a:gd name="connsiteY2" fmla="*/ 336709 h 371475"/>
                    <a:gd name="connsiteX3" fmla="*/ 478631 w 476250"/>
                    <a:gd name="connsiteY3" fmla="*/ 277654 h 371475"/>
                    <a:gd name="connsiteX4" fmla="*/ 366236 w 476250"/>
                    <a:gd name="connsiteY4" fmla="*/ 7144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0" h="371475">
                      <a:moveTo>
                        <a:pt x="366236" y="7144"/>
                      </a:moveTo>
                      <a:cubicBezTo>
                        <a:pt x="366236" y="7144"/>
                        <a:pt x="179546" y="226219"/>
                        <a:pt x="7144" y="372904"/>
                      </a:cubicBezTo>
                      <a:lnTo>
                        <a:pt x="445294" y="336709"/>
                      </a:lnTo>
                      <a:cubicBezTo>
                        <a:pt x="445294" y="336709"/>
                        <a:pt x="469106" y="323374"/>
                        <a:pt x="478631" y="277654"/>
                      </a:cubicBezTo>
                      <a:cubicBezTo>
                        <a:pt x="478631" y="277654"/>
                        <a:pt x="418624" y="119539"/>
                        <a:pt x="366236" y="7144"/>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20B18AAC-5AAF-44F7-A37E-8C78E9B58E6A}"/>
                    </a:ext>
                  </a:extLst>
                </p:cNvPr>
                <p:cNvSpPr/>
                <p:nvPr/>
              </p:nvSpPr>
              <p:spPr>
                <a:xfrm>
                  <a:off x="6030754" y="2902977"/>
                  <a:ext cx="323850" cy="371475"/>
                </a:xfrm>
                <a:custGeom>
                  <a:avLst/>
                  <a:gdLst>
                    <a:gd name="connsiteX0" fmla="*/ 7144 w 323850"/>
                    <a:gd name="connsiteY0" fmla="*/ 150737 h 371475"/>
                    <a:gd name="connsiteX1" fmla="*/ 188119 w 323850"/>
                    <a:gd name="connsiteY1" fmla="*/ 12625 h 371475"/>
                    <a:gd name="connsiteX2" fmla="*/ 316706 w 323850"/>
                    <a:gd name="connsiteY2" fmla="*/ 57392 h 371475"/>
                    <a:gd name="connsiteX3" fmla="*/ 321469 w 323850"/>
                    <a:gd name="connsiteY3" fmla="*/ 366955 h 371475"/>
                    <a:gd name="connsiteX4" fmla="*/ 7144 w 323850"/>
                    <a:gd name="connsiteY4" fmla="*/ 150737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3850" h="371475">
                      <a:moveTo>
                        <a:pt x="7144" y="150737"/>
                      </a:moveTo>
                      <a:lnTo>
                        <a:pt x="188119" y="12625"/>
                      </a:lnTo>
                      <a:cubicBezTo>
                        <a:pt x="188119" y="12625"/>
                        <a:pt x="265271" y="-15950"/>
                        <a:pt x="316706" y="57392"/>
                      </a:cubicBezTo>
                      <a:lnTo>
                        <a:pt x="321469" y="366955"/>
                      </a:lnTo>
                      <a:cubicBezTo>
                        <a:pt x="321469" y="366955"/>
                        <a:pt x="229076" y="210745"/>
                        <a:pt x="7144" y="150737"/>
                      </a:cubicBezTo>
                      <a:close/>
                    </a:path>
                  </a:pathLst>
                </a:custGeom>
                <a:solidFill>
                  <a:schemeClr val="accent2">
                    <a:lumMod val="75000"/>
                  </a:schemeClr>
                </a:solidFill>
                <a:ln w="952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D743645-170B-409C-B81E-EA294943AE46}"/>
                    </a:ext>
                  </a:extLst>
                </p:cNvPr>
                <p:cNvSpPr/>
                <p:nvPr/>
              </p:nvSpPr>
              <p:spPr>
                <a:xfrm>
                  <a:off x="5822156" y="3343751"/>
                  <a:ext cx="200025" cy="285750"/>
                </a:xfrm>
                <a:custGeom>
                  <a:avLst/>
                  <a:gdLst>
                    <a:gd name="connsiteX0" fmla="*/ 31909 w 200025"/>
                    <a:gd name="connsiteY0" fmla="*/ 89059 h 285750"/>
                    <a:gd name="connsiteX1" fmla="*/ 110014 w 200025"/>
                    <a:gd name="connsiteY1" fmla="*/ 7144 h 285750"/>
                    <a:gd name="connsiteX2" fmla="*/ 189071 w 200025"/>
                    <a:gd name="connsiteY2" fmla="*/ 95726 h 285750"/>
                    <a:gd name="connsiteX3" fmla="*/ 196691 w 200025"/>
                    <a:gd name="connsiteY3" fmla="*/ 284321 h 285750"/>
                    <a:gd name="connsiteX4" fmla="*/ 196691 w 200025"/>
                    <a:gd name="connsiteY4" fmla="*/ 284321 h 285750"/>
                    <a:gd name="connsiteX5" fmla="*/ 7144 w 200025"/>
                    <a:gd name="connsiteY5" fmla="*/ 190024 h 285750"/>
                    <a:gd name="connsiteX6" fmla="*/ 31909 w 200025"/>
                    <a:gd name="connsiteY6" fmla="*/ 89059 h 28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285750">
                      <a:moveTo>
                        <a:pt x="31909" y="89059"/>
                      </a:moveTo>
                      <a:lnTo>
                        <a:pt x="110014" y="7144"/>
                      </a:lnTo>
                      <a:cubicBezTo>
                        <a:pt x="110014" y="7144"/>
                        <a:pt x="125254" y="66199"/>
                        <a:pt x="189071" y="95726"/>
                      </a:cubicBezTo>
                      <a:lnTo>
                        <a:pt x="196691" y="284321"/>
                      </a:lnTo>
                      <a:lnTo>
                        <a:pt x="196691" y="284321"/>
                      </a:lnTo>
                      <a:lnTo>
                        <a:pt x="7144" y="190024"/>
                      </a:lnTo>
                      <a:lnTo>
                        <a:pt x="31909" y="89059"/>
                      </a:lnTo>
                      <a:close/>
                    </a:path>
                  </a:pathLst>
                </a:custGeom>
                <a:gradFill>
                  <a:gsLst>
                    <a:gs pos="0">
                      <a:schemeClr val="accent2">
                        <a:lumMod val="45000"/>
                      </a:schemeClr>
                    </a:gs>
                    <a:gs pos="100000">
                      <a:schemeClr val="accent2">
                        <a:lumMod val="5000"/>
                      </a:schemeClr>
                    </a:gs>
                  </a:gsLst>
                  <a:lin ang="5400000" scaled="1"/>
                </a:gradFill>
                <a:ln w="952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80CA3E5-6654-4D94-B575-865318FA449E}"/>
                    </a:ext>
                  </a:extLst>
                </p:cNvPr>
                <p:cNvSpPr/>
                <p:nvPr/>
              </p:nvSpPr>
              <p:spPr>
                <a:xfrm>
                  <a:off x="5612606" y="3241184"/>
                  <a:ext cx="285750" cy="504825"/>
                </a:xfrm>
                <a:custGeom>
                  <a:avLst/>
                  <a:gdLst>
                    <a:gd name="connsiteX0" fmla="*/ 7144 w 285750"/>
                    <a:gd name="connsiteY0" fmla="*/ 386239 h 504825"/>
                    <a:gd name="connsiteX1" fmla="*/ 286226 w 285750"/>
                    <a:gd name="connsiteY1" fmla="*/ 7144 h 504825"/>
                    <a:gd name="connsiteX2" fmla="*/ 276701 w 285750"/>
                    <a:gd name="connsiteY2" fmla="*/ 504349 h 504825"/>
                    <a:gd name="connsiteX3" fmla="*/ 12859 w 285750"/>
                    <a:gd name="connsiteY3" fmla="*/ 402431 h 504825"/>
                    <a:gd name="connsiteX4" fmla="*/ 7144 w 285750"/>
                    <a:gd name="connsiteY4" fmla="*/ 386239 h 504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 h="504825">
                      <a:moveTo>
                        <a:pt x="7144" y="386239"/>
                      </a:moveTo>
                      <a:lnTo>
                        <a:pt x="286226" y="7144"/>
                      </a:lnTo>
                      <a:cubicBezTo>
                        <a:pt x="286226" y="7144"/>
                        <a:pt x="227171" y="106204"/>
                        <a:pt x="276701" y="504349"/>
                      </a:cubicBezTo>
                      <a:lnTo>
                        <a:pt x="12859" y="402431"/>
                      </a:lnTo>
                      <a:lnTo>
                        <a:pt x="7144" y="386239"/>
                      </a:lnTo>
                      <a:close/>
                    </a:path>
                  </a:pathLst>
                </a:custGeom>
                <a:solidFill>
                  <a:schemeClr val="accent2">
                    <a:lumMod val="50000"/>
                  </a:schemeClr>
                </a:solidFill>
                <a:ln w="952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BBA2B19-F555-4AC0-AEA6-DD5586FD688B}"/>
                    </a:ext>
                  </a:extLst>
                </p:cNvPr>
                <p:cNvSpPr/>
                <p:nvPr/>
              </p:nvSpPr>
              <p:spPr>
                <a:xfrm>
                  <a:off x="5927884" y="3224688"/>
                  <a:ext cx="361950" cy="342900"/>
                </a:xfrm>
                <a:custGeom>
                  <a:avLst/>
                  <a:gdLst>
                    <a:gd name="connsiteX0" fmla="*/ 7144 w 361950"/>
                    <a:gd name="connsiteY0" fmla="*/ 338614 h 342900"/>
                    <a:gd name="connsiteX1" fmla="*/ 98584 w 361950"/>
                    <a:gd name="connsiteY1" fmla="*/ 70961 h 342900"/>
                    <a:gd name="connsiteX2" fmla="*/ 194786 w 361950"/>
                    <a:gd name="connsiteY2" fmla="*/ 7144 h 342900"/>
                    <a:gd name="connsiteX3" fmla="*/ 356711 w 361950"/>
                    <a:gd name="connsiteY3" fmla="*/ 56674 h 342900"/>
                    <a:gd name="connsiteX4" fmla="*/ 287179 w 361950"/>
                    <a:gd name="connsiteY4" fmla="*/ 330994 h 342900"/>
                    <a:gd name="connsiteX5" fmla="*/ 7144 w 361950"/>
                    <a:gd name="connsiteY5" fmla="*/ 338614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50" h="342900">
                      <a:moveTo>
                        <a:pt x="7144" y="338614"/>
                      </a:moveTo>
                      <a:lnTo>
                        <a:pt x="98584" y="70961"/>
                      </a:lnTo>
                      <a:lnTo>
                        <a:pt x="194786" y="7144"/>
                      </a:lnTo>
                      <a:cubicBezTo>
                        <a:pt x="194786" y="7144"/>
                        <a:pt x="310039" y="7144"/>
                        <a:pt x="356711" y="56674"/>
                      </a:cubicBezTo>
                      <a:cubicBezTo>
                        <a:pt x="356711" y="56674"/>
                        <a:pt x="329089" y="259556"/>
                        <a:pt x="287179" y="330994"/>
                      </a:cubicBezTo>
                      <a:lnTo>
                        <a:pt x="7144" y="338614"/>
                      </a:lnTo>
                      <a:close/>
                    </a:path>
                  </a:pathLst>
                </a:custGeom>
                <a:solidFill>
                  <a:schemeClr val="accent2">
                    <a:lumMod val="50000"/>
                  </a:schemeClr>
                </a:solidFill>
                <a:ln w="952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F16EAE29-4269-428F-A36F-F0D25AA41CC9}"/>
                    </a:ext>
                  </a:extLst>
                </p:cNvPr>
                <p:cNvSpPr/>
                <p:nvPr/>
              </p:nvSpPr>
              <p:spPr>
                <a:xfrm>
                  <a:off x="6183154" y="3178637"/>
                  <a:ext cx="371475" cy="361950"/>
                </a:xfrm>
                <a:custGeom>
                  <a:avLst/>
                  <a:gdLst>
                    <a:gd name="connsiteX0" fmla="*/ 7144 w 371475"/>
                    <a:gd name="connsiteY0" fmla="*/ 12238 h 361950"/>
                    <a:gd name="connsiteX1" fmla="*/ 173831 w 371475"/>
                    <a:gd name="connsiteY1" fmla="*/ 363710 h 361950"/>
                    <a:gd name="connsiteX2" fmla="*/ 371951 w 371475"/>
                    <a:gd name="connsiteY2" fmla="*/ 131300 h 361950"/>
                    <a:gd name="connsiteX3" fmla="*/ 320516 w 371475"/>
                    <a:gd name="connsiteY3" fmla="*/ 20810 h 361950"/>
                    <a:gd name="connsiteX4" fmla="*/ 7144 w 371475"/>
                    <a:gd name="connsiteY4" fmla="*/ 12238 h 361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1475" h="361950">
                      <a:moveTo>
                        <a:pt x="7144" y="12238"/>
                      </a:moveTo>
                      <a:cubicBezTo>
                        <a:pt x="7144" y="12238"/>
                        <a:pt x="130969" y="141778"/>
                        <a:pt x="173831" y="363710"/>
                      </a:cubicBezTo>
                      <a:lnTo>
                        <a:pt x="371951" y="131300"/>
                      </a:lnTo>
                      <a:cubicBezTo>
                        <a:pt x="371951" y="131300"/>
                        <a:pt x="373856" y="75103"/>
                        <a:pt x="320516" y="20810"/>
                      </a:cubicBezTo>
                      <a:cubicBezTo>
                        <a:pt x="320516" y="20810"/>
                        <a:pt x="120491" y="-3002"/>
                        <a:pt x="7144" y="12238"/>
                      </a:cubicBezTo>
                      <a:close/>
                    </a:path>
                  </a:pathLst>
                </a:custGeom>
                <a:solidFill>
                  <a:schemeClr val="accent2"/>
                </a:solidFill>
                <a:ln w="952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6F713B9-51AB-4DC5-867F-D18971D98C71}"/>
                    </a:ext>
                  </a:extLst>
                </p:cNvPr>
                <p:cNvSpPr/>
                <p:nvPr/>
              </p:nvSpPr>
              <p:spPr>
                <a:xfrm>
                  <a:off x="5859304" y="3023711"/>
                  <a:ext cx="371475" cy="361950"/>
                </a:xfrm>
                <a:custGeom>
                  <a:avLst/>
                  <a:gdLst>
                    <a:gd name="connsiteX0" fmla="*/ 7144 w 371475"/>
                    <a:gd name="connsiteY0" fmla="*/ 358616 h 361950"/>
                    <a:gd name="connsiteX1" fmla="*/ 54769 w 371475"/>
                    <a:gd name="connsiteY1" fmla="*/ 56674 h 361950"/>
                    <a:gd name="connsiteX2" fmla="*/ 162401 w 371475"/>
                    <a:gd name="connsiteY2" fmla="*/ 7144 h 361950"/>
                    <a:gd name="connsiteX3" fmla="*/ 365284 w 371475"/>
                    <a:gd name="connsiteY3" fmla="*/ 159544 h 361950"/>
                    <a:gd name="connsiteX4" fmla="*/ 261461 w 371475"/>
                    <a:gd name="connsiteY4" fmla="*/ 258604 h 361950"/>
                    <a:gd name="connsiteX5" fmla="*/ 7144 w 371475"/>
                    <a:gd name="connsiteY5" fmla="*/ 358616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1475" h="361950">
                      <a:moveTo>
                        <a:pt x="7144" y="358616"/>
                      </a:moveTo>
                      <a:lnTo>
                        <a:pt x="54769" y="56674"/>
                      </a:lnTo>
                      <a:lnTo>
                        <a:pt x="162401" y="7144"/>
                      </a:lnTo>
                      <a:lnTo>
                        <a:pt x="365284" y="159544"/>
                      </a:lnTo>
                      <a:cubicBezTo>
                        <a:pt x="365284" y="159544"/>
                        <a:pt x="318611" y="222409"/>
                        <a:pt x="261461" y="258604"/>
                      </a:cubicBezTo>
                      <a:cubicBezTo>
                        <a:pt x="187166" y="305276"/>
                        <a:pt x="7144" y="358616"/>
                        <a:pt x="7144" y="358616"/>
                      </a:cubicBezTo>
                      <a:close/>
                    </a:path>
                  </a:pathLst>
                </a:custGeom>
                <a:solidFill>
                  <a:schemeClr val="accent2"/>
                </a:solidFill>
                <a:ln w="952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D00CCDF5-EF0F-4791-A0B5-AE4628E2523C}"/>
                    </a:ext>
                  </a:extLst>
                </p:cNvPr>
                <p:cNvSpPr/>
                <p:nvPr/>
              </p:nvSpPr>
              <p:spPr>
                <a:xfrm>
                  <a:off x="5885974" y="3482816"/>
                  <a:ext cx="419100" cy="314325"/>
                </a:xfrm>
                <a:custGeom>
                  <a:avLst/>
                  <a:gdLst>
                    <a:gd name="connsiteX0" fmla="*/ 421481 w 419100"/>
                    <a:gd name="connsiteY0" fmla="*/ 7144 h 314325"/>
                    <a:gd name="connsiteX1" fmla="*/ 319564 w 419100"/>
                    <a:gd name="connsiteY1" fmla="*/ 289084 h 314325"/>
                    <a:gd name="connsiteX2" fmla="*/ 141446 w 419100"/>
                    <a:gd name="connsiteY2" fmla="*/ 311944 h 314325"/>
                    <a:gd name="connsiteX3" fmla="*/ 7144 w 419100"/>
                    <a:gd name="connsiteY3" fmla="*/ 90011 h 314325"/>
                    <a:gd name="connsiteX4" fmla="*/ 96679 w 419100"/>
                    <a:gd name="connsiteY4" fmla="*/ 30956 h 314325"/>
                    <a:gd name="connsiteX5" fmla="*/ 421481 w 419100"/>
                    <a:gd name="connsiteY5" fmla="*/ 7144 h 31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9100" h="314325">
                      <a:moveTo>
                        <a:pt x="421481" y="7144"/>
                      </a:moveTo>
                      <a:lnTo>
                        <a:pt x="319564" y="289084"/>
                      </a:lnTo>
                      <a:lnTo>
                        <a:pt x="141446" y="311944"/>
                      </a:lnTo>
                      <a:lnTo>
                        <a:pt x="7144" y="90011"/>
                      </a:lnTo>
                      <a:cubicBezTo>
                        <a:pt x="7144" y="90011"/>
                        <a:pt x="34766" y="47149"/>
                        <a:pt x="96679" y="30956"/>
                      </a:cubicBezTo>
                      <a:cubicBezTo>
                        <a:pt x="180499" y="10001"/>
                        <a:pt x="421481" y="7144"/>
                        <a:pt x="421481" y="7144"/>
                      </a:cubicBezTo>
                      <a:close/>
                    </a:path>
                  </a:pathLst>
                </a:custGeom>
                <a:solidFill>
                  <a:schemeClr val="accent2"/>
                </a:solidFill>
                <a:ln w="9525" cap="flat">
                  <a:noFill/>
                  <a:prstDash val="solid"/>
                  <a:miter/>
                </a:ln>
              </p:spPr>
              <p:txBody>
                <a:bodyPr rtlCol="0" anchor="ctr"/>
                <a:lstStyle/>
                <a:p>
                  <a:endParaRPr lang="en-US"/>
                </a:p>
              </p:txBody>
            </p:sp>
          </p:grpSp>
        </p:grpSp>
      </p:grpSp>
    </p:spTree>
    <p:extLst>
      <p:ext uri="{BB962C8B-B14F-4D97-AF65-F5344CB8AC3E}">
        <p14:creationId xmlns:p14="http://schemas.microsoft.com/office/powerpoint/2010/main" val="2633765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58C09F-6F5F-4707-ABD8-C2BA5DC46B7C}"/>
              </a:ext>
            </a:extLst>
          </p:cNvPr>
          <p:cNvSpPr>
            <a:spLocks noGrp="1"/>
          </p:cNvSpPr>
          <p:nvPr>
            <p:ph type="body" sz="quarter" idx="10"/>
          </p:nvPr>
        </p:nvSpPr>
        <p:spPr/>
        <p:txBody>
          <a:bodyPr/>
          <a:lstStyle/>
          <a:p>
            <a:r>
              <a:rPr lang="en-US" dirty="0"/>
              <a:t>CONCLUSION</a:t>
            </a:r>
          </a:p>
        </p:txBody>
      </p:sp>
      <p:sp>
        <p:nvSpPr>
          <p:cNvPr id="7" name="TextBox 6">
            <a:extLst>
              <a:ext uri="{FF2B5EF4-FFF2-40B4-BE49-F238E27FC236}">
                <a16:creationId xmlns:a16="http://schemas.microsoft.com/office/drawing/2014/main" id="{8C3D09D8-6392-416B-BF51-C1E534B2683A}"/>
              </a:ext>
            </a:extLst>
          </p:cNvPr>
          <p:cNvSpPr txBox="1"/>
          <p:nvPr/>
        </p:nvSpPr>
        <p:spPr>
          <a:xfrm>
            <a:off x="1875182" y="1305341"/>
            <a:ext cx="8441635" cy="4247317"/>
          </a:xfrm>
          <a:prstGeom prst="rect">
            <a:avLst/>
          </a:prstGeom>
          <a:noFill/>
        </p:spPr>
        <p:txBody>
          <a:bodyPr wrap="square" rtlCol="0">
            <a:spAutoFit/>
          </a:bodyPr>
          <a:lstStyle/>
          <a:p>
            <a:r>
              <a:rPr lang="en-US" dirty="0"/>
              <a:t>Holidays and festivals are closely related. When there is a festival then there is a holiday. Malaysia is a multi-racial country, which clarifies why they have more festivals and thus brings more holidays. One of the most important things to note is that these festivals are celebrated with one another and the foreigners are warmly welcomed to join in marking these great events. There is no discrimination of races, and during these festive seasons everyone comes together in harmony and have a blast/ wonderful time together.  Holidays bring alliance among them, and this is how a festival makes a bond with everyone.</a:t>
            </a:r>
            <a:br>
              <a:rPr lang="en-US" dirty="0"/>
            </a:br>
            <a:r>
              <a:rPr lang="en-US" dirty="0"/>
              <a:t> </a:t>
            </a:r>
          </a:p>
          <a:p>
            <a:r>
              <a:rPr lang="en-US" dirty="0"/>
              <a:t>Furthermore, it also refreshes our mind as we are not robots and require rest in order to get a boost to go for a regular schedule again. For this reason the importance of holidays and festivities in Malaysia and in the world at large cannot be over emphasized, moreover it is making a friendship over races, countries that is also a sign of prosperity. </a:t>
            </a:r>
          </a:p>
          <a:p>
            <a:endParaRPr lang="en-US" dirty="0"/>
          </a:p>
        </p:txBody>
      </p:sp>
    </p:spTree>
    <p:extLst>
      <p:ext uri="{BB962C8B-B14F-4D97-AF65-F5344CB8AC3E}">
        <p14:creationId xmlns:p14="http://schemas.microsoft.com/office/powerpoint/2010/main" val="707282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F7071AC-2C39-4A57-AB2C-38C79CF39442}"/>
              </a:ext>
            </a:extLst>
          </p:cNvPr>
          <p:cNvSpPr/>
          <p:nvPr/>
        </p:nvSpPr>
        <p:spPr>
          <a:xfrm>
            <a:off x="0" y="4378036"/>
            <a:ext cx="12201524" cy="1524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5DCCED9-460C-4FD5-8997-4ADC8DD90413}"/>
              </a:ext>
            </a:extLst>
          </p:cNvPr>
          <p:cNvSpPr/>
          <p:nvPr/>
        </p:nvSpPr>
        <p:spPr>
          <a:xfrm>
            <a:off x="9376" y="4471675"/>
            <a:ext cx="12201524" cy="1336723"/>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20C8F30-9C91-4D39-A29C-BCE4134E41E9}"/>
              </a:ext>
            </a:extLst>
          </p:cNvPr>
          <p:cNvSpPr txBox="1"/>
          <p:nvPr/>
        </p:nvSpPr>
        <p:spPr>
          <a:xfrm>
            <a:off x="-9376" y="4471252"/>
            <a:ext cx="12192000" cy="1015663"/>
          </a:xfrm>
          <a:prstGeom prst="rect">
            <a:avLst/>
          </a:prstGeom>
          <a:noFill/>
        </p:spPr>
        <p:txBody>
          <a:bodyPr wrap="square" rtlCol="0" anchor="ctr">
            <a:spAutoFit/>
          </a:bodyPr>
          <a:lstStyle/>
          <a:p>
            <a:pPr algn="ctr"/>
            <a:r>
              <a:rPr lang="en-US" altLang="ko-KR" sz="6000" dirty="0">
                <a:solidFill>
                  <a:schemeClr val="bg1"/>
                </a:solidFill>
                <a:cs typeface="Arial" pitchFamily="34" charset="0"/>
              </a:rPr>
              <a:t>THANK YOU</a:t>
            </a:r>
            <a:endParaRPr lang="ko-KR" altLang="en-US" sz="6000" dirty="0">
              <a:solidFill>
                <a:schemeClr val="bg1"/>
              </a:solidFill>
              <a:cs typeface="Arial" pitchFamily="34" charset="0"/>
            </a:endParaRPr>
          </a:p>
        </p:txBody>
      </p:sp>
      <p:sp>
        <p:nvSpPr>
          <p:cNvPr id="4" name="TextBox 3">
            <a:extLst>
              <a:ext uri="{FF2B5EF4-FFF2-40B4-BE49-F238E27FC236}">
                <a16:creationId xmlns:a16="http://schemas.microsoft.com/office/drawing/2014/main" id="{298CF959-4651-4C64-A08C-8F2BDE46A824}"/>
              </a:ext>
            </a:extLst>
          </p:cNvPr>
          <p:cNvSpPr txBox="1"/>
          <p:nvPr/>
        </p:nvSpPr>
        <p:spPr>
          <a:xfrm>
            <a:off x="148" y="5297087"/>
            <a:ext cx="12191852" cy="379656"/>
          </a:xfrm>
          <a:prstGeom prst="rect">
            <a:avLst/>
          </a:prstGeom>
          <a:noFill/>
        </p:spPr>
        <p:txBody>
          <a:bodyPr wrap="square" rtlCol="0" anchor="ctr">
            <a:spAutoFit/>
          </a:bodyPr>
          <a:lstStyle/>
          <a:p>
            <a:pPr algn="ctr"/>
            <a:r>
              <a:rPr lang="en-US" altLang="ko-KR" sz="1867" dirty="0">
                <a:solidFill>
                  <a:schemeClr val="bg1"/>
                </a:solidFill>
                <a:cs typeface="Arial" pitchFamily="34" charset="0"/>
              </a:rPr>
              <a:t>Insert the </a:t>
            </a:r>
            <a:r>
              <a:rPr lang="en-US" altLang="ko-KR" sz="1867" dirty="0" err="1">
                <a:solidFill>
                  <a:schemeClr val="bg1"/>
                </a:solidFill>
                <a:cs typeface="Arial" pitchFamily="34" charset="0"/>
              </a:rPr>
              <a:t>SubTitle</a:t>
            </a:r>
            <a:r>
              <a:rPr lang="en-US" altLang="ko-KR" sz="1867" dirty="0">
                <a:solidFill>
                  <a:schemeClr val="bg1"/>
                </a:solidFill>
                <a:cs typeface="Arial" pitchFamily="34" charset="0"/>
              </a:rPr>
              <a:t> of Your Presentation</a:t>
            </a:r>
            <a:endParaRPr lang="ko-KR" altLang="en-US" sz="1867" dirty="0">
              <a:solidFill>
                <a:schemeClr val="bg1"/>
              </a:solidFill>
              <a:cs typeface="Arial" pitchFamily="34" charset="0"/>
            </a:endParaRPr>
          </a:p>
        </p:txBody>
      </p:sp>
    </p:spTree>
    <p:extLst>
      <p:ext uri="{BB962C8B-B14F-4D97-AF65-F5344CB8AC3E}">
        <p14:creationId xmlns:p14="http://schemas.microsoft.com/office/powerpoint/2010/main" val="1832103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86481-43CE-4AD0-B8A2-6B0532440C01}"/>
              </a:ext>
            </a:extLst>
          </p:cNvPr>
          <p:cNvSpPr>
            <a:spLocks noGrp="1"/>
          </p:cNvSpPr>
          <p:nvPr>
            <p:ph type="body" sz="quarter" idx="10"/>
          </p:nvPr>
        </p:nvSpPr>
        <p:spPr>
          <a:xfrm>
            <a:off x="323529" y="133737"/>
            <a:ext cx="11573197" cy="840230"/>
          </a:xfrm>
        </p:spPr>
        <p:txBody>
          <a:bodyPr/>
          <a:lstStyle/>
          <a:p>
            <a:r>
              <a:rPr lang="en-US" dirty="0">
                <a:solidFill>
                  <a:schemeClr val="accent4"/>
                </a:solidFill>
              </a:rPr>
              <a:t>HOLIDAYS</a:t>
            </a:r>
          </a:p>
        </p:txBody>
      </p:sp>
      <p:grpSp>
        <p:nvGrpSpPr>
          <p:cNvPr id="10" name="Group 9">
            <a:extLst>
              <a:ext uri="{FF2B5EF4-FFF2-40B4-BE49-F238E27FC236}">
                <a16:creationId xmlns:a16="http://schemas.microsoft.com/office/drawing/2014/main" id="{2602D1E1-BACC-442A-9D0D-7F0015AD2720}"/>
              </a:ext>
            </a:extLst>
          </p:cNvPr>
          <p:cNvGrpSpPr/>
          <p:nvPr/>
        </p:nvGrpSpPr>
        <p:grpSpPr>
          <a:xfrm>
            <a:off x="1334531" y="1348121"/>
            <a:ext cx="3953086" cy="3515427"/>
            <a:chOff x="4821685" y="2167092"/>
            <a:chExt cx="3953086" cy="3515427"/>
          </a:xfrm>
        </p:grpSpPr>
        <p:sp>
          <p:nvSpPr>
            <p:cNvPr id="12" name="TextBox 11">
              <a:extLst>
                <a:ext uri="{FF2B5EF4-FFF2-40B4-BE49-F238E27FC236}">
                  <a16:creationId xmlns:a16="http://schemas.microsoft.com/office/drawing/2014/main" id="{C72072F4-C44D-4D52-8CE6-7942C4410164}"/>
                </a:ext>
              </a:extLst>
            </p:cNvPr>
            <p:cNvSpPr txBox="1"/>
            <p:nvPr/>
          </p:nvSpPr>
          <p:spPr>
            <a:xfrm>
              <a:off x="4821685" y="3127974"/>
              <a:ext cx="3953086" cy="2554545"/>
            </a:xfrm>
            <a:prstGeom prst="rect">
              <a:avLst/>
            </a:prstGeom>
            <a:noFill/>
          </p:spPr>
          <p:txBody>
            <a:bodyPr wrap="square" rtlCol="0">
              <a:spAutoFit/>
            </a:bodyPr>
            <a:lstStyle/>
            <a:p>
              <a:pPr algn="just"/>
              <a:r>
                <a:rPr lang="en-US" sz="2000" dirty="0"/>
                <a:t>A Holiday is a set of days abide by tradition or law on which usual activities are suspended or reduced, especially business or work, including school. Holidays usually designed by government, religious institution or sometimes by others organization.</a:t>
              </a:r>
              <a:endParaRPr lang="en-US" altLang="ko-KR" sz="2000" dirty="0">
                <a:cs typeface="Arial" pitchFamily="34" charset="0"/>
              </a:endParaRPr>
            </a:p>
          </p:txBody>
        </p:sp>
        <p:sp>
          <p:nvSpPr>
            <p:cNvPr id="13" name="TextBox 12">
              <a:extLst>
                <a:ext uri="{FF2B5EF4-FFF2-40B4-BE49-F238E27FC236}">
                  <a16:creationId xmlns:a16="http://schemas.microsoft.com/office/drawing/2014/main" id="{AD85649B-2F9B-43FC-B00C-35001E8E6663}"/>
                </a:ext>
              </a:extLst>
            </p:cNvPr>
            <p:cNvSpPr txBox="1"/>
            <p:nvPr/>
          </p:nvSpPr>
          <p:spPr>
            <a:xfrm>
              <a:off x="4821685" y="2167092"/>
              <a:ext cx="3271179" cy="461665"/>
            </a:xfrm>
            <a:prstGeom prst="rect">
              <a:avLst/>
            </a:prstGeom>
            <a:noFill/>
          </p:spPr>
          <p:txBody>
            <a:bodyPr wrap="square" rtlCol="0">
              <a:spAutoFit/>
            </a:bodyPr>
            <a:lstStyle/>
            <a:p>
              <a:r>
                <a:rPr lang="en-US" altLang="ko-KR" sz="2400" b="1" dirty="0">
                  <a:solidFill>
                    <a:schemeClr val="accent4"/>
                  </a:solidFill>
                  <a:cs typeface="Arial" pitchFamily="34" charset="0"/>
                </a:rPr>
                <a:t>What is Holidays?</a:t>
              </a:r>
            </a:p>
          </p:txBody>
        </p:sp>
      </p:grpSp>
      <p:pic>
        <p:nvPicPr>
          <p:cNvPr id="1026" name="Picture 2">
            <a:extLst>
              <a:ext uri="{FF2B5EF4-FFF2-40B4-BE49-F238E27FC236}">
                <a16:creationId xmlns:a16="http://schemas.microsoft.com/office/drawing/2014/main" id="{89DEF6A1-8556-4C1A-9D2C-2306D239F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6292" y="1242290"/>
            <a:ext cx="3065185" cy="43734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9539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86481-43CE-4AD0-B8A2-6B0532440C01}"/>
              </a:ext>
            </a:extLst>
          </p:cNvPr>
          <p:cNvSpPr>
            <a:spLocks noGrp="1"/>
          </p:cNvSpPr>
          <p:nvPr>
            <p:ph type="body" sz="quarter" idx="10"/>
          </p:nvPr>
        </p:nvSpPr>
        <p:spPr>
          <a:xfrm>
            <a:off x="323529" y="133737"/>
            <a:ext cx="11573197" cy="840230"/>
          </a:xfrm>
        </p:spPr>
        <p:txBody>
          <a:bodyPr/>
          <a:lstStyle/>
          <a:p>
            <a:r>
              <a:rPr lang="en-US" dirty="0">
                <a:solidFill>
                  <a:srgbClr val="0680C3"/>
                </a:solidFill>
              </a:rPr>
              <a:t>HOLIDAYS</a:t>
            </a:r>
          </a:p>
        </p:txBody>
      </p:sp>
      <p:grpSp>
        <p:nvGrpSpPr>
          <p:cNvPr id="10" name="Group 9">
            <a:extLst>
              <a:ext uri="{FF2B5EF4-FFF2-40B4-BE49-F238E27FC236}">
                <a16:creationId xmlns:a16="http://schemas.microsoft.com/office/drawing/2014/main" id="{2602D1E1-BACC-442A-9D0D-7F0015AD2720}"/>
              </a:ext>
            </a:extLst>
          </p:cNvPr>
          <p:cNvGrpSpPr/>
          <p:nvPr/>
        </p:nvGrpSpPr>
        <p:grpSpPr>
          <a:xfrm>
            <a:off x="1334531" y="1348121"/>
            <a:ext cx="3953086" cy="2438210"/>
            <a:chOff x="4821685" y="2167092"/>
            <a:chExt cx="3953086" cy="2438210"/>
          </a:xfrm>
        </p:grpSpPr>
        <p:sp>
          <p:nvSpPr>
            <p:cNvPr id="12" name="TextBox 11">
              <a:extLst>
                <a:ext uri="{FF2B5EF4-FFF2-40B4-BE49-F238E27FC236}">
                  <a16:creationId xmlns:a16="http://schemas.microsoft.com/office/drawing/2014/main" id="{C72072F4-C44D-4D52-8CE6-7942C4410164}"/>
                </a:ext>
              </a:extLst>
            </p:cNvPr>
            <p:cNvSpPr txBox="1"/>
            <p:nvPr/>
          </p:nvSpPr>
          <p:spPr>
            <a:xfrm>
              <a:off x="4821685" y="3127974"/>
              <a:ext cx="3953086" cy="1477328"/>
            </a:xfrm>
            <a:prstGeom prst="rect">
              <a:avLst/>
            </a:prstGeom>
            <a:noFill/>
          </p:spPr>
          <p:txBody>
            <a:bodyPr wrap="square" rtlCol="0">
              <a:spAutoFit/>
            </a:bodyPr>
            <a:lstStyle/>
            <a:p>
              <a:pPr algn="just"/>
              <a:r>
                <a:rPr lang="en-US" dirty="0"/>
                <a:t>Usually to celebrate or commemorate a cultural or religious event or tradition. State, religious institutions, or other groups or organizations holidays are declared..</a:t>
              </a:r>
              <a:endParaRPr lang="en-US" altLang="ko-KR" sz="2000" dirty="0">
                <a:cs typeface="Arial" pitchFamily="34" charset="0"/>
              </a:endParaRPr>
            </a:p>
          </p:txBody>
        </p:sp>
        <p:sp>
          <p:nvSpPr>
            <p:cNvPr id="13" name="TextBox 12">
              <a:extLst>
                <a:ext uri="{FF2B5EF4-FFF2-40B4-BE49-F238E27FC236}">
                  <a16:creationId xmlns:a16="http://schemas.microsoft.com/office/drawing/2014/main" id="{AD85649B-2F9B-43FC-B00C-35001E8E6663}"/>
                </a:ext>
              </a:extLst>
            </p:cNvPr>
            <p:cNvSpPr txBox="1"/>
            <p:nvPr/>
          </p:nvSpPr>
          <p:spPr>
            <a:xfrm>
              <a:off x="4821685" y="2167092"/>
              <a:ext cx="3271179" cy="830997"/>
            </a:xfrm>
            <a:prstGeom prst="rect">
              <a:avLst/>
            </a:prstGeom>
            <a:noFill/>
          </p:spPr>
          <p:txBody>
            <a:bodyPr wrap="square" rtlCol="0">
              <a:spAutoFit/>
            </a:bodyPr>
            <a:lstStyle/>
            <a:p>
              <a:r>
                <a:rPr lang="en-US" altLang="ko-KR" sz="2400" b="1" dirty="0">
                  <a:solidFill>
                    <a:schemeClr val="accent4"/>
                  </a:solidFill>
                  <a:cs typeface="Arial" pitchFamily="34" charset="0"/>
                </a:rPr>
                <a:t>**When Holidays are declared</a:t>
              </a:r>
            </a:p>
          </p:txBody>
        </p:sp>
      </p:grpSp>
      <p:pic>
        <p:nvPicPr>
          <p:cNvPr id="2050" name="Picture 2">
            <a:extLst>
              <a:ext uri="{FF2B5EF4-FFF2-40B4-BE49-F238E27FC236}">
                <a16:creationId xmlns:a16="http://schemas.microsoft.com/office/drawing/2014/main" id="{9B091C84-E226-4827-802A-672191EE70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6538" y="1257300"/>
            <a:ext cx="3429000" cy="43434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25485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86481-43CE-4AD0-B8A2-6B0532440C01}"/>
              </a:ext>
            </a:extLst>
          </p:cNvPr>
          <p:cNvSpPr>
            <a:spLocks noGrp="1"/>
          </p:cNvSpPr>
          <p:nvPr>
            <p:ph type="body" sz="quarter" idx="10"/>
          </p:nvPr>
        </p:nvSpPr>
        <p:spPr>
          <a:xfrm>
            <a:off x="323529" y="133737"/>
            <a:ext cx="11573197" cy="840230"/>
          </a:xfrm>
        </p:spPr>
        <p:txBody>
          <a:bodyPr/>
          <a:lstStyle/>
          <a:p>
            <a:r>
              <a:rPr lang="en-US" dirty="0">
                <a:solidFill>
                  <a:srgbClr val="0680C3"/>
                </a:solidFill>
              </a:rPr>
              <a:t>HOLIDAYS</a:t>
            </a:r>
          </a:p>
        </p:txBody>
      </p:sp>
      <p:grpSp>
        <p:nvGrpSpPr>
          <p:cNvPr id="10" name="Group 9">
            <a:extLst>
              <a:ext uri="{FF2B5EF4-FFF2-40B4-BE49-F238E27FC236}">
                <a16:creationId xmlns:a16="http://schemas.microsoft.com/office/drawing/2014/main" id="{2602D1E1-BACC-442A-9D0D-7F0015AD2720}"/>
              </a:ext>
            </a:extLst>
          </p:cNvPr>
          <p:cNvGrpSpPr/>
          <p:nvPr/>
        </p:nvGrpSpPr>
        <p:grpSpPr>
          <a:xfrm>
            <a:off x="1334531" y="1348121"/>
            <a:ext cx="3953086" cy="3299984"/>
            <a:chOff x="4821685" y="2167092"/>
            <a:chExt cx="3953086" cy="3299984"/>
          </a:xfrm>
        </p:grpSpPr>
        <p:sp>
          <p:nvSpPr>
            <p:cNvPr id="12" name="TextBox 11">
              <a:extLst>
                <a:ext uri="{FF2B5EF4-FFF2-40B4-BE49-F238E27FC236}">
                  <a16:creationId xmlns:a16="http://schemas.microsoft.com/office/drawing/2014/main" id="{C72072F4-C44D-4D52-8CE6-7942C4410164}"/>
                </a:ext>
              </a:extLst>
            </p:cNvPr>
            <p:cNvSpPr txBox="1"/>
            <p:nvPr/>
          </p:nvSpPr>
          <p:spPr>
            <a:xfrm>
              <a:off x="4821685" y="3127974"/>
              <a:ext cx="3953086" cy="2339102"/>
            </a:xfrm>
            <a:prstGeom prst="rect">
              <a:avLst/>
            </a:prstGeom>
            <a:noFill/>
          </p:spPr>
          <p:txBody>
            <a:bodyPr wrap="square" rtlCol="0">
              <a:spAutoFit/>
            </a:bodyPr>
            <a:lstStyle/>
            <a:p>
              <a:r>
                <a:rPr lang="en-US" dirty="0"/>
                <a:t>Well, it totally depends on the person, as everyone is unique their thoughts also differs. Like</a:t>
              </a:r>
              <a:br>
                <a:rPr lang="en-US" dirty="0"/>
              </a:br>
              <a:endParaRPr lang="en-US" dirty="0"/>
            </a:p>
            <a:p>
              <a:r>
                <a:rPr lang="en-US" dirty="0"/>
                <a:t># A services holder likes to take rest, in his holidays.</a:t>
              </a:r>
            </a:p>
            <a:p>
              <a:br>
                <a:rPr lang="en-US" dirty="0"/>
              </a:br>
              <a:endParaRPr lang="en-US" altLang="ko-KR" sz="2000" dirty="0">
                <a:cs typeface="Arial" pitchFamily="34" charset="0"/>
              </a:endParaRPr>
            </a:p>
          </p:txBody>
        </p:sp>
        <p:sp>
          <p:nvSpPr>
            <p:cNvPr id="13" name="TextBox 12">
              <a:extLst>
                <a:ext uri="{FF2B5EF4-FFF2-40B4-BE49-F238E27FC236}">
                  <a16:creationId xmlns:a16="http://schemas.microsoft.com/office/drawing/2014/main" id="{AD85649B-2F9B-43FC-B00C-35001E8E6663}"/>
                </a:ext>
              </a:extLst>
            </p:cNvPr>
            <p:cNvSpPr txBox="1"/>
            <p:nvPr/>
          </p:nvSpPr>
          <p:spPr>
            <a:xfrm>
              <a:off x="4821685" y="2167092"/>
              <a:ext cx="3953086" cy="830997"/>
            </a:xfrm>
            <a:prstGeom prst="rect">
              <a:avLst/>
            </a:prstGeom>
            <a:noFill/>
          </p:spPr>
          <p:txBody>
            <a:bodyPr wrap="square" rtlCol="0">
              <a:spAutoFit/>
            </a:bodyPr>
            <a:lstStyle/>
            <a:p>
              <a:r>
                <a:rPr lang="en-US" altLang="ko-KR" sz="2400" b="1" dirty="0">
                  <a:solidFill>
                    <a:schemeClr val="accent4"/>
                  </a:solidFill>
                  <a:cs typeface="Arial" pitchFamily="34" charset="0"/>
                </a:rPr>
                <a:t>**What People usually does in holidays</a:t>
              </a:r>
            </a:p>
          </p:txBody>
        </p:sp>
      </p:grpSp>
      <p:pic>
        <p:nvPicPr>
          <p:cNvPr id="6" name="Picture 5">
            <a:extLst>
              <a:ext uri="{FF2B5EF4-FFF2-40B4-BE49-F238E27FC236}">
                <a16:creationId xmlns:a16="http://schemas.microsoft.com/office/drawing/2014/main" id="{050909E4-D481-4D32-916E-E7634EC3A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3212" y="1609630"/>
            <a:ext cx="4552950" cy="3038475"/>
          </a:xfrm>
          <a:prstGeom prst="rect">
            <a:avLst/>
          </a:prstGeom>
          <a:ln>
            <a:noFill/>
          </a:ln>
          <a:effectLst>
            <a:softEdge rad="112500"/>
          </a:effectLst>
        </p:spPr>
      </p:pic>
    </p:spTree>
    <p:extLst>
      <p:ext uri="{BB962C8B-B14F-4D97-AF65-F5344CB8AC3E}">
        <p14:creationId xmlns:p14="http://schemas.microsoft.com/office/powerpoint/2010/main" val="878744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86481-43CE-4AD0-B8A2-6B0532440C01}"/>
              </a:ext>
            </a:extLst>
          </p:cNvPr>
          <p:cNvSpPr>
            <a:spLocks noGrp="1"/>
          </p:cNvSpPr>
          <p:nvPr>
            <p:ph type="body" sz="quarter" idx="10"/>
          </p:nvPr>
        </p:nvSpPr>
        <p:spPr>
          <a:xfrm>
            <a:off x="323529" y="133737"/>
            <a:ext cx="11573197" cy="840230"/>
          </a:xfrm>
        </p:spPr>
        <p:txBody>
          <a:bodyPr/>
          <a:lstStyle/>
          <a:p>
            <a:r>
              <a:rPr lang="en-US" dirty="0">
                <a:solidFill>
                  <a:srgbClr val="0680C3"/>
                </a:solidFill>
              </a:rPr>
              <a:t>HOLIDAYS</a:t>
            </a:r>
          </a:p>
        </p:txBody>
      </p:sp>
      <p:grpSp>
        <p:nvGrpSpPr>
          <p:cNvPr id="10" name="Group 9">
            <a:extLst>
              <a:ext uri="{FF2B5EF4-FFF2-40B4-BE49-F238E27FC236}">
                <a16:creationId xmlns:a16="http://schemas.microsoft.com/office/drawing/2014/main" id="{2602D1E1-BACC-442A-9D0D-7F0015AD2720}"/>
              </a:ext>
            </a:extLst>
          </p:cNvPr>
          <p:cNvGrpSpPr/>
          <p:nvPr/>
        </p:nvGrpSpPr>
        <p:grpSpPr>
          <a:xfrm>
            <a:off x="1334531" y="1348121"/>
            <a:ext cx="3953086" cy="3022985"/>
            <a:chOff x="4821685" y="2167092"/>
            <a:chExt cx="3953086" cy="3022985"/>
          </a:xfrm>
        </p:grpSpPr>
        <p:sp>
          <p:nvSpPr>
            <p:cNvPr id="12" name="TextBox 11">
              <a:extLst>
                <a:ext uri="{FF2B5EF4-FFF2-40B4-BE49-F238E27FC236}">
                  <a16:creationId xmlns:a16="http://schemas.microsoft.com/office/drawing/2014/main" id="{C72072F4-C44D-4D52-8CE6-7942C4410164}"/>
                </a:ext>
              </a:extLst>
            </p:cNvPr>
            <p:cNvSpPr txBox="1"/>
            <p:nvPr/>
          </p:nvSpPr>
          <p:spPr>
            <a:xfrm>
              <a:off x="4821685" y="3127974"/>
              <a:ext cx="3953086" cy="2062103"/>
            </a:xfrm>
            <a:prstGeom prst="rect">
              <a:avLst/>
            </a:prstGeom>
            <a:noFill/>
          </p:spPr>
          <p:txBody>
            <a:bodyPr wrap="square" rtlCol="0">
              <a:spAutoFit/>
            </a:bodyPr>
            <a:lstStyle/>
            <a:p>
              <a:r>
                <a:rPr lang="en-US" dirty="0"/>
                <a:t># Some people think they can involve in sports.</a:t>
              </a:r>
              <a:br>
                <a:rPr lang="en-US" dirty="0"/>
              </a:br>
              <a:endParaRPr lang="en-US" dirty="0"/>
            </a:p>
            <a:p>
              <a:r>
                <a:rPr lang="en-US" dirty="0"/>
                <a:t># on the other hand someone loves to travel in their break.</a:t>
              </a:r>
            </a:p>
            <a:p>
              <a:br>
                <a:rPr lang="en-US" dirty="0"/>
              </a:br>
              <a:endParaRPr lang="en-US" altLang="ko-KR" sz="2000" dirty="0">
                <a:cs typeface="Arial" pitchFamily="34" charset="0"/>
              </a:endParaRPr>
            </a:p>
          </p:txBody>
        </p:sp>
        <p:sp>
          <p:nvSpPr>
            <p:cNvPr id="13" name="TextBox 12">
              <a:extLst>
                <a:ext uri="{FF2B5EF4-FFF2-40B4-BE49-F238E27FC236}">
                  <a16:creationId xmlns:a16="http://schemas.microsoft.com/office/drawing/2014/main" id="{AD85649B-2F9B-43FC-B00C-35001E8E6663}"/>
                </a:ext>
              </a:extLst>
            </p:cNvPr>
            <p:cNvSpPr txBox="1"/>
            <p:nvPr/>
          </p:nvSpPr>
          <p:spPr>
            <a:xfrm>
              <a:off x="4821685" y="2167092"/>
              <a:ext cx="3953086" cy="830997"/>
            </a:xfrm>
            <a:prstGeom prst="rect">
              <a:avLst/>
            </a:prstGeom>
            <a:noFill/>
          </p:spPr>
          <p:txBody>
            <a:bodyPr wrap="square" rtlCol="0">
              <a:spAutoFit/>
            </a:bodyPr>
            <a:lstStyle/>
            <a:p>
              <a:r>
                <a:rPr lang="en-US" altLang="ko-KR" sz="2400" b="1" dirty="0">
                  <a:solidFill>
                    <a:schemeClr val="accent4"/>
                  </a:solidFill>
                  <a:cs typeface="Arial" pitchFamily="34" charset="0"/>
                </a:rPr>
                <a:t>**What People usually does in holidays</a:t>
              </a:r>
            </a:p>
          </p:txBody>
        </p:sp>
      </p:grpSp>
      <p:pic>
        <p:nvPicPr>
          <p:cNvPr id="1026" name="Picture 2">
            <a:extLst>
              <a:ext uri="{FF2B5EF4-FFF2-40B4-BE49-F238E27FC236}">
                <a16:creationId xmlns:a16="http://schemas.microsoft.com/office/drawing/2014/main" id="{3C4C834A-223D-4A12-9DE8-9BC82F514C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4385" y="1179443"/>
            <a:ext cx="3953086" cy="395308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984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4000" b="-4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6381AD-4C2B-4745-99B1-0BBCE6131A71}"/>
              </a:ext>
            </a:extLst>
          </p:cNvPr>
          <p:cNvSpPr>
            <a:spLocks noGrp="1"/>
          </p:cNvSpPr>
          <p:nvPr>
            <p:ph type="body" sz="quarter" idx="10"/>
          </p:nvPr>
        </p:nvSpPr>
        <p:spPr>
          <a:xfrm>
            <a:off x="323529" y="281518"/>
            <a:ext cx="11573197" cy="840230"/>
          </a:xfrm>
          <a:prstGeom prst="rect">
            <a:avLst/>
          </a:prstGeom>
        </p:spPr>
        <p:txBody>
          <a:bodyPr/>
          <a:lstStyle/>
          <a:p>
            <a:pPr>
              <a:defRPr/>
            </a:pPr>
            <a:r>
              <a:rPr lang="en-US" altLang="ko-KR" b="1" dirty="0">
                <a:cs typeface="Arial" pitchFamily="34" charset="0"/>
              </a:rPr>
              <a:t>Types of Holidays</a:t>
            </a:r>
          </a:p>
        </p:txBody>
      </p:sp>
      <p:sp>
        <p:nvSpPr>
          <p:cNvPr id="3" name="Oval 2">
            <a:extLst>
              <a:ext uri="{FF2B5EF4-FFF2-40B4-BE49-F238E27FC236}">
                <a16:creationId xmlns:a16="http://schemas.microsoft.com/office/drawing/2014/main" id="{66DACE0A-6D7B-49C0-B472-62A1C4FA23C9}"/>
              </a:ext>
            </a:extLst>
          </p:cNvPr>
          <p:cNvSpPr/>
          <p:nvPr/>
        </p:nvSpPr>
        <p:spPr>
          <a:xfrm>
            <a:off x="2015655" y="3936564"/>
            <a:ext cx="1080000" cy="1080000"/>
          </a:xfrm>
          <a:prstGeom prst="ellipse">
            <a:avLst/>
          </a:prstGeom>
          <a:solidFill>
            <a:schemeClr val="accent1"/>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dirty="0"/>
              <a:t>1</a:t>
            </a:r>
            <a:endParaRPr lang="ko-KR" altLang="en-US" sz="2700" dirty="0"/>
          </a:p>
        </p:txBody>
      </p:sp>
      <p:sp>
        <p:nvSpPr>
          <p:cNvPr id="6" name="Oval 5">
            <a:extLst>
              <a:ext uri="{FF2B5EF4-FFF2-40B4-BE49-F238E27FC236}">
                <a16:creationId xmlns:a16="http://schemas.microsoft.com/office/drawing/2014/main" id="{B4F1D507-08FD-4548-A5AA-4D4966374FB5}"/>
              </a:ext>
            </a:extLst>
          </p:cNvPr>
          <p:cNvSpPr/>
          <p:nvPr/>
        </p:nvSpPr>
        <p:spPr>
          <a:xfrm>
            <a:off x="9123801" y="3958063"/>
            <a:ext cx="1080000" cy="1080000"/>
          </a:xfrm>
          <a:prstGeom prst="ellipse">
            <a:avLst/>
          </a:prstGeom>
          <a:solidFill>
            <a:schemeClr val="accent4"/>
          </a:solidFill>
          <a:ln w="1270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dirty="0"/>
              <a:t>2</a:t>
            </a:r>
            <a:endParaRPr lang="ko-KR" altLang="en-US" sz="2700" dirty="0"/>
          </a:p>
        </p:txBody>
      </p:sp>
      <p:cxnSp>
        <p:nvCxnSpPr>
          <p:cNvPr id="8" name="Straight Connector 7">
            <a:extLst>
              <a:ext uri="{FF2B5EF4-FFF2-40B4-BE49-F238E27FC236}">
                <a16:creationId xmlns:a16="http://schemas.microsoft.com/office/drawing/2014/main" id="{4E877A4E-500A-47DF-97F1-198FAFE6E167}"/>
              </a:ext>
            </a:extLst>
          </p:cNvPr>
          <p:cNvCxnSpPr>
            <a:cxnSpLocks/>
          </p:cNvCxnSpPr>
          <p:nvPr/>
        </p:nvCxnSpPr>
        <p:spPr>
          <a:xfrm>
            <a:off x="2511455" y="3605262"/>
            <a:ext cx="7160419" cy="4674"/>
          </a:xfrm>
          <a:prstGeom prst="line">
            <a:avLst/>
          </a:prstGeom>
          <a:solidFill>
            <a:schemeClr val="bg1">
              <a:lumMod val="95000"/>
            </a:schemeClr>
          </a:solidFill>
          <a:ln w="1143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1CA34B1-DD7F-484D-A19B-F5D6D098D9D6}"/>
              </a:ext>
            </a:extLst>
          </p:cNvPr>
          <p:cNvCxnSpPr/>
          <p:nvPr/>
        </p:nvCxnSpPr>
        <p:spPr>
          <a:xfrm>
            <a:off x="2562690" y="3609937"/>
            <a:ext cx="0" cy="258805"/>
          </a:xfrm>
          <a:prstGeom prst="line">
            <a:avLst/>
          </a:prstGeom>
          <a:solidFill>
            <a:schemeClr val="bg1">
              <a:lumMod val="95000"/>
            </a:schemeClr>
          </a:solidFill>
          <a:ln w="1206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F9E5D8D-FDDE-43E6-9766-A2B4F735DAA1}"/>
              </a:ext>
            </a:extLst>
          </p:cNvPr>
          <p:cNvCxnSpPr/>
          <p:nvPr/>
        </p:nvCxnSpPr>
        <p:spPr>
          <a:xfrm>
            <a:off x="9623285" y="3619461"/>
            <a:ext cx="0" cy="258805"/>
          </a:xfrm>
          <a:prstGeom prst="line">
            <a:avLst/>
          </a:prstGeom>
          <a:solidFill>
            <a:schemeClr val="bg1">
              <a:lumMod val="95000"/>
            </a:schemeClr>
          </a:solidFill>
          <a:ln w="120650">
            <a:solidFill>
              <a:srgbClr val="92D050"/>
            </a:solidFill>
          </a:ln>
        </p:spPr>
        <p:style>
          <a:lnRef idx="1">
            <a:schemeClr val="accent1"/>
          </a:lnRef>
          <a:fillRef idx="0">
            <a:schemeClr val="accent1"/>
          </a:fillRef>
          <a:effectRef idx="0">
            <a:schemeClr val="accent1"/>
          </a:effectRef>
          <a:fontRef idx="minor">
            <a:schemeClr val="tx1"/>
          </a:fontRef>
        </p:style>
      </p:cxnSp>
      <p:sp>
        <p:nvSpPr>
          <p:cNvPr id="13" name="Down Arrow 23">
            <a:extLst>
              <a:ext uri="{FF2B5EF4-FFF2-40B4-BE49-F238E27FC236}">
                <a16:creationId xmlns:a16="http://schemas.microsoft.com/office/drawing/2014/main" id="{E72A59E9-4FF9-400F-B59D-634F1F1CE695}"/>
              </a:ext>
            </a:extLst>
          </p:cNvPr>
          <p:cNvSpPr/>
          <p:nvPr/>
        </p:nvSpPr>
        <p:spPr>
          <a:xfrm rot="10800000">
            <a:off x="5429591" y="3074389"/>
            <a:ext cx="1319370" cy="534603"/>
          </a:xfrm>
          <a:prstGeom prst="downArrow">
            <a:avLst>
              <a:gd name="adj1" fmla="val 42557"/>
              <a:gd name="adj2" fmla="val 58744"/>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TextBox 25">
            <a:extLst>
              <a:ext uri="{FF2B5EF4-FFF2-40B4-BE49-F238E27FC236}">
                <a16:creationId xmlns:a16="http://schemas.microsoft.com/office/drawing/2014/main" id="{D97B3616-7E03-42F7-805B-BF8E8CE9F8EB}"/>
              </a:ext>
            </a:extLst>
          </p:cNvPr>
          <p:cNvSpPr txBox="1"/>
          <p:nvPr/>
        </p:nvSpPr>
        <p:spPr>
          <a:xfrm>
            <a:off x="1443692" y="5123041"/>
            <a:ext cx="2250046" cy="400110"/>
          </a:xfrm>
          <a:prstGeom prst="rect">
            <a:avLst/>
          </a:prstGeom>
          <a:noFill/>
        </p:spPr>
        <p:txBody>
          <a:bodyPr wrap="square" rtlCol="0" anchor="ctr">
            <a:spAutoFit/>
          </a:bodyPr>
          <a:lstStyle/>
          <a:p>
            <a:pPr algn="ctr"/>
            <a:r>
              <a:rPr lang="en-US" altLang="ko-KR" sz="2000" b="1" dirty="0">
                <a:solidFill>
                  <a:schemeClr val="tx1">
                    <a:lumMod val="75000"/>
                    <a:lumOff val="25000"/>
                  </a:schemeClr>
                </a:solidFill>
              </a:rPr>
              <a:t>National Holiday</a:t>
            </a:r>
            <a:endParaRPr lang="ko-KR" altLang="en-US" sz="2000" b="1" dirty="0">
              <a:solidFill>
                <a:schemeClr val="tx1">
                  <a:lumMod val="75000"/>
                  <a:lumOff val="25000"/>
                </a:schemeClr>
              </a:solidFill>
            </a:endParaRPr>
          </a:p>
        </p:txBody>
      </p:sp>
      <p:sp>
        <p:nvSpPr>
          <p:cNvPr id="35" name="TextBox 34">
            <a:extLst>
              <a:ext uri="{FF2B5EF4-FFF2-40B4-BE49-F238E27FC236}">
                <a16:creationId xmlns:a16="http://schemas.microsoft.com/office/drawing/2014/main" id="{71A5DA52-4535-4A8B-9F19-78FB60E34E7F}"/>
              </a:ext>
            </a:extLst>
          </p:cNvPr>
          <p:cNvSpPr txBox="1"/>
          <p:nvPr/>
        </p:nvSpPr>
        <p:spPr>
          <a:xfrm>
            <a:off x="8498262" y="5123325"/>
            <a:ext cx="2250046" cy="400110"/>
          </a:xfrm>
          <a:prstGeom prst="rect">
            <a:avLst/>
          </a:prstGeom>
          <a:noFill/>
        </p:spPr>
        <p:txBody>
          <a:bodyPr wrap="square" rtlCol="0" anchor="ctr">
            <a:spAutoFit/>
          </a:bodyPr>
          <a:lstStyle/>
          <a:p>
            <a:pPr algn="ctr"/>
            <a:r>
              <a:rPr lang="en-US" altLang="ko-KR" sz="2000" b="1" dirty="0">
                <a:solidFill>
                  <a:schemeClr val="tx1">
                    <a:lumMod val="75000"/>
                    <a:lumOff val="25000"/>
                  </a:schemeClr>
                </a:solidFill>
              </a:rPr>
              <a:t>Regional Holiday</a:t>
            </a:r>
            <a:endParaRPr lang="ko-KR" altLang="en-US" sz="2000" b="1" dirty="0">
              <a:solidFill>
                <a:schemeClr val="tx1">
                  <a:lumMod val="75000"/>
                  <a:lumOff val="25000"/>
                </a:schemeClr>
              </a:solidFill>
            </a:endParaRPr>
          </a:p>
        </p:txBody>
      </p:sp>
      <p:pic>
        <p:nvPicPr>
          <p:cNvPr id="43" name="Picture 42">
            <a:extLst>
              <a:ext uri="{FF2B5EF4-FFF2-40B4-BE49-F238E27FC236}">
                <a16:creationId xmlns:a16="http://schemas.microsoft.com/office/drawing/2014/main" id="{C794F2E4-B788-4B5A-BCFA-A00BB17F1F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6753" y="858950"/>
            <a:ext cx="2454620" cy="2214494"/>
          </a:xfrm>
          <a:prstGeom prst="rect">
            <a:avLst/>
          </a:prstGeom>
        </p:spPr>
      </p:pic>
    </p:spTree>
    <p:extLst>
      <p:ext uri="{BB962C8B-B14F-4D97-AF65-F5344CB8AC3E}">
        <p14:creationId xmlns:p14="http://schemas.microsoft.com/office/powerpoint/2010/main" val="341043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686481-43CE-4AD0-B8A2-6B0532440C01}"/>
              </a:ext>
            </a:extLst>
          </p:cNvPr>
          <p:cNvSpPr>
            <a:spLocks noGrp="1"/>
          </p:cNvSpPr>
          <p:nvPr>
            <p:ph type="body" sz="quarter" idx="10"/>
          </p:nvPr>
        </p:nvSpPr>
        <p:spPr>
          <a:xfrm>
            <a:off x="323529" y="133737"/>
            <a:ext cx="11573197" cy="840230"/>
          </a:xfrm>
        </p:spPr>
        <p:txBody>
          <a:bodyPr/>
          <a:lstStyle/>
          <a:p>
            <a:r>
              <a:rPr lang="en-US" dirty="0">
                <a:solidFill>
                  <a:srgbClr val="0680C3"/>
                </a:solidFill>
              </a:rPr>
              <a:t>National Holidays</a:t>
            </a:r>
          </a:p>
        </p:txBody>
      </p:sp>
      <p:sp>
        <p:nvSpPr>
          <p:cNvPr id="12" name="TextBox 11">
            <a:extLst>
              <a:ext uri="{FF2B5EF4-FFF2-40B4-BE49-F238E27FC236}">
                <a16:creationId xmlns:a16="http://schemas.microsoft.com/office/drawing/2014/main" id="{C72072F4-C44D-4D52-8CE6-7942C4410164}"/>
              </a:ext>
            </a:extLst>
          </p:cNvPr>
          <p:cNvSpPr txBox="1"/>
          <p:nvPr/>
        </p:nvSpPr>
        <p:spPr>
          <a:xfrm>
            <a:off x="1334529" y="1644653"/>
            <a:ext cx="3953086" cy="4801314"/>
          </a:xfrm>
          <a:prstGeom prst="rect">
            <a:avLst/>
          </a:prstGeom>
          <a:noFill/>
        </p:spPr>
        <p:txBody>
          <a:bodyPr wrap="square" rtlCol="0">
            <a:spAutoFit/>
          </a:bodyPr>
          <a:lstStyle/>
          <a:p>
            <a:r>
              <a:rPr lang="en-US" dirty="0"/>
              <a:t>National holidays is a holiday celebrated throughout a nation.</a:t>
            </a:r>
          </a:p>
          <a:p>
            <a:r>
              <a:rPr lang="en-US" dirty="0"/>
              <a:t>National holidays in Malaysia are governed at both federal and state levels, based primarily on a nationally observed list of federal holidays plus a few additional holidays observed by each state and federal territory. The national holidays are a mixture of national holidays honoring the nation and its heritage. </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9D354ECA-A5EE-4431-B766-AD2B5FF98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1000" y="1797947"/>
            <a:ext cx="4556471" cy="256457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370824249"/>
      </p:ext>
    </p:extLst>
  </p:cSld>
  <p:clrMapOvr>
    <a:masterClrMapping/>
  </p:clrMapOvr>
</p:sld>
</file>

<file path=ppt/theme/theme1.xml><?xml version="1.0" encoding="utf-8"?>
<a:theme xmlns:a="http://schemas.openxmlformats.org/drawingml/2006/main" name="Cover and End Slide Master">
  <a:themeElements>
    <a:clrScheme name="ALLPPT-COLOR 2">
      <a:dk1>
        <a:srgbClr val="000000"/>
      </a:dk1>
      <a:lt1>
        <a:sysClr val="window" lastClr="FFFFFF"/>
      </a:lt1>
      <a:dk2>
        <a:srgbClr val="1F497D"/>
      </a:dk2>
      <a:lt2>
        <a:srgbClr val="EEECE1"/>
      </a:lt2>
      <a:accent1>
        <a:srgbClr val="E62601"/>
      </a:accent1>
      <a:accent2>
        <a:srgbClr val="FBA200"/>
      </a:accent2>
      <a:accent3>
        <a:srgbClr val="07A398"/>
      </a:accent3>
      <a:accent4>
        <a:srgbClr val="0680C3"/>
      </a:accent4>
      <a:accent5>
        <a:srgbClr val="2C2F45"/>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 2">
      <a:dk1>
        <a:srgbClr val="000000"/>
      </a:dk1>
      <a:lt1>
        <a:sysClr val="window" lastClr="FFFFFF"/>
      </a:lt1>
      <a:dk2>
        <a:srgbClr val="1F497D"/>
      </a:dk2>
      <a:lt2>
        <a:srgbClr val="EEECE1"/>
      </a:lt2>
      <a:accent1>
        <a:srgbClr val="E62601"/>
      </a:accent1>
      <a:accent2>
        <a:srgbClr val="FBA200"/>
      </a:accent2>
      <a:accent3>
        <a:srgbClr val="07A398"/>
      </a:accent3>
      <a:accent4>
        <a:srgbClr val="0680C3"/>
      </a:accent4>
      <a:accent5>
        <a:srgbClr val="2C2F45"/>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2">
      <a:dk1>
        <a:srgbClr val="000000"/>
      </a:dk1>
      <a:lt1>
        <a:sysClr val="window" lastClr="FFFFFF"/>
      </a:lt1>
      <a:dk2>
        <a:srgbClr val="1F497D"/>
      </a:dk2>
      <a:lt2>
        <a:srgbClr val="EEECE1"/>
      </a:lt2>
      <a:accent1>
        <a:srgbClr val="E62601"/>
      </a:accent1>
      <a:accent2>
        <a:srgbClr val="FBA200"/>
      </a:accent2>
      <a:accent3>
        <a:srgbClr val="07A398"/>
      </a:accent3>
      <a:accent4>
        <a:srgbClr val="0680C3"/>
      </a:accent4>
      <a:accent5>
        <a:srgbClr val="2C2F45"/>
      </a:accent5>
      <a:accent6>
        <a:srgbClr val="2C2F45"/>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4713</TotalTime>
  <Words>2174</Words>
  <Application>Microsoft Office PowerPoint</Application>
  <PresentationFormat>Widescreen</PresentationFormat>
  <Paragraphs>284</Paragraphs>
  <Slides>31</Slides>
  <Notes>0</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31</vt:i4>
      </vt:variant>
    </vt:vector>
  </HeadingPairs>
  <TitlesOfParts>
    <vt:vector size="37" baseType="lpstr">
      <vt:lpstr>Arial</vt:lpstr>
      <vt:lpstr>Arial Rounded MT Bold</vt:lpstr>
      <vt:lpstr>open sans</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Bayes Ahmed Shoharto</cp:lastModifiedBy>
  <cp:revision>196</cp:revision>
  <dcterms:created xsi:type="dcterms:W3CDTF">2019-01-14T06:35:35Z</dcterms:created>
  <dcterms:modified xsi:type="dcterms:W3CDTF">2019-12-19T08:11:11Z</dcterms:modified>
</cp:coreProperties>
</file>