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78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0E3E"/>
    <a:srgbClr val="0070C0"/>
    <a:srgbClr val="4472C4"/>
    <a:srgbClr val="E2A2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69" autoAdjust="0"/>
    <p:restoredTop sz="94660"/>
  </p:normalViewPr>
  <p:slideViewPr>
    <p:cSldViewPr snapToGrid="0">
      <p:cViewPr varScale="1">
        <p:scale>
          <a:sx n="79" d="100"/>
          <a:sy n="79" d="100"/>
        </p:scale>
        <p:origin x="7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notesMaster" Target="notesMasters/notesMaster1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E184C3-EC60-4A6D-861A-DCD65CD9E2BD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6C40F6-3027-41BB-AAD2-B4E90AEE46B4}">
      <dgm:prSet/>
      <dgm:spPr/>
      <dgm:t>
        <a:bodyPr/>
        <a:lstStyle/>
        <a:p>
          <a:pPr rtl="0"/>
          <a:r>
            <a:rPr lang="en-GB" b="1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Step 1.1 </a:t>
          </a:r>
        </a:p>
        <a:p>
          <a:pPr rtl="0"/>
          <a:r>
            <a:rPr lang="en-GB" b="1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Identify entity types</a:t>
          </a:r>
          <a:endParaRPr lang="en-US" baseline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8DBBF4-C78A-4661-89E3-687B762DC201}" cxnId="{8330E958-467A-47C3-9C66-812713D32A19}" type="parTrans">
      <dgm:prSet/>
      <dgm:spPr/>
      <dgm:t>
        <a:bodyPr/>
        <a:lstStyle/>
        <a:p>
          <a:endParaRPr lang="en-U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E53DA1-4EA8-431F-9B17-BB8531BC5534}" cxnId="{8330E958-467A-47C3-9C66-812713D32A19}" type="sibTrans">
      <dgm:prSet/>
      <dgm:spPr>
        <a:solidFill>
          <a:schemeClr val="tx1"/>
        </a:solidFill>
      </dgm:spPr>
      <dgm:t>
        <a:bodyPr/>
        <a:lstStyle/>
        <a:p>
          <a:endParaRPr lang="en-U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3F0E8D-E073-468A-9299-5A996594A79D}">
      <dgm:prSet/>
      <dgm:spPr/>
      <dgm:t>
        <a:bodyPr/>
        <a:lstStyle/>
        <a:p>
          <a:pPr rtl="0"/>
          <a:r>
            <a: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Step 1.2 </a:t>
          </a:r>
        </a:p>
        <a:p>
          <a:pPr rtl="0"/>
          <a:r>
            <a: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Identify relationship types</a:t>
          </a:r>
          <a:endParaRPr lang="en-US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EA5B32-256D-455B-ADAD-BBE5D50C21B8}" cxnId="{49DD31B0-1B7F-4930-9270-785277B0046C}" type="parTrans">
      <dgm:prSet/>
      <dgm:spPr/>
      <dgm:t>
        <a:bodyPr/>
        <a:lstStyle/>
        <a:p>
          <a:endParaRPr lang="en-U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E5D2AF-63EC-40D7-B530-2A3E7FFEC022}" cxnId="{49DD31B0-1B7F-4930-9270-785277B0046C}" type="sibTrans">
      <dgm:prSet/>
      <dgm:spPr>
        <a:solidFill>
          <a:schemeClr val="tx1"/>
        </a:solidFill>
      </dgm:spPr>
      <dgm:t>
        <a:bodyPr/>
        <a:lstStyle/>
        <a:p>
          <a:endParaRPr lang="en-U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5C960E-4437-4656-B214-7F3F798EA101}">
      <dgm:prSet/>
      <dgm:spPr/>
      <dgm:t>
        <a:bodyPr/>
        <a:lstStyle/>
        <a:p>
          <a:pPr rtl="0"/>
          <a:r>
            <a: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Step 1.3  </a:t>
          </a:r>
        </a:p>
        <a:p>
          <a:pPr rtl="0"/>
          <a:r>
            <a: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Identify and associate attributes with entity or relationship types</a:t>
          </a:r>
          <a:endParaRPr lang="en-US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D5E9F5-F62C-42D6-AFE6-62BA25BE3CEF}" cxnId="{DC320356-2538-4D81-B337-E2CD6B1593E3}" type="parTrans">
      <dgm:prSet/>
      <dgm:spPr/>
      <dgm:t>
        <a:bodyPr/>
        <a:lstStyle/>
        <a:p>
          <a:endParaRPr lang="en-U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B03A19-538A-4BDF-AA54-0D14611FA782}" cxnId="{DC320356-2538-4D81-B337-E2CD6B1593E3}" type="sibTrans">
      <dgm:prSet/>
      <dgm:spPr>
        <a:solidFill>
          <a:schemeClr val="tx1"/>
        </a:solidFill>
      </dgm:spPr>
      <dgm:t>
        <a:bodyPr/>
        <a:lstStyle/>
        <a:p>
          <a:endParaRPr lang="en-U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C30016-CD38-4B63-87A7-8DEC4C103145}">
      <dgm:prSet/>
      <dgm:spPr/>
      <dgm:t>
        <a:bodyPr/>
        <a:lstStyle/>
        <a:p>
          <a:pPr rtl="0"/>
          <a:r>
            <a: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Step 1.4  </a:t>
          </a:r>
        </a:p>
        <a:p>
          <a:pPr rtl="0"/>
          <a:r>
            <a: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Determine attribute domains</a:t>
          </a:r>
          <a:endParaRPr lang="en-US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AA97F7F-06E1-4295-874D-1446AD0E1475}" cxnId="{2C8DCEC7-128D-4718-A94A-811F909329C7}" type="parTrans">
      <dgm:prSet/>
      <dgm:spPr/>
      <dgm:t>
        <a:bodyPr/>
        <a:lstStyle/>
        <a:p>
          <a:endParaRPr lang="en-U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F887D4D-C84D-469B-B559-E31356A5B8A0}" cxnId="{2C8DCEC7-128D-4718-A94A-811F909329C7}" type="sibTrans">
      <dgm:prSet/>
      <dgm:spPr>
        <a:solidFill>
          <a:schemeClr val="tx1"/>
        </a:solidFill>
      </dgm:spPr>
      <dgm:t>
        <a:bodyPr/>
        <a:lstStyle/>
        <a:p>
          <a:endParaRPr lang="en-U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0A0EC8-993E-483B-81E1-90404D7EC503}">
      <dgm:prSet/>
      <dgm:spPr/>
      <dgm:t>
        <a:bodyPr/>
        <a:lstStyle/>
        <a:p>
          <a:pPr rtl="0"/>
          <a:r>
            <a: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Step 1.5  </a:t>
          </a:r>
        </a:p>
        <a:p>
          <a:pPr rtl="0"/>
          <a:r>
            <a: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Determine candidate and primary key attributes</a:t>
          </a:r>
          <a:endParaRPr lang="en-US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EA9651-6E34-46BB-8BF4-C1C0A3643A58}" cxnId="{A3E29F04-9FC7-4E8A-AD73-02BF9D524F44}" type="parTrans">
      <dgm:prSet/>
      <dgm:spPr/>
      <dgm:t>
        <a:bodyPr/>
        <a:lstStyle/>
        <a:p>
          <a:endParaRPr lang="en-U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918646-1571-4D5C-B2E4-9846EC5689C6}" cxnId="{A3E29F04-9FC7-4E8A-AD73-02BF9D524F44}" type="sibTrans">
      <dgm:prSet/>
      <dgm:spPr>
        <a:solidFill>
          <a:schemeClr val="tx1"/>
        </a:solidFill>
      </dgm:spPr>
      <dgm:t>
        <a:bodyPr/>
        <a:lstStyle/>
        <a:p>
          <a:endParaRPr lang="en-U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40C06F-62EB-4668-BD78-FF4FD89B90FB}">
      <dgm:prSet/>
      <dgm:spPr/>
      <dgm:t>
        <a:bodyPr/>
        <a:lstStyle/>
        <a:p>
          <a:pPr rtl="0"/>
          <a:r>
            <a: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Step 1.6  </a:t>
          </a:r>
        </a:p>
        <a:p>
          <a:pPr rtl="0"/>
          <a:r>
            <a: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Consider use </a:t>
          </a:r>
          <a:r>
            <a: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of enhanced modeling concepts (optional step)</a:t>
          </a:r>
          <a:endParaRPr lang="en-US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5F52A7-0A98-446B-A198-43130B463D85}" cxnId="{F2B22860-8C28-4556-805E-FA34E1311E0D}" type="parTrans">
      <dgm:prSet/>
      <dgm:spPr/>
      <dgm:t>
        <a:bodyPr/>
        <a:lstStyle/>
        <a:p>
          <a:endParaRPr lang="en-U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2BF530-C9A3-4F9D-845E-33C712F2D93D}" cxnId="{F2B22860-8C28-4556-805E-FA34E1311E0D}" type="sibTrans">
      <dgm:prSet/>
      <dgm:spPr>
        <a:solidFill>
          <a:schemeClr val="tx1"/>
        </a:solidFill>
      </dgm:spPr>
      <dgm:t>
        <a:bodyPr/>
        <a:lstStyle/>
        <a:p>
          <a:endParaRPr lang="en-U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035E4C-78E7-46AE-AD1A-2C1EC72CC1C6}">
      <dgm:prSet/>
      <dgm:spPr/>
      <dgm:t>
        <a:bodyPr/>
        <a:lstStyle/>
        <a:p>
          <a:pPr rtl="0"/>
          <a:r>
            <a: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Step 1.7   </a:t>
          </a:r>
        </a:p>
        <a:p>
          <a:pPr rtl="0"/>
          <a:r>
            <a: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Check model for redundancy</a:t>
          </a:r>
          <a:r>
            <a: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A4A80F-10A1-4E3B-8EED-12741749571A}" cxnId="{C44230F4-B8A7-4A59-A6CD-04B51578D148}" type="parTrans">
      <dgm:prSet/>
      <dgm:spPr/>
      <dgm:t>
        <a:bodyPr/>
        <a:lstStyle/>
        <a:p>
          <a:endParaRPr lang="en-U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66758E-7B9B-4A2D-96C9-85B5FF706BAB}" cxnId="{C44230F4-B8A7-4A59-A6CD-04B51578D148}" type="sibTrans">
      <dgm:prSet/>
      <dgm:spPr>
        <a:solidFill>
          <a:schemeClr val="tx1"/>
        </a:solidFill>
      </dgm:spPr>
      <dgm:t>
        <a:bodyPr/>
        <a:lstStyle/>
        <a:p>
          <a:endParaRPr lang="en-U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EABBF4-B80C-4B07-85CF-D4DF12884F00}">
      <dgm:prSet/>
      <dgm:spPr/>
      <dgm:t>
        <a:bodyPr/>
        <a:lstStyle/>
        <a:p>
          <a:pPr rtl="0"/>
          <a:r>
            <a: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Step 1.8   </a:t>
          </a:r>
        </a:p>
        <a:p>
          <a:pPr rtl="0"/>
          <a:r>
            <a: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Validate local conceptual model against user transactions</a:t>
          </a:r>
          <a:r>
            <a: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AC0C25-A44C-4185-834D-BD7426F121D0}" cxnId="{A559CA58-FADB-4863-852B-E74243D9081E}" type="parTrans">
      <dgm:prSet/>
      <dgm:spPr/>
      <dgm:t>
        <a:bodyPr/>
        <a:lstStyle/>
        <a:p>
          <a:endParaRPr lang="en-U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657231-4DAF-4490-89B0-6B58451A95F8}" cxnId="{A559CA58-FADB-4863-852B-E74243D9081E}" type="sibTrans">
      <dgm:prSet/>
      <dgm:spPr>
        <a:solidFill>
          <a:schemeClr val="tx1"/>
        </a:solidFill>
      </dgm:spPr>
      <dgm:t>
        <a:bodyPr/>
        <a:lstStyle/>
        <a:p>
          <a:endParaRPr lang="en-U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55F6DD-CC83-467A-800F-AE151757BAE6}">
      <dgm:prSet/>
      <dgm:spPr/>
      <dgm:t>
        <a:bodyPr/>
        <a:lstStyle/>
        <a:p>
          <a:pPr rtl="0"/>
          <a:r>
            <a: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Step 1.9   </a:t>
          </a:r>
        </a:p>
        <a:p>
          <a:pPr rtl="0"/>
          <a:r>
            <a: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Review local conceptual data model with user</a:t>
          </a:r>
          <a:endParaRPr lang="en-GB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4507DE-9BCF-4DFD-9A6B-C20A7325C861}" cxnId="{EDF98E0D-B4B3-4B1D-BBE0-C129AA32B863}" type="parTrans">
      <dgm:prSet/>
      <dgm:spPr/>
      <dgm:t>
        <a:bodyPr/>
        <a:lstStyle/>
        <a:p>
          <a:endParaRPr lang="en-U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DD8059-7A66-4E13-B07D-693A4CC61993}" cxnId="{EDF98E0D-B4B3-4B1D-BBE0-C129AA32B863}" type="sibTrans">
      <dgm:prSet/>
      <dgm:spPr/>
      <dgm:t>
        <a:bodyPr/>
        <a:lstStyle/>
        <a:p>
          <a:endParaRPr lang="en-U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7A47A8-AF1B-443E-B02D-BBB08DCABBBC}" type="pres">
      <dgm:prSet presAssocID="{83E184C3-EC60-4A6D-861A-DCD65CD9E2BD}" presName="Name0" presStyleCnt="0">
        <dgm:presLayoutVars>
          <dgm:dir/>
          <dgm:resizeHandles/>
        </dgm:presLayoutVars>
      </dgm:prSet>
      <dgm:spPr/>
    </dgm:pt>
    <dgm:pt modelId="{5122103E-1A07-4582-B6C0-B9F8CF62F967}" type="pres">
      <dgm:prSet presAssocID="{876C40F6-3027-41BB-AAD2-B4E90AEE46B4}" presName="compNode" presStyleCnt="0"/>
      <dgm:spPr/>
    </dgm:pt>
    <dgm:pt modelId="{C650B69A-F5AC-49D9-A043-FE0A7C37B859}" type="pres">
      <dgm:prSet presAssocID="{876C40F6-3027-41BB-AAD2-B4E90AEE46B4}" presName="dummyConnPt" presStyleCnt="0"/>
      <dgm:spPr/>
    </dgm:pt>
    <dgm:pt modelId="{7EC1A6B6-6CFF-47F8-8201-09874C83057A}" type="pres">
      <dgm:prSet presAssocID="{876C40F6-3027-41BB-AAD2-B4E90AEE46B4}" presName="node" presStyleLbl="node1" presStyleIdx="0" presStyleCnt="9">
        <dgm:presLayoutVars>
          <dgm:bulletEnabled val="1"/>
        </dgm:presLayoutVars>
      </dgm:prSet>
      <dgm:spPr/>
    </dgm:pt>
    <dgm:pt modelId="{1993C5F1-6497-4614-B312-C5B05BE05E19}" type="pres">
      <dgm:prSet presAssocID="{0EE53DA1-4EA8-431F-9B17-BB8531BC5534}" presName="sibTrans" presStyleLbl="bgSibTrans2D1" presStyleIdx="0" presStyleCnt="8"/>
      <dgm:spPr/>
    </dgm:pt>
    <dgm:pt modelId="{0BA4A22D-6936-41B1-B6B2-0D00B1091162}" type="pres">
      <dgm:prSet presAssocID="{7E3F0E8D-E073-468A-9299-5A996594A79D}" presName="compNode" presStyleCnt="0"/>
      <dgm:spPr/>
    </dgm:pt>
    <dgm:pt modelId="{015D7906-D9D1-4725-9D20-A4E4BFFFEA50}" type="pres">
      <dgm:prSet presAssocID="{7E3F0E8D-E073-468A-9299-5A996594A79D}" presName="dummyConnPt" presStyleCnt="0"/>
      <dgm:spPr/>
    </dgm:pt>
    <dgm:pt modelId="{B26CF68C-6599-4D5D-8CCC-880E3D02C07E}" type="pres">
      <dgm:prSet presAssocID="{7E3F0E8D-E073-468A-9299-5A996594A79D}" presName="node" presStyleLbl="node1" presStyleIdx="1" presStyleCnt="9">
        <dgm:presLayoutVars>
          <dgm:bulletEnabled val="1"/>
        </dgm:presLayoutVars>
      </dgm:prSet>
      <dgm:spPr/>
    </dgm:pt>
    <dgm:pt modelId="{377B1DD9-E19F-460A-BD47-FB0DD206BB5D}" type="pres">
      <dgm:prSet presAssocID="{D3E5D2AF-63EC-40D7-B530-2A3E7FFEC022}" presName="sibTrans" presStyleLbl="bgSibTrans2D1" presStyleIdx="1" presStyleCnt="8"/>
      <dgm:spPr/>
    </dgm:pt>
    <dgm:pt modelId="{5155DCF3-C6C1-47CE-859F-1785C2D77E06}" type="pres">
      <dgm:prSet presAssocID="{E95C960E-4437-4656-B214-7F3F798EA101}" presName="compNode" presStyleCnt="0"/>
      <dgm:spPr/>
    </dgm:pt>
    <dgm:pt modelId="{5F40760F-ED5C-41D5-AED1-68BB146E3C87}" type="pres">
      <dgm:prSet presAssocID="{E95C960E-4437-4656-B214-7F3F798EA101}" presName="dummyConnPt" presStyleCnt="0"/>
      <dgm:spPr/>
    </dgm:pt>
    <dgm:pt modelId="{C42F1B2B-E997-4753-9C53-8644D207800F}" type="pres">
      <dgm:prSet presAssocID="{E95C960E-4437-4656-B214-7F3F798EA101}" presName="node" presStyleLbl="node1" presStyleIdx="2" presStyleCnt="9">
        <dgm:presLayoutVars>
          <dgm:bulletEnabled val="1"/>
        </dgm:presLayoutVars>
      </dgm:prSet>
      <dgm:spPr/>
    </dgm:pt>
    <dgm:pt modelId="{975E9306-D4B2-4A59-BFE0-99C029F3CCE4}" type="pres">
      <dgm:prSet presAssocID="{37B03A19-538A-4BDF-AA54-0D14611FA782}" presName="sibTrans" presStyleLbl="bgSibTrans2D1" presStyleIdx="2" presStyleCnt="8"/>
      <dgm:spPr/>
    </dgm:pt>
    <dgm:pt modelId="{8CD04B9A-9AFE-4F4C-8090-CE37A407AA29}" type="pres">
      <dgm:prSet presAssocID="{B4C30016-CD38-4B63-87A7-8DEC4C103145}" presName="compNode" presStyleCnt="0"/>
      <dgm:spPr/>
    </dgm:pt>
    <dgm:pt modelId="{F2341AA2-BDD2-4AED-8853-E09682F81C6E}" type="pres">
      <dgm:prSet presAssocID="{B4C30016-CD38-4B63-87A7-8DEC4C103145}" presName="dummyConnPt" presStyleCnt="0"/>
      <dgm:spPr/>
    </dgm:pt>
    <dgm:pt modelId="{DFE2498F-CC41-4CF0-9C99-6111BB823DFA}" type="pres">
      <dgm:prSet presAssocID="{B4C30016-CD38-4B63-87A7-8DEC4C103145}" presName="node" presStyleLbl="node1" presStyleIdx="3" presStyleCnt="9">
        <dgm:presLayoutVars>
          <dgm:bulletEnabled val="1"/>
        </dgm:presLayoutVars>
      </dgm:prSet>
      <dgm:spPr/>
    </dgm:pt>
    <dgm:pt modelId="{06AD0818-6823-447B-B744-C242A5799B62}" type="pres">
      <dgm:prSet presAssocID="{7F887D4D-C84D-469B-B559-E31356A5B8A0}" presName="sibTrans" presStyleLbl="bgSibTrans2D1" presStyleIdx="3" presStyleCnt="8"/>
      <dgm:spPr/>
    </dgm:pt>
    <dgm:pt modelId="{AC48F77D-31B9-4FE3-BCFC-4F1E6B65AE70}" type="pres">
      <dgm:prSet presAssocID="{F40A0EC8-993E-483B-81E1-90404D7EC503}" presName="compNode" presStyleCnt="0"/>
      <dgm:spPr/>
    </dgm:pt>
    <dgm:pt modelId="{F7772A94-B818-4EBC-A97F-152E484C3FBD}" type="pres">
      <dgm:prSet presAssocID="{F40A0EC8-993E-483B-81E1-90404D7EC503}" presName="dummyConnPt" presStyleCnt="0"/>
      <dgm:spPr/>
    </dgm:pt>
    <dgm:pt modelId="{732428D0-7923-42FF-A5B8-B952C9DEF1F7}" type="pres">
      <dgm:prSet presAssocID="{F40A0EC8-993E-483B-81E1-90404D7EC503}" presName="node" presStyleLbl="node1" presStyleIdx="4" presStyleCnt="9">
        <dgm:presLayoutVars>
          <dgm:bulletEnabled val="1"/>
        </dgm:presLayoutVars>
      </dgm:prSet>
      <dgm:spPr/>
    </dgm:pt>
    <dgm:pt modelId="{505EB68F-47C8-4466-87B2-E99C3937CC31}" type="pres">
      <dgm:prSet presAssocID="{1F918646-1571-4D5C-B2E4-9846EC5689C6}" presName="sibTrans" presStyleLbl="bgSibTrans2D1" presStyleIdx="4" presStyleCnt="8"/>
      <dgm:spPr/>
    </dgm:pt>
    <dgm:pt modelId="{54230D85-7919-4F5B-A4CB-C3C2B67B371A}" type="pres">
      <dgm:prSet presAssocID="{E540C06F-62EB-4668-BD78-FF4FD89B90FB}" presName="compNode" presStyleCnt="0"/>
      <dgm:spPr/>
    </dgm:pt>
    <dgm:pt modelId="{1B3302AC-5D08-40E8-BB4D-CFC37B0639EE}" type="pres">
      <dgm:prSet presAssocID="{E540C06F-62EB-4668-BD78-FF4FD89B90FB}" presName="dummyConnPt" presStyleCnt="0"/>
      <dgm:spPr/>
    </dgm:pt>
    <dgm:pt modelId="{DACAE50B-488F-4388-B9B7-1A0A5E50E4EB}" type="pres">
      <dgm:prSet presAssocID="{E540C06F-62EB-4668-BD78-FF4FD89B90FB}" presName="node" presStyleLbl="node1" presStyleIdx="5" presStyleCnt="9">
        <dgm:presLayoutVars>
          <dgm:bulletEnabled val="1"/>
        </dgm:presLayoutVars>
      </dgm:prSet>
      <dgm:spPr/>
    </dgm:pt>
    <dgm:pt modelId="{32F5D86E-614E-4389-B8C6-DE554C0BE001}" type="pres">
      <dgm:prSet presAssocID="{A82BF530-C9A3-4F9D-845E-33C712F2D93D}" presName="sibTrans" presStyleLbl="bgSibTrans2D1" presStyleIdx="5" presStyleCnt="8"/>
      <dgm:spPr/>
    </dgm:pt>
    <dgm:pt modelId="{667FC8BF-E4E9-47AF-80D8-CFFE2B180FF6}" type="pres">
      <dgm:prSet presAssocID="{A8035E4C-78E7-46AE-AD1A-2C1EC72CC1C6}" presName="compNode" presStyleCnt="0"/>
      <dgm:spPr/>
    </dgm:pt>
    <dgm:pt modelId="{D93ADB3E-BEE6-4733-ADA6-79905F1BE105}" type="pres">
      <dgm:prSet presAssocID="{A8035E4C-78E7-46AE-AD1A-2C1EC72CC1C6}" presName="dummyConnPt" presStyleCnt="0"/>
      <dgm:spPr/>
    </dgm:pt>
    <dgm:pt modelId="{B5D6024A-D0C0-4A22-9FB9-499B52E9C1FB}" type="pres">
      <dgm:prSet presAssocID="{A8035E4C-78E7-46AE-AD1A-2C1EC72CC1C6}" presName="node" presStyleLbl="node1" presStyleIdx="6" presStyleCnt="9">
        <dgm:presLayoutVars>
          <dgm:bulletEnabled val="1"/>
        </dgm:presLayoutVars>
      </dgm:prSet>
      <dgm:spPr/>
    </dgm:pt>
    <dgm:pt modelId="{A9674D39-101D-4E98-B0BE-D650C9732692}" type="pres">
      <dgm:prSet presAssocID="{7C66758E-7B9B-4A2D-96C9-85B5FF706BAB}" presName="sibTrans" presStyleLbl="bgSibTrans2D1" presStyleIdx="6" presStyleCnt="8"/>
      <dgm:spPr/>
    </dgm:pt>
    <dgm:pt modelId="{DCBA25EB-B732-4D3A-BEC9-436334B30243}" type="pres">
      <dgm:prSet presAssocID="{84EABBF4-B80C-4B07-85CF-D4DF12884F00}" presName="compNode" presStyleCnt="0"/>
      <dgm:spPr/>
    </dgm:pt>
    <dgm:pt modelId="{1E480AC7-3C6A-4F7A-B3EC-F02F9EA294BA}" type="pres">
      <dgm:prSet presAssocID="{84EABBF4-B80C-4B07-85CF-D4DF12884F00}" presName="dummyConnPt" presStyleCnt="0"/>
      <dgm:spPr/>
    </dgm:pt>
    <dgm:pt modelId="{A5A85F82-8C38-4AB1-B909-2CC23582EA16}" type="pres">
      <dgm:prSet presAssocID="{84EABBF4-B80C-4B07-85CF-D4DF12884F00}" presName="node" presStyleLbl="node1" presStyleIdx="7" presStyleCnt="9">
        <dgm:presLayoutVars>
          <dgm:bulletEnabled val="1"/>
        </dgm:presLayoutVars>
      </dgm:prSet>
      <dgm:spPr/>
    </dgm:pt>
    <dgm:pt modelId="{3ED1AFFA-2BE2-4F9F-AC41-2E31D978A240}" type="pres">
      <dgm:prSet presAssocID="{CD657231-4DAF-4490-89B0-6B58451A95F8}" presName="sibTrans" presStyleLbl="bgSibTrans2D1" presStyleIdx="7" presStyleCnt="8"/>
      <dgm:spPr/>
    </dgm:pt>
    <dgm:pt modelId="{DF8444E8-00B8-43FA-AFAE-37697C9F6841}" type="pres">
      <dgm:prSet presAssocID="{9655F6DD-CC83-467A-800F-AE151757BAE6}" presName="compNode" presStyleCnt="0"/>
      <dgm:spPr/>
    </dgm:pt>
    <dgm:pt modelId="{2AE5D365-39C7-4135-BBAF-B65AF266C289}" type="pres">
      <dgm:prSet presAssocID="{9655F6DD-CC83-467A-800F-AE151757BAE6}" presName="dummyConnPt" presStyleCnt="0"/>
      <dgm:spPr/>
    </dgm:pt>
    <dgm:pt modelId="{32FEC16C-AA45-4263-9C6D-D1EBA45499F1}" type="pres">
      <dgm:prSet presAssocID="{9655F6DD-CC83-467A-800F-AE151757BAE6}" presName="node" presStyleLbl="node1" presStyleIdx="8" presStyleCnt="9">
        <dgm:presLayoutVars>
          <dgm:bulletEnabled val="1"/>
        </dgm:presLayoutVars>
      </dgm:prSet>
      <dgm:spPr/>
    </dgm:pt>
  </dgm:ptLst>
  <dgm:cxnLst>
    <dgm:cxn modelId="{05AA4001-5864-E84D-B49A-7C0EE460687D}" type="presOf" srcId="{D3E5D2AF-63EC-40D7-B530-2A3E7FFEC022}" destId="{377B1DD9-E19F-460A-BD47-FB0DD206BB5D}" srcOrd="0" destOrd="0" presId="urn:microsoft.com/office/officeart/2005/8/layout/bProcess4"/>
    <dgm:cxn modelId="{A3E29F04-9FC7-4E8A-AD73-02BF9D524F44}" srcId="{83E184C3-EC60-4A6D-861A-DCD65CD9E2BD}" destId="{F40A0EC8-993E-483B-81E1-90404D7EC503}" srcOrd="4" destOrd="0" parTransId="{21EA9651-6E34-46BB-8BF4-C1C0A3643A58}" sibTransId="{1F918646-1571-4D5C-B2E4-9846EC5689C6}"/>
    <dgm:cxn modelId="{12F7060A-24B6-5347-AD8F-271E35B5C605}" type="presOf" srcId="{A8035E4C-78E7-46AE-AD1A-2C1EC72CC1C6}" destId="{B5D6024A-D0C0-4A22-9FB9-499B52E9C1FB}" srcOrd="0" destOrd="0" presId="urn:microsoft.com/office/officeart/2005/8/layout/bProcess4"/>
    <dgm:cxn modelId="{EDF98E0D-B4B3-4B1D-BBE0-C129AA32B863}" srcId="{83E184C3-EC60-4A6D-861A-DCD65CD9E2BD}" destId="{9655F6DD-CC83-467A-800F-AE151757BAE6}" srcOrd="8" destOrd="0" parTransId="{004507DE-9BCF-4DFD-9A6B-C20A7325C861}" sibTransId="{F1DD8059-7A66-4E13-B07D-693A4CC61993}"/>
    <dgm:cxn modelId="{744BF812-E412-FC4A-9575-18DB201B37EB}" type="presOf" srcId="{83E184C3-EC60-4A6D-861A-DCD65CD9E2BD}" destId="{F37A47A8-AF1B-443E-B02D-BBB08DCABBBC}" srcOrd="0" destOrd="0" presId="urn:microsoft.com/office/officeart/2005/8/layout/bProcess4"/>
    <dgm:cxn modelId="{B6A58C31-5CAC-F042-8359-759FB79E637D}" type="presOf" srcId="{A82BF530-C9A3-4F9D-845E-33C712F2D93D}" destId="{32F5D86E-614E-4389-B8C6-DE554C0BE001}" srcOrd="0" destOrd="0" presId="urn:microsoft.com/office/officeart/2005/8/layout/bProcess4"/>
    <dgm:cxn modelId="{82C09831-9085-3B49-81E1-6B01895D9236}" type="presOf" srcId="{9655F6DD-CC83-467A-800F-AE151757BAE6}" destId="{32FEC16C-AA45-4263-9C6D-D1EBA45499F1}" srcOrd="0" destOrd="0" presId="urn:microsoft.com/office/officeart/2005/8/layout/bProcess4"/>
    <dgm:cxn modelId="{F2B22860-8C28-4556-805E-FA34E1311E0D}" srcId="{83E184C3-EC60-4A6D-861A-DCD65CD9E2BD}" destId="{E540C06F-62EB-4668-BD78-FF4FD89B90FB}" srcOrd="5" destOrd="0" parTransId="{E45F52A7-0A98-446B-A198-43130B463D85}" sibTransId="{A82BF530-C9A3-4F9D-845E-33C712F2D93D}"/>
    <dgm:cxn modelId="{653F0F41-C3FF-8542-9DD4-8F7DAD4347CD}" type="presOf" srcId="{876C40F6-3027-41BB-AAD2-B4E90AEE46B4}" destId="{7EC1A6B6-6CFF-47F8-8201-09874C83057A}" srcOrd="0" destOrd="0" presId="urn:microsoft.com/office/officeart/2005/8/layout/bProcess4"/>
    <dgm:cxn modelId="{23130542-8315-4C40-939B-C5F22407863C}" type="presOf" srcId="{CD657231-4DAF-4490-89B0-6B58451A95F8}" destId="{3ED1AFFA-2BE2-4F9F-AC41-2E31D978A240}" srcOrd="0" destOrd="0" presId="urn:microsoft.com/office/officeart/2005/8/layout/bProcess4"/>
    <dgm:cxn modelId="{D3E3396D-CA5B-8D4A-B869-5169BF5B2EFC}" type="presOf" srcId="{37B03A19-538A-4BDF-AA54-0D14611FA782}" destId="{975E9306-D4B2-4A59-BFE0-99C029F3CCE4}" srcOrd="0" destOrd="0" presId="urn:microsoft.com/office/officeart/2005/8/layout/bProcess4"/>
    <dgm:cxn modelId="{DC320356-2538-4D81-B337-E2CD6B1593E3}" srcId="{83E184C3-EC60-4A6D-861A-DCD65CD9E2BD}" destId="{E95C960E-4437-4656-B214-7F3F798EA101}" srcOrd="2" destOrd="0" parTransId="{77D5E9F5-F62C-42D6-AFE6-62BA25BE3CEF}" sibTransId="{37B03A19-538A-4BDF-AA54-0D14611FA782}"/>
    <dgm:cxn modelId="{EE587A58-845C-0B45-8821-0E1FA26F816B}" type="presOf" srcId="{7C66758E-7B9B-4A2D-96C9-85B5FF706BAB}" destId="{A9674D39-101D-4E98-B0BE-D650C9732692}" srcOrd="0" destOrd="0" presId="urn:microsoft.com/office/officeart/2005/8/layout/bProcess4"/>
    <dgm:cxn modelId="{A559CA58-FADB-4863-852B-E74243D9081E}" srcId="{83E184C3-EC60-4A6D-861A-DCD65CD9E2BD}" destId="{84EABBF4-B80C-4B07-85CF-D4DF12884F00}" srcOrd="7" destOrd="0" parTransId="{6BAC0C25-A44C-4185-834D-BD7426F121D0}" sibTransId="{CD657231-4DAF-4490-89B0-6B58451A95F8}"/>
    <dgm:cxn modelId="{8330E958-467A-47C3-9C66-812713D32A19}" srcId="{83E184C3-EC60-4A6D-861A-DCD65CD9E2BD}" destId="{876C40F6-3027-41BB-AAD2-B4E90AEE46B4}" srcOrd="0" destOrd="0" parTransId="{6A8DBBF4-C78A-4661-89E3-687B762DC201}" sibTransId="{0EE53DA1-4EA8-431F-9B17-BB8531BC5534}"/>
    <dgm:cxn modelId="{DB40F788-39A0-A544-B09F-9BB75BE0B596}" type="presOf" srcId="{E540C06F-62EB-4668-BD78-FF4FD89B90FB}" destId="{DACAE50B-488F-4388-B9B7-1A0A5E50E4EB}" srcOrd="0" destOrd="0" presId="urn:microsoft.com/office/officeart/2005/8/layout/bProcess4"/>
    <dgm:cxn modelId="{07D22AA1-9DBE-7345-A9AF-031A0BE4D5D9}" type="presOf" srcId="{B4C30016-CD38-4B63-87A7-8DEC4C103145}" destId="{DFE2498F-CC41-4CF0-9C99-6111BB823DFA}" srcOrd="0" destOrd="0" presId="urn:microsoft.com/office/officeart/2005/8/layout/bProcess4"/>
    <dgm:cxn modelId="{49DD31B0-1B7F-4930-9270-785277B0046C}" srcId="{83E184C3-EC60-4A6D-861A-DCD65CD9E2BD}" destId="{7E3F0E8D-E073-468A-9299-5A996594A79D}" srcOrd="1" destOrd="0" parTransId="{64EA5B32-256D-455B-ADAD-BBE5D50C21B8}" sibTransId="{D3E5D2AF-63EC-40D7-B530-2A3E7FFEC022}"/>
    <dgm:cxn modelId="{F4C87DB4-50E9-464F-BD2A-58F1BF2DFC50}" type="presOf" srcId="{7F887D4D-C84D-469B-B559-E31356A5B8A0}" destId="{06AD0818-6823-447B-B744-C242A5799B62}" srcOrd="0" destOrd="0" presId="urn:microsoft.com/office/officeart/2005/8/layout/bProcess4"/>
    <dgm:cxn modelId="{D92641B5-C54B-A644-B1DC-E02DE72A53DA}" type="presOf" srcId="{84EABBF4-B80C-4B07-85CF-D4DF12884F00}" destId="{A5A85F82-8C38-4AB1-B909-2CC23582EA16}" srcOrd="0" destOrd="0" presId="urn:microsoft.com/office/officeart/2005/8/layout/bProcess4"/>
    <dgm:cxn modelId="{2C8DCEC7-128D-4718-A94A-811F909329C7}" srcId="{83E184C3-EC60-4A6D-861A-DCD65CD9E2BD}" destId="{B4C30016-CD38-4B63-87A7-8DEC4C103145}" srcOrd="3" destOrd="0" parTransId="{8AA97F7F-06E1-4295-874D-1446AD0E1475}" sibTransId="{7F887D4D-C84D-469B-B559-E31356A5B8A0}"/>
    <dgm:cxn modelId="{2F6DF1CE-B577-CB4D-A4FE-362FA2C573BD}" type="presOf" srcId="{F40A0EC8-993E-483B-81E1-90404D7EC503}" destId="{732428D0-7923-42FF-A5B8-B952C9DEF1F7}" srcOrd="0" destOrd="0" presId="urn:microsoft.com/office/officeart/2005/8/layout/bProcess4"/>
    <dgm:cxn modelId="{E2173ED8-1DBB-6948-8702-AC8F3820A0EB}" type="presOf" srcId="{1F918646-1571-4D5C-B2E4-9846EC5689C6}" destId="{505EB68F-47C8-4466-87B2-E99C3937CC31}" srcOrd="0" destOrd="0" presId="urn:microsoft.com/office/officeart/2005/8/layout/bProcess4"/>
    <dgm:cxn modelId="{5DF55AD9-6357-484B-8F81-FA31CA20C9C9}" type="presOf" srcId="{E95C960E-4437-4656-B214-7F3F798EA101}" destId="{C42F1B2B-E997-4753-9C53-8644D207800F}" srcOrd="0" destOrd="0" presId="urn:microsoft.com/office/officeart/2005/8/layout/bProcess4"/>
    <dgm:cxn modelId="{89DEABDA-1B9A-0C4E-B402-E9390B148F01}" type="presOf" srcId="{7E3F0E8D-E073-468A-9299-5A996594A79D}" destId="{B26CF68C-6599-4D5D-8CCC-880E3D02C07E}" srcOrd="0" destOrd="0" presId="urn:microsoft.com/office/officeart/2005/8/layout/bProcess4"/>
    <dgm:cxn modelId="{C44230F4-B8A7-4A59-A6CD-04B51578D148}" srcId="{83E184C3-EC60-4A6D-861A-DCD65CD9E2BD}" destId="{A8035E4C-78E7-46AE-AD1A-2C1EC72CC1C6}" srcOrd="6" destOrd="0" parTransId="{75A4A80F-10A1-4E3B-8EED-12741749571A}" sibTransId="{7C66758E-7B9B-4A2D-96C9-85B5FF706BAB}"/>
    <dgm:cxn modelId="{ADB075FC-F879-5842-BE69-83B534FA9B76}" type="presOf" srcId="{0EE53DA1-4EA8-431F-9B17-BB8531BC5534}" destId="{1993C5F1-6497-4614-B312-C5B05BE05E19}" srcOrd="0" destOrd="0" presId="urn:microsoft.com/office/officeart/2005/8/layout/bProcess4"/>
    <dgm:cxn modelId="{B7C2F7D0-5296-6641-9F3E-CBC817B3095C}" type="presParOf" srcId="{F37A47A8-AF1B-443E-B02D-BBB08DCABBBC}" destId="{5122103E-1A07-4582-B6C0-B9F8CF62F967}" srcOrd="0" destOrd="0" presId="urn:microsoft.com/office/officeart/2005/8/layout/bProcess4"/>
    <dgm:cxn modelId="{E0A6F760-676F-1945-8A17-D4D967507FAC}" type="presParOf" srcId="{5122103E-1A07-4582-B6C0-B9F8CF62F967}" destId="{C650B69A-F5AC-49D9-A043-FE0A7C37B859}" srcOrd="0" destOrd="0" presId="urn:microsoft.com/office/officeart/2005/8/layout/bProcess4"/>
    <dgm:cxn modelId="{8AB4933C-4B42-0A42-90C5-8822307D03CA}" type="presParOf" srcId="{5122103E-1A07-4582-B6C0-B9F8CF62F967}" destId="{7EC1A6B6-6CFF-47F8-8201-09874C83057A}" srcOrd="1" destOrd="0" presId="urn:microsoft.com/office/officeart/2005/8/layout/bProcess4"/>
    <dgm:cxn modelId="{EF067F18-6A55-D243-B3B7-64195E328634}" type="presParOf" srcId="{F37A47A8-AF1B-443E-B02D-BBB08DCABBBC}" destId="{1993C5F1-6497-4614-B312-C5B05BE05E19}" srcOrd="1" destOrd="0" presId="urn:microsoft.com/office/officeart/2005/8/layout/bProcess4"/>
    <dgm:cxn modelId="{990AAB65-71C9-954E-985E-F45EE847B617}" type="presParOf" srcId="{F37A47A8-AF1B-443E-B02D-BBB08DCABBBC}" destId="{0BA4A22D-6936-41B1-B6B2-0D00B1091162}" srcOrd="2" destOrd="0" presId="urn:microsoft.com/office/officeart/2005/8/layout/bProcess4"/>
    <dgm:cxn modelId="{EF9D350D-B905-E940-837D-5E8A8E3EA382}" type="presParOf" srcId="{0BA4A22D-6936-41B1-B6B2-0D00B1091162}" destId="{015D7906-D9D1-4725-9D20-A4E4BFFFEA50}" srcOrd="0" destOrd="0" presId="urn:microsoft.com/office/officeart/2005/8/layout/bProcess4"/>
    <dgm:cxn modelId="{F56B92CE-E37F-C242-933A-92A5BEC042CE}" type="presParOf" srcId="{0BA4A22D-6936-41B1-B6B2-0D00B1091162}" destId="{B26CF68C-6599-4D5D-8CCC-880E3D02C07E}" srcOrd="1" destOrd="0" presId="urn:microsoft.com/office/officeart/2005/8/layout/bProcess4"/>
    <dgm:cxn modelId="{8CEB89A6-0C21-7444-9418-6FE3FA82EA23}" type="presParOf" srcId="{F37A47A8-AF1B-443E-B02D-BBB08DCABBBC}" destId="{377B1DD9-E19F-460A-BD47-FB0DD206BB5D}" srcOrd="3" destOrd="0" presId="urn:microsoft.com/office/officeart/2005/8/layout/bProcess4"/>
    <dgm:cxn modelId="{FBD05865-37EB-2A43-8281-36B27E6A4461}" type="presParOf" srcId="{F37A47A8-AF1B-443E-B02D-BBB08DCABBBC}" destId="{5155DCF3-C6C1-47CE-859F-1785C2D77E06}" srcOrd="4" destOrd="0" presId="urn:microsoft.com/office/officeart/2005/8/layout/bProcess4"/>
    <dgm:cxn modelId="{40473F99-3E26-BC49-A273-52C10BB72F6D}" type="presParOf" srcId="{5155DCF3-C6C1-47CE-859F-1785C2D77E06}" destId="{5F40760F-ED5C-41D5-AED1-68BB146E3C87}" srcOrd="0" destOrd="0" presId="urn:microsoft.com/office/officeart/2005/8/layout/bProcess4"/>
    <dgm:cxn modelId="{BC38941B-6C34-654D-A561-72EA944A248A}" type="presParOf" srcId="{5155DCF3-C6C1-47CE-859F-1785C2D77E06}" destId="{C42F1B2B-E997-4753-9C53-8644D207800F}" srcOrd="1" destOrd="0" presId="urn:microsoft.com/office/officeart/2005/8/layout/bProcess4"/>
    <dgm:cxn modelId="{25D28C93-0E68-944A-A8C4-09DC4ABF8029}" type="presParOf" srcId="{F37A47A8-AF1B-443E-B02D-BBB08DCABBBC}" destId="{975E9306-D4B2-4A59-BFE0-99C029F3CCE4}" srcOrd="5" destOrd="0" presId="urn:microsoft.com/office/officeart/2005/8/layout/bProcess4"/>
    <dgm:cxn modelId="{C176A03E-7DC7-E54E-89D1-E461CA998ED5}" type="presParOf" srcId="{F37A47A8-AF1B-443E-B02D-BBB08DCABBBC}" destId="{8CD04B9A-9AFE-4F4C-8090-CE37A407AA29}" srcOrd="6" destOrd="0" presId="urn:microsoft.com/office/officeart/2005/8/layout/bProcess4"/>
    <dgm:cxn modelId="{1A685FF7-511C-534F-A2F6-A77A86779D90}" type="presParOf" srcId="{8CD04B9A-9AFE-4F4C-8090-CE37A407AA29}" destId="{F2341AA2-BDD2-4AED-8853-E09682F81C6E}" srcOrd="0" destOrd="0" presId="urn:microsoft.com/office/officeart/2005/8/layout/bProcess4"/>
    <dgm:cxn modelId="{05B29815-4761-AD45-BB65-FBDF059E4B5F}" type="presParOf" srcId="{8CD04B9A-9AFE-4F4C-8090-CE37A407AA29}" destId="{DFE2498F-CC41-4CF0-9C99-6111BB823DFA}" srcOrd="1" destOrd="0" presId="urn:microsoft.com/office/officeart/2005/8/layout/bProcess4"/>
    <dgm:cxn modelId="{836FC623-E21A-9244-A57B-419B5FE01088}" type="presParOf" srcId="{F37A47A8-AF1B-443E-B02D-BBB08DCABBBC}" destId="{06AD0818-6823-447B-B744-C242A5799B62}" srcOrd="7" destOrd="0" presId="urn:microsoft.com/office/officeart/2005/8/layout/bProcess4"/>
    <dgm:cxn modelId="{50CA20DA-14CD-C849-8F1D-C1B11A2F6FE1}" type="presParOf" srcId="{F37A47A8-AF1B-443E-B02D-BBB08DCABBBC}" destId="{AC48F77D-31B9-4FE3-BCFC-4F1E6B65AE70}" srcOrd="8" destOrd="0" presId="urn:microsoft.com/office/officeart/2005/8/layout/bProcess4"/>
    <dgm:cxn modelId="{7F932009-D603-D243-81AC-0314BFCE8B10}" type="presParOf" srcId="{AC48F77D-31B9-4FE3-BCFC-4F1E6B65AE70}" destId="{F7772A94-B818-4EBC-A97F-152E484C3FBD}" srcOrd="0" destOrd="0" presId="urn:microsoft.com/office/officeart/2005/8/layout/bProcess4"/>
    <dgm:cxn modelId="{220F45BD-254E-8647-8053-1BC1237CA0F4}" type="presParOf" srcId="{AC48F77D-31B9-4FE3-BCFC-4F1E6B65AE70}" destId="{732428D0-7923-42FF-A5B8-B952C9DEF1F7}" srcOrd="1" destOrd="0" presId="urn:microsoft.com/office/officeart/2005/8/layout/bProcess4"/>
    <dgm:cxn modelId="{D6236A18-C98F-0E40-868A-BEA6A4721FDE}" type="presParOf" srcId="{F37A47A8-AF1B-443E-B02D-BBB08DCABBBC}" destId="{505EB68F-47C8-4466-87B2-E99C3937CC31}" srcOrd="9" destOrd="0" presId="urn:microsoft.com/office/officeart/2005/8/layout/bProcess4"/>
    <dgm:cxn modelId="{AD93D608-C372-1F42-A5E6-24F4060FA713}" type="presParOf" srcId="{F37A47A8-AF1B-443E-B02D-BBB08DCABBBC}" destId="{54230D85-7919-4F5B-A4CB-C3C2B67B371A}" srcOrd="10" destOrd="0" presId="urn:microsoft.com/office/officeart/2005/8/layout/bProcess4"/>
    <dgm:cxn modelId="{9A2E8872-D383-584D-A58C-572988FB6B22}" type="presParOf" srcId="{54230D85-7919-4F5B-A4CB-C3C2B67B371A}" destId="{1B3302AC-5D08-40E8-BB4D-CFC37B0639EE}" srcOrd="0" destOrd="0" presId="urn:microsoft.com/office/officeart/2005/8/layout/bProcess4"/>
    <dgm:cxn modelId="{88F8CC26-4246-6D49-8756-C078E78157D1}" type="presParOf" srcId="{54230D85-7919-4F5B-A4CB-C3C2B67B371A}" destId="{DACAE50B-488F-4388-B9B7-1A0A5E50E4EB}" srcOrd="1" destOrd="0" presId="urn:microsoft.com/office/officeart/2005/8/layout/bProcess4"/>
    <dgm:cxn modelId="{ECCAA331-DA38-6C45-A298-FA512C7A665F}" type="presParOf" srcId="{F37A47A8-AF1B-443E-B02D-BBB08DCABBBC}" destId="{32F5D86E-614E-4389-B8C6-DE554C0BE001}" srcOrd="11" destOrd="0" presId="urn:microsoft.com/office/officeart/2005/8/layout/bProcess4"/>
    <dgm:cxn modelId="{A9124CEE-0E94-D24D-86B6-1F218EAF917B}" type="presParOf" srcId="{F37A47A8-AF1B-443E-B02D-BBB08DCABBBC}" destId="{667FC8BF-E4E9-47AF-80D8-CFFE2B180FF6}" srcOrd="12" destOrd="0" presId="urn:microsoft.com/office/officeart/2005/8/layout/bProcess4"/>
    <dgm:cxn modelId="{BCCF264B-C99D-0444-B924-87E0F29C1BE7}" type="presParOf" srcId="{667FC8BF-E4E9-47AF-80D8-CFFE2B180FF6}" destId="{D93ADB3E-BEE6-4733-ADA6-79905F1BE105}" srcOrd="0" destOrd="0" presId="urn:microsoft.com/office/officeart/2005/8/layout/bProcess4"/>
    <dgm:cxn modelId="{6EE5E81B-2DDD-A740-8FF1-EAEA7E4BBA66}" type="presParOf" srcId="{667FC8BF-E4E9-47AF-80D8-CFFE2B180FF6}" destId="{B5D6024A-D0C0-4A22-9FB9-499B52E9C1FB}" srcOrd="1" destOrd="0" presId="urn:microsoft.com/office/officeart/2005/8/layout/bProcess4"/>
    <dgm:cxn modelId="{0A61B45C-7D21-2E43-89A9-4BBC9E34A9FE}" type="presParOf" srcId="{F37A47A8-AF1B-443E-B02D-BBB08DCABBBC}" destId="{A9674D39-101D-4E98-B0BE-D650C9732692}" srcOrd="13" destOrd="0" presId="urn:microsoft.com/office/officeart/2005/8/layout/bProcess4"/>
    <dgm:cxn modelId="{59816FA2-E02B-D743-B5B9-BEBDB174A0C0}" type="presParOf" srcId="{F37A47A8-AF1B-443E-B02D-BBB08DCABBBC}" destId="{DCBA25EB-B732-4D3A-BEC9-436334B30243}" srcOrd="14" destOrd="0" presId="urn:microsoft.com/office/officeart/2005/8/layout/bProcess4"/>
    <dgm:cxn modelId="{EEBB5D3E-D683-6C4A-BE4F-DBCC177253E3}" type="presParOf" srcId="{DCBA25EB-B732-4D3A-BEC9-436334B30243}" destId="{1E480AC7-3C6A-4F7A-B3EC-F02F9EA294BA}" srcOrd="0" destOrd="0" presId="urn:microsoft.com/office/officeart/2005/8/layout/bProcess4"/>
    <dgm:cxn modelId="{299FF7E5-3F15-4340-875A-7CE0CD9BF2AD}" type="presParOf" srcId="{DCBA25EB-B732-4D3A-BEC9-436334B30243}" destId="{A5A85F82-8C38-4AB1-B909-2CC23582EA16}" srcOrd="1" destOrd="0" presId="urn:microsoft.com/office/officeart/2005/8/layout/bProcess4"/>
    <dgm:cxn modelId="{B9B84B2C-DF30-004C-95EF-244466EBC399}" type="presParOf" srcId="{F37A47A8-AF1B-443E-B02D-BBB08DCABBBC}" destId="{3ED1AFFA-2BE2-4F9F-AC41-2E31D978A240}" srcOrd="15" destOrd="0" presId="urn:microsoft.com/office/officeart/2005/8/layout/bProcess4"/>
    <dgm:cxn modelId="{7A3BFA21-3CA8-C649-9E7D-9B801142099B}" type="presParOf" srcId="{F37A47A8-AF1B-443E-B02D-BBB08DCABBBC}" destId="{DF8444E8-00B8-43FA-AFAE-37697C9F6841}" srcOrd="16" destOrd="0" presId="urn:microsoft.com/office/officeart/2005/8/layout/bProcess4"/>
    <dgm:cxn modelId="{7778B846-AA17-394B-8A2B-AC5E748CC17F}" type="presParOf" srcId="{DF8444E8-00B8-43FA-AFAE-37697C9F6841}" destId="{2AE5D365-39C7-4135-BBAF-B65AF266C289}" srcOrd="0" destOrd="0" presId="urn:microsoft.com/office/officeart/2005/8/layout/bProcess4"/>
    <dgm:cxn modelId="{002E7D37-662E-9442-B7A4-3BFAE8570EFB}" type="presParOf" srcId="{DF8444E8-00B8-43FA-AFAE-37697C9F6841}" destId="{32FEC16C-AA45-4263-9C6D-D1EBA45499F1}" srcOrd="1" destOrd="0" presId="urn:microsoft.com/office/officeart/2005/8/layout/bProcess4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E184C3-EC60-4A6D-861A-DCD65CD9E2BD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6C40F6-3027-41BB-AAD2-B4E90AEE46B4}">
      <dgm:prSet/>
      <dgm:spPr/>
      <dgm:t>
        <a:bodyPr/>
        <a:lstStyle/>
        <a:p>
          <a:pPr rtl="0"/>
          <a:r>
            <a:rPr lang="en-GB" b="1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Step 1.1 </a:t>
          </a:r>
        </a:p>
        <a:p>
          <a:pPr rtl="0"/>
          <a:r>
            <a:rPr lang="en-GB" b="1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Identify entity types</a:t>
          </a:r>
          <a:endParaRPr lang="en-US" baseline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8DBBF4-C78A-4661-89E3-687B762DC201}" cxnId="{8330E958-467A-47C3-9C66-812713D32A19}" type="parTrans">
      <dgm:prSet/>
      <dgm:spPr/>
      <dgm:t>
        <a:bodyPr/>
        <a:lstStyle/>
        <a:p>
          <a:endParaRPr lang="en-U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E53DA1-4EA8-431F-9B17-BB8531BC5534}" cxnId="{8330E958-467A-47C3-9C66-812713D32A19}" type="sibTrans">
      <dgm:prSet/>
      <dgm:spPr>
        <a:solidFill>
          <a:schemeClr val="tx1"/>
        </a:solidFill>
      </dgm:spPr>
      <dgm:t>
        <a:bodyPr/>
        <a:lstStyle/>
        <a:p>
          <a:endParaRPr lang="en-U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3F0E8D-E073-468A-9299-5A996594A79D}">
      <dgm:prSet/>
      <dgm:spPr/>
      <dgm:t>
        <a:bodyPr/>
        <a:lstStyle/>
        <a:p>
          <a:pPr rtl="0"/>
          <a:r>
            <a: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Step 1.2 </a:t>
          </a:r>
        </a:p>
        <a:p>
          <a:pPr rtl="0"/>
          <a:r>
            <a: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Identify relationship types</a:t>
          </a:r>
          <a:endParaRPr lang="en-US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EA5B32-256D-455B-ADAD-BBE5D50C21B8}" cxnId="{49DD31B0-1B7F-4930-9270-785277B0046C}" type="parTrans">
      <dgm:prSet/>
      <dgm:spPr/>
      <dgm:t>
        <a:bodyPr/>
        <a:lstStyle/>
        <a:p>
          <a:endParaRPr lang="en-U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E5D2AF-63EC-40D7-B530-2A3E7FFEC022}" cxnId="{49DD31B0-1B7F-4930-9270-785277B0046C}" type="sibTrans">
      <dgm:prSet/>
      <dgm:spPr>
        <a:solidFill>
          <a:schemeClr val="tx1"/>
        </a:solidFill>
      </dgm:spPr>
      <dgm:t>
        <a:bodyPr/>
        <a:lstStyle/>
        <a:p>
          <a:endParaRPr lang="en-U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5C960E-4437-4656-B214-7F3F798EA101}">
      <dgm:prSet/>
      <dgm:spPr/>
      <dgm:t>
        <a:bodyPr/>
        <a:lstStyle/>
        <a:p>
          <a:pPr rtl="0"/>
          <a:r>
            <a: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Step 1.3  </a:t>
          </a:r>
        </a:p>
        <a:p>
          <a:pPr rtl="0"/>
          <a:r>
            <a: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Identify and associate attributes with entity or relationship types</a:t>
          </a:r>
          <a:endParaRPr lang="en-US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D5E9F5-F62C-42D6-AFE6-62BA25BE3CEF}" cxnId="{DC320356-2538-4D81-B337-E2CD6B1593E3}" type="parTrans">
      <dgm:prSet/>
      <dgm:spPr/>
      <dgm:t>
        <a:bodyPr/>
        <a:lstStyle/>
        <a:p>
          <a:endParaRPr lang="en-U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B03A19-538A-4BDF-AA54-0D14611FA782}" cxnId="{DC320356-2538-4D81-B337-E2CD6B1593E3}" type="sibTrans">
      <dgm:prSet/>
      <dgm:spPr>
        <a:solidFill>
          <a:schemeClr val="tx1"/>
        </a:solidFill>
      </dgm:spPr>
      <dgm:t>
        <a:bodyPr/>
        <a:lstStyle/>
        <a:p>
          <a:endParaRPr lang="en-U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C30016-CD38-4B63-87A7-8DEC4C103145}">
      <dgm:prSet/>
      <dgm:spPr/>
      <dgm:t>
        <a:bodyPr/>
        <a:lstStyle/>
        <a:p>
          <a:pPr rtl="0"/>
          <a:r>
            <a: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Step 1.4  </a:t>
          </a:r>
        </a:p>
        <a:p>
          <a:pPr rtl="0"/>
          <a:r>
            <a: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Determine attribute domains</a:t>
          </a:r>
          <a:endParaRPr lang="en-US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AA97F7F-06E1-4295-874D-1446AD0E1475}" cxnId="{2C8DCEC7-128D-4718-A94A-811F909329C7}" type="parTrans">
      <dgm:prSet/>
      <dgm:spPr/>
      <dgm:t>
        <a:bodyPr/>
        <a:lstStyle/>
        <a:p>
          <a:endParaRPr lang="en-U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F887D4D-C84D-469B-B559-E31356A5B8A0}" cxnId="{2C8DCEC7-128D-4718-A94A-811F909329C7}" type="sibTrans">
      <dgm:prSet/>
      <dgm:spPr>
        <a:solidFill>
          <a:schemeClr val="tx1"/>
        </a:solidFill>
      </dgm:spPr>
      <dgm:t>
        <a:bodyPr/>
        <a:lstStyle/>
        <a:p>
          <a:endParaRPr lang="en-U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0A0EC8-993E-483B-81E1-90404D7EC503}">
      <dgm:prSet/>
      <dgm:spPr/>
      <dgm:t>
        <a:bodyPr/>
        <a:lstStyle/>
        <a:p>
          <a:pPr rtl="0"/>
          <a:r>
            <a: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Step 1.5  </a:t>
          </a:r>
        </a:p>
        <a:p>
          <a:pPr rtl="0"/>
          <a:r>
            <a: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Determine candidate and primary key attributes</a:t>
          </a:r>
          <a:endParaRPr lang="en-US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EA9651-6E34-46BB-8BF4-C1C0A3643A58}" cxnId="{A3E29F04-9FC7-4E8A-AD73-02BF9D524F44}" type="parTrans">
      <dgm:prSet/>
      <dgm:spPr/>
      <dgm:t>
        <a:bodyPr/>
        <a:lstStyle/>
        <a:p>
          <a:endParaRPr lang="en-U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918646-1571-4D5C-B2E4-9846EC5689C6}" cxnId="{A3E29F04-9FC7-4E8A-AD73-02BF9D524F44}" type="sibTrans">
      <dgm:prSet/>
      <dgm:spPr>
        <a:solidFill>
          <a:schemeClr val="tx1"/>
        </a:solidFill>
      </dgm:spPr>
      <dgm:t>
        <a:bodyPr/>
        <a:lstStyle/>
        <a:p>
          <a:endParaRPr lang="en-U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40C06F-62EB-4668-BD78-FF4FD89B90FB}">
      <dgm:prSet/>
      <dgm:spPr/>
      <dgm:t>
        <a:bodyPr/>
        <a:lstStyle/>
        <a:p>
          <a:pPr rtl="0"/>
          <a:r>
            <a: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Step 1.6  </a:t>
          </a:r>
        </a:p>
        <a:p>
          <a:pPr rtl="0"/>
          <a:r>
            <a: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Consider use </a:t>
          </a:r>
          <a:r>
            <a: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of enhanced modeling concepts (optional step)</a:t>
          </a:r>
          <a:endParaRPr lang="en-US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5F52A7-0A98-446B-A198-43130B463D85}" cxnId="{F2B22860-8C28-4556-805E-FA34E1311E0D}" type="parTrans">
      <dgm:prSet/>
      <dgm:spPr/>
      <dgm:t>
        <a:bodyPr/>
        <a:lstStyle/>
        <a:p>
          <a:endParaRPr lang="en-U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2BF530-C9A3-4F9D-845E-33C712F2D93D}" cxnId="{F2B22860-8C28-4556-805E-FA34E1311E0D}" type="sibTrans">
      <dgm:prSet/>
      <dgm:spPr>
        <a:solidFill>
          <a:schemeClr val="tx1"/>
        </a:solidFill>
      </dgm:spPr>
      <dgm:t>
        <a:bodyPr/>
        <a:lstStyle/>
        <a:p>
          <a:endParaRPr lang="en-U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035E4C-78E7-46AE-AD1A-2C1EC72CC1C6}">
      <dgm:prSet/>
      <dgm:spPr/>
      <dgm:t>
        <a:bodyPr/>
        <a:lstStyle/>
        <a:p>
          <a:pPr rtl="0"/>
          <a:r>
            <a: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Step 1.7   </a:t>
          </a:r>
        </a:p>
        <a:p>
          <a:pPr rtl="0"/>
          <a:r>
            <a: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Check model for redundancy</a:t>
          </a:r>
          <a:r>
            <a: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A4A80F-10A1-4E3B-8EED-12741749571A}" cxnId="{C44230F4-B8A7-4A59-A6CD-04B51578D148}" type="parTrans">
      <dgm:prSet/>
      <dgm:spPr/>
      <dgm:t>
        <a:bodyPr/>
        <a:lstStyle/>
        <a:p>
          <a:endParaRPr lang="en-U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66758E-7B9B-4A2D-96C9-85B5FF706BAB}" cxnId="{C44230F4-B8A7-4A59-A6CD-04B51578D148}" type="sibTrans">
      <dgm:prSet/>
      <dgm:spPr>
        <a:solidFill>
          <a:schemeClr val="tx1"/>
        </a:solidFill>
      </dgm:spPr>
      <dgm:t>
        <a:bodyPr/>
        <a:lstStyle/>
        <a:p>
          <a:endParaRPr lang="en-U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EABBF4-B80C-4B07-85CF-D4DF12884F00}">
      <dgm:prSet/>
      <dgm:spPr/>
      <dgm:t>
        <a:bodyPr/>
        <a:lstStyle/>
        <a:p>
          <a:pPr rtl="0"/>
          <a:r>
            <a: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Step 1.8   </a:t>
          </a:r>
        </a:p>
        <a:p>
          <a:pPr rtl="0"/>
          <a:r>
            <a: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Validate local conceptual model against user transactions</a:t>
          </a:r>
          <a:r>
            <a: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AC0C25-A44C-4185-834D-BD7426F121D0}" cxnId="{A559CA58-FADB-4863-852B-E74243D9081E}" type="parTrans">
      <dgm:prSet/>
      <dgm:spPr/>
      <dgm:t>
        <a:bodyPr/>
        <a:lstStyle/>
        <a:p>
          <a:endParaRPr lang="en-U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657231-4DAF-4490-89B0-6B58451A95F8}" cxnId="{A559CA58-FADB-4863-852B-E74243D9081E}" type="sibTrans">
      <dgm:prSet/>
      <dgm:spPr>
        <a:solidFill>
          <a:schemeClr val="tx1"/>
        </a:solidFill>
      </dgm:spPr>
      <dgm:t>
        <a:bodyPr/>
        <a:lstStyle/>
        <a:p>
          <a:endParaRPr lang="en-U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55F6DD-CC83-467A-800F-AE151757BAE6}">
      <dgm:prSet/>
      <dgm:spPr/>
      <dgm:t>
        <a:bodyPr/>
        <a:lstStyle/>
        <a:p>
          <a:pPr rtl="0"/>
          <a:r>
            <a: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Step 1.9   </a:t>
          </a:r>
        </a:p>
        <a:p>
          <a:pPr rtl="0"/>
          <a:r>
            <a: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Review local conceptual data model with user</a:t>
          </a:r>
          <a:endParaRPr lang="en-GB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4507DE-9BCF-4DFD-9A6B-C20A7325C861}" cxnId="{EDF98E0D-B4B3-4B1D-BBE0-C129AA32B863}" type="parTrans">
      <dgm:prSet/>
      <dgm:spPr/>
      <dgm:t>
        <a:bodyPr/>
        <a:lstStyle/>
        <a:p>
          <a:endParaRPr lang="en-U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DD8059-7A66-4E13-B07D-693A4CC61993}" cxnId="{EDF98E0D-B4B3-4B1D-BBE0-C129AA32B863}" type="sibTrans">
      <dgm:prSet/>
      <dgm:spPr/>
      <dgm:t>
        <a:bodyPr/>
        <a:lstStyle/>
        <a:p>
          <a:endParaRPr lang="en-U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7A47A8-AF1B-443E-B02D-BBB08DCABBBC}" type="pres">
      <dgm:prSet presAssocID="{83E184C3-EC60-4A6D-861A-DCD65CD9E2BD}" presName="Name0" presStyleCnt="0">
        <dgm:presLayoutVars>
          <dgm:dir/>
          <dgm:resizeHandles/>
        </dgm:presLayoutVars>
      </dgm:prSet>
      <dgm:spPr/>
    </dgm:pt>
    <dgm:pt modelId="{5122103E-1A07-4582-B6C0-B9F8CF62F967}" type="pres">
      <dgm:prSet presAssocID="{876C40F6-3027-41BB-AAD2-B4E90AEE46B4}" presName="compNode" presStyleCnt="0"/>
      <dgm:spPr/>
    </dgm:pt>
    <dgm:pt modelId="{C650B69A-F5AC-49D9-A043-FE0A7C37B859}" type="pres">
      <dgm:prSet presAssocID="{876C40F6-3027-41BB-AAD2-B4E90AEE46B4}" presName="dummyConnPt" presStyleCnt="0"/>
      <dgm:spPr/>
    </dgm:pt>
    <dgm:pt modelId="{7EC1A6B6-6CFF-47F8-8201-09874C83057A}" type="pres">
      <dgm:prSet presAssocID="{876C40F6-3027-41BB-AAD2-B4E90AEE46B4}" presName="node" presStyleLbl="node1" presStyleIdx="0" presStyleCnt="9">
        <dgm:presLayoutVars>
          <dgm:bulletEnabled val="1"/>
        </dgm:presLayoutVars>
      </dgm:prSet>
      <dgm:spPr/>
    </dgm:pt>
    <dgm:pt modelId="{1993C5F1-6497-4614-B312-C5B05BE05E19}" type="pres">
      <dgm:prSet presAssocID="{0EE53DA1-4EA8-431F-9B17-BB8531BC5534}" presName="sibTrans" presStyleLbl="bgSibTrans2D1" presStyleIdx="0" presStyleCnt="8"/>
      <dgm:spPr/>
    </dgm:pt>
    <dgm:pt modelId="{0BA4A22D-6936-41B1-B6B2-0D00B1091162}" type="pres">
      <dgm:prSet presAssocID="{7E3F0E8D-E073-468A-9299-5A996594A79D}" presName="compNode" presStyleCnt="0"/>
      <dgm:spPr/>
    </dgm:pt>
    <dgm:pt modelId="{015D7906-D9D1-4725-9D20-A4E4BFFFEA50}" type="pres">
      <dgm:prSet presAssocID="{7E3F0E8D-E073-468A-9299-5A996594A79D}" presName="dummyConnPt" presStyleCnt="0"/>
      <dgm:spPr/>
    </dgm:pt>
    <dgm:pt modelId="{B26CF68C-6599-4D5D-8CCC-880E3D02C07E}" type="pres">
      <dgm:prSet presAssocID="{7E3F0E8D-E073-468A-9299-5A996594A79D}" presName="node" presStyleLbl="node1" presStyleIdx="1" presStyleCnt="9">
        <dgm:presLayoutVars>
          <dgm:bulletEnabled val="1"/>
        </dgm:presLayoutVars>
      </dgm:prSet>
      <dgm:spPr/>
    </dgm:pt>
    <dgm:pt modelId="{377B1DD9-E19F-460A-BD47-FB0DD206BB5D}" type="pres">
      <dgm:prSet presAssocID="{D3E5D2AF-63EC-40D7-B530-2A3E7FFEC022}" presName="sibTrans" presStyleLbl="bgSibTrans2D1" presStyleIdx="1" presStyleCnt="8"/>
      <dgm:spPr/>
    </dgm:pt>
    <dgm:pt modelId="{5155DCF3-C6C1-47CE-859F-1785C2D77E06}" type="pres">
      <dgm:prSet presAssocID="{E95C960E-4437-4656-B214-7F3F798EA101}" presName="compNode" presStyleCnt="0"/>
      <dgm:spPr/>
    </dgm:pt>
    <dgm:pt modelId="{5F40760F-ED5C-41D5-AED1-68BB146E3C87}" type="pres">
      <dgm:prSet presAssocID="{E95C960E-4437-4656-B214-7F3F798EA101}" presName="dummyConnPt" presStyleCnt="0"/>
      <dgm:spPr/>
    </dgm:pt>
    <dgm:pt modelId="{C42F1B2B-E997-4753-9C53-8644D207800F}" type="pres">
      <dgm:prSet presAssocID="{E95C960E-4437-4656-B214-7F3F798EA101}" presName="node" presStyleLbl="node1" presStyleIdx="2" presStyleCnt="9">
        <dgm:presLayoutVars>
          <dgm:bulletEnabled val="1"/>
        </dgm:presLayoutVars>
      </dgm:prSet>
      <dgm:spPr/>
    </dgm:pt>
    <dgm:pt modelId="{975E9306-D4B2-4A59-BFE0-99C029F3CCE4}" type="pres">
      <dgm:prSet presAssocID="{37B03A19-538A-4BDF-AA54-0D14611FA782}" presName="sibTrans" presStyleLbl="bgSibTrans2D1" presStyleIdx="2" presStyleCnt="8"/>
      <dgm:spPr/>
    </dgm:pt>
    <dgm:pt modelId="{8CD04B9A-9AFE-4F4C-8090-CE37A407AA29}" type="pres">
      <dgm:prSet presAssocID="{B4C30016-CD38-4B63-87A7-8DEC4C103145}" presName="compNode" presStyleCnt="0"/>
      <dgm:spPr/>
    </dgm:pt>
    <dgm:pt modelId="{F2341AA2-BDD2-4AED-8853-E09682F81C6E}" type="pres">
      <dgm:prSet presAssocID="{B4C30016-CD38-4B63-87A7-8DEC4C103145}" presName="dummyConnPt" presStyleCnt="0"/>
      <dgm:spPr/>
    </dgm:pt>
    <dgm:pt modelId="{DFE2498F-CC41-4CF0-9C99-6111BB823DFA}" type="pres">
      <dgm:prSet presAssocID="{B4C30016-CD38-4B63-87A7-8DEC4C103145}" presName="node" presStyleLbl="node1" presStyleIdx="3" presStyleCnt="9">
        <dgm:presLayoutVars>
          <dgm:bulletEnabled val="1"/>
        </dgm:presLayoutVars>
      </dgm:prSet>
      <dgm:spPr/>
    </dgm:pt>
    <dgm:pt modelId="{06AD0818-6823-447B-B744-C242A5799B62}" type="pres">
      <dgm:prSet presAssocID="{7F887D4D-C84D-469B-B559-E31356A5B8A0}" presName="sibTrans" presStyleLbl="bgSibTrans2D1" presStyleIdx="3" presStyleCnt="8"/>
      <dgm:spPr/>
    </dgm:pt>
    <dgm:pt modelId="{AC48F77D-31B9-4FE3-BCFC-4F1E6B65AE70}" type="pres">
      <dgm:prSet presAssocID="{F40A0EC8-993E-483B-81E1-90404D7EC503}" presName="compNode" presStyleCnt="0"/>
      <dgm:spPr/>
    </dgm:pt>
    <dgm:pt modelId="{F7772A94-B818-4EBC-A97F-152E484C3FBD}" type="pres">
      <dgm:prSet presAssocID="{F40A0EC8-993E-483B-81E1-90404D7EC503}" presName="dummyConnPt" presStyleCnt="0"/>
      <dgm:spPr/>
    </dgm:pt>
    <dgm:pt modelId="{732428D0-7923-42FF-A5B8-B952C9DEF1F7}" type="pres">
      <dgm:prSet presAssocID="{F40A0EC8-993E-483B-81E1-90404D7EC503}" presName="node" presStyleLbl="node1" presStyleIdx="4" presStyleCnt="9">
        <dgm:presLayoutVars>
          <dgm:bulletEnabled val="1"/>
        </dgm:presLayoutVars>
      </dgm:prSet>
      <dgm:spPr/>
    </dgm:pt>
    <dgm:pt modelId="{505EB68F-47C8-4466-87B2-E99C3937CC31}" type="pres">
      <dgm:prSet presAssocID="{1F918646-1571-4D5C-B2E4-9846EC5689C6}" presName="sibTrans" presStyleLbl="bgSibTrans2D1" presStyleIdx="4" presStyleCnt="8"/>
      <dgm:spPr/>
    </dgm:pt>
    <dgm:pt modelId="{54230D85-7919-4F5B-A4CB-C3C2B67B371A}" type="pres">
      <dgm:prSet presAssocID="{E540C06F-62EB-4668-BD78-FF4FD89B90FB}" presName="compNode" presStyleCnt="0"/>
      <dgm:spPr/>
    </dgm:pt>
    <dgm:pt modelId="{1B3302AC-5D08-40E8-BB4D-CFC37B0639EE}" type="pres">
      <dgm:prSet presAssocID="{E540C06F-62EB-4668-BD78-FF4FD89B90FB}" presName="dummyConnPt" presStyleCnt="0"/>
      <dgm:spPr/>
    </dgm:pt>
    <dgm:pt modelId="{DACAE50B-488F-4388-B9B7-1A0A5E50E4EB}" type="pres">
      <dgm:prSet presAssocID="{E540C06F-62EB-4668-BD78-FF4FD89B90FB}" presName="node" presStyleLbl="node1" presStyleIdx="5" presStyleCnt="9">
        <dgm:presLayoutVars>
          <dgm:bulletEnabled val="1"/>
        </dgm:presLayoutVars>
      </dgm:prSet>
      <dgm:spPr/>
    </dgm:pt>
    <dgm:pt modelId="{32F5D86E-614E-4389-B8C6-DE554C0BE001}" type="pres">
      <dgm:prSet presAssocID="{A82BF530-C9A3-4F9D-845E-33C712F2D93D}" presName="sibTrans" presStyleLbl="bgSibTrans2D1" presStyleIdx="5" presStyleCnt="8"/>
      <dgm:spPr/>
    </dgm:pt>
    <dgm:pt modelId="{667FC8BF-E4E9-47AF-80D8-CFFE2B180FF6}" type="pres">
      <dgm:prSet presAssocID="{A8035E4C-78E7-46AE-AD1A-2C1EC72CC1C6}" presName="compNode" presStyleCnt="0"/>
      <dgm:spPr/>
    </dgm:pt>
    <dgm:pt modelId="{D93ADB3E-BEE6-4733-ADA6-79905F1BE105}" type="pres">
      <dgm:prSet presAssocID="{A8035E4C-78E7-46AE-AD1A-2C1EC72CC1C6}" presName="dummyConnPt" presStyleCnt="0"/>
      <dgm:spPr/>
    </dgm:pt>
    <dgm:pt modelId="{B5D6024A-D0C0-4A22-9FB9-499B52E9C1FB}" type="pres">
      <dgm:prSet presAssocID="{A8035E4C-78E7-46AE-AD1A-2C1EC72CC1C6}" presName="node" presStyleLbl="node1" presStyleIdx="6" presStyleCnt="9">
        <dgm:presLayoutVars>
          <dgm:bulletEnabled val="1"/>
        </dgm:presLayoutVars>
      </dgm:prSet>
      <dgm:spPr/>
    </dgm:pt>
    <dgm:pt modelId="{A9674D39-101D-4E98-B0BE-D650C9732692}" type="pres">
      <dgm:prSet presAssocID="{7C66758E-7B9B-4A2D-96C9-85B5FF706BAB}" presName="sibTrans" presStyleLbl="bgSibTrans2D1" presStyleIdx="6" presStyleCnt="8"/>
      <dgm:spPr/>
    </dgm:pt>
    <dgm:pt modelId="{DCBA25EB-B732-4D3A-BEC9-436334B30243}" type="pres">
      <dgm:prSet presAssocID="{84EABBF4-B80C-4B07-85CF-D4DF12884F00}" presName="compNode" presStyleCnt="0"/>
      <dgm:spPr/>
    </dgm:pt>
    <dgm:pt modelId="{1E480AC7-3C6A-4F7A-B3EC-F02F9EA294BA}" type="pres">
      <dgm:prSet presAssocID="{84EABBF4-B80C-4B07-85CF-D4DF12884F00}" presName="dummyConnPt" presStyleCnt="0"/>
      <dgm:spPr/>
    </dgm:pt>
    <dgm:pt modelId="{A5A85F82-8C38-4AB1-B909-2CC23582EA16}" type="pres">
      <dgm:prSet presAssocID="{84EABBF4-B80C-4B07-85CF-D4DF12884F00}" presName="node" presStyleLbl="node1" presStyleIdx="7" presStyleCnt="9">
        <dgm:presLayoutVars>
          <dgm:bulletEnabled val="1"/>
        </dgm:presLayoutVars>
      </dgm:prSet>
      <dgm:spPr/>
    </dgm:pt>
    <dgm:pt modelId="{3ED1AFFA-2BE2-4F9F-AC41-2E31D978A240}" type="pres">
      <dgm:prSet presAssocID="{CD657231-4DAF-4490-89B0-6B58451A95F8}" presName="sibTrans" presStyleLbl="bgSibTrans2D1" presStyleIdx="7" presStyleCnt="8"/>
      <dgm:spPr/>
    </dgm:pt>
    <dgm:pt modelId="{DF8444E8-00B8-43FA-AFAE-37697C9F6841}" type="pres">
      <dgm:prSet presAssocID="{9655F6DD-CC83-467A-800F-AE151757BAE6}" presName="compNode" presStyleCnt="0"/>
      <dgm:spPr/>
    </dgm:pt>
    <dgm:pt modelId="{2AE5D365-39C7-4135-BBAF-B65AF266C289}" type="pres">
      <dgm:prSet presAssocID="{9655F6DD-CC83-467A-800F-AE151757BAE6}" presName="dummyConnPt" presStyleCnt="0"/>
      <dgm:spPr/>
    </dgm:pt>
    <dgm:pt modelId="{32FEC16C-AA45-4263-9C6D-D1EBA45499F1}" type="pres">
      <dgm:prSet presAssocID="{9655F6DD-CC83-467A-800F-AE151757BAE6}" presName="node" presStyleLbl="node1" presStyleIdx="8" presStyleCnt="9">
        <dgm:presLayoutVars>
          <dgm:bulletEnabled val="1"/>
        </dgm:presLayoutVars>
      </dgm:prSet>
      <dgm:spPr/>
    </dgm:pt>
  </dgm:ptLst>
  <dgm:cxnLst>
    <dgm:cxn modelId="{05AA4001-5864-E84D-B49A-7C0EE460687D}" type="presOf" srcId="{D3E5D2AF-63EC-40D7-B530-2A3E7FFEC022}" destId="{377B1DD9-E19F-460A-BD47-FB0DD206BB5D}" srcOrd="0" destOrd="0" presId="urn:microsoft.com/office/officeart/2005/8/layout/bProcess4"/>
    <dgm:cxn modelId="{A3E29F04-9FC7-4E8A-AD73-02BF9D524F44}" srcId="{83E184C3-EC60-4A6D-861A-DCD65CD9E2BD}" destId="{F40A0EC8-993E-483B-81E1-90404D7EC503}" srcOrd="4" destOrd="0" parTransId="{21EA9651-6E34-46BB-8BF4-C1C0A3643A58}" sibTransId="{1F918646-1571-4D5C-B2E4-9846EC5689C6}"/>
    <dgm:cxn modelId="{12F7060A-24B6-5347-AD8F-271E35B5C605}" type="presOf" srcId="{A8035E4C-78E7-46AE-AD1A-2C1EC72CC1C6}" destId="{B5D6024A-D0C0-4A22-9FB9-499B52E9C1FB}" srcOrd="0" destOrd="0" presId="urn:microsoft.com/office/officeart/2005/8/layout/bProcess4"/>
    <dgm:cxn modelId="{EDF98E0D-B4B3-4B1D-BBE0-C129AA32B863}" srcId="{83E184C3-EC60-4A6D-861A-DCD65CD9E2BD}" destId="{9655F6DD-CC83-467A-800F-AE151757BAE6}" srcOrd="8" destOrd="0" parTransId="{004507DE-9BCF-4DFD-9A6B-C20A7325C861}" sibTransId="{F1DD8059-7A66-4E13-B07D-693A4CC61993}"/>
    <dgm:cxn modelId="{744BF812-E412-FC4A-9575-18DB201B37EB}" type="presOf" srcId="{83E184C3-EC60-4A6D-861A-DCD65CD9E2BD}" destId="{F37A47A8-AF1B-443E-B02D-BBB08DCABBBC}" srcOrd="0" destOrd="0" presId="urn:microsoft.com/office/officeart/2005/8/layout/bProcess4"/>
    <dgm:cxn modelId="{B6A58C31-5CAC-F042-8359-759FB79E637D}" type="presOf" srcId="{A82BF530-C9A3-4F9D-845E-33C712F2D93D}" destId="{32F5D86E-614E-4389-B8C6-DE554C0BE001}" srcOrd="0" destOrd="0" presId="urn:microsoft.com/office/officeart/2005/8/layout/bProcess4"/>
    <dgm:cxn modelId="{82C09831-9085-3B49-81E1-6B01895D9236}" type="presOf" srcId="{9655F6DD-CC83-467A-800F-AE151757BAE6}" destId="{32FEC16C-AA45-4263-9C6D-D1EBA45499F1}" srcOrd="0" destOrd="0" presId="urn:microsoft.com/office/officeart/2005/8/layout/bProcess4"/>
    <dgm:cxn modelId="{F2B22860-8C28-4556-805E-FA34E1311E0D}" srcId="{83E184C3-EC60-4A6D-861A-DCD65CD9E2BD}" destId="{E540C06F-62EB-4668-BD78-FF4FD89B90FB}" srcOrd="5" destOrd="0" parTransId="{E45F52A7-0A98-446B-A198-43130B463D85}" sibTransId="{A82BF530-C9A3-4F9D-845E-33C712F2D93D}"/>
    <dgm:cxn modelId="{653F0F41-C3FF-8542-9DD4-8F7DAD4347CD}" type="presOf" srcId="{876C40F6-3027-41BB-AAD2-B4E90AEE46B4}" destId="{7EC1A6B6-6CFF-47F8-8201-09874C83057A}" srcOrd="0" destOrd="0" presId="urn:microsoft.com/office/officeart/2005/8/layout/bProcess4"/>
    <dgm:cxn modelId="{23130542-8315-4C40-939B-C5F22407863C}" type="presOf" srcId="{CD657231-4DAF-4490-89B0-6B58451A95F8}" destId="{3ED1AFFA-2BE2-4F9F-AC41-2E31D978A240}" srcOrd="0" destOrd="0" presId="urn:microsoft.com/office/officeart/2005/8/layout/bProcess4"/>
    <dgm:cxn modelId="{D3E3396D-CA5B-8D4A-B869-5169BF5B2EFC}" type="presOf" srcId="{37B03A19-538A-4BDF-AA54-0D14611FA782}" destId="{975E9306-D4B2-4A59-BFE0-99C029F3CCE4}" srcOrd="0" destOrd="0" presId="urn:microsoft.com/office/officeart/2005/8/layout/bProcess4"/>
    <dgm:cxn modelId="{DC320356-2538-4D81-B337-E2CD6B1593E3}" srcId="{83E184C3-EC60-4A6D-861A-DCD65CD9E2BD}" destId="{E95C960E-4437-4656-B214-7F3F798EA101}" srcOrd="2" destOrd="0" parTransId="{77D5E9F5-F62C-42D6-AFE6-62BA25BE3CEF}" sibTransId="{37B03A19-538A-4BDF-AA54-0D14611FA782}"/>
    <dgm:cxn modelId="{EE587A58-845C-0B45-8821-0E1FA26F816B}" type="presOf" srcId="{7C66758E-7B9B-4A2D-96C9-85B5FF706BAB}" destId="{A9674D39-101D-4E98-B0BE-D650C9732692}" srcOrd="0" destOrd="0" presId="urn:microsoft.com/office/officeart/2005/8/layout/bProcess4"/>
    <dgm:cxn modelId="{A559CA58-FADB-4863-852B-E74243D9081E}" srcId="{83E184C3-EC60-4A6D-861A-DCD65CD9E2BD}" destId="{84EABBF4-B80C-4B07-85CF-D4DF12884F00}" srcOrd="7" destOrd="0" parTransId="{6BAC0C25-A44C-4185-834D-BD7426F121D0}" sibTransId="{CD657231-4DAF-4490-89B0-6B58451A95F8}"/>
    <dgm:cxn modelId="{8330E958-467A-47C3-9C66-812713D32A19}" srcId="{83E184C3-EC60-4A6D-861A-DCD65CD9E2BD}" destId="{876C40F6-3027-41BB-AAD2-B4E90AEE46B4}" srcOrd="0" destOrd="0" parTransId="{6A8DBBF4-C78A-4661-89E3-687B762DC201}" sibTransId="{0EE53DA1-4EA8-431F-9B17-BB8531BC5534}"/>
    <dgm:cxn modelId="{DB40F788-39A0-A544-B09F-9BB75BE0B596}" type="presOf" srcId="{E540C06F-62EB-4668-BD78-FF4FD89B90FB}" destId="{DACAE50B-488F-4388-B9B7-1A0A5E50E4EB}" srcOrd="0" destOrd="0" presId="urn:microsoft.com/office/officeart/2005/8/layout/bProcess4"/>
    <dgm:cxn modelId="{07D22AA1-9DBE-7345-A9AF-031A0BE4D5D9}" type="presOf" srcId="{B4C30016-CD38-4B63-87A7-8DEC4C103145}" destId="{DFE2498F-CC41-4CF0-9C99-6111BB823DFA}" srcOrd="0" destOrd="0" presId="urn:microsoft.com/office/officeart/2005/8/layout/bProcess4"/>
    <dgm:cxn modelId="{49DD31B0-1B7F-4930-9270-785277B0046C}" srcId="{83E184C3-EC60-4A6D-861A-DCD65CD9E2BD}" destId="{7E3F0E8D-E073-468A-9299-5A996594A79D}" srcOrd="1" destOrd="0" parTransId="{64EA5B32-256D-455B-ADAD-BBE5D50C21B8}" sibTransId="{D3E5D2AF-63EC-40D7-B530-2A3E7FFEC022}"/>
    <dgm:cxn modelId="{F4C87DB4-50E9-464F-BD2A-58F1BF2DFC50}" type="presOf" srcId="{7F887D4D-C84D-469B-B559-E31356A5B8A0}" destId="{06AD0818-6823-447B-B744-C242A5799B62}" srcOrd="0" destOrd="0" presId="urn:microsoft.com/office/officeart/2005/8/layout/bProcess4"/>
    <dgm:cxn modelId="{D92641B5-C54B-A644-B1DC-E02DE72A53DA}" type="presOf" srcId="{84EABBF4-B80C-4B07-85CF-D4DF12884F00}" destId="{A5A85F82-8C38-4AB1-B909-2CC23582EA16}" srcOrd="0" destOrd="0" presId="urn:microsoft.com/office/officeart/2005/8/layout/bProcess4"/>
    <dgm:cxn modelId="{2C8DCEC7-128D-4718-A94A-811F909329C7}" srcId="{83E184C3-EC60-4A6D-861A-DCD65CD9E2BD}" destId="{B4C30016-CD38-4B63-87A7-8DEC4C103145}" srcOrd="3" destOrd="0" parTransId="{8AA97F7F-06E1-4295-874D-1446AD0E1475}" sibTransId="{7F887D4D-C84D-469B-B559-E31356A5B8A0}"/>
    <dgm:cxn modelId="{2F6DF1CE-B577-CB4D-A4FE-362FA2C573BD}" type="presOf" srcId="{F40A0EC8-993E-483B-81E1-90404D7EC503}" destId="{732428D0-7923-42FF-A5B8-B952C9DEF1F7}" srcOrd="0" destOrd="0" presId="urn:microsoft.com/office/officeart/2005/8/layout/bProcess4"/>
    <dgm:cxn modelId="{E2173ED8-1DBB-6948-8702-AC8F3820A0EB}" type="presOf" srcId="{1F918646-1571-4D5C-B2E4-9846EC5689C6}" destId="{505EB68F-47C8-4466-87B2-E99C3937CC31}" srcOrd="0" destOrd="0" presId="urn:microsoft.com/office/officeart/2005/8/layout/bProcess4"/>
    <dgm:cxn modelId="{5DF55AD9-6357-484B-8F81-FA31CA20C9C9}" type="presOf" srcId="{E95C960E-4437-4656-B214-7F3F798EA101}" destId="{C42F1B2B-E997-4753-9C53-8644D207800F}" srcOrd="0" destOrd="0" presId="urn:microsoft.com/office/officeart/2005/8/layout/bProcess4"/>
    <dgm:cxn modelId="{89DEABDA-1B9A-0C4E-B402-E9390B148F01}" type="presOf" srcId="{7E3F0E8D-E073-468A-9299-5A996594A79D}" destId="{B26CF68C-6599-4D5D-8CCC-880E3D02C07E}" srcOrd="0" destOrd="0" presId="urn:microsoft.com/office/officeart/2005/8/layout/bProcess4"/>
    <dgm:cxn modelId="{C44230F4-B8A7-4A59-A6CD-04B51578D148}" srcId="{83E184C3-EC60-4A6D-861A-DCD65CD9E2BD}" destId="{A8035E4C-78E7-46AE-AD1A-2C1EC72CC1C6}" srcOrd="6" destOrd="0" parTransId="{75A4A80F-10A1-4E3B-8EED-12741749571A}" sibTransId="{7C66758E-7B9B-4A2D-96C9-85B5FF706BAB}"/>
    <dgm:cxn modelId="{ADB075FC-F879-5842-BE69-83B534FA9B76}" type="presOf" srcId="{0EE53DA1-4EA8-431F-9B17-BB8531BC5534}" destId="{1993C5F1-6497-4614-B312-C5B05BE05E19}" srcOrd="0" destOrd="0" presId="urn:microsoft.com/office/officeart/2005/8/layout/bProcess4"/>
    <dgm:cxn modelId="{B7C2F7D0-5296-6641-9F3E-CBC817B3095C}" type="presParOf" srcId="{F37A47A8-AF1B-443E-B02D-BBB08DCABBBC}" destId="{5122103E-1A07-4582-B6C0-B9F8CF62F967}" srcOrd="0" destOrd="0" presId="urn:microsoft.com/office/officeart/2005/8/layout/bProcess4"/>
    <dgm:cxn modelId="{E0A6F760-676F-1945-8A17-D4D967507FAC}" type="presParOf" srcId="{5122103E-1A07-4582-B6C0-B9F8CF62F967}" destId="{C650B69A-F5AC-49D9-A043-FE0A7C37B859}" srcOrd="0" destOrd="0" presId="urn:microsoft.com/office/officeart/2005/8/layout/bProcess4"/>
    <dgm:cxn modelId="{8AB4933C-4B42-0A42-90C5-8822307D03CA}" type="presParOf" srcId="{5122103E-1A07-4582-B6C0-B9F8CF62F967}" destId="{7EC1A6B6-6CFF-47F8-8201-09874C83057A}" srcOrd="1" destOrd="0" presId="urn:microsoft.com/office/officeart/2005/8/layout/bProcess4"/>
    <dgm:cxn modelId="{EF067F18-6A55-D243-B3B7-64195E328634}" type="presParOf" srcId="{F37A47A8-AF1B-443E-B02D-BBB08DCABBBC}" destId="{1993C5F1-6497-4614-B312-C5B05BE05E19}" srcOrd="1" destOrd="0" presId="urn:microsoft.com/office/officeart/2005/8/layout/bProcess4"/>
    <dgm:cxn modelId="{990AAB65-71C9-954E-985E-F45EE847B617}" type="presParOf" srcId="{F37A47A8-AF1B-443E-B02D-BBB08DCABBBC}" destId="{0BA4A22D-6936-41B1-B6B2-0D00B1091162}" srcOrd="2" destOrd="0" presId="urn:microsoft.com/office/officeart/2005/8/layout/bProcess4"/>
    <dgm:cxn modelId="{EF9D350D-B905-E940-837D-5E8A8E3EA382}" type="presParOf" srcId="{0BA4A22D-6936-41B1-B6B2-0D00B1091162}" destId="{015D7906-D9D1-4725-9D20-A4E4BFFFEA50}" srcOrd="0" destOrd="0" presId="urn:microsoft.com/office/officeart/2005/8/layout/bProcess4"/>
    <dgm:cxn modelId="{F56B92CE-E37F-C242-933A-92A5BEC042CE}" type="presParOf" srcId="{0BA4A22D-6936-41B1-B6B2-0D00B1091162}" destId="{B26CF68C-6599-4D5D-8CCC-880E3D02C07E}" srcOrd="1" destOrd="0" presId="urn:microsoft.com/office/officeart/2005/8/layout/bProcess4"/>
    <dgm:cxn modelId="{8CEB89A6-0C21-7444-9418-6FE3FA82EA23}" type="presParOf" srcId="{F37A47A8-AF1B-443E-B02D-BBB08DCABBBC}" destId="{377B1DD9-E19F-460A-BD47-FB0DD206BB5D}" srcOrd="3" destOrd="0" presId="urn:microsoft.com/office/officeart/2005/8/layout/bProcess4"/>
    <dgm:cxn modelId="{FBD05865-37EB-2A43-8281-36B27E6A4461}" type="presParOf" srcId="{F37A47A8-AF1B-443E-B02D-BBB08DCABBBC}" destId="{5155DCF3-C6C1-47CE-859F-1785C2D77E06}" srcOrd="4" destOrd="0" presId="urn:microsoft.com/office/officeart/2005/8/layout/bProcess4"/>
    <dgm:cxn modelId="{40473F99-3E26-BC49-A273-52C10BB72F6D}" type="presParOf" srcId="{5155DCF3-C6C1-47CE-859F-1785C2D77E06}" destId="{5F40760F-ED5C-41D5-AED1-68BB146E3C87}" srcOrd="0" destOrd="0" presId="urn:microsoft.com/office/officeart/2005/8/layout/bProcess4"/>
    <dgm:cxn modelId="{BC38941B-6C34-654D-A561-72EA944A248A}" type="presParOf" srcId="{5155DCF3-C6C1-47CE-859F-1785C2D77E06}" destId="{C42F1B2B-E997-4753-9C53-8644D207800F}" srcOrd="1" destOrd="0" presId="urn:microsoft.com/office/officeart/2005/8/layout/bProcess4"/>
    <dgm:cxn modelId="{25D28C93-0E68-944A-A8C4-09DC4ABF8029}" type="presParOf" srcId="{F37A47A8-AF1B-443E-B02D-BBB08DCABBBC}" destId="{975E9306-D4B2-4A59-BFE0-99C029F3CCE4}" srcOrd="5" destOrd="0" presId="urn:microsoft.com/office/officeart/2005/8/layout/bProcess4"/>
    <dgm:cxn modelId="{C176A03E-7DC7-E54E-89D1-E461CA998ED5}" type="presParOf" srcId="{F37A47A8-AF1B-443E-B02D-BBB08DCABBBC}" destId="{8CD04B9A-9AFE-4F4C-8090-CE37A407AA29}" srcOrd="6" destOrd="0" presId="urn:microsoft.com/office/officeart/2005/8/layout/bProcess4"/>
    <dgm:cxn modelId="{1A685FF7-511C-534F-A2F6-A77A86779D90}" type="presParOf" srcId="{8CD04B9A-9AFE-4F4C-8090-CE37A407AA29}" destId="{F2341AA2-BDD2-4AED-8853-E09682F81C6E}" srcOrd="0" destOrd="0" presId="urn:microsoft.com/office/officeart/2005/8/layout/bProcess4"/>
    <dgm:cxn modelId="{05B29815-4761-AD45-BB65-FBDF059E4B5F}" type="presParOf" srcId="{8CD04B9A-9AFE-4F4C-8090-CE37A407AA29}" destId="{DFE2498F-CC41-4CF0-9C99-6111BB823DFA}" srcOrd="1" destOrd="0" presId="urn:microsoft.com/office/officeart/2005/8/layout/bProcess4"/>
    <dgm:cxn modelId="{836FC623-E21A-9244-A57B-419B5FE01088}" type="presParOf" srcId="{F37A47A8-AF1B-443E-B02D-BBB08DCABBBC}" destId="{06AD0818-6823-447B-B744-C242A5799B62}" srcOrd="7" destOrd="0" presId="urn:microsoft.com/office/officeart/2005/8/layout/bProcess4"/>
    <dgm:cxn modelId="{50CA20DA-14CD-C849-8F1D-C1B11A2F6FE1}" type="presParOf" srcId="{F37A47A8-AF1B-443E-B02D-BBB08DCABBBC}" destId="{AC48F77D-31B9-4FE3-BCFC-4F1E6B65AE70}" srcOrd="8" destOrd="0" presId="urn:microsoft.com/office/officeart/2005/8/layout/bProcess4"/>
    <dgm:cxn modelId="{7F932009-D603-D243-81AC-0314BFCE8B10}" type="presParOf" srcId="{AC48F77D-31B9-4FE3-BCFC-4F1E6B65AE70}" destId="{F7772A94-B818-4EBC-A97F-152E484C3FBD}" srcOrd="0" destOrd="0" presId="urn:microsoft.com/office/officeart/2005/8/layout/bProcess4"/>
    <dgm:cxn modelId="{220F45BD-254E-8647-8053-1BC1237CA0F4}" type="presParOf" srcId="{AC48F77D-31B9-4FE3-BCFC-4F1E6B65AE70}" destId="{732428D0-7923-42FF-A5B8-B952C9DEF1F7}" srcOrd="1" destOrd="0" presId="urn:microsoft.com/office/officeart/2005/8/layout/bProcess4"/>
    <dgm:cxn modelId="{D6236A18-C98F-0E40-868A-BEA6A4721FDE}" type="presParOf" srcId="{F37A47A8-AF1B-443E-B02D-BBB08DCABBBC}" destId="{505EB68F-47C8-4466-87B2-E99C3937CC31}" srcOrd="9" destOrd="0" presId="urn:microsoft.com/office/officeart/2005/8/layout/bProcess4"/>
    <dgm:cxn modelId="{AD93D608-C372-1F42-A5E6-24F4060FA713}" type="presParOf" srcId="{F37A47A8-AF1B-443E-B02D-BBB08DCABBBC}" destId="{54230D85-7919-4F5B-A4CB-C3C2B67B371A}" srcOrd="10" destOrd="0" presId="urn:microsoft.com/office/officeart/2005/8/layout/bProcess4"/>
    <dgm:cxn modelId="{9A2E8872-D383-584D-A58C-572988FB6B22}" type="presParOf" srcId="{54230D85-7919-4F5B-A4CB-C3C2B67B371A}" destId="{1B3302AC-5D08-40E8-BB4D-CFC37B0639EE}" srcOrd="0" destOrd="0" presId="urn:microsoft.com/office/officeart/2005/8/layout/bProcess4"/>
    <dgm:cxn modelId="{88F8CC26-4246-6D49-8756-C078E78157D1}" type="presParOf" srcId="{54230D85-7919-4F5B-A4CB-C3C2B67B371A}" destId="{DACAE50B-488F-4388-B9B7-1A0A5E50E4EB}" srcOrd="1" destOrd="0" presId="urn:microsoft.com/office/officeart/2005/8/layout/bProcess4"/>
    <dgm:cxn modelId="{ECCAA331-DA38-6C45-A298-FA512C7A665F}" type="presParOf" srcId="{F37A47A8-AF1B-443E-B02D-BBB08DCABBBC}" destId="{32F5D86E-614E-4389-B8C6-DE554C0BE001}" srcOrd="11" destOrd="0" presId="urn:microsoft.com/office/officeart/2005/8/layout/bProcess4"/>
    <dgm:cxn modelId="{A9124CEE-0E94-D24D-86B6-1F218EAF917B}" type="presParOf" srcId="{F37A47A8-AF1B-443E-B02D-BBB08DCABBBC}" destId="{667FC8BF-E4E9-47AF-80D8-CFFE2B180FF6}" srcOrd="12" destOrd="0" presId="urn:microsoft.com/office/officeart/2005/8/layout/bProcess4"/>
    <dgm:cxn modelId="{BCCF264B-C99D-0444-B924-87E0F29C1BE7}" type="presParOf" srcId="{667FC8BF-E4E9-47AF-80D8-CFFE2B180FF6}" destId="{D93ADB3E-BEE6-4733-ADA6-79905F1BE105}" srcOrd="0" destOrd="0" presId="urn:microsoft.com/office/officeart/2005/8/layout/bProcess4"/>
    <dgm:cxn modelId="{6EE5E81B-2DDD-A740-8FF1-EAEA7E4BBA66}" type="presParOf" srcId="{667FC8BF-E4E9-47AF-80D8-CFFE2B180FF6}" destId="{B5D6024A-D0C0-4A22-9FB9-499B52E9C1FB}" srcOrd="1" destOrd="0" presId="urn:microsoft.com/office/officeart/2005/8/layout/bProcess4"/>
    <dgm:cxn modelId="{0A61B45C-7D21-2E43-89A9-4BBC9E34A9FE}" type="presParOf" srcId="{F37A47A8-AF1B-443E-B02D-BBB08DCABBBC}" destId="{A9674D39-101D-4E98-B0BE-D650C9732692}" srcOrd="13" destOrd="0" presId="urn:microsoft.com/office/officeart/2005/8/layout/bProcess4"/>
    <dgm:cxn modelId="{59816FA2-E02B-D743-B5B9-BEBDB174A0C0}" type="presParOf" srcId="{F37A47A8-AF1B-443E-B02D-BBB08DCABBBC}" destId="{DCBA25EB-B732-4D3A-BEC9-436334B30243}" srcOrd="14" destOrd="0" presId="urn:microsoft.com/office/officeart/2005/8/layout/bProcess4"/>
    <dgm:cxn modelId="{EEBB5D3E-D683-6C4A-BE4F-DBCC177253E3}" type="presParOf" srcId="{DCBA25EB-B732-4D3A-BEC9-436334B30243}" destId="{1E480AC7-3C6A-4F7A-B3EC-F02F9EA294BA}" srcOrd="0" destOrd="0" presId="urn:microsoft.com/office/officeart/2005/8/layout/bProcess4"/>
    <dgm:cxn modelId="{299FF7E5-3F15-4340-875A-7CE0CD9BF2AD}" type="presParOf" srcId="{DCBA25EB-B732-4D3A-BEC9-436334B30243}" destId="{A5A85F82-8C38-4AB1-B909-2CC23582EA16}" srcOrd="1" destOrd="0" presId="urn:microsoft.com/office/officeart/2005/8/layout/bProcess4"/>
    <dgm:cxn modelId="{B9B84B2C-DF30-004C-95EF-244466EBC399}" type="presParOf" srcId="{F37A47A8-AF1B-443E-B02D-BBB08DCABBBC}" destId="{3ED1AFFA-2BE2-4F9F-AC41-2E31D978A240}" srcOrd="15" destOrd="0" presId="urn:microsoft.com/office/officeart/2005/8/layout/bProcess4"/>
    <dgm:cxn modelId="{7A3BFA21-3CA8-C649-9E7D-9B801142099B}" type="presParOf" srcId="{F37A47A8-AF1B-443E-B02D-BBB08DCABBBC}" destId="{DF8444E8-00B8-43FA-AFAE-37697C9F6841}" srcOrd="16" destOrd="0" presId="urn:microsoft.com/office/officeart/2005/8/layout/bProcess4"/>
    <dgm:cxn modelId="{7778B846-AA17-394B-8A2B-AC5E748CC17F}" type="presParOf" srcId="{DF8444E8-00B8-43FA-AFAE-37697C9F6841}" destId="{2AE5D365-39C7-4135-BBAF-B65AF266C289}" srcOrd="0" destOrd="0" presId="urn:microsoft.com/office/officeart/2005/8/layout/bProcess4"/>
    <dgm:cxn modelId="{002E7D37-662E-9442-B7A4-3BFAE8570EFB}" type="presParOf" srcId="{DF8444E8-00B8-43FA-AFAE-37697C9F6841}" destId="{32FEC16C-AA45-4263-9C6D-D1EBA45499F1}" srcOrd="1" destOrd="0" presId="urn:microsoft.com/office/officeart/2005/8/layout/bProcess4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93C5F1-6497-4614-B312-C5B05BE05E19}">
      <dsp:nvSpPr>
        <dsp:cNvPr id="0" name=""/>
        <dsp:cNvSpPr/>
      </dsp:nvSpPr>
      <dsp:spPr>
        <a:xfrm rot="5400000">
          <a:off x="-362924" y="1182510"/>
          <a:ext cx="1604675" cy="193740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C1A6B6-6CFF-47F8-8201-09874C83057A}">
      <dsp:nvSpPr>
        <dsp:cNvPr id="0" name=""/>
        <dsp:cNvSpPr/>
      </dsp:nvSpPr>
      <dsp:spPr>
        <a:xfrm>
          <a:off x="3966" y="155079"/>
          <a:ext cx="2152668" cy="12916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Step 1.1 </a:t>
          </a:r>
        </a:p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Identify entity types</a:t>
          </a:r>
          <a:endParaRPr lang="en-US" sz="1500" kern="1200" baseline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796" y="192909"/>
        <a:ext cx="2077008" cy="1215941"/>
      </dsp:txXfrm>
    </dsp:sp>
    <dsp:sp modelId="{377B1DD9-E19F-460A-BD47-FB0DD206BB5D}">
      <dsp:nvSpPr>
        <dsp:cNvPr id="0" name=""/>
        <dsp:cNvSpPr/>
      </dsp:nvSpPr>
      <dsp:spPr>
        <a:xfrm rot="5400000">
          <a:off x="-362924" y="2797011"/>
          <a:ext cx="1604675" cy="193740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6CF68C-6599-4D5D-8CCC-880E3D02C07E}">
      <dsp:nvSpPr>
        <dsp:cNvPr id="0" name=""/>
        <dsp:cNvSpPr/>
      </dsp:nvSpPr>
      <dsp:spPr>
        <a:xfrm>
          <a:off x="3966" y="1769580"/>
          <a:ext cx="2152668" cy="12916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Step 1.2 </a:t>
          </a:r>
        </a:p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Identify relationship types</a:t>
          </a:r>
          <a:endParaRPr lang="en-US" sz="15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796" y="1807410"/>
        <a:ext cx="2077008" cy="1215941"/>
      </dsp:txXfrm>
    </dsp:sp>
    <dsp:sp modelId="{975E9306-D4B2-4A59-BFE0-99C029F3CCE4}">
      <dsp:nvSpPr>
        <dsp:cNvPr id="0" name=""/>
        <dsp:cNvSpPr/>
      </dsp:nvSpPr>
      <dsp:spPr>
        <a:xfrm>
          <a:off x="444326" y="3604262"/>
          <a:ext cx="2853223" cy="193740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2F1B2B-E997-4753-9C53-8644D207800F}">
      <dsp:nvSpPr>
        <dsp:cNvPr id="0" name=""/>
        <dsp:cNvSpPr/>
      </dsp:nvSpPr>
      <dsp:spPr>
        <a:xfrm>
          <a:off x="3966" y="3384082"/>
          <a:ext cx="2152668" cy="12916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Step 1.3  </a:t>
          </a:r>
        </a:p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Identify and associate attributes with entity or relationship types</a:t>
          </a:r>
          <a:endParaRPr lang="en-US" sz="15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796" y="3421912"/>
        <a:ext cx="2077008" cy="1215941"/>
      </dsp:txXfrm>
    </dsp:sp>
    <dsp:sp modelId="{06AD0818-6823-447B-B744-C242A5799B62}">
      <dsp:nvSpPr>
        <dsp:cNvPr id="0" name=""/>
        <dsp:cNvSpPr/>
      </dsp:nvSpPr>
      <dsp:spPr>
        <a:xfrm rot="16200000">
          <a:off x="2500124" y="2797011"/>
          <a:ext cx="1604675" cy="193740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E2498F-CC41-4CF0-9C99-6111BB823DFA}">
      <dsp:nvSpPr>
        <dsp:cNvPr id="0" name=""/>
        <dsp:cNvSpPr/>
      </dsp:nvSpPr>
      <dsp:spPr>
        <a:xfrm>
          <a:off x="2867015" y="3384082"/>
          <a:ext cx="2152668" cy="12916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Step 1.4  </a:t>
          </a:r>
        </a:p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Determine attribute domains</a:t>
          </a:r>
          <a:endParaRPr lang="en-US" sz="15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04845" y="3421912"/>
        <a:ext cx="2077008" cy="1215941"/>
      </dsp:txXfrm>
    </dsp:sp>
    <dsp:sp modelId="{505EB68F-47C8-4466-87B2-E99C3937CC31}">
      <dsp:nvSpPr>
        <dsp:cNvPr id="0" name=""/>
        <dsp:cNvSpPr/>
      </dsp:nvSpPr>
      <dsp:spPr>
        <a:xfrm rot="16200000">
          <a:off x="2500124" y="1182510"/>
          <a:ext cx="1604675" cy="193740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2428D0-7923-42FF-A5B8-B952C9DEF1F7}">
      <dsp:nvSpPr>
        <dsp:cNvPr id="0" name=""/>
        <dsp:cNvSpPr/>
      </dsp:nvSpPr>
      <dsp:spPr>
        <a:xfrm>
          <a:off x="2867015" y="1769580"/>
          <a:ext cx="2152668" cy="12916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Step 1.5  </a:t>
          </a:r>
        </a:p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Determine candidate and primary key attributes</a:t>
          </a:r>
          <a:endParaRPr lang="en-US" sz="15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04845" y="1807410"/>
        <a:ext cx="2077008" cy="1215941"/>
      </dsp:txXfrm>
    </dsp:sp>
    <dsp:sp modelId="{32F5D86E-614E-4389-B8C6-DE554C0BE001}">
      <dsp:nvSpPr>
        <dsp:cNvPr id="0" name=""/>
        <dsp:cNvSpPr/>
      </dsp:nvSpPr>
      <dsp:spPr>
        <a:xfrm>
          <a:off x="3307375" y="375259"/>
          <a:ext cx="2853223" cy="193740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CAE50B-488F-4388-B9B7-1A0A5E50E4EB}">
      <dsp:nvSpPr>
        <dsp:cNvPr id="0" name=""/>
        <dsp:cNvSpPr/>
      </dsp:nvSpPr>
      <dsp:spPr>
        <a:xfrm>
          <a:off x="2867015" y="155079"/>
          <a:ext cx="2152668" cy="12916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Step 1.6  </a:t>
          </a:r>
        </a:p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Consider use </a:t>
          </a:r>
          <a:r>
            <a:rPr lang="en-US" sz="15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of enhanced modeling concepts (optional step)</a:t>
          </a:r>
          <a:endParaRPr lang="en-US" sz="15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04845" y="192909"/>
        <a:ext cx="2077008" cy="1215941"/>
      </dsp:txXfrm>
    </dsp:sp>
    <dsp:sp modelId="{A9674D39-101D-4E98-B0BE-D650C9732692}">
      <dsp:nvSpPr>
        <dsp:cNvPr id="0" name=""/>
        <dsp:cNvSpPr/>
      </dsp:nvSpPr>
      <dsp:spPr>
        <a:xfrm rot="5400000">
          <a:off x="5363174" y="1182510"/>
          <a:ext cx="1604675" cy="193740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D6024A-D0C0-4A22-9FB9-499B52E9C1FB}">
      <dsp:nvSpPr>
        <dsp:cNvPr id="0" name=""/>
        <dsp:cNvSpPr/>
      </dsp:nvSpPr>
      <dsp:spPr>
        <a:xfrm>
          <a:off x="5730064" y="155079"/>
          <a:ext cx="2152668" cy="12916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Step 1.7   </a:t>
          </a:r>
        </a:p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Check model for redundancy</a:t>
          </a:r>
          <a:r>
            <a:rPr lang="en-GB" sz="15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15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67894" y="192909"/>
        <a:ext cx="2077008" cy="1215941"/>
      </dsp:txXfrm>
    </dsp:sp>
    <dsp:sp modelId="{3ED1AFFA-2BE2-4F9F-AC41-2E31D978A240}">
      <dsp:nvSpPr>
        <dsp:cNvPr id="0" name=""/>
        <dsp:cNvSpPr/>
      </dsp:nvSpPr>
      <dsp:spPr>
        <a:xfrm rot="5400000">
          <a:off x="5363174" y="2797011"/>
          <a:ext cx="1604675" cy="193740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A85F82-8C38-4AB1-B909-2CC23582EA16}">
      <dsp:nvSpPr>
        <dsp:cNvPr id="0" name=""/>
        <dsp:cNvSpPr/>
      </dsp:nvSpPr>
      <dsp:spPr>
        <a:xfrm>
          <a:off x="5730064" y="1769580"/>
          <a:ext cx="2152668" cy="12916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Step 1.8   </a:t>
          </a:r>
        </a:p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Validate local conceptual model against user transactions</a:t>
          </a:r>
          <a:r>
            <a:rPr lang="en-GB" sz="15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15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67894" y="1807410"/>
        <a:ext cx="2077008" cy="1215941"/>
      </dsp:txXfrm>
    </dsp:sp>
    <dsp:sp modelId="{32FEC16C-AA45-4263-9C6D-D1EBA45499F1}">
      <dsp:nvSpPr>
        <dsp:cNvPr id="0" name=""/>
        <dsp:cNvSpPr/>
      </dsp:nvSpPr>
      <dsp:spPr>
        <a:xfrm>
          <a:off x="5730064" y="3384082"/>
          <a:ext cx="2152668" cy="12916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Step 1.9   </a:t>
          </a:r>
        </a:p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Review local conceptual data model with user</a:t>
          </a:r>
          <a:endParaRPr lang="en-GB" sz="15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67894" y="3421912"/>
        <a:ext cx="2077008" cy="12159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93C5F1-6497-4614-B312-C5B05BE05E19}">
      <dsp:nvSpPr>
        <dsp:cNvPr id="0" name=""/>
        <dsp:cNvSpPr/>
      </dsp:nvSpPr>
      <dsp:spPr>
        <a:xfrm rot="5400000">
          <a:off x="-362924" y="1182510"/>
          <a:ext cx="1604675" cy="193740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C1A6B6-6CFF-47F8-8201-09874C83057A}">
      <dsp:nvSpPr>
        <dsp:cNvPr id="0" name=""/>
        <dsp:cNvSpPr/>
      </dsp:nvSpPr>
      <dsp:spPr>
        <a:xfrm>
          <a:off x="3966" y="155079"/>
          <a:ext cx="2152668" cy="12916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Step 1.1 </a:t>
          </a:r>
        </a:p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Identify entity types</a:t>
          </a:r>
          <a:endParaRPr lang="en-US" sz="1500" kern="1200" baseline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796" y="192909"/>
        <a:ext cx="2077008" cy="1215941"/>
      </dsp:txXfrm>
    </dsp:sp>
    <dsp:sp modelId="{377B1DD9-E19F-460A-BD47-FB0DD206BB5D}">
      <dsp:nvSpPr>
        <dsp:cNvPr id="0" name=""/>
        <dsp:cNvSpPr/>
      </dsp:nvSpPr>
      <dsp:spPr>
        <a:xfrm rot="5400000">
          <a:off x="-362924" y="2797011"/>
          <a:ext cx="1604675" cy="193740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6CF68C-6599-4D5D-8CCC-880E3D02C07E}">
      <dsp:nvSpPr>
        <dsp:cNvPr id="0" name=""/>
        <dsp:cNvSpPr/>
      </dsp:nvSpPr>
      <dsp:spPr>
        <a:xfrm>
          <a:off x="3966" y="1769580"/>
          <a:ext cx="2152668" cy="12916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Step 1.2 </a:t>
          </a:r>
        </a:p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Identify relationship types</a:t>
          </a:r>
          <a:endParaRPr lang="en-US" sz="15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796" y="1807410"/>
        <a:ext cx="2077008" cy="1215941"/>
      </dsp:txXfrm>
    </dsp:sp>
    <dsp:sp modelId="{975E9306-D4B2-4A59-BFE0-99C029F3CCE4}">
      <dsp:nvSpPr>
        <dsp:cNvPr id="0" name=""/>
        <dsp:cNvSpPr/>
      </dsp:nvSpPr>
      <dsp:spPr>
        <a:xfrm>
          <a:off x="444326" y="3604262"/>
          <a:ext cx="2853223" cy="193740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2F1B2B-E997-4753-9C53-8644D207800F}">
      <dsp:nvSpPr>
        <dsp:cNvPr id="0" name=""/>
        <dsp:cNvSpPr/>
      </dsp:nvSpPr>
      <dsp:spPr>
        <a:xfrm>
          <a:off x="3966" y="3384082"/>
          <a:ext cx="2152668" cy="12916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Step 1.3  </a:t>
          </a:r>
        </a:p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Identify and associate attributes with entity or relationship types</a:t>
          </a:r>
          <a:endParaRPr lang="en-US" sz="15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796" y="3421912"/>
        <a:ext cx="2077008" cy="1215941"/>
      </dsp:txXfrm>
    </dsp:sp>
    <dsp:sp modelId="{06AD0818-6823-447B-B744-C242A5799B62}">
      <dsp:nvSpPr>
        <dsp:cNvPr id="0" name=""/>
        <dsp:cNvSpPr/>
      </dsp:nvSpPr>
      <dsp:spPr>
        <a:xfrm rot="16200000">
          <a:off x="2500124" y="2797011"/>
          <a:ext cx="1604675" cy="193740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E2498F-CC41-4CF0-9C99-6111BB823DFA}">
      <dsp:nvSpPr>
        <dsp:cNvPr id="0" name=""/>
        <dsp:cNvSpPr/>
      </dsp:nvSpPr>
      <dsp:spPr>
        <a:xfrm>
          <a:off x="2867015" y="3384082"/>
          <a:ext cx="2152668" cy="12916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Step 1.4  </a:t>
          </a:r>
        </a:p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Determine attribute domains</a:t>
          </a:r>
          <a:endParaRPr lang="en-US" sz="15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04845" y="3421912"/>
        <a:ext cx="2077008" cy="1215941"/>
      </dsp:txXfrm>
    </dsp:sp>
    <dsp:sp modelId="{505EB68F-47C8-4466-87B2-E99C3937CC31}">
      <dsp:nvSpPr>
        <dsp:cNvPr id="0" name=""/>
        <dsp:cNvSpPr/>
      </dsp:nvSpPr>
      <dsp:spPr>
        <a:xfrm rot="16200000">
          <a:off x="2500124" y="1182510"/>
          <a:ext cx="1604675" cy="193740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2428D0-7923-42FF-A5B8-B952C9DEF1F7}">
      <dsp:nvSpPr>
        <dsp:cNvPr id="0" name=""/>
        <dsp:cNvSpPr/>
      </dsp:nvSpPr>
      <dsp:spPr>
        <a:xfrm>
          <a:off x="2867015" y="1769580"/>
          <a:ext cx="2152668" cy="12916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Step 1.5  </a:t>
          </a:r>
        </a:p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Determine candidate and primary key attributes</a:t>
          </a:r>
          <a:endParaRPr lang="en-US" sz="15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04845" y="1807410"/>
        <a:ext cx="2077008" cy="1215941"/>
      </dsp:txXfrm>
    </dsp:sp>
    <dsp:sp modelId="{32F5D86E-614E-4389-B8C6-DE554C0BE001}">
      <dsp:nvSpPr>
        <dsp:cNvPr id="0" name=""/>
        <dsp:cNvSpPr/>
      </dsp:nvSpPr>
      <dsp:spPr>
        <a:xfrm>
          <a:off x="3307375" y="375259"/>
          <a:ext cx="2853223" cy="193740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CAE50B-488F-4388-B9B7-1A0A5E50E4EB}">
      <dsp:nvSpPr>
        <dsp:cNvPr id="0" name=""/>
        <dsp:cNvSpPr/>
      </dsp:nvSpPr>
      <dsp:spPr>
        <a:xfrm>
          <a:off x="2867015" y="155079"/>
          <a:ext cx="2152668" cy="12916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Step 1.6  </a:t>
          </a:r>
        </a:p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Consider use </a:t>
          </a:r>
          <a:r>
            <a:rPr lang="en-US" sz="15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of enhanced modeling concepts (optional step)</a:t>
          </a:r>
          <a:endParaRPr lang="en-US" sz="15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04845" y="192909"/>
        <a:ext cx="2077008" cy="1215941"/>
      </dsp:txXfrm>
    </dsp:sp>
    <dsp:sp modelId="{A9674D39-101D-4E98-B0BE-D650C9732692}">
      <dsp:nvSpPr>
        <dsp:cNvPr id="0" name=""/>
        <dsp:cNvSpPr/>
      </dsp:nvSpPr>
      <dsp:spPr>
        <a:xfrm rot="5400000">
          <a:off x="5363174" y="1182510"/>
          <a:ext cx="1604675" cy="193740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D6024A-D0C0-4A22-9FB9-499B52E9C1FB}">
      <dsp:nvSpPr>
        <dsp:cNvPr id="0" name=""/>
        <dsp:cNvSpPr/>
      </dsp:nvSpPr>
      <dsp:spPr>
        <a:xfrm>
          <a:off x="5730064" y="155079"/>
          <a:ext cx="2152668" cy="12916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Step 1.7   </a:t>
          </a:r>
        </a:p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Check model for redundancy</a:t>
          </a:r>
          <a:r>
            <a:rPr lang="en-GB" sz="15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15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67894" y="192909"/>
        <a:ext cx="2077008" cy="1215941"/>
      </dsp:txXfrm>
    </dsp:sp>
    <dsp:sp modelId="{3ED1AFFA-2BE2-4F9F-AC41-2E31D978A240}">
      <dsp:nvSpPr>
        <dsp:cNvPr id="0" name=""/>
        <dsp:cNvSpPr/>
      </dsp:nvSpPr>
      <dsp:spPr>
        <a:xfrm rot="5400000">
          <a:off x="5363174" y="2797011"/>
          <a:ext cx="1604675" cy="193740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A85F82-8C38-4AB1-B909-2CC23582EA16}">
      <dsp:nvSpPr>
        <dsp:cNvPr id="0" name=""/>
        <dsp:cNvSpPr/>
      </dsp:nvSpPr>
      <dsp:spPr>
        <a:xfrm>
          <a:off x="5730064" y="1769580"/>
          <a:ext cx="2152668" cy="12916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Step 1.8   </a:t>
          </a:r>
        </a:p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Validate local conceptual model against user transactions</a:t>
          </a:r>
          <a:r>
            <a:rPr lang="en-GB" sz="15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15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67894" y="1807410"/>
        <a:ext cx="2077008" cy="1215941"/>
      </dsp:txXfrm>
    </dsp:sp>
    <dsp:sp modelId="{32FEC16C-AA45-4263-9C6D-D1EBA45499F1}">
      <dsp:nvSpPr>
        <dsp:cNvPr id="0" name=""/>
        <dsp:cNvSpPr/>
      </dsp:nvSpPr>
      <dsp:spPr>
        <a:xfrm>
          <a:off x="5730064" y="3384082"/>
          <a:ext cx="2152668" cy="12916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Step 1.9   </a:t>
          </a:r>
        </a:p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Review local conceptual data model with user</a:t>
          </a:r>
          <a:endParaRPr lang="en-GB" sz="15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67894" y="3421912"/>
        <a:ext cx="2077008" cy="12159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1CB005FD-FC8B-4FF4-955B-7EA50B8B0663}" type="datetimeFigureOut">
              <a:rPr lang="en-MY"/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MY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  <a:endParaRPr lang="en-US" noProof="0"/>
          </a:p>
          <a:p>
            <a:pPr lvl="1"/>
            <a:r>
              <a:rPr lang="en-US" noProof="0"/>
              <a:t>Second level</a:t>
            </a:r>
            <a:endParaRPr lang="en-US" noProof="0"/>
          </a:p>
          <a:p>
            <a:pPr lvl="2"/>
            <a:r>
              <a:rPr lang="en-US" noProof="0"/>
              <a:t>Third level</a:t>
            </a:r>
            <a:endParaRPr lang="en-US" noProof="0"/>
          </a:p>
          <a:p>
            <a:pPr lvl="3"/>
            <a:r>
              <a:rPr lang="en-US" noProof="0"/>
              <a:t>Fourth level</a:t>
            </a:r>
            <a:endParaRPr lang="en-US" noProof="0"/>
          </a:p>
          <a:p>
            <a:pPr lvl="4"/>
            <a:r>
              <a:rPr lang="en-US" noProof="0"/>
              <a:t>Fifth level</a:t>
            </a:r>
            <a:endParaRPr lang="en-MY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7D76A01-9653-4E88-A0A9-E9EA91B8AD2B}" type="slidenum">
              <a:rPr lang="en-MY"/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000" b="1">
                <a:solidFill>
                  <a:srgbClr val="830E3E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16F3A-8E45-47F2-ADFF-ACB43F5BEA3F}" type="datetime5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90488"/>
            <a:ext cx="4151086" cy="1762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SCSD2523 Database - Conceptual DB Design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02A6F-F68E-42AE-AE2F-753F71817D84}" type="slidenum">
              <a:rPr lang="en-US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8A484-A16C-4007-A2A4-891768454833}" type="datetime5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90488"/>
            <a:ext cx="4151086" cy="1762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SCSD2523 Database - Conceptual DB Design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4142B-9149-44AD-9D92-D86EB0C2BF77}" type="slidenum">
              <a:rPr lang="en-US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FCE21-E5C9-4D4A-A7D0-520C81396F9E}" type="datetime5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90488"/>
            <a:ext cx="4151086" cy="1762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SCSD2523 Database - Conceptual DB Design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1EE60-E854-4E7C-BF7C-54A65C2A0E64}" type="slidenum">
              <a:rPr lang="en-US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37F8E-6FDA-4BC9-B4BC-B6161C4152BB}" type="datetime5">
              <a:rPr lang="en-US" smtClean="0"/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EF2DB-3D68-4EFF-B92B-90C34555BE45}" type="slidenum">
              <a:rPr lang="en-US"/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90488"/>
            <a:ext cx="4151086" cy="176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830E3E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en-US"/>
              <a:t>SCSD2523 Database - Conceptual DB Design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49ADB-7B51-4832-A6A0-DD8E5B787441}" type="datetime5">
              <a:rPr lang="en-US" smtClean="0"/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D5586-745C-4D1D-AC0D-50A29C310C58}" type="slidenum">
              <a:rPr lang="en-US"/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90488"/>
            <a:ext cx="4151086" cy="176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830E3E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en-US"/>
              <a:t>SCSD2523 Database - Conceptual DB Design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1D86B-60E6-47F8-BED9-E700EF047EE8}" type="datetime5">
              <a:rPr lang="en-US" smtClean="0"/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69A2C-1C93-4A5E-AA86-D928C00BCD92}" type="slidenum">
              <a:rPr lang="en-US"/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90488"/>
            <a:ext cx="4151086" cy="176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830E3E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en-US"/>
              <a:t>SCSD2523 Database - Conceptual DB Design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E60A8-8905-4844-BE72-914AC71CFD6A}" type="datetime5">
              <a:rPr lang="en-US" smtClean="0"/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7D458-EF61-4B7E-AFE9-875D2476F532}" type="slidenum">
              <a:rPr lang="en-US"/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0" y="90488"/>
            <a:ext cx="4151086" cy="176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830E3E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en-US"/>
              <a:t>SCSD2523 Database - Conceptual DB Design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32C5E-00DC-4A0E-A5A1-1E36E152E918}" type="datetime5">
              <a:rPr lang="en-US" smtClean="0"/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95FEE-A042-4E46-858D-E255F286AFAD}" type="slidenum">
              <a:rPr lang="en-US"/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90488"/>
            <a:ext cx="4151086" cy="176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830E3E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en-US"/>
              <a:t>SCSD2523 Database - Conceptual DB Design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E611C-4392-43D5-9E1E-AA3859C5E067}" type="datetime5">
              <a:rPr lang="en-US" smtClean="0"/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2C836-3674-4059-90D2-D86E3DE58AF5}" type="slidenum">
              <a:rPr lang="en-US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90488"/>
            <a:ext cx="4151086" cy="176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830E3E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en-US"/>
              <a:t>SCSD2523 Database - Conceptual DB Design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B774B-F994-48B1-9A80-89129007E289}" type="datetime5">
              <a:rPr lang="en-US" smtClean="0"/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6BA56-7896-42D5-8307-DADE9CA6683E}" type="slidenum">
              <a:rPr lang="en-US"/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90488"/>
            <a:ext cx="4151086" cy="176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830E3E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en-US"/>
              <a:t>SCSD2523 Database - Conceptual DB Design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97775-9D2F-4EF1-BF82-1C1F0DD0BF31}" type="datetime5">
              <a:rPr lang="en-US" smtClean="0"/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12DB0-978D-4D16-877F-1B531896CD64}" type="slidenum">
              <a:rPr lang="en-US"/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90488"/>
            <a:ext cx="4151086" cy="176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830E3E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en-US"/>
              <a:t>SCSD2523 Database - Conceptual DB Design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582613"/>
            <a:ext cx="78867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1028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646238"/>
            <a:ext cx="78867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1457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FC972729-3423-4EA7-B779-E250B716113B}" type="datetime5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90488"/>
            <a:ext cx="4151086" cy="176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830E3E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en-US"/>
              <a:t>SCSD2523 Database - Conceptual DB Design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66963" y="6492875"/>
            <a:ext cx="6746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378DD1A9-E041-452A-A8AB-5B84301EF847}" type="slidenum">
              <a:rPr lang="en-US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rgbClr val="830E3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830E3E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830E3E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830E3E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830E3E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MY" altLang="en-US" sz="3200" dirty="0"/>
              <a:t>Database Design (Conceptual Design) </a:t>
            </a:r>
            <a:endParaRPr lang="en-MY" altLang="en-US" sz="3200" dirty="0"/>
          </a:p>
        </p:txBody>
      </p:sp>
      <p:sp>
        <p:nvSpPr>
          <p:cNvPr id="3075" name="Subtit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MY" altLang="en-US">
                <a:sym typeface="+mn-ea"/>
              </a:rPr>
              <a:t>SECD2523 Database</a:t>
            </a:r>
            <a:endParaRPr lang="en-MY" altLang="en-US"/>
          </a:p>
          <a:p>
            <a:pPr eaLnBrk="1" hangingPunct="1"/>
            <a:r>
              <a:rPr lang="en-MY" altLang="en-US">
                <a:sym typeface="+mn-ea"/>
              </a:rPr>
              <a:t>Semester 1 2020/2021</a:t>
            </a:r>
            <a:endParaRPr lang="en-MY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S3-Figure 14-0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745331" y="3246121"/>
            <a:ext cx="5653338" cy="30673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Conceptual Data Model Steps &amp; Output </a:t>
            </a:r>
            <a:r>
              <a:rPr lang="en-MY" sz="2400" dirty="0"/>
              <a:t>(2/14)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Step 1.2: </a:t>
            </a:r>
            <a:r>
              <a:rPr lang="en-US" b="1" u="sng" dirty="0">
                <a:solidFill>
                  <a:srgbClr val="0070C0"/>
                </a:solidFill>
              </a:rPr>
              <a:t>Identify relationship</a:t>
            </a:r>
            <a:r>
              <a:rPr lang="en-US" b="1" dirty="0">
                <a:solidFill>
                  <a:srgbClr val="0070C0"/>
                </a:solidFill>
              </a:rPr>
              <a:t> type between entities – show in ERM and Data Dictionary</a:t>
            </a:r>
            <a:endParaRPr lang="en-US" b="1" dirty="0">
              <a:solidFill>
                <a:srgbClr val="0070C0"/>
              </a:solidFill>
            </a:endParaRPr>
          </a:p>
          <a:p>
            <a:pPr lvl="1"/>
            <a:r>
              <a:rPr lang="en-US" dirty="0"/>
              <a:t>Example of ER diagram for Staff user views of </a:t>
            </a:r>
            <a:r>
              <a:rPr lang="en-US" i="1" dirty="0" err="1"/>
              <a:t>DreamHome</a:t>
            </a:r>
            <a:r>
              <a:rPr lang="en-US" dirty="0"/>
              <a:t> (Figure below)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937F8E-6FDA-4BC9-B4BC-B6161C4152BB}" type="datetime5">
              <a:rPr lang="en-US" smtClean="0"/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485581" y="5922319"/>
            <a:ext cx="10297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2000" b="1" dirty="0">
                <a:solidFill>
                  <a:srgbClr val="830E3E"/>
                </a:solidFill>
              </a:rPr>
              <a:t>Figure 2</a:t>
            </a:r>
            <a:endParaRPr lang="en-US" sz="2000" b="1" dirty="0">
              <a:solidFill>
                <a:srgbClr val="830E3E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Data Model Steps &amp; Output </a:t>
            </a:r>
            <a:r>
              <a:rPr lang="en-US" sz="2400" dirty="0"/>
              <a:t>(3/14)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of the data dictionary for the Staff of </a:t>
            </a:r>
            <a:r>
              <a:rPr lang="en-US" i="1" dirty="0" err="1"/>
              <a:t>DreamHome</a:t>
            </a:r>
            <a:r>
              <a:rPr lang="en-US" dirty="0"/>
              <a:t> showing the description of relationship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937F8E-6FDA-4BC9-B4BC-B6161C4152BB}" type="datetime5">
              <a:rPr lang="en-US" smtClean="0"/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</a:fld>
            <a:endParaRPr lang="en-US" dirty="0"/>
          </a:p>
        </p:txBody>
      </p:sp>
      <p:pic>
        <p:nvPicPr>
          <p:cNvPr id="7" name="Picture 6" descr="DS3-Figure 14-0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992338"/>
            <a:ext cx="7886700" cy="2597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485581" y="5189461"/>
            <a:ext cx="10297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2000" b="1" dirty="0">
                <a:solidFill>
                  <a:srgbClr val="830E3E"/>
                </a:solidFill>
              </a:rPr>
              <a:t>Figure 3</a:t>
            </a:r>
            <a:endParaRPr lang="en-US" sz="2000" b="1" dirty="0">
              <a:solidFill>
                <a:srgbClr val="830E3E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Data Model Steps &amp; Output </a:t>
            </a:r>
            <a:r>
              <a:rPr lang="en-US" sz="2400" dirty="0"/>
              <a:t>(4/14)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Step 1.3: Identify and associate attributes with entity or relationship types</a:t>
            </a:r>
            <a:endParaRPr lang="en-US" b="1" dirty="0">
              <a:solidFill>
                <a:srgbClr val="0070C0"/>
              </a:solidFill>
            </a:endParaRPr>
          </a:p>
          <a:p>
            <a:pPr lvl="1"/>
            <a:r>
              <a:rPr lang="en-US" dirty="0"/>
              <a:t>To identify and associate attributes with the appropriate entity or relationship types and document the details of each attribute.</a:t>
            </a:r>
            <a:endParaRPr lang="en-US" dirty="0"/>
          </a:p>
          <a:p>
            <a:pPr lvl="1"/>
            <a:r>
              <a:rPr lang="en-US" dirty="0"/>
              <a:t>How?</a:t>
            </a:r>
            <a:endParaRPr lang="en-US" dirty="0"/>
          </a:p>
          <a:p>
            <a:pPr lvl="2"/>
            <a:r>
              <a:rPr lang="en-US" dirty="0"/>
              <a:t>Ask question: What information are we required to hold on each entity or attribute?</a:t>
            </a:r>
            <a:endParaRPr lang="en-US" dirty="0"/>
          </a:p>
          <a:p>
            <a:pPr lvl="2"/>
            <a:r>
              <a:rPr lang="en-US" dirty="0"/>
              <a:t>Answer can be found in system’s specification and/or from users</a:t>
            </a:r>
            <a:endParaRPr lang="en-US" dirty="0"/>
          </a:p>
          <a:p>
            <a:pPr lvl="1"/>
            <a:r>
              <a:rPr lang="en-US" dirty="0"/>
              <a:t>Determine attributes classifications: composite, single, multi-valued, derived</a:t>
            </a:r>
            <a:endParaRPr lang="en-US" dirty="0"/>
          </a:p>
          <a:p>
            <a:pPr lvl="1"/>
            <a:r>
              <a:rPr lang="en-US" dirty="0"/>
              <a:t>Document the identified attributes (refer next slide)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937F8E-6FDA-4BC9-B4BC-B6161C4152BB}" type="datetime5">
              <a:rPr lang="en-US" smtClean="0"/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Data Model Steps &amp; Output </a:t>
            </a:r>
            <a:r>
              <a:rPr lang="en-US" sz="2400" dirty="0"/>
              <a:t>(5/14)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of data dictionary for Staff of </a:t>
            </a:r>
            <a:r>
              <a:rPr lang="en-US" i="1" dirty="0" err="1"/>
              <a:t>DreamHome</a:t>
            </a:r>
            <a:r>
              <a:rPr lang="en-US" dirty="0"/>
              <a:t> showing the description of attributes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937F8E-6FDA-4BC9-B4BC-B6161C4152BB}" type="datetime5">
              <a:rPr lang="en-US" smtClean="0"/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</a:fld>
            <a:endParaRPr lang="en-US" dirty="0"/>
          </a:p>
        </p:txBody>
      </p:sp>
      <p:pic>
        <p:nvPicPr>
          <p:cNvPr id="7" name="Picture 6" descr="DS3-Figure 14-0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594422"/>
            <a:ext cx="7886700" cy="281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365265" y="5011707"/>
            <a:ext cx="10297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2000" b="1" dirty="0">
                <a:solidFill>
                  <a:srgbClr val="830E3E"/>
                </a:solidFill>
              </a:rPr>
              <a:t>Figure 4</a:t>
            </a:r>
            <a:endParaRPr lang="en-US" sz="2000" b="1" dirty="0">
              <a:solidFill>
                <a:srgbClr val="830E3E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Data Model Steps &amp; Output </a:t>
            </a:r>
            <a:r>
              <a:rPr lang="en-US" sz="2400" dirty="0"/>
              <a:t>(6/14)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Step 1.4: Determine attribute domains</a:t>
            </a:r>
            <a:endParaRPr lang="en-US" b="1" dirty="0">
              <a:solidFill>
                <a:srgbClr val="0070C0"/>
              </a:solidFill>
            </a:endParaRPr>
          </a:p>
          <a:p>
            <a:pPr lvl="1"/>
            <a:r>
              <a:rPr lang="en-US" dirty="0"/>
              <a:t>To determine domains for the attributes and document the details of each domain</a:t>
            </a:r>
            <a:endParaRPr lang="en-US" dirty="0"/>
          </a:p>
          <a:p>
            <a:pPr lvl="1"/>
            <a:r>
              <a:rPr lang="en-US" dirty="0"/>
              <a:t>Example:</a:t>
            </a:r>
            <a:endParaRPr lang="en-US" dirty="0"/>
          </a:p>
          <a:p>
            <a:pPr lvl="2"/>
            <a:r>
              <a:rPr lang="en-US" dirty="0"/>
              <a:t>“sex” attribute of the “Staff” entity as being either “M” or “F”. The domain of this attribute is a single character string consisting of values “M” or “F”.</a:t>
            </a:r>
            <a:endParaRPr lang="en-US" dirty="0"/>
          </a:p>
          <a:p>
            <a:pPr lvl="1"/>
            <a:r>
              <a:rPr lang="en-US" dirty="0"/>
              <a:t>The domains for each attributes includes:</a:t>
            </a:r>
            <a:endParaRPr lang="en-US" dirty="0"/>
          </a:p>
          <a:p>
            <a:pPr lvl="2"/>
            <a:r>
              <a:rPr lang="en-US" dirty="0"/>
              <a:t>Allowable set of values for attributes</a:t>
            </a:r>
            <a:endParaRPr lang="en-US" dirty="0"/>
          </a:p>
          <a:p>
            <a:pPr lvl="2"/>
            <a:r>
              <a:rPr lang="en-US" dirty="0"/>
              <a:t>Sizes and format of the attribute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937F8E-6FDA-4BC9-B4BC-B6161C4152BB}" type="datetime5">
              <a:rPr lang="en-US" smtClean="0"/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Data Model Steps &amp; Output </a:t>
            </a:r>
            <a:r>
              <a:rPr lang="en-US" sz="2400" dirty="0"/>
              <a:t>(7/14)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Step 1.5: Determine candidate and primary key</a:t>
            </a:r>
            <a:endParaRPr lang="en-US" b="1" dirty="0">
              <a:solidFill>
                <a:srgbClr val="0070C0"/>
              </a:solidFill>
            </a:endParaRPr>
          </a:p>
          <a:p>
            <a:pPr lvl="1"/>
            <a:r>
              <a:rPr lang="en-US" dirty="0"/>
              <a:t>To identify the candidate key(s) for each entity and if there is more than one candidate key, choose one to be the primary key.</a:t>
            </a:r>
            <a:endParaRPr lang="en-US" dirty="0"/>
          </a:p>
          <a:p>
            <a:pPr lvl="1"/>
            <a:r>
              <a:rPr lang="en-US" dirty="0"/>
              <a:t>Use following guidelines to help make the selection:</a:t>
            </a:r>
            <a:endParaRPr lang="en-US" dirty="0"/>
          </a:p>
          <a:p>
            <a:pPr lvl="2"/>
            <a:r>
              <a:rPr lang="en-US" dirty="0"/>
              <a:t>The candidate key with minimal set of attributes</a:t>
            </a:r>
            <a:endParaRPr lang="en-US" dirty="0"/>
          </a:p>
          <a:p>
            <a:pPr lvl="2"/>
            <a:r>
              <a:rPr lang="en-US" dirty="0"/>
              <a:t>The candidate key that is least likely to have its values changed</a:t>
            </a:r>
            <a:endParaRPr lang="en-US" dirty="0"/>
          </a:p>
          <a:p>
            <a:pPr lvl="2"/>
            <a:r>
              <a:rPr lang="en-US" dirty="0"/>
              <a:t>The candidate key with fewest characters (textual attributes)</a:t>
            </a:r>
            <a:endParaRPr lang="en-US" dirty="0"/>
          </a:p>
          <a:p>
            <a:pPr lvl="2"/>
            <a:r>
              <a:rPr lang="en-US" dirty="0"/>
              <a:t>The candidate key with smallest maximum value (numerical attributes)</a:t>
            </a:r>
            <a:endParaRPr lang="en-US" dirty="0"/>
          </a:p>
          <a:p>
            <a:pPr lvl="2"/>
            <a:r>
              <a:rPr lang="en-US" dirty="0"/>
              <a:t>The candidate key that is easiest to use from the users’ point of view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937F8E-6FDA-4BC9-B4BC-B6161C4152BB}" type="datetime5">
              <a:rPr lang="en-US" smtClean="0"/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Data Model Steps &amp; Output </a:t>
            </a:r>
            <a:r>
              <a:rPr lang="en-US" sz="2400" dirty="0"/>
              <a:t>(8/14)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of ER diagram for Staff user view of </a:t>
            </a:r>
            <a:r>
              <a:rPr lang="en-US" i="1" dirty="0" err="1"/>
              <a:t>DreamHome</a:t>
            </a:r>
            <a:r>
              <a:rPr lang="en-US" dirty="0"/>
              <a:t> with primary key added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937F8E-6FDA-4BC9-B4BC-B6161C4152BB}" type="datetime5">
              <a:rPr lang="en-US" smtClean="0"/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</a:fld>
            <a:endParaRPr lang="en-US" dirty="0"/>
          </a:p>
        </p:txBody>
      </p:sp>
      <p:pic>
        <p:nvPicPr>
          <p:cNvPr id="7" name="Picture 6" descr="DS3-Figure 14-0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670" y="2505144"/>
            <a:ext cx="6202659" cy="3770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774338" y="5826065"/>
            <a:ext cx="10297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2000" b="1" dirty="0">
                <a:solidFill>
                  <a:srgbClr val="830E3E"/>
                </a:solidFill>
              </a:rPr>
              <a:t>Figure 5</a:t>
            </a:r>
            <a:endParaRPr lang="en-US" sz="2000" b="1" dirty="0">
              <a:solidFill>
                <a:srgbClr val="830E3E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S3-Figure 14-0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50" y="2211716"/>
            <a:ext cx="6064258" cy="4281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Data Model Steps &amp; Output </a:t>
            </a:r>
            <a:r>
              <a:rPr lang="en-US" sz="2400" dirty="0"/>
              <a:t>(9/14)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Step 1.6: Consider use of enhanced modelling concepts (optional step)</a:t>
            </a:r>
            <a:endParaRPr lang="en-US" b="1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937F8E-6FDA-4BC9-B4BC-B6161C4152BB}" type="datetime5">
              <a:rPr lang="en-US" smtClean="0"/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91925" y="2459504"/>
            <a:ext cx="29500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dirty="0"/>
              <a:t>Example of ER diagram for Staff user view of </a:t>
            </a:r>
            <a:r>
              <a:rPr lang="en-MY" sz="2800" i="1" dirty="0" err="1"/>
              <a:t>DreamHome</a:t>
            </a:r>
            <a:r>
              <a:rPr lang="en-MY" sz="2800" dirty="0"/>
              <a:t> with specialization / generalization</a:t>
            </a:r>
            <a:endParaRPr lang="en-MY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774338" y="5826065"/>
            <a:ext cx="10297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2000" b="1" dirty="0">
                <a:solidFill>
                  <a:srgbClr val="830E3E"/>
                </a:solidFill>
              </a:rPr>
              <a:t>Figure 6</a:t>
            </a:r>
            <a:endParaRPr lang="en-US" sz="2000" b="1" dirty="0">
              <a:solidFill>
                <a:srgbClr val="830E3E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2613"/>
            <a:ext cx="7886700" cy="927100"/>
          </a:xfrm>
        </p:spPr>
        <p:txBody>
          <a:bodyPr/>
          <a:lstStyle/>
          <a:p>
            <a:r>
              <a:rPr lang="en-US" dirty="0"/>
              <a:t>Conceptual Data Model Steps &amp; Output </a:t>
            </a:r>
            <a:r>
              <a:rPr lang="en-US" sz="2400" dirty="0"/>
              <a:t>(11/14)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Step 1.7: Check model for redundancy</a:t>
            </a:r>
            <a:endParaRPr lang="en-US" b="1" dirty="0">
              <a:solidFill>
                <a:srgbClr val="0070C0"/>
              </a:solidFill>
            </a:endParaRPr>
          </a:p>
          <a:p>
            <a:pPr lvl="1"/>
            <a:r>
              <a:rPr lang="en-US" dirty="0"/>
              <a:t>To check for the presence of any redundancy in the model.</a:t>
            </a:r>
            <a:endParaRPr lang="en-US" dirty="0"/>
          </a:p>
          <a:p>
            <a:pPr lvl="1"/>
            <a:r>
              <a:rPr lang="en-US" dirty="0"/>
              <a:t>Activities in this step are:</a:t>
            </a:r>
            <a:endParaRPr lang="en-US" dirty="0"/>
          </a:p>
          <a:p>
            <a:pPr lvl="2"/>
            <a:r>
              <a:rPr lang="en-US" dirty="0"/>
              <a:t>Re-examine one to one (1:1) relationships.</a:t>
            </a:r>
            <a:endParaRPr lang="en-US" dirty="0"/>
          </a:p>
          <a:p>
            <a:pPr lvl="3"/>
            <a:r>
              <a:rPr lang="en-US" dirty="0"/>
              <a:t>Example: Staff and employee that are actually the same. In this case two entities should be merged.</a:t>
            </a:r>
            <a:endParaRPr lang="en-US" dirty="0"/>
          </a:p>
          <a:p>
            <a:pPr lvl="2"/>
            <a:r>
              <a:rPr lang="en-US" dirty="0"/>
              <a:t>Remove redundant relationships.</a:t>
            </a:r>
            <a:endParaRPr lang="en-US" dirty="0"/>
          </a:p>
          <a:p>
            <a:pPr lvl="2"/>
            <a:r>
              <a:rPr lang="en-US" dirty="0"/>
              <a:t>Consider time dimension.</a:t>
            </a:r>
            <a:endParaRPr lang="en-US" dirty="0"/>
          </a:p>
          <a:p>
            <a:pPr lvl="3"/>
            <a:r>
              <a:rPr lang="en-US" dirty="0"/>
              <a:t>Example: </a:t>
            </a:r>
            <a:r>
              <a:rPr lang="en-US"/>
              <a:t>Slide 19 </a:t>
            </a:r>
            <a:r>
              <a:rPr lang="en-US" dirty="0"/>
              <a:t>shows the relationships between Man, Woman and Child. Consider the situation</a:t>
            </a:r>
            <a:endParaRPr lang="en-US" dirty="0"/>
          </a:p>
          <a:p>
            <a:pPr lvl="2"/>
            <a:r>
              <a:rPr lang="en-US" dirty="0"/>
              <a:t>It is important to examine the meaning of each relationship between entities when assessing redundancy.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937F8E-6FDA-4BC9-B4BC-B6161C4152BB}" type="datetime5">
              <a:rPr lang="en-US" smtClean="0"/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Data Model Steps &amp; Output </a:t>
            </a:r>
            <a:r>
              <a:rPr lang="en-US" sz="2400" dirty="0"/>
              <a:t>(12/14)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Example of non-redundant relationship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937F8E-6FDA-4BC9-B4BC-B6161C4152BB}" type="datetime5">
              <a:rPr lang="en-US" smtClean="0"/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</a:fld>
            <a:endParaRPr lang="en-US" dirty="0"/>
          </a:p>
        </p:txBody>
      </p:sp>
      <p:pic>
        <p:nvPicPr>
          <p:cNvPr id="7" name="Picture 6" descr="DS3-Figure 14-0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2374447"/>
            <a:ext cx="6527800" cy="3802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Learning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At the end of the topic, students will be able to:</a:t>
            </a:r>
            <a:endParaRPr lang="en-MY" dirty="0"/>
          </a:p>
          <a:p>
            <a:pPr lvl="1"/>
            <a:r>
              <a:rPr lang="en-US" dirty="0"/>
              <a:t>Define the activities and deliverables in the main phases of database design: conceptual, logical and physical design</a:t>
            </a:r>
            <a:endParaRPr lang="en-US" dirty="0"/>
          </a:p>
          <a:p>
            <a:pPr lvl="1"/>
            <a:r>
              <a:rPr lang="en-US" dirty="0"/>
              <a:t>Build a conceptual data model based on information given in a view of the enterprise using ER Modeling</a:t>
            </a:r>
            <a:endParaRPr lang="en-US" dirty="0"/>
          </a:p>
          <a:p>
            <a:pPr lvl="1"/>
            <a:r>
              <a:rPr lang="en-US" dirty="0"/>
              <a:t>Validate result of conceptual model to ensure it is a true and accurate representation of a view of the enterprise. </a:t>
            </a:r>
            <a:endParaRPr lang="en-US" dirty="0"/>
          </a:p>
          <a:p>
            <a:pPr lvl="1"/>
            <a:r>
              <a:rPr lang="en-US" dirty="0"/>
              <a:t>Document the process of conceptual database design.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68B500-59B4-4976-BECB-CDF7543D4815}" type="datetime5">
              <a:rPr lang="en-US" smtClean="0"/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Data Model Steps &amp; Output </a:t>
            </a:r>
            <a:r>
              <a:rPr lang="en-US" sz="2400" dirty="0"/>
              <a:t>(13/14)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Step 1.8: Validate local conceptual model against user transactions</a:t>
            </a:r>
            <a:endParaRPr lang="en-US" b="1" dirty="0">
              <a:solidFill>
                <a:srgbClr val="0070C0"/>
              </a:solidFill>
            </a:endParaRPr>
          </a:p>
          <a:p>
            <a:pPr lvl="1"/>
            <a:r>
              <a:rPr lang="en-US" dirty="0"/>
              <a:t>To ensure that the model supports the transactions  required by the view.</a:t>
            </a:r>
            <a:endParaRPr lang="en-US" dirty="0"/>
          </a:p>
          <a:p>
            <a:pPr lvl="1"/>
            <a:r>
              <a:rPr lang="en-US" dirty="0"/>
              <a:t>Two approaches:</a:t>
            </a:r>
            <a:endParaRPr lang="en-US" dirty="0"/>
          </a:p>
          <a:p>
            <a:pPr lvl="2"/>
            <a:r>
              <a:rPr lang="en-US" dirty="0"/>
              <a:t>Describing transactions.</a:t>
            </a:r>
            <a:br>
              <a:rPr lang="en-US" dirty="0"/>
            </a:br>
            <a:r>
              <a:rPr lang="en-US" dirty="0"/>
              <a:t>Example: Transaction (d) – List the details of properties managed by a named member of staff at the branch.</a:t>
            </a:r>
            <a:endParaRPr lang="en-US" dirty="0"/>
          </a:p>
          <a:p>
            <a:pPr lvl="2"/>
            <a:r>
              <a:rPr lang="en-US" dirty="0"/>
              <a:t>Using transaction pathways.</a:t>
            </a:r>
            <a:br>
              <a:rPr lang="en-US" dirty="0"/>
            </a:br>
            <a:r>
              <a:rPr lang="en-US" dirty="0"/>
              <a:t>Example: Refer next slide.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937F8E-6FDA-4BC9-B4BC-B6161C4152BB}" type="datetime5">
              <a:rPr lang="en-US" smtClean="0"/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Data Model Steps &amp; Output </a:t>
            </a:r>
            <a:r>
              <a:rPr lang="en-US" sz="2400" dirty="0"/>
              <a:t>(14/14)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of using pathway to check the model supports the user transaction for Staff user view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937F8E-6FDA-4BC9-B4BC-B6161C4152BB}" type="datetime5">
              <a:rPr lang="en-US" smtClean="0"/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</a:fld>
            <a:endParaRPr lang="en-US" dirty="0"/>
          </a:p>
        </p:txBody>
      </p:sp>
      <p:pic>
        <p:nvPicPr>
          <p:cNvPr id="7" name="Picture 6" descr="DS3-Figure 14-0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3" y="2502568"/>
            <a:ext cx="6004017" cy="3832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341211" y="5782400"/>
            <a:ext cx="10297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2000" b="1" dirty="0">
                <a:solidFill>
                  <a:srgbClr val="830E3E"/>
                </a:solidFill>
              </a:rPr>
              <a:t>Figure 7</a:t>
            </a:r>
            <a:endParaRPr lang="en-US" sz="2000" b="1" dirty="0">
              <a:solidFill>
                <a:srgbClr val="830E3E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(1/2)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937F8E-6FDA-4BC9-B4BC-B6161C4152BB}" type="datetime5">
              <a:rPr lang="en-US" smtClean="0"/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</a:fld>
            <a:endParaRPr lang="en-US" dirty="0"/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idx="1"/>
          </p:nvPr>
        </p:nvGraphicFramePr>
        <p:xfrm>
          <a:off x="628650" y="1346200"/>
          <a:ext cx="7886700" cy="4830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Summary (2/2)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937F8E-6FDA-4BC9-B4BC-B6161C4152BB}" type="datetime5">
              <a:rPr lang="en-US" smtClean="0"/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</a:fld>
            <a:endParaRPr lang="en-US" dirty="0"/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3657620"/>
        </p:xfrm>
        <a:graphic>
          <a:graphicData uri="http://schemas.openxmlformats.org/drawingml/2006/table">
            <a:tbl>
              <a:tblPr/>
              <a:tblGrid>
                <a:gridCol w="999553"/>
                <a:gridCol w="6887147"/>
              </a:tblGrid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charset="0"/>
                          <a:ea typeface="MS PGothic" panose="020B0600070205080204" charset="-128"/>
                        </a:rPr>
                        <a:t>Steps</a:t>
                      </a: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charset="0"/>
                        <a:ea typeface="MS PGothic" panose="020B0600070205080204" charset="-128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charset="0"/>
                          <a:ea typeface="MS PGothic" panose="020B0600070205080204" charset="-128"/>
                        </a:rPr>
                        <a:t>Output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charset="0"/>
                        <a:ea typeface="MS PGothic" panose="020B0600070205080204" charset="-128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ea typeface="MS PGothic" panose="020B0600070205080204" charset="-128"/>
                        </a:rPr>
                        <a:t>1.1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charset="0"/>
                        <a:ea typeface="MS PGothic" panose="020B0600070205080204" charset="-128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ea typeface="MS PGothic" panose="020B0600070205080204" charset="-128"/>
                        </a:rPr>
                        <a:t>List of entities 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ea typeface="MS PGothic" panose="020B0600070205080204" charset="-128"/>
                          <a:sym typeface="Wingdings" panose="05000000000000000000" pitchFamily="2" charset="2"/>
                        </a:rPr>
                        <a:t> initial data dictionary (DD - Fig 1)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charset="0"/>
                        <a:ea typeface="MS PGothic" panose="020B0600070205080204" charset="-128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ea typeface="MS PGothic" panose="020B0600070205080204" charset="-128"/>
                        </a:rPr>
                        <a:t>1.2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charset="0"/>
                        <a:ea typeface="MS PGothic" panose="020B0600070205080204" charset="-128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ea typeface="MS PGothic" panose="020B0600070205080204" charset="-128"/>
                        </a:rPr>
                        <a:t>Relationships between entities 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ea typeface="MS PGothic" panose="020B0600070205080204" charset="-128"/>
                          <a:sym typeface="Wingdings" panose="05000000000000000000" pitchFamily="2" charset="2"/>
                        </a:rPr>
                        <a:t> ERD (entity, relationship and multiplicity constraints are shown (Fig 2); a more complete  DD (Fig 3)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charset="0"/>
                        <a:ea typeface="MS PGothic" panose="020B0600070205080204" charset="-128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ea typeface="MS PGothic" panose="020B0600070205080204" charset="-128"/>
                        </a:rPr>
                        <a:t>1.3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charset="0"/>
                        <a:ea typeface="MS PGothic" panose="020B0600070205080204" charset="-128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ea typeface="MS PGothic" panose="020B0600070205080204" charset="-128"/>
                        </a:rPr>
                        <a:t>Attributes belong to entities &amp; relationships 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ea typeface="MS PGothic" panose="020B0600070205080204" charset="-128"/>
                          <a:sym typeface="Wingdings" panose="05000000000000000000" pitchFamily="2" charset="2"/>
                        </a:rPr>
                        <a:t>DD (Fig 4)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charset="0"/>
                        <a:ea typeface="MS PGothic" panose="020B0600070205080204" charset="-128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ea typeface="MS PGothic" panose="020B0600070205080204" charset="-128"/>
                        </a:rPr>
                        <a:t>1.4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charset="0"/>
                        <a:ea typeface="MS PGothic" panose="020B0600070205080204" charset="-128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ea typeface="MS PGothic" panose="020B0600070205080204" charset="-128"/>
                        </a:rPr>
                        <a:t>Domain for each attribute 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ea typeface="MS PGothic" panose="020B0600070205080204" charset="-128"/>
                          <a:sym typeface="Wingdings" panose="05000000000000000000" pitchFamily="2" charset="2"/>
                        </a:rPr>
                        <a:t> a more complete DD 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charset="0"/>
                        <a:ea typeface="MS PGothic" panose="020B0600070205080204" charset="-128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ea typeface="MS PGothic" panose="020B0600070205080204" charset="-128"/>
                        </a:rPr>
                        <a:t>1.5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charset="0"/>
                        <a:ea typeface="MS PGothic" panose="020B0600070205080204" charset="-128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ea typeface="MS PGothic" panose="020B0600070205080204" charset="-128"/>
                        </a:rPr>
                        <a:t>Candidate keys and primary keys for every entity 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ea typeface="MS PGothic" panose="020B0600070205080204" charset="-128"/>
                          <a:sym typeface="Wingdings" panose="05000000000000000000" pitchFamily="2" charset="2"/>
                        </a:rPr>
                        <a:t> ERD with PK (Fig 5)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charset="0"/>
                        <a:ea typeface="MS PGothic" panose="020B0600070205080204" charset="-128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ea typeface="MS PGothic" panose="020B0600070205080204" charset="-128"/>
                        </a:rPr>
                        <a:t>1.6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charset="0"/>
                        <a:ea typeface="MS PGothic" panose="020B0600070205080204" charset="-128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ea typeface="MS PGothic" panose="020B0600070205080204" charset="-128"/>
                        </a:rPr>
                        <a:t>ERD or Enhance ERD (EERD – Fig 6)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charset="0"/>
                        <a:ea typeface="MS PGothic" panose="020B0600070205080204" charset="-128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ea typeface="MS PGothic" panose="020B0600070205080204" charset="-128"/>
                        </a:rPr>
                        <a:t>1.7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charset="0"/>
                        <a:ea typeface="MS PGothic" panose="020B0600070205080204" charset="-128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ea typeface="MS PGothic" panose="020B0600070205080204" charset="-128"/>
                        </a:rPr>
                        <a:t>Revised ERD/EERD with no redundancies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charset="0"/>
                        <a:ea typeface="MS PGothic" panose="020B0600070205080204" charset="-128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ea typeface="MS PGothic" panose="020B0600070205080204" charset="-128"/>
                        </a:rPr>
                        <a:t>1.8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charset="0"/>
                        <a:ea typeface="MS PGothic" panose="020B0600070205080204" charset="-128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ea typeface="MS PGothic" panose="020B0600070205080204" charset="-128"/>
                        </a:rPr>
                        <a:t>Validated (against user transactions ) ERD/EERD  with pathways(Fig 7)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charset="0"/>
                        <a:ea typeface="MS PGothic" panose="020B0600070205080204" charset="-128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ea typeface="MS PGothic" panose="020B0600070205080204" charset="-128"/>
                        </a:rPr>
                        <a:t>1.9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charset="0"/>
                        <a:ea typeface="MS PGothic" panose="020B0600070205080204" charset="-128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ea typeface="MS PGothic" panose="020B0600070205080204" charset="-128"/>
                        </a:rPr>
                        <a:t>Reviewed (with users) ERD/EERD 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charset="0"/>
                        <a:ea typeface="MS PGothic" panose="020B0600070205080204" charset="-128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9232" y="1646238"/>
            <a:ext cx="8205536" cy="13135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Design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Structured approach that uses procedures, techniques, tools, and documentation aids to support and facilitate the process of design.</a:t>
            </a:r>
            <a:endParaRPr lang="en-US" dirty="0"/>
          </a:p>
          <a:p>
            <a:r>
              <a:rPr lang="en-US" dirty="0"/>
              <a:t>Database design methodology has 3 main phases:</a:t>
            </a:r>
            <a:endParaRPr lang="en-US" dirty="0"/>
          </a:p>
          <a:p>
            <a:pPr lvl="1"/>
            <a:r>
              <a:rPr lang="en-US" dirty="0"/>
              <a:t>Conceptual database design;</a:t>
            </a:r>
            <a:endParaRPr lang="en-US" dirty="0"/>
          </a:p>
          <a:p>
            <a:pPr lvl="1"/>
            <a:r>
              <a:rPr lang="en-US" dirty="0"/>
              <a:t>Logical database design;</a:t>
            </a:r>
            <a:endParaRPr lang="en-US" dirty="0"/>
          </a:p>
          <a:p>
            <a:pPr lvl="1"/>
            <a:r>
              <a:rPr lang="en-US" dirty="0"/>
              <a:t>Physical database design.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937F8E-6FDA-4BC9-B4BC-B6161C4152BB}" type="datetime5">
              <a:rPr lang="en-US" smtClean="0"/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Database Design Phases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937F8E-6FDA-4BC9-B4BC-B6161C4152BB}" type="datetime5">
              <a:rPr lang="en-US" smtClean="0"/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</a:fld>
            <a:endParaRPr lang="en-US" dirty="0"/>
          </a:p>
        </p:txBody>
      </p:sp>
      <p:sp>
        <p:nvSpPr>
          <p:cNvPr id="7" name="Arrow: Chevron 4"/>
          <p:cNvSpPr txBox="1"/>
          <p:nvPr/>
        </p:nvSpPr>
        <p:spPr>
          <a:xfrm>
            <a:off x="191107" y="4686768"/>
            <a:ext cx="1273836" cy="1426228"/>
          </a:xfrm>
          <a:prstGeom prst="flowChartOffpageConnector">
            <a:avLst/>
          </a:prstGeom>
          <a:solidFill>
            <a:srgbClr val="FF5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</a:t>
            </a:r>
            <a:endParaRPr lang="en-US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: Top Corners Rounded 4"/>
          <p:cNvSpPr txBox="1"/>
          <p:nvPr/>
        </p:nvSpPr>
        <p:spPr>
          <a:xfrm>
            <a:off x="1480175" y="1710255"/>
            <a:ext cx="7407609" cy="114780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128016" tIns="11430" rIns="11430" bIns="11430" numCol="1" spcCol="1270" anchor="ctr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1600" kern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of constructing a </a:t>
            </a:r>
            <a:r>
              <a:rPr lang="en-GB" sz="1600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en-GB" sz="1600" kern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GB" sz="1600" kern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en-GB" sz="1600" kern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used in an enterprise, independent of all physical considerations.</a:t>
            </a:r>
            <a:endParaRPr lang="en-US" sz="1600" kern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 b="1" kern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Entity Relationship Model; Data dictionary</a:t>
            </a:r>
            <a:endParaRPr lang="en-US" sz="1600" b="1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Top Corners Rounded 4"/>
          <p:cNvSpPr txBox="1"/>
          <p:nvPr/>
        </p:nvSpPr>
        <p:spPr>
          <a:xfrm>
            <a:off x="1472562" y="3200899"/>
            <a:ext cx="7415225" cy="114780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128016" tIns="11430" rIns="11430" bIns="11430" numCol="1" spcCol="1270" anchor="ctr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1600" kern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of constructing a model of information used in an enterprise based on a specific data model (e.g. relational), but independent of a particular DBMS and other physical considerations.</a:t>
            </a:r>
            <a:endParaRPr lang="en-US" sz="1600" kern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 b="1" kern="1200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Normalized database (relational) schemas</a:t>
            </a:r>
            <a:endParaRPr lang="en-US" sz="1600" b="1" kern="1200" dirty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Top Corners Rounded 4"/>
          <p:cNvSpPr txBox="1"/>
          <p:nvPr/>
        </p:nvSpPr>
        <p:spPr>
          <a:xfrm>
            <a:off x="1457325" y="4686767"/>
            <a:ext cx="7430459" cy="112619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128016" tIns="11430" rIns="11430" bIns="11430" numCol="1" spcCol="1270" anchor="ctr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 kern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of producing a description of the implementation of the database on secondary storage; it describes the base relations, file organizations, and indexes design used to achieve efficient access to the data, and any associated integrity constraints and security measures</a:t>
            </a:r>
            <a:r>
              <a:rPr lang="en-GB" sz="1600" kern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kern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rrow: Chevron 4"/>
          <p:cNvSpPr txBox="1"/>
          <p:nvPr/>
        </p:nvSpPr>
        <p:spPr>
          <a:xfrm>
            <a:off x="198723" y="3200899"/>
            <a:ext cx="1266221" cy="1426227"/>
          </a:xfrm>
          <a:prstGeom prst="flowChartOffpageConnector">
            <a:avLst/>
          </a:prstGeom>
          <a:solidFill>
            <a:srgbClr val="FF7C8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Logical </a:t>
            </a:r>
            <a:endParaRPr lang="en-US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Arrow: Chevron 4"/>
          <p:cNvSpPr txBox="1"/>
          <p:nvPr/>
        </p:nvSpPr>
        <p:spPr>
          <a:xfrm>
            <a:off x="198723" y="1710255"/>
            <a:ext cx="1273836" cy="1426227"/>
          </a:xfrm>
          <a:prstGeom prst="flowChartOffpageConnector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Conceptual </a:t>
            </a:r>
            <a:endParaRPr lang="en-US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Critical Success Factors in DB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 interactively with users as much as possible.</a:t>
            </a:r>
            <a:endParaRPr lang="en-US" dirty="0"/>
          </a:p>
          <a:p>
            <a:r>
              <a:rPr lang="en-US" dirty="0"/>
              <a:t>Follow a structured methodology throughout the data modelling process.</a:t>
            </a:r>
            <a:endParaRPr lang="en-US" dirty="0"/>
          </a:p>
          <a:p>
            <a:r>
              <a:rPr lang="en-US" dirty="0"/>
              <a:t>Employ a data-driven approach.</a:t>
            </a:r>
            <a:endParaRPr lang="en-US" dirty="0"/>
          </a:p>
          <a:p>
            <a:r>
              <a:rPr lang="en-US" dirty="0"/>
              <a:t>Incorporate structural and integrity considerations into the data models.</a:t>
            </a:r>
            <a:endParaRPr lang="en-US" dirty="0"/>
          </a:p>
          <a:p>
            <a:r>
              <a:rPr lang="en-US" dirty="0"/>
              <a:t>Combine conceptualization, normalization, and transaction validation techniques into the data modelling methodology.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937F8E-6FDA-4BC9-B4BC-B6161C4152BB}" type="datetime5">
              <a:rPr lang="en-US" smtClean="0"/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CD: Construct local conceptual data model for each user view - ERM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937F8E-6FDA-4BC9-B4BC-B6161C4152BB}" type="datetime5">
              <a:rPr lang="en-US" smtClean="0"/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</a:fld>
            <a:endParaRPr lang="en-US" dirty="0"/>
          </a:p>
        </p:txBody>
      </p:sp>
      <p:graphicFrame>
        <p:nvGraphicFramePr>
          <p:cNvPr id="7" name="Content Placeholder 4"/>
          <p:cNvGraphicFramePr/>
          <p:nvPr/>
        </p:nvGraphicFramePr>
        <p:xfrm>
          <a:off x="628650" y="1346994"/>
          <a:ext cx="7886700" cy="4830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Conceptual Design: Steps and Outputs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937F8E-6FDA-4BC9-B4BC-B6161C4152BB}" type="datetime5">
              <a:rPr lang="en-US" smtClean="0"/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</a:fld>
            <a:endParaRPr lang="en-US" dirty="0"/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3657620"/>
        </p:xfrm>
        <a:graphic>
          <a:graphicData uri="http://schemas.openxmlformats.org/drawingml/2006/table">
            <a:tbl>
              <a:tblPr/>
              <a:tblGrid>
                <a:gridCol w="999553"/>
                <a:gridCol w="6887147"/>
              </a:tblGrid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charset="0"/>
                          <a:ea typeface="MS PGothic" panose="020B0600070205080204" charset="-128"/>
                        </a:rPr>
                        <a:t>Steps</a:t>
                      </a: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charset="0"/>
                        <a:ea typeface="MS PGothic" panose="020B0600070205080204" charset="-128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charset="0"/>
                          <a:ea typeface="MS PGothic" panose="020B0600070205080204" charset="-128"/>
                        </a:rPr>
                        <a:t>Output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charset="0"/>
                        <a:ea typeface="MS PGothic" panose="020B0600070205080204" charset="-128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ea typeface="MS PGothic" panose="020B0600070205080204" charset="-128"/>
                        </a:rPr>
                        <a:t>1.1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charset="0"/>
                        <a:ea typeface="MS PGothic" panose="020B0600070205080204" charset="-128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ea typeface="MS PGothic" panose="020B0600070205080204" charset="-128"/>
                        </a:rPr>
                        <a:t>List of entities 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ea typeface="MS PGothic" panose="020B0600070205080204" charset="-128"/>
                          <a:sym typeface="Wingdings" panose="05000000000000000000" pitchFamily="2" charset="2"/>
                        </a:rPr>
                        <a:t> initial data dictionary (DD - Fig 1)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charset="0"/>
                        <a:ea typeface="MS PGothic" panose="020B0600070205080204" charset="-128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ea typeface="MS PGothic" panose="020B0600070205080204" charset="-128"/>
                        </a:rPr>
                        <a:t>1.2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charset="0"/>
                        <a:ea typeface="MS PGothic" panose="020B0600070205080204" charset="-128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ea typeface="MS PGothic" panose="020B0600070205080204" charset="-128"/>
                        </a:rPr>
                        <a:t>Relationships between entities 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ea typeface="MS PGothic" panose="020B0600070205080204" charset="-128"/>
                          <a:sym typeface="Wingdings" panose="05000000000000000000" pitchFamily="2" charset="2"/>
                        </a:rPr>
                        <a:t> ERD (entity, relationship and multiplicity constraints are shown (Fig 2); a more complete  DD (Fig 3)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charset="0"/>
                        <a:ea typeface="MS PGothic" panose="020B0600070205080204" charset="-128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ea typeface="MS PGothic" panose="020B0600070205080204" charset="-128"/>
                        </a:rPr>
                        <a:t>1.3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charset="0"/>
                        <a:ea typeface="MS PGothic" panose="020B0600070205080204" charset="-128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ea typeface="MS PGothic" panose="020B0600070205080204" charset="-128"/>
                        </a:rPr>
                        <a:t>Attributes belong to entities &amp; relationships 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ea typeface="MS PGothic" panose="020B0600070205080204" charset="-128"/>
                          <a:sym typeface="Wingdings" panose="05000000000000000000" pitchFamily="2" charset="2"/>
                        </a:rPr>
                        <a:t>DD (Fig 4)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charset="0"/>
                        <a:ea typeface="MS PGothic" panose="020B0600070205080204" charset="-128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ea typeface="MS PGothic" panose="020B0600070205080204" charset="-128"/>
                        </a:rPr>
                        <a:t>1.4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charset="0"/>
                        <a:ea typeface="MS PGothic" panose="020B0600070205080204" charset="-128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ea typeface="MS PGothic" panose="020B0600070205080204" charset="-128"/>
                        </a:rPr>
                        <a:t>Domain for each attribute 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ea typeface="MS PGothic" panose="020B0600070205080204" charset="-128"/>
                          <a:sym typeface="Wingdings" panose="05000000000000000000" pitchFamily="2" charset="2"/>
                        </a:rPr>
                        <a:t> a more complete DD 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charset="0"/>
                        <a:ea typeface="MS PGothic" panose="020B0600070205080204" charset="-128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ea typeface="MS PGothic" panose="020B0600070205080204" charset="-128"/>
                        </a:rPr>
                        <a:t>1.5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charset="0"/>
                        <a:ea typeface="MS PGothic" panose="020B0600070205080204" charset="-128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ea typeface="MS PGothic" panose="020B0600070205080204" charset="-128"/>
                        </a:rPr>
                        <a:t>Candidate keys and primary keys for every entity 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ea typeface="MS PGothic" panose="020B0600070205080204" charset="-128"/>
                          <a:sym typeface="Wingdings" panose="05000000000000000000" pitchFamily="2" charset="2"/>
                        </a:rPr>
                        <a:t> ERD with PK (Fig 5)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charset="0"/>
                        <a:ea typeface="MS PGothic" panose="020B0600070205080204" charset="-128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ea typeface="MS PGothic" panose="020B0600070205080204" charset="-128"/>
                        </a:rPr>
                        <a:t>1.6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charset="0"/>
                        <a:ea typeface="MS PGothic" panose="020B0600070205080204" charset="-128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ea typeface="MS PGothic" panose="020B0600070205080204" charset="-128"/>
                        </a:rPr>
                        <a:t>ERD or Enhance ERD (EERD – Fig 6)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charset="0"/>
                        <a:ea typeface="MS PGothic" panose="020B0600070205080204" charset="-128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ea typeface="MS PGothic" panose="020B0600070205080204" charset="-128"/>
                        </a:rPr>
                        <a:t>1.7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charset="0"/>
                        <a:ea typeface="MS PGothic" panose="020B0600070205080204" charset="-128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ea typeface="MS PGothic" panose="020B0600070205080204" charset="-128"/>
                        </a:rPr>
                        <a:t>Revised ERD/EERD with no redundancies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charset="0"/>
                        <a:ea typeface="MS PGothic" panose="020B0600070205080204" charset="-128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ea typeface="MS PGothic" panose="020B0600070205080204" charset="-128"/>
                        </a:rPr>
                        <a:t>1.8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charset="0"/>
                        <a:ea typeface="MS PGothic" panose="020B0600070205080204" charset="-128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ea typeface="MS PGothic" panose="020B0600070205080204" charset="-128"/>
                        </a:rPr>
                        <a:t>Validated (against user transactions ) ERD/EERD  with pathways(Fig 7)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charset="0"/>
                        <a:ea typeface="MS PGothic" panose="020B0600070205080204" charset="-128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ea typeface="MS PGothic" panose="020B0600070205080204" charset="-128"/>
                        </a:rPr>
                        <a:t>1.9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charset="0"/>
                        <a:ea typeface="MS PGothic" panose="020B0600070205080204" charset="-128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ea typeface="MS PGothic" panose="020B0600070205080204" charset="-128"/>
                        </a:rPr>
                        <a:t>Reviewed (with users) ERD/EERD 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charset="0"/>
                        <a:ea typeface="MS PGothic" panose="020B0600070205080204" charset="-128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Let’s go to Entity Relationship Model (ERM)</a:t>
            </a:r>
            <a:endParaRPr lang="en-US" sz="4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We’ll come back to this slide once we’re done with ERM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937F8E-6FDA-4BC9-B4BC-B6161C4152BB}" type="datetime5">
              <a:rPr lang="en-US" smtClean="0"/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Data Model Steps &amp; Output </a:t>
            </a:r>
            <a:r>
              <a:rPr lang="en-US" sz="2400" dirty="0"/>
              <a:t>(1/14)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b="1" dirty="0">
                <a:solidFill>
                  <a:srgbClr val="0070C0"/>
                </a:solidFill>
              </a:rPr>
              <a:t>Step 1.1: Identify entities and document them in </a:t>
            </a:r>
            <a:r>
              <a:rPr lang="en-MY" b="1" u="sng" dirty="0">
                <a:solidFill>
                  <a:srgbClr val="0070C0"/>
                </a:solidFill>
              </a:rPr>
              <a:t>Data Dictionary</a:t>
            </a:r>
            <a:endParaRPr lang="en-MY" b="1" u="sng" dirty="0">
              <a:solidFill>
                <a:srgbClr val="0070C0"/>
              </a:solidFill>
            </a:endParaRPr>
          </a:p>
          <a:p>
            <a:pPr lvl="1"/>
            <a:r>
              <a:rPr lang="en-MY" dirty="0"/>
              <a:t>Example of data dictionary that documents the entities for Staff of </a:t>
            </a:r>
            <a:r>
              <a:rPr lang="en-MY" i="1" dirty="0" err="1"/>
              <a:t>DreamHome</a:t>
            </a:r>
            <a:r>
              <a:rPr lang="en-MY" dirty="0"/>
              <a:t> (Example as figure below)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937F8E-6FDA-4BC9-B4BC-B6161C4152BB}" type="datetime5">
              <a:rPr lang="en-US" smtClean="0"/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</a:fld>
            <a:endParaRPr lang="en-US" dirty="0"/>
          </a:p>
        </p:txBody>
      </p:sp>
      <p:pic>
        <p:nvPicPr>
          <p:cNvPr id="7" name="Picture 6" descr="DS3-Figure 14-0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934" y="3191878"/>
            <a:ext cx="6898132" cy="298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991297" y="5934809"/>
            <a:ext cx="10297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2000" b="1" dirty="0">
                <a:solidFill>
                  <a:srgbClr val="830E3E"/>
                </a:solidFill>
              </a:rPr>
              <a:t>Figure 1</a:t>
            </a:r>
            <a:endParaRPr lang="en-US" sz="2000" b="1" dirty="0">
              <a:solidFill>
                <a:srgbClr val="830E3E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7062</Words>
  <Application>WPS Presentation</Application>
  <PresentationFormat>On-screen Show (4:3)</PresentationFormat>
  <Paragraphs>338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3" baseType="lpstr">
      <vt:lpstr>Arial</vt:lpstr>
      <vt:lpstr>SimSun</vt:lpstr>
      <vt:lpstr>Wingdings</vt:lpstr>
      <vt:lpstr>Calibri</vt:lpstr>
      <vt:lpstr>Calibri Light</vt:lpstr>
      <vt:lpstr>MS PGothic</vt:lpstr>
      <vt:lpstr>Times New Roman</vt:lpstr>
      <vt:lpstr>Microsoft YaHei</vt:lpstr>
      <vt:lpstr>Arial Unicode MS</vt:lpstr>
      <vt:lpstr>Office Theme</vt:lpstr>
      <vt:lpstr>Database Design (Conceptual Design) </vt:lpstr>
      <vt:lpstr>Learning Objective</vt:lpstr>
      <vt:lpstr>Design Methodology</vt:lpstr>
      <vt:lpstr>Database Design Phases</vt:lpstr>
      <vt:lpstr>Critical Success Factors in DB Design</vt:lpstr>
      <vt:lpstr>CD: Construct local conceptual data model for each user view - ERM</vt:lpstr>
      <vt:lpstr>Conceptual Design: Steps and Outputs</vt:lpstr>
      <vt:lpstr>Let’s go to Entity Relationship Model (ERM)</vt:lpstr>
      <vt:lpstr>Conceptual Data Model Steps &amp; Output (1/14)</vt:lpstr>
      <vt:lpstr>Conceptual Data Model Steps &amp; Output (2/14)</vt:lpstr>
      <vt:lpstr>Conceptual Data Model Steps &amp; Output (3/14)</vt:lpstr>
      <vt:lpstr>Conceptual Data Model Steps &amp; Output (4/14)</vt:lpstr>
      <vt:lpstr>Conceptual Data Model Steps &amp; Output (5/14)</vt:lpstr>
      <vt:lpstr>Conceptual Data Model Steps &amp; Output (6/14)</vt:lpstr>
      <vt:lpstr>Conceptual Data Model Steps &amp; Output (7/14)</vt:lpstr>
      <vt:lpstr>Conceptual Data Model Steps &amp; Output (8/14)</vt:lpstr>
      <vt:lpstr>Conceptual Data Model Steps &amp; Output (9/14)</vt:lpstr>
      <vt:lpstr>Conceptual Data Model Steps &amp; Output (11/14)</vt:lpstr>
      <vt:lpstr>Conceptual Data Model Steps &amp; Output (12/14)</vt:lpstr>
      <vt:lpstr>Conceptual Data Model Steps &amp; Output (13/14)</vt:lpstr>
      <vt:lpstr>Conceptual Data Model Steps &amp; Output (14/14)</vt:lpstr>
      <vt:lpstr>Summary (1/2)</vt:lpstr>
      <vt:lpstr>Summary (2/2)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acidfed</dc:creator>
  <cp:lastModifiedBy>Eyda</cp:lastModifiedBy>
  <cp:revision>88</cp:revision>
  <dcterms:created xsi:type="dcterms:W3CDTF">2019-01-07T08:53:00Z</dcterms:created>
  <dcterms:modified xsi:type="dcterms:W3CDTF">2020-09-30T05:35:54Z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