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99" r:id="rId1"/>
  </p:sldMasterIdLst>
  <p:notesMasterIdLst>
    <p:notesMasterId r:id="rId13"/>
  </p:notesMasterIdLst>
  <p:sldIdLst>
    <p:sldId id="256" r:id="rId2"/>
    <p:sldId id="262" r:id="rId3"/>
    <p:sldId id="263" r:id="rId4"/>
    <p:sldId id="264" r:id="rId5"/>
    <p:sldId id="257" r:id="rId6"/>
    <p:sldId id="259" r:id="rId7"/>
    <p:sldId id="266" r:id="rId8"/>
    <p:sldId id="265" r:id="rId9"/>
    <p:sldId id="258" r:id="rId10"/>
    <p:sldId id="260" r:id="rId11"/>
    <p:sldId id="261" r:id="rId12"/>
  </p:sldIdLst>
  <p:sldSz cx="9144000" cy="5143500" type="screen16x9"/>
  <p:notesSz cx="6858000" cy="9144000"/>
  <p:embeddedFontLst>
    <p:embeddedFont>
      <p:font typeface="Century Gothic" panose="020B0502020202020204" pitchFamily="34" charset="0"/>
      <p:regular r:id="rId14"/>
      <p:bold r:id="rId15"/>
      <p:italic r:id="rId16"/>
      <p:boldItalic r:id="rId17"/>
    </p:embeddedFont>
    <p:embeddedFont>
      <p:font typeface="Nunito" panose="020B0604020202020204" charset="0"/>
      <p:regular r:id="rId18"/>
      <p:bold r:id="rId19"/>
      <p:italic r:id="rId20"/>
      <p:boldItalic r:id="rId21"/>
    </p:embeddedFont>
    <p:embeddedFont>
      <p:font typeface="Verdana" panose="020B0604030504040204" pitchFamily="34" charset="0"/>
      <p:regular r:id="rId22"/>
      <p:bold r:id="rId23"/>
      <p:italic r:id="rId24"/>
      <p:boldItalic r:id="rId25"/>
    </p:embeddedFont>
    <p:embeddedFont>
      <p:font typeface="Wingdings 2" panose="05020102010507070707" pitchFamily="18" charset="2"/>
      <p:regular r:id="rId2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8" d="100"/>
          <a:sy n="108" d="100"/>
        </p:scale>
        <p:origin x="730" y="77"/>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26" Type="http://schemas.openxmlformats.org/officeDocument/2006/relationships/font" Target="fonts/font13.fntdata"/><Relationship Id="rId3" Type="http://schemas.openxmlformats.org/officeDocument/2006/relationships/slide" Target="slides/slide2.xml"/><Relationship Id="rId21"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font" Target="fonts/font12.fntdata"/><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1.fntdata"/><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font" Target="fonts/font10.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5" name="Google Shape;275;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ga28eaeb041_0_2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1" name="Google Shape;281;ga28eaeb041_0_2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ga28eaeb041_0_2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4" name="Google Shape;294;ga28eaeb041_0_2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g5416ba8c45_0_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8" name="Google Shape;288;g5416ba8c45_0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ga28eaeb041_0_2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0" name="Google Shape;300;ga28eaeb041_0_2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ga28eaeb041_0_3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6" name="Google Shape;306;ga28eaeb041_0_3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Isosceles Triangle 6"/>
          <p:cNvSpPr/>
          <p:nvPr/>
        </p:nvSpPr>
        <p:spPr>
          <a:xfrm rot="16200000">
            <a:off x="7790972" y="3778934"/>
            <a:ext cx="1419712"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540544" y="582216"/>
            <a:ext cx="8062912" cy="1102519"/>
          </a:xfrm>
        </p:spPr>
        <p:txBody>
          <a:bodyPr anchor="b">
            <a:normAutofit/>
          </a:bodyPr>
          <a:lstStyle>
            <a:lvl1pPr algn="r">
              <a:defRPr sz="4400"/>
            </a:lvl1pPr>
          </a:lstStyle>
          <a:p>
            <a:r>
              <a:rPr kumimoji="0" lang="en-US"/>
              <a:t>Click to edit Master title style</a:t>
            </a:r>
          </a:p>
        </p:txBody>
      </p:sp>
      <p:sp>
        <p:nvSpPr>
          <p:cNvPr id="9" name="Subtitle 8"/>
          <p:cNvSpPr>
            <a:spLocks noGrp="1"/>
          </p:cNvSpPr>
          <p:nvPr>
            <p:ph type="subTitle" idx="1"/>
          </p:nvPr>
        </p:nvSpPr>
        <p:spPr>
          <a:xfrm>
            <a:off x="540544" y="1687710"/>
            <a:ext cx="8062912" cy="131445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a:xfrm>
            <a:off x="1371600" y="4509492"/>
            <a:ext cx="5791200" cy="273844"/>
          </a:xfrm>
        </p:spPr>
        <p:txBody>
          <a:bodyPr tIns="0" bIns="0" anchor="t"/>
          <a:lstStyle>
            <a:lvl1pPr algn="r">
              <a:defRPr sz="1000"/>
            </a:lvl1pPr>
          </a:lstStyle>
          <a:p>
            <a:fld id="{47C9B81F-C347-4BEF-BFDF-29C42F48304A}" type="datetimeFigureOut">
              <a:rPr lang="en-US" smtClean="0"/>
              <a:pPr/>
              <a:t>1/13/2021</a:t>
            </a:fld>
            <a:endParaRPr lang="en-US"/>
          </a:p>
        </p:txBody>
      </p:sp>
      <p:sp>
        <p:nvSpPr>
          <p:cNvPr id="17" name="Footer Placeholder 16"/>
          <p:cNvSpPr>
            <a:spLocks noGrp="1"/>
          </p:cNvSpPr>
          <p:nvPr>
            <p:ph type="ftr" sz="quarter" idx="11"/>
          </p:nvPr>
        </p:nvSpPr>
        <p:spPr>
          <a:xfrm>
            <a:off x="1371600" y="4238028"/>
            <a:ext cx="5791200" cy="273844"/>
          </a:xfrm>
        </p:spPr>
        <p:txBody>
          <a:bodyPr tIns="0" bIns="0" anchor="b"/>
          <a:lstStyle>
            <a:lvl1pPr algn="r">
              <a:defRPr sz="1100"/>
            </a:lvl1pPr>
          </a:lstStyle>
          <a:p>
            <a:endParaRPr kumimoji="0" lang="en-US"/>
          </a:p>
        </p:txBody>
      </p:sp>
      <p:sp>
        <p:nvSpPr>
          <p:cNvPr id="29" name="Slide Number Placeholder 28"/>
          <p:cNvSpPr>
            <a:spLocks noGrp="1"/>
          </p:cNvSpPr>
          <p:nvPr>
            <p:ph type="sldNum" sz="quarter" idx="12"/>
          </p:nvPr>
        </p:nvSpPr>
        <p:spPr>
          <a:xfrm>
            <a:off x="8392247" y="4314231"/>
            <a:ext cx="502920" cy="273844"/>
          </a:xfrm>
        </p:spPr>
        <p:txBody>
          <a:bodyPr anchor="ctr"/>
          <a:lstStyle>
            <a:lvl1pPr algn="ctr">
              <a:defRPr sz="1300">
                <a:solidFill>
                  <a:srgbClr val="FFFFFF"/>
                </a:solidFill>
              </a:defRPr>
            </a:lvl1pPr>
          </a:lstStyle>
          <a:p>
            <a:pPr marL="0" lvl="0" indent="0" algn="r" rtl="0">
              <a:spcBef>
                <a:spcPts val="0"/>
              </a:spcBef>
              <a:spcAft>
                <a:spcPts val="0"/>
              </a:spcAft>
              <a:buNone/>
            </a:pPr>
            <a:fld id="{00000000-1234-1234-1234-123412341234}" type="slidenum">
              <a:rPr lang="en-GB" smtClean="0"/>
              <a:pPr marL="0" lvl="0" indent="0" algn="r" rtl="0">
                <a:spcBef>
                  <a:spcPts val="0"/>
                </a:spcBef>
                <a:spcAft>
                  <a:spcPts val="0"/>
                </a:spcAft>
                <a:buNone/>
              </a:pPr>
              <a:t>‹#›</a:t>
            </a:fld>
            <a:endParaRPr lang="en-GB"/>
          </a:p>
        </p:txBody>
      </p:sp>
    </p:spTree>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47C9B81F-C347-4BEF-BFDF-29C42F48304A}" type="datetimeFigureOut">
              <a:rPr lang="en-US" smtClean="0"/>
              <a:pPr/>
              <a:t>1/13/2021</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GB" smtClean="0"/>
              <a:pPr marL="0" lvl="0" indent="0" algn="r" rtl="0">
                <a:spcBef>
                  <a:spcPts val="0"/>
                </a:spcBef>
                <a:spcAft>
                  <a:spcPts val="0"/>
                </a:spcAft>
                <a:buNone/>
              </a:pPr>
              <a:t>‹#›</a:t>
            </a:fld>
            <a:endParaRPr lang="en-GB"/>
          </a:p>
        </p:txBody>
      </p:sp>
    </p:spTree>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285750"/>
            <a:ext cx="1905000" cy="4114800"/>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85750"/>
            <a:ext cx="6248400" cy="411480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47C9B81F-C347-4BEF-BFDF-29C42F48304A}" type="datetimeFigureOut">
              <a:rPr lang="en-US" smtClean="0"/>
              <a:pPr/>
              <a:t>1/13/2021</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GB" smtClean="0"/>
              <a:pPr marL="0" lvl="0" indent="0" algn="r" rtl="0">
                <a:spcBef>
                  <a:spcPts val="0"/>
                </a:spcBef>
                <a:spcAft>
                  <a:spcPts val="0"/>
                </a:spcAft>
                <a:buNone/>
              </a:pPr>
              <a:t>‹#›</a:t>
            </a:fld>
            <a:endParaRPr lang="en-GB"/>
          </a:p>
        </p:txBody>
      </p:sp>
    </p:spTree>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84"/>
        <p:cNvGrpSpPr/>
        <p:nvPr/>
      </p:nvGrpSpPr>
      <p:grpSpPr>
        <a:xfrm>
          <a:off x="0" y="0"/>
          <a:ext cx="0" cy="0"/>
          <a:chOff x="0" y="0"/>
          <a:chExt cx="0" cy="0"/>
        </a:xfrm>
      </p:grpSpPr>
      <p:sp>
        <p:nvSpPr>
          <p:cNvPr id="88" name="Google Shape;88;p4"/>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89" name="Google Shape;89;p4"/>
          <p:cNvSpPr txBox="1">
            <a:spLocks noGrp="1"/>
          </p:cNvSpPr>
          <p:nvPr>
            <p:ph type="body" idx="1"/>
          </p:nvPr>
        </p:nvSpPr>
        <p:spPr>
          <a:xfrm>
            <a:off x="1303800" y="1990050"/>
            <a:ext cx="7030500" cy="25416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90" name="Google Shape;90;p4"/>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0620"/>
            <a:ext cx="8229600" cy="1049274"/>
          </a:xfrm>
        </p:spPr>
        <p:txBody>
          <a:bodyPr/>
          <a:lstStyle/>
          <a:p>
            <a:r>
              <a:rPr kumimoji="0" lang="en-US"/>
              <a:t>Click to edit Master title style</a:t>
            </a:r>
          </a:p>
        </p:txBody>
      </p:sp>
      <p:sp>
        <p:nvSpPr>
          <p:cNvPr id="3" name="Content Placeholder 2"/>
          <p:cNvSpPr>
            <a:spLocks noGrp="1"/>
          </p:cNvSpPr>
          <p:nvPr>
            <p:ph idx="1"/>
          </p:nvPr>
        </p:nvSpPr>
        <p:spPr>
          <a:xfrm>
            <a:off x="457200" y="1412106"/>
            <a:ext cx="8229600" cy="3429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a:xfrm>
            <a:off x="4791456" y="4860036"/>
            <a:ext cx="2133600" cy="226314"/>
          </a:xfrm>
        </p:spPr>
        <p:txBody>
          <a:bodyPr/>
          <a:lstStyle/>
          <a:p>
            <a:fld id="{47C9B81F-C347-4BEF-BFDF-29C42F48304A}" type="datetimeFigureOut">
              <a:rPr lang="en-US" smtClean="0"/>
              <a:pPr/>
              <a:t>1/13/2021</a:t>
            </a:fld>
            <a:endParaRPr lang="en-US"/>
          </a:p>
        </p:txBody>
      </p:sp>
      <p:sp>
        <p:nvSpPr>
          <p:cNvPr id="5" name="Footer Placeholder 4"/>
          <p:cNvSpPr>
            <a:spLocks noGrp="1"/>
          </p:cNvSpPr>
          <p:nvPr>
            <p:ph type="ftr" sz="quarter" idx="11"/>
          </p:nvPr>
        </p:nvSpPr>
        <p:spPr>
          <a:xfrm>
            <a:off x="457200" y="4860727"/>
            <a:ext cx="4260056" cy="225623"/>
          </a:xfrm>
        </p:spPr>
        <p:txBody>
          <a:bodyPr/>
          <a:lstStyle/>
          <a:p>
            <a:endParaRPr kumimoji="0" lang="en-US"/>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GB" smtClean="0"/>
              <a:pPr marL="0" lvl="0" indent="0" algn="r" rtl="0">
                <a:spcBef>
                  <a:spcPts val="0"/>
                </a:spcBef>
                <a:spcAft>
                  <a:spcPts val="0"/>
                </a:spcAft>
                <a:buNone/>
              </a:pPr>
              <a:t>‹#›</a:t>
            </a:fld>
            <a:endParaRPr lang="en-GB"/>
          </a:p>
        </p:txBody>
      </p:sp>
    </p:spTree>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1"/>
      </p:bgRef>
    </p:bg>
    <p:spTree>
      <p:nvGrpSpPr>
        <p:cNvPr id="1" name=""/>
        <p:cNvGrpSpPr/>
        <p:nvPr/>
      </p:nvGrpSpPr>
      <p:grpSpPr>
        <a:xfrm>
          <a:off x="0" y="0"/>
          <a:ext cx="0" cy="0"/>
          <a:chOff x="0" y="0"/>
          <a:chExt cx="0" cy="0"/>
        </a:xfrm>
      </p:grpSpPr>
      <p:sp>
        <p:nvSpPr>
          <p:cNvPr id="9" name="Right Triangle 8"/>
          <p:cNvSpPr/>
          <p:nvPr/>
        </p:nvSpPr>
        <p:spPr>
          <a:xfrm flipV="1">
            <a:off x="7034" y="5276"/>
            <a:ext cx="9129932" cy="5127674"/>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a:solidFill>
                <a:schemeClr val="lt1"/>
              </a:solidFill>
              <a:latin typeface="+mn-lt"/>
              <a:ea typeface="+mn-ea"/>
              <a:cs typeface="+mn-cs"/>
            </a:endParaRPr>
          </a:p>
        </p:txBody>
      </p:sp>
      <p:sp>
        <p:nvSpPr>
          <p:cNvPr id="8" name="Isosceles Triangle 7"/>
          <p:cNvSpPr/>
          <p:nvPr/>
        </p:nvSpPr>
        <p:spPr>
          <a:xfrm rot="5400000" flipV="1">
            <a:off x="7790972" y="70339"/>
            <a:ext cx="1419712"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 name="Date Placeholder 3"/>
          <p:cNvSpPr>
            <a:spLocks noGrp="1"/>
          </p:cNvSpPr>
          <p:nvPr>
            <p:ph type="dt" sz="half" idx="10"/>
          </p:nvPr>
        </p:nvSpPr>
        <p:spPr>
          <a:xfrm>
            <a:off x="6955632" y="4857750"/>
            <a:ext cx="2133600" cy="228600"/>
          </a:xfrm>
        </p:spPr>
        <p:txBody>
          <a:bodyPr/>
          <a:lstStyle/>
          <a:p>
            <a:fld id="{47C9B81F-C347-4BEF-BFDF-29C42F48304A}" type="datetimeFigureOut">
              <a:rPr lang="en-US" smtClean="0"/>
              <a:pPr/>
              <a:t>1/13/2021</a:t>
            </a:fld>
            <a:endParaRPr lang="en-US"/>
          </a:p>
        </p:txBody>
      </p:sp>
      <p:sp>
        <p:nvSpPr>
          <p:cNvPr id="5" name="Footer Placeholder 4"/>
          <p:cNvSpPr>
            <a:spLocks noGrp="1"/>
          </p:cNvSpPr>
          <p:nvPr>
            <p:ph type="ftr" sz="quarter" idx="11"/>
          </p:nvPr>
        </p:nvSpPr>
        <p:spPr>
          <a:xfrm>
            <a:off x="2619376" y="4860727"/>
            <a:ext cx="4260056" cy="225623"/>
          </a:xfrm>
        </p:spPr>
        <p:txBody>
          <a:bodyPr/>
          <a:lstStyle/>
          <a:p>
            <a:endParaRPr kumimoji="0" lang="en-US"/>
          </a:p>
        </p:txBody>
      </p:sp>
      <p:sp>
        <p:nvSpPr>
          <p:cNvPr id="6" name="Slide Number Placeholder 5"/>
          <p:cNvSpPr>
            <a:spLocks noGrp="1"/>
          </p:cNvSpPr>
          <p:nvPr>
            <p:ph type="sldNum" sz="quarter" idx="12"/>
          </p:nvPr>
        </p:nvSpPr>
        <p:spPr>
          <a:xfrm>
            <a:off x="8451056" y="607219"/>
            <a:ext cx="502920" cy="225623"/>
          </a:xfrm>
        </p:spPr>
        <p:txBody>
          <a:bodyPr/>
          <a:lstStyle/>
          <a:p>
            <a:pPr marL="0" lvl="0" indent="0" algn="r" rtl="0">
              <a:spcBef>
                <a:spcPts val="0"/>
              </a:spcBef>
              <a:spcAft>
                <a:spcPts val="0"/>
              </a:spcAft>
              <a:buNone/>
            </a:pPr>
            <a:fld id="{00000000-1234-1234-1234-123412341234}" type="slidenum">
              <a:rPr lang="en-GB" smtClean="0"/>
              <a:pPr marL="0" lvl="0" indent="0" algn="r" rtl="0">
                <a:spcBef>
                  <a:spcPts val="0"/>
                </a:spcBef>
                <a:spcAft>
                  <a:spcPts val="0"/>
                </a:spcAft>
                <a:buNone/>
              </a:pPr>
              <a:t>‹#›</a:t>
            </a:fld>
            <a:endParaRPr lang="en-GB"/>
          </a:p>
        </p:txBody>
      </p:sp>
      <p:cxnSp>
        <p:nvCxnSpPr>
          <p:cNvPr id="11" name="Straight Connector 10"/>
          <p:cNvCxnSpPr/>
          <p:nvPr/>
        </p:nvCxnSpPr>
        <p:spPr>
          <a:xfrm rot="10800000">
            <a:off x="6468795" y="7036"/>
            <a:ext cx="2672861" cy="1425158"/>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V="1">
            <a:off x="0" y="5276"/>
            <a:ext cx="9136966" cy="5132950"/>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381000" y="203599"/>
            <a:ext cx="7239000" cy="1021556"/>
          </a:xfrm>
        </p:spPr>
        <p:txBody>
          <a:bodyPr anchor="ctr"/>
          <a:lstStyle>
            <a:lvl1pPr marL="0" algn="l">
              <a:buNone/>
              <a:defRPr sz="3600" b="1" cap="none" baseline="0"/>
            </a:lvl1pPr>
          </a:lstStyle>
          <a:p>
            <a:r>
              <a:rPr kumimoji="0" lang="en-US"/>
              <a:t>Click to edit Master title style</a:t>
            </a:r>
          </a:p>
        </p:txBody>
      </p:sp>
      <p:sp>
        <p:nvSpPr>
          <p:cNvPr id="3" name="Text Placeholder 2"/>
          <p:cNvSpPr>
            <a:spLocks noGrp="1"/>
          </p:cNvSpPr>
          <p:nvPr>
            <p:ph type="body" idx="1"/>
          </p:nvPr>
        </p:nvSpPr>
        <p:spPr>
          <a:xfrm>
            <a:off x="381000" y="1225152"/>
            <a:ext cx="3886200" cy="17145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Tree>
  </p:cSld>
  <p:clrMapOvr>
    <a:overrideClrMapping bg1="dk1" tx1="lt1" bg2="dk2" tx2="lt2" accent1="accent1" accent2="accent2" accent3="accent3" accent4="accent4" accent5="accent5" accent6="accent6" hlink="hlink" folHlink="folHlink"/>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lgn="l">
              <a:defRPr/>
            </a:lvl1pPr>
          </a:lstStyle>
          <a:p>
            <a:r>
              <a:rPr kumimoji="0" lang="en-US"/>
              <a:t>Click to edit Master title style</a:t>
            </a:r>
          </a:p>
        </p:txBody>
      </p:sp>
      <p:sp>
        <p:nvSpPr>
          <p:cNvPr id="3" name="Content Placeholder 2"/>
          <p:cNvSpPr>
            <a:spLocks noGrp="1"/>
          </p:cNvSpPr>
          <p:nvPr>
            <p:ph sz="half" idx="1"/>
          </p:nvPr>
        </p:nvSpPr>
        <p:spPr>
          <a:xfrm>
            <a:off x="457200" y="1291828"/>
            <a:ext cx="4038600" cy="3394472"/>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291828"/>
            <a:ext cx="4038600" cy="3394472"/>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a:xfrm>
            <a:off x="4791456" y="4860727"/>
            <a:ext cx="2133600" cy="226314"/>
          </a:xfrm>
        </p:spPr>
        <p:txBody>
          <a:bodyPr/>
          <a:lstStyle/>
          <a:p>
            <a:fld id="{47C9B81F-C347-4BEF-BFDF-29C42F48304A}" type="datetimeFigureOut">
              <a:rPr lang="en-US" smtClean="0"/>
              <a:pPr/>
              <a:t>1/13/2021</a:t>
            </a:fld>
            <a:endParaRPr lang="en-US"/>
          </a:p>
        </p:txBody>
      </p:sp>
      <p:sp>
        <p:nvSpPr>
          <p:cNvPr id="6" name="Footer Placeholder 5"/>
          <p:cNvSpPr>
            <a:spLocks noGrp="1"/>
          </p:cNvSpPr>
          <p:nvPr>
            <p:ph type="ftr" sz="quarter" idx="11"/>
          </p:nvPr>
        </p:nvSpPr>
        <p:spPr>
          <a:xfrm>
            <a:off x="457200" y="4860727"/>
            <a:ext cx="4260056" cy="226314"/>
          </a:xfrm>
        </p:spPr>
        <p:txBody>
          <a:bodyPr/>
          <a:lstStyle/>
          <a:p>
            <a:endParaRPr kumimoji="0" lang="en-US"/>
          </a:p>
        </p:txBody>
      </p:sp>
      <p:sp>
        <p:nvSpPr>
          <p:cNvPr id="7" name="Slide Number Placeholder 6"/>
          <p:cNvSpPr>
            <a:spLocks noGrp="1"/>
          </p:cNvSpPr>
          <p:nvPr>
            <p:ph type="sldNum" sz="quarter" idx="12"/>
          </p:nvPr>
        </p:nvSpPr>
        <p:spPr>
          <a:xfrm>
            <a:off x="7589520" y="4860727"/>
            <a:ext cx="502920" cy="226314"/>
          </a:xfrm>
        </p:spPr>
        <p:txBody>
          <a:bodyPr/>
          <a:lstStyle/>
          <a:p>
            <a:pPr marL="0" lvl="0" indent="0" algn="r" rtl="0">
              <a:spcBef>
                <a:spcPts val="0"/>
              </a:spcBef>
              <a:spcAft>
                <a:spcPts val="0"/>
              </a:spcAft>
              <a:buNone/>
            </a:pPr>
            <a:fld id="{00000000-1234-1234-1234-123412341234}" type="slidenum">
              <a:rPr lang="en-GB" smtClean="0"/>
              <a:pPr marL="0" lvl="0" indent="0" algn="r" rtl="0">
                <a:spcBef>
                  <a:spcPts val="0"/>
                </a:spcBef>
                <a:spcAft>
                  <a:spcPts val="0"/>
                </a:spcAft>
                <a:buNone/>
              </a:pPr>
              <a:t>‹#›</a:t>
            </a:fld>
            <a:endParaRPr lang="en-GB"/>
          </a:p>
        </p:txBody>
      </p:sp>
    </p:spTree>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48198" y="218049"/>
            <a:ext cx="1066800" cy="4615434"/>
          </a:xfrm>
        </p:spPr>
        <p:txBody>
          <a:bodyPr vert="vert270" anchor="b"/>
          <a:lstStyle>
            <a:lvl1pPr marL="0" algn="ctr">
              <a:defRPr sz="3300" b="1">
                <a:ln w="6350">
                  <a:solidFill>
                    <a:schemeClr val="tx1"/>
                  </a:solidFill>
                </a:ln>
                <a:solidFill>
                  <a:schemeClr val="tx1"/>
                </a:solidFill>
              </a:defRPr>
            </a:lvl1pPr>
          </a:lstStyle>
          <a:p>
            <a:r>
              <a:rPr kumimoji="0" lang="en-US"/>
              <a:t>Click to edit Master title style</a:t>
            </a:r>
          </a:p>
        </p:txBody>
      </p:sp>
      <p:sp>
        <p:nvSpPr>
          <p:cNvPr id="3" name="Text Placeholder 2"/>
          <p:cNvSpPr>
            <a:spLocks noGrp="1"/>
          </p:cNvSpPr>
          <p:nvPr>
            <p:ph type="body" idx="1"/>
          </p:nvPr>
        </p:nvSpPr>
        <p:spPr>
          <a:xfrm>
            <a:off x="1365006" y="218049"/>
            <a:ext cx="581024" cy="226314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1365006" y="2570343"/>
            <a:ext cx="581024" cy="226314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2022230" y="218049"/>
            <a:ext cx="6858000" cy="226314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2022230" y="2570343"/>
            <a:ext cx="6858000" cy="2263140"/>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a:xfrm>
            <a:off x="4791456" y="4860727"/>
            <a:ext cx="2130552" cy="226314"/>
          </a:xfrm>
        </p:spPr>
        <p:txBody>
          <a:bodyPr/>
          <a:lstStyle/>
          <a:p>
            <a:fld id="{47C9B81F-C347-4BEF-BFDF-29C42F48304A}" type="datetimeFigureOut">
              <a:rPr lang="en-US" smtClean="0"/>
              <a:pPr/>
              <a:t>1/13/2021</a:t>
            </a:fld>
            <a:endParaRPr lang="en-US"/>
          </a:p>
        </p:txBody>
      </p:sp>
      <p:sp>
        <p:nvSpPr>
          <p:cNvPr id="8" name="Footer Placeholder 7"/>
          <p:cNvSpPr>
            <a:spLocks noGrp="1"/>
          </p:cNvSpPr>
          <p:nvPr>
            <p:ph type="ftr" sz="quarter" idx="11"/>
          </p:nvPr>
        </p:nvSpPr>
        <p:spPr>
          <a:xfrm>
            <a:off x="457200" y="4860727"/>
            <a:ext cx="4261104" cy="226314"/>
          </a:xfrm>
        </p:spPr>
        <p:txBody>
          <a:bodyPr/>
          <a:lstStyle/>
          <a:p>
            <a:endParaRPr kumimoji="0" lang="en-US" dirty="0"/>
          </a:p>
        </p:txBody>
      </p:sp>
      <p:sp>
        <p:nvSpPr>
          <p:cNvPr id="9" name="Slide Number Placeholder 8"/>
          <p:cNvSpPr>
            <a:spLocks noGrp="1"/>
          </p:cNvSpPr>
          <p:nvPr>
            <p:ph type="sldNum" sz="quarter" idx="12"/>
          </p:nvPr>
        </p:nvSpPr>
        <p:spPr>
          <a:xfrm>
            <a:off x="7589520" y="4862322"/>
            <a:ext cx="502920" cy="226314"/>
          </a:xfrm>
        </p:spPr>
        <p:txBody>
          <a:bodyPr/>
          <a:lstStyle>
            <a:lvl1pPr algn="ctr">
              <a:defRPr/>
            </a:lvl1pPr>
          </a:lstStyle>
          <a:p>
            <a:pPr marL="0" lvl="0" indent="0" algn="r" rtl="0">
              <a:spcBef>
                <a:spcPts val="0"/>
              </a:spcBef>
              <a:spcAft>
                <a:spcPts val="0"/>
              </a:spcAft>
              <a:buNone/>
            </a:pPr>
            <a:fld id="{00000000-1234-1234-1234-123412341234}" type="slidenum">
              <a:rPr lang="en-GB" smtClean="0"/>
              <a:pPr marL="0" lvl="0" indent="0" algn="r" rtl="0">
                <a:spcBef>
                  <a:spcPts val="0"/>
                </a:spcBef>
                <a:spcAft>
                  <a:spcPts val="0"/>
                </a:spcAft>
                <a:buNone/>
              </a:pPr>
              <a:t>‹#›</a:t>
            </a:fld>
            <a:endParaRPr lang="en-GB"/>
          </a:p>
        </p:txBody>
      </p:sp>
    </p:spTree>
  </p:cSld>
  <p:clrMapOvr>
    <a:overrideClrMapping bg1="dk1" tx1="lt1" bg2="dk2" tx2="lt2" accent1="accent1" accent2="accent2" accent3="accent3" accent4="accent4" accent5="accent5" accent6="accent6" hlink="hlink" folHlink="folHlink"/>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kumimoji="0" lang="en-US"/>
              <a:t>Click to edit Master title style</a:t>
            </a:r>
          </a:p>
        </p:txBody>
      </p:sp>
      <p:sp>
        <p:nvSpPr>
          <p:cNvPr id="3" name="Date Placeholder 2"/>
          <p:cNvSpPr>
            <a:spLocks noGrp="1"/>
          </p:cNvSpPr>
          <p:nvPr>
            <p:ph type="dt" sz="half" idx="10"/>
          </p:nvPr>
        </p:nvSpPr>
        <p:spPr/>
        <p:txBody>
          <a:bodyPr/>
          <a:lstStyle/>
          <a:p>
            <a:fld id="{47C9B81F-C347-4BEF-BFDF-29C42F48304A}" type="datetimeFigureOut">
              <a:rPr lang="en-US" smtClean="0"/>
              <a:pPr/>
              <a:t>1/13/2021</a:t>
            </a:fld>
            <a:endParaRPr lang="en-US"/>
          </a:p>
        </p:txBody>
      </p:sp>
      <p:sp>
        <p:nvSpPr>
          <p:cNvPr id="4" name="Footer Placeholder 3"/>
          <p:cNvSpPr>
            <a:spLocks noGrp="1"/>
          </p:cNvSpPr>
          <p:nvPr>
            <p:ph type="ftr" sz="quarter" idx="11"/>
          </p:nvPr>
        </p:nvSpPr>
        <p:spPr/>
        <p:txBody>
          <a:bodyPr/>
          <a:lstStyle/>
          <a:p>
            <a:endParaRPr kumimoji="0" lang="en-US"/>
          </a:p>
        </p:txBody>
      </p:sp>
      <p:sp>
        <p:nvSpPr>
          <p:cNvPr id="5" name="Slide Number Placeholder 4"/>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GB" smtClean="0"/>
              <a:pPr marL="0" lvl="0" indent="0" algn="r" rtl="0">
                <a:spcBef>
                  <a:spcPts val="0"/>
                </a:spcBef>
                <a:spcAft>
                  <a:spcPts val="0"/>
                </a:spcAft>
                <a:buNone/>
              </a:pPr>
              <a:t>‹#›</a:t>
            </a:fld>
            <a:endParaRPr lang="en-GB"/>
          </a:p>
        </p:txBody>
      </p:sp>
    </p:spTree>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791456" y="4860727"/>
            <a:ext cx="2133600" cy="226314"/>
          </a:xfrm>
        </p:spPr>
        <p:txBody>
          <a:bodyPr/>
          <a:lstStyle/>
          <a:p>
            <a:fld id="{47C9B81F-C347-4BEF-BFDF-29C42F48304A}" type="datetimeFigureOut">
              <a:rPr lang="en-US" smtClean="0"/>
              <a:pPr/>
              <a:t>1/13/2021</a:t>
            </a:fld>
            <a:endParaRPr lang="en-US"/>
          </a:p>
        </p:txBody>
      </p:sp>
      <p:sp>
        <p:nvSpPr>
          <p:cNvPr id="3" name="Footer Placeholder 2"/>
          <p:cNvSpPr>
            <a:spLocks noGrp="1"/>
          </p:cNvSpPr>
          <p:nvPr>
            <p:ph type="ftr" sz="quarter" idx="11"/>
          </p:nvPr>
        </p:nvSpPr>
        <p:spPr>
          <a:xfrm>
            <a:off x="457200" y="4861418"/>
            <a:ext cx="4260056" cy="225623"/>
          </a:xfrm>
        </p:spPr>
        <p:txBody>
          <a:bodyPr/>
          <a:lstStyle/>
          <a:p>
            <a:endParaRPr kumimoji="0" lang="en-US"/>
          </a:p>
        </p:txBody>
      </p:sp>
      <p:sp>
        <p:nvSpPr>
          <p:cNvPr id="4" name="Slide Number Placeholder 3"/>
          <p:cNvSpPr>
            <a:spLocks noGrp="1"/>
          </p:cNvSpPr>
          <p:nvPr>
            <p:ph type="sldNum" sz="quarter" idx="12"/>
          </p:nvPr>
        </p:nvSpPr>
        <p:spPr>
          <a:xfrm>
            <a:off x="7589520" y="4860727"/>
            <a:ext cx="502920" cy="226314"/>
          </a:xfrm>
        </p:spPr>
        <p:txBody>
          <a:bodyPr/>
          <a:lstStyle/>
          <a:p>
            <a:pPr marL="0" lvl="0" indent="0" algn="r" rtl="0">
              <a:spcBef>
                <a:spcPts val="0"/>
              </a:spcBef>
              <a:spcAft>
                <a:spcPts val="0"/>
              </a:spcAft>
              <a:buNone/>
            </a:pPr>
            <a:fld id="{00000000-1234-1234-1234-123412341234}" type="slidenum">
              <a:rPr lang="en-GB" smtClean="0"/>
              <a:pPr marL="0" lvl="0" indent="0" algn="r" rtl="0">
                <a:spcBef>
                  <a:spcPts val="0"/>
                </a:spcBef>
                <a:spcAft>
                  <a:spcPts val="0"/>
                </a:spcAft>
                <a:buNone/>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9456" y="275748"/>
            <a:ext cx="914400" cy="4457700"/>
          </a:xfrm>
        </p:spPr>
        <p:txBody>
          <a:bodyPr vert="vert270" anchor="b"/>
          <a:lstStyle>
            <a:lvl1pPr marL="0" marR="18288" algn="r">
              <a:spcBef>
                <a:spcPts val="0"/>
              </a:spcBef>
              <a:buNone/>
              <a:defRPr sz="2900" b="0" cap="all" baseline="0"/>
            </a:lvl1pPr>
          </a:lstStyle>
          <a:p>
            <a:r>
              <a:rPr kumimoji="0" lang="en-US"/>
              <a:t>Click to edit Master title style</a:t>
            </a:r>
          </a:p>
        </p:txBody>
      </p:sp>
      <p:sp>
        <p:nvSpPr>
          <p:cNvPr id="3" name="Text Placeholder 2"/>
          <p:cNvSpPr>
            <a:spLocks noGrp="1"/>
          </p:cNvSpPr>
          <p:nvPr>
            <p:ph type="body" idx="2"/>
          </p:nvPr>
        </p:nvSpPr>
        <p:spPr>
          <a:xfrm>
            <a:off x="1135856" y="275748"/>
            <a:ext cx="2438400" cy="44577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651250" y="240030"/>
            <a:ext cx="5276088" cy="449199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a:xfrm>
            <a:off x="6278976" y="4917186"/>
            <a:ext cx="2133600" cy="226314"/>
          </a:xfrm>
        </p:spPr>
        <p:txBody>
          <a:bodyPr/>
          <a:lstStyle>
            <a:lvl1pPr>
              <a:defRPr sz="900"/>
            </a:lvl1pPr>
          </a:lstStyle>
          <a:p>
            <a:fld id="{47C9B81F-C347-4BEF-BFDF-29C42F48304A}" type="datetimeFigureOut">
              <a:rPr lang="en-US" smtClean="0"/>
              <a:pPr/>
              <a:t>1/13/2021</a:t>
            </a:fld>
            <a:endParaRPr lang="en-US"/>
          </a:p>
        </p:txBody>
      </p:sp>
      <p:sp>
        <p:nvSpPr>
          <p:cNvPr id="6" name="Footer Placeholder 5"/>
          <p:cNvSpPr>
            <a:spLocks noGrp="1"/>
          </p:cNvSpPr>
          <p:nvPr>
            <p:ph type="ftr" sz="quarter" idx="11"/>
          </p:nvPr>
        </p:nvSpPr>
        <p:spPr>
          <a:xfrm>
            <a:off x="1135856" y="4917186"/>
            <a:ext cx="5143120" cy="226314"/>
          </a:xfrm>
        </p:spPr>
        <p:txBody>
          <a:bodyPr/>
          <a:lstStyle>
            <a:lvl1pPr>
              <a:defRPr sz="900"/>
            </a:lvl1pPr>
          </a:lstStyle>
          <a:p>
            <a:endParaRPr kumimoji="0" lang="en-US"/>
          </a:p>
        </p:txBody>
      </p:sp>
      <p:sp>
        <p:nvSpPr>
          <p:cNvPr id="7" name="Slide Number Placeholder 6"/>
          <p:cNvSpPr>
            <a:spLocks noGrp="1"/>
          </p:cNvSpPr>
          <p:nvPr>
            <p:ph type="sldNum" sz="quarter" idx="12"/>
          </p:nvPr>
        </p:nvSpPr>
        <p:spPr>
          <a:xfrm>
            <a:off x="8410576" y="4917186"/>
            <a:ext cx="502920" cy="226314"/>
          </a:xfrm>
        </p:spPr>
        <p:txBody>
          <a:bodyPr/>
          <a:lstStyle>
            <a:lvl1pPr>
              <a:defRPr sz="900"/>
            </a:lvl1pPr>
          </a:lstStyle>
          <a:p>
            <a:pPr marL="0" lvl="0" indent="0" algn="r" rtl="0">
              <a:spcBef>
                <a:spcPts val="0"/>
              </a:spcBef>
              <a:spcAft>
                <a:spcPts val="0"/>
              </a:spcAft>
              <a:buNone/>
            </a:pPr>
            <a:fld id="{00000000-1234-1234-1234-123412341234}" type="slidenum">
              <a:rPr lang="en-GB" smtClean="0"/>
              <a:pPr marL="0" lvl="0" indent="0" algn="r" rtl="0">
                <a:spcBef>
                  <a:spcPts val="0"/>
                </a:spcBef>
                <a:spcAft>
                  <a:spcPts val="0"/>
                </a:spcAft>
                <a:buNone/>
              </a:pPr>
              <a:t>‹#›</a:t>
            </a:fld>
            <a:endParaRPr lang="en-GB"/>
          </a:p>
        </p:txBody>
      </p:sp>
    </p:spTree>
  </p:cSld>
  <p:clrMapOvr>
    <a:overrideClrMapping bg1="dk1" tx1="lt1" bg2="dk2" tx2="lt2" accent1="accent1" accent2="accent2" accent3="accent3" accent4="accent4" accent5="accent5" accent6="accent6" hlink="hlink" folHlink="folHlink"/>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9456" y="113172"/>
            <a:ext cx="914400" cy="4800600"/>
          </a:xfrm>
        </p:spPr>
        <p:txBody>
          <a:bodyPr vert="vert270" anchor="b"/>
          <a:lstStyle>
            <a:lvl1pPr marL="0" algn="l">
              <a:buNone/>
              <a:defRPr sz="3000" b="0" cap="all" baseline="0"/>
            </a:lvl1pPr>
          </a:lstStyle>
          <a:p>
            <a:r>
              <a:rPr kumimoji="0" lang="en-US"/>
              <a:t>Click to edit Master title style</a:t>
            </a:r>
          </a:p>
        </p:txBody>
      </p:sp>
      <p:sp>
        <p:nvSpPr>
          <p:cNvPr id="3" name="Picture Placeholder 2"/>
          <p:cNvSpPr>
            <a:spLocks noGrp="1"/>
          </p:cNvSpPr>
          <p:nvPr>
            <p:ph type="pic" idx="1"/>
          </p:nvPr>
        </p:nvSpPr>
        <p:spPr>
          <a:xfrm>
            <a:off x="1138237" y="280475"/>
            <a:ext cx="7333488" cy="4114800"/>
          </a:xfrm>
          <a:solidFill>
            <a:schemeClr val="bg2">
              <a:shade val="50000"/>
            </a:schemeClr>
          </a:solidFill>
        </p:spPr>
        <p:txBody>
          <a:bodyPr/>
          <a:lstStyle>
            <a:lvl1pPr marL="0" indent="0">
              <a:buNone/>
              <a:defRPr sz="3200"/>
            </a:lvl1pPr>
          </a:lstStyle>
          <a:p>
            <a:r>
              <a:rPr kumimoji="0" lang="en-US"/>
              <a:t>Click icon to add picture</a:t>
            </a:r>
            <a:endParaRPr kumimoji="0" lang="en-US" dirty="0"/>
          </a:p>
        </p:txBody>
      </p:sp>
      <p:sp>
        <p:nvSpPr>
          <p:cNvPr id="4" name="Text Placeholder 3"/>
          <p:cNvSpPr>
            <a:spLocks noGrp="1"/>
          </p:cNvSpPr>
          <p:nvPr>
            <p:ph type="body" sz="half" idx="2"/>
          </p:nvPr>
        </p:nvSpPr>
        <p:spPr>
          <a:xfrm>
            <a:off x="1143000" y="4400550"/>
            <a:ext cx="7333488" cy="51435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a:xfrm>
            <a:off x="6108192" y="4917186"/>
            <a:ext cx="2103120" cy="226314"/>
          </a:xfrm>
        </p:spPr>
        <p:txBody>
          <a:bodyPr/>
          <a:lstStyle>
            <a:lvl1pPr>
              <a:defRPr sz="900"/>
            </a:lvl1pPr>
          </a:lstStyle>
          <a:p>
            <a:fld id="{47C9B81F-C347-4BEF-BFDF-29C42F48304A}" type="datetimeFigureOut">
              <a:rPr lang="en-US" smtClean="0"/>
              <a:pPr/>
              <a:t>1/13/2021</a:t>
            </a:fld>
            <a:endParaRPr lang="en-US"/>
          </a:p>
        </p:txBody>
      </p:sp>
      <p:sp>
        <p:nvSpPr>
          <p:cNvPr id="6" name="Footer Placeholder 5"/>
          <p:cNvSpPr>
            <a:spLocks noGrp="1"/>
          </p:cNvSpPr>
          <p:nvPr>
            <p:ph type="ftr" sz="quarter" idx="11"/>
          </p:nvPr>
        </p:nvSpPr>
        <p:spPr>
          <a:xfrm>
            <a:off x="1170432" y="4917877"/>
            <a:ext cx="4948072" cy="226314"/>
          </a:xfrm>
        </p:spPr>
        <p:txBody>
          <a:bodyPr/>
          <a:lstStyle>
            <a:lvl1pPr>
              <a:defRPr sz="900"/>
            </a:lvl1pPr>
          </a:lstStyle>
          <a:p>
            <a:endParaRPr kumimoji="0" lang="en-US"/>
          </a:p>
        </p:txBody>
      </p:sp>
      <p:sp>
        <p:nvSpPr>
          <p:cNvPr id="7" name="Slide Number Placeholder 6"/>
          <p:cNvSpPr>
            <a:spLocks noGrp="1"/>
          </p:cNvSpPr>
          <p:nvPr>
            <p:ph type="sldNum" sz="quarter" idx="12"/>
          </p:nvPr>
        </p:nvSpPr>
        <p:spPr>
          <a:xfrm>
            <a:off x="8217192" y="4917186"/>
            <a:ext cx="365760" cy="226314"/>
          </a:xfrm>
        </p:spPr>
        <p:txBody>
          <a:bodyPr/>
          <a:lstStyle>
            <a:lvl1pPr algn="ctr">
              <a:defRPr sz="900"/>
            </a:lvl1pPr>
          </a:lstStyle>
          <a:p>
            <a:pPr marL="0" lvl="0" indent="0" algn="r" rtl="0">
              <a:spcBef>
                <a:spcPts val="0"/>
              </a:spcBef>
              <a:spcAft>
                <a:spcPts val="0"/>
              </a:spcAft>
              <a:buNone/>
            </a:pPr>
            <a:fld id="{00000000-1234-1234-1234-123412341234}" type="slidenum">
              <a:rPr lang="en-GB" smtClean="0"/>
              <a:pPr marL="0" lvl="0" indent="0" algn="r" rtl="0">
                <a:spcBef>
                  <a:spcPts val="0"/>
                </a:spcBef>
                <a:spcAft>
                  <a:spcPts val="0"/>
                </a:spcAft>
                <a:buNone/>
              </a:pPr>
              <a:t>‹#›</a:t>
            </a:fld>
            <a:endParaRPr lang="en-GB"/>
          </a:p>
        </p:txBody>
      </p:sp>
    </p:spTree>
  </p:cSld>
  <p:clrMapOvr>
    <a:overrideClrMapping bg1="dk1" tx1="lt1" bg2="dk2" tx2="lt2" accent1="accent1" accent2="accent2" accent3="accent3" accent4="accent4" accent5="accent5" accent6="accent6" hlink="hlink" folHlink="folHlink"/>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Right Triangle 10"/>
          <p:cNvSpPr/>
          <p:nvPr/>
        </p:nvSpPr>
        <p:spPr>
          <a:xfrm>
            <a:off x="7034" y="10552"/>
            <a:ext cx="9129932" cy="5127674"/>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8" name="Straight Connector 7"/>
          <p:cNvCxnSpPr/>
          <p:nvPr/>
        </p:nvCxnSpPr>
        <p:spPr>
          <a:xfrm>
            <a:off x="0" y="5276"/>
            <a:ext cx="9136966" cy="5132950"/>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rot="10800000" flipV="1">
            <a:off x="6468795" y="3711307"/>
            <a:ext cx="2672861" cy="1425158"/>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Title Placeholder 21"/>
          <p:cNvSpPr>
            <a:spLocks noGrp="1"/>
          </p:cNvSpPr>
          <p:nvPr>
            <p:ph type="title"/>
          </p:nvPr>
        </p:nvSpPr>
        <p:spPr>
          <a:xfrm>
            <a:off x="457200" y="200620"/>
            <a:ext cx="8229600" cy="1049274"/>
          </a:xfrm>
          <a:prstGeom prst="rect">
            <a:avLst/>
          </a:prstGeom>
        </p:spPr>
        <p:txBody>
          <a:bodyPr vert="horz" anchor="ctr">
            <a:normAutofit/>
          </a:bodyPr>
          <a:lstStyle/>
          <a:p>
            <a:r>
              <a:rPr kumimoji="0" lang="en-US"/>
              <a:t>Click to edit Master title style</a:t>
            </a:r>
          </a:p>
        </p:txBody>
      </p:sp>
      <p:sp>
        <p:nvSpPr>
          <p:cNvPr id="13" name="Text Placeholder 12"/>
          <p:cNvSpPr>
            <a:spLocks noGrp="1"/>
          </p:cNvSpPr>
          <p:nvPr>
            <p:ph type="body" idx="1"/>
          </p:nvPr>
        </p:nvSpPr>
        <p:spPr>
          <a:xfrm>
            <a:off x="457200" y="1412106"/>
            <a:ext cx="8229600" cy="3429000"/>
          </a:xfrm>
          <a:prstGeom prst="rect">
            <a:avLst/>
          </a:prstGeom>
        </p:spPr>
        <p:txBody>
          <a:bodyPr vert="horz" anchor="t">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4791456" y="4860727"/>
            <a:ext cx="2133600" cy="226314"/>
          </a:xfrm>
          <a:prstGeom prst="rect">
            <a:avLst/>
          </a:prstGeom>
        </p:spPr>
        <p:txBody>
          <a:bodyPr vert="horz" anchor="b"/>
          <a:lstStyle>
            <a:lvl1pPr algn="l" eaLnBrk="1" latinLnBrk="0" hangingPunct="1">
              <a:defRPr kumimoji="0" sz="1000" b="0">
                <a:solidFill>
                  <a:schemeClr val="tx1"/>
                </a:solidFill>
              </a:defRPr>
            </a:lvl1pPr>
          </a:lstStyle>
          <a:p>
            <a:fld id="{47C9B81F-C347-4BEF-BFDF-29C42F48304A}" type="datetimeFigureOut">
              <a:rPr lang="en-US" smtClean="0"/>
              <a:pPr/>
              <a:t>1/13/2021</a:t>
            </a:fld>
            <a:endParaRPr lang="en-US" dirty="0">
              <a:solidFill>
                <a:schemeClr val="tx2">
                  <a:shade val="90000"/>
                </a:schemeClr>
              </a:solidFill>
            </a:endParaRPr>
          </a:p>
        </p:txBody>
      </p:sp>
      <p:sp>
        <p:nvSpPr>
          <p:cNvPr id="3" name="Footer Placeholder 2"/>
          <p:cNvSpPr>
            <a:spLocks noGrp="1"/>
          </p:cNvSpPr>
          <p:nvPr>
            <p:ph type="ftr" sz="quarter" idx="3"/>
          </p:nvPr>
        </p:nvSpPr>
        <p:spPr>
          <a:xfrm>
            <a:off x="457200" y="4861418"/>
            <a:ext cx="4260056" cy="225623"/>
          </a:xfrm>
          <a:prstGeom prst="rect">
            <a:avLst/>
          </a:prstGeom>
        </p:spPr>
        <p:txBody>
          <a:bodyPr vert="horz" anchor="b"/>
          <a:lstStyle>
            <a:lvl1pPr algn="r" eaLnBrk="1" latinLnBrk="0" hangingPunct="1">
              <a:defRPr kumimoji="0" sz="1000">
                <a:solidFill>
                  <a:schemeClr val="tx1"/>
                </a:solidFill>
              </a:defRPr>
            </a:lvl1pPr>
          </a:lstStyle>
          <a:p>
            <a:pPr algn="l" eaLnBrk="1" latinLnBrk="0" hangingPunct="1"/>
            <a:endParaRPr kumimoji="0" lang="en-US" dirty="0">
              <a:solidFill>
                <a:schemeClr val="tx2">
                  <a:shade val="90000"/>
                </a:schemeClr>
              </a:solidFill>
            </a:endParaRPr>
          </a:p>
        </p:txBody>
      </p:sp>
      <p:sp>
        <p:nvSpPr>
          <p:cNvPr id="23" name="Slide Number Placeholder 22"/>
          <p:cNvSpPr>
            <a:spLocks noGrp="1"/>
          </p:cNvSpPr>
          <p:nvPr>
            <p:ph type="sldNum" sz="quarter" idx="4"/>
          </p:nvPr>
        </p:nvSpPr>
        <p:spPr>
          <a:xfrm>
            <a:off x="7589520" y="4860727"/>
            <a:ext cx="502920" cy="226314"/>
          </a:xfrm>
          <a:prstGeom prst="rect">
            <a:avLst/>
          </a:prstGeom>
        </p:spPr>
        <p:txBody>
          <a:bodyPr vert="horz" anchor="b"/>
          <a:lstStyle>
            <a:lvl1pPr algn="ctr" eaLnBrk="1" latinLnBrk="0" hangingPunct="1">
              <a:defRPr kumimoji="0" sz="1200">
                <a:solidFill>
                  <a:schemeClr val="tx1"/>
                </a:solidFill>
              </a:defRPr>
            </a:lvl1pPr>
          </a:lstStyle>
          <a:p>
            <a:pPr marL="0" lvl="0" indent="0" algn="r" rtl="0">
              <a:spcBef>
                <a:spcPts val="0"/>
              </a:spcBef>
              <a:spcAft>
                <a:spcPts val="0"/>
              </a:spcAft>
              <a:buNone/>
            </a:pPr>
            <a:fld id="{00000000-1234-1234-1234-123412341234}" type="slidenum">
              <a:rPr lang="en-GB" smtClean="0"/>
              <a:pPr marL="0" lvl="0" indent="0" algn="r" rtl="0">
                <a:spcBef>
                  <a:spcPts val="0"/>
                </a:spcBef>
                <a:spcAft>
                  <a:spcPts val="0"/>
                </a:spcAft>
                <a:buNone/>
              </a:pPr>
              <a:t>‹#›</a:t>
            </a:fld>
            <a:endParaRPr lang="en-GB"/>
          </a:p>
        </p:txBody>
      </p:sp>
    </p:spTree>
  </p:cSld>
  <p:clrMap bg1="dk1" tx1="lt1" bg2="dk2" tx2="lt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Lst>
  <p:hf sldNum="0" hdr="0" ftr="0" dt="0"/>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12.xml"/><Relationship Id="rId5" Type="http://schemas.openxmlformats.org/officeDocument/2006/relationships/image" Target="../media/image14.png"/><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3" Type="http://schemas.openxmlformats.org/officeDocument/2006/relationships/hyperlink" Target="https://pubmed.ncbi.nlm.nih.gov/15490280/" TargetMode="External"/><Relationship Id="rId2" Type="http://schemas.openxmlformats.org/officeDocument/2006/relationships/notesSlide" Target="../notesSlides/notesSlide6.xml"/><Relationship Id="rId1" Type="http://schemas.openxmlformats.org/officeDocument/2006/relationships/slideLayout" Target="../slideLayouts/slideLayout12.xml"/><Relationship Id="rId5" Type="http://schemas.openxmlformats.org/officeDocument/2006/relationships/image" Target="../media/image15.png"/><Relationship Id="rId4" Type="http://schemas.openxmlformats.org/officeDocument/2006/relationships/hyperlink" Target="https://www.nhs.uk/news/mental-health/unemployment-and-job-insecurity-linked-to-increased-risk-of-suicide/"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13"/>
          <p:cNvSpPr txBox="1">
            <a:spLocks noGrp="1"/>
          </p:cNvSpPr>
          <p:nvPr>
            <p:ph type="ctrTitle"/>
          </p:nvPr>
        </p:nvSpPr>
        <p:spPr>
          <a:xfrm>
            <a:off x="824000" y="698850"/>
            <a:ext cx="4691400" cy="18729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GB" sz="3600" dirty="0"/>
              <a:t>RISE IN SUICIDE RATE AMONG YOUNGER POPULATION</a:t>
            </a:r>
            <a:endParaRPr sz="3600"/>
          </a:p>
        </p:txBody>
      </p:sp>
      <p:sp>
        <p:nvSpPr>
          <p:cNvPr id="278" name="Google Shape;278;p13"/>
          <p:cNvSpPr txBox="1">
            <a:spLocks noGrp="1"/>
          </p:cNvSpPr>
          <p:nvPr>
            <p:ph type="subTitle" idx="1"/>
          </p:nvPr>
        </p:nvSpPr>
        <p:spPr>
          <a:xfrm>
            <a:off x="824000" y="2866648"/>
            <a:ext cx="4691400" cy="1872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1400" b="1" i="1" u="sng" dirty="0"/>
              <a:t>Group 3:</a:t>
            </a:r>
            <a:endParaRPr sz="1400" b="1" i="1" u="sng"/>
          </a:p>
          <a:p>
            <a:pPr marL="0" lvl="0" indent="0" algn="l" rtl="0">
              <a:spcBef>
                <a:spcPts val="0"/>
              </a:spcBef>
              <a:spcAft>
                <a:spcPts val="0"/>
              </a:spcAft>
              <a:buNone/>
            </a:pPr>
            <a:endParaRPr sz="1400" b="1" i="1"/>
          </a:p>
          <a:p>
            <a:pPr marL="0" lvl="0" indent="0" algn="l" rtl="0">
              <a:spcBef>
                <a:spcPts val="0"/>
              </a:spcBef>
              <a:spcAft>
                <a:spcPts val="0"/>
              </a:spcAft>
              <a:buNone/>
            </a:pPr>
            <a:endParaRPr sz="1400" b="1" i="1"/>
          </a:p>
          <a:p>
            <a:pPr marL="0" lvl="0" indent="0" algn="l" rtl="0">
              <a:spcBef>
                <a:spcPts val="0"/>
              </a:spcBef>
              <a:spcAft>
                <a:spcPts val="0"/>
              </a:spcAft>
              <a:buNone/>
            </a:pPr>
            <a:r>
              <a:rPr lang="en-GB" sz="1400" b="1" i="1" dirty="0" err="1"/>
              <a:t>Tanshiba</a:t>
            </a:r>
            <a:r>
              <a:rPr lang="en-GB" sz="1400" b="1" i="1" dirty="0"/>
              <a:t> </a:t>
            </a:r>
            <a:r>
              <a:rPr lang="en-GB" sz="1400" b="1" i="1" dirty="0" err="1"/>
              <a:t>Naorin</a:t>
            </a:r>
            <a:r>
              <a:rPr lang="en-GB" sz="1400" b="1" i="1" dirty="0"/>
              <a:t> </a:t>
            </a:r>
            <a:r>
              <a:rPr lang="en-GB" sz="1400" b="1" i="1" dirty="0" err="1"/>
              <a:t>Prapti</a:t>
            </a:r>
            <a:r>
              <a:rPr lang="en-GB" sz="1400" b="1" i="1" dirty="0"/>
              <a:t> (A20EC4051)</a:t>
            </a:r>
            <a:endParaRPr sz="1400" b="1" i="1"/>
          </a:p>
          <a:p>
            <a:pPr marL="0" lvl="0" indent="0" algn="l" rtl="0">
              <a:spcBef>
                <a:spcPts val="0"/>
              </a:spcBef>
              <a:spcAft>
                <a:spcPts val="0"/>
              </a:spcAft>
              <a:buNone/>
            </a:pPr>
            <a:r>
              <a:rPr lang="en-GB" sz="1400" b="1" i="1" dirty="0" err="1"/>
              <a:t>Rahim</a:t>
            </a:r>
            <a:r>
              <a:rPr lang="en-GB" sz="1400" b="1" i="1" dirty="0"/>
              <a:t> </a:t>
            </a:r>
            <a:r>
              <a:rPr lang="en-GB" sz="1400" b="1" i="1" dirty="0" err="1"/>
              <a:t>Rehnuma</a:t>
            </a:r>
            <a:r>
              <a:rPr lang="en-GB" sz="1400" b="1" i="1" dirty="0"/>
              <a:t> </a:t>
            </a:r>
            <a:r>
              <a:rPr lang="en-GB" sz="1400" b="1" i="1" dirty="0" err="1"/>
              <a:t>Tahsin</a:t>
            </a:r>
            <a:r>
              <a:rPr lang="en-GB" sz="1400" b="1" i="1" dirty="0"/>
              <a:t> (A20EC5001)</a:t>
            </a:r>
            <a:endParaRPr sz="1400" b="1" i="1"/>
          </a:p>
          <a:p>
            <a:pPr marL="0" lvl="0" indent="0" algn="l" rtl="0">
              <a:spcBef>
                <a:spcPts val="0"/>
              </a:spcBef>
              <a:spcAft>
                <a:spcPts val="0"/>
              </a:spcAft>
              <a:buNone/>
            </a:pPr>
            <a:r>
              <a:rPr lang="en-GB" sz="1400" b="1" i="1" dirty="0" err="1"/>
              <a:t>Toya</a:t>
            </a:r>
            <a:r>
              <a:rPr lang="en-GB" sz="1400" b="1" i="1" dirty="0"/>
              <a:t> </a:t>
            </a:r>
            <a:r>
              <a:rPr lang="en-GB" sz="1400" b="1" i="1" dirty="0" err="1"/>
              <a:t>Lazmin</a:t>
            </a:r>
            <a:r>
              <a:rPr lang="en-GB" sz="1400" b="1" i="1" dirty="0"/>
              <a:t> Khan (A20EC0284)</a:t>
            </a:r>
            <a:endParaRPr sz="1400" b="1" i="1"/>
          </a:p>
          <a:p>
            <a:pPr marL="0" lvl="0" indent="0" algn="l" rtl="0">
              <a:spcBef>
                <a:spcPts val="0"/>
              </a:spcBef>
              <a:spcAft>
                <a:spcPts val="0"/>
              </a:spcAft>
              <a:buNone/>
            </a:pPr>
            <a:r>
              <a:rPr lang="en-GB" sz="1400" b="1" i="1" dirty="0" err="1"/>
              <a:t>Ibtesham</a:t>
            </a:r>
            <a:r>
              <a:rPr lang="en-GB" sz="1400" b="1" i="1" dirty="0"/>
              <a:t> Ahmed </a:t>
            </a:r>
            <a:r>
              <a:rPr lang="en-GB" sz="1400" b="1" i="1" dirty="0" err="1"/>
              <a:t>Promit</a:t>
            </a:r>
            <a:r>
              <a:rPr lang="en-GB" sz="1400" b="1" i="1" dirty="0"/>
              <a:t> (A20EC4027)</a:t>
            </a:r>
            <a:endParaRPr sz="1400" b="1" i="1"/>
          </a:p>
          <a:p>
            <a:pPr marL="0" lvl="0" indent="0" algn="l" rtl="0">
              <a:spcBef>
                <a:spcPts val="0"/>
              </a:spcBef>
              <a:spcAft>
                <a:spcPts val="0"/>
              </a:spcAft>
              <a:buNone/>
            </a:pPr>
            <a:r>
              <a:rPr lang="en-GB" sz="1400" b="1" i="1" dirty="0"/>
              <a:t>Zhu </a:t>
            </a:r>
            <a:r>
              <a:rPr lang="en-GB" sz="1400" b="1" i="1" dirty="0" err="1"/>
              <a:t>YiChen</a:t>
            </a:r>
            <a:r>
              <a:rPr lang="en-GB" sz="1400" b="1" i="1" dirty="0"/>
              <a:t> (A20EC0285)</a:t>
            </a:r>
            <a:endParaRPr sz="1400" b="1" i="1"/>
          </a:p>
          <a:p>
            <a:pPr marL="0" lvl="0" indent="0" algn="l" rtl="0">
              <a:spcBef>
                <a:spcPts val="0"/>
              </a:spcBef>
              <a:spcAft>
                <a:spcPts val="0"/>
              </a:spcAft>
              <a:buNone/>
            </a:pPr>
            <a:r>
              <a:rPr lang="en-GB" sz="1400" b="1" i="1" dirty="0" err="1"/>
              <a:t>Fariduzzaman</a:t>
            </a:r>
            <a:r>
              <a:rPr lang="en-GB" sz="1400" b="1" i="1" dirty="0"/>
              <a:t> (A20EC4016)</a:t>
            </a:r>
            <a:endParaRPr sz="1400" b="1" i="1"/>
          </a:p>
          <a:p>
            <a:pPr marL="0" lvl="0" indent="0" algn="l" rtl="0">
              <a:spcBef>
                <a:spcPts val="0"/>
              </a:spcBef>
              <a:spcAft>
                <a:spcPts val="0"/>
              </a:spcAft>
              <a:buNone/>
            </a:pPr>
            <a:endParaRPr sz="1400"/>
          </a:p>
          <a:p>
            <a:pPr marL="0" lvl="0" indent="0" algn="l" rtl="0">
              <a:spcBef>
                <a:spcPts val="0"/>
              </a:spcBef>
              <a:spcAft>
                <a:spcPts val="0"/>
              </a:spcAft>
              <a:buNone/>
            </a:pPr>
            <a:endParaRPr sz="1400"/>
          </a:p>
          <a:p>
            <a:pPr marL="0" lvl="0" indent="0" algn="l" rtl="0">
              <a:spcBef>
                <a:spcPts val="0"/>
              </a:spcBef>
              <a:spcAft>
                <a:spcPts val="0"/>
              </a:spcAft>
              <a:buNone/>
            </a:pPr>
            <a:endParaRPr sz="1400"/>
          </a:p>
          <a:p>
            <a:pPr marL="0" lvl="0" indent="0" algn="l" rtl="0">
              <a:spcBef>
                <a:spcPts val="0"/>
              </a:spcBef>
              <a:spcAft>
                <a:spcPts val="0"/>
              </a:spcAft>
              <a:buNone/>
            </a:pPr>
            <a:endParaRPr sz="140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599191">
            <a:alpha val="48880"/>
          </a:srgbClr>
        </a:solidFill>
        <a:effectLst/>
      </p:bgPr>
    </p:bg>
    <p:spTree>
      <p:nvGrpSpPr>
        <p:cNvPr id="1" name="Shape 301"/>
        <p:cNvGrpSpPr/>
        <p:nvPr/>
      </p:nvGrpSpPr>
      <p:grpSpPr>
        <a:xfrm>
          <a:off x="0" y="0"/>
          <a:ext cx="0" cy="0"/>
          <a:chOff x="0" y="0"/>
          <a:chExt cx="0" cy="0"/>
        </a:xfrm>
      </p:grpSpPr>
      <p:sp>
        <p:nvSpPr>
          <p:cNvPr id="302" name="Google Shape;302;p17"/>
          <p:cNvSpPr txBox="1">
            <a:spLocks noGrp="1"/>
          </p:cNvSpPr>
          <p:nvPr>
            <p:ph type="body" idx="1"/>
          </p:nvPr>
        </p:nvSpPr>
        <p:spPr>
          <a:xfrm>
            <a:off x="1380277" y="501136"/>
            <a:ext cx="5141025" cy="39702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GB" sz="1600" b="1" i="1" dirty="0"/>
              <a:t>For this kind of investigation, we found Google forms to be the best application to use in our survey. The questions asked on Google forms would be asked in a way that cuts a clear figure out of the mental health of an individual, their occupation, if they have any kind of addiction, financial stability and relationship with the family. The survey would be done mainly on the younger population.</a:t>
            </a:r>
            <a:endParaRPr sz="1600" b="1" i="1" dirty="0"/>
          </a:p>
          <a:p>
            <a:pPr marL="0" lvl="0" indent="0" rtl="0">
              <a:spcBef>
                <a:spcPts val="1600"/>
              </a:spcBef>
              <a:spcAft>
                <a:spcPts val="0"/>
              </a:spcAft>
              <a:buNone/>
            </a:pPr>
            <a:r>
              <a:rPr lang="en-GB" sz="1600" b="1" i="1" dirty="0"/>
              <a:t>The information gained from each person would be kept confidential and inaccessible.</a:t>
            </a:r>
            <a:endParaRPr sz="1600" b="1" i="1" dirty="0"/>
          </a:p>
          <a:p>
            <a:pPr marL="0" lvl="0" indent="0" algn="l" rtl="0">
              <a:spcBef>
                <a:spcPts val="1600"/>
              </a:spcBef>
              <a:spcAft>
                <a:spcPts val="1600"/>
              </a:spcAft>
              <a:buNone/>
            </a:pPr>
            <a:endParaRPr sz="1900" b="1" i="1" dirty="0"/>
          </a:p>
        </p:txBody>
      </p:sp>
      <p:sp>
        <p:nvSpPr>
          <p:cNvPr id="303" name="Google Shape;303;p17"/>
          <p:cNvSpPr txBox="1"/>
          <p:nvPr/>
        </p:nvSpPr>
        <p:spPr>
          <a:xfrm>
            <a:off x="-60150" y="1193400"/>
            <a:ext cx="2095500" cy="491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800" b="1" dirty="0">
                <a:latin typeface="Nunito"/>
                <a:ea typeface="Nunito"/>
                <a:cs typeface="Nunito"/>
                <a:sym typeface="Nunito"/>
              </a:rPr>
              <a:t>Methodology</a:t>
            </a:r>
            <a:endParaRPr sz="1800" b="1">
              <a:latin typeface="Nunito"/>
              <a:ea typeface="Nunito"/>
              <a:cs typeface="Nunito"/>
              <a:sym typeface="Nunito"/>
            </a:endParaRPr>
          </a:p>
        </p:txBody>
      </p:sp>
      <p:pic>
        <p:nvPicPr>
          <p:cNvPr id="7170" name="Picture 2" descr="C:\Users\TC\AppData\Local\Microsoft\Windows\INetCache\IE\7PFNDE46\image-asset[1].jpg"/>
          <p:cNvPicPr>
            <a:picLocks noChangeAspect="1" noChangeArrowheads="1"/>
          </p:cNvPicPr>
          <p:nvPr/>
        </p:nvPicPr>
        <p:blipFill>
          <a:blip r:embed="rId3"/>
          <a:srcRect/>
          <a:stretch>
            <a:fillRect/>
          </a:stretch>
        </p:blipFill>
        <p:spPr bwMode="auto">
          <a:xfrm>
            <a:off x="0" y="3567448"/>
            <a:ext cx="9144000" cy="1576052"/>
          </a:xfrm>
          <a:prstGeom prst="rect">
            <a:avLst/>
          </a:prstGeom>
          <a:noFill/>
        </p:spPr>
      </p:pic>
      <p:pic>
        <p:nvPicPr>
          <p:cNvPr id="7171" name="Picture 3" descr="C:\Users\TC\AppData\Local\Microsoft\Windows\INetCache\IE\7PFNDE46\monkey_face_foil_method[1].jpg"/>
          <p:cNvPicPr>
            <a:picLocks noChangeAspect="1" noChangeArrowheads="1"/>
          </p:cNvPicPr>
          <p:nvPr/>
        </p:nvPicPr>
        <p:blipFill>
          <a:blip r:embed="rId4"/>
          <a:srcRect/>
          <a:stretch>
            <a:fillRect/>
          </a:stretch>
        </p:blipFill>
        <p:spPr bwMode="auto">
          <a:xfrm>
            <a:off x="0" y="0"/>
            <a:ext cx="9144000" cy="501136"/>
          </a:xfrm>
          <a:prstGeom prst="rect">
            <a:avLst/>
          </a:prstGeom>
          <a:noFill/>
        </p:spPr>
      </p:pic>
      <p:pic>
        <p:nvPicPr>
          <p:cNvPr id="3" name="Picture 2">
            <a:extLst>
              <a:ext uri="{FF2B5EF4-FFF2-40B4-BE49-F238E27FC236}">
                <a16:creationId xmlns:a16="http://schemas.microsoft.com/office/drawing/2014/main" id="{166DB69C-77CA-4F28-9B12-6377002B5E09}"/>
              </a:ext>
            </a:extLst>
          </p:cNvPr>
          <p:cNvPicPr>
            <a:picLocks noChangeAspect="1"/>
          </p:cNvPicPr>
          <p:nvPr/>
        </p:nvPicPr>
        <p:blipFill>
          <a:blip r:embed="rId5"/>
          <a:stretch>
            <a:fillRect/>
          </a:stretch>
        </p:blipFill>
        <p:spPr>
          <a:xfrm>
            <a:off x="6670157" y="715117"/>
            <a:ext cx="2208189" cy="969683"/>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599191">
            <a:alpha val="48880"/>
          </a:srgbClr>
        </a:solidFill>
        <a:effectLst/>
      </p:bgPr>
    </p:bg>
    <p:spTree>
      <p:nvGrpSpPr>
        <p:cNvPr id="1" name="Shape 307"/>
        <p:cNvGrpSpPr/>
        <p:nvPr/>
      </p:nvGrpSpPr>
      <p:grpSpPr>
        <a:xfrm>
          <a:off x="0" y="0"/>
          <a:ext cx="0" cy="0"/>
          <a:chOff x="0" y="0"/>
          <a:chExt cx="0" cy="0"/>
        </a:xfrm>
      </p:grpSpPr>
      <p:sp>
        <p:nvSpPr>
          <p:cNvPr id="308" name="Google Shape;308;p18"/>
          <p:cNvSpPr txBox="1">
            <a:spLocks noGrp="1"/>
          </p:cNvSpPr>
          <p:nvPr>
            <p:ph type="body" idx="1"/>
          </p:nvPr>
        </p:nvSpPr>
        <p:spPr>
          <a:xfrm>
            <a:off x="1303475" y="521550"/>
            <a:ext cx="7030500" cy="4100400"/>
          </a:xfrm>
          <a:prstGeom prst="rect">
            <a:avLst/>
          </a:prstGeom>
        </p:spPr>
        <p:txBody>
          <a:bodyPr spcFirstLastPara="1" wrap="square" lIns="91425" tIns="91425" rIns="91425" bIns="91425" anchor="t" anchorCtr="0">
            <a:noAutofit/>
          </a:bodyPr>
          <a:lstStyle/>
          <a:p>
            <a:pPr marL="457200" lvl="0" indent="-311150" algn="l" rtl="0">
              <a:spcBef>
                <a:spcPts val="0"/>
              </a:spcBef>
              <a:spcAft>
                <a:spcPts val="0"/>
              </a:spcAft>
              <a:buSzPts val="1300"/>
              <a:buChar char="❏"/>
            </a:pPr>
            <a:r>
              <a:rPr lang="en-GB" sz="1400" dirty="0" err="1">
                <a:solidFill>
                  <a:srgbClr val="000000"/>
                </a:solidFill>
              </a:rPr>
              <a:t>Mittendorfer</a:t>
            </a:r>
            <a:r>
              <a:rPr lang="en-GB" sz="1400" dirty="0">
                <a:solidFill>
                  <a:srgbClr val="000000"/>
                </a:solidFill>
              </a:rPr>
              <a:t> </a:t>
            </a:r>
            <a:r>
              <a:rPr lang="en-GB" sz="1400" dirty="0" err="1">
                <a:solidFill>
                  <a:srgbClr val="000000"/>
                </a:solidFill>
              </a:rPr>
              <a:t>Rutz</a:t>
            </a:r>
            <a:r>
              <a:rPr lang="en-GB" sz="1400" dirty="0">
                <a:solidFill>
                  <a:srgbClr val="000000"/>
                </a:solidFill>
              </a:rPr>
              <a:t> E. Wasserman D, (2004), Trends in adolescent suicide mortality in the WHO European Region. </a:t>
            </a:r>
            <a:r>
              <a:rPr lang="en-GB" sz="1400" dirty="0" err="1">
                <a:solidFill>
                  <a:srgbClr val="000000"/>
                </a:solidFill>
              </a:rPr>
              <a:t>Eur</a:t>
            </a:r>
            <a:r>
              <a:rPr lang="en-GB" sz="1400" dirty="0">
                <a:solidFill>
                  <a:srgbClr val="000000"/>
                </a:solidFill>
              </a:rPr>
              <a:t> Child </a:t>
            </a:r>
            <a:r>
              <a:rPr lang="en-GB" sz="1400" dirty="0" err="1">
                <a:solidFill>
                  <a:srgbClr val="000000"/>
                </a:solidFill>
              </a:rPr>
              <a:t>Adolesc</a:t>
            </a:r>
            <a:r>
              <a:rPr lang="en-GB" sz="1400" dirty="0">
                <a:solidFill>
                  <a:srgbClr val="000000"/>
                </a:solidFill>
              </a:rPr>
              <a:t> Psychiatry. 13:321–331. </a:t>
            </a:r>
            <a:r>
              <a:rPr lang="en-GB" sz="1400" dirty="0" err="1">
                <a:solidFill>
                  <a:srgbClr val="000000"/>
                </a:solidFill>
              </a:rPr>
              <a:t>PubMed</a:t>
            </a:r>
            <a:r>
              <a:rPr lang="en-GB" sz="1400" dirty="0">
                <a:solidFill>
                  <a:srgbClr val="000000"/>
                </a:solidFill>
              </a:rPr>
              <a:t>. Retrieved from </a:t>
            </a:r>
            <a:r>
              <a:rPr lang="en-GB" sz="1400" dirty="0">
                <a:solidFill>
                  <a:srgbClr val="000000"/>
                </a:solidFill>
                <a:uFill>
                  <a:noFill/>
                </a:uFill>
                <a:hlinkClick r:id="rId3">
                  <a:extLst>
                    <a:ext uri="{A12FA001-AC4F-418D-AE19-62706E023703}">
                      <ahyp:hlinkClr xmlns:ahyp="http://schemas.microsoft.com/office/drawing/2018/hyperlinkcolor" val="tx"/>
                    </a:ext>
                  </a:extLst>
                </a:hlinkClick>
              </a:rPr>
              <a:t>https://pubmed.ncbi.nlm.nih.gov/15490280/</a:t>
            </a:r>
            <a:r>
              <a:rPr lang="en-GB" sz="1400" dirty="0">
                <a:solidFill>
                  <a:srgbClr val="000000"/>
                </a:solidFill>
              </a:rPr>
              <a:t> </a:t>
            </a:r>
            <a:endParaRPr sz="1400">
              <a:solidFill>
                <a:srgbClr val="000000"/>
              </a:solidFill>
            </a:endParaRPr>
          </a:p>
          <a:p>
            <a:pPr marL="457200" lvl="0" indent="-311150" algn="l" rtl="0">
              <a:spcBef>
                <a:spcPts val="0"/>
              </a:spcBef>
              <a:spcAft>
                <a:spcPts val="0"/>
              </a:spcAft>
              <a:buClr>
                <a:srgbClr val="000000"/>
              </a:buClr>
              <a:buSzPts val="1300"/>
              <a:buChar char="❏"/>
            </a:pPr>
            <a:r>
              <a:rPr lang="en-GB" sz="1400" dirty="0" err="1">
                <a:solidFill>
                  <a:srgbClr val="000000"/>
                </a:solidFill>
              </a:rPr>
              <a:t>Bazian</a:t>
            </a:r>
            <a:r>
              <a:rPr lang="en-GB" sz="1400" dirty="0">
                <a:solidFill>
                  <a:srgbClr val="000000"/>
                </a:solidFill>
              </a:rPr>
              <a:t>, (2015), Unemployment and job insecurity linked to increased risk of suicide. NHS Website. Retrieved from </a:t>
            </a:r>
            <a:r>
              <a:rPr lang="en-GB" sz="1400" dirty="0">
                <a:solidFill>
                  <a:srgbClr val="000000"/>
                </a:solidFill>
                <a:uFill>
                  <a:noFill/>
                </a:uFill>
                <a:hlinkClick r:id="rId4">
                  <a:extLst>
                    <a:ext uri="{A12FA001-AC4F-418D-AE19-62706E023703}">
                      <ahyp:hlinkClr xmlns:ahyp="http://schemas.microsoft.com/office/drawing/2018/hyperlinkcolor" val="tx"/>
                    </a:ext>
                  </a:extLst>
                </a:hlinkClick>
              </a:rPr>
              <a:t>https://www.nhs.uk/news/mental-health/unemployment-and-job-insecurity-linked-to-increased-risk-of-suicide/</a:t>
            </a:r>
            <a:endParaRPr sz="1400">
              <a:solidFill>
                <a:srgbClr val="000000"/>
              </a:solidFill>
            </a:endParaRPr>
          </a:p>
          <a:p>
            <a:pPr marL="457200" lvl="0" indent="-311150" algn="l" rtl="0">
              <a:spcBef>
                <a:spcPts val="0"/>
              </a:spcBef>
              <a:spcAft>
                <a:spcPts val="0"/>
              </a:spcAft>
              <a:buClr>
                <a:srgbClr val="000000"/>
              </a:buClr>
              <a:buSzPts val="1300"/>
              <a:buChar char="❏"/>
            </a:pPr>
            <a:r>
              <a:rPr lang="en-GB" sz="1400" dirty="0">
                <a:solidFill>
                  <a:srgbClr val="000000"/>
                </a:solidFill>
              </a:rPr>
              <a:t>Self-Harm and Suicide Among Children and Adolescents in Hong Kong: A Review of Prevalence, Risk Factors, and Prevention Strategies Andrew M.H. </a:t>
            </a:r>
            <a:r>
              <a:rPr lang="en-GB" sz="1400" dirty="0" err="1">
                <a:solidFill>
                  <a:srgbClr val="000000"/>
                </a:solidFill>
              </a:rPr>
              <a:t>Siu</a:t>
            </a:r>
            <a:r>
              <a:rPr lang="en-GB" sz="1400" dirty="0">
                <a:solidFill>
                  <a:srgbClr val="000000"/>
                </a:solidFill>
              </a:rPr>
              <a:t>, Ph.D.* Department of Rehabilitation Sciences, The Hong Kong Polytechnic University, Kowloon, Hong Kong, PR China</a:t>
            </a:r>
            <a:endParaRPr sz="1400">
              <a:solidFill>
                <a:srgbClr val="000000"/>
              </a:solidFill>
            </a:endParaRPr>
          </a:p>
          <a:p>
            <a:pPr marL="457200" lvl="0" indent="-311150" algn="l" rtl="0">
              <a:spcBef>
                <a:spcPts val="0"/>
              </a:spcBef>
              <a:spcAft>
                <a:spcPts val="0"/>
              </a:spcAft>
              <a:buClr>
                <a:srgbClr val="000000"/>
              </a:buClr>
              <a:buSzPts val="1300"/>
              <a:buChar char="❏"/>
            </a:pPr>
            <a:r>
              <a:rPr lang="en-GB" sz="1400" dirty="0">
                <a:solidFill>
                  <a:srgbClr val="000000"/>
                </a:solidFill>
              </a:rPr>
              <a:t>Suicide FAQs. (</a:t>
            </a:r>
            <a:r>
              <a:rPr lang="en-GB" sz="1400" dirty="0" err="1">
                <a:solidFill>
                  <a:srgbClr val="000000"/>
                </a:solidFill>
              </a:rPr>
              <a:t>n.d</a:t>
            </a:r>
            <a:r>
              <a:rPr lang="en-GB" sz="1400" dirty="0">
                <a:solidFill>
                  <a:srgbClr val="000000"/>
                </a:solidFill>
              </a:rPr>
              <a:t>.). Retrieved November 18, 2020, from https://save.org/about-suicide/faqs/</a:t>
            </a:r>
            <a:endParaRPr sz="1400">
              <a:solidFill>
                <a:srgbClr val="000000"/>
              </a:solidFill>
            </a:endParaRPr>
          </a:p>
        </p:txBody>
      </p:sp>
      <p:sp>
        <p:nvSpPr>
          <p:cNvPr id="309" name="Google Shape;309;p18"/>
          <p:cNvSpPr txBox="1"/>
          <p:nvPr/>
        </p:nvSpPr>
        <p:spPr>
          <a:xfrm>
            <a:off x="-50125" y="852525"/>
            <a:ext cx="1403700" cy="491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800" b="1">
                <a:latin typeface="Nunito"/>
                <a:ea typeface="Nunito"/>
                <a:cs typeface="Nunito"/>
                <a:sym typeface="Nunito"/>
              </a:rPr>
              <a:t>References</a:t>
            </a:r>
            <a:endParaRPr sz="1800" b="1">
              <a:latin typeface="Nunito"/>
              <a:ea typeface="Nunito"/>
              <a:cs typeface="Nunito"/>
              <a:sym typeface="Nunito"/>
            </a:endParaRPr>
          </a:p>
        </p:txBody>
      </p:sp>
      <p:pic>
        <p:nvPicPr>
          <p:cNvPr id="8194" name="Picture 2" descr="C:\Users\TC\AppData\Local\Microsoft\Windows\INetCache\IE\DGE7LT2W\USTC_Software_Method[1].png"/>
          <p:cNvPicPr>
            <a:picLocks noChangeAspect="1" noChangeArrowheads="1"/>
          </p:cNvPicPr>
          <p:nvPr/>
        </p:nvPicPr>
        <p:blipFill>
          <a:blip r:embed="rId5"/>
          <a:srcRect/>
          <a:stretch>
            <a:fillRect/>
          </a:stretch>
        </p:blipFill>
        <p:spPr bwMode="auto">
          <a:xfrm>
            <a:off x="-154545" y="3696236"/>
            <a:ext cx="9298546" cy="1447263"/>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a:t>
            </a:r>
          </a:p>
        </p:txBody>
      </p:sp>
      <p:sp>
        <p:nvSpPr>
          <p:cNvPr id="3" name="Text Placeholder 2"/>
          <p:cNvSpPr>
            <a:spLocks noGrp="1"/>
          </p:cNvSpPr>
          <p:nvPr>
            <p:ph type="body" idx="1"/>
          </p:nvPr>
        </p:nvSpPr>
        <p:spPr>
          <a:xfrm>
            <a:off x="1271527" y="1419895"/>
            <a:ext cx="7030500" cy="2786344"/>
          </a:xfrm>
        </p:spPr>
        <p:txBody>
          <a:bodyPr/>
          <a:lstStyle/>
          <a:p>
            <a:endParaRPr lang="en-US" dirty="0"/>
          </a:p>
          <a:p>
            <a:r>
              <a:rPr lang="en-US" sz="1400" b="1" i="1" dirty="0"/>
              <a:t>Having heard of someone committing suicide is nothing common these days. These days we get to hear about it through person to person and media and it has significantly increased in younger population. Suicide is a worldwide phenomena and it occurs everywhere regardless of gender, country , age etc. Among them , the younger population has the highest suicide rate. There are numerous reasons for taking this drastic step ultimately but every problem has a solution. There are several safety precautions that can be taken as an effort to stop triggering suicidal thoughts among the young </a:t>
            </a:r>
          </a:p>
          <a:p>
            <a:endParaRPr lang="en-US" sz="1800" dirty="0"/>
          </a:p>
        </p:txBody>
      </p:sp>
      <p:pic>
        <p:nvPicPr>
          <p:cNvPr id="1026" name="Picture 2" descr="C:\Program Files (x86)\Microsoft Office\MEDIA\CAGCAT10\j0195534.wmf"/>
          <p:cNvPicPr>
            <a:picLocks noChangeAspect="1" noChangeArrowheads="1"/>
          </p:cNvPicPr>
          <p:nvPr/>
        </p:nvPicPr>
        <p:blipFill>
          <a:blip r:embed="rId2"/>
          <a:srcRect/>
          <a:stretch>
            <a:fillRect/>
          </a:stretch>
        </p:blipFill>
        <p:spPr bwMode="auto">
          <a:xfrm>
            <a:off x="0" y="296215"/>
            <a:ext cx="1475842" cy="4847286"/>
          </a:xfrm>
          <a:prstGeom prst="rect">
            <a:avLst/>
          </a:prstGeom>
          <a:noFill/>
        </p:spPr>
      </p:pic>
      <p:sp>
        <p:nvSpPr>
          <p:cNvPr id="1027" name="Firewall"/>
          <p:cNvSpPr>
            <a:spLocks noEditPoints="1" noChangeArrowheads="1"/>
          </p:cNvSpPr>
          <p:nvPr/>
        </p:nvSpPr>
        <p:spPr bwMode="auto">
          <a:xfrm>
            <a:off x="1506828" y="4238625"/>
            <a:ext cx="7637172" cy="904875"/>
          </a:xfrm>
          <a:custGeom>
            <a:avLst/>
            <a:gdLst>
              <a:gd name="T0" fmla="*/ 0 w 21600"/>
              <a:gd name="T1" fmla="*/ 0 h 21600"/>
              <a:gd name="T2" fmla="*/ 10800 w 21600"/>
              <a:gd name="T3" fmla="*/ 0 h 21600"/>
              <a:gd name="T4" fmla="*/ 21600 w 21600"/>
              <a:gd name="T5" fmla="*/ 0 h 21600"/>
              <a:gd name="T6" fmla="*/ 21060 w 21600"/>
              <a:gd name="T7" fmla="*/ 10800 h 21600"/>
              <a:gd name="T8" fmla="*/ 21060 w 21600"/>
              <a:gd name="T9" fmla="*/ 21600 h 21600"/>
              <a:gd name="T10" fmla="*/ 10800 w 21600"/>
              <a:gd name="T11" fmla="*/ 21600 h 21600"/>
              <a:gd name="T12" fmla="*/ 540 w 21600"/>
              <a:gd name="T13" fmla="*/ 21600 h 21600"/>
              <a:gd name="T14" fmla="*/ 540 w 21600"/>
              <a:gd name="T15" fmla="*/ 10800 h 21600"/>
              <a:gd name="T16" fmla="*/ 761 w 21600"/>
              <a:gd name="T17" fmla="*/ 22454 h 21600"/>
              <a:gd name="T18" fmla="*/ 21069 w 21600"/>
              <a:gd name="T19" fmla="*/ 32282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extrusionOk="0">
                <a:moveTo>
                  <a:pt x="540" y="4628"/>
                </a:moveTo>
                <a:lnTo>
                  <a:pt x="0" y="4628"/>
                </a:lnTo>
                <a:lnTo>
                  <a:pt x="0" y="0"/>
                </a:lnTo>
                <a:lnTo>
                  <a:pt x="21600" y="0"/>
                </a:lnTo>
                <a:lnTo>
                  <a:pt x="21600" y="4628"/>
                </a:lnTo>
                <a:lnTo>
                  <a:pt x="21060" y="4628"/>
                </a:lnTo>
                <a:lnTo>
                  <a:pt x="21060" y="21600"/>
                </a:lnTo>
                <a:lnTo>
                  <a:pt x="540" y="21600"/>
                </a:lnTo>
                <a:lnTo>
                  <a:pt x="540" y="4628"/>
                </a:lnTo>
                <a:close/>
              </a:path>
              <a:path w="21600" h="21600" extrusionOk="0">
                <a:moveTo>
                  <a:pt x="540" y="4628"/>
                </a:moveTo>
                <a:lnTo>
                  <a:pt x="540" y="6171"/>
                </a:lnTo>
                <a:lnTo>
                  <a:pt x="2700" y="6171"/>
                </a:lnTo>
                <a:lnTo>
                  <a:pt x="2700" y="4628"/>
                </a:lnTo>
                <a:lnTo>
                  <a:pt x="540" y="4628"/>
                </a:lnTo>
                <a:close/>
              </a:path>
              <a:path w="21600" h="21600" extrusionOk="0">
                <a:moveTo>
                  <a:pt x="2700" y="4628"/>
                </a:moveTo>
                <a:lnTo>
                  <a:pt x="2700" y="6171"/>
                </a:lnTo>
                <a:lnTo>
                  <a:pt x="4860" y="6171"/>
                </a:lnTo>
                <a:lnTo>
                  <a:pt x="4860" y="4628"/>
                </a:lnTo>
                <a:lnTo>
                  <a:pt x="2700" y="4628"/>
                </a:lnTo>
                <a:close/>
              </a:path>
              <a:path w="21600" h="21600" extrusionOk="0">
                <a:moveTo>
                  <a:pt x="4860" y="4628"/>
                </a:moveTo>
                <a:lnTo>
                  <a:pt x="4860" y="6171"/>
                </a:lnTo>
                <a:lnTo>
                  <a:pt x="7020" y="6171"/>
                </a:lnTo>
                <a:lnTo>
                  <a:pt x="7020" y="4628"/>
                </a:lnTo>
                <a:lnTo>
                  <a:pt x="4860" y="4628"/>
                </a:lnTo>
                <a:close/>
              </a:path>
              <a:path w="21600" h="21600" extrusionOk="0">
                <a:moveTo>
                  <a:pt x="7020" y="4628"/>
                </a:moveTo>
                <a:lnTo>
                  <a:pt x="7020" y="6171"/>
                </a:lnTo>
                <a:lnTo>
                  <a:pt x="9180" y="6171"/>
                </a:lnTo>
                <a:lnTo>
                  <a:pt x="9180" y="4628"/>
                </a:lnTo>
                <a:lnTo>
                  <a:pt x="7020" y="4628"/>
                </a:lnTo>
                <a:close/>
              </a:path>
              <a:path w="21600" h="21600" extrusionOk="0">
                <a:moveTo>
                  <a:pt x="9180" y="4628"/>
                </a:moveTo>
                <a:lnTo>
                  <a:pt x="9180" y="6171"/>
                </a:lnTo>
                <a:lnTo>
                  <a:pt x="11340" y="6171"/>
                </a:lnTo>
                <a:lnTo>
                  <a:pt x="11340" y="4628"/>
                </a:lnTo>
                <a:lnTo>
                  <a:pt x="9180" y="4628"/>
                </a:lnTo>
                <a:close/>
              </a:path>
              <a:path w="21600" h="21600" extrusionOk="0">
                <a:moveTo>
                  <a:pt x="11340" y="4628"/>
                </a:moveTo>
                <a:lnTo>
                  <a:pt x="11340" y="6171"/>
                </a:lnTo>
                <a:lnTo>
                  <a:pt x="13500" y="6171"/>
                </a:lnTo>
                <a:lnTo>
                  <a:pt x="13500" y="4628"/>
                </a:lnTo>
                <a:lnTo>
                  <a:pt x="11340" y="4628"/>
                </a:lnTo>
                <a:close/>
              </a:path>
              <a:path w="21600" h="21600" extrusionOk="0">
                <a:moveTo>
                  <a:pt x="13500" y="4628"/>
                </a:moveTo>
                <a:lnTo>
                  <a:pt x="13500" y="6171"/>
                </a:lnTo>
                <a:lnTo>
                  <a:pt x="15660" y="6171"/>
                </a:lnTo>
                <a:lnTo>
                  <a:pt x="15660" y="4628"/>
                </a:lnTo>
                <a:lnTo>
                  <a:pt x="13500" y="4628"/>
                </a:lnTo>
                <a:close/>
              </a:path>
              <a:path w="21600" h="21600" extrusionOk="0">
                <a:moveTo>
                  <a:pt x="15660" y="4628"/>
                </a:moveTo>
                <a:lnTo>
                  <a:pt x="15660" y="6171"/>
                </a:lnTo>
                <a:lnTo>
                  <a:pt x="17820" y="6171"/>
                </a:lnTo>
                <a:lnTo>
                  <a:pt x="17820" y="4628"/>
                </a:lnTo>
                <a:lnTo>
                  <a:pt x="15660" y="4628"/>
                </a:lnTo>
                <a:close/>
              </a:path>
              <a:path w="21600" h="21600" extrusionOk="0">
                <a:moveTo>
                  <a:pt x="17820" y="4628"/>
                </a:moveTo>
                <a:lnTo>
                  <a:pt x="17820" y="6171"/>
                </a:lnTo>
                <a:lnTo>
                  <a:pt x="19980" y="6171"/>
                </a:lnTo>
                <a:lnTo>
                  <a:pt x="19980" y="4628"/>
                </a:lnTo>
                <a:lnTo>
                  <a:pt x="17820" y="4628"/>
                </a:lnTo>
                <a:close/>
              </a:path>
              <a:path w="21600" h="21600" extrusionOk="0">
                <a:moveTo>
                  <a:pt x="1620" y="6171"/>
                </a:moveTo>
                <a:lnTo>
                  <a:pt x="1620" y="7714"/>
                </a:lnTo>
                <a:lnTo>
                  <a:pt x="3779" y="7714"/>
                </a:lnTo>
                <a:lnTo>
                  <a:pt x="3779" y="6171"/>
                </a:lnTo>
                <a:lnTo>
                  <a:pt x="1620" y="6171"/>
                </a:lnTo>
                <a:close/>
              </a:path>
              <a:path w="21600" h="21600" extrusionOk="0">
                <a:moveTo>
                  <a:pt x="3779" y="6171"/>
                </a:moveTo>
                <a:lnTo>
                  <a:pt x="3779" y="7714"/>
                </a:lnTo>
                <a:lnTo>
                  <a:pt x="5940" y="7714"/>
                </a:lnTo>
                <a:lnTo>
                  <a:pt x="5940" y="6171"/>
                </a:lnTo>
                <a:lnTo>
                  <a:pt x="3779" y="6171"/>
                </a:lnTo>
                <a:close/>
              </a:path>
              <a:path w="21600" h="21600" extrusionOk="0">
                <a:moveTo>
                  <a:pt x="5940" y="6171"/>
                </a:moveTo>
                <a:lnTo>
                  <a:pt x="5940" y="7714"/>
                </a:lnTo>
                <a:lnTo>
                  <a:pt x="8100" y="7714"/>
                </a:lnTo>
                <a:lnTo>
                  <a:pt x="8100" y="6171"/>
                </a:lnTo>
                <a:lnTo>
                  <a:pt x="5940" y="6171"/>
                </a:lnTo>
                <a:close/>
              </a:path>
              <a:path w="21600" h="21600" extrusionOk="0">
                <a:moveTo>
                  <a:pt x="8100" y="6171"/>
                </a:moveTo>
                <a:lnTo>
                  <a:pt x="8100" y="7714"/>
                </a:lnTo>
                <a:lnTo>
                  <a:pt x="10260" y="7714"/>
                </a:lnTo>
                <a:lnTo>
                  <a:pt x="10260" y="6171"/>
                </a:lnTo>
                <a:lnTo>
                  <a:pt x="8100" y="6171"/>
                </a:lnTo>
                <a:close/>
              </a:path>
              <a:path w="21600" h="21600" extrusionOk="0">
                <a:moveTo>
                  <a:pt x="10260" y="6171"/>
                </a:moveTo>
                <a:lnTo>
                  <a:pt x="10260" y="7714"/>
                </a:lnTo>
                <a:lnTo>
                  <a:pt x="12419" y="7714"/>
                </a:lnTo>
                <a:lnTo>
                  <a:pt x="12419" y="6171"/>
                </a:lnTo>
                <a:lnTo>
                  <a:pt x="10260" y="6171"/>
                </a:lnTo>
                <a:close/>
              </a:path>
              <a:path w="21600" h="21600" extrusionOk="0">
                <a:moveTo>
                  <a:pt x="12419" y="6171"/>
                </a:moveTo>
                <a:lnTo>
                  <a:pt x="12419" y="7714"/>
                </a:lnTo>
                <a:lnTo>
                  <a:pt x="14580" y="7714"/>
                </a:lnTo>
                <a:lnTo>
                  <a:pt x="14580" y="6171"/>
                </a:lnTo>
                <a:lnTo>
                  <a:pt x="12419" y="6171"/>
                </a:lnTo>
                <a:close/>
              </a:path>
              <a:path w="21600" h="21600" extrusionOk="0">
                <a:moveTo>
                  <a:pt x="14580" y="6171"/>
                </a:moveTo>
                <a:lnTo>
                  <a:pt x="14580" y="7714"/>
                </a:lnTo>
                <a:lnTo>
                  <a:pt x="16740" y="7714"/>
                </a:lnTo>
                <a:lnTo>
                  <a:pt x="16740" y="6171"/>
                </a:lnTo>
                <a:lnTo>
                  <a:pt x="14580" y="6171"/>
                </a:lnTo>
                <a:close/>
              </a:path>
              <a:path w="21600" h="21600" extrusionOk="0">
                <a:moveTo>
                  <a:pt x="16740" y="6171"/>
                </a:moveTo>
                <a:lnTo>
                  <a:pt x="16740" y="7714"/>
                </a:lnTo>
                <a:lnTo>
                  <a:pt x="18900" y="7714"/>
                </a:lnTo>
                <a:lnTo>
                  <a:pt x="18900" y="6171"/>
                </a:lnTo>
                <a:lnTo>
                  <a:pt x="16740" y="6171"/>
                </a:lnTo>
                <a:close/>
              </a:path>
              <a:path w="21600" h="21600" extrusionOk="0">
                <a:moveTo>
                  <a:pt x="18900" y="6171"/>
                </a:moveTo>
                <a:lnTo>
                  <a:pt x="18900" y="7714"/>
                </a:lnTo>
                <a:lnTo>
                  <a:pt x="21060" y="7714"/>
                </a:lnTo>
                <a:lnTo>
                  <a:pt x="21060" y="6171"/>
                </a:lnTo>
                <a:lnTo>
                  <a:pt x="18900" y="6171"/>
                </a:lnTo>
                <a:close/>
              </a:path>
              <a:path w="21600" h="21600" extrusionOk="0">
                <a:moveTo>
                  <a:pt x="540" y="7714"/>
                </a:moveTo>
                <a:lnTo>
                  <a:pt x="540" y="9257"/>
                </a:lnTo>
                <a:lnTo>
                  <a:pt x="2700" y="9257"/>
                </a:lnTo>
                <a:lnTo>
                  <a:pt x="2700" y="7714"/>
                </a:lnTo>
                <a:lnTo>
                  <a:pt x="540" y="7714"/>
                </a:lnTo>
                <a:close/>
              </a:path>
              <a:path w="21600" h="21600" extrusionOk="0">
                <a:moveTo>
                  <a:pt x="2700" y="7714"/>
                </a:moveTo>
                <a:lnTo>
                  <a:pt x="2700" y="9257"/>
                </a:lnTo>
                <a:lnTo>
                  <a:pt x="4860" y="9257"/>
                </a:lnTo>
                <a:lnTo>
                  <a:pt x="4860" y="7714"/>
                </a:lnTo>
                <a:lnTo>
                  <a:pt x="2700" y="7714"/>
                </a:lnTo>
                <a:close/>
              </a:path>
              <a:path w="21600" h="21600" extrusionOk="0">
                <a:moveTo>
                  <a:pt x="4860" y="7714"/>
                </a:moveTo>
                <a:lnTo>
                  <a:pt x="4860" y="9257"/>
                </a:lnTo>
                <a:lnTo>
                  <a:pt x="7020" y="9257"/>
                </a:lnTo>
                <a:lnTo>
                  <a:pt x="7020" y="7714"/>
                </a:lnTo>
                <a:lnTo>
                  <a:pt x="4860" y="7714"/>
                </a:lnTo>
                <a:close/>
              </a:path>
              <a:path w="21600" h="21600" extrusionOk="0">
                <a:moveTo>
                  <a:pt x="7020" y="7714"/>
                </a:moveTo>
                <a:lnTo>
                  <a:pt x="7020" y="9257"/>
                </a:lnTo>
                <a:lnTo>
                  <a:pt x="9180" y="9257"/>
                </a:lnTo>
                <a:lnTo>
                  <a:pt x="9180" y="7714"/>
                </a:lnTo>
                <a:lnTo>
                  <a:pt x="7020" y="7714"/>
                </a:lnTo>
                <a:close/>
              </a:path>
              <a:path w="21600" h="21600" extrusionOk="0">
                <a:moveTo>
                  <a:pt x="9180" y="7714"/>
                </a:moveTo>
                <a:lnTo>
                  <a:pt x="9180" y="9257"/>
                </a:lnTo>
                <a:lnTo>
                  <a:pt x="11340" y="9257"/>
                </a:lnTo>
                <a:lnTo>
                  <a:pt x="11340" y="7714"/>
                </a:lnTo>
                <a:lnTo>
                  <a:pt x="9180" y="7714"/>
                </a:lnTo>
                <a:close/>
              </a:path>
              <a:path w="21600" h="21600" extrusionOk="0">
                <a:moveTo>
                  <a:pt x="11340" y="7714"/>
                </a:moveTo>
                <a:lnTo>
                  <a:pt x="11340" y="9257"/>
                </a:lnTo>
                <a:lnTo>
                  <a:pt x="13500" y="9257"/>
                </a:lnTo>
                <a:lnTo>
                  <a:pt x="13500" y="7714"/>
                </a:lnTo>
                <a:lnTo>
                  <a:pt x="11340" y="7714"/>
                </a:lnTo>
                <a:close/>
              </a:path>
              <a:path w="21600" h="21600" extrusionOk="0">
                <a:moveTo>
                  <a:pt x="13500" y="7714"/>
                </a:moveTo>
                <a:lnTo>
                  <a:pt x="13500" y="9257"/>
                </a:lnTo>
                <a:lnTo>
                  <a:pt x="15660" y="9257"/>
                </a:lnTo>
                <a:lnTo>
                  <a:pt x="15660" y="7714"/>
                </a:lnTo>
                <a:lnTo>
                  <a:pt x="13500" y="7714"/>
                </a:lnTo>
                <a:close/>
              </a:path>
              <a:path w="21600" h="21600" extrusionOk="0">
                <a:moveTo>
                  <a:pt x="15660" y="7714"/>
                </a:moveTo>
                <a:lnTo>
                  <a:pt x="15660" y="9257"/>
                </a:lnTo>
                <a:lnTo>
                  <a:pt x="17820" y="9257"/>
                </a:lnTo>
                <a:lnTo>
                  <a:pt x="17820" y="7714"/>
                </a:lnTo>
                <a:lnTo>
                  <a:pt x="15660" y="7714"/>
                </a:lnTo>
                <a:close/>
              </a:path>
              <a:path w="21600" h="21600" extrusionOk="0">
                <a:moveTo>
                  <a:pt x="17820" y="7714"/>
                </a:moveTo>
                <a:lnTo>
                  <a:pt x="17820" y="9257"/>
                </a:lnTo>
                <a:lnTo>
                  <a:pt x="19980" y="9257"/>
                </a:lnTo>
                <a:lnTo>
                  <a:pt x="19980" y="7714"/>
                </a:lnTo>
                <a:lnTo>
                  <a:pt x="17820" y="7714"/>
                </a:lnTo>
                <a:close/>
              </a:path>
              <a:path w="21600" h="21600" extrusionOk="0">
                <a:moveTo>
                  <a:pt x="1620" y="9257"/>
                </a:moveTo>
                <a:lnTo>
                  <a:pt x="1620" y="10800"/>
                </a:lnTo>
                <a:lnTo>
                  <a:pt x="3779" y="10800"/>
                </a:lnTo>
                <a:lnTo>
                  <a:pt x="3779" y="9257"/>
                </a:lnTo>
                <a:lnTo>
                  <a:pt x="1620" y="9257"/>
                </a:lnTo>
                <a:close/>
              </a:path>
              <a:path w="21600" h="21600" extrusionOk="0">
                <a:moveTo>
                  <a:pt x="3779" y="9257"/>
                </a:moveTo>
                <a:lnTo>
                  <a:pt x="3779" y="10800"/>
                </a:lnTo>
                <a:lnTo>
                  <a:pt x="5940" y="10800"/>
                </a:lnTo>
                <a:lnTo>
                  <a:pt x="5940" y="9257"/>
                </a:lnTo>
                <a:lnTo>
                  <a:pt x="3779" y="9257"/>
                </a:lnTo>
                <a:close/>
              </a:path>
              <a:path w="21600" h="21600" extrusionOk="0">
                <a:moveTo>
                  <a:pt x="5940" y="9257"/>
                </a:moveTo>
                <a:lnTo>
                  <a:pt x="5940" y="10800"/>
                </a:lnTo>
                <a:lnTo>
                  <a:pt x="8100" y="10800"/>
                </a:lnTo>
                <a:lnTo>
                  <a:pt x="8100" y="9257"/>
                </a:lnTo>
                <a:lnTo>
                  <a:pt x="5940" y="9257"/>
                </a:lnTo>
                <a:close/>
              </a:path>
              <a:path w="21600" h="21600" extrusionOk="0">
                <a:moveTo>
                  <a:pt x="8100" y="9257"/>
                </a:moveTo>
                <a:lnTo>
                  <a:pt x="8100" y="10800"/>
                </a:lnTo>
                <a:lnTo>
                  <a:pt x="10260" y="10800"/>
                </a:lnTo>
                <a:lnTo>
                  <a:pt x="10260" y="9257"/>
                </a:lnTo>
                <a:lnTo>
                  <a:pt x="8100" y="9257"/>
                </a:lnTo>
                <a:close/>
              </a:path>
              <a:path w="21600" h="21600" extrusionOk="0">
                <a:moveTo>
                  <a:pt x="10260" y="9257"/>
                </a:moveTo>
                <a:lnTo>
                  <a:pt x="10260" y="10800"/>
                </a:lnTo>
                <a:lnTo>
                  <a:pt x="12419" y="10800"/>
                </a:lnTo>
                <a:lnTo>
                  <a:pt x="12419" y="9257"/>
                </a:lnTo>
                <a:lnTo>
                  <a:pt x="10260" y="9257"/>
                </a:lnTo>
                <a:close/>
              </a:path>
              <a:path w="21600" h="21600" extrusionOk="0">
                <a:moveTo>
                  <a:pt x="12419" y="9257"/>
                </a:moveTo>
                <a:lnTo>
                  <a:pt x="12419" y="10800"/>
                </a:lnTo>
                <a:lnTo>
                  <a:pt x="14580" y="10800"/>
                </a:lnTo>
                <a:lnTo>
                  <a:pt x="14580" y="9257"/>
                </a:lnTo>
                <a:lnTo>
                  <a:pt x="12419" y="9257"/>
                </a:lnTo>
                <a:close/>
              </a:path>
              <a:path w="21600" h="21600" extrusionOk="0">
                <a:moveTo>
                  <a:pt x="14580" y="9257"/>
                </a:moveTo>
                <a:lnTo>
                  <a:pt x="14580" y="10800"/>
                </a:lnTo>
                <a:lnTo>
                  <a:pt x="16740" y="10800"/>
                </a:lnTo>
                <a:lnTo>
                  <a:pt x="16740" y="9257"/>
                </a:lnTo>
                <a:lnTo>
                  <a:pt x="14580" y="9257"/>
                </a:lnTo>
                <a:close/>
              </a:path>
              <a:path w="21600" h="21600" extrusionOk="0">
                <a:moveTo>
                  <a:pt x="16740" y="9257"/>
                </a:moveTo>
                <a:lnTo>
                  <a:pt x="16740" y="10800"/>
                </a:lnTo>
                <a:lnTo>
                  <a:pt x="18900" y="10800"/>
                </a:lnTo>
                <a:lnTo>
                  <a:pt x="18900" y="9257"/>
                </a:lnTo>
                <a:lnTo>
                  <a:pt x="16740" y="9257"/>
                </a:lnTo>
                <a:close/>
              </a:path>
              <a:path w="21600" h="21600" extrusionOk="0">
                <a:moveTo>
                  <a:pt x="18900" y="9257"/>
                </a:moveTo>
                <a:lnTo>
                  <a:pt x="18900" y="10800"/>
                </a:lnTo>
                <a:lnTo>
                  <a:pt x="21060" y="10800"/>
                </a:lnTo>
                <a:lnTo>
                  <a:pt x="21060" y="9257"/>
                </a:lnTo>
                <a:lnTo>
                  <a:pt x="18900" y="9257"/>
                </a:lnTo>
                <a:close/>
              </a:path>
              <a:path w="21600" h="21600" extrusionOk="0">
                <a:moveTo>
                  <a:pt x="540" y="10800"/>
                </a:moveTo>
                <a:lnTo>
                  <a:pt x="540" y="12342"/>
                </a:lnTo>
                <a:lnTo>
                  <a:pt x="2700" y="12342"/>
                </a:lnTo>
                <a:lnTo>
                  <a:pt x="2700" y="10800"/>
                </a:lnTo>
                <a:lnTo>
                  <a:pt x="540" y="10800"/>
                </a:lnTo>
                <a:close/>
              </a:path>
              <a:path w="21600" h="21600" extrusionOk="0">
                <a:moveTo>
                  <a:pt x="2700" y="10800"/>
                </a:moveTo>
                <a:lnTo>
                  <a:pt x="2700" y="12342"/>
                </a:lnTo>
                <a:lnTo>
                  <a:pt x="4860" y="12342"/>
                </a:lnTo>
                <a:lnTo>
                  <a:pt x="4860" y="10800"/>
                </a:lnTo>
                <a:lnTo>
                  <a:pt x="2700" y="10800"/>
                </a:lnTo>
                <a:close/>
              </a:path>
              <a:path w="21600" h="21600" extrusionOk="0">
                <a:moveTo>
                  <a:pt x="4860" y="10800"/>
                </a:moveTo>
                <a:lnTo>
                  <a:pt x="4860" y="12342"/>
                </a:lnTo>
                <a:lnTo>
                  <a:pt x="7020" y="12342"/>
                </a:lnTo>
                <a:lnTo>
                  <a:pt x="7020" y="10800"/>
                </a:lnTo>
                <a:lnTo>
                  <a:pt x="4860" y="10800"/>
                </a:lnTo>
                <a:close/>
              </a:path>
              <a:path w="21600" h="21600" extrusionOk="0">
                <a:moveTo>
                  <a:pt x="7020" y="10800"/>
                </a:moveTo>
                <a:lnTo>
                  <a:pt x="7020" y="12342"/>
                </a:lnTo>
                <a:lnTo>
                  <a:pt x="9180" y="12342"/>
                </a:lnTo>
                <a:lnTo>
                  <a:pt x="9180" y="10800"/>
                </a:lnTo>
                <a:lnTo>
                  <a:pt x="7020" y="10800"/>
                </a:lnTo>
                <a:close/>
              </a:path>
              <a:path w="21600" h="21600" extrusionOk="0">
                <a:moveTo>
                  <a:pt x="9180" y="10800"/>
                </a:moveTo>
                <a:lnTo>
                  <a:pt x="9180" y="12342"/>
                </a:lnTo>
                <a:lnTo>
                  <a:pt x="11340" y="12342"/>
                </a:lnTo>
                <a:lnTo>
                  <a:pt x="11340" y="10800"/>
                </a:lnTo>
                <a:lnTo>
                  <a:pt x="9180" y="10800"/>
                </a:lnTo>
                <a:close/>
              </a:path>
              <a:path w="21600" h="21600" extrusionOk="0">
                <a:moveTo>
                  <a:pt x="11340" y="10800"/>
                </a:moveTo>
                <a:lnTo>
                  <a:pt x="11340" y="12342"/>
                </a:lnTo>
                <a:lnTo>
                  <a:pt x="13500" y="12342"/>
                </a:lnTo>
                <a:lnTo>
                  <a:pt x="13500" y="10800"/>
                </a:lnTo>
                <a:lnTo>
                  <a:pt x="11340" y="10800"/>
                </a:lnTo>
                <a:close/>
              </a:path>
              <a:path w="21600" h="21600" extrusionOk="0">
                <a:moveTo>
                  <a:pt x="13500" y="10800"/>
                </a:moveTo>
                <a:lnTo>
                  <a:pt x="13500" y="12342"/>
                </a:lnTo>
                <a:lnTo>
                  <a:pt x="15660" y="12342"/>
                </a:lnTo>
                <a:lnTo>
                  <a:pt x="15660" y="10800"/>
                </a:lnTo>
                <a:lnTo>
                  <a:pt x="13500" y="10800"/>
                </a:lnTo>
                <a:close/>
              </a:path>
              <a:path w="21600" h="21600" extrusionOk="0">
                <a:moveTo>
                  <a:pt x="15660" y="10800"/>
                </a:moveTo>
                <a:lnTo>
                  <a:pt x="15660" y="12342"/>
                </a:lnTo>
                <a:lnTo>
                  <a:pt x="17820" y="12342"/>
                </a:lnTo>
                <a:lnTo>
                  <a:pt x="17820" y="10800"/>
                </a:lnTo>
                <a:lnTo>
                  <a:pt x="15660" y="10800"/>
                </a:lnTo>
                <a:close/>
              </a:path>
              <a:path w="21600" h="21600" extrusionOk="0">
                <a:moveTo>
                  <a:pt x="17820" y="10800"/>
                </a:moveTo>
                <a:lnTo>
                  <a:pt x="17820" y="12342"/>
                </a:lnTo>
                <a:lnTo>
                  <a:pt x="19980" y="12342"/>
                </a:lnTo>
                <a:lnTo>
                  <a:pt x="19980" y="10800"/>
                </a:lnTo>
                <a:lnTo>
                  <a:pt x="17820" y="10800"/>
                </a:lnTo>
                <a:close/>
              </a:path>
              <a:path w="21600" h="21600" extrusionOk="0">
                <a:moveTo>
                  <a:pt x="1620" y="12342"/>
                </a:moveTo>
                <a:lnTo>
                  <a:pt x="1620" y="13885"/>
                </a:lnTo>
                <a:lnTo>
                  <a:pt x="3779" y="13885"/>
                </a:lnTo>
                <a:lnTo>
                  <a:pt x="3779" y="12342"/>
                </a:lnTo>
                <a:lnTo>
                  <a:pt x="1620" y="12342"/>
                </a:lnTo>
                <a:close/>
              </a:path>
              <a:path w="21600" h="21600" extrusionOk="0">
                <a:moveTo>
                  <a:pt x="3779" y="12342"/>
                </a:moveTo>
                <a:lnTo>
                  <a:pt x="3779" y="13885"/>
                </a:lnTo>
                <a:lnTo>
                  <a:pt x="5940" y="13885"/>
                </a:lnTo>
                <a:lnTo>
                  <a:pt x="5940" y="12342"/>
                </a:lnTo>
                <a:lnTo>
                  <a:pt x="3779" y="12342"/>
                </a:lnTo>
                <a:close/>
              </a:path>
              <a:path w="21600" h="21600" extrusionOk="0">
                <a:moveTo>
                  <a:pt x="5940" y="12342"/>
                </a:moveTo>
                <a:lnTo>
                  <a:pt x="5940" y="13885"/>
                </a:lnTo>
                <a:lnTo>
                  <a:pt x="8100" y="13885"/>
                </a:lnTo>
                <a:lnTo>
                  <a:pt x="8100" y="12342"/>
                </a:lnTo>
                <a:lnTo>
                  <a:pt x="5940" y="12342"/>
                </a:lnTo>
                <a:close/>
              </a:path>
              <a:path w="21600" h="21600" extrusionOk="0">
                <a:moveTo>
                  <a:pt x="8100" y="12342"/>
                </a:moveTo>
                <a:lnTo>
                  <a:pt x="8100" y="13885"/>
                </a:lnTo>
                <a:lnTo>
                  <a:pt x="10260" y="13885"/>
                </a:lnTo>
                <a:lnTo>
                  <a:pt x="10260" y="12342"/>
                </a:lnTo>
                <a:lnTo>
                  <a:pt x="8100" y="12342"/>
                </a:lnTo>
                <a:close/>
              </a:path>
              <a:path w="21600" h="21600" extrusionOk="0">
                <a:moveTo>
                  <a:pt x="10260" y="12342"/>
                </a:moveTo>
                <a:lnTo>
                  <a:pt x="10260" y="13885"/>
                </a:lnTo>
                <a:lnTo>
                  <a:pt x="12419" y="13885"/>
                </a:lnTo>
                <a:lnTo>
                  <a:pt x="12419" y="12342"/>
                </a:lnTo>
                <a:lnTo>
                  <a:pt x="10260" y="12342"/>
                </a:lnTo>
                <a:close/>
              </a:path>
              <a:path w="21600" h="21600" extrusionOk="0">
                <a:moveTo>
                  <a:pt x="12419" y="12342"/>
                </a:moveTo>
                <a:lnTo>
                  <a:pt x="12419" y="13885"/>
                </a:lnTo>
                <a:lnTo>
                  <a:pt x="14580" y="13885"/>
                </a:lnTo>
                <a:lnTo>
                  <a:pt x="14580" y="12342"/>
                </a:lnTo>
                <a:lnTo>
                  <a:pt x="12419" y="12342"/>
                </a:lnTo>
                <a:close/>
              </a:path>
              <a:path w="21600" h="21600" extrusionOk="0">
                <a:moveTo>
                  <a:pt x="14580" y="12342"/>
                </a:moveTo>
                <a:lnTo>
                  <a:pt x="14580" y="13885"/>
                </a:lnTo>
                <a:lnTo>
                  <a:pt x="16740" y="13885"/>
                </a:lnTo>
                <a:lnTo>
                  <a:pt x="16740" y="12342"/>
                </a:lnTo>
                <a:lnTo>
                  <a:pt x="14580" y="12342"/>
                </a:lnTo>
                <a:close/>
              </a:path>
              <a:path w="21600" h="21600" extrusionOk="0">
                <a:moveTo>
                  <a:pt x="16740" y="12342"/>
                </a:moveTo>
                <a:lnTo>
                  <a:pt x="16740" y="13885"/>
                </a:lnTo>
                <a:lnTo>
                  <a:pt x="18900" y="13885"/>
                </a:lnTo>
                <a:lnTo>
                  <a:pt x="18900" y="12342"/>
                </a:lnTo>
                <a:lnTo>
                  <a:pt x="16740" y="12342"/>
                </a:lnTo>
                <a:close/>
              </a:path>
              <a:path w="21600" h="21600" extrusionOk="0">
                <a:moveTo>
                  <a:pt x="18900" y="12342"/>
                </a:moveTo>
                <a:lnTo>
                  <a:pt x="18900" y="13885"/>
                </a:lnTo>
                <a:lnTo>
                  <a:pt x="21060" y="13885"/>
                </a:lnTo>
                <a:lnTo>
                  <a:pt x="21060" y="12342"/>
                </a:lnTo>
                <a:lnTo>
                  <a:pt x="18900" y="12342"/>
                </a:lnTo>
                <a:close/>
              </a:path>
              <a:path w="21600" h="21600" extrusionOk="0">
                <a:moveTo>
                  <a:pt x="540" y="13885"/>
                </a:moveTo>
                <a:lnTo>
                  <a:pt x="540" y="15428"/>
                </a:lnTo>
                <a:lnTo>
                  <a:pt x="2700" y="15428"/>
                </a:lnTo>
                <a:lnTo>
                  <a:pt x="2700" y="13885"/>
                </a:lnTo>
                <a:lnTo>
                  <a:pt x="540" y="13885"/>
                </a:lnTo>
                <a:close/>
              </a:path>
              <a:path w="21600" h="21600" extrusionOk="0">
                <a:moveTo>
                  <a:pt x="2700" y="13885"/>
                </a:moveTo>
                <a:lnTo>
                  <a:pt x="2700" y="15428"/>
                </a:lnTo>
                <a:lnTo>
                  <a:pt x="4860" y="15428"/>
                </a:lnTo>
                <a:lnTo>
                  <a:pt x="4860" y="13885"/>
                </a:lnTo>
                <a:lnTo>
                  <a:pt x="2700" y="13885"/>
                </a:lnTo>
                <a:close/>
              </a:path>
              <a:path w="21600" h="21600" extrusionOk="0">
                <a:moveTo>
                  <a:pt x="4860" y="13885"/>
                </a:moveTo>
                <a:lnTo>
                  <a:pt x="4860" y="15428"/>
                </a:lnTo>
                <a:lnTo>
                  <a:pt x="7020" y="15428"/>
                </a:lnTo>
                <a:lnTo>
                  <a:pt x="7020" y="13885"/>
                </a:lnTo>
                <a:lnTo>
                  <a:pt x="4860" y="13885"/>
                </a:lnTo>
                <a:close/>
              </a:path>
              <a:path w="21600" h="21600" extrusionOk="0">
                <a:moveTo>
                  <a:pt x="7020" y="13885"/>
                </a:moveTo>
                <a:lnTo>
                  <a:pt x="7020" y="15428"/>
                </a:lnTo>
                <a:lnTo>
                  <a:pt x="9180" y="15428"/>
                </a:lnTo>
                <a:lnTo>
                  <a:pt x="9180" y="13885"/>
                </a:lnTo>
                <a:lnTo>
                  <a:pt x="7020" y="13885"/>
                </a:lnTo>
                <a:close/>
              </a:path>
              <a:path w="21600" h="21600" extrusionOk="0">
                <a:moveTo>
                  <a:pt x="9180" y="13885"/>
                </a:moveTo>
                <a:lnTo>
                  <a:pt x="9180" y="15428"/>
                </a:lnTo>
                <a:lnTo>
                  <a:pt x="11340" y="15428"/>
                </a:lnTo>
                <a:lnTo>
                  <a:pt x="11340" y="13885"/>
                </a:lnTo>
                <a:lnTo>
                  <a:pt x="9180" y="13885"/>
                </a:lnTo>
                <a:close/>
              </a:path>
              <a:path w="21600" h="21600" extrusionOk="0">
                <a:moveTo>
                  <a:pt x="11340" y="13885"/>
                </a:moveTo>
                <a:lnTo>
                  <a:pt x="11340" y="15428"/>
                </a:lnTo>
                <a:lnTo>
                  <a:pt x="13500" y="15428"/>
                </a:lnTo>
                <a:lnTo>
                  <a:pt x="13500" y="13885"/>
                </a:lnTo>
                <a:lnTo>
                  <a:pt x="11340" y="13885"/>
                </a:lnTo>
                <a:close/>
              </a:path>
              <a:path w="21600" h="21600" extrusionOk="0">
                <a:moveTo>
                  <a:pt x="13500" y="13885"/>
                </a:moveTo>
                <a:lnTo>
                  <a:pt x="13500" y="15428"/>
                </a:lnTo>
                <a:lnTo>
                  <a:pt x="15660" y="15428"/>
                </a:lnTo>
                <a:lnTo>
                  <a:pt x="15660" y="13885"/>
                </a:lnTo>
                <a:lnTo>
                  <a:pt x="13500" y="13885"/>
                </a:lnTo>
                <a:close/>
              </a:path>
              <a:path w="21600" h="21600" extrusionOk="0">
                <a:moveTo>
                  <a:pt x="15660" y="13885"/>
                </a:moveTo>
                <a:lnTo>
                  <a:pt x="15660" y="15428"/>
                </a:lnTo>
                <a:lnTo>
                  <a:pt x="17820" y="15428"/>
                </a:lnTo>
                <a:lnTo>
                  <a:pt x="17820" y="13885"/>
                </a:lnTo>
                <a:lnTo>
                  <a:pt x="15660" y="13885"/>
                </a:lnTo>
                <a:close/>
              </a:path>
              <a:path w="21600" h="21600" extrusionOk="0">
                <a:moveTo>
                  <a:pt x="17820" y="13885"/>
                </a:moveTo>
                <a:lnTo>
                  <a:pt x="17820" y="15428"/>
                </a:lnTo>
                <a:lnTo>
                  <a:pt x="19980" y="15428"/>
                </a:lnTo>
                <a:lnTo>
                  <a:pt x="19980" y="13885"/>
                </a:lnTo>
                <a:lnTo>
                  <a:pt x="17820" y="13885"/>
                </a:lnTo>
                <a:close/>
              </a:path>
              <a:path w="21600" h="21600" extrusionOk="0">
                <a:moveTo>
                  <a:pt x="1620" y="15428"/>
                </a:moveTo>
                <a:lnTo>
                  <a:pt x="1620" y="16971"/>
                </a:lnTo>
                <a:lnTo>
                  <a:pt x="3779" y="16971"/>
                </a:lnTo>
                <a:lnTo>
                  <a:pt x="3779" y="15428"/>
                </a:lnTo>
                <a:lnTo>
                  <a:pt x="1620" y="15428"/>
                </a:lnTo>
                <a:close/>
              </a:path>
              <a:path w="21600" h="21600" extrusionOk="0">
                <a:moveTo>
                  <a:pt x="3779" y="15428"/>
                </a:moveTo>
                <a:lnTo>
                  <a:pt x="3779" y="16971"/>
                </a:lnTo>
                <a:lnTo>
                  <a:pt x="5940" y="16971"/>
                </a:lnTo>
                <a:lnTo>
                  <a:pt x="5940" y="15428"/>
                </a:lnTo>
                <a:lnTo>
                  <a:pt x="3779" y="15428"/>
                </a:lnTo>
                <a:close/>
              </a:path>
              <a:path w="21600" h="21600" extrusionOk="0">
                <a:moveTo>
                  <a:pt x="5940" y="15428"/>
                </a:moveTo>
                <a:lnTo>
                  <a:pt x="5940" y="16971"/>
                </a:lnTo>
                <a:lnTo>
                  <a:pt x="8100" y="16971"/>
                </a:lnTo>
                <a:lnTo>
                  <a:pt x="8100" y="15428"/>
                </a:lnTo>
                <a:lnTo>
                  <a:pt x="5940" y="15428"/>
                </a:lnTo>
                <a:close/>
              </a:path>
              <a:path w="21600" h="21600" extrusionOk="0">
                <a:moveTo>
                  <a:pt x="8100" y="15428"/>
                </a:moveTo>
                <a:lnTo>
                  <a:pt x="8100" y="16971"/>
                </a:lnTo>
                <a:lnTo>
                  <a:pt x="10260" y="16971"/>
                </a:lnTo>
                <a:lnTo>
                  <a:pt x="10260" y="15428"/>
                </a:lnTo>
                <a:lnTo>
                  <a:pt x="8100" y="15428"/>
                </a:lnTo>
                <a:close/>
              </a:path>
              <a:path w="21600" h="21600" extrusionOk="0">
                <a:moveTo>
                  <a:pt x="10260" y="15428"/>
                </a:moveTo>
                <a:lnTo>
                  <a:pt x="10260" y="16971"/>
                </a:lnTo>
                <a:lnTo>
                  <a:pt x="12419" y="16971"/>
                </a:lnTo>
                <a:lnTo>
                  <a:pt x="12419" y="15428"/>
                </a:lnTo>
                <a:lnTo>
                  <a:pt x="10260" y="15428"/>
                </a:lnTo>
                <a:close/>
              </a:path>
              <a:path w="21600" h="21600" extrusionOk="0">
                <a:moveTo>
                  <a:pt x="12419" y="15428"/>
                </a:moveTo>
                <a:lnTo>
                  <a:pt x="12419" y="16971"/>
                </a:lnTo>
                <a:lnTo>
                  <a:pt x="14580" y="16971"/>
                </a:lnTo>
                <a:lnTo>
                  <a:pt x="14580" y="15428"/>
                </a:lnTo>
                <a:lnTo>
                  <a:pt x="12419" y="15428"/>
                </a:lnTo>
                <a:close/>
              </a:path>
              <a:path w="21600" h="21600" extrusionOk="0">
                <a:moveTo>
                  <a:pt x="14580" y="15428"/>
                </a:moveTo>
                <a:lnTo>
                  <a:pt x="14580" y="16971"/>
                </a:lnTo>
                <a:lnTo>
                  <a:pt x="16740" y="16971"/>
                </a:lnTo>
                <a:lnTo>
                  <a:pt x="16740" y="15428"/>
                </a:lnTo>
                <a:lnTo>
                  <a:pt x="14580" y="15428"/>
                </a:lnTo>
                <a:close/>
              </a:path>
              <a:path w="21600" h="21600" extrusionOk="0">
                <a:moveTo>
                  <a:pt x="16740" y="15428"/>
                </a:moveTo>
                <a:lnTo>
                  <a:pt x="16740" y="16971"/>
                </a:lnTo>
                <a:lnTo>
                  <a:pt x="18900" y="16971"/>
                </a:lnTo>
                <a:lnTo>
                  <a:pt x="18900" y="15428"/>
                </a:lnTo>
                <a:lnTo>
                  <a:pt x="16740" y="15428"/>
                </a:lnTo>
                <a:close/>
              </a:path>
              <a:path w="21600" h="21600" extrusionOk="0">
                <a:moveTo>
                  <a:pt x="18900" y="15428"/>
                </a:moveTo>
                <a:lnTo>
                  <a:pt x="18900" y="16971"/>
                </a:lnTo>
                <a:lnTo>
                  <a:pt x="21060" y="16971"/>
                </a:lnTo>
                <a:lnTo>
                  <a:pt x="21060" y="15428"/>
                </a:lnTo>
                <a:lnTo>
                  <a:pt x="18900" y="15428"/>
                </a:lnTo>
                <a:close/>
              </a:path>
              <a:path w="21600" h="21600" extrusionOk="0">
                <a:moveTo>
                  <a:pt x="540" y="16971"/>
                </a:moveTo>
                <a:lnTo>
                  <a:pt x="540" y="18514"/>
                </a:lnTo>
                <a:lnTo>
                  <a:pt x="2700" y="18514"/>
                </a:lnTo>
                <a:lnTo>
                  <a:pt x="2700" y="16971"/>
                </a:lnTo>
                <a:lnTo>
                  <a:pt x="540" y="16971"/>
                </a:lnTo>
                <a:close/>
              </a:path>
              <a:path w="21600" h="21600" extrusionOk="0">
                <a:moveTo>
                  <a:pt x="2700" y="16971"/>
                </a:moveTo>
                <a:lnTo>
                  <a:pt x="2700" y="18514"/>
                </a:lnTo>
                <a:lnTo>
                  <a:pt x="4860" y="18514"/>
                </a:lnTo>
                <a:lnTo>
                  <a:pt x="4860" y="16971"/>
                </a:lnTo>
                <a:lnTo>
                  <a:pt x="2700" y="16971"/>
                </a:lnTo>
                <a:close/>
              </a:path>
              <a:path w="21600" h="21600" extrusionOk="0">
                <a:moveTo>
                  <a:pt x="4860" y="16971"/>
                </a:moveTo>
                <a:lnTo>
                  <a:pt x="4860" y="18514"/>
                </a:lnTo>
                <a:lnTo>
                  <a:pt x="7020" y="18514"/>
                </a:lnTo>
                <a:lnTo>
                  <a:pt x="7020" y="16971"/>
                </a:lnTo>
                <a:lnTo>
                  <a:pt x="4860" y="16971"/>
                </a:lnTo>
                <a:close/>
              </a:path>
              <a:path w="21600" h="21600" extrusionOk="0">
                <a:moveTo>
                  <a:pt x="7020" y="16971"/>
                </a:moveTo>
                <a:lnTo>
                  <a:pt x="7020" y="18514"/>
                </a:lnTo>
                <a:lnTo>
                  <a:pt x="9180" y="18514"/>
                </a:lnTo>
                <a:lnTo>
                  <a:pt x="9180" y="16971"/>
                </a:lnTo>
                <a:lnTo>
                  <a:pt x="7020" y="16971"/>
                </a:lnTo>
                <a:close/>
              </a:path>
              <a:path w="21600" h="21600" extrusionOk="0">
                <a:moveTo>
                  <a:pt x="9180" y="16971"/>
                </a:moveTo>
                <a:lnTo>
                  <a:pt x="9180" y="18514"/>
                </a:lnTo>
                <a:lnTo>
                  <a:pt x="11340" y="18514"/>
                </a:lnTo>
                <a:lnTo>
                  <a:pt x="11340" y="16971"/>
                </a:lnTo>
                <a:lnTo>
                  <a:pt x="9180" y="16971"/>
                </a:lnTo>
                <a:close/>
              </a:path>
              <a:path w="21600" h="21600" extrusionOk="0">
                <a:moveTo>
                  <a:pt x="11340" y="16971"/>
                </a:moveTo>
                <a:lnTo>
                  <a:pt x="11340" y="18514"/>
                </a:lnTo>
                <a:lnTo>
                  <a:pt x="13500" y="18514"/>
                </a:lnTo>
                <a:lnTo>
                  <a:pt x="13500" y="16971"/>
                </a:lnTo>
                <a:lnTo>
                  <a:pt x="11340" y="16971"/>
                </a:lnTo>
                <a:close/>
              </a:path>
              <a:path w="21600" h="21600" extrusionOk="0">
                <a:moveTo>
                  <a:pt x="13500" y="16971"/>
                </a:moveTo>
                <a:lnTo>
                  <a:pt x="13500" y="18514"/>
                </a:lnTo>
                <a:lnTo>
                  <a:pt x="15660" y="18514"/>
                </a:lnTo>
                <a:lnTo>
                  <a:pt x="15660" y="16971"/>
                </a:lnTo>
                <a:lnTo>
                  <a:pt x="13500" y="16971"/>
                </a:lnTo>
                <a:close/>
              </a:path>
              <a:path w="21600" h="21600" extrusionOk="0">
                <a:moveTo>
                  <a:pt x="15660" y="16971"/>
                </a:moveTo>
                <a:lnTo>
                  <a:pt x="15660" y="18514"/>
                </a:lnTo>
                <a:lnTo>
                  <a:pt x="17820" y="18514"/>
                </a:lnTo>
                <a:lnTo>
                  <a:pt x="17820" y="16971"/>
                </a:lnTo>
                <a:lnTo>
                  <a:pt x="15660" y="16971"/>
                </a:lnTo>
                <a:close/>
              </a:path>
              <a:path w="21600" h="21600" extrusionOk="0">
                <a:moveTo>
                  <a:pt x="17820" y="16971"/>
                </a:moveTo>
                <a:lnTo>
                  <a:pt x="17820" y="18514"/>
                </a:lnTo>
                <a:lnTo>
                  <a:pt x="19980" y="18514"/>
                </a:lnTo>
                <a:lnTo>
                  <a:pt x="19980" y="16971"/>
                </a:lnTo>
                <a:lnTo>
                  <a:pt x="17820" y="16971"/>
                </a:lnTo>
                <a:close/>
              </a:path>
              <a:path w="21600" h="21600" extrusionOk="0">
                <a:moveTo>
                  <a:pt x="1620" y="18514"/>
                </a:moveTo>
                <a:lnTo>
                  <a:pt x="1620" y="20057"/>
                </a:lnTo>
                <a:lnTo>
                  <a:pt x="3779" y="20057"/>
                </a:lnTo>
                <a:lnTo>
                  <a:pt x="3779" y="18514"/>
                </a:lnTo>
                <a:lnTo>
                  <a:pt x="1620" y="18514"/>
                </a:lnTo>
                <a:close/>
              </a:path>
              <a:path w="21600" h="21600" extrusionOk="0">
                <a:moveTo>
                  <a:pt x="3779" y="18514"/>
                </a:moveTo>
                <a:lnTo>
                  <a:pt x="3779" y="20057"/>
                </a:lnTo>
                <a:lnTo>
                  <a:pt x="5940" y="20057"/>
                </a:lnTo>
                <a:lnTo>
                  <a:pt x="5940" y="18514"/>
                </a:lnTo>
                <a:lnTo>
                  <a:pt x="3779" y="18514"/>
                </a:lnTo>
                <a:close/>
              </a:path>
              <a:path w="21600" h="21600" extrusionOk="0">
                <a:moveTo>
                  <a:pt x="5940" y="18514"/>
                </a:moveTo>
                <a:lnTo>
                  <a:pt x="5940" y="20057"/>
                </a:lnTo>
                <a:lnTo>
                  <a:pt x="8100" y="20057"/>
                </a:lnTo>
                <a:lnTo>
                  <a:pt x="8100" y="18514"/>
                </a:lnTo>
                <a:lnTo>
                  <a:pt x="5940" y="18514"/>
                </a:lnTo>
                <a:close/>
              </a:path>
              <a:path w="21600" h="21600" extrusionOk="0">
                <a:moveTo>
                  <a:pt x="8100" y="18514"/>
                </a:moveTo>
                <a:lnTo>
                  <a:pt x="8100" y="20057"/>
                </a:lnTo>
                <a:lnTo>
                  <a:pt x="10260" y="20057"/>
                </a:lnTo>
                <a:lnTo>
                  <a:pt x="10260" y="18514"/>
                </a:lnTo>
                <a:lnTo>
                  <a:pt x="8100" y="18514"/>
                </a:lnTo>
                <a:close/>
              </a:path>
              <a:path w="21600" h="21600" extrusionOk="0">
                <a:moveTo>
                  <a:pt x="10260" y="18514"/>
                </a:moveTo>
                <a:lnTo>
                  <a:pt x="10260" y="20057"/>
                </a:lnTo>
                <a:lnTo>
                  <a:pt x="12419" y="20057"/>
                </a:lnTo>
                <a:lnTo>
                  <a:pt x="12419" y="18514"/>
                </a:lnTo>
                <a:lnTo>
                  <a:pt x="10260" y="18514"/>
                </a:lnTo>
                <a:close/>
              </a:path>
              <a:path w="21600" h="21600" extrusionOk="0">
                <a:moveTo>
                  <a:pt x="12419" y="18514"/>
                </a:moveTo>
                <a:lnTo>
                  <a:pt x="12419" y="20057"/>
                </a:lnTo>
                <a:lnTo>
                  <a:pt x="14580" y="20057"/>
                </a:lnTo>
                <a:lnTo>
                  <a:pt x="14580" y="18514"/>
                </a:lnTo>
                <a:lnTo>
                  <a:pt x="12419" y="18514"/>
                </a:lnTo>
                <a:close/>
              </a:path>
              <a:path w="21600" h="21600" extrusionOk="0">
                <a:moveTo>
                  <a:pt x="14580" y="18514"/>
                </a:moveTo>
                <a:lnTo>
                  <a:pt x="14580" y="20057"/>
                </a:lnTo>
                <a:lnTo>
                  <a:pt x="16740" y="20057"/>
                </a:lnTo>
                <a:lnTo>
                  <a:pt x="16740" y="18514"/>
                </a:lnTo>
                <a:lnTo>
                  <a:pt x="14580" y="18514"/>
                </a:lnTo>
                <a:close/>
              </a:path>
              <a:path w="21600" h="21600" extrusionOk="0">
                <a:moveTo>
                  <a:pt x="16740" y="18514"/>
                </a:moveTo>
                <a:lnTo>
                  <a:pt x="16740" y="20057"/>
                </a:lnTo>
                <a:lnTo>
                  <a:pt x="18900" y="20057"/>
                </a:lnTo>
                <a:lnTo>
                  <a:pt x="18900" y="18514"/>
                </a:lnTo>
                <a:lnTo>
                  <a:pt x="16740" y="18514"/>
                </a:lnTo>
                <a:close/>
              </a:path>
              <a:path w="21600" h="21600" extrusionOk="0">
                <a:moveTo>
                  <a:pt x="18900" y="18514"/>
                </a:moveTo>
                <a:lnTo>
                  <a:pt x="18900" y="20057"/>
                </a:lnTo>
                <a:lnTo>
                  <a:pt x="21060" y="20057"/>
                </a:lnTo>
                <a:lnTo>
                  <a:pt x="21060" y="18514"/>
                </a:lnTo>
                <a:lnTo>
                  <a:pt x="18900" y="18514"/>
                </a:lnTo>
                <a:close/>
              </a:path>
              <a:path w="21600" h="21600" extrusionOk="0">
                <a:moveTo>
                  <a:pt x="540" y="20057"/>
                </a:moveTo>
                <a:lnTo>
                  <a:pt x="540" y="21600"/>
                </a:lnTo>
                <a:lnTo>
                  <a:pt x="2700" y="21600"/>
                </a:lnTo>
                <a:lnTo>
                  <a:pt x="2700" y="20057"/>
                </a:lnTo>
                <a:lnTo>
                  <a:pt x="540" y="20057"/>
                </a:lnTo>
                <a:close/>
              </a:path>
              <a:path w="21600" h="21600" extrusionOk="0">
                <a:moveTo>
                  <a:pt x="2700" y="20057"/>
                </a:moveTo>
                <a:lnTo>
                  <a:pt x="2700" y="21600"/>
                </a:lnTo>
                <a:lnTo>
                  <a:pt x="4860" y="21600"/>
                </a:lnTo>
                <a:lnTo>
                  <a:pt x="4860" y="20057"/>
                </a:lnTo>
                <a:lnTo>
                  <a:pt x="2700" y="20057"/>
                </a:lnTo>
                <a:close/>
              </a:path>
              <a:path w="21600" h="21600" extrusionOk="0">
                <a:moveTo>
                  <a:pt x="4860" y="20057"/>
                </a:moveTo>
                <a:lnTo>
                  <a:pt x="4860" y="21600"/>
                </a:lnTo>
                <a:lnTo>
                  <a:pt x="7020" y="21600"/>
                </a:lnTo>
                <a:lnTo>
                  <a:pt x="7020" y="20057"/>
                </a:lnTo>
                <a:lnTo>
                  <a:pt x="4860" y="20057"/>
                </a:lnTo>
                <a:close/>
              </a:path>
              <a:path w="21600" h="21600" extrusionOk="0">
                <a:moveTo>
                  <a:pt x="7020" y="20057"/>
                </a:moveTo>
                <a:lnTo>
                  <a:pt x="7020" y="21600"/>
                </a:lnTo>
                <a:lnTo>
                  <a:pt x="9180" y="21600"/>
                </a:lnTo>
                <a:lnTo>
                  <a:pt x="9180" y="20057"/>
                </a:lnTo>
                <a:lnTo>
                  <a:pt x="7020" y="20057"/>
                </a:lnTo>
                <a:close/>
              </a:path>
              <a:path w="21600" h="21600" extrusionOk="0">
                <a:moveTo>
                  <a:pt x="9180" y="20057"/>
                </a:moveTo>
                <a:lnTo>
                  <a:pt x="9180" y="21600"/>
                </a:lnTo>
                <a:lnTo>
                  <a:pt x="11340" y="21600"/>
                </a:lnTo>
                <a:lnTo>
                  <a:pt x="11340" y="20057"/>
                </a:lnTo>
                <a:lnTo>
                  <a:pt x="9180" y="20057"/>
                </a:lnTo>
                <a:close/>
              </a:path>
              <a:path w="21600" h="21600" extrusionOk="0">
                <a:moveTo>
                  <a:pt x="11340" y="20057"/>
                </a:moveTo>
                <a:lnTo>
                  <a:pt x="11340" y="21600"/>
                </a:lnTo>
                <a:lnTo>
                  <a:pt x="13500" y="21600"/>
                </a:lnTo>
                <a:lnTo>
                  <a:pt x="13500" y="20057"/>
                </a:lnTo>
                <a:lnTo>
                  <a:pt x="11340" y="20057"/>
                </a:lnTo>
                <a:close/>
              </a:path>
              <a:path w="21600" h="21600" extrusionOk="0">
                <a:moveTo>
                  <a:pt x="13500" y="20057"/>
                </a:moveTo>
                <a:lnTo>
                  <a:pt x="13500" y="21600"/>
                </a:lnTo>
                <a:lnTo>
                  <a:pt x="15660" y="21600"/>
                </a:lnTo>
                <a:lnTo>
                  <a:pt x="15660" y="20057"/>
                </a:lnTo>
                <a:lnTo>
                  <a:pt x="13500" y="20057"/>
                </a:lnTo>
                <a:close/>
              </a:path>
              <a:path w="21600" h="21600" extrusionOk="0">
                <a:moveTo>
                  <a:pt x="15660" y="20057"/>
                </a:moveTo>
                <a:lnTo>
                  <a:pt x="15660" y="21600"/>
                </a:lnTo>
                <a:lnTo>
                  <a:pt x="17820" y="21600"/>
                </a:lnTo>
                <a:lnTo>
                  <a:pt x="17820" y="20057"/>
                </a:lnTo>
                <a:lnTo>
                  <a:pt x="15660" y="20057"/>
                </a:lnTo>
                <a:close/>
              </a:path>
              <a:path w="21600" h="21600" extrusionOk="0">
                <a:moveTo>
                  <a:pt x="17820" y="20057"/>
                </a:moveTo>
                <a:lnTo>
                  <a:pt x="17820" y="21600"/>
                </a:lnTo>
                <a:lnTo>
                  <a:pt x="19980" y="21600"/>
                </a:lnTo>
                <a:lnTo>
                  <a:pt x="19980" y="20057"/>
                </a:lnTo>
                <a:lnTo>
                  <a:pt x="17820" y="20057"/>
                </a:lnTo>
                <a:close/>
              </a:path>
              <a:path w="21600" h="21600" extrusionOk="0">
                <a:moveTo>
                  <a:pt x="19980" y="4628"/>
                </a:moveTo>
                <a:lnTo>
                  <a:pt x="21060" y="4628"/>
                </a:lnTo>
                <a:lnTo>
                  <a:pt x="21060" y="6171"/>
                </a:lnTo>
                <a:lnTo>
                  <a:pt x="19980" y="6171"/>
                </a:lnTo>
                <a:lnTo>
                  <a:pt x="19980" y="4628"/>
                </a:lnTo>
                <a:close/>
              </a:path>
            </a:pathLst>
          </a:custGeom>
          <a:solidFill>
            <a:srgbClr val="996633"/>
          </a:solidFill>
          <a:ln w="9525">
            <a:solidFill>
              <a:srgbClr val="000000"/>
            </a:solidFill>
            <a:miter lim="800000"/>
            <a:headEnd/>
            <a:tailEnd/>
          </a:ln>
          <a:effectLst/>
        </p:spPr>
        <p:txBody>
          <a:bodyPr vert="horz" wrap="square" lIns="91440" tIns="45720" rIns="91440" bIns="45720" numCol="1" anchor="t" anchorCtr="0" compatLnSpc="1">
            <a:prstTxWarp prst="textNoShape">
              <a:avLst/>
            </a:prstTxWarp>
          </a:bodyPr>
          <a:lstStyle/>
          <a:p>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Concept</a:t>
            </a:r>
          </a:p>
        </p:txBody>
      </p:sp>
      <p:sp>
        <p:nvSpPr>
          <p:cNvPr id="3" name="Text Placeholder 2"/>
          <p:cNvSpPr>
            <a:spLocks noGrp="1"/>
          </p:cNvSpPr>
          <p:nvPr>
            <p:ph type="body" idx="1"/>
          </p:nvPr>
        </p:nvSpPr>
        <p:spPr/>
        <p:txBody>
          <a:bodyPr/>
          <a:lstStyle/>
          <a:p>
            <a:r>
              <a:rPr lang="en-US" sz="1400" b="1" i="1" dirty="0"/>
              <a:t>Being alive is a blessing all by itself. Sometimes people throw their lives away by committing eventually taking it for granted. There are millions of people struggling to get to see another sunshine and fighting to live every day. Life is not all about enjoying it and be assured that we will never have hardships. It is more like living life at the fullest and try to fight hardships whether we win or lose. Life should be considered as something very precious and before giving up on life , people should go through thoughts that there are people who would do anything to have a life like theirs. </a:t>
            </a:r>
          </a:p>
          <a:p>
            <a:endParaRPr lang="en-US" sz="1400" dirty="0"/>
          </a:p>
        </p:txBody>
      </p:sp>
      <p:pic>
        <p:nvPicPr>
          <p:cNvPr id="2051" name="Picture 3" descr="C:\Users\TC\AppData\Local\Microsoft\Windows\INetCache\IE\PULRRPLI\philosophy-banner1[1].jpg"/>
          <p:cNvPicPr>
            <a:picLocks noChangeAspect="1" noChangeArrowheads="1"/>
          </p:cNvPicPr>
          <p:nvPr/>
        </p:nvPicPr>
        <p:blipFill>
          <a:blip r:embed="rId2"/>
          <a:srcRect/>
          <a:stretch>
            <a:fillRect/>
          </a:stretch>
        </p:blipFill>
        <p:spPr bwMode="auto">
          <a:xfrm>
            <a:off x="0" y="4224270"/>
            <a:ext cx="9144000" cy="919230"/>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Theory</a:t>
            </a:r>
          </a:p>
        </p:txBody>
      </p:sp>
      <p:sp>
        <p:nvSpPr>
          <p:cNvPr id="3" name="Text Placeholder 2"/>
          <p:cNvSpPr>
            <a:spLocks noGrp="1"/>
          </p:cNvSpPr>
          <p:nvPr>
            <p:ph type="body" idx="1"/>
          </p:nvPr>
        </p:nvSpPr>
        <p:spPr/>
        <p:txBody>
          <a:bodyPr/>
          <a:lstStyle/>
          <a:p>
            <a:r>
              <a:rPr lang="en-US" sz="1400" b="1" i="1" dirty="0"/>
              <a:t>The purpose of this proposal is to study and investigate more about the rise in suicide rate among younger population, find out reasons and then propose solutions.</a:t>
            </a:r>
          </a:p>
        </p:txBody>
      </p:sp>
      <p:pic>
        <p:nvPicPr>
          <p:cNvPr id="3074" name="Picture 2" descr="C:\Users\TC\AppData\Local\Microsoft\Windows\INetCache\IE\HB005NAC\theory[1].jpg"/>
          <p:cNvPicPr>
            <a:picLocks noChangeAspect="1" noChangeArrowheads="1"/>
          </p:cNvPicPr>
          <p:nvPr/>
        </p:nvPicPr>
        <p:blipFill>
          <a:blip r:embed="rId2"/>
          <a:srcRect/>
          <a:stretch>
            <a:fillRect/>
          </a:stretch>
        </p:blipFill>
        <p:spPr bwMode="auto">
          <a:xfrm>
            <a:off x="0" y="2884868"/>
            <a:ext cx="9143999" cy="2258632"/>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599191">
            <a:alpha val="48880"/>
          </a:srgbClr>
        </a:solidFill>
        <a:effectLst/>
      </p:bgPr>
    </p:bg>
    <p:spTree>
      <p:nvGrpSpPr>
        <p:cNvPr id="1" name="Shape 282"/>
        <p:cNvGrpSpPr/>
        <p:nvPr/>
      </p:nvGrpSpPr>
      <p:grpSpPr>
        <a:xfrm>
          <a:off x="0" y="0"/>
          <a:ext cx="0" cy="0"/>
          <a:chOff x="0" y="0"/>
          <a:chExt cx="0" cy="0"/>
        </a:xfrm>
      </p:grpSpPr>
      <p:sp>
        <p:nvSpPr>
          <p:cNvPr id="283" name="Google Shape;283;p14"/>
          <p:cNvSpPr txBox="1">
            <a:spLocks noGrp="1"/>
          </p:cNvSpPr>
          <p:nvPr>
            <p:ph type="title"/>
          </p:nvPr>
        </p:nvSpPr>
        <p:spPr>
          <a:xfrm>
            <a:off x="1263600" y="166600"/>
            <a:ext cx="7030500" cy="999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2400" dirty="0">
                <a:solidFill>
                  <a:srgbClr val="FFFFFF"/>
                </a:solidFill>
              </a:rPr>
              <a:t>Issues That Raised Suicide Rate </a:t>
            </a:r>
            <a:endParaRPr sz="2400">
              <a:solidFill>
                <a:srgbClr val="FFFFFF"/>
              </a:solidFill>
            </a:endParaRPr>
          </a:p>
        </p:txBody>
      </p:sp>
      <p:sp>
        <p:nvSpPr>
          <p:cNvPr id="284" name="Google Shape;284;p14"/>
          <p:cNvSpPr txBox="1">
            <a:spLocks noGrp="1"/>
          </p:cNvSpPr>
          <p:nvPr>
            <p:ph type="body" idx="1"/>
          </p:nvPr>
        </p:nvSpPr>
        <p:spPr>
          <a:xfrm>
            <a:off x="1173350" y="1052700"/>
            <a:ext cx="7030500" cy="2002472"/>
          </a:xfrm>
          <a:prstGeom prst="rect">
            <a:avLst/>
          </a:prstGeom>
        </p:spPr>
        <p:txBody>
          <a:bodyPr spcFirstLastPara="1" wrap="square" lIns="91425" tIns="91425" rIns="91425" bIns="91425" anchor="t" anchorCtr="0">
            <a:noAutofit/>
          </a:bodyPr>
          <a:lstStyle/>
          <a:p>
            <a:pPr marL="0" indent="0">
              <a:spcAft>
                <a:spcPts val="1600"/>
              </a:spcAft>
              <a:buNone/>
            </a:pPr>
            <a:r>
              <a:rPr lang="en-US" sz="1100" b="1" i="1" dirty="0">
                <a:solidFill>
                  <a:schemeClr val="bg1"/>
                </a:solidFill>
              </a:rPr>
              <a:t>Suicide is a major issue in many developed and developing countries. While suicide rates have been reported as constant or dropping in many developed countries, a rising tendency of youth suicide has been observed over the last couple of decades. In 21 of the 30 countries in the World Health Organization (WHO) European region, suicide rates in males aged 15-19 rose between 1979 and 1996. As for females, suicide rates rose less noticeably in 18 of the 30 countries studied. Some of the factors contributing to the rising suicide tendencies are:</a:t>
            </a:r>
          </a:p>
          <a:p>
            <a:pPr marL="0" indent="0">
              <a:spcAft>
                <a:spcPts val="1600"/>
              </a:spcAft>
            </a:pPr>
            <a:r>
              <a:rPr lang="en-US" sz="1100" b="1" i="1" dirty="0">
                <a:solidFill>
                  <a:schemeClr val="bg1"/>
                </a:solidFill>
              </a:rPr>
              <a:t> Major depressive disorders, So, what can they do to stay calm?</a:t>
            </a:r>
          </a:p>
          <a:p>
            <a:pPr marL="0" indent="0">
              <a:lnSpc>
                <a:spcPct val="150000"/>
              </a:lnSpc>
              <a:spcAft>
                <a:spcPts val="1600"/>
              </a:spcAft>
            </a:pPr>
            <a:r>
              <a:rPr lang="en-US" sz="1100" b="1" i="1" dirty="0">
                <a:solidFill>
                  <a:schemeClr val="bg1"/>
                </a:solidFill>
              </a:rPr>
              <a:t>Breakdown of family structure. What can prevent it?</a:t>
            </a:r>
          </a:p>
          <a:p>
            <a:pPr marL="0" indent="0">
              <a:lnSpc>
                <a:spcPct val="150000"/>
              </a:lnSpc>
              <a:spcAft>
                <a:spcPts val="1600"/>
              </a:spcAft>
            </a:pPr>
            <a:r>
              <a:rPr lang="en-US" sz="1100" b="1" i="1" dirty="0">
                <a:solidFill>
                  <a:schemeClr val="bg1"/>
                </a:solidFill>
              </a:rPr>
              <a:t>Mixing with the wrong crowd, Is there a way to minimize that?</a:t>
            </a:r>
          </a:p>
          <a:p>
            <a:pPr marL="0" indent="0">
              <a:lnSpc>
                <a:spcPct val="150000"/>
              </a:lnSpc>
              <a:spcAft>
                <a:spcPts val="1600"/>
              </a:spcAft>
            </a:pPr>
            <a:r>
              <a:rPr lang="en-US" sz="1100" b="1" i="1" dirty="0">
                <a:solidFill>
                  <a:schemeClr val="bg1"/>
                </a:solidFill>
              </a:rPr>
              <a:t>Drug abuse. How can people say no to the abuse of drugs?</a:t>
            </a:r>
          </a:p>
          <a:p>
            <a:pPr marL="0" indent="0">
              <a:lnSpc>
                <a:spcPct val="150000"/>
              </a:lnSpc>
              <a:spcAft>
                <a:spcPts val="1600"/>
              </a:spcAft>
            </a:pPr>
            <a:r>
              <a:rPr lang="en-US" sz="1100" b="1" i="1" dirty="0">
                <a:solidFill>
                  <a:schemeClr val="bg1"/>
                </a:solidFill>
              </a:rPr>
              <a:t>Economic instability growth and unemployment. What should be done to reduce unemployment?</a:t>
            </a:r>
          </a:p>
          <a:p>
            <a:pPr marL="0" indent="0">
              <a:lnSpc>
                <a:spcPct val="150000"/>
              </a:lnSpc>
              <a:spcAft>
                <a:spcPts val="1600"/>
              </a:spcAft>
            </a:pPr>
            <a:endParaRPr lang="en-US" sz="1100" b="1" i="1" dirty="0"/>
          </a:p>
          <a:p>
            <a:pPr marL="0" indent="0">
              <a:lnSpc>
                <a:spcPct val="150000"/>
              </a:lnSpc>
              <a:spcAft>
                <a:spcPts val="1600"/>
              </a:spcAft>
              <a:buNone/>
            </a:pPr>
            <a:endParaRPr lang="en-US" sz="1500" b="1" i="1" dirty="0"/>
          </a:p>
          <a:p>
            <a:pPr marL="0" lvl="0" indent="0" algn="l" rtl="0">
              <a:lnSpc>
                <a:spcPct val="150000"/>
              </a:lnSpc>
              <a:spcBef>
                <a:spcPts val="0"/>
              </a:spcBef>
              <a:spcAft>
                <a:spcPts val="1600"/>
              </a:spcAft>
              <a:buNone/>
            </a:pPr>
            <a:endParaRPr sz="1500" b="1" i="1" dirty="0"/>
          </a:p>
        </p:txBody>
      </p:sp>
      <p:cxnSp>
        <p:nvCxnSpPr>
          <p:cNvPr id="285" name="Google Shape;285;p14"/>
          <p:cNvCxnSpPr/>
          <p:nvPr/>
        </p:nvCxnSpPr>
        <p:spPr>
          <a:xfrm rot="10800000" flipH="1">
            <a:off x="1263600" y="792225"/>
            <a:ext cx="7439400" cy="9900"/>
          </a:xfrm>
          <a:prstGeom prst="straightConnector1">
            <a:avLst/>
          </a:prstGeom>
          <a:noFill/>
          <a:ln w="28575" cap="flat" cmpd="sng">
            <a:solidFill>
              <a:schemeClr val="accent1"/>
            </a:solidFill>
            <a:prstDash val="solid"/>
            <a:round/>
            <a:headEnd type="none" w="med" len="med"/>
            <a:tailEnd type="none" w="med" len="med"/>
          </a:ln>
        </p:spPr>
      </p:cxnSp>
      <p:pic>
        <p:nvPicPr>
          <p:cNvPr id="4099" name="Picture 3" descr="C:\Program Files (x86)\Microsoft Office\MEDIA\CAGCAT10\j0285444.wmf"/>
          <p:cNvPicPr>
            <a:picLocks noChangeAspect="1" noChangeArrowheads="1"/>
          </p:cNvPicPr>
          <p:nvPr/>
        </p:nvPicPr>
        <p:blipFill>
          <a:blip r:embed="rId3"/>
          <a:srcRect/>
          <a:stretch>
            <a:fillRect/>
          </a:stretch>
        </p:blipFill>
        <p:spPr bwMode="auto">
          <a:xfrm>
            <a:off x="8165206" y="0"/>
            <a:ext cx="978794" cy="5143500"/>
          </a:xfrm>
          <a:prstGeom prst="rect">
            <a:avLst/>
          </a:prstGeom>
          <a:noFill/>
        </p:spPr>
      </p:pic>
      <p:pic>
        <p:nvPicPr>
          <p:cNvPr id="4100" name="Picture 4" descr="C:\Users\TC\AppData\Local\Microsoft\Windows\INetCache\IE\PULRRPLI\1200px-Graph-paper.svg[1].png"/>
          <p:cNvPicPr>
            <a:picLocks noChangeAspect="1" noChangeArrowheads="1"/>
          </p:cNvPicPr>
          <p:nvPr/>
        </p:nvPicPr>
        <p:blipFill>
          <a:blip r:embed="rId4"/>
          <a:srcRect/>
          <a:stretch>
            <a:fillRect/>
          </a:stretch>
        </p:blipFill>
        <p:spPr bwMode="auto">
          <a:xfrm>
            <a:off x="0" y="0"/>
            <a:ext cx="1171977" cy="5143500"/>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599191">
            <a:alpha val="48880"/>
          </a:srgbClr>
        </a:solidFill>
        <a:effectLst/>
      </p:bgPr>
    </p:bg>
    <p:spTree>
      <p:nvGrpSpPr>
        <p:cNvPr id="1" name="Shape 295"/>
        <p:cNvGrpSpPr/>
        <p:nvPr/>
      </p:nvGrpSpPr>
      <p:grpSpPr>
        <a:xfrm>
          <a:off x="0" y="0"/>
          <a:ext cx="0" cy="0"/>
          <a:chOff x="0" y="0"/>
          <a:chExt cx="0" cy="0"/>
        </a:xfrm>
      </p:grpSpPr>
      <p:sp>
        <p:nvSpPr>
          <p:cNvPr id="296" name="Google Shape;296;p16"/>
          <p:cNvSpPr txBox="1">
            <a:spLocks noGrp="1"/>
          </p:cNvSpPr>
          <p:nvPr>
            <p:ph type="body" idx="1"/>
          </p:nvPr>
        </p:nvSpPr>
        <p:spPr>
          <a:xfrm>
            <a:off x="1303800" y="262270"/>
            <a:ext cx="7030500" cy="4269505"/>
          </a:xfrm>
          <a:prstGeom prst="rect">
            <a:avLst/>
          </a:prstGeom>
        </p:spPr>
        <p:txBody>
          <a:bodyPr spcFirstLastPara="1" wrap="square" lIns="91425" tIns="91425" rIns="91425" bIns="91425" anchor="t" anchorCtr="0">
            <a:noAutofit/>
          </a:bodyPr>
          <a:lstStyle/>
          <a:p>
            <a:pPr marL="457200" lvl="0" indent="0" algn="l" rtl="0">
              <a:spcBef>
                <a:spcPts val="0"/>
              </a:spcBef>
              <a:spcAft>
                <a:spcPts val="0"/>
              </a:spcAft>
              <a:buNone/>
            </a:pPr>
            <a:r>
              <a:rPr lang="en-GB" sz="1400" b="1" i="1" dirty="0"/>
              <a:t>Every grim problem comes with a solution and bringing down the suicidal rates among the young generation is feasible if we work accordingly and use preventive measures.</a:t>
            </a:r>
            <a:endParaRPr b="1" i="1" dirty="0"/>
          </a:p>
          <a:p>
            <a:pPr marL="457200" lvl="0" indent="-311150" algn="l" rtl="0">
              <a:spcBef>
                <a:spcPts val="1600"/>
              </a:spcBef>
              <a:spcAft>
                <a:spcPts val="0"/>
              </a:spcAft>
              <a:buSzPts val="1300"/>
              <a:buChar char="●"/>
            </a:pPr>
            <a:r>
              <a:rPr lang="en-GB" sz="1600" b="1" i="1" dirty="0"/>
              <a:t>One of the best way of keeping suicide at bay is by making individuals speak about their mental state to their loved ones and helping them seek professional help if needed.</a:t>
            </a:r>
            <a:endParaRPr sz="1600" b="1" i="1" dirty="0"/>
          </a:p>
          <a:p>
            <a:pPr marL="457200" lvl="0" indent="-311150" algn="l" rtl="0">
              <a:spcBef>
                <a:spcPts val="0"/>
              </a:spcBef>
              <a:spcAft>
                <a:spcPts val="0"/>
              </a:spcAft>
              <a:buSzPts val="1300"/>
              <a:buChar char="●"/>
            </a:pPr>
            <a:r>
              <a:rPr lang="en-GB" sz="1600" b="1" i="1" dirty="0"/>
              <a:t>Forming strong bonds with family members and friends.</a:t>
            </a:r>
            <a:endParaRPr sz="1600" b="1" i="1" dirty="0"/>
          </a:p>
          <a:p>
            <a:pPr marL="457200" lvl="0" indent="-311150" algn="l" rtl="0">
              <a:spcBef>
                <a:spcPts val="0"/>
              </a:spcBef>
              <a:spcAft>
                <a:spcPts val="0"/>
              </a:spcAft>
              <a:buSzPts val="1300"/>
              <a:buChar char="●"/>
            </a:pPr>
            <a:r>
              <a:rPr lang="en-GB" sz="1600" b="1" i="1" dirty="0"/>
              <a:t>It can be prevented by being one’s own judge and avoid mingling with the wrong company.</a:t>
            </a:r>
            <a:endParaRPr sz="1600" b="1" i="1" dirty="0"/>
          </a:p>
          <a:p>
            <a:pPr marL="457200" lvl="0" indent="-311150" algn="l" rtl="0">
              <a:spcBef>
                <a:spcPts val="0"/>
              </a:spcBef>
              <a:spcAft>
                <a:spcPts val="0"/>
              </a:spcAft>
              <a:buSzPts val="1300"/>
              <a:buChar char="●"/>
            </a:pPr>
            <a:r>
              <a:rPr lang="en-GB" sz="1600" b="1" i="1" dirty="0"/>
              <a:t>Avoiding the use of narcotic drugs and going to rehabs.</a:t>
            </a:r>
            <a:endParaRPr sz="1600" b="1" i="1" dirty="0"/>
          </a:p>
          <a:p>
            <a:pPr marL="457200" lvl="0" indent="-311150" algn="l" rtl="0">
              <a:spcBef>
                <a:spcPts val="0"/>
              </a:spcBef>
              <a:spcAft>
                <a:spcPts val="0"/>
              </a:spcAft>
              <a:buSzPts val="1300"/>
              <a:buChar char="●"/>
            </a:pPr>
            <a:r>
              <a:rPr lang="en-GB" sz="1600" b="1" i="1" dirty="0"/>
              <a:t>Increasing employment and wages globally so young population do not have to lose their lives.</a:t>
            </a:r>
            <a:endParaRPr sz="1600" b="1" i="1" dirty="0"/>
          </a:p>
          <a:p>
            <a:pPr marL="457200" lvl="0" indent="-311150" algn="l" rtl="0">
              <a:spcBef>
                <a:spcPts val="0"/>
              </a:spcBef>
              <a:spcAft>
                <a:spcPts val="0"/>
              </a:spcAft>
              <a:buSzPts val="1300"/>
              <a:buChar char="●"/>
            </a:pPr>
            <a:r>
              <a:rPr lang="en-GB" sz="1600" b="1" i="1" dirty="0"/>
              <a:t>Suicide can also be avoided by getting to recognise the warning signs indicated by the person who is suicidal.</a:t>
            </a:r>
            <a:endParaRPr sz="1600" b="1" i="1" dirty="0"/>
          </a:p>
          <a:p>
            <a:pPr marL="457200" lvl="0" indent="-311150" algn="l" rtl="0">
              <a:spcBef>
                <a:spcPts val="0"/>
              </a:spcBef>
              <a:spcAft>
                <a:spcPts val="0"/>
              </a:spcAft>
              <a:buSzPts val="1300"/>
              <a:buChar char="●"/>
            </a:pPr>
            <a:r>
              <a:rPr lang="en-GB" sz="1600" b="1" i="1" dirty="0"/>
              <a:t>Restriction of access to means of committing suicide could help to decrease suicide rates.</a:t>
            </a:r>
            <a:endParaRPr sz="1600" b="1" i="1" dirty="0"/>
          </a:p>
          <a:p>
            <a:pPr marL="457200" lvl="0" indent="0" algn="l" rtl="0">
              <a:spcBef>
                <a:spcPts val="1600"/>
              </a:spcBef>
              <a:spcAft>
                <a:spcPts val="1600"/>
              </a:spcAft>
              <a:buNone/>
            </a:pPr>
            <a:endParaRPr sz="1600" b="1" i="1" dirty="0"/>
          </a:p>
        </p:txBody>
      </p:sp>
      <p:sp>
        <p:nvSpPr>
          <p:cNvPr id="297" name="Google Shape;297;p16"/>
          <p:cNvSpPr txBox="1"/>
          <p:nvPr/>
        </p:nvSpPr>
        <p:spPr>
          <a:xfrm>
            <a:off x="40475" y="1233525"/>
            <a:ext cx="1403700" cy="1858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800" b="1" dirty="0">
                <a:latin typeface="Nunito"/>
                <a:ea typeface="Nunito"/>
                <a:cs typeface="Nunito"/>
                <a:sym typeface="Nunito"/>
              </a:rPr>
              <a:t>Objectives:</a:t>
            </a:r>
            <a:endParaRPr sz="1800" b="1">
              <a:latin typeface="Nunito"/>
              <a:ea typeface="Nunito"/>
              <a:cs typeface="Nunito"/>
              <a:sym typeface="Nunito"/>
            </a:endParaRPr>
          </a:p>
          <a:p>
            <a:pPr marL="0" lvl="0" indent="0" algn="l" rtl="0">
              <a:spcBef>
                <a:spcPts val="0"/>
              </a:spcBef>
              <a:spcAft>
                <a:spcPts val="0"/>
              </a:spcAft>
              <a:buNone/>
            </a:pPr>
            <a:r>
              <a:rPr lang="en-GB" sz="1800" b="1" dirty="0">
                <a:latin typeface="Nunito"/>
                <a:ea typeface="Nunito"/>
                <a:cs typeface="Nunito"/>
                <a:sym typeface="Nunito"/>
              </a:rPr>
              <a:t>Research Solution Goals/Implication</a:t>
            </a:r>
            <a:endParaRPr sz="1800" b="1">
              <a:latin typeface="Nunito"/>
              <a:ea typeface="Nunito"/>
              <a:cs typeface="Nunito"/>
              <a:sym typeface="Nunito"/>
            </a:endParaRPr>
          </a:p>
        </p:txBody>
      </p:sp>
      <p:pic>
        <p:nvPicPr>
          <p:cNvPr id="5122" name="Picture 2" descr="C:\Users\TC\AppData\Local\Microsoft\Windows\INetCache\IE\7PFNDE46\M-T4[1].jpg"/>
          <p:cNvPicPr>
            <a:picLocks noChangeAspect="1" noChangeArrowheads="1"/>
          </p:cNvPicPr>
          <p:nvPr/>
        </p:nvPicPr>
        <p:blipFill>
          <a:blip r:embed="rId3"/>
          <a:srcRect/>
          <a:stretch>
            <a:fillRect/>
          </a:stretch>
        </p:blipFill>
        <p:spPr bwMode="auto">
          <a:xfrm>
            <a:off x="0" y="4700788"/>
            <a:ext cx="9144000" cy="442711"/>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Challenges</a:t>
            </a:r>
          </a:p>
        </p:txBody>
      </p:sp>
      <p:sp>
        <p:nvSpPr>
          <p:cNvPr id="3" name="Text Placeholder 2"/>
          <p:cNvSpPr>
            <a:spLocks noGrp="1"/>
          </p:cNvSpPr>
          <p:nvPr>
            <p:ph type="body" idx="1"/>
          </p:nvPr>
        </p:nvSpPr>
        <p:spPr/>
        <p:txBody>
          <a:bodyPr/>
          <a:lstStyle/>
          <a:p>
            <a:r>
              <a:rPr lang="en-US" sz="1800" dirty="0"/>
              <a:t>There are people who are reluctant to talk to anyone</a:t>
            </a:r>
          </a:p>
          <a:p>
            <a:r>
              <a:rPr lang="en-US" sz="1800" dirty="0"/>
              <a:t>Some have abusive family members so having a strong bond is impossible</a:t>
            </a:r>
          </a:p>
          <a:p>
            <a:r>
              <a:rPr lang="en-US" sz="1800" dirty="0"/>
              <a:t>Some people do not have the capability of judging between good and bad company</a:t>
            </a:r>
          </a:p>
          <a:p>
            <a:r>
              <a:rPr lang="en-US" sz="1800" dirty="0"/>
              <a:t>Some people get so addicted to drugs that they feel they are better off ending their life than living without drugs for lifetime</a:t>
            </a:r>
          </a:p>
          <a:p>
            <a:endParaRPr lang="en-US" sz="1800" dirty="0"/>
          </a:p>
          <a:p>
            <a:endParaRPr lang="en-US" dirty="0"/>
          </a:p>
        </p:txBody>
      </p:sp>
      <p:pic>
        <p:nvPicPr>
          <p:cNvPr id="9218" name="Picture 2" descr="C:\Users\TC\AppData\Local\Microsoft\Windows\INetCache\IE\7PFNDE46\challenge[1].jpg"/>
          <p:cNvPicPr>
            <a:picLocks noChangeAspect="1" noChangeArrowheads="1"/>
          </p:cNvPicPr>
          <p:nvPr/>
        </p:nvPicPr>
        <p:blipFill>
          <a:blip r:embed="rId2"/>
          <a:srcRect/>
          <a:stretch>
            <a:fillRect/>
          </a:stretch>
        </p:blipFill>
        <p:spPr bwMode="auto">
          <a:xfrm>
            <a:off x="1" y="0"/>
            <a:ext cx="1519706" cy="5143500"/>
          </a:xfrm>
          <a:prstGeom prst="rect">
            <a:avLst/>
          </a:prstGeom>
          <a:noFill/>
        </p:spPr>
      </p:pic>
      <p:pic>
        <p:nvPicPr>
          <p:cNvPr id="9219" name="Picture 3" descr="C:\Users\TC\AppData\Local\Microsoft\Windows\INetCache\IE\PULRRPLI\1200px-Challenge_Icon.svg[1].png"/>
          <p:cNvPicPr>
            <a:picLocks noChangeAspect="1" noChangeArrowheads="1"/>
          </p:cNvPicPr>
          <p:nvPr/>
        </p:nvPicPr>
        <p:blipFill>
          <a:blip r:embed="rId3"/>
          <a:srcRect/>
          <a:stretch>
            <a:fillRect/>
          </a:stretch>
        </p:blipFill>
        <p:spPr bwMode="auto">
          <a:xfrm>
            <a:off x="5029200" y="0"/>
            <a:ext cx="4114800" cy="2112136"/>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Comparison</a:t>
            </a:r>
          </a:p>
        </p:txBody>
      </p:sp>
      <p:sp>
        <p:nvSpPr>
          <p:cNvPr id="3" name="Text Placeholder 2"/>
          <p:cNvSpPr>
            <a:spLocks noGrp="1"/>
          </p:cNvSpPr>
          <p:nvPr>
            <p:ph type="body" idx="1"/>
          </p:nvPr>
        </p:nvSpPr>
        <p:spPr>
          <a:xfrm>
            <a:off x="1056750" y="1541167"/>
            <a:ext cx="7030500" cy="2541600"/>
          </a:xfrm>
        </p:spPr>
        <p:txBody>
          <a:bodyPr/>
          <a:lstStyle/>
          <a:p>
            <a:r>
              <a:rPr lang="en-US" sz="1600" b="1" i="1" dirty="0"/>
              <a:t>Some people resort to suicide very easily rather than living their respective lives and it is against Islamic morals and ethics. Many people think of attempting suicide when they feel like they don’t know how to keep going and their life has no worth which is against the religious morals and ethics. Everyone’s life is important and everyone has a purpose in life whether they know it yet or not.</a:t>
            </a:r>
            <a:endParaRPr lang="en-US" sz="1400" dirty="0"/>
          </a:p>
        </p:txBody>
      </p:sp>
      <p:pic>
        <p:nvPicPr>
          <p:cNvPr id="10242" name="Picture 2" descr="C:\Users\TC\AppData\Local\Microsoft\Windows\INetCache\IE\PULRRPLI\spring_flowers_pink_color-1048800[1].jpg"/>
          <p:cNvPicPr>
            <a:picLocks noChangeAspect="1" noChangeArrowheads="1"/>
          </p:cNvPicPr>
          <p:nvPr/>
        </p:nvPicPr>
        <p:blipFill>
          <a:blip r:embed="rId2"/>
          <a:srcRect/>
          <a:stretch>
            <a:fillRect/>
          </a:stretch>
        </p:blipFill>
        <p:spPr bwMode="auto">
          <a:xfrm>
            <a:off x="1" y="3366977"/>
            <a:ext cx="9143999" cy="1776523"/>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599191">
            <a:alpha val="48880"/>
          </a:srgbClr>
        </a:solidFill>
        <a:effectLst/>
      </p:bgPr>
    </p:bg>
    <p:spTree>
      <p:nvGrpSpPr>
        <p:cNvPr id="1" name="Shape 289"/>
        <p:cNvGrpSpPr/>
        <p:nvPr/>
      </p:nvGrpSpPr>
      <p:grpSpPr>
        <a:xfrm>
          <a:off x="0" y="0"/>
          <a:ext cx="0" cy="0"/>
          <a:chOff x="0" y="0"/>
          <a:chExt cx="0" cy="0"/>
        </a:xfrm>
      </p:grpSpPr>
      <p:sp>
        <p:nvSpPr>
          <p:cNvPr id="290" name="Google Shape;290;p15"/>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a:t>Questions</a:t>
            </a:r>
            <a:endParaRPr/>
          </a:p>
        </p:txBody>
      </p:sp>
      <p:sp>
        <p:nvSpPr>
          <p:cNvPr id="291" name="Google Shape;291;p15"/>
          <p:cNvSpPr txBox="1">
            <a:spLocks noGrp="1"/>
          </p:cNvSpPr>
          <p:nvPr>
            <p:ph type="body" idx="1"/>
          </p:nvPr>
        </p:nvSpPr>
        <p:spPr>
          <a:xfrm>
            <a:off x="1056750" y="1257408"/>
            <a:ext cx="7030500" cy="3304800"/>
          </a:xfrm>
          <a:prstGeom prst="rect">
            <a:avLst/>
          </a:prstGeom>
        </p:spPr>
        <p:txBody>
          <a:bodyPr spcFirstLastPara="1" wrap="square" lIns="91425" tIns="91425" rIns="91425" bIns="91425" anchor="t" anchorCtr="0">
            <a:noAutofit/>
          </a:bodyPr>
          <a:lstStyle/>
          <a:p>
            <a:pPr fontAlgn="base">
              <a:buNone/>
            </a:pPr>
            <a:endParaRPr lang="en-US" sz="1600" b="1" dirty="0"/>
          </a:p>
          <a:p>
            <a:pPr fontAlgn="base">
              <a:lnSpc>
                <a:spcPct val="150000"/>
              </a:lnSpc>
            </a:pPr>
            <a:r>
              <a:rPr lang="en-US" sz="1600" b="1" dirty="0"/>
              <a:t>How old are you?</a:t>
            </a:r>
          </a:p>
          <a:p>
            <a:pPr fontAlgn="base">
              <a:lnSpc>
                <a:spcPct val="150000"/>
              </a:lnSpc>
            </a:pPr>
            <a:r>
              <a:rPr lang="en-US" sz="1600" b="1" dirty="0"/>
              <a:t>What is your occupation?</a:t>
            </a:r>
          </a:p>
          <a:p>
            <a:pPr fontAlgn="base">
              <a:lnSpc>
                <a:spcPct val="150000"/>
              </a:lnSpc>
            </a:pPr>
            <a:r>
              <a:rPr lang="en-US" sz="1600" b="1" dirty="0"/>
              <a:t>How is your relationship with your family?</a:t>
            </a:r>
          </a:p>
          <a:p>
            <a:pPr fontAlgn="base">
              <a:lnSpc>
                <a:spcPct val="150000"/>
              </a:lnSpc>
            </a:pPr>
            <a:r>
              <a:rPr lang="en-US" sz="1600" b="1" dirty="0"/>
              <a:t>Have you ever been depressed? Suicidal? Why?</a:t>
            </a:r>
          </a:p>
          <a:p>
            <a:pPr fontAlgn="base">
              <a:lnSpc>
                <a:spcPct val="150000"/>
              </a:lnSpc>
            </a:pPr>
            <a:r>
              <a:rPr lang="en-US" sz="1600" b="1" dirty="0"/>
              <a:t>Are you financially sound?</a:t>
            </a:r>
          </a:p>
          <a:p>
            <a:pPr fontAlgn="base">
              <a:lnSpc>
                <a:spcPct val="150000"/>
              </a:lnSpc>
            </a:pPr>
            <a:r>
              <a:rPr lang="en-US" sz="1600" b="1" dirty="0"/>
              <a:t>Why do people attempt suicide in your opinion?</a:t>
            </a:r>
          </a:p>
          <a:p>
            <a:pPr fontAlgn="base">
              <a:lnSpc>
                <a:spcPct val="150000"/>
              </a:lnSpc>
            </a:pPr>
            <a:r>
              <a:rPr lang="en-US" sz="1600" b="1" dirty="0"/>
              <a:t>In your opinion is suicide a voluntary choice or a forced choice?</a:t>
            </a:r>
          </a:p>
          <a:p>
            <a:pPr fontAlgn="base">
              <a:lnSpc>
                <a:spcPct val="150000"/>
              </a:lnSpc>
            </a:pPr>
            <a:endParaRPr lang="en-US" sz="1600" b="1" dirty="0"/>
          </a:p>
          <a:p>
            <a:pPr marL="457200" lvl="0" indent="-323850" algn="l" rtl="0">
              <a:spcBef>
                <a:spcPts val="0"/>
              </a:spcBef>
              <a:spcAft>
                <a:spcPts val="0"/>
              </a:spcAft>
              <a:buSzPts val="1500"/>
              <a:buAutoNum type="arabicPeriod"/>
            </a:pPr>
            <a:endParaRPr sz="1500" b="1" dirty="0"/>
          </a:p>
        </p:txBody>
      </p:sp>
      <p:pic>
        <p:nvPicPr>
          <p:cNvPr id="6146" name="Picture 2" descr="C:\Users\TC\AppData\Local\Microsoft\Windows\INetCache\IE\DGE7LT2W\design[1].jpg"/>
          <p:cNvPicPr>
            <a:picLocks noChangeAspect="1" noChangeArrowheads="1"/>
          </p:cNvPicPr>
          <p:nvPr/>
        </p:nvPicPr>
        <p:blipFill>
          <a:blip r:embed="rId3"/>
          <a:srcRect/>
          <a:stretch>
            <a:fillRect/>
          </a:stretch>
        </p:blipFill>
        <p:spPr bwMode="auto">
          <a:xfrm>
            <a:off x="0" y="0"/>
            <a:ext cx="9143999" cy="746975"/>
          </a:xfrm>
          <a:prstGeom prst="rect">
            <a:avLst/>
          </a:prstGeom>
          <a:noFill/>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Verve">
  <a:themeElements>
    <a:clrScheme name="Verve">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Ver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Verve">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176</TotalTime>
  <Words>1058</Words>
  <Application>Microsoft Office PowerPoint</Application>
  <PresentationFormat>On-screen Show (16:9)</PresentationFormat>
  <Paragraphs>61</Paragraphs>
  <Slides>11</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Nunito</vt:lpstr>
      <vt:lpstr>Verdana</vt:lpstr>
      <vt:lpstr>Century Gothic</vt:lpstr>
      <vt:lpstr>Wingdings 2</vt:lpstr>
      <vt:lpstr>Verve</vt:lpstr>
      <vt:lpstr>RISE IN SUICIDE RATE AMONG YOUNGER POPULATION</vt:lpstr>
      <vt:lpstr>Introduction</vt:lpstr>
      <vt:lpstr>Concept</vt:lpstr>
      <vt:lpstr>Theory</vt:lpstr>
      <vt:lpstr>Issues That Raised Suicide Rate </vt:lpstr>
      <vt:lpstr>PowerPoint Presentation</vt:lpstr>
      <vt:lpstr>Challenges</vt:lpstr>
      <vt:lpstr>Comparison</vt:lpstr>
      <vt:lpstr>Questions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RISE IN SUICIDE RATE AMONG YOUNGER POPULATION</dc:title>
  <dc:creator>USER</dc:creator>
  <cp:lastModifiedBy>Rehnuma Tahsin</cp:lastModifiedBy>
  <cp:revision>27</cp:revision>
  <dcterms:modified xsi:type="dcterms:W3CDTF">2021-01-13T15:33:10Z</dcterms:modified>
</cp:coreProperties>
</file>