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Lab 1</a:t>
            </a:r>
            <a:endParaRPr lang="en-MY" dirty="0"/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41130" y="4558937"/>
            <a:ext cx="5290458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/>
              <a:t>AHMAD NAZRAN BIN YUSRI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/>
              <a:t>MEGAT IRFAN ZACKRY BIN ISMAIL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/>
              <a:t>MUHAMMAD SYAZWAN BIN SAHDAN</a:t>
            </a:r>
            <a:endParaRPr lang="en-MY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Prepare pseudo code and flowchart to solve a problem with the following requirements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User can enter 5 integer numbers in the range of 0 until 9</a:t>
            </a:r>
            <a:endParaRPr lang="en-MY" dirty="0"/>
          </a:p>
          <a:p>
            <a:r>
              <a:rPr lang="en-MY" dirty="0"/>
              <a:t>Keep asking user to enter integer number if number is &lt; 0 or &gt; 9</a:t>
            </a:r>
            <a:endParaRPr lang="en-MY" dirty="0"/>
          </a:p>
          <a:p>
            <a:r>
              <a:rPr lang="en-MY" dirty="0"/>
              <a:t>Display </a:t>
            </a:r>
            <a:r>
              <a:rPr lang="en-MY"/>
              <a:t>the sum </a:t>
            </a:r>
            <a:r>
              <a:rPr lang="en-MY" dirty="0"/>
              <a:t>of odd and even numbers of  5 integer numbers entered by the user </a:t>
            </a:r>
            <a:endParaRPr lang="en-M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Pseudo Code</a:t>
            </a:r>
            <a:endParaRPr lang="en-MY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353820"/>
            <a:ext cx="10515600" cy="5026025"/>
          </a:xfrm>
        </p:spPr>
        <p:txBody>
          <a:bodyPr/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1. Start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2. Set count = 0, odd = 0, even = 0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3. do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          3.1 do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                  3.1.1 get num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3.2 while num &lt; 0 ll num &gt; 9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      3.2.1 Display error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3.3 count = count + 1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3.4 If num % 2 == 0 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      3.4.1 even = even + num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3.5 else 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        3.5.1 odd = odd + num</a:t>
            </a:r>
            <a:endParaRPr lang="en-US" sz="1600"/>
          </a:p>
          <a:p>
            <a:pPr marL="0" indent="0">
              <a:buNone/>
            </a:pPr>
            <a:r>
              <a:rPr lang="en-US" sz="1600"/>
              <a:t>          3.6 End if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4. while count != 5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5. Display odd, even</a:t>
            </a:r>
            <a:endParaRPr lang="en-US" sz="160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/>
              <a:t>6. End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83920"/>
          </a:xfrm>
        </p:spPr>
        <p:txBody>
          <a:bodyPr/>
          <a:lstStyle/>
          <a:p>
            <a:pPr algn="ctr"/>
            <a:r>
              <a:rPr lang="en-MY" sz="3600" dirty="0"/>
              <a:t>Flowchart</a:t>
            </a:r>
            <a:endParaRPr lang="en-MY" sz="3600" dirty="0"/>
          </a:p>
        </p:txBody>
      </p:sp>
      <p:sp>
        <p:nvSpPr>
          <p:cNvPr id="3" name="Flowchart: Terminator 2"/>
          <p:cNvSpPr/>
          <p:nvPr/>
        </p:nvSpPr>
        <p:spPr>
          <a:xfrm>
            <a:off x="2398395" y="441325"/>
            <a:ext cx="1400175" cy="442595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Start</a:t>
            </a:r>
            <a:endParaRPr lang="en-US" sz="1400"/>
          </a:p>
        </p:txBody>
      </p:sp>
      <p:cxnSp>
        <p:nvCxnSpPr>
          <p:cNvPr id="4" name="Straight Arrow Connector 3"/>
          <p:cNvCxnSpPr>
            <a:stCxn id="3" idx="2"/>
          </p:cNvCxnSpPr>
          <p:nvPr/>
        </p:nvCxnSpPr>
        <p:spPr>
          <a:xfrm flipH="1">
            <a:off x="3084195" y="883920"/>
            <a:ext cx="14605" cy="21463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Flowchart: Data 4"/>
          <p:cNvSpPr/>
          <p:nvPr/>
        </p:nvSpPr>
        <p:spPr>
          <a:xfrm>
            <a:off x="2312670" y="1099185"/>
            <a:ext cx="1485900" cy="699770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count=0</a:t>
            </a:r>
            <a:endParaRPr lang="en-US" sz="1400"/>
          </a:p>
          <a:p>
            <a:pPr algn="ctr"/>
            <a:r>
              <a:rPr lang="en-US" sz="1400"/>
              <a:t>odd=0</a:t>
            </a:r>
            <a:endParaRPr lang="en-US" sz="1400"/>
          </a:p>
          <a:p>
            <a:pPr algn="ctr"/>
            <a:r>
              <a:rPr lang="en-US" sz="1400"/>
              <a:t>even=0</a:t>
            </a:r>
            <a:endParaRPr lang="en-US" sz="1400"/>
          </a:p>
        </p:txBody>
      </p:sp>
      <p:cxnSp>
        <p:nvCxnSpPr>
          <p:cNvPr id="8" name="Straight Arrow Connector 7"/>
          <p:cNvCxnSpPr>
            <a:stCxn id="5" idx="4"/>
          </p:cNvCxnSpPr>
          <p:nvPr/>
        </p:nvCxnSpPr>
        <p:spPr>
          <a:xfrm flipH="1">
            <a:off x="3039110" y="1798955"/>
            <a:ext cx="16510" cy="25527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Flowchart: Data 8"/>
          <p:cNvSpPr/>
          <p:nvPr/>
        </p:nvSpPr>
        <p:spPr>
          <a:xfrm>
            <a:off x="2159635" y="2054225"/>
            <a:ext cx="1490345" cy="492125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Get num</a:t>
            </a:r>
            <a:endParaRPr lang="en-US" sz="140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024505" y="2546350"/>
            <a:ext cx="0" cy="3124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Flowchart: Decision 10"/>
          <p:cNvSpPr/>
          <p:nvPr/>
        </p:nvSpPr>
        <p:spPr>
          <a:xfrm>
            <a:off x="2279650" y="2858770"/>
            <a:ext cx="1535430" cy="998220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num&lt;0 ll num&gt;9</a:t>
            </a:r>
            <a:endParaRPr lang="en-US" sz="1400"/>
          </a:p>
        </p:txBody>
      </p:sp>
      <p:cxnSp>
        <p:nvCxnSpPr>
          <p:cNvPr id="13" name="Straight Connector 12"/>
          <p:cNvCxnSpPr>
            <a:stCxn id="11" idx="1"/>
          </p:cNvCxnSpPr>
          <p:nvPr/>
        </p:nvCxnSpPr>
        <p:spPr>
          <a:xfrm flipH="1" flipV="1">
            <a:off x="1355090" y="3350895"/>
            <a:ext cx="924560" cy="69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6" idx="4"/>
          </p:cNvCxnSpPr>
          <p:nvPr/>
        </p:nvCxnSpPr>
        <p:spPr>
          <a:xfrm flipH="1" flipV="1">
            <a:off x="1362710" y="2724785"/>
            <a:ext cx="6985" cy="610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Flowchart: Data 15"/>
          <p:cNvSpPr/>
          <p:nvPr/>
        </p:nvSpPr>
        <p:spPr>
          <a:xfrm>
            <a:off x="684530" y="2218055"/>
            <a:ext cx="1356360" cy="506730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Display error</a:t>
            </a:r>
            <a:endParaRPr lang="en-US" sz="1400"/>
          </a:p>
        </p:txBody>
      </p:sp>
      <p:cxnSp>
        <p:nvCxnSpPr>
          <p:cNvPr id="17" name="Straight Connector 16"/>
          <p:cNvCxnSpPr>
            <a:stCxn id="16" idx="1"/>
          </p:cNvCxnSpPr>
          <p:nvPr/>
        </p:nvCxnSpPr>
        <p:spPr>
          <a:xfrm flipV="1">
            <a:off x="1362710" y="1934845"/>
            <a:ext cx="6985" cy="2832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369695" y="1905000"/>
            <a:ext cx="1639570" cy="2984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18"/>
          <p:cNvSpPr txBox="1"/>
          <p:nvPr/>
        </p:nvSpPr>
        <p:spPr>
          <a:xfrm>
            <a:off x="1638300" y="3097530"/>
            <a:ext cx="64071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TRUE</a:t>
            </a:r>
            <a:endParaRPr lang="en-US" sz="1400"/>
          </a:p>
        </p:txBody>
      </p:sp>
      <p:cxnSp>
        <p:nvCxnSpPr>
          <p:cNvPr id="20" name="Straight Arrow Connector 19"/>
          <p:cNvCxnSpPr>
            <a:stCxn id="11" idx="2"/>
          </p:cNvCxnSpPr>
          <p:nvPr/>
        </p:nvCxnSpPr>
        <p:spPr>
          <a:xfrm flipH="1">
            <a:off x="3039110" y="3856990"/>
            <a:ext cx="8255" cy="2540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Box 20"/>
          <p:cNvSpPr txBox="1"/>
          <p:nvPr/>
        </p:nvSpPr>
        <p:spPr>
          <a:xfrm>
            <a:off x="3039110" y="3804285"/>
            <a:ext cx="7004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FALSE</a:t>
            </a:r>
            <a:endParaRPr lang="en-US" sz="1400"/>
          </a:p>
        </p:txBody>
      </p:sp>
      <p:sp>
        <p:nvSpPr>
          <p:cNvPr id="22" name="Rectangles 21"/>
          <p:cNvSpPr/>
          <p:nvPr/>
        </p:nvSpPr>
        <p:spPr>
          <a:xfrm>
            <a:off x="2324735" y="4110990"/>
            <a:ext cx="1445260" cy="4622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count = count + 1</a:t>
            </a:r>
            <a:endParaRPr lang="en-US" sz="140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039110" y="4573270"/>
            <a:ext cx="8255" cy="32766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/>
        </p:nvSpPr>
        <p:spPr>
          <a:xfrm>
            <a:off x="2235200" y="4900930"/>
            <a:ext cx="1624330" cy="939165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num % 2 == 0</a:t>
            </a:r>
            <a:endParaRPr lang="en-US" sz="1400"/>
          </a:p>
        </p:txBody>
      </p:sp>
      <p:cxnSp>
        <p:nvCxnSpPr>
          <p:cNvPr id="25" name="Straight Arrow Connector 24"/>
          <p:cNvCxnSpPr>
            <a:stCxn id="24" idx="1"/>
          </p:cNvCxnSpPr>
          <p:nvPr/>
        </p:nvCxnSpPr>
        <p:spPr>
          <a:xfrm flipH="1">
            <a:off x="1586230" y="5370830"/>
            <a:ext cx="648970" cy="317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Flowchart: Connector 25"/>
          <p:cNvSpPr/>
          <p:nvPr/>
        </p:nvSpPr>
        <p:spPr>
          <a:xfrm>
            <a:off x="1139190" y="5156835"/>
            <a:ext cx="447040" cy="431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1</a:t>
            </a:r>
            <a:endParaRPr lang="en-US"/>
          </a:p>
        </p:txBody>
      </p:sp>
      <p:sp>
        <p:nvSpPr>
          <p:cNvPr id="27" name="Text Box 26"/>
          <p:cNvSpPr txBox="1"/>
          <p:nvPr/>
        </p:nvSpPr>
        <p:spPr>
          <a:xfrm>
            <a:off x="1623060" y="5094605"/>
            <a:ext cx="7004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FALSE</a:t>
            </a:r>
            <a:endParaRPr lang="en-US" sz="1400"/>
          </a:p>
        </p:txBody>
      </p:sp>
      <p:cxnSp>
        <p:nvCxnSpPr>
          <p:cNvPr id="28" name="Straight Arrow Connector 27"/>
          <p:cNvCxnSpPr>
            <a:stCxn id="24" idx="2"/>
          </p:cNvCxnSpPr>
          <p:nvPr/>
        </p:nvCxnSpPr>
        <p:spPr>
          <a:xfrm flipH="1">
            <a:off x="3039745" y="5840095"/>
            <a:ext cx="7620" cy="36068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Flowchart: Connector 28"/>
          <p:cNvSpPr/>
          <p:nvPr/>
        </p:nvSpPr>
        <p:spPr>
          <a:xfrm>
            <a:off x="2832100" y="6200775"/>
            <a:ext cx="447040" cy="431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2</a:t>
            </a:r>
            <a:endParaRPr lang="en-US"/>
          </a:p>
        </p:txBody>
      </p:sp>
      <p:sp>
        <p:nvSpPr>
          <p:cNvPr id="30" name="Text Box 29"/>
          <p:cNvSpPr txBox="1"/>
          <p:nvPr/>
        </p:nvSpPr>
        <p:spPr>
          <a:xfrm>
            <a:off x="3024505" y="5840095"/>
            <a:ext cx="70040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TRUE</a:t>
            </a:r>
            <a:endParaRPr lang="en-US" sz="1400"/>
          </a:p>
        </p:txBody>
      </p:sp>
      <p:sp>
        <p:nvSpPr>
          <p:cNvPr id="31" name="Flowchart: Connector 30"/>
          <p:cNvSpPr/>
          <p:nvPr/>
        </p:nvSpPr>
        <p:spPr>
          <a:xfrm>
            <a:off x="8629015" y="1098550"/>
            <a:ext cx="447040" cy="431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1</a:t>
            </a:r>
            <a:endParaRPr lang="en-US"/>
          </a:p>
        </p:txBody>
      </p:sp>
      <p:cxnSp>
        <p:nvCxnSpPr>
          <p:cNvPr id="32" name="Straight Arrow Connector 31"/>
          <p:cNvCxnSpPr>
            <a:stCxn id="31" idx="2"/>
          </p:cNvCxnSpPr>
          <p:nvPr/>
        </p:nvCxnSpPr>
        <p:spPr>
          <a:xfrm flipH="1" flipV="1">
            <a:off x="8271510" y="1311910"/>
            <a:ext cx="357505" cy="254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s 32"/>
          <p:cNvSpPr/>
          <p:nvPr/>
        </p:nvSpPr>
        <p:spPr>
          <a:xfrm>
            <a:off x="6497955" y="1132840"/>
            <a:ext cx="1773555" cy="4178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odd = odd + num</a:t>
            </a:r>
            <a:endParaRPr lang="en-US" sz="1400"/>
          </a:p>
        </p:txBody>
      </p:sp>
      <p:sp>
        <p:nvSpPr>
          <p:cNvPr id="34" name="Flowchart: Connector 33"/>
          <p:cNvSpPr/>
          <p:nvPr/>
        </p:nvSpPr>
        <p:spPr>
          <a:xfrm>
            <a:off x="9486900" y="1622425"/>
            <a:ext cx="447040" cy="431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2</a:t>
            </a:r>
            <a:endParaRPr lang="en-US"/>
          </a:p>
        </p:txBody>
      </p:sp>
      <p:cxnSp>
        <p:nvCxnSpPr>
          <p:cNvPr id="35" name="Straight Arrow Connector 34"/>
          <p:cNvCxnSpPr>
            <a:stCxn id="34" idx="4"/>
          </p:cNvCxnSpPr>
          <p:nvPr/>
        </p:nvCxnSpPr>
        <p:spPr>
          <a:xfrm>
            <a:off x="9710420" y="2054225"/>
            <a:ext cx="6985" cy="34607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Rectangles 35"/>
          <p:cNvSpPr/>
          <p:nvPr/>
        </p:nvSpPr>
        <p:spPr>
          <a:xfrm>
            <a:off x="8793480" y="2400300"/>
            <a:ext cx="1833245" cy="447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even = even + num</a:t>
            </a:r>
            <a:endParaRPr lang="en-US" sz="140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9702165" y="2847340"/>
            <a:ext cx="8255" cy="35750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2"/>
          </p:cNvCxnSpPr>
          <p:nvPr/>
        </p:nvCxnSpPr>
        <p:spPr>
          <a:xfrm>
            <a:off x="7385050" y="1550670"/>
            <a:ext cx="6985" cy="14452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385050" y="2995930"/>
            <a:ext cx="226568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Flowchart: Decision 39"/>
          <p:cNvSpPr/>
          <p:nvPr/>
        </p:nvSpPr>
        <p:spPr>
          <a:xfrm>
            <a:off x="8799195" y="3204845"/>
            <a:ext cx="1830070" cy="1058545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count != 5</a:t>
            </a:r>
            <a:endParaRPr lang="en-US" sz="1400"/>
          </a:p>
        </p:txBody>
      </p:sp>
      <p:cxnSp>
        <p:nvCxnSpPr>
          <p:cNvPr id="41" name="Straight Arrow Connector 40"/>
          <p:cNvCxnSpPr>
            <a:stCxn id="40" idx="2"/>
          </p:cNvCxnSpPr>
          <p:nvPr/>
        </p:nvCxnSpPr>
        <p:spPr>
          <a:xfrm>
            <a:off x="9714230" y="4263390"/>
            <a:ext cx="3175" cy="34226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 Box 41"/>
          <p:cNvSpPr txBox="1"/>
          <p:nvPr/>
        </p:nvSpPr>
        <p:spPr>
          <a:xfrm>
            <a:off x="9702165" y="4266565"/>
            <a:ext cx="7600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FALSE</a:t>
            </a:r>
            <a:endParaRPr lang="en-US" sz="1400"/>
          </a:p>
        </p:txBody>
      </p:sp>
      <p:sp>
        <p:nvSpPr>
          <p:cNvPr id="43" name="Flowchart: Data 42"/>
          <p:cNvSpPr/>
          <p:nvPr/>
        </p:nvSpPr>
        <p:spPr>
          <a:xfrm>
            <a:off x="8799195" y="4605655"/>
            <a:ext cx="1863090" cy="626110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Display odd,even</a:t>
            </a:r>
            <a:endParaRPr lang="en-US" sz="1400"/>
          </a:p>
        </p:txBody>
      </p:sp>
      <p:cxnSp>
        <p:nvCxnSpPr>
          <p:cNvPr id="44" name="Straight Arrow Connector 43"/>
          <p:cNvCxnSpPr>
            <a:stCxn id="43" idx="4"/>
          </p:cNvCxnSpPr>
          <p:nvPr/>
        </p:nvCxnSpPr>
        <p:spPr>
          <a:xfrm flipH="1">
            <a:off x="9717405" y="5231765"/>
            <a:ext cx="13335" cy="37274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Flowchart: Terminator 44"/>
          <p:cNvSpPr/>
          <p:nvPr/>
        </p:nvSpPr>
        <p:spPr>
          <a:xfrm>
            <a:off x="8968105" y="5604510"/>
            <a:ext cx="1475740" cy="492125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End</a:t>
            </a:r>
            <a:endParaRPr lang="en-US" sz="1400"/>
          </a:p>
        </p:txBody>
      </p:sp>
      <p:cxnSp>
        <p:nvCxnSpPr>
          <p:cNvPr id="46" name="Straight Connector 45"/>
          <p:cNvCxnSpPr>
            <a:stCxn id="40" idx="3"/>
          </p:cNvCxnSpPr>
          <p:nvPr/>
        </p:nvCxnSpPr>
        <p:spPr>
          <a:xfrm flipV="1">
            <a:off x="10629265" y="3726815"/>
            <a:ext cx="816610" cy="76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11445875" y="1788795"/>
            <a:ext cx="15240" cy="19380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Flowchart: Connector 47"/>
          <p:cNvSpPr/>
          <p:nvPr/>
        </p:nvSpPr>
        <p:spPr>
          <a:xfrm>
            <a:off x="11229975" y="1367155"/>
            <a:ext cx="447040" cy="431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3</a:t>
            </a:r>
            <a:endParaRPr lang="en-US"/>
          </a:p>
        </p:txBody>
      </p:sp>
      <p:sp>
        <p:nvSpPr>
          <p:cNvPr id="49" name="Text Box 48"/>
          <p:cNvSpPr txBox="1"/>
          <p:nvPr/>
        </p:nvSpPr>
        <p:spPr>
          <a:xfrm>
            <a:off x="10715625" y="3443605"/>
            <a:ext cx="65595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400"/>
              <a:t>TRUE</a:t>
            </a:r>
            <a:endParaRPr lang="en-US" sz="1400"/>
          </a:p>
        </p:txBody>
      </p:sp>
      <p:sp>
        <p:nvSpPr>
          <p:cNvPr id="50" name="Flowchart: Connector 49"/>
          <p:cNvSpPr/>
          <p:nvPr/>
        </p:nvSpPr>
        <p:spPr>
          <a:xfrm>
            <a:off x="4307205" y="6200775"/>
            <a:ext cx="447040" cy="431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3</a:t>
            </a:r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4515485" y="1863725"/>
            <a:ext cx="29845" cy="4337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069590" y="1893570"/>
            <a:ext cx="1430655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992</Words>
  <Application>WPS Presentation</Application>
  <PresentationFormat>Widescreen</PresentationFormat>
  <Paragraphs>88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SECJ1013-PT1</vt:lpstr>
      <vt:lpstr>Prepare pseudo code and flowchart to solve a problem with the following requirements</vt:lpstr>
      <vt:lpstr>Pseudo Code</vt:lpstr>
      <vt:lpstr>Flowchart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user</cp:lastModifiedBy>
  <cp:revision>11</cp:revision>
  <dcterms:created xsi:type="dcterms:W3CDTF">2019-02-14T01:47:00Z</dcterms:created>
  <dcterms:modified xsi:type="dcterms:W3CDTF">2020-11-01T15:49:38Z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