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9" autoAdjust="0"/>
    <p:restoredTop sz="94660"/>
  </p:normalViewPr>
  <p:slideViewPr>
    <p:cSldViewPr snapToGrid="0">
      <p:cViewPr varScale="1">
        <p:scale>
          <a:sx n="74" d="100"/>
          <a:sy n="74" d="100"/>
        </p:scale>
        <p:origin x="4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E0307-B85C-446A-8EF0-0407D435D787}" type="datetimeFigureOut">
              <a:rPr lang="en-US" dirty="0"/>
              <a:t>11/13/2019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862E7-95FA-4FC4-9EC5-DDBFA8DC7417}" type="datetimeFigureOut">
              <a:rPr lang="en-US" dirty="0"/>
              <a:t>11/13/2019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987F2-A784-4F72-BB57-0E9EACDE722E}" type="datetimeFigureOut">
              <a:rPr lang="en-US" dirty="0"/>
              <a:t>11/13/2019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D51E-4B19-444E-85C0-DBD7EB6263F4}" type="datetimeFigureOut">
              <a:rPr lang="en-US" dirty="0"/>
              <a:t>11/13/2019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7255A-4AD5-4D3E-9A0A-689DA3BA976C}" type="datetimeFigureOut">
              <a:rPr lang="en-US" dirty="0"/>
              <a:t>11/13/2019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0AD15-87AC-45B2-9EE5-8D165AF83CD7}" type="datetimeFigureOut">
              <a:rPr lang="en-US" dirty="0"/>
              <a:t>11/13/2019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40CCD-F0D6-4CC2-A4C8-2D7D0D875F02}" type="datetimeFigureOut">
              <a:rPr lang="en-US" dirty="0"/>
              <a:t>11/13/2019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FE2CC-454D-4466-AC55-B86DA0A87BAE}" type="datetimeFigureOut">
              <a:rPr lang="en-US" dirty="0"/>
              <a:t>11/13/2019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B647B1BF-4039-460D-A637-65428CBD720E}" type="datetimeFigureOut">
              <a:rPr lang="en-US" dirty="0"/>
              <a:t>11/13/2019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39ACE-9343-4EBE-B5CA-AEA240A1DC53}" type="datetimeFigureOut">
              <a:rPr lang="en-US" dirty="0"/>
              <a:t>11/13/2019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00F7B-89C5-4DF7-A309-6263220147D4}" type="datetimeFigureOut">
              <a:rPr lang="en-US" dirty="0"/>
              <a:t>11/13/2019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C95DE-FD64-4606-AE61-EC1136867CC6}" type="datetimeFigureOut">
              <a:rPr lang="en-US" dirty="0"/>
              <a:t>11/13/2019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0BBD-30FE-4CF1-900A-0C45149F8AF8}" type="datetimeFigureOut">
              <a:rPr lang="en-US" dirty="0"/>
              <a:t>11/13/2019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A5F7F-3E81-4C65-A4D1-CB62D5B9DB91}" type="datetimeFigureOut">
              <a:rPr lang="en-US" dirty="0"/>
              <a:t>11/13/2019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ECC86-1672-4627-AEFE-EC5485C73905}" type="datetimeFigureOut">
              <a:rPr lang="en-US" dirty="0"/>
              <a:t>11/13/2019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CB01F-D966-4C62-B900-0BE008A90C98}" type="datetimeFigureOut">
              <a:rPr lang="en-US" dirty="0"/>
              <a:t>11/13/2019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A0EA-7DC7-4964-BB97-B173EF3B859A}" type="datetimeFigureOut">
              <a:rPr lang="en-US" dirty="0"/>
              <a:t>11/13/2019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EF52CC-F3D9-41D4-BCE4-C208E61A3F31}" type="datetimeFigureOut">
              <a:rPr lang="en-US" dirty="0"/>
              <a:t>11/13/2019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4230709" y="2343955"/>
            <a:ext cx="2781836" cy="2073499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Abu </a:t>
            </a:r>
            <a:r>
              <a:rPr lang="en-US" dirty="0" err="1" smtClean="0"/>
              <a:t>Ishaq</a:t>
            </a:r>
            <a:r>
              <a:rPr lang="en-US" dirty="0" smtClean="0"/>
              <a:t>- al </a:t>
            </a:r>
            <a:r>
              <a:rPr lang="en-US" dirty="0" err="1" smtClean="0"/>
              <a:t>Bitruji</a:t>
            </a:r>
            <a:endParaRPr lang="en-US" dirty="0" smtClean="0"/>
          </a:p>
          <a:p>
            <a:pPr algn="ctr"/>
            <a:r>
              <a:rPr lang="en-US" dirty="0" smtClean="0"/>
              <a:t>(</a:t>
            </a:r>
            <a:r>
              <a:rPr lang="en-US" dirty="0" err="1" smtClean="0"/>
              <a:t>Ahli</a:t>
            </a:r>
            <a:r>
              <a:rPr lang="en-US" dirty="0" smtClean="0"/>
              <a:t> </a:t>
            </a:r>
            <a:r>
              <a:rPr lang="en-US" dirty="0" err="1" smtClean="0"/>
              <a:t>Astronomi</a:t>
            </a:r>
            <a:r>
              <a:rPr lang="en-US" dirty="0" smtClean="0"/>
              <a:t>)</a:t>
            </a:r>
            <a:endParaRPr lang="en-MY" dirty="0"/>
          </a:p>
        </p:txBody>
      </p:sp>
      <p:sp>
        <p:nvSpPr>
          <p:cNvPr id="3" name="Rectangle 2"/>
          <p:cNvSpPr/>
          <p:nvPr/>
        </p:nvSpPr>
        <p:spPr>
          <a:xfrm>
            <a:off x="7160654" y="0"/>
            <a:ext cx="5061398" cy="386366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r>
              <a:rPr lang="en-US" dirty="0" err="1" smtClean="0"/>
              <a:t>Sumbangan</a:t>
            </a:r>
            <a:r>
              <a:rPr lang="en-US" dirty="0" smtClean="0"/>
              <a:t>:</a:t>
            </a:r>
          </a:p>
          <a:p>
            <a:pPr algn="ctr"/>
            <a:endParaRPr lang="en-US" dirty="0" smtClean="0"/>
          </a:p>
          <a:p>
            <a:pPr algn="ctr"/>
            <a:r>
              <a:rPr lang="en-US" dirty="0" err="1" smtClean="0"/>
              <a:t>Beliau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ahli</a:t>
            </a:r>
            <a:r>
              <a:rPr lang="en-US" dirty="0" smtClean="0"/>
              <a:t> </a:t>
            </a:r>
            <a:r>
              <a:rPr lang="en-US" dirty="0" err="1" smtClean="0"/>
              <a:t>Astronomi</a:t>
            </a:r>
            <a:r>
              <a:rPr lang="en-US" dirty="0" smtClean="0"/>
              <a:t> di </a:t>
            </a:r>
            <a:r>
              <a:rPr lang="en-US" dirty="0" err="1" smtClean="0"/>
              <a:t>dunia</a:t>
            </a:r>
            <a:r>
              <a:rPr lang="en-US" dirty="0" smtClean="0"/>
              <a:t> Islam yang </a:t>
            </a:r>
            <a:r>
              <a:rPr lang="en-US" dirty="0" err="1" smtClean="0"/>
              <a:t>terkenal</a:t>
            </a:r>
            <a:r>
              <a:rPr lang="en-US" dirty="0" smtClean="0"/>
              <a:t> .</a:t>
            </a:r>
          </a:p>
          <a:p>
            <a:pPr algn="ctr"/>
            <a:r>
              <a:rPr lang="en-US" dirty="0" err="1" smtClean="0"/>
              <a:t>Beliau</a:t>
            </a:r>
            <a:r>
              <a:rPr lang="en-US" dirty="0" smtClean="0"/>
              <a:t> </a:t>
            </a:r>
            <a:r>
              <a:rPr lang="en-US" dirty="0" err="1" smtClean="0"/>
              <a:t>pernah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kajian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penciptaan</a:t>
            </a:r>
            <a:r>
              <a:rPr lang="en-US" dirty="0" smtClean="0"/>
              <a:t> </a:t>
            </a:r>
            <a:r>
              <a:rPr lang="en-US" dirty="0" err="1" smtClean="0"/>
              <a:t>penciptaan</a:t>
            </a:r>
            <a:r>
              <a:rPr lang="en-US" dirty="0" smtClean="0"/>
              <a:t> </a:t>
            </a:r>
            <a:r>
              <a:rPr lang="en-US" dirty="0" err="1" smtClean="0"/>
              <a:t>ahli</a:t>
            </a:r>
            <a:r>
              <a:rPr lang="en-US" dirty="0" smtClean="0"/>
              <a:t> </a:t>
            </a:r>
            <a:r>
              <a:rPr lang="en-US" dirty="0" err="1" smtClean="0"/>
              <a:t>Astronomi</a:t>
            </a:r>
            <a:r>
              <a:rPr lang="en-US" dirty="0" smtClean="0"/>
              <a:t> </a:t>
            </a:r>
            <a:r>
              <a:rPr lang="en-US" dirty="0" err="1" smtClean="0"/>
              <a:t>Eropah</a:t>
            </a:r>
            <a:r>
              <a:rPr lang="en-US" dirty="0" smtClean="0"/>
              <a:t>.</a:t>
            </a:r>
          </a:p>
          <a:p>
            <a:pPr algn="ctr"/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beliau</a:t>
            </a:r>
            <a:r>
              <a:rPr lang="en-US" dirty="0" smtClean="0"/>
              <a:t> </a:t>
            </a:r>
            <a:r>
              <a:rPr lang="en-US" dirty="0" err="1" smtClean="0"/>
              <a:t>pernah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kajian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buku</a:t>
            </a:r>
            <a:r>
              <a:rPr lang="en-US" dirty="0" smtClean="0"/>
              <a:t> Almagest yang </a:t>
            </a:r>
            <a:r>
              <a:rPr lang="en-US" dirty="0" err="1" smtClean="0"/>
              <a:t>ditulis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Ptolemys.Walaubagaimanapun</a:t>
            </a:r>
            <a:r>
              <a:rPr lang="en-US" dirty="0" smtClean="0"/>
              <a:t> , </a:t>
            </a:r>
            <a:r>
              <a:rPr lang="en-US" dirty="0" err="1" smtClean="0"/>
              <a:t>usahanya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menggantikan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Ptolemy </a:t>
            </a:r>
            <a:r>
              <a:rPr lang="en-US" dirty="0" err="1" smtClean="0"/>
              <a:t>gagal</a:t>
            </a:r>
            <a:r>
              <a:rPr lang="en-US" dirty="0" smtClean="0"/>
              <a:t> </a:t>
            </a:r>
            <a:r>
              <a:rPr lang="en-US" dirty="0" err="1" smtClean="0"/>
              <a:t>disebabakan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Ptolemy </a:t>
            </a:r>
            <a:r>
              <a:rPr lang="en-US" dirty="0" err="1" smtClean="0"/>
              <a:t>terlau</a:t>
            </a:r>
            <a:r>
              <a:rPr lang="en-US" dirty="0" smtClean="0"/>
              <a:t> popular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diterima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ramai</a:t>
            </a:r>
            <a:r>
              <a:rPr lang="en-US" dirty="0" smtClean="0"/>
              <a:t> </a:t>
            </a:r>
            <a:r>
              <a:rPr lang="en-US" dirty="0" err="1" smtClean="0"/>
              <a:t>ahli</a:t>
            </a:r>
            <a:r>
              <a:rPr lang="en-US" dirty="0" smtClean="0"/>
              <a:t> </a:t>
            </a:r>
            <a:r>
              <a:rPr lang="en-US" dirty="0" err="1" smtClean="0"/>
              <a:t>Astronomi</a:t>
            </a:r>
            <a:r>
              <a:rPr lang="en-US" dirty="0" smtClean="0"/>
              <a:t> .</a:t>
            </a:r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MY" dirty="0"/>
          </a:p>
        </p:txBody>
      </p:sp>
      <p:sp>
        <p:nvSpPr>
          <p:cNvPr id="4" name="Rounded Rectangle 3"/>
          <p:cNvSpPr/>
          <p:nvPr/>
        </p:nvSpPr>
        <p:spPr>
          <a:xfrm>
            <a:off x="231817" y="4262907"/>
            <a:ext cx="3998892" cy="1854557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b="1" dirty="0" err="1" smtClean="0"/>
              <a:t>Beliau</a:t>
            </a:r>
            <a:r>
              <a:rPr lang="en-MY" b="1" dirty="0" smtClean="0"/>
              <a:t> </a:t>
            </a:r>
            <a:r>
              <a:rPr lang="en-MY" b="1" dirty="0" err="1" smtClean="0"/>
              <a:t>juga</a:t>
            </a:r>
            <a:r>
              <a:rPr lang="en-MY" b="1" dirty="0" smtClean="0"/>
              <a:t> </a:t>
            </a:r>
            <a:r>
              <a:rPr lang="en-MY" b="1" dirty="0" err="1" smtClean="0"/>
              <a:t>dikenali</a:t>
            </a:r>
            <a:r>
              <a:rPr lang="en-MY" b="1" dirty="0" smtClean="0"/>
              <a:t> </a:t>
            </a:r>
            <a:r>
              <a:rPr lang="en-MY" b="1" dirty="0" err="1" smtClean="0"/>
              <a:t>sebagai</a:t>
            </a:r>
            <a:r>
              <a:rPr lang="en-MY" b="1" dirty="0" smtClean="0"/>
              <a:t> </a:t>
            </a:r>
            <a:r>
              <a:rPr lang="en-MY" b="1" dirty="0" err="1" smtClean="0"/>
              <a:t>Alpetragius</a:t>
            </a:r>
            <a:r>
              <a:rPr lang="en-MY" b="1" dirty="0" smtClean="0"/>
              <a:t> </a:t>
            </a:r>
            <a:r>
              <a:rPr lang="en-MY" b="1" dirty="0" err="1" smtClean="0"/>
              <a:t>oleh</a:t>
            </a:r>
            <a:r>
              <a:rPr lang="en-MY" b="1" dirty="0" smtClean="0"/>
              <a:t> </a:t>
            </a:r>
            <a:r>
              <a:rPr lang="en-MY" b="1" dirty="0" err="1" smtClean="0"/>
              <a:t>masyarakat</a:t>
            </a:r>
            <a:r>
              <a:rPr lang="en-MY" b="1" dirty="0" smtClean="0"/>
              <a:t> </a:t>
            </a:r>
            <a:r>
              <a:rPr lang="en-MY" b="1" dirty="0" err="1" smtClean="0"/>
              <a:t>Eropah</a:t>
            </a:r>
            <a:r>
              <a:rPr lang="en-MY" b="1" dirty="0" smtClean="0"/>
              <a:t> .</a:t>
            </a:r>
          </a:p>
          <a:p>
            <a:pPr algn="ctr"/>
            <a:r>
              <a:rPr lang="en-US" b="1" dirty="0" err="1" smtClean="0"/>
              <a:t>Beliau</a:t>
            </a:r>
            <a:r>
              <a:rPr lang="en-US" b="1" dirty="0" smtClean="0"/>
              <a:t> </a:t>
            </a:r>
            <a:r>
              <a:rPr lang="en-US" b="1" dirty="0" err="1" smtClean="0"/>
              <a:t>menolak</a:t>
            </a:r>
            <a:r>
              <a:rPr lang="en-US" b="1" dirty="0" smtClean="0"/>
              <a:t> </a:t>
            </a:r>
            <a:r>
              <a:rPr lang="en-US" b="1" dirty="0" err="1" smtClean="0"/>
              <a:t>teori</a:t>
            </a:r>
            <a:r>
              <a:rPr lang="en-US" b="1" dirty="0" smtClean="0"/>
              <a:t> </a:t>
            </a:r>
            <a:r>
              <a:rPr lang="en-US" b="1" dirty="0" err="1" smtClean="0"/>
              <a:t>pergerakan</a:t>
            </a:r>
            <a:r>
              <a:rPr lang="en-US" b="1" dirty="0" smtClean="0"/>
              <a:t> planet yang </a:t>
            </a:r>
            <a:r>
              <a:rPr lang="en-US" b="1" dirty="0" err="1" smtClean="0"/>
              <a:t>disampaikan</a:t>
            </a:r>
            <a:r>
              <a:rPr lang="en-US" b="1" dirty="0" smtClean="0"/>
              <a:t> </a:t>
            </a:r>
            <a:r>
              <a:rPr lang="en-US" b="1" dirty="0" err="1" smtClean="0"/>
              <a:t>oleh</a:t>
            </a:r>
            <a:r>
              <a:rPr lang="en-US" b="1" dirty="0" smtClean="0"/>
              <a:t> </a:t>
            </a:r>
            <a:r>
              <a:rPr lang="en-US" b="1" dirty="0" err="1" smtClean="0"/>
              <a:t>Ptolemys</a:t>
            </a:r>
            <a:r>
              <a:rPr lang="en-US" b="1" dirty="0" smtClean="0"/>
              <a:t>. </a:t>
            </a:r>
            <a:endParaRPr lang="en-MY" dirty="0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4230709" cy="386366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Penulisan</a:t>
            </a:r>
            <a:r>
              <a:rPr lang="en-US" dirty="0" smtClean="0"/>
              <a:t>:</a:t>
            </a:r>
          </a:p>
          <a:p>
            <a:pPr algn="ctr"/>
            <a:r>
              <a:rPr lang="en-US" dirty="0" err="1" smtClean="0"/>
              <a:t>Beliau</a:t>
            </a:r>
            <a:r>
              <a:rPr lang="en-US" dirty="0" smtClean="0"/>
              <a:t> </a:t>
            </a:r>
            <a:r>
              <a:rPr lang="en-US" dirty="0" err="1" smtClean="0"/>
              <a:t>menulis</a:t>
            </a:r>
            <a:r>
              <a:rPr lang="en-US" dirty="0" smtClean="0"/>
              <a:t> </a:t>
            </a:r>
            <a:r>
              <a:rPr lang="en-US" dirty="0" err="1" smtClean="0"/>
              <a:t>Kitab</a:t>
            </a:r>
            <a:r>
              <a:rPr lang="en-US" dirty="0" smtClean="0"/>
              <a:t> al-</a:t>
            </a:r>
            <a:r>
              <a:rPr lang="en-US" dirty="0" err="1" smtClean="0"/>
              <a:t>Hay’ah</a:t>
            </a:r>
            <a:r>
              <a:rPr lang="en-US" dirty="0" smtClean="0"/>
              <a:t> , yang </a:t>
            </a:r>
            <a:r>
              <a:rPr lang="en-US" dirty="0" err="1" smtClean="0"/>
              <a:t>menerangkan</a:t>
            </a:r>
            <a:r>
              <a:rPr lang="en-US" dirty="0" smtClean="0"/>
              <a:t> </a:t>
            </a:r>
            <a:r>
              <a:rPr lang="en-US" dirty="0" err="1" smtClean="0"/>
              <a:t>pergerakan</a:t>
            </a:r>
            <a:r>
              <a:rPr lang="en-US" dirty="0" smtClean="0"/>
              <a:t> planet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bulan</a:t>
            </a:r>
            <a:r>
              <a:rPr lang="en-US" dirty="0" smtClean="0"/>
              <a:t> . </a:t>
            </a:r>
            <a:r>
              <a:rPr lang="en-US" dirty="0" err="1" smtClean="0"/>
              <a:t>Buku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seterusnya</a:t>
            </a:r>
            <a:r>
              <a:rPr lang="en-US" dirty="0" smtClean="0"/>
              <a:t> </a:t>
            </a:r>
            <a:r>
              <a:rPr lang="en-US" dirty="0" err="1" smtClean="0"/>
              <a:t>diterjemahkan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Hebrew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dibawa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benua</a:t>
            </a:r>
            <a:r>
              <a:rPr lang="en-US" dirty="0" smtClean="0"/>
              <a:t> </a:t>
            </a:r>
            <a:r>
              <a:rPr lang="en-US" dirty="0" err="1" smtClean="0"/>
              <a:t>Eropah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nota </a:t>
            </a:r>
            <a:r>
              <a:rPr lang="en-US" dirty="0" err="1" smtClean="0"/>
              <a:t>untuk</a:t>
            </a:r>
            <a:r>
              <a:rPr lang="en-US" dirty="0" smtClean="0"/>
              <a:t> para </a:t>
            </a:r>
            <a:r>
              <a:rPr lang="en-US" dirty="0" err="1" smtClean="0"/>
              <a:t>Astronomi</a:t>
            </a:r>
            <a:r>
              <a:rPr lang="en-US" dirty="0" smtClean="0"/>
              <a:t> di </a:t>
            </a:r>
            <a:r>
              <a:rPr lang="en-US" dirty="0" err="1" smtClean="0"/>
              <a:t>Eropah</a:t>
            </a:r>
            <a:r>
              <a:rPr lang="en-US" dirty="0" smtClean="0"/>
              <a:t>. </a:t>
            </a:r>
            <a:r>
              <a:rPr lang="en-US" dirty="0" err="1" smtClean="0"/>
              <a:t>Buku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sebabnya</a:t>
            </a:r>
            <a:r>
              <a:rPr lang="en-US" dirty="0" smtClean="0"/>
              <a:t> </a:t>
            </a:r>
            <a:r>
              <a:rPr lang="en-US" dirty="0" err="1" smtClean="0"/>
              <a:t>beliau</a:t>
            </a:r>
            <a:r>
              <a:rPr lang="en-US" dirty="0" smtClean="0"/>
              <a:t> </a:t>
            </a:r>
            <a:r>
              <a:rPr lang="en-US" dirty="0" err="1" smtClean="0"/>
              <a:t>terkenal</a:t>
            </a:r>
            <a:r>
              <a:rPr lang="en-US" dirty="0" smtClean="0"/>
              <a:t> di </a:t>
            </a:r>
            <a:r>
              <a:rPr lang="en-US" dirty="0" err="1" smtClean="0"/>
              <a:t>Eropah</a:t>
            </a:r>
            <a:r>
              <a:rPr lang="en-US" dirty="0" smtClean="0"/>
              <a:t>.</a:t>
            </a:r>
            <a:endParaRPr lang="en-MY" dirty="0"/>
          </a:p>
        </p:txBody>
      </p:sp>
      <p:sp>
        <p:nvSpPr>
          <p:cNvPr id="7" name="Rounded Rectangle 6"/>
          <p:cNvSpPr/>
          <p:nvPr/>
        </p:nvSpPr>
        <p:spPr>
          <a:xfrm>
            <a:off x="7160654" y="4417454"/>
            <a:ext cx="4481847" cy="1764405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Beliau</a:t>
            </a:r>
            <a:r>
              <a:rPr lang="en-US" dirty="0" smtClean="0"/>
              <a:t> </a:t>
            </a:r>
            <a:r>
              <a:rPr lang="en-US" dirty="0" err="1" smtClean="0"/>
              <a:t>lahir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1130 di </a:t>
            </a:r>
            <a:r>
              <a:rPr lang="en-US" dirty="0" err="1" smtClean="0"/>
              <a:t>Morocco,dan</a:t>
            </a:r>
            <a:r>
              <a:rPr lang="en-US" dirty="0" smtClean="0"/>
              <a:t> </a:t>
            </a:r>
            <a:r>
              <a:rPr lang="en-US" dirty="0" err="1" smtClean="0"/>
              <a:t>berpindah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Seville , Spain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bertetap</a:t>
            </a:r>
            <a:r>
              <a:rPr lang="en-US" dirty="0" smtClean="0"/>
              <a:t> </a:t>
            </a:r>
            <a:r>
              <a:rPr lang="en-US" dirty="0" err="1" smtClean="0"/>
              <a:t>disana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kematianya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1204.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1406959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1F8094"/>
      </a:dk2>
      <a:lt2>
        <a:srgbClr val="E7E6E6"/>
      </a:lt2>
      <a:accent1>
        <a:srgbClr val="39CDE7"/>
      </a:accent1>
      <a:accent2>
        <a:srgbClr val="60DE72"/>
      </a:accent2>
      <a:accent3>
        <a:srgbClr val="DDCC64"/>
      </a:accent3>
      <a:accent4>
        <a:srgbClr val="F49D50"/>
      </a:accent4>
      <a:accent5>
        <a:srgbClr val="E44951"/>
      </a:accent5>
      <a:accent6>
        <a:srgbClr val="D666F9"/>
      </a:accent6>
      <a:hlink>
        <a:srgbClr val="4BF7ED"/>
      </a:hlink>
      <a:folHlink>
        <a:srgbClr val="95E9F4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7DC10E3-4FF5-456B-A359-A0F378C1E5F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24</TotalTime>
  <Words>149</Words>
  <Application>Microsoft Office PowerPoint</Application>
  <PresentationFormat>Widescreen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Trebuchet MS</vt:lpstr>
      <vt:lpstr>Berlin</vt:lpstr>
      <vt:lpstr>PowerPoint Presentation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Ragu R Naidu</dc:creator>
  <cp:lastModifiedBy>Ragu R Naidu</cp:lastModifiedBy>
  <cp:revision>3</cp:revision>
  <dcterms:created xsi:type="dcterms:W3CDTF">2019-11-13T03:24:36Z</dcterms:created>
  <dcterms:modified xsi:type="dcterms:W3CDTF">2019-11-13T03:48:58Z</dcterms:modified>
</cp:coreProperties>
</file>