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3/21/2018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 /><Relationship Id="rId1" Type="http://schemas.openxmlformats.org/officeDocument/2006/relationships/slideLayout" Target="../slideLayouts/slideLayout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3087F7B-1F85-4B40-A6E6-3A651311F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9612" y="1891584"/>
            <a:ext cx="9070848" cy="3836410"/>
          </a:xfrm>
        </p:spPr>
        <p:txBody>
          <a:bodyPr>
            <a:normAutofit/>
          </a:bodyPr>
          <a:lstStyle/>
          <a:p>
            <a:pPr marL="457200" indent="-457200">
              <a:buAutoNum type="arabicPeriod" startAt="9"/>
            </a:pPr>
            <a:r>
              <a:rPr lang="en-GB" sz="2400" b="1"/>
              <a:t>Not Planning Interesting Beginng.</a:t>
            </a:r>
          </a:p>
          <a:p>
            <a:pPr marL="342900" indent="-342900" algn="l">
              <a:buFontTx/>
              <a:buChar char="-"/>
            </a:pPr>
            <a:r>
              <a:rPr lang="en-GB" sz="2400"/>
              <a:t>Member tend to be negativee</a:t>
            </a:r>
          </a:p>
          <a:p>
            <a:pPr marL="342900" indent="-342900" algn="l">
              <a:buFontTx/>
              <a:buChar char="-"/>
            </a:pPr>
            <a:r>
              <a:rPr lang="en-GB" sz="2400"/>
              <a:t>Ask member directly give open comment to group in beginning stage.</a:t>
            </a:r>
          </a:p>
          <a:p>
            <a:pPr marL="342900" indent="-342900">
              <a:buFontTx/>
              <a:buChar char="-"/>
            </a:pPr>
            <a:endParaRPr lang="en-GB" sz="2400"/>
          </a:p>
          <a:p>
            <a:r>
              <a:rPr lang="en-GB" sz="2400" b="1"/>
              <a:t>10. Allowing to Much Time Warm-Up</a:t>
            </a:r>
          </a:p>
          <a:p>
            <a:pPr algn="l"/>
            <a:r>
              <a:rPr lang="en-GB" sz="2400"/>
              <a:t>- Cannot spent to much time in warm-up session.</a:t>
            </a:r>
          </a:p>
          <a:p>
            <a:pPr marL="342900" indent="-342900" algn="l">
              <a:buFontTx/>
              <a:buChar char="-"/>
            </a:pPr>
            <a:r>
              <a:rPr lang="en-GB" sz="2400"/>
              <a:t>Make sure the opening session is productive and not    </a:t>
            </a:r>
          </a:p>
          <a:p>
            <a:pPr algn="l"/>
            <a:r>
              <a:rPr lang="en-GB" sz="2400"/>
              <a:t>too long.</a:t>
            </a:r>
          </a:p>
          <a:p>
            <a:pPr marL="457200" indent="-457200">
              <a:buAutoNum type="arabicPeriod" startAt="9"/>
            </a:pPr>
            <a:endParaRPr lang="en-GB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B1E42C-D840-5040-AF42-0F252ACD5E6A}"/>
              </a:ext>
            </a:extLst>
          </p:cNvPr>
          <p:cNvSpPr txBox="1"/>
          <p:nvPr/>
        </p:nvSpPr>
        <p:spPr>
          <a:xfrm>
            <a:off x="3049488" y="3244334"/>
            <a:ext cx="60989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n-GB" sz="1800"/>
          </a:p>
        </p:txBody>
      </p:sp>
    </p:spTree>
    <p:extLst>
      <p:ext uri="{BB962C8B-B14F-4D97-AF65-F5344CB8AC3E}">
        <p14:creationId xmlns:p14="http://schemas.microsoft.com/office/powerpoint/2010/main" val="23596893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Savon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1</cp:revision>
  <dcterms:modified xsi:type="dcterms:W3CDTF">2018-03-21T08:17:10Z</dcterms:modified>
</cp:coreProperties>
</file>