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8" r:id="rId4"/>
    <p:sldId id="257" r:id="rId5"/>
    <p:sldId id="277" r:id="rId6"/>
    <p:sldId id="259" r:id="rId7"/>
    <p:sldId id="294" r:id="rId8"/>
    <p:sldId id="295" r:id="rId9"/>
    <p:sldId id="261" r:id="rId10"/>
    <p:sldId id="273" r:id="rId11"/>
    <p:sldId id="271" r:id="rId12"/>
    <p:sldId id="276" r:id="rId13"/>
    <p:sldId id="272" r:id="rId14"/>
    <p:sldId id="274" r:id="rId15"/>
    <p:sldId id="275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2219" y="441566"/>
            <a:ext cx="10318418" cy="4394988"/>
          </a:xfrm>
        </p:spPr>
        <p:txBody>
          <a:bodyPr/>
          <a:lstStyle/>
          <a:p>
            <a:r>
              <a:rPr lang="en-US" dirty="0"/>
              <a:t>PROJEK</a:t>
            </a:r>
            <a:br>
              <a:rPr lang="en-US" dirty="0"/>
            </a:br>
            <a:r>
              <a:rPr lang="en-US" dirty="0" err="1"/>
              <a:t>dinamika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5915" y="3889420"/>
            <a:ext cx="10431026" cy="2535841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malayia</a:t>
            </a:r>
            <a:r>
              <a:rPr lang="en-US" dirty="0"/>
              <a:t> (UHMS1172-19)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Mohamad</a:t>
            </a:r>
            <a:r>
              <a:rPr lang="en-US" dirty="0"/>
              <a:t> </a:t>
            </a:r>
            <a:r>
              <a:rPr lang="en-US" dirty="0" err="1"/>
              <a:t>amin</a:t>
            </a:r>
            <a:r>
              <a:rPr lang="en-US" dirty="0"/>
              <a:t> hazeeq bin hisham (A19EC0087)</a:t>
            </a:r>
            <a:endParaRPr lang="en-US" dirty="0"/>
          </a:p>
          <a:p>
            <a:r>
              <a:rPr lang="en-US" dirty="0"/>
              <a:t>IMRAN HAKIM BIN NORASMADI (A19EC0189)</a:t>
            </a:r>
            <a:endParaRPr lang="en-US" dirty="0"/>
          </a:p>
          <a:p>
            <a:r>
              <a:rPr lang="en-US" dirty="0"/>
              <a:t>LOH YEW CHONG(A19EC0076)</a:t>
            </a:r>
            <a:endParaRPr lang="en-US" dirty="0"/>
          </a:p>
          <a:p>
            <a:r>
              <a:rPr lang="en-US" dirty="0"/>
              <a:t>MOHAMAD SAFWAN BIN AZHAR(A19EC0191)</a:t>
            </a:r>
            <a:endParaRPr lang="en-US" dirty="0"/>
          </a:p>
          <a:p>
            <a:r>
              <a:rPr lang="en-US" dirty="0"/>
              <a:t>JAYANEYSANRAJ JAYARAJ (A19EC0058)</a:t>
            </a:r>
            <a:endParaRPr lang="en-US" dirty="0"/>
          </a:p>
          <a:p>
            <a:endParaRPr lang="en-M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59055"/>
            <a:ext cx="10674985" cy="6752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/>
              <a:t>(B)Ananda Krishnan</a:t>
            </a:r>
            <a:endParaRPr lang="en-US"/>
          </a:p>
          <a:p>
            <a:r>
              <a:rPr lang="en-US" sz="2400"/>
              <a:t>Nama penuh Tatparanandam Ananda Krishnan. </a:t>
            </a:r>
            <a:endParaRPr lang="en-US" sz="2400"/>
          </a:p>
          <a:p>
            <a:r>
              <a:rPr lang="en-US" sz="2400"/>
              <a:t>Dinorbatkan gelaran Tan Sri. </a:t>
            </a:r>
            <a:endParaRPr lang="en-US" sz="2400"/>
          </a:p>
          <a:p>
            <a:r>
              <a:rPr lang="en-US" sz="2400"/>
              <a:t>mempunyai tiga cahaya mata hasil daripada dua perkahwinan dan pernah kahwin</a:t>
            </a:r>
            <a:endParaRPr lang="en-US" sz="2400"/>
          </a:p>
          <a:p>
            <a:r>
              <a:rPr lang="en-US" sz="2400"/>
              <a:t>1 April 1938 dilahirkan di Brickfields, Kuala Lumpur.</a:t>
            </a:r>
            <a:endParaRPr lang="en-US" sz="2400"/>
          </a:p>
          <a:p>
            <a:r>
              <a:rPr lang="en-US" sz="2400"/>
              <a:t>Sekarang berumur 81</a:t>
            </a:r>
            <a:endParaRPr lang="en-US" sz="2400"/>
          </a:p>
          <a:p>
            <a:r>
              <a:rPr lang="en-US" sz="2400"/>
              <a:t>Sekolah rendah :  Sekolah rendah Tamil Vivekananda, Brickfields.</a:t>
            </a:r>
            <a:endParaRPr lang="en-US" sz="2400"/>
          </a:p>
          <a:p>
            <a:r>
              <a:rPr lang="en-US" sz="2400"/>
              <a:t>Sekolah menengah :  Victoria Institution, Kuala Lumpur.</a:t>
            </a:r>
            <a:endParaRPr lang="en-US" sz="2400"/>
          </a:p>
          <a:p>
            <a:r>
              <a:rPr lang="en-US" sz="2400"/>
              <a:t>Belajar Sains Politik di Australia. </a:t>
            </a:r>
            <a:endParaRPr lang="en-US" sz="2400"/>
          </a:p>
          <a:p>
            <a:pPr marL="0" indent="0">
              <a:buNone/>
            </a:pPr>
            <a:endParaRPr lang="en-US" sz="2400"/>
          </a:p>
        </p:txBody>
      </p:sp>
      <p:pic>
        <p:nvPicPr>
          <p:cNvPr id="9" name="Content Placeholder 8" descr="ananda-krishnan"/>
          <p:cNvPicPr>
            <a:picLocks noGrp="1" noChangeAspect="1"/>
          </p:cNvPicPr>
          <p:nvPr>
            <p:ph sz="half" idx="2"/>
          </p:nvPr>
        </p:nvPicPr>
        <p:blipFill>
          <a:blip r:embed="rId1"/>
          <a:srcRect l="25297" r="5634"/>
          <a:stretch>
            <a:fillRect/>
          </a:stretch>
        </p:blipFill>
        <p:spPr>
          <a:xfrm>
            <a:off x="9491345" y="4039235"/>
            <a:ext cx="2166620" cy="23418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7465" y="69215"/>
            <a:ext cx="10684510" cy="6430645"/>
          </a:xfrm>
        </p:spPr>
        <p:txBody>
          <a:bodyPr/>
          <a:lstStyle/>
          <a:p>
            <a:endParaRPr lang="en-US" sz="2400">
              <a:sym typeface="+mn-ea"/>
            </a:endParaRPr>
          </a:p>
          <a:p>
            <a:endParaRPr lang="en-US" sz="2400">
              <a:sym typeface="+mn-ea"/>
            </a:endParaRPr>
          </a:p>
          <a:p>
            <a:r>
              <a:rPr lang="en-US" sz="2400">
                <a:sym typeface="+mn-ea"/>
              </a:rPr>
              <a:t>Melanjutkan pelajaran ke University of Melbourne untuk sambung pelajarannya dalam sarjana muda pentadbiran perniagaan</a:t>
            </a:r>
            <a:endParaRPr lang="en-US" sz="2400"/>
          </a:p>
          <a:p>
            <a:r>
              <a:rPr lang="en-US" sz="2400">
                <a:sym typeface="+mn-ea"/>
              </a:rPr>
              <a:t>Bagi peringkat sarjana pula, beliau melanjutkan pengajiannya ke Harvard University, Amerika Syarikat pada tahun 1964 dalam bidang ijazah pentadbiran perniagaan.</a:t>
            </a:r>
            <a:endParaRPr lang="en-US" sz="2400"/>
          </a:p>
          <a:p>
            <a:r>
              <a:rPr lang="en-US" sz="2400">
                <a:sym typeface="+mn-ea"/>
              </a:rPr>
              <a:t>Kini, beliau tinggal di Kuala Lumpur, Malaysia.</a:t>
            </a:r>
            <a:endParaRPr lang="en-US" sz="2400"/>
          </a:p>
          <a:p>
            <a:r>
              <a:rPr lang="en-US" sz="2400">
                <a:sym typeface="+mn-ea"/>
              </a:rPr>
              <a:t>Beliau terlibat dalam pelbagai bidang perniagaan antaranya adalah telekomunikasi, multimedia, minyak, studio kartun Hollywood, perkapalan, harta tanah dan tenaga.</a:t>
            </a:r>
            <a:endParaRPr lang="en-US" sz="240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585" y="382270"/>
            <a:ext cx="10178415" cy="1581785"/>
          </a:xfrm>
        </p:spPr>
        <p:txBody>
          <a:bodyPr>
            <a:normAutofit/>
          </a:bodyPr>
          <a:lstStyle/>
          <a:p>
            <a:r>
              <a:rPr lang="en-US"/>
              <a:t>4.2 Pencapaian Organisasi dan                                      individu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770" y="2226310"/>
            <a:ext cx="10178415" cy="4972685"/>
          </a:xfrm>
        </p:spPr>
        <p:txBody>
          <a:bodyPr>
            <a:normAutofit fontScale="87500" lnSpcReduction="20000"/>
          </a:bodyPr>
          <a:lstStyle/>
          <a:p>
            <a:pPr marL="0" indent="0">
              <a:buNone/>
            </a:pPr>
            <a:r>
              <a:rPr lang="en-US" altLang="en-MY" sz="3200" dirty="0">
                <a:sym typeface="+mn-ea"/>
              </a:rPr>
              <a:t>(A)  Maxis Communications Bhd.</a:t>
            </a:r>
            <a:endParaRPr lang="en-US" altLang="en-MY" sz="3200" dirty="0">
              <a:sym typeface="+mn-ea"/>
            </a:endParaRPr>
          </a:p>
          <a:p>
            <a:pPr marL="0" indent="0">
              <a:buNone/>
            </a:pPr>
            <a:endParaRPr lang="en-US" altLang="en-MY" sz="3200" dirty="0">
              <a:sym typeface="+mn-ea"/>
            </a:endParaRPr>
          </a:p>
          <a:p>
            <a:r>
              <a:rPr lang="en-US" altLang="en-MY" dirty="0"/>
              <a:t>Mempunyai seramai 2.3 juta pengguna</a:t>
            </a:r>
            <a:endParaRPr lang="en-US" altLang="en-MY" dirty="0"/>
          </a:p>
          <a:p>
            <a:r>
              <a:rPr lang="en-US" altLang="en-MY" dirty="0"/>
              <a:t>Pada tahun 2011, Maxis telah mendapat anugerah “Best CSR Company of The Year” dan “Best Postpaid Telco” dalam “PC.com 12th Readers Choice Awards”. </a:t>
            </a:r>
            <a:endParaRPr lang="en-US" altLang="en-MY" dirty="0"/>
          </a:p>
          <a:p>
            <a:r>
              <a:rPr lang="en-US" altLang="en-MY" dirty="0">
                <a:sym typeface="+mn-ea"/>
              </a:rPr>
              <a:t>Dalam “thebrandlaureate”,The Grammy Awards for Branding” pula , maxis telah mendapat anugerah Brand terbaik kategori Telekomunikasi tahun  2011-2012</a:t>
            </a:r>
            <a:endParaRPr lang="en-US" altLang="en-MY" dirty="0">
              <a:sym typeface="+mn-ea"/>
            </a:endParaRPr>
          </a:p>
          <a:p>
            <a:pPr>
              <a:buNone/>
            </a:pPr>
            <a:endParaRPr lang="en-US" altLang="en-MY" dirty="0"/>
          </a:p>
          <a:p>
            <a:pPr marL="0" indent="0">
              <a:buNone/>
            </a:pPr>
            <a:endParaRPr lang="en-US" altLang="en-MY" sz="3600" dirty="0"/>
          </a:p>
          <a:p>
            <a:endParaRPr lang="en-US" sz="2800"/>
          </a:p>
          <a:p>
            <a:pPr marL="0" indent="0">
              <a:buNone/>
            </a:pPr>
            <a:endParaRPr lang="en-US" sz="2800"/>
          </a:p>
          <a:p>
            <a:pPr marL="0" indent="0">
              <a:buNone/>
            </a:pPr>
            <a:r>
              <a:rPr lang="en-US" sz="2800"/>
              <a:t> </a:t>
            </a:r>
            <a:r>
              <a:rPr lang="en-US" sz="2800">
                <a:sym typeface="+mn-ea"/>
              </a:rPr>
              <a:t> </a:t>
            </a:r>
            <a:endParaRPr lang="en-US" sz="2800"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585" y="29845"/>
            <a:ext cx="10178415" cy="58496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en-MY" dirty="0">
              <a:sym typeface="+mn-ea"/>
            </a:endParaRPr>
          </a:p>
          <a:p>
            <a:pPr marL="0" indent="0">
              <a:buNone/>
            </a:pPr>
            <a:endParaRPr lang="en-US" altLang="en-MY" dirty="0">
              <a:sym typeface="+mn-ea"/>
            </a:endParaRPr>
          </a:p>
          <a:p>
            <a:r>
              <a:rPr lang="en-US" altLang="en-MY" dirty="0">
                <a:sym typeface="+mn-ea"/>
              </a:rPr>
              <a:t>Pada tahun 2012, Maxis banyak mendapat anugerah. Antaranya adalah mendapat Maxis medapat anugerah “Overall Best Managed Company” dalam “FinanceAsia Asia’s Best Companies 2012(Malaysia)”.</a:t>
            </a:r>
            <a:endParaRPr lang="en-US" altLang="en-MY" dirty="0"/>
          </a:p>
          <a:p>
            <a:r>
              <a:rPr lang="en-US" altLang="en-MY" dirty="0">
                <a:sym typeface="+mn-ea"/>
              </a:rPr>
              <a:t>Maxis telah mendapat tempat ketiga dalam “malaysia’s Most valuable Brand 2012”</a:t>
            </a:r>
            <a:endParaRPr lang="en-US" altLang="en-MY" dirty="0"/>
          </a:p>
          <a:p>
            <a:r>
              <a:rPr lang="en-US" altLang="en-MY" dirty="0">
                <a:sym typeface="+mn-ea"/>
              </a:rPr>
              <a:t>Tahun 2018, Maxis telah meraih RM2 Billion untung bersih.</a:t>
            </a:r>
            <a:endParaRPr lang="en-US" altLang="en-MY" dirty="0"/>
          </a:p>
          <a:p>
            <a:pPr>
              <a:buNone/>
            </a:pPr>
            <a:endParaRPr lang="en-US" altLang="en-MY" dirty="0"/>
          </a:p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585" y="40005"/>
            <a:ext cx="10178415" cy="6725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>
                <a:sym typeface="+mn-ea"/>
              </a:rPr>
              <a:t>(B)Ananda Krishnan</a:t>
            </a:r>
            <a:endParaRPr lang="en-US">
              <a:sym typeface="+mn-ea"/>
            </a:endParaRPr>
          </a:p>
          <a:p>
            <a:pPr marL="0" indent="0">
              <a:buNone/>
            </a:pPr>
            <a:r>
              <a:rPr lang="en-US"/>
              <a:t> </a:t>
            </a:r>
            <a:endParaRPr lang="en-US"/>
          </a:p>
          <a:p>
            <a:r>
              <a:rPr lang="en-US"/>
              <a:t>Orang yang keempat terkaya di Malaysia dan yang ke-261 di sejagat dunia menurut Forbes. </a:t>
            </a:r>
            <a:endParaRPr lang="en-US"/>
          </a:p>
          <a:p>
            <a:r>
              <a:rPr lang="en-US"/>
              <a:t>Beliau amat berjaya dalam pelbagai bidang perniagaan seperti spekulasi pasaran minyak di Amerika Syarikat.</a:t>
            </a:r>
            <a:endParaRPr lang="en-US"/>
          </a:p>
          <a:p>
            <a:r>
              <a:rPr lang="en-US"/>
              <a:t>Perkhidmatan TV Satelit Astro yang ditawarkan oleh syarikat Astro yang dimilikinya kini meliputi beberapa negara seperti Malaysia, Taiwan, Indonesia, India, Filipina, Brunei dan Vietnam. </a:t>
            </a:r>
            <a:endParaRPr lang="en-US"/>
          </a:p>
          <a:p>
            <a:r>
              <a:rPr lang="en-US"/>
              <a:t>Di Malaysia sahaja, terdapat 850,000 orang yang menggunakan perkhidmatan TV Satelit Astro. </a:t>
            </a:r>
            <a:endParaRPr lang="en-US"/>
          </a:p>
          <a:p>
            <a:r>
              <a:rPr lang="en-US"/>
              <a:t>Beliau memilik 70 peratus saham Usaha tegas dan juga memiliki 100 peratus pegangan dalam Binariang Satellites Sysems (BSS). </a:t>
            </a:r>
            <a:endParaRPr lang="en-US"/>
          </a:p>
          <a:p>
            <a:r>
              <a:rPr lang="en-US"/>
              <a:t>Selain itu , beliau mempunyai 43 peratus pegangan dalam KLCC Holdings tetapi beliau menjual kepentingannya dalam KLCC Holdings dan memperoleh wang sebanyak RM 1.2 bilion.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6138" y="2514715"/>
            <a:ext cx="10178322" cy="1492132"/>
          </a:xfrm>
        </p:spPr>
        <p:txBody>
          <a:bodyPr>
            <a:normAutofit/>
          </a:bodyPr>
          <a:lstStyle/>
          <a:p>
            <a:r>
              <a:rPr lang="en-US" altLang="en-MY" dirty="0" err="1"/>
              <a:t>4.3 </a:t>
            </a:r>
            <a:r>
              <a:rPr lang="en-MY" dirty="0" err="1"/>
              <a:t>Faktor</a:t>
            </a:r>
            <a:r>
              <a:rPr lang="en-MY" dirty="0"/>
              <a:t> </a:t>
            </a:r>
            <a:r>
              <a:rPr lang="en-MY" dirty="0" err="1"/>
              <a:t>Pencapaian</a:t>
            </a:r>
            <a:r>
              <a:rPr lang="en-MY" dirty="0"/>
              <a:t> dan </a:t>
            </a:r>
            <a:r>
              <a:rPr lang="en-MY" dirty="0" err="1"/>
              <a:t>Kejayaan</a:t>
            </a:r>
            <a:r>
              <a:rPr lang="en-MY" dirty="0"/>
              <a:t> </a:t>
            </a:r>
            <a:endParaRPr lang="en-MY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571501"/>
            <a:ext cx="10178322" cy="5308092"/>
          </a:xfrm>
        </p:spPr>
        <p:txBody>
          <a:bodyPr>
            <a:normAutofit/>
          </a:bodyPr>
          <a:lstStyle/>
          <a:p>
            <a:r>
              <a:rPr lang="en-MY" sz="3200" dirty="0" err="1"/>
              <a:t>Perluasan</a:t>
            </a:r>
            <a:r>
              <a:rPr lang="en-MY" sz="3200" dirty="0"/>
              <a:t> dan </a:t>
            </a:r>
            <a:r>
              <a:rPr lang="en-MY" sz="3200" dirty="0" err="1"/>
              <a:t>kemajuan</a:t>
            </a:r>
            <a:r>
              <a:rPr lang="en-MY" sz="3200" dirty="0"/>
              <a:t> </a:t>
            </a:r>
            <a:r>
              <a:rPr lang="en-MY" sz="3200" dirty="0" err="1"/>
              <a:t>teknologi</a:t>
            </a:r>
            <a:r>
              <a:rPr lang="en-MY" sz="3200" dirty="0"/>
              <a:t> multimedia dan </a:t>
            </a:r>
            <a:r>
              <a:rPr lang="en-MY" sz="3200" dirty="0" err="1"/>
              <a:t>komunikasi</a:t>
            </a:r>
            <a:r>
              <a:rPr lang="en-MY" sz="3200" dirty="0"/>
              <a:t> di Malaysia</a:t>
            </a:r>
            <a:endParaRPr lang="en-MY" sz="3200" dirty="0"/>
          </a:p>
          <a:p>
            <a:r>
              <a:rPr lang="en-MY" sz="3200" dirty="0" err="1"/>
              <a:t>Galakan</a:t>
            </a:r>
            <a:r>
              <a:rPr lang="en-MY" sz="3200" dirty="0"/>
              <a:t> </a:t>
            </a:r>
            <a:r>
              <a:rPr lang="en-MY" sz="3200" dirty="0" err="1"/>
              <a:t>daripada</a:t>
            </a:r>
            <a:r>
              <a:rPr lang="en-MY" sz="3200" dirty="0"/>
              <a:t> </a:t>
            </a:r>
            <a:r>
              <a:rPr lang="en-MY" sz="3200" dirty="0" err="1"/>
              <a:t>kerajaan</a:t>
            </a:r>
            <a:r>
              <a:rPr lang="en-MY" sz="3200" dirty="0"/>
              <a:t> </a:t>
            </a:r>
            <a:r>
              <a:rPr lang="en-MY" sz="3200" dirty="0" err="1"/>
              <a:t>dengan</a:t>
            </a:r>
            <a:r>
              <a:rPr lang="en-MY" sz="3200" dirty="0"/>
              <a:t> </a:t>
            </a:r>
            <a:r>
              <a:rPr lang="en-MY" sz="3200" dirty="0" err="1"/>
              <a:t>Akta-akta</a:t>
            </a:r>
            <a:r>
              <a:rPr lang="en-MY" sz="3200" dirty="0"/>
              <a:t> </a:t>
            </a:r>
            <a:r>
              <a:rPr lang="en-MY" sz="3200" dirty="0" err="1"/>
              <a:t>seperti</a:t>
            </a:r>
            <a:r>
              <a:rPr lang="en-MY" sz="3200" dirty="0"/>
              <a:t> </a:t>
            </a:r>
            <a:r>
              <a:rPr lang="en-MY" sz="3200" dirty="0" err="1"/>
              <a:t>Akta</a:t>
            </a:r>
            <a:r>
              <a:rPr lang="en-MY" sz="3200" dirty="0"/>
              <a:t> </a:t>
            </a:r>
            <a:r>
              <a:rPr lang="en-MY" sz="3200" dirty="0" err="1"/>
              <a:t>Komisen</a:t>
            </a:r>
            <a:r>
              <a:rPr lang="en-MY" sz="3200" dirty="0"/>
              <a:t> </a:t>
            </a:r>
            <a:r>
              <a:rPr lang="en-MY" sz="3200" dirty="0" err="1"/>
              <a:t>Komunikasi</a:t>
            </a:r>
            <a:r>
              <a:rPr lang="en-MY" sz="3200" dirty="0"/>
              <a:t> dan Multimedia(1998) dan </a:t>
            </a:r>
            <a:r>
              <a:rPr lang="en-MY" sz="3200" dirty="0" err="1"/>
              <a:t>Akta</a:t>
            </a:r>
            <a:r>
              <a:rPr lang="en-MY" sz="3200" dirty="0"/>
              <a:t> </a:t>
            </a:r>
            <a:r>
              <a:rPr lang="en-MY" sz="3200" dirty="0" err="1"/>
              <a:t>Komunikasi</a:t>
            </a:r>
            <a:r>
              <a:rPr lang="en-MY" sz="3200" dirty="0"/>
              <a:t> dan Multimedia (1998).</a:t>
            </a:r>
            <a:endParaRPr lang="en-MY" sz="3200" dirty="0"/>
          </a:p>
          <a:p>
            <a:r>
              <a:rPr lang="en-MY" sz="3200" dirty="0" err="1"/>
              <a:t>Menggalakan</a:t>
            </a:r>
            <a:r>
              <a:rPr lang="en-MY" sz="3200" dirty="0"/>
              <a:t> </a:t>
            </a:r>
            <a:r>
              <a:rPr lang="en-MY" sz="3200" dirty="0" err="1"/>
              <a:t>persaingan</a:t>
            </a:r>
            <a:r>
              <a:rPr lang="en-MY" sz="3200" dirty="0"/>
              <a:t> </a:t>
            </a:r>
            <a:r>
              <a:rPr lang="en-MY" sz="3200" dirty="0" err="1"/>
              <a:t>antara</a:t>
            </a:r>
            <a:r>
              <a:rPr lang="en-MY" sz="3200" dirty="0"/>
              <a:t> </a:t>
            </a:r>
            <a:r>
              <a:rPr lang="en-MY" sz="3200" dirty="0" err="1"/>
              <a:t>syarikat</a:t>
            </a:r>
            <a:endParaRPr lang="en-MY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7403" y="438150"/>
            <a:ext cx="10178322" cy="5546217"/>
          </a:xfrm>
        </p:spPr>
        <p:txBody>
          <a:bodyPr/>
          <a:lstStyle/>
          <a:p>
            <a:r>
              <a:rPr lang="en-MY" sz="3200" dirty="0" err="1"/>
              <a:t>Penggunaan</a:t>
            </a:r>
            <a:r>
              <a:rPr lang="en-MY" sz="3200" dirty="0"/>
              <a:t> </a:t>
            </a:r>
            <a:r>
              <a:rPr lang="en-MY" sz="3200" dirty="0" err="1"/>
              <a:t>strategi</a:t>
            </a:r>
            <a:r>
              <a:rPr lang="en-MY" sz="3200" dirty="0"/>
              <a:t> yang </a:t>
            </a:r>
            <a:r>
              <a:rPr lang="en-MY" sz="3200" dirty="0" err="1"/>
              <a:t>efektif</a:t>
            </a:r>
            <a:r>
              <a:rPr lang="en-MY" sz="3200" dirty="0"/>
              <a:t> </a:t>
            </a:r>
            <a:r>
              <a:rPr lang="en-MY" sz="3200" dirty="0" err="1"/>
              <a:t>dalam</a:t>
            </a:r>
            <a:r>
              <a:rPr lang="en-MY" sz="3200" dirty="0"/>
              <a:t> </a:t>
            </a:r>
            <a:r>
              <a:rPr lang="en-MY" sz="3200" dirty="0" err="1"/>
              <a:t>pemasaran</a:t>
            </a:r>
            <a:r>
              <a:rPr lang="en-MY" sz="3200" dirty="0"/>
              <a:t>.</a:t>
            </a:r>
            <a:endParaRPr lang="en-MY" sz="3200" dirty="0"/>
          </a:p>
          <a:p>
            <a:r>
              <a:rPr lang="en-MY" sz="3200" dirty="0" err="1"/>
              <a:t>Pelbagai</a:t>
            </a:r>
            <a:r>
              <a:rPr lang="en-MY" sz="3200" dirty="0"/>
              <a:t> </a:t>
            </a:r>
            <a:r>
              <a:rPr lang="en-MY" sz="3200" dirty="0" err="1"/>
              <a:t>pakej</a:t>
            </a:r>
            <a:r>
              <a:rPr lang="en-MY" sz="3200" dirty="0"/>
              <a:t> </a:t>
            </a:r>
            <a:r>
              <a:rPr lang="en-MY" sz="3200" dirty="0" err="1"/>
              <a:t>mengikut</a:t>
            </a:r>
            <a:r>
              <a:rPr lang="en-MY" sz="3200" dirty="0"/>
              <a:t> </a:t>
            </a:r>
            <a:r>
              <a:rPr lang="en-MY" sz="3200" dirty="0" err="1"/>
              <a:t>pelbagai</a:t>
            </a:r>
            <a:r>
              <a:rPr lang="en-MY" sz="3200" dirty="0"/>
              <a:t> </a:t>
            </a:r>
            <a:r>
              <a:rPr lang="en-MY" sz="3200" dirty="0" err="1"/>
              <a:t>demografik</a:t>
            </a:r>
            <a:r>
              <a:rPr lang="en-MY" sz="3200" dirty="0"/>
              <a:t> dan </a:t>
            </a:r>
            <a:r>
              <a:rPr lang="en-MY" sz="3200" dirty="0" err="1"/>
              <a:t>psikografik</a:t>
            </a:r>
            <a:r>
              <a:rPr lang="en-MY" sz="3200" dirty="0"/>
              <a:t>.</a:t>
            </a:r>
            <a:endParaRPr lang="en-MY" sz="3200" dirty="0"/>
          </a:p>
          <a:p>
            <a:r>
              <a:rPr lang="en-MY" sz="3200" dirty="0" err="1"/>
              <a:t>Memenuhi</a:t>
            </a:r>
            <a:r>
              <a:rPr lang="en-MY" sz="3200" dirty="0"/>
              <a:t> </a:t>
            </a:r>
            <a:r>
              <a:rPr lang="en-MY" sz="3200" dirty="0" err="1"/>
              <a:t>permintaan</a:t>
            </a:r>
            <a:r>
              <a:rPr lang="en-MY" sz="3200" dirty="0"/>
              <a:t> </a:t>
            </a:r>
            <a:r>
              <a:rPr lang="en-MY" sz="3200" dirty="0" err="1"/>
              <a:t>rakyat-rakyat</a:t>
            </a:r>
            <a:r>
              <a:rPr lang="en-MY" sz="3200" dirty="0"/>
              <a:t> Malaysia </a:t>
            </a:r>
            <a:r>
              <a:rPr lang="en-MY" sz="3200" dirty="0" err="1"/>
              <a:t>dengan</a:t>
            </a:r>
            <a:r>
              <a:rPr lang="en-MY" sz="3200" dirty="0"/>
              <a:t> </a:t>
            </a:r>
            <a:r>
              <a:rPr lang="en-MY" sz="3200" dirty="0" err="1"/>
              <a:t>litupan</a:t>
            </a:r>
            <a:r>
              <a:rPr lang="en-MY" sz="3200" dirty="0"/>
              <a:t> yang </a:t>
            </a:r>
            <a:r>
              <a:rPr lang="en-MY" sz="3200" dirty="0" err="1"/>
              <a:t>luas</a:t>
            </a:r>
            <a:r>
              <a:rPr lang="en-MY" sz="3200" dirty="0"/>
              <a:t> dan </a:t>
            </a:r>
            <a:r>
              <a:rPr lang="en-MY" sz="3200" dirty="0" err="1"/>
              <a:t>laju</a:t>
            </a:r>
            <a:r>
              <a:rPr lang="en-MY" sz="3200" dirty="0"/>
              <a:t>.</a:t>
            </a:r>
            <a:endParaRPr lang="en-MY" sz="3200" dirty="0"/>
          </a:p>
          <a:p>
            <a:r>
              <a:rPr lang="en-MY" sz="3200" dirty="0"/>
              <a:t>Maxis </a:t>
            </a:r>
            <a:r>
              <a:rPr lang="en-MY" sz="3200" dirty="0" err="1"/>
              <a:t>syarikat</a:t>
            </a:r>
            <a:r>
              <a:rPr lang="en-MY" sz="3200" dirty="0"/>
              <a:t> </a:t>
            </a:r>
            <a:r>
              <a:rPr lang="en-MY" sz="3200" dirty="0" err="1"/>
              <a:t>pertama</a:t>
            </a:r>
            <a:r>
              <a:rPr lang="en-MY" sz="3200" dirty="0"/>
              <a:t> </a:t>
            </a:r>
            <a:r>
              <a:rPr lang="en-MY" sz="3200" dirty="0" err="1"/>
              <a:t>untuk</a:t>
            </a:r>
            <a:r>
              <a:rPr lang="en-MY" sz="3200" dirty="0"/>
              <a:t> </a:t>
            </a:r>
            <a:r>
              <a:rPr lang="en-MY" sz="3200" dirty="0" err="1"/>
              <a:t>memperkenalkan</a:t>
            </a:r>
            <a:r>
              <a:rPr lang="en-MY" sz="3200" dirty="0"/>
              <a:t> 4G internet dan paling </a:t>
            </a:r>
            <a:r>
              <a:rPr lang="en-MY" sz="3200" dirty="0" err="1"/>
              <a:t>laju</a:t>
            </a:r>
            <a:r>
              <a:rPr lang="en-MY" sz="3200" dirty="0"/>
              <a:t> di Malaysia.</a:t>
            </a:r>
            <a:endParaRPr lang="en-MY" sz="3200" dirty="0"/>
          </a:p>
          <a:p>
            <a:endParaRPr lang="en-M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053" y="2682934"/>
            <a:ext cx="10178322" cy="1492132"/>
          </a:xfrm>
        </p:spPr>
        <p:txBody>
          <a:bodyPr/>
          <a:lstStyle/>
          <a:p>
            <a:pPr algn="ctr"/>
            <a:r>
              <a:rPr lang="en-US" altLang="en-MY" dirty="0"/>
              <a:t>4.4 </a:t>
            </a:r>
            <a:r>
              <a:rPr lang="en-MY" dirty="0"/>
              <a:t>Nilai</a:t>
            </a:r>
            <a:endParaRPr lang="en-MY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542925"/>
            <a:ext cx="10178322" cy="5336667"/>
          </a:xfrm>
        </p:spPr>
        <p:txBody>
          <a:bodyPr/>
          <a:lstStyle/>
          <a:p>
            <a:r>
              <a:rPr lang="en-MY" sz="3200" dirty="0" err="1"/>
              <a:t>Sentiasa</a:t>
            </a:r>
            <a:r>
              <a:rPr lang="en-MY" sz="3200" dirty="0"/>
              <a:t> </a:t>
            </a:r>
            <a:r>
              <a:rPr lang="en-MY" sz="3200" dirty="0" err="1"/>
              <a:t>mencari</a:t>
            </a:r>
            <a:r>
              <a:rPr lang="en-MY" sz="3200" dirty="0"/>
              <a:t> </a:t>
            </a:r>
            <a:r>
              <a:rPr lang="en-MY" sz="3200" dirty="0" err="1"/>
              <a:t>peluang</a:t>
            </a:r>
            <a:r>
              <a:rPr lang="en-MY" sz="3200" dirty="0"/>
              <a:t> </a:t>
            </a:r>
            <a:r>
              <a:rPr lang="en-MY" sz="3200" dirty="0" err="1"/>
              <a:t>dalam</a:t>
            </a:r>
            <a:r>
              <a:rPr lang="en-MY" sz="3200" dirty="0"/>
              <a:t> </a:t>
            </a:r>
            <a:r>
              <a:rPr lang="en-MY" sz="3200" dirty="0" err="1"/>
              <a:t>bisnes</a:t>
            </a:r>
            <a:r>
              <a:rPr lang="en-MY" sz="3200" dirty="0"/>
              <a:t>.</a:t>
            </a:r>
            <a:endParaRPr lang="en-MY" sz="3200" dirty="0"/>
          </a:p>
          <a:p>
            <a:r>
              <a:rPr lang="en-MY" sz="3200" dirty="0"/>
              <a:t>Syarikat </a:t>
            </a:r>
            <a:r>
              <a:rPr lang="en-MY" sz="3200" dirty="0" err="1"/>
              <a:t>pertama</a:t>
            </a:r>
            <a:r>
              <a:rPr lang="en-MY" sz="3200" dirty="0"/>
              <a:t> Ananda Krishnan </a:t>
            </a:r>
            <a:r>
              <a:rPr lang="en-MY" sz="3200" dirty="0" err="1"/>
              <a:t>adalah</a:t>
            </a:r>
            <a:r>
              <a:rPr lang="en-MY" sz="3200" dirty="0"/>
              <a:t> </a:t>
            </a:r>
            <a:r>
              <a:rPr lang="en-MY" sz="3200" dirty="0" err="1"/>
              <a:t>syarikat</a:t>
            </a:r>
            <a:r>
              <a:rPr lang="en-MY" sz="3200" dirty="0"/>
              <a:t> </a:t>
            </a:r>
            <a:r>
              <a:rPr lang="en-MY" sz="3200" dirty="0" err="1"/>
              <a:t>Exoil</a:t>
            </a:r>
            <a:r>
              <a:rPr lang="en-MY" sz="3200" dirty="0"/>
              <a:t> Trading ; </a:t>
            </a:r>
            <a:r>
              <a:rPr lang="en-MY" sz="3200" dirty="0" err="1"/>
              <a:t>peradagangan</a:t>
            </a:r>
            <a:r>
              <a:rPr lang="en-MY" sz="3200" dirty="0"/>
              <a:t> </a:t>
            </a:r>
            <a:r>
              <a:rPr lang="en-MY" sz="3200" dirty="0" err="1"/>
              <a:t>minyak</a:t>
            </a:r>
            <a:endParaRPr lang="en-MY" sz="3200" dirty="0"/>
          </a:p>
          <a:p>
            <a:r>
              <a:rPr lang="en-MY" sz="3200" dirty="0" err="1"/>
              <a:t>Kemudian</a:t>
            </a:r>
            <a:r>
              <a:rPr lang="en-MY" sz="3200" dirty="0"/>
              <a:t> </a:t>
            </a:r>
            <a:r>
              <a:rPr lang="en-MY" sz="3200" dirty="0" err="1"/>
              <a:t>ke</a:t>
            </a:r>
            <a:r>
              <a:rPr lang="en-MY" sz="3200" dirty="0"/>
              <a:t> </a:t>
            </a:r>
            <a:r>
              <a:rPr lang="en-MY" sz="3200" dirty="0" err="1"/>
              <a:t>arah</a:t>
            </a:r>
            <a:r>
              <a:rPr lang="en-MY" sz="3200" dirty="0"/>
              <a:t> </a:t>
            </a:r>
            <a:r>
              <a:rPr lang="en-MY" sz="3200" dirty="0" err="1"/>
              <a:t>bisnes</a:t>
            </a:r>
            <a:r>
              <a:rPr lang="en-MY" sz="3200" dirty="0"/>
              <a:t> </a:t>
            </a:r>
            <a:r>
              <a:rPr lang="en-MY" sz="3200" dirty="0" err="1"/>
              <a:t>perjudian</a:t>
            </a:r>
            <a:r>
              <a:rPr lang="en-MY" sz="3200" dirty="0"/>
              <a:t>, </a:t>
            </a:r>
            <a:r>
              <a:rPr lang="en-MY" sz="3200" dirty="0" err="1"/>
              <a:t>kartun</a:t>
            </a:r>
            <a:r>
              <a:rPr lang="en-MY" sz="3200" dirty="0"/>
              <a:t> dan </a:t>
            </a:r>
            <a:r>
              <a:rPr lang="en-MY" sz="3200" dirty="0" err="1"/>
              <a:t>pertanian</a:t>
            </a:r>
            <a:r>
              <a:rPr lang="en-MY" sz="3200" dirty="0"/>
              <a:t>.</a:t>
            </a:r>
            <a:endParaRPr lang="en-MY" sz="3200" dirty="0"/>
          </a:p>
          <a:p>
            <a:r>
              <a:rPr lang="en-MY" sz="3200" dirty="0" err="1"/>
              <a:t>Walaupun</a:t>
            </a:r>
            <a:r>
              <a:rPr lang="en-MY" sz="3200" dirty="0"/>
              <a:t> </a:t>
            </a:r>
            <a:r>
              <a:rPr lang="en-MY" sz="3200" dirty="0" err="1"/>
              <a:t>digelar</a:t>
            </a:r>
            <a:r>
              <a:rPr lang="en-MY" sz="3200" dirty="0"/>
              <a:t> </a:t>
            </a:r>
            <a:r>
              <a:rPr lang="en-MY" sz="3200" i="1" dirty="0" err="1"/>
              <a:t>Aisan’s</a:t>
            </a:r>
            <a:r>
              <a:rPr lang="en-MY" sz="3200" i="1" dirty="0"/>
              <a:t> Sixth Richest Man, </a:t>
            </a:r>
            <a:r>
              <a:rPr lang="en-MY" sz="3200" dirty="0" err="1"/>
              <a:t>dia</a:t>
            </a:r>
            <a:r>
              <a:rPr lang="en-MY" sz="3200" dirty="0"/>
              <a:t> </a:t>
            </a:r>
            <a:r>
              <a:rPr lang="en-MY" sz="3200" dirty="0" err="1"/>
              <a:t>masih</a:t>
            </a:r>
            <a:r>
              <a:rPr lang="en-MY" sz="3200" dirty="0"/>
              <a:t> </a:t>
            </a:r>
            <a:r>
              <a:rPr lang="en-MY" sz="3200" dirty="0" err="1"/>
              <a:t>berminat</a:t>
            </a:r>
            <a:r>
              <a:rPr lang="en-MY" sz="3200" dirty="0"/>
              <a:t> </a:t>
            </a:r>
            <a:r>
              <a:rPr lang="en-MY" sz="3200" dirty="0" err="1"/>
              <a:t>mencebrui</a:t>
            </a:r>
            <a:r>
              <a:rPr lang="en-MY" sz="3200" dirty="0"/>
              <a:t> </a:t>
            </a:r>
            <a:r>
              <a:rPr lang="en-MY" sz="3200" dirty="0" err="1"/>
              <a:t>bidang</a:t>
            </a:r>
            <a:r>
              <a:rPr lang="en-MY" sz="3200" dirty="0"/>
              <a:t> lain </a:t>
            </a:r>
            <a:r>
              <a:rPr lang="en-MY" sz="3200" dirty="0" err="1"/>
              <a:t>seperti</a:t>
            </a:r>
            <a:r>
              <a:rPr lang="en-MY" sz="3200" dirty="0"/>
              <a:t> </a:t>
            </a:r>
            <a:r>
              <a:rPr lang="en-MY" sz="3200" dirty="0" err="1"/>
              <a:t>satilite</a:t>
            </a:r>
            <a:r>
              <a:rPr lang="en-MY" sz="3200" dirty="0"/>
              <a:t>, </a:t>
            </a:r>
            <a:r>
              <a:rPr lang="en-MY" sz="3200" dirty="0" err="1"/>
              <a:t>pengurusan</a:t>
            </a:r>
            <a:r>
              <a:rPr lang="en-MY" sz="3200" dirty="0"/>
              <a:t> </a:t>
            </a:r>
            <a:r>
              <a:rPr lang="en-MY" sz="3200" dirty="0" err="1"/>
              <a:t>harta</a:t>
            </a:r>
            <a:r>
              <a:rPr lang="en-MY" sz="3200" dirty="0"/>
              <a:t>, </a:t>
            </a:r>
            <a:r>
              <a:rPr lang="en-MY" sz="3200" dirty="0" err="1"/>
              <a:t>permainan</a:t>
            </a:r>
            <a:r>
              <a:rPr lang="en-MY" sz="3200" dirty="0"/>
              <a:t> video dan </a:t>
            </a:r>
            <a:r>
              <a:rPr lang="en-MY" sz="3200" dirty="0" err="1"/>
              <a:t>perdagangan</a:t>
            </a:r>
            <a:r>
              <a:rPr lang="en-MY" sz="3200" dirty="0"/>
              <a:t> </a:t>
            </a:r>
            <a:r>
              <a:rPr lang="en-MY" sz="3200" dirty="0" err="1"/>
              <a:t>minyak</a:t>
            </a:r>
            <a:r>
              <a:rPr lang="en-MY" sz="3200" dirty="0"/>
              <a:t>.</a:t>
            </a:r>
            <a:endParaRPr lang="en-MY" sz="3200" dirty="0"/>
          </a:p>
          <a:p>
            <a:endParaRPr lang="en-M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1.0 PENGENALAN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554481"/>
            <a:ext cx="10178322" cy="359359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MY" sz="2200" dirty="0"/>
              <a:t>	</a:t>
            </a:r>
            <a:r>
              <a:rPr lang="en-MY" sz="2200" dirty="0" err="1"/>
              <a:t>Dalam</a:t>
            </a:r>
            <a:r>
              <a:rPr lang="en-MY" sz="2200" dirty="0"/>
              <a:t> era </a:t>
            </a:r>
            <a:r>
              <a:rPr lang="en-MY" sz="2200" dirty="0" err="1"/>
              <a:t>globalisasi</a:t>
            </a:r>
            <a:r>
              <a:rPr lang="en-MY" sz="2200" dirty="0"/>
              <a:t> </a:t>
            </a:r>
            <a:r>
              <a:rPr lang="en-MY" sz="2200" dirty="0" err="1"/>
              <a:t>ini</a:t>
            </a:r>
            <a:r>
              <a:rPr lang="en-MY" sz="2200" dirty="0"/>
              <a:t>,  </a:t>
            </a:r>
            <a:r>
              <a:rPr lang="en-MY" sz="2200" dirty="0" err="1"/>
              <a:t>masyarakat</a:t>
            </a:r>
            <a:r>
              <a:rPr lang="en-MY" sz="2200" dirty="0"/>
              <a:t> millennium </a:t>
            </a:r>
            <a:r>
              <a:rPr lang="en-MY" sz="2200" dirty="0" err="1"/>
              <a:t>lazimnya</a:t>
            </a:r>
            <a:r>
              <a:rPr lang="en-MY" sz="2200" dirty="0"/>
              <a:t> </a:t>
            </a:r>
            <a:r>
              <a:rPr lang="en-MY" sz="2200" dirty="0" err="1"/>
              <a:t>amat</a:t>
            </a:r>
            <a:r>
              <a:rPr lang="en-MY" sz="2200" dirty="0"/>
              <a:t> </a:t>
            </a:r>
            <a:r>
              <a:rPr lang="en-MY" sz="2200" dirty="0" err="1"/>
              <a:t>memerlukan</a:t>
            </a:r>
            <a:r>
              <a:rPr lang="en-MY" sz="2200" dirty="0"/>
              <a:t> telco </a:t>
            </a:r>
            <a:r>
              <a:rPr lang="en-MY" sz="2200" dirty="0" err="1"/>
              <a:t>untuk</a:t>
            </a:r>
            <a:r>
              <a:rPr lang="en-MY" sz="2200" dirty="0"/>
              <a:t> </a:t>
            </a:r>
            <a:r>
              <a:rPr lang="en-MY" sz="2200" dirty="0" err="1"/>
              <a:t>kegunaan</a:t>
            </a:r>
            <a:r>
              <a:rPr lang="en-MY" sz="2200" dirty="0"/>
              <a:t> </a:t>
            </a:r>
            <a:r>
              <a:rPr lang="en-MY" sz="2200" dirty="0" err="1"/>
              <a:t>tidak</a:t>
            </a:r>
            <a:r>
              <a:rPr lang="en-MY" sz="2200" dirty="0"/>
              <a:t> </a:t>
            </a:r>
            <a:r>
              <a:rPr lang="en-MY" sz="2200" dirty="0" err="1"/>
              <a:t>kira</a:t>
            </a:r>
            <a:r>
              <a:rPr lang="en-MY" sz="2200" dirty="0"/>
              <a:t> </a:t>
            </a:r>
            <a:r>
              <a:rPr lang="en-MY" sz="2200" dirty="0" err="1"/>
              <a:t>dalam</a:t>
            </a:r>
            <a:r>
              <a:rPr lang="en-MY" sz="2200" dirty="0"/>
              <a:t> </a:t>
            </a:r>
            <a:r>
              <a:rPr lang="en-MY" sz="2200" dirty="0" err="1"/>
              <a:t>urusan</a:t>
            </a:r>
            <a:r>
              <a:rPr lang="en-MY" sz="2200" dirty="0"/>
              <a:t> </a:t>
            </a:r>
            <a:r>
              <a:rPr lang="en-MY" sz="2200" dirty="0" err="1"/>
              <a:t>peribadi</a:t>
            </a:r>
            <a:r>
              <a:rPr lang="en-MY" sz="2200" dirty="0"/>
              <a:t>, </a:t>
            </a:r>
            <a:r>
              <a:rPr lang="en-MY" sz="2200" dirty="0" err="1"/>
              <a:t>pekerjaan</a:t>
            </a:r>
            <a:r>
              <a:rPr lang="en-MY" sz="2200" dirty="0"/>
              <a:t> </a:t>
            </a:r>
            <a:r>
              <a:rPr lang="en-MY" sz="2200" dirty="0" err="1"/>
              <a:t>mahupun</a:t>
            </a:r>
            <a:r>
              <a:rPr lang="en-MY" sz="2200" dirty="0"/>
              <a:t> negara. Telco </a:t>
            </a:r>
            <a:r>
              <a:rPr lang="en-MY" sz="2200" dirty="0" err="1"/>
              <a:t>sangat</a:t>
            </a:r>
            <a:r>
              <a:rPr lang="en-MY" sz="2200" dirty="0"/>
              <a:t> </a:t>
            </a:r>
            <a:r>
              <a:rPr lang="en-MY" sz="2200" dirty="0" err="1"/>
              <a:t>memberi</a:t>
            </a:r>
            <a:r>
              <a:rPr lang="en-MY" sz="2200" dirty="0"/>
              <a:t> </a:t>
            </a:r>
            <a:r>
              <a:rPr lang="en-MY" sz="2200" dirty="0" err="1"/>
              <a:t>impak</a:t>
            </a:r>
            <a:r>
              <a:rPr lang="en-MY" sz="2200" dirty="0"/>
              <a:t> yang </a:t>
            </a:r>
            <a:r>
              <a:rPr lang="en-MY" sz="2200" dirty="0" err="1"/>
              <a:t>besar</a:t>
            </a:r>
            <a:r>
              <a:rPr lang="en-MY" sz="2200" dirty="0"/>
              <a:t> </a:t>
            </a:r>
            <a:r>
              <a:rPr lang="en-MY" sz="2200" dirty="0" err="1"/>
              <a:t>kepada</a:t>
            </a:r>
            <a:r>
              <a:rPr lang="en-MY" sz="2200" dirty="0"/>
              <a:t> </a:t>
            </a:r>
            <a:r>
              <a:rPr lang="en-MY" sz="2200" dirty="0" err="1"/>
              <a:t>masyarakat</a:t>
            </a:r>
            <a:r>
              <a:rPr lang="en-MY" sz="2200" dirty="0"/>
              <a:t> dan juga dunia pada masa </a:t>
            </a:r>
            <a:r>
              <a:rPr lang="en-MY" sz="2200" dirty="0" err="1"/>
              <a:t>kini</a:t>
            </a:r>
            <a:r>
              <a:rPr lang="en-MY" sz="2200" dirty="0"/>
              <a:t>. Telco juga </a:t>
            </a:r>
            <a:r>
              <a:rPr lang="en-MY" sz="2200" dirty="0" err="1"/>
              <a:t>serba-serbi</a:t>
            </a:r>
            <a:r>
              <a:rPr lang="en-MY" sz="2200" dirty="0"/>
              <a:t> </a:t>
            </a:r>
            <a:r>
              <a:rPr lang="en-MY" sz="2200" dirty="0" err="1"/>
              <a:t>sudah</a:t>
            </a:r>
            <a:r>
              <a:rPr lang="en-MY" sz="2200" dirty="0"/>
              <a:t> </a:t>
            </a:r>
            <a:r>
              <a:rPr lang="en-MY" sz="2200" dirty="0" err="1"/>
              <a:t>menjadi</a:t>
            </a:r>
            <a:r>
              <a:rPr lang="en-MY" sz="2200" dirty="0"/>
              <a:t> salah </a:t>
            </a:r>
            <a:r>
              <a:rPr lang="en-MY" sz="2200" dirty="0" err="1"/>
              <a:t>satu</a:t>
            </a:r>
            <a:r>
              <a:rPr lang="en-MY" sz="2200" dirty="0"/>
              <a:t> </a:t>
            </a:r>
            <a:r>
              <a:rPr lang="en-MY" sz="2200" dirty="0" err="1"/>
              <a:t>kepentingan</a:t>
            </a:r>
            <a:r>
              <a:rPr lang="en-MY" sz="2200" dirty="0"/>
              <a:t> </a:t>
            </a:r>
            <a:r>
              <a:rPr lang="en-MY" sz="2200" dirty="0" err="1"/>
              <a:t>manusia</a:t>
            </a:r>
            <a:r>
              <a:rPr lang="en-MY" sz="2200" dirty="0"/>
              <a:t> </a:t>
            </a:r>
            <a:r>
              <a:rPr lang="en-MY" sz="2200" dirty="0" err="1"/>
              <a:t>untuk</a:t>
            </a:r>
            <a:r>
              <a:rPr lang="en-MY" sz="2200" dirty="0"/>
              <a:t> </a:t>
            </a:r>
            <a:r>
              <a:rPr lang="en-MY" sz="2200" dirty="0" err="1"/>
              <a:t>terus</a:t>
            </a:r>
            <a:r>
              <a:rPr lang="en-MY" sz="2200" dirty="0"/>
              <a:t> </a:t>
            </a:r>
            <a:r>
              <a:rPr lang="en-MY" sz="2200" dirty="0" err="1"/>
              <a:t>menempuh</a:t>
            </a:r>
            <a:r>
              <a:rPr lang="en-MY" sz="2200" dirty="0"/>
              <a:t> </a:t>
            </a:r>
            <a:r>
              <a:rPr lang="en-MY" sz="2200" dirty="0" err="1"/>
              <a:t>kehidupan</a:t>
            </a:r>
            <a:r>
              <a:rPr lang="en-MY" sz="2200" dirty="0"/>
              <a:t> yang </a:t>
            </a:r>
            <a:r>
              <a:rPr lang="en-MY" sz="2200" dirty="0" err="1"/>
              <a:t>semakin</a:t>
            </a:r>
            <a:r>
              <a:rPr lang="en-MY" sz="2200" dirty="0"/>
              <a:t> </a:t>
            </a:r>
            <a:r>
              <a:rPr lang="en-MY" sz="2200" dirty="0" err="1"/>
              <a:t>mencabar</a:t>
            </a:r>
            <a:r>
              <a:rPr lang="en-MY" sz="2200" dirty="0"/>
              <a:t> </a:t>
            </a:r>
            <a:r>
              <a:rPr lang="en-MY" sz="2200" dirty="0" err="1"/>
              <a:t>ini</a:t>
            </a:r>
            <a:r>
              <a:rPr lang="en-MY" sz="2200" dirty="0"/>
              <a:t>. </a:t>
            </a:r>
            <a:endParaRPr lang="en-MY" sz="2200" dirty="0"/>
          </a:p>
          <a:p>
            <a:pPr marL="0" indent="0" algn="just">
              <a:buNone/>
            </a:pPr>
            <a:r>
              <a:rPr lang="en-MY" sz="2200" dirty="0"/>
              <a:t>	</a:t>
            </a:r>
            <a:endParaRPr lang="en-MY" sz="2200" dirty="0"/>
          </a:p>
          <a:p>
            <a:pPr marL="0" indent="0" algn="just">
              <a:buNone/>
            </a:pPr>
            <a:r>
              <a:rPr lang="en-MY" sz="2200" dirty="0"/>
              <a:t>	</a:t>
            </a:r>
            <a:r>
              <a:rPr lang="en-MY" sz="2200" dirty="0" err="1"/>
              <a:t>Tatparandam</a:t>
            </a:r>
            <a:r>
              <a:rPr lang="en-MY" sz="2200" dirty="0"/>
              <a:t> Ananda Krishnan </a:t>
            </a:r>
            <a:r>
              <a:rPr lang="en-MY" sz="2200" dirty="0" err="1"/>
              <a:t>merupakan</a:t>
            </a:r>
            <a:r>
              <a:rPr lang="en-MY" sz="2200" dirty="0"/>
              <a:t> </a:t>
            </a:r>
            <a:r>
              <a:rPr lang="en-MY" sz="2200" dirty="0" err="1"/>
              <a:t>usahawan</a:t>
            </a:r>
            <a:r>
              <a:rPr lang="en-MY" sz="2200" dirty="0"/>
              <a:t> yang </a:t>
            </a:r>
            <a:r>
              <a:rPr lang="en-MY" sz="2200" dirty="0" err="1"/>
              <a:t>kedua</a:t>
            </a:r>
            <a:r>
              <a:rPr lang="en-MY" sz="2200" dirty="0"/>
              <a:t> </a:t>
            </a:r>
            <a:r>
              <a:rPr lang="en-MY" sz="2200" dirty="0" err="1"/>
              <a:t>terkaya</a:t>
            </a:r>
            <a:r>
              <a:rPr lang="en-MY" sz="2200" dirty="0"/>
              <a:t> di negara Malaysia </a:t>
            </a:r>
            <a:r>
              <a:rPr lang="en-MY" sz="2200" dirty="0" err="1"/>
              <a:t>serta</a:t>
            </a:r>
            <a:r>
              <a:rPr lang="en-MY" sz="2200" dirty="0"/>
              <a:t> yang ke-138 dunia. Banyak </a:t>
            </a:r>
            <a:r>
              <a:rPr lang="en-MY" sz="2200" dirty="0" err="1"/>
              <a:t>usaha</a:t>
            </a:r>
            <a:r>
              <a:rPr lang="en-MY" sz="2200" dirty="0"/>
              <a:t> dan </a:t>
            </a:r>
            <a:r>
              <a:rPr lang="en-MY" sz="2200" dirty="0" err="1"/>
              <a:t>hasil</a:t>
            </a:r>
            <a:r>
              <a:rPr lang="en-MY" sz="2200" dirty="0"/>
              <a:t> </a:t>
            </a:r>
            <a:r>
              <a:rPr lang="en-MY" sz="2200" dirty="0" err="1"/>
              <a:t>titik</a:t>
            </a:r>
            <a:r>
              <a:rPr lang="en-MY" sz="2200" dirty="0"/>
              <a:t> </a:t>
            </a:r>
            <a:r>
              <a:rPr lang="en-MY" sz="2200" dirty="0" err="1"/>
              <a:t>peluh</a:t>
            </a:r>
            <a:r>
              <a:rPr lang="en-MY" sz="2200" dirty="0"/>
              <a:t> yang </a:t>
            </a:r>
            <a:r>
              <a:rPr lang="en-MY" sz="2200" dirty="0" err="1"/>
              <a:t>telah</a:t>
            </a:r>
            <a:r>
              <a:rPr lang="en-MY" sz="2200" dirty="0"/>
              <a:t> </a:t>
            </a:r>
            <a:r>
              <a:rPr lang="en-MY" sz="2200" dirty="0" err="1"/>
              <a:t>diusahakan</a:t>
            </a:r>
            <a:r>
              <a:rPr lang="en-MY" sz="2200" dirty="0"/>
              <a:t> oleh </a:t>
            </a:r>
            <a:r>
              <a:rPr lang="en-MY" sz="2200" dirty="0" err="1"/>
              <a:t>beliau</a:t>
            </a:r>
            <a:r>
              <a:rPr lang="en-MY" sz="2200" dirty="0"/>
              <a:t> demi </a:t>
            </a:r>
            <a:r>
              <a:rPr lang="en-MY" sz="2200" dirty="0" err="1"/>
              <a:t>memudahkan</a:t>
            </a:r>
            <a:r>
              <a:rPr lang="en-MY" sz="2200" dirty="0"/>
              <a:t> </a:t>
            </a:r>
            <a:r>
              <a:rPr lang="en-MY" sz="2200" dirty="0" err="1"/>
              <a:t>masyarakat</a:t>
            </a:r>
            <a:r>
              <a:rPr lang="en-MY" sz="2200" dirty="0"/>
              <a:t> </a:t>
            </a:r>
            <a:r>
              <a:rPr lang="en-MY" sz="2200" dirty="0" err="1"/>
              <a:t>dalam</a:t>
            </a:r>
            <a:r>
              <a:rPr lang="en-MY" sz="2200" dirty="0"/>
              <a:t> </a:t>
            </a:r>
            <a:r>
              <a:rPr lang="en-MY" sz="2200" dirty="0" err="1"/>
              <a:t>melakukan</a:t>
            </a:r>
            <a:r>
              <a:rPr lang="en-MY" sz="2200" dirty="0"/>
              <a:t> </a:t>
            </a:r>
            <a:r>
              <a:rPr lang="en-MY" sz="2200" dirty="0" err="1"/>
              <a:t>perhubungan</a:t>
            </a:r>
            <a:r>
              <a:rPr lang="en-MY" sz="2200" dirty="0"/>
              <a:t> </a:t>
            </a:r>
            <a:r>
              <a:rPr lang="en-MY" sz="2200" dirty="0" err="1"/>
              <a:t>atas</a:t>
            </a:r>
            <a:r>
              <a:rPr lang="en-MY" sz="2200" dirty="0"/>
              <a:t> </a:t>
            </a:r>
            <a:r>
              <a:rPr lang="en-MY" sz="2200" dirty="0" err="1"/>
              <a:t>talian</a:t>
            </a:r>
            <a:r>
              <a:rPr lang="en-MY" sz="2200" dirty="0"/>
              <a:t> </a:t>
            </a:r>
            <a:r>
              <a:rPr lang="en-MY" sz="2200" dirty="0" err="1"/>
              <a:t>dengan</a:t>
            </a:r>
            <a:r>
              <a:rPr lang="en-MY" sz="2200" dirty="0"/>
              <a:t> </a:t>
            </a:r>
            <a:r>
              <a:rPr lang="en-MY" sz="2200" dirty="0" err="1"/>
              <a:t>mengasaskan</a:t>
            </a:r>
            <a:r>
              <a:rPr lang="en-MY" sz="2200" dirty="0"/>
              <a:t> </a:t>
            </a:r>
            <a:r>
              <a:rPr lang="en-MY" sz="2200" dirty="0" err="1"/>
              <a:t>perkhidmatan</a:t>
            </a:r>
            <a:r>
              <a:rPr lang="en-MY" sz="2200" dirty="0"/>
              <a:t> </a:t>
            </a:r>
            <a:r>
              <a:rPr lang="en-MY" sz="2200" dirty="0" err="1"/>
              <a:t>telekomunikasi</a:t>
            </a:r>
            <a:r>
              <a:rPr lang="en-MY" sz="2200" dirty="0"/>
              <a:t> Maxis di </a:t>
            </a:r>
            <a:r>
              <a:rPr lang="en-MY" sz="2200" dirty="0" err="1"/>
              <a:t>samping</a:t>
            </a:r>
            <a:r>
              <a:rPr lang="en-MY" sz="2200" dirty="0"/>
              <a:t> </a:t>
            </a:r>
            <a:r>
              <a:rPr lang="en-MY" sz="2200" dirty="0" err="1"/>
              <a:t>sebagai</a:t>
            </a:r>
            <a:r>
              <a:rPr lang="en-MY" sz="2200" dirty="0"/>
              <a:t> </a:t>
            </a:r>
            <a:r>
              <a:rPr lang="en-MY" sz="2200" dirty="0" err="1"/>
              <a:t>sumber</a:t>
            </a:r>
            <a:r>
              <a:rPr lang="en-MY" sz="2200" dirty="0"/>
              <a:t> </a:t>
            </a:r>
            <a:r>
              <a:rPr lang="en-MY" sz="2200" dirty="0" err="1"/>
              <a:t>pendapatan</a:t>
            </a:r>
            <a:r>
              <a:rPr lang="en-MY" sz="2200" dirty="0"/>
              <a:t> </a:t>
            </a:r>
            <a:r>
              <a:rPr lang="en-MY" sz="2200" dirty="0" err="1"/>
              <a:t>beliau</a:t>
            </a:r>
            <a:r>
              <a:rPr lang="en-MY" sz="2200" dirty="0"/>
              <a:t>.</a:t>
            </a:r>
            <a:endParaRPr lang="en-MY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778" y="2682934"/>
            <a:ext cx="10178322" cy="1492132"/>
          </a:xfrm>
        </p:spPr>
        <p:txBody>
          <a:bodyPr/>
          <a:lstStyle/>
          <a:p>
            <a:pPr algn="ctr"/>
            <a:r>
              <a:rPr lang="en-US" altLang="en-MY" dirty="0" err="1"/>
              <a:t>4.5 </a:t>
            </a:r>
            <a:r>
              <a:rPr lang="en-MY" dirty="0" err="1"/>
              <a:t>Prospek</a:t>
            </a:r>
            <a:r>
              <a:rPr lang="en-MY" dirty="0"/>
              <a:t> Masa </a:t>
            </a:r>
            <a:r>
              <a:rPr lang="en-MY" dirty="0" err="1"/>
              <a:t>Hadapan</a:t>
            </a:r>
            <a:endParaRPr lang="en-MY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342901"/>
            <a:ext cx="10178322" cy="5536692"/>
          </a:xfrm>
        </p:spPr>
        <p:txBody>
          <a:bodyPr/>
          <a:lstStyle/>
          <a:p>
            <a:r>
              <a:rPr lang="en-MY" sz="3200" dirty="0" err="1"/>
              <a:t>Rangkaian</a:t>
            </a:r>
            <a:r>
              <a:rPr lang="en-MY" sz="3200" dirty="0"/>
              <a:t> 5G internet di Malaysia.</a:t>
            </a:r>
            <a:endParaRPr lang="en-MY" sz="3200" dirty="0"/>
          </a:p>
          <a:p>
            <a:r>
              <a:rPr lang="en-MY" sz="3200" dirty="0"/>
              <a:t>Berjaya </a:t>
            </a:r>
            <a:r>
              <a:rPr lang="en-MY" sz="3200" dirty="0" err="1"/>
              <a:t>tandatangan</a:t>
            </a:r>
            <a:r>
              <a:rPr lang="en-MY" sz="3200" dirty="0"/>
              <a:t> </a:t>
            </a:r>
            <a:r>
              <a:rPr lang="en-MY" sz="3200" dirty="0" err="1"/>
              <a:t>perjanjian</a:t>
            </a:r>
            <a:r>
              <a:rPr lang="en-MY" sz="3200" dirty="0"/>
              <a:t> </a:t>
            </a:r>
            <a:r>
              <a:rPr lang="en-MY" sz="3200" dirty="0" err="1"/>
              <a:t>dengan</a:t>
            </a:r>
            <a:r>
              <a:rPr lang="en-MY" sz="3200" dirty="0"/>
              <a:t> </a:t>
            </a:r>
            <a:r>
              <a:rPr lang="en-MY" sz="3200" dirty="0" err="1"/>
              <a:t>rakan</a:t>
            </a:r>
            <a:r>
              <a:rPr lang="en-MY" sz="3200" dirty="0"/>
              <a:t> </a:t>
            </a:r>
            <a:r>
              <a:rPr lang="en-MY" sz="3200" dirty="0" err="1"/>
              <a:t>teknologi</a:t>
            </a:r>
            <a:r>
              <a:rPr lang="en-MY" sz="3200" dirty="0"/>
              <a:t> Huawei.</a:t>
            </a:r>
            <a:endParaRPr lang="en-MY" sz="3200" dirty="0"/>
          </a:p>
          <a:p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451" y="2196215"/>
            <a:ext cx="6217098" cy="3475923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5.0 KESIMPULAN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371601"/>
            <a:ext cx="10178322" cy="5104014"/>
          </a:xfrm>
        </p:spPr>
        <p:txBody>
          <a:bodyPr>
            <a:normAutofit fontScale="90000" lnSpcReduction="10000"/>
          </a:bodyPr>
          <a:lstStyle/>
          <a:p>
            <a:pPr marL="0" indent="0" algn="just">
              <a:buNone/>
            </a:pPr>
            <a:r>
              <a:rPr lang="en-MY" sz="2400" dirty="0"/>
              <a:t>	</a:t>
            </a:r>
            <a:r>
              <a:rPr lang="en-MY" sz="2400" dirty="0" err="1"/>
              <a:t>Intihanya</a:t>
            </a:r>
            <a:r>
              <a:rPr lang="en-MY" sz="2400" dirty="0"/>
              <a:t>, </a:t>
            </a:r>
            <a:r>
              <a:rPr lang="en-MY" sz="2400" dirty="0" err="1"/>
              <a:t>kita</a:t>
            </a:r>
            <a:r>
              <a:rPr lang="en-MY" sz="2400" dirty="0"/>
              <a:t> </a:t>
            </a:r>
            <a:r>
              <a:rPr lang="en-MY" sz="2400" dirty="0" err="1"/>
              <a:t>dapat</a:t>
            </a:r>
            <a:r>
              <a:rPr lang="en-MY" sz="2400" dirty="0"/>
              <a:t> </a:t>
            </a:r>
            <a:r>
              <a:rPr lang="en-MY" sz="2400" dirty="0" err="1"/>
              <a:t>melihat</a:t>
            </a:r>
            <a:r>
              <a:rPr lang="en-MY" sz="2400" dirty="0"/>
              <a:t> </a:t>
            </a:r>
            <a:r>
              <a:rPr lang="en-MY" sz="2400" dirty="0" err="1"/>
              <a:t>bahawa</a:t>
            </a:r>
            <a:r>
              <a:rPr lang="en-MY" sz="2400" dirty="0"/>
              <a:t> </a:t>
            </a:r>
            <a:r>
              <a:rPr lang="en-MY" sz="2400" dirty="0" err="1"/>
              <a:t>setiap</a:t>
            </a:r>
            <a:r>
              <a:rPr lang="en-MY" sz="2400" dirty="0"/>
              <a:t> orang yang </a:t>
            </a:r>
            <a:r>
              <a:rPr lang="en-MY" sz="2400" dirty="0" err="1"/>
              <a:t>berjaya</a:t>
            </a:r>
            <a:r>
              <a:rPr lang="en-MY" sz="2400" dirty="0"/>
              <a:t> </a:t>
            </a:r>
            <a:r>
              <a:rPr lang="en-MY" sz="2400" dirty="0" err="1"/>
              <a:t>kebiasaannya</a:t>
            </a:r>
            <a:r>
              <a:rPr lang="en-MY" sz="2400" dirty="0"/>
              <a:t> </a:t>
            </a:r>
            <a:r>
              <a:rPr lang="en-MY" sz="2400" dirty="0" err="1"/>
              <a:t>akan</a:t>
            </a:r>
            <a:r>
              <a:rPr lang="en-MY" sz="2400" dirty="0"/>
              <a:t> </a:t>
            </a:r>
            <a:r>
              <a:rPr lang="en-MY" sz="2400" dirty="0" err="1"/>
              <a:t>mempunyai</a:t>
            </a:r>
            <a:r>
              <a:rPr lang="en-MY" sz="2400" dirty="0"/>
              <a:t> </a:t>
            </a:r>
            <a:r>
              <a:rPr lang="en-MY" sz="2400" dirty="0" err="1"/>
              <a:t>pengalaman</a:t>
            </a:r>
            <a:r>
              <a:rPr lang="en-MY" sz="2400" dirty="0"/>
              <a:t> </a:t>
            </a:r>
            <a:r>
              <a:rPr lang="en-MY" sz="2400" dirty="0" err="1"/>
              <a:t>pahit</a:t>
            </a:r>
            <a:r>
              <a:rPr lang="en-MY" sz="2400" dirty="0"/>
              <a:t> </a:t>
            </a:r>
            <a:r>
              <a:rPr lang="en-MY" sz="2400" dirty="0" err="1"/>
              <a:t>serta</a:t>
            </a:r>
            <a:r>
              <a:rPr lang="en-MY" sz="2400" dirty="0"/>
              <a:t> </a:t>
            </a:r>
            <a:r>
              <a:rPr lang="en-MY" sz="2400" dirty="0" err="1"/>
              <a:t>keperitan</a:t>
            </a:r>
            <a:r>
              <a:rPr lang="en-MY" sz="2400" dirty="0"/>
              <a:t> </a:t>
            </a:r>
            <a:r>
              <a:rPr lang="en-MY" sz="2400" dirty="0" err="1"/>
              <a:t>hidup</a:t>
            </a:r>
            <a:r>
              <a:rPr lang="en-MY" sz="2400" dirty="0"/>
              <a:t> </a:t>
            </a:r>
            <a:r>
              <a:rPr lang="en-MY" sz="2400" dirty="0" err="1"/>
              <a:t>untuk</a:t>
            </a:r>
            <a:r>
              <a:rPr lang="en-MY" sz="2400" dirty="0"/>
              <a:t> </a:t>
            </a:r>
            <a:r>
              <a:rPr lang="en-MY" sz="2400" dirty="0" err="1"/>
              <a:t>memperolehi</a:t>
            </a:r>
            <a:r>
              <a:rPr lang="en-MY" sz="2400" dirty="0"/>
              <a:t> </a:t>
            </a:r>
            <a:r>
              <a:rPr lang="en-MY" sz="2400" dirty="0" err="1"/>
              <a:t>kepercayaan</a:t>
            </a:r>
            <a:r>
              <a:rPr lang="en-MY" sz="2400" dirty="0"/>
              <a:t> </a:t>
            </a:r>
            <a:r>
              <a:rPr lang="en-MY" sz="2400" dirty="0" err="1"/>
              <a:t>daripada</a:t>
            </a:r>
            <a:r>
              <a:rPr lang="en-MY" sz="2400" dirty="0"/>
              <a:t> </a:t>
            </a:r>
            <a:r>
              <a:rPr lang="en-MY" sz="2400" dirty="0" err="1"/>
              <a:t>pelbagai</a:t>
            </a:r>
            <a:r>
              <a:rPr lang="en-MY" sz="2400" dirty="0"/>
              <a:t> </a:t>
            </a:r>
            <a:r>
              <a:rPr lang="en-MY" sz="2400" dirty="0" err="1"/>
              <a:t>pihak</a:t>
            </a:r>
            <a:r>
              <a:rPr lang="en-MY" sz="2400" dirty="0"/>
              <a:t>. </a:t>
            </a:r>
            <a:r>
              <a:rPr lang="en-MY" sz="2400" dirty="0" err="1"/>
              <a:t>Usahawan</a:t>
            </a:r>
            <a:r>
              <a:rPr lang="en-MY" sz="2400" dirty="0"/>
              <a:t> Berjaya </a:t>
            </a:r>
            <a:r>
              <a:rPr lang="en-MY" sz="2400" dirty="0" err="1"/>
              <a:t>seperti</a:t>
            </a:r>
            <a:r>
              <a:rPr lang="en-MY" sz="2400" dirty="0"/>
              <a:t> Ananda Krishnan </a:t>
            </a:r>
            <a:r>
              <a:rPr lang="en-MY" sz="2400" dirty="0" err="1"/>
              <a:t>mempunyai</a:t>
            </a:r>
            <a:r>
              <a:rPr lang="en-MY" sz="2400" dirty="0"/>
              <a:t> </a:t>
            </a:r>
            <a:r>
              <a:rPr lang="en-MY" sz="2400" dirty="0" err="1"/>
              <a:t>ciri-ciri</a:t>
            </a:r>
            <a:r>
              <a:rPr lang="en-MY" sz="2400" dirty="0"/>
              <a:t> </a:t>
            </a:r>
            <a:r>
              <a:rPr lang="en-MY" sz="2400" dirty="0" err="1"/>
              <a:t>berwawasan</a:t>
            </a:r>
            <a:r>
              <a:rPr lang="en-MY" sz="2400" dirty="0"/>
              <a:t>, </a:t>
            </a:r>
            <a:r>
              <a:rPr lang="en-MY" sz="2400" dirty="0" err="1"/>
              <a:t>proaktif</a:t>
            </a:r>
            <a:r>
              <a:rPr lang="en-MY" sz="2400" dirty="0"/>
              <a:t>, </a:t>
            </a:r>
            <a:r>
              <a:rPr lang="en-MY" sz="2400" dirty="0" err="1"/>
              <a:t>bijak</a:t>
            </a:r>
            <a:r>
              <a:rPr lang="en-MY" sz="2400" dirty="0"/>
              <a:t> </a:t>
            </a:r>
            <a:r>
              <a:rPr lang="en-MY" sz="2400" dirty="0" err="1"/>
              <a:t>dalam</a:t>
            </a:r>
            <a:r>
              <a:rPr lang="en-MY" sz="2400" dirty="0"/>
              <a:t> </a:t>
            </a:r>
            <a:r>
              <a:rPr lang="en-MY" sz="2400" dirty="0" err="1"/>
              <a:t>melakukan</a:t>
            </a:r>
            <a:r>
              <a:rPr lang="en-MY" sz="2400" dirty="0"/>
              <a:t> </a:t>
            </a:r>
            <a:r>
              <a:rPr lang="en-MY" sz="2400" dirty="0" err="1"/>
              <a:t>pemerhatian</a:t>
            </a:r>
            <a:r>
              <a:rPr lang="en-MY" sz="2400" dirty="0"/>
              <a:t> </a:t>
            </a:r>
            <a:r>
              <a:rPr lang="en-MY" sz="2400" dirty="0" err="1"/>
              <a:t>terhadap</a:t>
            </a:r>
            <a:r>
              <a:rPr lang="en-MY" sz="2400" dirty="0"/>
              <a:t> </a:t>
            </a:r>
            <a:r>
              <a:rPr lang="en-MY" sz="2400" dirty="0" err="1"/>
              <a:t>permintaan</a:t>
            </a:r>
            <a:r>
              <a:rPr lang="en-MY" sz="2400" dirty="0"/>
              <a:t> </a:t>
            </a:r>
            <a:r>
              <a:rPr lang="en-MY" sz="2400" dirty="0" err="1"/>
              <a:t>ke</a:t>
            </a:r>
            <a:r>
              <a:rPr lang="en-MY" sz="2400" dirty="0"/>
              <a:t> </a:t>
            </a:r>
            <a:r>
              <a:rPr lang="en-MY" sz="2400" dirty="0" err="1"/>
              <a:t>arah</a:t>
            </a:r>
            <a:r>
              <a:rPr lang="en-MY" sz="2400" dirty="0"/>
              <a:t> </a:t>
            </a:r>
            <a:r>
              <a:rPr lang="en-MY" sz="2400" dirty="0" err="1"/>
              <a:t>pemodenan</a:t>
            </a:r>
            <a:r>
              <a:rPr lang="en-MY" sz="2400" dirty="0"/>
              <a:t> zaman.</a:t>
            </a:r>
            <a:endParaRPr lang="en-MY" sz="2400" dirty="0"/>
          </a:p>
          <a:p>
            <a:pPr marL="0" indent="0" algn="just">
              <a:buNone/>
            </a:pPr>
            <a:r>
              <a:rPr lang="en-MY" sz="2400" dirty="0"/>
              <a:t>	Ananda Krishnan </a:t>
            </a:r>
            <a:r>
              <a:rPr lang="en-MY" sz="2400" dirty="0" err="1"/>
              <a:t>menggunakan</a:t>
            </a:r>
            <a:r>
              <a:rPr lang="en-MY" sz="2400" dirty="0"/>
              <a:t> </a:t>
            </a:r>
            <a:r>
              <a:rPr lang="en-MY" sz="2400" dirty="0" err="1"/>
              <a:t>kegagalan</a:t>
            </a:r>
            <a:r>
              <a:rPr lang="en-MY" sz="2400" dirty="0"/>
              <a:t> </a:t>
            </a:r>
            <a:r>
              <a:rPr lang="en-MY" sz="2400" dirty="0" err="1"/>
              <a:t>beliau</a:t>
            </a:r>
            <a:r>
              <a:rPr lang="en-MY" sz="2400" dirty="0"/>
              <a:t> </a:t>
            </a:r>
            <a:r>
              <a:rPr lang="en-MY" sz="2400" dirty="0" err="1"/>
              <a:t>sebagai</a:t>
            </a:r>
            <a:r>
              <a:rPr lang="en-MY" sz="2400" dirty="0"/>
              <a:t> </a:t>
            </a:r>
            <a:r>
              <a:rPr lang="en-MY" sz="2400" dirty="0" err="1"/>
              <a:t>batu</a:t>
            </a:r>
            <a:r>
              <a:rPr lang="en-MY" sz="2400" dirty="0"/>
              <a:t> </a:t>
            </a:r>
            <a:r>
              <a:rPr lang="en-MY" sz="2400" dirty="0" err="1"/>
              <a:t>loncatan</a:t>
            </a:r>
            <a:r>
              <a:rPr lang="en-MY" sz="2400" dirty="0"/>
              <a:t> </a:t>
            </a:r>
            <a:r>
              <a:rPr lang="en-MY" sz="2400" dirty="0" err="1"/>
              <a:t>dalam</a:t>
            </a:r>
            <a:r>
              <a:rPr lang="en-MY" sz="2400" dirty="0"/>
              <a:t> </a:t>
            </a:r>
            <a:r>
              <a:rPr lang="en-MY" sz="2400" dirty="0" err="1"/>
              <a:t>memberi</a:t>
            </a:r>
            <a:r>
              <a:rPr lang="en-MY" sz="2400" dirty="0"/>
              <a:t> </a:t>
            </a:r>
            <a:r>
              <a:rPr lang="en-MY" sz="2400" dirty="0" err="1"/>
              <a:t>pengajaran</a:t>
            </a:r>
            <a:r>
              <a:rPr lang="en-MY" sz="2400" dirty="0"/>
              <a:t> dan </a:t>
            </a:r>
            <a:r>
              <a:rPr lang="en-MY" sz="2400" dirty="0" err="1"/>
              <a:t>pembelajaran</a:t>
            </a:r>
            <a:r>
              <a:rPr lang="en-MY" sz="2400" dirty="0"/>
              <a:t> </a:t>
            </a:r>
            <a:r>
              <a:rPr lang="en-MY" sz="2400" dirty="0" err="1"/>
              <a:t>untuk</a:t>
            </a:r>
            <a:r>
              <a:rPr lang="en-MY" sz="2400" dirty="0"/>
              <a:t> </a:t>
            </a:r>
            <a:r>
              <a:rPr lang="en-MY" sz="2400" dirty="0" err="1"/>
              <a:t>terus</a:t>
            </a:r>
            <a:r>
              <a:rPr lang="en-MY" sz="2400" dirty="0"/>
              <a:t> </a:t>
            </a:r>
            <a:r>
              <a:rPr lang="en-MY" sz="2400" dirty="0" err="1"/>
              <a:t>menjdi</a:t>
            </a:r>
            <a:r>
              <a:rPr lang="en-MY" sz="2400" dirty="0"/>
              <a:t> </a:t>
            </a:r>
            <a:r>
              <a:rPr lang="en-MY" sz="2400" dirty="0" err="1"/>
              <a:t>lebih</a:t>
            </a:r>
            <a:r>
              <a:rPr lang="en-MY" sz="2400" dirty="0"/>
              <a:t> </a:t>
            </a:r>
            <a:r>
              <a:rPr lang="en-MY" sz="2400" dirty="0" err="1"/>
              <a:t>baik</a:t>
            </a:r>
            <a:r>
              <a:rPr lang="en-MY" sz="2400" dirty="0"/>
              <a:t> dan </a:t>
            </a:r>
            <a:r>
              <a:rPr lang="en-MY" sz="2400" dirty="0" err="1"/>
              <a:t>memberi</a:t>
            </a:r>
            <a:r>
              <a:rPr lang="en-MY" sz="2400" dirty="0"/>
              <a:t> </a:t>
            </a:r>
            <a:r>
              <a:rPr lang="en-MY" sz="2400" dirty="0" err="1"/>
              <a:t>sesuatu</a:t>
            </a:r>
            <a:r>
              <a:rPr lang="en-MY" sz="2400" dirty="0"/>
              <a:t> </a:t>
            </a:r>
            <a:r>
              <a:rPr lang="en-MY" sz="2400" dirty="0" err="1"/>
              <a:t>hasil</a:t>
            </a:r>
            <a:r>
              <a:rPr lang="en-MY" sz="2400" dirty="0"/>
              <a:t> yang </a:t>
            </a:r>
            <a:r>
              <a:rPr lang="en-MY" sz="2400" dirty="0" err="1"/>
              <a:t>berganda</a:t>
            </a:r>
            <a:r>
              <a:rPr lang="en-MY" sz="2400" dirty="0"/>
              <a:t>. Hal </a:t>
            </a:r>
            <a:r>
              <a:rPr lang="en-MY" sz="2400" dirty="0" err="1"/>
              <a:t>inilah</a:t>
            </a:r>
            <a:r>
              <a:rPr lang="en-MY" sz="2400" dirty="0"/>
              <a:t> yang </a:t>
            </a:r>
            <a:r>
              <a:rPr lang="en-MY" sz="2400" dirty="0" err="1"/>
              <a:t>dinamakan</a:t>
            </a:r>
            <a:r>
              <a:rPr lang="en-MY" sz="2400" dirty="0"/>
              <a:t> </a:t>
            </a:r>
            <a:r>
              <a:rPr lang="en-MY" sz="2400" dirty="0" err="1"/>
              <a:t>sebagai</a:t>
            </a:r>
            <a:r>
              <a:rPr lang="en-MY" sz="2400" dirty="0"/>
              <a:t> </a:t>
            </a:r>
            <a:r>
              <a:rPr lang="en-MY" sz="2400" dirty="0" err="1"/>
              <a:t>pemikiran</a:t>
            </a:r>
            <a:r>
              <a:rPr lang="en-MY" sz="2400" dirty="0"/>
              <a:t> </a:t>
            </a:r>
            <a:r>
              <a:rPr lang="en-MY" sz="2400" dirty="0" err="1"/>
              <a:t>dinamika</a:t>
            </a:r>
            <a:r>
              <a:rPr lang="en-MY" sz="2400" dirty="0"/>
              <a:t> </a:t>
            </a:r>
            <a:r>
              <a:rPr lang="en-MY" sz="2400" dirty="0" err="1"/>
              <a:t>iaitu</a:t>
            </a:r>
            <a:r>
              <a:rPr lang="en-MY" sz="2400" dirty="0"/>
              <a:t> </a:t>
            </a:r>
            <a:r>
              <a:rPr lang="en-MY" sz="2400" dirty="0" err="1"/>
              <a:t>memikirkan</a:t>
            </a:r>
            <a:r>
              <a:rPr lang="en-MY" sz="2400" dirty="0"/>
              <a:t> </a:t>
            </a:r>
            <a:r>
              <a:rPr lang="en-MY" sz="2400" dirty="0" err="1"/>
              <a:t>sesuatu</a:t>
            </a:r>
            <a:r>
              <a:rPr lang="en-MY" sz="2400" dirty="0"/>
              <a:t> yang </a:t>
            </a:r>
            <a:r>
              <a:rPr lang="en-MY" sz="2400" dirty="0" err="1"/>
              <a:t>lebih</a:t>
            </a:r>
            <a:r>
              <a:rPr lang="en-MY" sz="2400" dirty="0"/>
              <a:t> </a:t>
            </a:r>
            <a:r>
              <a:rPr lang="en-MY" sz="2400" dirty="0" err="1"/>
              <a:t>ke</a:t>
            </a:r>
            <a:r>
              <a:rPr lang="en-MY" sz="2400" dirty="0"/>
              <a:t> </a:t>
            </a:r>
            <a:r>
              <a:rPr lang="en-MY" sz="2400" dirty="0" err="1"/>
              <a:t>hadapan</a:t>
            </a:r>
            <a:r>
              <a:rPr lang="en-MY" sz="2400" dirty="0"/>
              <a:t> </a:t>
            </a:r>
            <a:r>
              <a:rPr lang="en-MY" sz="2400" dirty="0" err="1"/>
              <a:t>bagi</a:t>
            </a:r>
            <a:r>
              <a:rPr lang="en-MY" sz="2400" dirty="0"/>
              <a:t> </a:t>
            </a:r>
            <a:r>
              <a:rPr lang="en-MY" sz="2400" dirty="0" err="1"/>
              <a:t>membuat</a:t>
            </a:r>
            <a:r>
              <a:rPr lang="en-MY" sz="2400" dirty="0"/>
              <a:t> </a:t>
            </a:r>
            <a:r>
              <a:rPr lang="en-MY" sz="2400" dirty="0" err="1"/>
              <a:t>penambahbaikan</a:t>
            </a:r>
            <a:r>
              <a:rPr lang="en-MY" sz="2400" dirty="0"/>
              <a:t> </a:t>
            </a:r>
            <a:r>
              <a:rPr lang="en-MY" sz="2400" dirty="0" err="1"/>
              <a:t>terhadap</a:t>
            </a:r>
            <a:r>
              <a:rPr lang="en-MY" sz="2400" dirty="0"/>
              <a:t> </a:t>
            </a:r>
            <a:r>
              <a:rPr lang="en-MY" sz="2400" dirty="0" err="1"/>
              <a:t>produk</a:t>
            </a:r>
            <a:r>
              <a:rPr lang="en-MY" sz="2400" dirty="0"/>
              <a:t> </a:t>
            </a:r>
            <a:r>
              <a:rPr lang="en-MY" sz="2400" dirty="0" err="1"/>
              <a:t>telekomunikasi</a:t>
            </a:r>
            <a:r>
              <a:rPr lang="en-MY" sz="2400" dirty="0"/>
              <a:t> </a:t>
            </a:r>
            <a:r>
              <a:rPr lang="en-MY" sz="2400" dirty="0" err="1"/>
              <a:t>beliau</a:t>
            </a:r>
            <a:r>
              <a:rPr lang="en-MY" sz="2400" dirty="0"/>
              <a:t> agar </a:t>
            </a:r>
            <a:r>
              <a:rPr lang="en-MY" sz="2400" dirty="0" err="1"/>
              <a:t>terus</a:t>
            </a:r>
            <a:r>
              <a:rPr lang="en-MY" sz="2400" dirty="0"/>
              <a:t> </a:t>
            </a:r>
            <a:r>
              <a:rPr lang="en-MY" sz="2400" dirty="0" err="1"/>
              <a:t>laris</a:t>
            </a:r>
            <a:r>
              <a:rPr lang="en-MY" sz="2400" dirty="0"/>
              <a:t> di </a:t>
            </a:r>
            <a:r>
              <a:rPr lang="en-MY" sz="2400" dirty="0" err="1"/>
              <a:t>pasaran</a:t>
            </a:r>
            <a:r>
              <a:rPr lang="en-MY" sz="2400" dirty="0"/>
              <a:t> dan </a:t>
            </a:r>
            <a:r>
              <a:rPr lang="en-MY" sz="2400" dirty="0" err="1"/>
              <a:t>mampu</a:t>
            </a:r>
            <a:r>
              <a:rPr lang="en-MY" sz="2400" dirty="0"/>
              <a:t> </a:t>
            </a:r>
            <a:r>
              <a:rPr lang="en-MY" sz="2400" dirty="0" err="1"/>
              <a:t>memenuhi</a:t>
            </a:r>
            <a:r>
              <a:rPr lang="en-MY" sz="2400" dirty="0"/>
              <a:t> </a:t>
            </a:r>
            <a:r>
              <a:rPr lang="en-MY" sz="2400" dirty="0" err="1"/>
              <a:t>jutaan</a:t>
            </a:r>
            <a:r>
              <a:rPr lang="en-MY" sz="2400" dirty="0"/>
              <a:t> </a:t>
            </a:r>
            <a:r>
              <a:rPr lang="en-MY" sz="2400" dirty="0" err="1"/>
              <a:t>prmintaan</a:t>
            </a:r>
            <a:r>
              <a:rPr lang="en-MY" sz="2400" dirty="0"/>
              <a:t> </a:t>
            </a:r>
            <a:r>
              <a:rPr lang="en-MY" sz="2400" dirty="0" err="1"/>
              <a:t>pelanggan</a:t>
            </a:r>
            <a:r>
              <a:rPr lang="en-MY" sz="2400" dirty="0"/>
              <a:t> </a:t>
            </a:r>
            <a:r>
              <a:rPr lang="en-MY" sz="2400" dirty="0" err="1"/>
              <a:t>beliau</a:t>
            </a:r>
            <a:r>
              <a:rPr lang="en-MY" sz="2400" dirty="0"/>
              <a:t>. </a:t>
            </a:r>
            <a:r>
              <a:rPr lang="en-MY" sz="2400" dirty="0" err="1"/>
              <a:t>Pemikiran</a:t>
            </a:r>
            <a:r>
              <a:rPr lang="en-MY" sz="2400" dirty="0"/>
              <a:t> yang </a:t>
            </a:r>
            <a:r>
              <a:rPr lang="en-MY" sz="2400" dirty="0" err="1"/>
              <a:t>dinamik</a:t>
            </a:r>
            <a:r>
              <a:rPr lang="en-MY" sz="2400" dirty="0"/>
              <a:t> juga </a:t>
            </a:r>
            <a:r>
              <a:rPr lang="en-MY" sz="2400" dirty="0" err="1"/>
              <a:t>dapat</a:t>
            </a:r>
            <a:r>
              <a:rPr lang="en-MY" sz="2400" dirty="0"/>
              <a:t> </a:t>
            </a:r>
            <a:r>
              <a:rPr lang="en-MY" sz="2400" dirty="0" err="1"/>
              <a:t>mengelakkan</a:t>
            </a:r>
            <a:r>
              <a:rPr lang="en-MY" sz="2400" dirty="0"/>
              <a:t> </a:t>
            </a:r>
            <a:r>
              <a:rPr lang="en-MY" sz="2400" dirty="0" err="1"/>
              <a:t>beliau</a:t>
            </a:r>
            <a:r>
              <a:rPr lang="en-MY" sz="2400" dirty="0"/>
              <a:t> </a:t>
            </a:r>
            <a:r>
              <a:rPr lang="en-MY" sz="2400" dirty="0" err="1"/>
              <a:t>daripada</a:t>
            </a:r>
            <a:r>
              <a:rPr lang="en-MY" sz="2400" dirty="0"/>
              <a:t> </a:t>
            </a:r>
            <a:r>
              <a:rPr lang="en-MY" sz="2400" dirty="0" err="1"/>
              <a:t>terus</a:t>
            </a:r>
            <a:r>
              <a:rPr lang="en-MY" sz="2400" dirty="0"/>
              <a:t> </a:t>
            </a:r>
            <a:r>
              <a:rPr lang="en-MY" sz="2400" dirty="0" err="1"/>
              <a:t>jatuh</a:t>
            </a:r>
            <a:r>
              <a:rPr lang="en-MY" sz="2400" dirty="0"/>
              <a:t> </a:t>
            </a:r>
            <a:r>
              <a:rPr lang="en-MY" sz="2400" dirty="0" err="1"/>
              <a:t>merudum</a:t>
            </a:r>
            <a:r>
              <a:rPr lang="en-MY" sz="2400" dirty="0"/>
              <a:t>. </a:t>
            </a:r>
            <a:r>
              <a:rPr lang="en-MY" sz="2400" dirty="0" err="1"/>
              <a:t>Kebenarannya</a:t>
            </a:r>
            <a:r>
              <a:rPr lang="en-MY" sz="2400" dirty="0"/>
              <a:t>, </a:t>
            </a:r>
            <a:r>
              <a:rPr lang="en-MY" sz="2400" dirty="0" err="1"/>
              <a:t>usahawan</a:t>
            </a:r>
            <a:r>
              <a:rPr lang="en-MY" sz="2400" dirty="0"/>
              <a:t> </a:t>
            </a:r>
            <a:r>
              <a:rPr lang="en-MY" sz="2400" dirty="0" err="1"/>
              <a:t>dinamik</a:t>
            </a:r>
            <a:r>
              <a:rPr lang="en-MY" sz="2400" dirty="0"/>
              <a:t> </a:t>
            </a:r>
            <a:r>
              <a:rPr lang="en-MY" sz="2400" dirty="0" err="1"/>
              <a:t>inilah</a:t>
            </a:r>
            <a:r>
              <a:rPr lang="en-MY" sz="2400" dirty="0"/>
              <a:t> yang </a:t>
            </a:r>
            <a:r>
              <a:rPr lang="en-MY" sz="2400" dirty="0" err="1"/>
              <a:t>menjadi</a:t>
            </a:r>
            <a:r>
              <a:rPr lang="en-MY" sz="2400" dirty="0"/>
              <a:t> </a:t>
            </a:r>
            <a:r>
              <a:rPr lang="en-MY" sz="2400" dirty="0" err="1"/>
              <a:t>pemacu</a:t>
            </a:r>
            <a:r>
              <a:rPr lang="en-MY" sz="2400" dirty="0"/>
              <a:t> </a:t>
            </a:r>
            <a:r>
              <a:rPr lang="en-MY" sz="2400" dirty="0" err="1"/>
              <a:t>ekonomi</a:t>
            </a:r>
            <a:r>
              <a:rPr lang="en-MY" sz="2400" dirty="0"/>
              <a:t> dan </a:t>
            </a:r>
            <a:r>
              <a:rPr lang="en-MY" sz="2400" dirty="0" err="1"/>
              <a:t>pelbagai</a:t>
            </a:r>
            <a:r>
              <a:rPr lang="en-MY" sz="2400" dirty="0"/>
              <a:t> </a:t>
            </a:r>
            <a:r>
              <a:rPr lang="en-MY" sz="2400" dirty="0" err="1"/>
              <a:t>lagi</a:t>
            </a:r>
            <a:r>
              <a:rPr lang="en-MY" sz="2400" dirty="0"/>
              <a:t> idea-idea </a:t>
            </a:r>
            <a:r>
              <a:rPr lang="en-MY" sz="2400" dirty="0" err="1"/>
              <a:t>kreatif</a:t>
            </a:r>
            <a:r>
              <a:rPr lang="en-MY" sz="2400" dirty="0"/>
              <a:t> yang </a:t>
            </a:r>
            <a:r>
              <a:rPr lang="en-MY" sz="2400" dirty="0" err="1"/>
              <a:t>bermula</a:t>
            </a:r>
            <a:r>
              <a:rPr lang="en-MY" sz="2400" dirty="0"/>
              <a:t> </a:t>
            </a:r>
            <a:r>
              <a:rPr lang="en-MY" sz="2400" dirty="0" err="1"/>
              <a:t>daripada</a:t>
            </a:r>
            <a:r>
              <a:rPr lang="en-MY" sz="2400" dirty="0"/>
              <a:t> </a:t>
            </a:r>
            <a:r>
              <a:rPr lang="en-MY" sz="2400" dirty="0" err="1"/>
              <a:t>usahawan</a:t>
            </a:r>
            <a:r>
              <a:rPr lang="en-MY" sz="2400" dirty="0"/>
              <a:t> yang </a:t>
            </a:r>
            <a:r>
              <a:rPr lang="en-MY" sz="2400" dirty="0" err="1"/>
              <a:t>bijak</a:t>
            </a:r>
            <a:r>
              <a:rPr lang="en-MY" sz="2400" dirty="0"/>
              <a:t> </a:t>
            </a:r>
            <a:r>
              <a:rPr lang="en-MY" sz="2400" dirty="0" err="1"/>
              <a:t>mengambil</a:t>
            </a:r>
            <a:r>
              <a:rPr lang="en-MY" sz="2400" dirty="0"/>
              <a:t> </a:t>
            </a:r>
            <a:r>
              <a:rPr lang="en-MY" sz="2400" dirty="0" err="1"/>
              <a:t>peluang</a:t>
            </a:r>
            <a:r>
              <a:rPr lang="en-MY" sz="2400" dirty="0"/>
              <a:t>.</a:t>
            </a:r>
            <a:endParaRPr lang="en-MY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2.0 SOROTAN LITERATURE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9199" y="2955236"/>
            <a:ext cx="2908178" cy="4379495"/>
          </a:xfrm>
        </p:spPr>
        <p:txBody>
          <a:bodyPr/>
          <a:lstStyle/>
          <a:p>
            <a:pPr marL="0" indent="0">
              <a:buNone/>
            </a:pPr>
            <a:r>
              <a:rPr lang="en-MY" dirty="0" err="1"/>
              <a:t>Individu</a:t>
            </a:r>
            <a:endParaRPr lang="en-MY" dirty="0"/>
          </a:p>
          <a:p>
            <a:r>
              <a:rPr lang="en-MY" dirty="0" err="1"/>
              <a:t>Kebolehan</a:t>
            </a:r>
            <a:r>
              <a:rPr lang="en-MY" dirty="0"/>
              <a:t> </a:t>
            </a:r>
            <a:r>
              <a:rPr lang="en-MY" dirty="0" err="1"/>
              <a:t>seseorang</a:t>
            </a:r>
            <a:r>
              <a:rPr lang="en-MY" dirty="0"/>
              <a:t> </a:t>
            </a:r>
            <a:r>
              <a:rPr lang="en-MY" dirty="0" err="1"/>
              <a:t>individu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melakukan</a:t>
            </a:r>
            <a:r>
              <a:rPr lang="en-MY" dirty="0"/>
              <a:t> </a:t>
            </a:r>
            <a:r>
              <a:rPr lang="en-MY" dirty="0" err="1"/>
              <a:t>transformasi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kemajuan</a:t>
            </a:r>
            <a:endParaRPr lang="en-MY" dirty="0"/>
          </a:p>
          <a:p>
            <a:r>
              <a:rPr lang="en-MY" dirty="0" err="1"/>
              <a:t>Mengikut</a:t>
            </a:r>
            <a:r>
              <a:rPr lang="en-MY" dirty="0"/>
              <a:t> </a:t>
            </a:r>
            <a:r>
              <a:rPr lang="en-MY" dirty="0" err="1"/>
              <a:t>pola</a:t>
            </a:r>
            <a:r>
              <a:rPr lang="en-MY" dirty="0"/>
              <a:t> </a:t>
            </a:r>
            <a:r>
              <a:rPr lang="en-MY" dirty="0" err="1"/>
              <a:t>perubahan</a:t>
            </a:r>
            <a:r>
              <a:rPr lang="en-MY" dirty="0"/>
              <a:t> </a:t>
            </a:r>
            <a:r>
              <a:rPr lang="en-MY" dirty="0" err="1"/>
              <a:t>keadaan</a:t>
            </a:r>
            <a:r>
              <a:rPr lang="en-MY" dirty="0"/>
              <a:t> </a:t>
            </a:r>
            <a:r>
              <a:rPr lang="en-MY" dirty="0" err="1"/>
              <a:t>semasa</a:t>
            </a:r>
            <a:r>
              <a:rPr lang="en-MY" dirty="0"/>
              <a:t> dan </a:t>
            </a:r>
            <a:r>
              <a:rPr lang="en-MY" dirty="0" err="1"/>
              <a:t>sekeliling</a:t>
            </a:r>
            <a:endParaRPr lang="en-MY" dirty="0"/>
          </a:p>
          <a:p>
            <a:pPr lvl="1">
              <a:buFont typeface="Wingdings" panose="05000000000000000000" pitchFamily="2" charset="2"/>
              <a:buChar char="Ø"/>
            </a:pPr>
            <a:endParaRPr lang="en-MY" dirty="0"/>
          </a:p>
        </p:txBody>
      </p:sp>
      <p:sp>
        <p:nvSpPr>
          <p:cNvPr id="6" name="Content Placeholder 2"/>
          <p:cNvSpPr txBox="1"/>
          <p:nvPr/>
        </p:nvSpPr>
        <p:spPr>
          <a:xfrm>
            <a:off x="4780395" y="3034748"/>
            <a:ext cx="2631209" cy="396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MY" dirty="0"/>
              <a:t>Masyarakat</a:t>
            </a:r>
            <a:endParaRPr lang="en-MY" dirty="0"/>
          </a:p>
          <a:p>
            <a:r>
              <a:rPr lang="en-MY" dirty="0" err="1"/>
              <a:t>Perubahan</a:t>
            </a:r>
            <a:r>
              <a:rPr lang="en-MY" dirty="0"/>
              <a:t> </a:t>
            </a:r>
            <a:r>
              <a:rPr lang="en-MY" dirty="0" err="1"/>
              <a:t>kegiatan</a:t>
            </a:r>
            <a:r>
              <a:rPr lang="en-MY" dirty="0"/>
              <a:t> </a:t>
            </a:r>
            <a:r>
              <a:rPr lang="en-MY" dirty="0" err="1"/>
              <a:t>seseorang</a:t>
            </a:r>
            <a:r>
              <a:rPr lang="en-MY" dirty="0"/>
              <a:t> </a:t>
            </a:r>
            <a:r>
              <a:rPr lang="en-MY" dirty="0" err="1"/>
              <a:t>individu</a:t>
            </a:r>
            <a:r>
              <a:rPr lang="en-MY" dirty="0"/>
              <a:t> di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sesuatu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yang </a:t>
            </a:r>
            <a:r>
              <a:rPr lang="en-MY" dirty="0" err="1"/>
              <a:t>berubah</a:t>
            </a:r>
            <a:r>
              <a:rPr lang="en-MY" dirty="0"/>
              <a:t> </a:t>
            </a:r>
            <a:endParaRPr lang="en-MY" dirty="0"/>
          </a:p>
          <a:p>
            <a:r>
              <a:rPr lang="en-MY" dirty="0" err="1"/>
              <a:t>Dipengaruhi</a:t>
            </a:r>
            <a:r>
              <a:rPr lang="en-MY" dirty="0"/>
              <a:t> oleh </a:t>
            </a:r>
            <a:r>
              <a:rPr lang="en-MY" dirty="0" err="1"/>
              <a:t>individu</a:t>
            </a:r>
            <a:r>
              <a:rPr lang="en-MY" dirty="0"/>
              <a:t> </a:t>
            </a:r>
            <a:r>
              <a:rPr lang="en-MY" dirty="0" err="1"/>
              <a:t>darpada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yang lain</a:t>
            </a:r>
            <a:endParaRPr lang="en-MY" dirty="0"/>
          </a:p>
          <a:p>
            <a:r>
              <a:rPr lang="en-MY" dirty="0" err="1"/>
              <a:t>Seterusnya</a:t>
            </a:r>
            <a:r>
              <a:rPr lang="en-MY" dirty="0"/>
              <a:t> </a:t>
            </a:r>
            <a:r>
              <a:rPr lang="en-MY" dirty="0" err="1"/>
              <a:t>membawa</a:t>
            </a:r>
            <a:r>
              <a:rPr lang="en-MY" dirty="0"/>
              <a:t> </a:t>
            </a:r>
            <a:r>
              <a:rPr lang="en-MY" dirty="0" err="1"/>
              <a:t>perubahan</a:t>
            </a:r>
            <a:r>
              <a:rPr lang="en-MY" dirty="0"/>
              <a:t>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seluruh</a:t>
            </a:r>
            <a:r>
              <a:rPr lang="en-MY" dirty="0"/>
              <a:t> </a:t>
            </a:r>
            <a:r>
              <a:rPr lang="en-MY" dirty="0" err="1"/>
              <a:t>kelompok</a:t>
            </a:r>
            <a:r>
              <a:rPr lang="en-MY" dirty="0"/>
              <a:t> </a:t>
            </a:r>
            <a:r>
              <a:rPr lang="en-MY" dirty="0" err="1"/>
              <a:t>individu</a:t>
            </a:r>
            <a:r>
              <a:rPr lang="en-MY" dirty="0"/>
              <a:t> </a:t>
            </a:r>
            <a:r>
              <a:rPr lang="en-MY" dirty="0" err="1"/>
              <a:t>tersebut</a:t>
            </a:r>
            <a:r>
              <a:rPr lang="en-MY" dirty="0"/>
              <a:t>.</a:t>
            </a:r>
            <a:endParaRPr lang="en-MY" dirty="0"/>
          </a:p>
          <a:p>
            <a:endParaRPr lang="en-MY" dirty="0"/>
          </a:p>
        </p:txBody>
      </p:sp>
      <p:sp>
        <p:nvSpPr>
          <p:cNvPr id="8" name="Content Placeholder 2"/>
          <p:cNvSpPr txBox="1"/>
          <p:nvPr/>
        </p:nvSpPr>
        <p:spPr>
          <a:xfrm>
            <a:off x="8573504" y="3034748"/>
            <a:ext cx="2631209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MY" dirty="0"/>
              <a:t>Negara</a:t>
            </a:r>
            <a:endParaRPr lang="en-MY" dirty="0"/>
          </a:p>
          <a:p>
            <a:r>
              <a:rPr lang="en-MY" dirty="0" err="1"/>
              <a:t>Pembaharuan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transformasi</a:t>
            </a:r>
            <a:r>
              <a:rPr lang="en-MY" dirty="0"/>
              <a:t> </a:t>
            </a:r>
            <a:r>
              <a:rPr lang="en-MY" dirty="0" err="1"/>
              <a:t>sesebuah</a:t>
            </a:r>
            <a:r>
              <a:rPr lang="en-MY" dirty="0"/>
              <a:t> negara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pengaruh</a:t>
            </a:r>
            <a:r>
              <a:rPr lang="en-MY" dirty="0"/>
              <a:t> </a:t>
            </a:r>
            <a:r>
              <a:rPr lang="en-MY" dirty="0" err="1"/>
              <a:t>luar</a:t>
            </a:r>
            <a:endParaRPr lang="en-MY" dirty="0"/>
          </a:p>
          <a:p>
            <a:r>
              <a:rPr lang="en-MY" dirty="0" err="1"/>
              <a:t>Interaksi</a:t>
            </a:r>
            <a:r>
              <a:rPr lang="en-MY" dirty="0"/>
              <a:t> yang </a:t>
            </a:r>
            <a:r>
              <a:rPr lang="en-MY" dirty="0" err="1"/>
              <a:t>dilakukan</a:t>
            </a:r>
            <a:r>
              <a:rPr lang="en-MY" dirty="0"/>
              <a:t> oleh </a:t>
            </a:r>
            <a:r>
              <a:rPr lang="en-MY" dirty="0" err="1"/>
              <a:t>dua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lebih</a:t>
            </a:r>
            <a:r>
              <a:rPr lang="en-MY" dirty="0"/>
              <a:t> negara 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1251678" y="1128451"/>
            <a:ext cx="106360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KONSEP DINAMIKA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/>
              <a:t>Lucy Mair (1965)</a:t>
            </a:r>
            <a:endParaRPr lang="en-MY" dirty="0"/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perkaitan</a:t>
            </a:r>
            <a:r>
              <a:rPr lang="en-MY" dirty="0"/>
              <a:t> yang </a:t>
            </a:r>
            <a:r>
              <a:rPr lang="en-MY" dirty="0" err="1"/>
              <a:t>saling</a:t>
            </a:r>
            <a:r>
              <a:rPr lang="en-MY" dirty="0"/>
              <a:t> </a:t>
            </a:r>
            <a:r>
              <a:rPr lang="en-MY" dirty="0" err="1"/>
              <a:t>berhubungan</a:t>
            </a:r>
            <a:r>
              <a:rPr lang="en-MY" dirty="0"/>
              <a:t> </a:t>
            </a:r>
            <a:r>
              <a:rPr lang="en-MY" dirty="0" err="1"/>
              <a:t>serta</a:t>
            </a:r>
            <a:r>
              <a:rPr lang="en-MY" dirty="0"/>
              <a:t>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mempengaruhi</a:t>
            </a:r>
            <a:r>
              <a:rPr lang="en-MY" dirty="0"/>
              <a:t> </a:t>
            </a:r>
            <a:r>
              <a:rPr lang="en-MY" dirty="0" err="1"/>
              <a:t>antara</a:t>
            </a:r>
            <a:r>
              <a:rPr lang="en-MY" dirty="0"/>
              <a:t> </a:t>
            </a:r>
            <a:r>
              <a:rPr lang="en-MY" dirty="0" err="1"/>
              <a:t>satu</a:t>
            </a:r>
            <a:r>
              <a:rPr lang="en-MY" dirty="0"/>
              <a:t> </a:t>
            </a:r>
            <a:r>
              <a:rPr lang="en-MY" dirty="0" err="1"/>
              <a:t>sama</a:t>
            </a:r>
            <a:r>
              <a:rPr lang="en-MY" dirty="0"/>
              <a:t> lain di </a:t>
            </a:r>
            <a:r>
              <a:rPr lang="en-MY" dirty="0" err="1"/>
              <a:t>dalam</a:t>
            </a:r>
            <a:endParaRPr lang="en-MY" dirty="0"/>
          </a:p>
          <a:p>
            <a:pPr lvl="2"/>
            <a:r>
              <a:rPr lang="en-MY" dirty="0" err="1"/>
              <a:t>unsur</a:t>
            </a:r>
            <a:r>
              <a:rPr lang="en-MY" dirty="0"/>
              <a:t> yang </a:t>
            </a:r>
            <a:r>
              <a:rPr lang="en-MY" dirty="0" err="1"/>
              <a:t>berkaitan</a:t>
            </a:r>
            <a:r>
              <a:rPr lang="en-MY" dirty="0"/>
              <a:t>.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/>
              <a:t>Satu </a:t>
            </a:r>
            <a:r>
              <a:rPr lang="en-MY" dirty="0" err="1"/>
              <a:t>tenaga</a:t>
            </a:r>
            <a:r>
              <a:rPr lang="en-MY" dirty="0"/>
              <a:t> </a:t>
            </a:r>
            <a:r>
              <a:rPr lang="en-MY" dirty="0" err="1"/>
              <a:t>kekuatan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kemampuan</a:t>
            </a:r>
            <a:r>
              <a:rPr lang="en-MY" dirty="0"/>
              <a:t> </a:t>
            </a:r>
            <a:r>
              <a:rPr lang="en-MY" dirty="0" err="1"/>
              <a:t>bergerak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sesuatu</a:t>
            </a:r>
            <a:r>
              <a:rPr lang="en-MY" dirty="0"/>
              <a:t> </a:t>
            </a:r>
            <a:r>
              <a:rPr lang="en-MY" dirty="0" err="1"/>
              <a:t>elemen</a:t>
            </a:r>
            <a:r>
              <a:rPr lang="en-MY" dirty="0"/>
              <a:t> di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sesebuah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dalam</a:t>
            </a:r>
            <a:endParaRPr lang="en-MY" dirty="0"/>
          </a:p>
          <a:p>
            <a:r>
              <a:rPr lang="en-MY" dirty="0" err="1"/>
              <a:t>menerima</a:t>
            </a:r>
            <a:r>
              <a:rPr lang="en-MY" dirty="0"/>
              <a:t> </a:t>
            </a:r>
            <a:r>
              <a:rPr lang="en-MY" dirty="0" err="1"/>
              <a:t>pola</a:t>
            </a:r>
            <a:r>
              <a:rPr lang="en-MY" dirty="0"/>
              <a:t> </a:t>
            </a:r>
            <a:r>
              <a:rPr lang="en-MY" dirty="0" err="1"/>
              <a:t>perubahan</a:t>
            </a:r>
            <a:r>
              <a:rPr lang="en-MY" dirty="0"/>
              <a:t> yang </a:t>
            </a:r>
            <a:r>
              <a:rPr lang="en-MY" dirty="0" err="1"/>
              <a:t>berlaku</a:t>
            </a:r>
            <a:r>
              <a:rPr lang="en-MY" dirty="0"/>
              <a:t> di </a:t>
            </a:r>
            <a:r>
              <a:rPr lang="en-MY" dirty="0" err="1"/>
              <a:t>sekeliling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sekitar</a:t>
            </a:r>
            <a:r>
              <a:rPr lang="en-MY" dirty="0"/>
              <a:t> </a:t>
            </a:r>
            <a:r>
              <a:rPr lang="en-MY" dirty="0" err="1"/>
              <a:t>mereka</a:t>
            </a:r>
            <a:r>
              <a:rPr lang="en-MY" dirty="0"/>
              <a:t>.</a:t>
            </a:r>
            <a:endParaRPr lang="en-MY" dirty="0"/>
          </a:p>
          <a:p>
            <a:pPr lvl="2"/>
            <a:endParaRPr lang="en-MY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00539" y="2928731"/>
            <a:ext cx="107673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SOROTAN LITERATURE….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537252"/>
            <a:ext cx="10178322" cy="5194852"/>
          </a:xfrm>
        </p:spPr>
        <p:txBody>
          <a:bodyPr/>
          <a:lstStyle/>
          <a:p>
            <a:pPr marL="0" indent="0">
              <a:buNone/>
            </a:pPr>
            <a:r>
              <a:rPr lang="en-MY" dirty="0" err="1"/>
              <a:t>Dinamika</a:t>
            </a:r>
            <a:r>
              <a:rPr lang="en-MY" dirty="0"/>
              <a:t> Maxis :-</a:t>
            </a:r>
            <a:endParaRPr lang="en-MY" dirty="0"/>
          </a:p>
          <a:p>
            <a:pPr marL="0" indent="0">
              <a:buNone/>
            </a:pPr>
            <a:endParaRPr lang="en-MY" dirty="0"/>
          </a:p>
          <a:p>
            <a:r>
              <a:rPr lang="en-MY" dirty="0" err="1"/>
              <a:t>Satelit</a:t>
            </a:r>
            <a:r>
              <a:rPr lang="en-MY" dirty="0"/>
              <a:t> MEASAT (1996)	</a:t>
            </a:r>
            <a:endParaRPr lang="en-MY" dirty="0"/>
          </a:p>
          <a:p>
            <a:r>
              <a:rPr lang="ms-MY" dirty="0"/>
              <a:t>Menawarkan perkhidmatan telekomunikasi kepada rantau Asia</a:t>
            </a:r>
            <a:endParaRPr lang="ms-MY" dirty="0"/>
          </a:p>
          <a:p>
            <a:r>
              <a:rPr lang="en-MY" dirty="0"/>
              <a:t>Hotlink (19 </a:t>
            </a:r>
            <a:r>
              <a:rPr lang="en-MY" dirty="0" err="1"/>
              <a:t>Oktober</a:t>
            </a:r>
            <a:r>
              <a:rPr lang="en-MY" dirty="0"/>
              <a:t> 1999)</a:t>
            </a:r>
            <a:endParaRPr lang="en-MY" dirty="0"/>
          </a:p>
          <a:p>
            <a:r>
              <a:rPr lang="en-MY" dirty="0" err="1"/>
              <a:t>Timecel</a:t>
            </a:r>
            <a:r>
              <a:rPr lang="en-MY" dirty="0"/>
              <a:t> (2002)</a:t>
            </a:r>
            <a:endParaRPr lang="en-MY" dirty="0"/>
          </a:p>
          <a:p>
            <a:r>
              <a:rPr lang="en-MY" dirty="0" err="1"/>
              <a:t>Perkhidmatan</a:t>
            </a:r>
            <a:r>
              <a:rPr lang="en-MY" dirty="0"/>
              <a:t> 3G ( 1 </a:t>
            </a:r>
            <a:r>
              <a:rPr lang="en-MY" dirty="0" err="1"/>
              <a:t>Julai</a:t>
            </a:r>
            <a:r>
              <a:rPr lang="en-MY" dirty="0"/>
              <a:t> 2005)</a:t>
            </a:r>
            <a:endParaRPr lang="en-MY" dirty="0"/>
          </a:p>
          <a:p>
            <a:r>
              <a:rPr lang="en-MY" dirty="0" err="1"/>
              <a:t>Melancarkan</a:t>
            </a:r>
            <a:r>
              <a:rPr lang="en-MY" dirty="0"/>
              <a:t> 3.5G (2006)</a:t>
            </a:r>
            <a:endParaRPr lang="en-MY" dirty="0"/>
          </a:p>
          <a:p>
            <a:r>
              <a:rPr lang="en-MY" dirty="0" err="1"/>
              <a:t>MaxisOne</a:t>
            </a:r>
            <a:r>
              <a:rPr lang="en-MY" dirty="0"/>
              <a:t> Home </a:t>
            </a:r>
            <a:r>
              <a:rPr lang="en-MY" dirty="0" err="1"/>
              <a:t>Fiber</a:t>
            </a:r>
            <a:r>
              <a:rPr lang="en-MY" dirty="0"/>
              <a:t>  &amp; </a:t>
            </a:r>
            <a:r>
              <a:rPr lang="en-MY" dirty="0" err="1"/>
              <a:t>MaxisOne</a:t>
            </a:r>
            <a:r>
              <a:rPr lang="en-MY" dirty="0"/>
              <a:t> Business </a:t>
            </a:r>
            <a:r>
              <a:rPr lang="en-MY" dirty="0" err="1"/>
              <a:t>Fiber</a:t>
            </a:r>
            <a:r>
              <a:rPr lang="en-MY" dirty="0"/>
              <a:t> ( 31 Mac 2011)</a:t>
            </a:r>
            <a:endParaRPr lang="en-MY" dirty="0"/>
          </a:p>
          <a:p>
            <a:r>
              <a:rPr lang="en-MY" dirty="0"/>
              <a:t>Maxis E-books ( 16 April 2011)</a:t>
            </a:r>
            <a:endParaRPr lang="en-MY" dirty="0"/>
          </a:p>
          <a:p>
            <a:r>
              <a:rPr lang="en-MY" dirty="0"/>
              <a:t>Internet </a:t>
            </a:r>
            <a:r>
              <a:rPr lang="en-MY" dirty="0" err="1"/>
              <a:t>Asas</a:t>
            </a:r>
            <a:r>
              <a:rPr lang="en-MY" dirty="0"/>
              <a:t> </a:t>
            </a:r>
            <a:r>
              <a:rPr lang="en-MY" dirty="0" err="1"/>
              <a:t>Percuma</a:t>
            </a:r>
            <a:r>
              <a:rPr lang="en-MY" dirty="0"/>
              <a:t> ( September 2013)</a:t>
            </a:r>
            <a:endParaRPr lang="en-MY" dirty="0"/>
          </a:p>
          <a:p>
            <a:r>
              <a:rPr lang="ms-MY" dirty="0"/>
              <a:t>Narrowband-Internet of Things (NB-IoT)</a:t>
            </a:r>
            <a:endParaRPr lang="en-MY" dirty="0"/>
          </a:p>
          <a:p>
            <a:endParaRPr lang="en-MY" dirty="0"/>
          </a:p>
          <a:p>
            <a:endParaRPr lang="en-MY" dirty="0"/>
          </a:p>
          <a:p>
            <a:pPr lvl="1">
              <a:buFont typeface="Wingdings" panose="05000000000000000000" pitchFamily="2" charset="2"/>
              <a:buChar char="Ø"/>
            </a:pPr>
            <a:endParaRPr lang="en-M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3.0 KAEDAH KAJIAN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600201"/>
            <a:ext cx="10178322" cy="3593591"/>
          </a:xfrm>
        </p:spPr>
        <p:txBody>
          <a:bodyPr/>
          <a:lstStyle/>
          <a:p>
            <a:pPr marL="0" indent="0" algn="just">
              <a:buNone/>
            </a:pPr>
            <a:r>
              <a:rPr lang="en-MY" dirty="0"/>
              <a:t>	</a:t>
            </a:r>
            <a:r>
              <a:rPr lang="en-MY" sz="2400" dirty="0" err="1"/>
              <a:t>Kaedah</a:t>
            </a:r>
            <a:r>
              <a:rPr lang="en-MY" sz="2400" dirty="0"/>
              <a:t> </a:t>
            </a:r>
            <a:r>
              <a:rPr lang="en-MY" sz="2400" dirty="0" err="1"/>
              <a:t>kajian</a:t>
            </a:r>
            <a:r>
              <a:rPr lang="en-MY" sz="2400" dirty="0"/>
              <a:t> yang </a:t>
            </a:r>
            <a:r>
              <a:rPr lang="en-MY" sz="2400" dirty="0" err="1"/>
              <a:t>sistematik</a:t>
            </a:r>
            <a:r>
              <a:rPr lang="en-MY" sz="2400" dirty="0"/>
              <a:t> </a:t>
            </a:r>
            <a:r>
              <a:rPr lang="en-MY" sz="2400" dirty="0" err="1"/>
              <a:t>amatlah</a:t>
            </a:r>
            <a:r>
              <a:rPr lang="en-MY" sz="2400" dirty="0"/>
              <a:t> </a:t>
            </a:r>
            <a:r>
              <a:rPr lang="en-MY" sz="2400" dirty="0" err="1"/>
              <a:t>diperlukan</a:t>
            </a:r>
            <a:r>
              <a:rPr lang="en-MY" sz="2400" dirty="0"/>
              <a:t> </a:t>
            </a:r>
            <a:r>
              <a:rPr lang="en-MY" sz="2400" dirty="0" err="1"/>
              <a:t>untuk</a:t>
            </a:r>
            <a:r>
              <a:rPr lang="en-MY" sz="2400" dirty="0"/>
              <a:t> </a:t>
            </a:r>
            <a:r>
              <a:rPr lang="en-MY" sz="2400" dirty="0" err="1"/>
              <a:t>pengumpulan</a:t>
            </a:r>
            <a:r>
              <a:rPr lang="en-MY" sz="2400" dirty="0"/>
              <a:t> data kerana </a:t>
            </a:r>
            <a:r>
              <a:rPr lang="en-MY" sz="2400" dirty="0" err="1"/>
              <a:t>ia</a:t>
            </a:r>
            <a:r>
              <a:rPr lang="en-MY" sz="2400" dirty="0"/>
              <a:t> </a:t>
            </a:r>
            <a:r>
              <a:rPr lang="en-MY" sz="2400" dirty="0" err="1"/>
              <a:t>boleh</a:t>
            </a:r>
            <a:r>
              <a:rPr lang="en-MY" sz="2400" dirty="0"/>
              <a:t> </a:t>
            </a:r>
            <a:r>
              <a:rPr lang="en-MY" sz="2400" dirty="0" err="1"/>
              <a:t>membawa</a:t>
            </a:r>
            <a:r>
              <a:rPr lang="en-MY" sz="2400" dirty="0"/>
              <a:t> </a:t>
            </a:r>
            <a:r>
              <a:rPr lang="en-MY" sz="2400" dirty="0" err="1"/>
              <a:t>kepada</a:t>
            </a:r>
            <a:r>
              <a:rPr lang="en-MY" sz="2400" dirty="0"/>
              <a:t> </a:t>
            </a:r>
            <a:r>
              <a:rPr lang="en-MY" sz="2400" dirty="0" err="1"/>
              <a:t>kefahaman</a:t>
            </a:r>
            <a:r>
              <a:rPr lang="en-MY" sz="2400" dirty="0"/>
              <a:t> dan </a:t>
            </a:r>
            <a:r>
              <a:rPr lang="en-MY" sz="2400" dirty="0" err="1"/>
              <a:t>pengetahuan</a:t>
            </a:r>
            <a:r>
              <a:rPr lang="en-MY" sz="2400" dirty="0"/>
              <a:t> yang </a:t>
            </a:r>
            <a:r>
              <a:rPr lang="en-MY" sz="2400" dirty="0" err="1"/>
              <a:t>mendalam</a:t>
            </a:r>
            <a:r>
              <a:rPr lang="en-MY" sz="2400" dirty="0"/>
              <a:t> </a:t>
            </a:r>
            <a:r>
              <a:rPr lang="en-MY" sz="2400" dirty="0" err="1"/>
              <a:t>terhadap</a:t>
            </a:r>
            <a:r>
              <a:rPr lang="en-MY" sz="2400" dirty="0"/>
              <a:t> </a:t>
            </a:r>
            <a:r>
              <a:rPr lang="en-MY" sz="2400" dirty="0" err="1"/>
              <a:t>tajuk</a:t>
            </a:r>
            <a:r>
              <a:rPr lang="en-MY" sz="2400" dirty="0"/>
              <a:t> </a:t>
            </a:r>
            <a:r>
              <a:rPr lang="en-MY" sz="2400" dirty="0" err="1"/>
              <a:t>fokus</a:t>
            </a:r>
            <a:r>
              <a:rPr lang="en-MY" sz="2400" dirty="0"/>
              <a:t> yang </a:t>
            </a:r>
            <a:r>
              <a:rPr lang="en-MY" sz="2400" dirty="0" err="1"/>
              <a:t>seharusnya</a:t>
            </a:r>
            <a:r>
              <a:rPr lang="en-MY" sz="2400" dirty="0"/>
              <a:t> </a:t>
            </a:r>
            <a:r>
              <a:rPr lang="en-MY" sz="2400" dirty="0" err="1"/>
              <a:t>diberikan</a:t>
            </a:r>
            <a:r>
              <a:rPr lang="en-MY" sz="2400" dirty="0"/>
              <a:t> </a:t>
            </a:r>
            <a:r>
              <a:rPr lang="en-MY" sz="2400" dirty="0" err="1"/>
              <a:t>dalam</a:t>
            </a:r>
            <a:r>
              <a:rPr lang="en-MY" sz="2400" dirty="0"/>
              <a:t> </a:t>
            </a:r>
            <a:r>
              <a:rPr lang="en-MY" sz="2400" dirty="0" err="1"/>
              <a:t>sesuatu</a:t>
            </a:r>
            <a:r>
              <a:rPr lang="en-MY" sz="2400" dirty="0"/>
              <a:t> </a:t>
            </a:r>
            <a:r>
              <a:rPr lang="en-MY" sz="2400" dirty="0" err="1"/>
              <a:t>perkara</a:t>
            </a:r>
            <a:r>
              <a:rPr lang="en-MY" sz="2400" dirty="0"/>
              <a:t>. </a:t>
            </a:r>
            <a:r>
              <a:rPr lang="en-MY" sz="2400" dirty="0" err="1"/>
              <a:t>Tambahan</a:t>
            </a:r>
            <a:r>
              <a:rPr lang="en-MY" sz="2400" dirty="0"/>
              <a:t> </a:t>
            </a:r>
            <a:r>
              <a:rPr lang="en-MY" sz="2400" dirty="0" err="1"/>
              <a:t>lagi</a:t>
            </a:r>
            <a:r>
              <a:rPr lang="en-MY" sz="2400" dirty="0"/>
              <a:t>, </a:t>
            </a:r>
            <a:r>
              <a:rPr lang="en-MY" sz="2400" dirty="0" err="1"/>
              <a:t>perkara</a:t>
            </a:r>
            <a:r>
              <a:rPr lang="en-MY" sz="2400" dirty="0"/>
              <a:t> </a:t>
            </a:r>
            <a:r>
              <a:rPr lang="en-MY" sz="2400" dirty="0" err="1"/>
              <a:t>ini</a:t>
            </a:r>
            <a:r>
              <a:rPr lang="en-MY" sz="2400" dirty="0"/>
              <a:t> juga </a:t>
            </a:r>
            <a:r>
              <a:rPr lang="en-MY" sz="2400" dirty="0" err="1"/>
              <a:t>boleh</a:t>
            </a:r>
            <a:r>
              <a:rPr lang="en-MY" sz="2400" dirty="0"/>
              <a:t> </a:t>
            </a:r>
            <a:r>
              <a:rPr lang="en-MY" sz="2400" dirty="0" err="1"/>
              <a:t>membuktikan</a:t>
            </a:r>
            <a:r>
              <a:rPr lang="en-MY" sz="2400" dirty="0"/>
              <a:t> </a:t>
            </a:r>
            <a:r>
              <a:rPr lang="en-MY" sz="2400" dirty="0" err="1"/>
              <a:t>akan</a:t>
            </a:r>
            <a:r>
              <a:rPr lang="en-MY" sz="2400" dirty="0"/>
              <a:t> </a:t>
            </a:r>
            <a:r>
              <a:rPr lang="en-MY" sz="2400" dirty="0" err="1"/>
              <a:t>kebenaran</a:t>
            </a:r>
            <a:r>
              <a:rPr lang="en-MY" sz="2400" dirty="0"/>
              <a:t> dan </a:t>
            </a:r>
            <a:r>
              <a:rPr lang="en-MY" sz="2400" dirty="0" err="1"/>
              <a:t>kesahihan</a:t>
            </a:r>
            <a:r>
              <a:rPr lang="en-MY" sz="2400" dirty="0"/>
              <a:t> data yang </a:t>
            </a:r>
            <a:r>
              <a:rPr lang="en-MY" sz="2400" dirty="0" err="1"/>
              <a:t>telah</a:t>
            </a:r>
            <a:r>
              <a:rPr lang="en-MY" sz="2400" dirty="0"/>
              <a:t> </a:t>
            </a:r>
            <a:r>
              <a:rPr lang="en-MY" sz="2400" dirty="0" err="1"/>
              <a:t>dikumpul</a:t>
            </a:r>
            <a:r>
              <a:rPr lang="en-MY" sz="2400" dirty="0"/>
              <a:t> agar </a:t>
            </a:r>
            <a:r>
              <a:rPr lang="en-MY" sz="2400" dirty="0" err="1"/>
              <a:t>tidak</a:t>
            </a:r>
            <a:r>
              <a:rPr lang="en-MY" sz="2400" dirty="0"/>
              <a:t> </a:t>
            </a:r>
            <a:r>
              <a:rPr lang="en-MY" sz="2400" dirty="0" err="1"/>
              <a:t>timbul</a:t>
            </a:r>
            <a:r>
              <a:rPr lang="en-MY" sz="2400" dirty="0"/>
              <a:t> </a:t>
            </a:r>
            <a:r>
              <a:rPr lang="en-MY" sz="2400" dirty="0" err="1"/>
              <a:t>satu</a:t>
            </a:r>
            <a:r>
              <a:rPr lang="en-MY" sz="2400" dirty="0"/>
              <a:t> </a:t>
            </a:r>
            <a:r>
              <a:rPr lang="en-MY" sz="2400" dirty="0" err="1"/>
              <a:t>pecanggahan</a:t>
            </a:r>
            <a:r>
              <a:rPr lang="en-MY" sz="2400" dirty="0"/>
              <a:t> </a:t>
            </a:r>
            <a:r>
              <a:rPr lang="en-MY" sz="2400" dirty="0" err="1"/>
              <a:t>dari</a:t>
            </a:r>
            <a:r>
              <a:rPr lang="en-MY" sz="2400" dirty="0"/>
              <a:t> </a:t>
            </a:r>
            <a:r>
              <a:rPr lang="en-MY" sz="2400" dirty="0" err="1"/>
              <a:t>segi</a:t>
            </a:r>
            <a:r>
              <a:rPr lang="en-MY" sz="2400" dirty="0"/>
              <a:t> </a:t>
            </a:r>
            <a:r>
              <a:rPr lang="en-MY" sz="2400" dirty="0" err="1"/>
              <a:t>pengetahuan</a:t>
            </a:r>
            <a:r>
              <a:rPr lang="en-MY" sz="2400" dirty="0"/>
              <a:t> </a:t>
            </a:r>
            <a:r>
              <a:rPr lang="en-MY" sz="2400" dirty="0" err="1"/>
              <a:t>pelbagai</a:t>
            </a:r>
            <a:r>
              <a:rPr lang="en-MY" sz="2400" dirty="0"/>
              <a:t> </a:t>
            </a:r>
            <a:r>
              <a:rPr lang="en-MY" sz="2400" dirty="0" err="1"/>
              <a:t>pihak</a:t>
            </a:r>
            <a:r>
              <a:rPr lang="en-MY" sz="2400" dirty="0"/>
              <a:t>.</a:t>
            </a:r>
            <a:endParaRPr lang="en-M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3.1 kaedah pengumpulan data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585" y="2286000"/>
            <a:ext cx="9135745" cy="3593465"/>
          </a:xfrm>
        </p:spPr>
        <p:txBody>
          <a:bodyPr/>
          <a:p>
            <a:r>
              <a:rPr lang="en-MY" sz="2800" dirty="0" err="1">
                <a:sym typeface="+mn-ea"/>
              </a:rPr>
              <a:t>Kajian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ini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ialah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mengenai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dinamika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seorang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individu</a:t>
            </a:r>
            <a:r>
              <a:rPr lang="en-MY" sz="2800" dirty="0">
                <a:sym typeface="+mn-ea"/>
              </a:rPr>
              <a:t> yang Berjaya </a:t>
            </a:r>
            <a:r>
              <a:rPr lang="en-MY" sz="2800" dirty="0" err="1">
                <a:sym typeface="+mn-ea"/>
              </a:rPr>
              <a:t>dalam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bidang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keusahawanan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rangkaian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telekomunikasi</a:t>
            </a:r>
            <a:r>
              <a:rPr lang="en-MY" sz="2800" dirty="0">
                <a:sym typeface="+mn-ea"/>
              </a:rPr>
              <a:t> yang </a:t>
            </a:r>
            <a:r>
              <a:rPr lang="en-MY" sz="2800" dirty="0" err="1">
                <a:sym typeface="+mn-ea"/>
              </a:rPr>
              <a:t>bernama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Ananda</a:t>
            </a:r>
            <a:r>
              <a:rPr lang="en-MY" sz="2800" dirty="0">
                <a:sym typeface="+mn-ea"/>
              </a:rPr>
              <a:t> Krishnan </a:t>
            </a:r>
            <a:r>
              <a:rPr lang="en-MY" sz="2800" dirty="0" err="1">
                <a:sym typeface="+mn-ea"/>
              </a:rPr>
              <a:t>dalam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syarikat</a:t>
            </a:r>
            <a:r>
              <a:rPr lang="en-MY" sz="2800" dirty="0">
                <a:sym typeface="+mn-ea"/>
              </a:rPr>
              <a:t> Maxis Communications Bhd. Data-data </a:t>
            </a:r>
            <a:r>
              <a:rPr lang="en-MY" sz="2800" dirty="0" err="1">
                <a:sym typeface="+mn-ea"/>
              </a:rPr>
              <a:t>dikumpul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daripada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sumber-sumber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seperti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buku</a:t>
            </a:r>
            <a:r>
              <a:rPr lang="en-MY" sz="2800" dirty="0">
                <a:sym typeface="+mn-ea"/>
              </a:rPr>
              <a:t>, </a:t>
            </a:r>
            <a:r>
              <a:rPr lang="en-MY" sz="2800" dirty="0" err="1">
                <a:sym typeface="+mn-ea"/>
              </a:rPr>
              <a:t>majalah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bahan-bahan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bercetak</a:t>
            </a:r>
            <a:r>
              <a:rPr lang="en-MY" sz="2800" dirty="0">
                <a:sym typeface="+mn-ea"/>
              </a:rPr>
              <a:t> yang lain </a:t>
            </a:r>
            <a:r>
              <a:rPr lang="en-MY" sz="2800" dirty="0" err="1">
                <a:sym typeface="+mn-ea"/>
              </a:rPr>
              <a:t>serta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sumber-sumber</a:t>
            </a:r>
            <a:r>
              <a:rPr lang="en-MY" sz="2800" dirty="0">
                <a:sym typeface="+mn-ea"/>
              </a:rPr>
              <a:t> yang </a:t>
            </a:r>
            <a:r>
              <a:rPr lang="en-MY" sz="2800" dirty="0" err="1">
                <a:sym typeface="+mn-ea"/>
              </a:rPr>
              <a:t>diambil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secara</a:t>
            </a:r>
            <a:r>
              <a:rPr lang="en-MY" sz="2800" dirty="0">
                <a:sym typeface="+mn-ea"/>
              </a:rPr>
              <a:t> online. </a:t>
            </a:r>
            <a:endParaRPr lang="en-MY" sz="2800" dirty="0"/>
          </a:p>
          <a:p>
            <a:endParaRPr lang="en-U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3.2 kaedah analisis data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MY" sz="2800" dirty="0" err="1">
                <a:sym typeface="+mn-ea"/>
              </a:rPr>
              <a:t>Maklumat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bahan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kajian</a:t>
            </a:r>
            <a:r>
              <a:rPr lang="en-MY" sz="2800" dirty="0">
                <a:sym typeface="+mn-ea"/>
              </a:rPr>
              <a:t> yang </a:t>
            </a:r>
            <a:r>
              <a:rPr lang="en-MY" sz="2800" dirty="0" err="1">
                <a:sym typeface="+mn-ea"/>
              </a:rPr>
              <a:t>diperolehi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dianalisis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secara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terperinci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dibincang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secara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kritis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bagi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memperoleh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satu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dapatan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kajian</a:t>
            </a:r>
            <a:r>
              <a:rPr lang="en-MY" sz="2800" dirty="0">
                <a:sym typeface="+mn-ea"/>
              </a:rPr>
              <a:t> yang </a:t>
            </a:r>
            <a:r>
              <a:rPr lang="en-MY" sz="2800" dirty="0" err="1">
                <a:sym typeface="+mn-ea"/>
              </a:rPr>
              <a:t>baik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boleh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dimanfaatkan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oleh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semua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pihak</a:t>
            </a:r>
            <a:r>
              <a:rPr lang="en-MY" sz="2800" dirty="0">
                <a:sym typeface="+mn-ea"/>
              </a:rPr>
              <a:t>. Data yang </a:t>
            </a:r>
            <a:r>
              <a:rPr lang="en-MY" sz="2800" dirty="0" err="1">
                <a:sym typeface="+mn-ea"/>
              </a:rPr>
              <a:t>diperolehi</a:t>
            </a:r>
            <a:r>
              <a:rPr lang="en-MY" sz="2800" dirty="0">
                <a:sym typeface="+mn-ea"/>
              </a:rPr>
              <a:t> yang </a:t>
            </a:r>
            <a:r>
              <a:rPr lang="en-MY" sz="2800" dirty="0" err="1">
                <a:sym typeface="+mn-ea"/>
              </a:rPr>
              <a:t>telah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dianalisis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juga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telah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dibuat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beberapa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pembahagian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ulasan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secara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deskriptif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untuk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dimuat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naik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ke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dalam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bahagian</a:t>
            </a:r>
            <a:r>
              <a:rPr lang="en-MY" sz="2800" dirty="0">
                <a:sym typeface="+mn-ea"/>
              </a:rPr>
              <a:t> 4.0 </a:t>
            </a:r>
            <a:r>
              <a:rPr lang="en-MY" sz="2800" dirty="0" err="1">
                <a:sym typeface="+mn-ea"/>
              </a:rPr>
              <a:t>iaitu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hasil</a:t>
            </a:r>
            <a:r>
              <a:rPr lang="en-MY" sz="2800" dirty="0">
                <a:sym typeface="+mn-ea"/>
              </a:rPr>
              <a:t> </a:t>
            </a:r>
            <a:r>
              <a:rPr lang="en-MY" sz="2800" dirty="0" err="1">
                <a:sym typeface="+mn-ea"/>
              </a:rPr>
              <a:t>kajian</a:t>
            </a:r>
            <a:r>
              <a:rPr lang="en-MY" sz="2800" dirty="0">
                <a:sym typeface="+mn-ea"/>
              </a:rPr>
              <a:t>.</a:t>
            </a:r>
            <a:endParaRPr lang="en-MY" sz="2800" dirty="0"/>
          </a:p>
          <a:p>
            <a:endParaRPr 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585" y="382270"/>
            <a:ext cx="10178415" cy="1602740"/>
          </a:xfrm>
        </p:spPr>
        <p:txBody>
          <a:bodyPr/>
          <a:lstStyle/>
          <a:p>
            <a:r>
              <a:rPr lang="en-US" dirty="0"/>
              <a:t>4.0 HASIL KAJIAN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1369060"/>
            <a:ext cx="10614025" cy="52108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MY" sz="5100" dirty="0"/>
              <a:t>4.1 Profil</a:t>
            </a:r>
            <a:endParaRPr lang="en-US" altLang="en-MY" sz="5100" dirty="0"/>
          </a:p>
          <a:p>
            <a:pPr marL="0" indent="0">
              <a:buNone/>
            </a:pPr>
            <a:r>
              <a:rPr lang="en-US" altLang="en-MY" sz="3600" dirty="0"/>
              <a:t>(A)  Maxis Communications Bhd.</a:t>
            </a:r>
            <a:endParaRPr lang="en-US" altLang="en-MY" dirty="0"/>
          </a:p>
          <a:p>
            <a:r>
              <a:rPr lang="en-US" altLang="en-MY" sz="3200" dirty="0"/>
              <a:t>Dikenali juga sebagai Maxis </a:t>
            </a:r>
            <a:endParaRPr lang="en-US" altLang="en-MY" sz="3200" dirty="0"/>
          </a:p>
          <a:p>
            <a:r>
              <a:rPr lang="en-US" altLang="en-MY" sz="3200" dirty="0"/>
              <a:t>Syarikat swasta </a:t>
            </a:r>
            <a:endParaRPr lang="en-US" altLang="en-MY" sz="3200" dirty="0"/>
          </a:p>
          <a:p>
            <a:r>
              <a:rPr lang="en-US" altLang="en-MY" sz="3200" dirty="0"/>
              <a:t>Pengendali perkhidmatan telefon bimbit yang terbesar di Malaysia </a:t>
            </a:r>
            <a:endParaRPr lang="en-US" altLang="en-MY" sz="3200" dirty="0"/>
          </a:p>
          <a:p>
            <a:r>
              <a:rPr lang="en-US" altLang="en-MY" sz="3200" dirty="0"/>
              <a:t>Mengendalikan talian 012, 017 dan 0142</a:t>
            </a:r>
            <a:endParaRPr lang="en-US" altLang="en-MY" sz="3200" dirty="0"/>
          </a:p>
          <a:p>
            <a:pPr marL="0" indent="0">
              <a:buNone/>
            </a:pPr>
            <a:r>
              <a:rPr lang="en-US" altLang="en-MY" sz="3200" dirty="0"/>
              <a:t> diasaskan oleh Ananda Krishnan pada tahun 1993</a:t>
            </a:r>
            <a:endParaRPr lang="en-US" altLang="en-MY" sz="3200" dirty="0"/>
          </a:p>
          <a:p>
            <a:pPr marL="0" indent="0">
              <a:buNone/>
            </a:pPr>
            <a:endParaRPr lang="en-US" altLang="en-MY" sz="3200" dirty="0"/>
          </a:p>
          <a:p>
            <a:pPr marL="0" indent="0">
              <a:buNone/>
            </a:pPr>
            <a:endParaRPr lang="en-US" altLang="en-MY" sz="3200" dirty="0"/>
          </a:p>
        </p:txBody>
      </p:sp>
      <p:pic>
        <p:nvPicPr>
          <p:cNvPr id="4" name="Content Placeholder 3" descr="maxis-vector-logo"/>
          <p:cNvPicPr>
            <a:picLocks noGrp="1"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8035290" y="1158875"/>
            <a:ext cx="3619500" cy="24206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5690" y="139700"/>
            <a:ext cx="10614025" cy="670242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en-MY" sz="1300" dirty="0">
              <a:sym typeface="+mn-ea"/>
            </a:endParaRPr>
          </a:p>
          <a:p>
            <a:r>
              <a:rPr lang="en-US" altLang="en-MY" sz="2400" dirty="0">
                <a:sym typeface="+mn-ea"/>
              </a:rPr>
              <a:t>Ibu pejabat Maxis ditempatkan di Menara Maxis yang bersebelahan dengan Menara KLCC di Kuala Lumpur, Malaysia. </a:t>
            </a:r>
            <a:endParaRPr lang="en-US" altLang="en-MY" sz="2400" dirty="0">
              <a:sym typeface="+mn-ea"/>
            </a:endParaRPr>
          </a:p>
          <a:p>
            <a:r>
              <a:rPr lang="en-US" altLang="en-MY" sz="2400" dirty="0">
                <a:sym typeface="+mn-ea"/>
              </a:rPr>
              <a:t>Diterajui oleh Dato' Jamaludin Ibrahim iaitu Ketua Pegawai Eksekutif (CEO) </a:t>
            </a:r>
            <a:endParaRPr lang="en-US" altLang="en-MY" sz="2400" dirty="0"/>
          </a:p>
          <a:p>
            <a:pPr marL="0" indent="0">
              <a:buNone/>
            </a:pPr>
            <a:r>
              <a:rPr lang="en-US" altLang="en-MY" sz="2400" dirty="0">
                <a:sym typeface="+mn-ea"/>
              </a:rPr>
              <a:t>    dan  Edward Ying yang merupakan Ketua Pegawai Operasi (COO).</a:t>
            </a:r>
            <a:endParaRPr lang="en-US" altLang="en-MY" sz="2400" dirty="0"/>
          </a:p>
          <a:p>
            <a:r>
              <a:rPr lang="en-US" altLang="en-MY" sz="2400" dirty="0">
                <a:sym typeface="+mn-ea"/>
              </a:rPr>
              <a:t>Menawarkan</a:t>
            </a:r>
            <a:endParaRPr lang="en-US" altLang="en-MY" sz="2400" dirty="0">
              <a:sym typeface="+mn-ea"/>
            </a:endParaRPr>
          </a:p>
          <a:p>
            <a:pPr marL="0" indent="0">
              <a:buFont typeface="Wingdings" panose="05000000000000000000" charset="0"/>
              <a:buNone/>
            </a:pPr>
            <a:r>
              <a:rPr lang="en-US" altLang="en-MY" sz="2400" dirty="0">
                <a:sym typeface="+mn-ea"/>
              </a:rPr>
              <a:t>        -Pelan panggilan prabayar iaitu Hotlink, </a:t>
            </a:r>
            <a:endParaRPr lang="en-US" altLang="en-MY" sz="2400" dirty="0"/>
          </a:p>
          <a:p>
            <a:pPr marL="0" indent="0">
              <a:buNone/>
            </a:pPr>
            <a:r>
              <a:rPr lang="en-US" altLang="en-MY" sz="2400" dirty="0">
                <a:sym typeface="+mn-ea"/>
              </a:rPr>
              <a:t>        -Pelan langganan bulanan</a:t>
            </a:r>
            <a:endParaRPr lang="en-US" altLang="en-MY" sz="2400" dirty="0"/>
          </a:p>
          <a:p>
            <a:pPr marL="0" indent="0">
              <a:buNone/>
            </a:pPr>
            <a:r>
              <a:rPr lang="en-US" altLang="en-MY" sz="2400" dirty="0">
                <a:sym typeface="+mn-ea"/>
              </a:rPr>
              <a:t>        -Perkhidmatan talian tetap perumahan</a:t>
            </a:r>
            <a:endParaRPr lang="en-US" altLang="en-MY" sz="2400" dirty="0">
              <a:sym typeface="+mn-ea"/>
            </a:endParaRPr>
          </a:p>
          <a:p>
            <a:pPr marL="0" indent="0">
              <a:buNone/>
            </a:pPr>
            <a:r>
              <a:rPr lang="en-US" altLang="en-MY" sz="2400" dirty="0">
                <a:sym typeface="+mn-ea"/>
              </a:rPr>
              <a:t>        -Internet jalur lebar</a:t>
            </a:r>
            <a:endParaRPr lang="en-US" altLang="en-MY" sz="2400" dirty="0">
              <a:sym typeface="+mn-ea"/>
            </a:endParaRPr>
          </a:p>
          <a:p>
            <a:pPr marL="0" indent="0">
              <a:buNone/>
            </a:pPr>
            <a:r>
              <a:rPr lang="en-US" altLang="en-MY" sz="2400" dirty="0">
                <a:sym typeface="+mn-ea"/>
              </a:rPr>
              <a:t>        -Perkhidmatan 3G dan 4G bagi pelanggan prabayar dan pascabayar </a:t>
            </a:r>
            <a:endParaRPr lang="en-US" altLang="en-MY" sz="2400" dirty="0">
              <a:sym typeface="+mn-ea"/>
            </a:endParaRPr>
          </a:p>
          <a:p>
            <a:pPr marL="0" indent="0">
              <a:buNone/>
            </a:pPr>
            <a:r>
              <a:rPr lang="en-US" altLang="en-MY" sz="2400" dirty="0">
                <a:sym typeface="+mn-ea"/>
              </a:rPr>
              <a:t>        - Kabel televisyen.</a:t>
            </a:r>
            <a:endParaRPr lang="en-US" altLang="en-MY" sz="2400" dirty="0"/>
          </a:p>
          <a:p>
            <a:r>
              <a:rPr lang="en-US" altLang="en-MY" sz="2400" dirty="0">
                <a:sym typeface="+mn-ea"/>
              </a:rPr>
              <a:t>Syarikat induk Maxis adalah Usaha Tegas Sdn Bhd. </a:t>
            </a:r>
            <a:endParaRPr lang="en-US" altLang="en-MY" sz="2400" dirty="0">
              <a:sym typeface="+mn-ea"/>
            </a:endParaRPr>
          </a:p>
        </p:txBody>
      </p:sp>
      <p:pic>
        <p:nvPicPr>
          <p:cNvPr id="6" name="Content Placeholder 5" descr="973731-Large-menara-maxis-kuala-lumpur-malaysia-malaysia-exterior-exterior-view-from-klcc-park"/>
          <p:cNvPicPr>
            <a:picLocks noGrp="1"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9514205" y="2195195"/>
            <a:ext cx="2412365" cy="28035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0</TotalTime>
  <Words>8565</Words>
  <Application>WPS Presentation</Application>
  <PresentationFormat>Widescreen</PresentationFormat>
  <Paragraphs>177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2" baseType="lpstr">
      <vt:lpstr>Arial</vt:lpstr>
      <vt:lpstr>SimSun</vt:lpstr>
      <vt:lpstr>Wingdings</vt:lpstr>
      <vt:lpstr>Gill Sans MT</vt:lpstr>
      <vt:lpstr>Wingdings</vt:lpstr>
      <vt:lpstr>Impact</vt:lpstr>
      <vt:lpstr>Microsoft YaHei</vt:lpstr>
      <vt:lpstr>Arial Unicode MS</vt:lpstr>
      <vt:lpstr>Calibri</vt:lpstr>
      <vt:lpstr>Badge</vt:lpstr>
      <vt:lpstr>PROJEK dinamika</vt:lpstr>
      <vt:lpstr>1.0 PENGENALAN</vt:lpstr>
      <vt:lpstr>2.0 SOROTAN LITERATURE</vt:lpstr>
      <vt:lpstr>SOROTAN LITERATURE….</vt:lpstr>
      <vt:lpstr>3.0 KAEDAH KAJIAN</vt:lpstr>
      <vt:lpstr>PowerPoint 演示文稿</vt:lpstr>
      <vt:lpstr>PowerPoint 演示文稿</vt:lpstr>
      <vt:lpstr>4.0 HASIL KAJIAN</vt:lpstr>
      <vt:lpstr>PowerPoint 演示文稿</vt:lpstr>
      <vt:lpstr>PowerPoint 演示文稿</vt:lpstr>
      <vt:lpstr>PowerPoint 演示文稿</vt:lpstr>
      <vt:lpstr>4.2 Pencapaian Organisasi dan                                      individu</vt:lpstr>
      <vt:lpstr>PowerPoint 演示文稿</vt:lpstr>
      <vt:lpstr>PowerPoint 演示文稿</vt:lpstr>
      <vt:lpstr>4.3 Faktor Pencapaian dan Kejayaan </vt:lpstr>
      <vt:lpstr>PowerPoint 演示文稿</vt:lpstr>
      <vt:lpstr>PowerPoint 演示文稿</vt:lpstr>
      <vt:lpstr>4.4 Nilai</vt:lpstr>
      <vt:lpstr>PowerPoint 演示文稿</vt:lpstr>
      <vt:lpstr>4.5 Prospek Masa Hadapan</vt:lpstr>
      <vt:lpstr>PowerPoint 演示文稿</vt:lpstr>
      <vt:lpstr>5.0 KESIMPULAN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 dinamika</dc:title>
  <dc:creator>hazeeq hisham</dc:creator>
  <cp:lastModifiedBy>Acer</cp:lastModifiedBy>
  <cp:revision>15</cp:revision>
  <dcterms:created xsi:type="dcterms:W3CDTF">2019-11-27T04:39:00Z</dcterms:created>
  <dcterms:modified xsi:type="dcterms:W3CDTF">2019-11-28T00:38:56Z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1033-11.2.0.9052</vt:lpwstr>
  </property>
</Properties>
</file>