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307" r:id="rId2"/>
    <p:sldId id="313" r:id="rId3"/>
    <p:sldId id="311" r:id="rId4"/>
    <p:sldId id="309" r:id="rId5"/>
    <p:sldId id="308" r:id="rId6"/>
    <p:sldId id="310" r:id="rId7"/>
    <p:sldId id="312" r:id="rId8"/>
    <p:sldId id="265" r:id="rId9"/>
  </p:sldIdLst>
  <p:sldSz cx="9144000" cy="5143500" type="screen16x9"/>
  <p:notesSz cx="6858000" cy="9144000"/>
  <p:embeddedFontLst>
    <p:embeddedFont>
      <p:font typeface="Bebas Neue" panose="020B0604020202020204" charset="0"/>
      <p:regular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Pathway Gothic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65E508-6D78-4860-8FED-E7992AD962B9}">
  <a:tblStyle styleId="{8765E508-6D78-4860-8FED-E7992AD96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d4b95b5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d4b95b5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7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3504bca7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3504bca7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56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d37c50081_0_12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d37c50081_0_12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82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3504bca7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3504bca7c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87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3504bca7c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3504bca7c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2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3504bca7c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3504bca7c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4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3504bca7c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3504bca7c_2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3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ad44cff7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ad44cff7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4072" y="314727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386329">
            <a:off x="-118109" y="258145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4079" y="-530363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6677540" y="2372588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180826" y="4552911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23993" y="539993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090819" y="3814215"/>
            <a:ext cx="5104800" cy="4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987313" y="3708862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580300" y="3744775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1680922" y="902652"/>
            <a:ext cx="3092755" cy="560890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 rot="2386329">
            <a:off x="448791" y="4061709"/>
            <a:ext cx="728890" cy="12902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8260363" y="-3"/>
            <a:ext cx="1052450" cy="488545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>
            <a:off x="646521" y="-2052588"/>
            <a:ext cx="6375938" cy="3027956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rot="-5400000">
            <a:off x="7315165" y="2530063"/>
            <a:ext cx="4218082" cy="169131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3506276" y="4899336"/>
            <a:ext cx="2977817" cy="108636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>
            <a:off x="8372231" y="6974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8612907" y="2380543"/>
            <a:ext cx="531105" cy="382406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258007" y="3719068"/>
            <a:ext cx="940441" cy="1121916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2520132" y="4052496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520132" y="-716704"/>
            <a:ext cx="3809885" cy="1809358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6119" y="3319103"/>
            <a:ext cx="5104800" cy="4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012613" y="3213749"/>
            <a:ext cx="5104800" cy="41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064375" y="1412488"/>
            <a:ext cx="5001300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605600" y="3249663"/>
            <a:ext cx="39834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6981102" y="-146650"/>
            <a:ext cx="2403702" cy="9791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9100" y="4340229"/>
            <a:ext cx="610895" cy="659742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6135400" y="-418343"/>
            <a:ext cx="1851506" cy="727382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460374" y="-280351"/>
            <a:ext cx="410908" cy="72738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0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404620" y="4096209"/>
            <a:ext cx="2074222" cy="1829842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1854784">
            <a:off x="8575400" y="3912681"/>
            <a:ext cx="728858" cy="129020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408256" y="1236270"/>
            <a:ext cx="84342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574199" y="-823051"/>
            <a:ext cx="3664087" cy="174004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033913" y="19110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033913" y="22752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033913" y="26394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033913" y="30036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033913" y="33678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033913" y="3732000"/>
            <a:ext cx="5440500" cy="36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1669588" y="19110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1669588" y="22752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1669588" y="26394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1669588" y="30036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1669588" y="33678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1669588" y="3732000"/>
            <a:ext cx="364200" cy="36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301550" y="1147100"/>
            <a:ext cx="84342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561792" y="2235116"/>
            <a:ext cx="2559607" cy="4642007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5991550" y="-134349"/>
            <a:ext cx="2058715" cy="67436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1996897" y="2893000"/>
            <a:ext cx="989154" cy="900772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103261" y="74556"/>
            <a:ext cx="571949" cy="394131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8603603" y="4011402"/>
            <a:ext cx="477709" cy="394126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3307650" y="3192850"/>
            <a:ext cx="2680800" cy="176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3200950" y="3095000"/>
            <a:ext cx="2680800" cy="176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6206950" y="3192850"/>
            <a:ext cx="2635500" cy="176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6100350" y="3095000"/>
            <a:ext cx="2635500" cy="176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33076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32009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6206950" y="1236275"/>
            <a:ext cx="26355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6100350" y="1147100"/>
            <a:ext cx="26355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408250" y="1236275"/>
            <a:ext cx="2680800" cy="17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301550" y="1147100"/>
            <a:ext cx="2680800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720000" y="1482350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720000" y="20100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37139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3713900" y="19956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6510800" y="1496725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6510800" y="1995650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3713900" y="3467138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3713900" y="3966063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6510800" y="3467138"/>
            <a:ext cx="1769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6510800" y="3966063"/>
            <a:ext cx="1769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633340" y="-177924"/>
            <a:ext cx="3904236" cy="850669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26974" y="4078996"/>
            <a:ext cx="302532" cy="60495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/>
          <p:nvPr/>
        </p:nvSpPr>
        <p:spPr>
          <a:xfrm>
            <a:off x="108796" y="3564149"/>
            <a:ext cx="419626" cy="668195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408250" y="1236275"/>
            <a:ext cx="52854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301550" y="1147102"/>
            <a:ext cx="52854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5931550" y="1236277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5823174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6178750" y="2859825"/>
            <a:ext cx="2247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511981" y="-357527"/>
            <a:ext cx="2637177" cy="2684854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-95557" y="4051673"/>
            <a:ext cx="728895" cy="1290274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8536497" y="86454"/>
            <a:ext cx="611896" cy="370337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 rot="5400000">
            <a:off x="7105419" y="3369673"/>
            <a:ext cx="2637177" cy="2684854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408256" y="362778"/>
            <a:ext cx="8434200" cy="6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408254" y="1236275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"/>
          <p:cNvSpPr/>
          <p:nvPr/>
        </p:nvSpPr>
        <p:spPr>
          <a:xfrm>
            <a:off x="3548150" y="1236275"/>
            <a:ext cx="29109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3463550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"/>
          <p:cNvSpPr/>
          <p:nvPr/>
        </p:nvSpPr>
        <p:spPr>
          <a:xfrm>
            <a:off x="6641904" y="1236273"/>
            <a:ext cx="2200500" cy="3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"/>
          <p:cNvSpPr/>
          <p:nvPr/>
        </p:nvSpPr>
        <p:spPr>
          <a:xfrm>
            <a:off x="6556850" y="1147100"/>
            <a:ext cx="21783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2"/>
          <p:cNvSpPr/>
          <p:nvPr/>
        </p:nvSpPr>
        <p:spPr>
          <a:xfrm>
            <a:off x="301550" y="1147100"/>
            <a:ext cx="2910900" cy="370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7026199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7492146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7958093" y="672750"/>
            <a:ext cx="4659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301550" y="1147137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3463550" y="1147113"/>
            <a:ext cx="29109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3795100" y="2936025"/>
            <a:ext cx="22473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6557371" y="1147100"/>
            <a:ext cx="2178300" cy="1059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6879950" y="2453300"/>
            <a:ext cx="15168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6879950" y="2986088"/>
            <a:ext cx="15168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6879950" y="3518875"/>
            <a:ext cx="15168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6879950" y="4051663"/>
            <a:ext cx="1516800" cy="4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633350" y="2936025"/>
            <a:ext cx="22473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301550" y="271623"/>
            <a:ext cx="8434200" cy="68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4" r:id="rId6"/>
    <p:sldLayoutId id="2147483667" r:id="rId7"/>
    <p:sldLayoutId id="2147483668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ctrTitle"/>
          </p:nvPr>
        </p:nvSpPr>
        <p:spPr>
          <a:xfrm>
            <a:off x="1731750" y="1101475"/>
            <a:ext cx="56805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dirty="0">
                <a:solidFill>
                  <a:schemeClr val="accent4"/>
                </a:solidFill>
              </a:rPr>
              <a:t>GEJALA</a:t>
            </a:r>
            <a:br>
              <a:rPr lang="en" dirty="0"/>
            </a:br>
            <a:r>
              <a:rPr lang="en" dirty="0"/>
              <a:t>BERGOSIP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16" name="Google Shape;416;p33"/>
          <p:cNvSpPr txBox="1">
            <a:spLocks noGrp="1"/>
          </p:cNvSpPr>
          <p:nvPr>
            <p:ph type="subTitle" idx="1"/>
          </p:nvPr>
        </p:nvSpPr>
        <p:spPr>
          <a:xfrm>
            <a:off x="2093119" y="3744775"/>
            <a:ext cx="4993481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UHMS 1182 (PENGHAYATAN ETIKA &amp; PERADABAN)</a:t>
            </a:r>
            <a:endParaRPr dirty="0"/>
          </a:p>
        </p:txBody>
      </p:sp>
      <p:sp>
        <p:nvSpPr>
          <p:cNvPr id="417" name="Google Shape;417;p33"/>
          <p:cNvSpPr/>
          <p:nvPr/>
        </p:nvSpPr>
        <p:spPr>
          <a:xfrm>
            <a:off x="1025368" y="2654908"/>
            <a:ext cx="728908" cy="614944"/>
          </a:xfrm>
          <a:custGeom>
            <a:avLst/>
            <a:gdLst/>
            <a:ahLst/>
            <a:cxnLst/>
            <a:rect l="l" t="t" r="r" b="b"/>
            <a:pathLst>
              <a:path w="13828" h="11666" extrusionOk="0">
                <a:moveTo>
                  <a:pt x="11902" y="622"/>
                </a:moveTo>
                <a:cubicBezTo>
                  <a:pt x="11993" y="622"/>
                  <a:pt x="12084" y="623"/>
                  <a:pt x="12176" y="626"/>
                </a:cubicBezTo>
                <a:cubicBezTo>
                  <a:pt x="11748" y="854"/>
                  <a:pt x="11336" y="1117"/>
                  <a:pt x="10943" y="1400"/>
                </a:cubicBezTo>
                <a:cubicBezTo>
                  <a:pt x="10565" y="1156"/>
                  <a:pt x="10148" y="999"/>
                  <a:pt x="9708" y="944"/>
                </a:cubicBezTo>
                <a:cubicBezTo>
                  <a:pt x="10413" y="725"/>
                  <a:pt x="11153" y="622"/>
                  <a:pt x="11902" y="622"/>
                </a:cubicBezTo>
                <a:close/>
                <a:moveTo>
                  <a:pt x="9181" y="1132"/>
                </a:moveTo>
                <a:cubicBezTo>
                  <a:pt x="9191" y="1137"/>
                  <a:pt x="9204" y="1138"/>
                  <a:pt x="9215" y="1138"/>
                </a:cubicBezTo>
                <a:cubicBezTo>
                  <a:pt x="9219" y="1138"/>
                  <a:pt x="9223" y="1138"/>
                  <a:pt x="9227" y="1138"/>
                </a:cubicBezTo>
                <a:cubicBezTo>
                  <a:pt x="9787" y="1138"/>
                  <a:pt x="10315" y="1253"/>
                  <a:pt x="10812" y="1497"/>
                </a:cubicBezTo>
                <a:cubicBezTo>
                  <a:pt x="10488" y="1739"/>
                  <a:pt x="10174" y="1996"/>
                  <a:pt x="9880" y="2259"/>
                </a:cubicBezTo>
                <a:cubicBezTo>
                  <a:pt x="9845" y="2290"/>
                  <a:pt x="9811" y="2323"/>
                  <a:pt x="9777" y="2356"/>
                </a:cubicBezTo>
                <a:cubicBezTo>
                  <a:pt x="9795" y="2326"/>
                  <a:pt x="9795" y="2287"/>
                  <a:pt x="9762" y="2266"/>
                </a:cubicBezTo>
                <a:cubicBezTo>
                  <a:pt x="9330" y="1986"/>
                  <a:pt x="8732" y="1780"/>
                  <a:pt x="8170" y="1780"/>
                </a:cubicBezTo>
                <a:cubicBezTo>
                  <a:pt x="8094" y="1780"/>
                  <a:pt x="8019" y="1784"/>
                  <a:pt x="7945" y="1791"/>
                </a:cubicBezTo>
                <a:cubicBezTo>
                  <a:pt x="8337" y="1525"/>
                  <a:pt x="8749" y="1305"/>
                  <a:pt x="9181" y="1132"/>
                </a:cubicBezTo>
                <a:close/>
                <a:moveTo>
                  <a:pt x="8294" y="2015"/>
                </a:moveTo>
                <a:cubicBezTo>
                  <a:pt x="8380" y="2015"/>
                  <a:pt x="8467" y="2019"/>
                  <a:pt x="8554" y="2030"/>
                </a:cubicBezTo>
                <a:cubicBezTo>
                  <a:pt x="8963" y="2079"/>
                  <a:pt x="9335" y="2210"/>
                  <a:pt x="9706" y="2382"/>
                </a:cubicBezTo>
                <a:cubicBezTo>
                  <a:pt x="9714" y="2386"/>
                  <a:pt x="9721" y="2388"/>
                  <a:pt x="9728" y="2388"/>
                </a:cubicBezTo>
                <a:cubicBezTo>
                  <a:pt x="9736" y="2388"/>
                  <a:pt x="9744" y="2385"/>
                  <a:pt x="9752" y="2382"/>
                </a:cubicBezTo>
                <a:lnTo>
                  <a:pt x="9752" y="2382"/>
                </a:lnTo>
                <a:cubicBezTo>
                  <a:pt x="9557" y="2562"/>
                  <a:pt x="9371" y="2750"/>
                  <a:pt x="9196" y="2942"/>
                </a:cubicBezTo>
                <a:cubicBezTo>
                  <a:pt x="9191" y="2914"/>
                  <a:pt x="9176" y="2889"/>
                  <a:pt x="9148" y="2875"/>
                </a:cubicBezTo>
                <a:cubicBezTo>
                  <a:pt x="8661" y="2622"/>
                  <a:pt x="8130" y="2482"/>
                  <a:pt x="7595" y="2482"/>
                </a:cubicBezTo>
                <a:cubicBezTo>
                  <a:pt x="7411" y="2482"/>
                  <a:pt x="7227" y="2498"/>
                  <a:pt x="7044" y="2533"/>
                </a:cubicBezTo>
                <a:cubicBezTo>
                  <a:pt x="7212" y="2366"/>
                  <a:pt x="7397" y="2209"/>
                  <a:pt x="7589" y="2056"/>
                </a:cubicBezTo>
                <a:cubicBezTo>
                  <a:pt x="7826" y="2047"/>
                  <a:pt x="8058" y="2015"/>
                  <a:pt x="8294" y="2015"/>
                </a:cubicBezTo>
                <a:close/>
                <a:moveTo>
                  <a:pt x="12367" y="868"/>
                </a:moveTo>
                <a:cubicBezTo>
                  <a:pt x="12076" y="1395"/>
                  <a:pt x="11953" y="1991"/>
                  <a:pt x="11856" y="2596"/>
                </a:cubicBezTo>
                <a:cubicBezTo>
                  <a:pt x="11835" y="2729"/>
                  <a:pt x="11812" y="2860"/>
                  <a:pt x="11793" y="2991"/>
                </a:cubicBezTo>
                <a:cubicBezTo>
                  <a:pt x="11636" y="2513"/>
                  <a:pt x="11334" y="2078"/>
                  <a:pt x="10968" y="1739"/>
                </a:cubicBezTo>
                <a:cubicBezTo>
                  <a:pt x="11415" y="1423"/>
                  <a:pt x="11883" y="1133"/>
                  <a:pt x="12367" y="868"/>
                </a:cubicBezTo>
                <a:close/>
                <a:moveTo>
                  <a:pt x="7606" y="2726"/>
                </a:moveTo>
                <a:cubicBezTo>
                  <a:pt x="8095" y="2726"/>
                  <a:pt x="8574" y="2832"/>
                  <a:pt x="9045" y="3069"/>
                </a:cubicBezTo>
                <a:cubicBezTo>
                  <a:pt x="9053" y="3073"/>
                  <a:pt x="9061" y="3076"/>
                  <a:pt x="9070" y="3078"/>
                </a:cubicBezTo>
                <a:cubicBezTo>
                  <a:pt x="8873" y="3295"/>
                  <a:pt x="8688" y="3521"/>
                  <a:pt x="8510" y="3752"/>
                </a:cubicBezTo>
                <a:lnTo>
                  <a:pt x="8500" y="3742"/>
                </a:lnTo>
                <a:cubicBezTo>
                  <a:pt x="8081" y="3488"/>
                  <a:pt x="7623" y="3369"/>
                  <a:pt x="7162" y="3369"/>
                </a:cubicBezTo>
                <a:cubicBezTo>
                  <a:pt x="6817" y="3369"/>
                  <a:pt x="6471" y="3435"/>
                  <a:pt x="6137" y="3562"/>
                </a:cubicBezTo>
                <a:cubicBezTo>
                  <a:pt x="6329" y="3307"/>
                  <a:pt x="6536" y="3061"/>
                  <a:pt x="6754" y="2826"/>
                </a:cubicBezTo>
                <a:cubicBezTo>
                  <a:pt x="7042" y="2761"/>
                  <a:pt x="7326" y="2726"/>
                  <a:pt x="7606" y="2726"/>
                </a:cubicBezTo>
                <a:close/>
                <a:moveTo>
                  <a:pt x="7086" y="3587"/>
                </a:moveTo>
                <a:cubicBezTo>
                  <a:pt x="7532" y="3587"/>
                  <a:pt x="7976" y="3699"/>
                  <a:pt x="8399" y="3899"/>
                </a:cubicBezTo>
                <a:cubicBezTo>
                  <a:pt x="8191" y="4177"/>
                  <a:pt x="7990" y="4464"/>
                  <a:pt x="7800" y="4758"/>
                </a:cubicBezTo>
                <a:cubicBezTo>
                  <a:pt x="7790" y="4748"/>
                  <a:pt x="7780" y="4740"/>
                  <a:pt x="7765" y="4734"/>
                </a:cubicBezTo>
                <a:cubicBezTo>
                  <a:pt x="7219" y="4528"/>
                  <a:pt x="6648" y="4435"/>
                  <a:pt x="6072" y="4435"/>
                </a:cubicBezTo>
                <a:cubicBezTo>
                  <a:pt x="5891" y="4435"/>
                  <a:pt x="5709" y="4444"/>
                  <a:pt x="5527" y="4462"/>
                </a:cubicBezTo>
                <a:cubicBezTo>
                  <a:pt x="5661" y="4241"/>
                  <a:pt x="5802" y="4027"/>
                  <a:pt x="5951" y="3817"/>
                </a:cubicBezTo>
                <a:cubicBezTo>
                  <a:pt x="5961" y="3820"/>
                  <a:pt x="5972" y="3823"/>
                  <a:pt x="5983" y="3823"/>
                </a:cubicBezTo>
                <a:cubicBezTo>
                  <a:pt x="5994" y="3823"/>
                  <a:pt x="6005" y="3820"/>
                  <a:pt x="6018" y="3816"/>
                </a:cubicBezTo>
                <a:cubicBezTo>
                  <a:pt x="6368" y="3659"/>
                  <a:pt x="6728" y="3587"/>
                  <a:pt x="7086" y="3587"/>
                </a:cubicBezTo>
                <a:close/>
                <a:moveTo>
                  <a:pt x="10762" y="1893"/>
                </a:moveTo>
                <a:cubicBezTo>
                  <a:pt x="11246" y="2333"/>
                  <a:pt x="11523" y="2855"/>
                  <a:pt x="11712" y="3456"/>
                </a:cubicBezTo>
                <a:cubicBezTo>
                  <a:pt x="11622" y="3932"/>
                  <a:pt x="11511" y="4405"/>
                  <a:pt x="11349" y="4871"/>
                </a:cubicBezTo>
                <a:cubicBezTo>
                  <a:pt x="11334" y="4905"/>
                  <a:pt x="11320" y="4941"/>
                  <a:pt x="11308" y="4977"/>
                </a:cubicBezTo>
                <a:cubicBezTo>
                  <a:pt x="11112" y="4046"/>
                  <a:pt x="10711" y="3145"/>
                  <a:pt x="10148" y="2382"/>
                </a:cubicBezTo>
                <a:cubicBezTo>
                  <a:pt x="10346" y="2210"/>
                  <a:pt x="10551" y="2048"/>
                  <a:pt x="10762" y="1893"/>
                </a:cubicBezTo>
                <a:close/>
                <a:moveTo>
                  <a:pt x="6023" y="4652"/>
                </a:moveTo>
                <a:cubicBezTo>
                  <a:pt x="6592" y="4652"/>
                  <a:pt x="7146" y="4734"/>
                  <a:pt x="7711" y="4884"/>
                </a:cubicBezTo>
                <a:lnTo>
                  <a:pt x="7716" y="4884"/>
                </a:lnTo>
                <a:cubicBezTo>
                  <a:pt x="7638" y="5007"/>
                  <a:pt x="7561" y="5130"/>
                  <a:pt x="7486" y="5254"/>
                </a:cubicBezTo>
                <a:cubicBezTo>
                  <a:pt x="7489" y="5220"/>
                  <a:pt x="7472" y="5184"/>
                  <a:pt x="7430" y="5167"/>
                </a:cubicBezTo>
                <a:cubicBezTo>
                  <a:pt x="7004" y="5014"/>
                  <a:pt x="6566" y="4941"/>
                  <a:pt x="6125" y="4941"/>
                </a:cubicBezTo>
                <a:cubicBezTo>
                  <a:pt x="5814" y="4941"/>
                  <a:pt x="5500" y="4978"/>
                  <a:pt x="5190" y="5048"/>
                </a:cubicBezTo>
                <a:cubicBezTo>
                  <a:pt x="5257" y="4927"/>
                  <a:pt x="5325" y="4806"/>
                  <a:pt x="5394" y="4684"/>
                </a:cubicBezTo>
                <a:lnTo>
                  <a:pt x="5399" y="4684"/>
                </a:lnTo>
                <a:cubicBezTo>
                  <a:pt x="5610" y="4662"/>
                  <a:pt x="5817" y="4652"/>
                  <a:pt x="6023" y="4652"/>
                </a:cubicBezTo>
                <a:close/>
                <a:moveTo>
                  <a:pt x="6110" y="5154"/>
                </a:moveTo>
                <a:cubicBezTo>
                  <a:pt x="6531" y="5154"/>
                  <a:pt x="6950" y="5217"/>
                  <a:pt x="7374" y="5334"/>
                </a:cubicBezTo>
                <a:cubicBezTo>
                  <a:pt x="7383" y="5336"/>
                  <a:pt x="7391" y="5337"/>
                  <a:pt x="7398" y="5337"/>
                </a:cubicBezTo>
                <a:cubicBezTo>
                  <a:pt x="7415" y="5337"/>
                  <a:pt x="7431" y="5333"/>
                  <a:pt x="7443" y="5326"/>
                </a:cubicBezTo>
                <a:lnTo>
                  <a:pt x="7443" y="5326"/>
                </a:lnTo>
                <a:cubicBezTo>
                  <a:pt x="7271" y="5607"/>
                  <a:pt x="7106" y="5894"/>
                  <a:pt x="6942" y="6182"/>
                </a:cubicBezTo>
                <a:cubicBezTo>
                  <a:pt x="6916" y="6229"/>
                  <a:pt x="6887" y="6278"/>
                  <a:pt x="6860" y="6327"/>
                </a:cubicBezTo>
                <a:cubicBezTo>
                  <a:pt x="6457" y="6131"/>
                  <a:pt x="5990" y="6017"/>
                  <a:pt x="5529" y="6017"/>
                </a:cubicBezTo>
                <a:cubicBezTo>
                  <a:pt x="5222" y="6017"/>
                  <a:pt x="4917" y="6067"/>
                  <a:pt x="4635" y="6179"/>
                </a:cubicBezTo>
                <a:cubicBezTo>
                  <a:pt x="4664" y="6108"/>
                  <a:pt x="4695" y="6038"/>
                  <a:pt x="4728" y="5969"/>
                </a:cubicBezTo>
                <a:cubicBezTo>
                  <a:pt x="4836" y="5737"/>
                  <a:pt x="4951" y="5506"/>
                  <a:pt x="5072" y="5277"/>
                </a:cubicBezTo>
                <a:cubicBezTo>
                  <a:pt x="5076" y="5277"/>
                  <a:pt x="5080" y="5278"/>
                  <a:pt x="5085" y="5278"/>
                </a:cubicBezTo>
                <a:cubicBezTo>
                  <a:pt x="5093" y="5278"/>
                  <a:pt x="5101" y="5277"/>
                  <a:pt x="5109" y="5274"/>
                </a:cubicBezTo>
                <a:cubicBezTo>
                  <a:pt x="5446" y="5193"/>
                  <a:pt x="5779" y="5154"/>
                  <a:pt x="6110" y="5154"/>
                </a:cubicBezTo>
                <a:close/>
                <a:moveTo>
                  <a:pt x="5512" y="6265"/>
                </a:moveTo>
                <a:cubicBezTo>
                  <a:pt x="5932" y="6265"/>
                  <a:pt x="6337" y="6325"/>
                  <a:pt x="6775" y="6476"/>
                </a:cubicBezTo>
                <a:cubicBezTo>
                  <a:pt x="6581" y="6820"/>
                  <a:pt x="6383" y="7172"/>
                  <a:pt x="6170" y="7520"/>
                </a:cubicBezTo>
                <a:cubicBezTo>
                  <a:pt x="5751" y="7293"/>
                  <a:pt x="5247" y="7143"/>
                  <a:pt x="4754" y="7143"/>
                </a:cubicBezTo>
                <a:cubicBezTo>
                  <a:pt x="4577" y="7143"/>
                  <a:pt x="4401" y="7162"/>
                  <a:pt x="4231" y="7205"/>
                </a:cubicBezTo>
                <a:cubicBezTo>
                  <a:pt x="4349" y="6894"/>
                  <a:pt x="4461" y="6589"/>
                  <a:pt x="4581" y="6303"/>
                </a:cubicBezTo>
                <a:cubicBezTo>
                  <a:pt x="4596" y="6322"/>
                  <a:pt x="4618" y="6335"/>
                  <a:pt x="4643" y="6335"/>
                </a:cubicBezTo>
                <a:cubicBezTo>
                  <a:pt x="4646" y="6335"/>
                  <a:pt x="4648" y="6334"/>
                  <a:pt x="4651" y="6334"/>
                </a:cubicBezTo>
                <a:cubicBezTo>
                  <a:pt x="4954" y="6291"/>
                  <a:pt x="5237" y="6265"/>
                  <a:pt x="5512" y="6265"/>
                </a:cubicBezTo>
                <a:close/>
                <a:moveTo>
                  <a:pt x="9975" y="2533"/>
                </a:moveTo>
                <a:cubicBezTo>
                  <a:pt x="10501" y="3392"/>
                  <a:pt x="10911" y="4262"/>
                  <a:pt x="11218" y="5216"/>
                </a:cubicBezTo>
                <a:cubicBezTo>
                  <a:pt x="11104" y="5508"/>
                  <a:pt x="10976" y="5792"/>
                  <a:pt x="10837" y="6071"/>
                </a:cubicBezTo>
                <a:cubicBezTo>
                  <a:pt x="10696" y="4999"/>
                  <a:pt x="10156" y="4022"/>
                  <a:pt x="9317" y="3315"/>
                </a:cubicBezTo>
                <a:cubicBezTo>
                  <a:pt x="9298" y="3299"/>
                  <a:pt x="9280" y="3292"/>
                  <a:pt x="9262" y="3292"/>
                </a:cubicBezTo>
                <a:cubicBezTo>
                  <a:pt x="9188" y="3292"/>
                  <a:pt x="9133" y="3409"/>
                  <a:pt x="9207" y="3475"/>
                </a:cubicBezTo>
                <a:cubicBezTo>
                  <a:pt x="10058" y="4220"/>
                  <a:pt x="10572" y="5239"/>
                  <a:pt x="10695" y="6345"/>
                </a:cubicBezTo>
                <a:cubicBezTo>
                  <a:pt x="10475" y="6753"/>
                  <a:pt x="10230" y="7146"/>
                  <a:pt x="9958" y="7520"/>
                </a:cubicBezTo>
                <a:cubicBezTo>
                  <a:pt x="9994" y="6375"/>
                  <a:pt x="9269" y="5048"/>
                  <a:pt x="8458" y="4374"/>
                </a:cubicBezTo>
                <a:cubicBezTo>
                  <a:pt x="8445" y="4362"/>
                  <a:pt x="8430" y="4358"/>
                  <a:pt x="8416" y="4358"/>
                </a:cubicBezTo>
                <a:cubicBezTo>
                  <a:pt x="8405" y="4358"/>
                  <a:pt x="8394" y="4360"/>
                  <a:pt x="8384" y="4365"/>
                </a:cubicBezTo>
                <a:cubicBezTo>
                  <a:pt x="8636" y="3997"/>
                  <a:pt x="8906" y="3639"/>
                  <a:pt x="9209" y="3302"/>
                </a:cubicBezTo>
                <a:cubicBezTo>
                  <a:pt x="9454" y="3028"/>
                  <a:pt x="9709" y="2773"/>
                  <a:pt x="9975" y="2533"/>
                </a:cubicBezTo>
                <a:close/>
                <a:moveTo>
                  <a:pt x="8330" y="4442"/>
                </a:moveTo>
                <a:lnTo>
                  <a:pt x="8330" y="4442"/>
                </a:lnTo>
                <a:cubicBezTo>
                  <a:pt x="8328" y="4460"/>
                  <a:pt x="8333" y="4478"/>
                  <a:pt x="8348" y="4495"/>
                </a:cubicBezTo>
                <a:cubicBezTo>
                  <a:pt x="8782" y="4992"/>
                  <a:pt x="9160" y="5499"/>
                  <a:pt x="9412" y="6115"/>
                </a:cubicBezTo>
                <a:cubicBezTo>
                  <a:pt x="9641" y="6671"/>
                  <a:pt x="9665" y="7216"/>
                  <a:pt x="9754" y="7786"/>
                </a:cubicBezTo>
                <a:cubicBezTo>
                  <a:pt x="9608" y="7980"/>
                  <a:pt x="9454" y="8165"/>
                  <a:pt x="9294" y="8342"/>
                </a:cubicBezTo>
                <a:cubicBezTo>
                  <a:pt x="9313" y="7154"/>
                  <a:pt x="8939" y="5745"/>
                  <a:pt x="8107" y="4946"/>
                </a:cubicBezTo>
                <a:cubicBezTo>
                  <a:pt x="8088" y="4929"/>
                  <a:pt x="8066" y="4923"/>
                  <a:pt x="8045" y="4923"/>
                </a:cubicBezTo>
                <a:cubicBezTo>
                  <a:pt x="8036" y="4923"/>
                  <a:pt x="8026" y="4924"/>
                  <a:pt x="8017" y="4927"/>
                </a:cubicBezTo>
                <a:cubicBezTo>
                  <a:pt x="8119" y="4763"/>
                  <a:pt x="8224" y="4601"/>
                  <a:pt x="8330" y="4442"/>
                </a:cubicBezTo>
                <a:close/>
                <a:moveTo>
                  <a:pt x="4654" y="7393"/>
                </a:moveTo>
                <a:cubicBezTo>
                  <a:pt x="5138" y="7393"/>
                  <a:pt x="5588" y="7461"/>
                  <a:pt x="6067" y="7687"/>
                </a:cubicBezTo>
                <a:cubicBezTo>
                  <a:pt x="5887" y="7974"/>
                  <a:pt x="5697" y="8255"/>
                  <a:pt x="5494" y="8522"/>
                </a:cubicBezTo>
                <a:cubicBezTo>
                  <a:pt x="5486" y="8519"/>
                  <a:pt x="5478" y="8512"/>
                  <a:pt x="5469" y="8509"/>
                </a:cubicBezTo>
                <a:cubicBezTo>
                  <a:pt x="5110" y="8359"/>
                  <a:pt x="4734" y="8293"/>
                  <a:pt x="4355" y="8293"/>
                </a:cubicBezTo>
                <a:cubicBezTo>
                  <a:pt x="4148" y="8293"/>
                  <a:pt x="3940" y="8313"/>
                  <a:pt x="3733" y="8348"/>
                </a:cubicBezTo>
                <a:cubicBezTo>
                  <a:pt x="3889" y="8047"/>
                  <a:pt x="4025" y="7732"/>
                  <a:pt x="4151" y="7412"/>
                </a:cubicBezTo>
                <a:cubicBezTo>
                  <a:pt x="4324" y="7400"/>
                  <a:pt x="4491" y="7393"/>
                  <a:pt x="4654" y="7393"/>
                </a:cubicBezTo>
                <a:close/>
                <a:moveTo>
                  <a:pt x="4223" y="8516"/>
                </a:moveTo>
                <a:cubicBezTo>
                  <a:pt x="4608" y="8516"/>
                  <a:pt x="4987" y="8579"/>
                  <a:pt x="5371" y="8682"/>
                </a:cubicBezTo>
                <a:cubicBezTo>
                  <a:pt x="5286" y="8790"/>
                  <a:pt x="5196" y="8895"/>
                  <a:pt x="5106" y="8996"/>
                </a:cubicBezTo>
                <a:cubicBezTo>
                  <a:pt x="4769" y="8865"/>
                  <a:pt x="4416" y="8805"/>
                  <a:pt x="4059" y="8805"/>
                </a:cubicBezTo>
                <a:cubicBezTo>
                  <a:pt x="3848" y="8805"/>
                  <a:pt x="3635" y="8826"/>
                  <a:pt x="3424" y="8866"/>
                </a:cubicBezTo>
                <a:cubicBezTo>
                  <a:pt x="3489" y="8772"/>
                  <a:pt x="3552" y="8672"/>
                  <a:pt x="3610" y="8571"/>
                </a:cubicBezTo>
                <a:cubicBezTo>
                  <a:pt x="3818" y="8533"/>
                  <a:pt x="4021" y="8516"/>
                  <a:pt x="4223" y="8516"/>
                </a:cubicBezTo>
                <a:close/>
                <a:moveTo>
                  <a:pt x="7962" y="5015"/>
                </a:moveTo>
                <a:cubicBezTo>
                  <a:pt x="7963" y="5023"/>
                  <a:pt x="7963" y="5031"/>
                  <a:pt x="7968" y="5040"/>
                </a:cubicBezTo>
                <a:cubicBezTo>
                  <a:pt x="8271" y="5650"/>
                  <a:pt x="8643" y="6187"/>
                  <a:pt x="8844" y="6851"/>
                </a:cubicBezTo>
                <a:cubicBezTo>
                  <a:pt x="9011" y="7406"/>
                  <a:pt x="9083" y="7970"/>
                  <a:pt x="9106" y="8543"/>
                </a:cubicBezTo>
                <a:cubicBezTo>
                  <a:pt x="9048" y="8609"/>
                  <a:pt x="8988" y="8669"/>
                  <a:pt x="8927" y="8731"/>
                </a:cubicBezTo>
                <a:cubicBezTo>
                  <a:pt x="8726" y="8934"/>
                  <a:pt x="8513" y="9126"/>
                  <a:pt x="8296" y="9314"/>
                </a:cubicBezTo>
                <a:cubicBezTo>
                  <a:pt x="8355" y="8301"/>
                  <a:pt x="7978" y="7324"/>
                  <a:pt x="7266" y="6583"/>
                </a:cubicBezTo>
                <a:cubicBezTo>
                  <a:pt x="7244" y="6560"/>
                  <a:pt x="7218" y="6550"/>
                  <a:pt x="7192" y="6550"/>
                </a:cubicBezTo>
                <a:cubicBezTo>
                  <a:pt x="7113" y="6550"/>
                  <a:pt x="7041" y="6643"/>
                  <a:pt x="7109" y="6720"/>
                </a:cubicBezTo>
                <a:cubicBezTo>
                  <a:pt x="7782" y="7489"/>
                  <a:pt x="8119" y="8448"/>
                  <a:pt x="8119" y="9460"/>
                </a:cubicBezTo>
                <a:cubicBezTo>
                  <a:pt x="7703" y="9798"/>
                  <a:pt x="7258" y="10108"/>
                  <a:pt x="6792" y="10376"/>
                </a:cubicBezTo>
                <a:cubicBezTo>
                  <a:pt x="7171" y="9430"/>
                  <a:pt x="7078" y="8334"/>
                  <a:pt x="6554" y="7457"/>
                </a:cubicBezTo>
                <a:cubicBezTo>
                  <a:pt x="7036" y="6648"/>
                  <a:pt x="7471" y="5814"/>
                  <a:pt x="7962" y="5015"/>
                </a:cubicBezTo>
                <a:close/>
                <a:moveTo>
                  <a:pt x="4077" y="8984"/>
                </a:moveTo>
                <a:cubicBezTo>
                  <a:pt x="4388" y="8984"/>
                  <a:pt x="4694" y="9029"/>
                  <a:pt x="5003" y="9108"/>
                </a:cubicBezTo>
                <a:cubicBezTo>
                  <a:pt x="4599" y="9540"/>
                  <a:pt x="4141" y="9910"/>
                  <a:pt x="3601" y="10171"/>
                </a:cubicBezTo>
                <a:cubicBezTo>
                  <a:pt x="3388" y="10273"/>
                  <a:pt x="3159" y="10358"/>
                  <a:pt x="2918" y="10415"/>
                </a:cubicBezTo>
                <a:cubicBezTo>
                  <a:pt x="2938" y="10399"/>
                  <a:pt x="2949" y="10376"/>
                  <a:pt x="2946" y="10345"/>
                </a:cubicBezTo>
                <a:cubicBezTo>
                  <a:pt x="2907" y="10075"/>
                  <a:pt x="2742" y="9854"/>
                  <a:pt x="2514" y="9731"/>
                </a:cubicBezTo>
                <a:cubicBezTo>
                  <a:pt x="2841" y="9545"/>
                  <a:pt x="3108" y="9289"/>
                  <a:pt x="3332" y="8993"/>
                </a:cubicBezTo>
                <a:cubicBezTo>
                  <a:pt x="3345" y="9027"/>
                  <a:pt x="3372" y="9052"/>
                  <a:pt x="3412" y="9052"/>
                </a:cubicBezTo>
                <a:cubicBezTo>
                  <a:pt x="3419" y="9052"/>
                  <a:pt x="3425" y="9052"/>
                  <a:pt x="3432" y="9050"/>
                </a:cubicBezTo>
                <a:cubicBezTo>
                  <a:pt x="3651" y="9005"/>
                  <a:pt x="3865" y="8984"/>
                  <a:pt x="4077" y="8984"/>
                </a:cubicBezTo>
                <a:close/>
                <a:moveTo>
                  <a:pt x="328" y="9168"/>
                </a:moveTo>
                <a:lnTo>
                  <a:pt x="328" y="9168"/>
                </a:lnTo>
                <a:cubicBezTo>
                  <a:pt x="423" y="9419"/>
                  <a:pt x="611" y="9633"/>
                  <a:pt x="861" y="9787"/>
                </a:cubicBezTo>
                <a:cubicBezTo>
                  <a:pt x="958" y="9846"/>
                  <a:pt x="1059" y="9892"/>
                  <a:pt x="1164" y="9923"/>
                </a:cubicBezTo>
                <a:cubicBezTo>
                  <a:pt x="1231" y="9988"/>
                  <a:pt x="1310" y="10050"/>
                  <a:pt x="1369" y="10122"/>
                </a:cubicBezTo>
                <a:cubicBezTo>
                  <a:pt x="1449" y="10214"/>
                  <a:pt x="1509" y="10315"/>
                  <a:pt x="1557" y="10427"/>
                </a:cubicBezTo>
                <a:cubicBezTo>
                  <a:pt x="1334" y="10368"/>
                  <a:pt x="1120" y="10276"/>
                  <a:pt x="923" y="10142"/>
                </a:cubicBezTo>
                <a:cubicBezTo>
                  <a:pt x="593" y="9919"/>
                  <a:pt x="331" y="9564"/>
                  <a:pt x="328" y="9168"/>
                </a:cubicBezTo>
                <a:close/>
                <a:moveTo>
                  <a:pt x="2306" y="9836"/>
                </a:moveTo>
                <a:cubicBezTo>
                  <a:pt x="2548" y="9913"/>
                  <a:pt x="2742" y="10124"/>
                  <a:pt x="2794" y="10376"/>
                </a:cubicBezTo>
                <a:cubicBezTo>
                  <a:pt x="2800" y="10409"/>
                  <a:pt x="2823" y="10425"/>
                  <a:pt x="2846" y="10430"/>
                </a:cubicBezTo>
                <a:cubicBezTo>
                  <a:pt x="2630" y="10478"/>
                  <a:pt x="2409" y="10505"/>
                  <a:pt x="2190" y="10505"/>
                </a:cubicBezTo>
                <a:cubicBezTo>
                  <a:pt x="2030" y="10505"/>
                  <a:pt x="1870" y="10491"/>
                  <a:pt x="1714" y="10461"/>
                </a:cubicBezTo>
                <a:lnTo>
                  <a:pt x="1714" y="10456"/>
                </a:lnTo>
                <a:cubicBezTo>
                  <a:pt x="1670" y="10309"/>
                  <a:pt x="1590" y="10129"/>
                  <a:pt x="1477" y="9983"/>
                </a:cubicBezTo>
                <a:lnTo>
                  <a:pt x="1477" y="9983"/>
                </a:lnTo>
                <a:cubicBezTo>
                  <a:pt x="1518" y="9987"/>
                  <a:pt x="1559" y="9988"/>
                  <a:pt x="1600" y="9988"/>
                </a:cubicBezTo>
                <a:cubicBezTo>
                  <a:pt x="1840" y="9988"/>
                  <a:pt x="2080" y="9932"/>
                  <a:pt x="2306" y="9836"/>
                </a:cubicBezTo>
                <a:close/>
                <a:moveTo>
                  <a:pt x="6430" y="7666"/>
                </a:moveTo>
                <a:cubicBezTo>
                  <a:pt x="6833" y="8538"/>
                  <a:pt x="6906" y="9458"/>
                  <a:pt x="6661" y="10402"/>
                </a:cubicBezTo>
                <a:cubicBezTo>
                  <a:pt x="6656" y="10420"/>
                  <a:pt x="6659" y="10435"/>
                  <a:pt x="6664" y="10448"/>
                </a:cubicBezTo>
                <a:cubicBezTo>
                  <a:pt x="6489" y="10543"/>
                  <a:pt x="6311" y="10638"/>
                  <a:pt x="6129" y="10721"/>
                </a:cubicBezTo>
                <a:cubicBezTo>
                  <a:pt x="6365" y="9954"/>
                  <a:pt x="6317" y="9126"/>
                  <a:pt x="5952" y="8396"/>
                </a:cubicBezTo>
                <a:cubicBezTo>
                  <a:pt x="6100" y="8185"/>
                  <a:pt x="6242" y="7972"/>
                  <a:pt x="6373" y="7759"/>
                </a:cubicBezTo>
                <a:cubicBezTo>
                  <a:pt x="6391" y="7728"/>
                  <a:pt x="6409" y="7699"/>
                  <a:pt x="6430" y="7666"/>
                </a:cubicBezTo>
                <a:close/>
                <a:moveTo>
                  <a:pt x="1040" y="10571"/>
                </a:moveTo>
                <a:lnTo>
                  <a:pt x="1040" y="10571"/>
                </a:lnTo>
                <a:cubicBezTo>
                  <a:pt x="1311" y="10685"/>
                  <a:pt x="1614" y="10754"/>
                  <a:pt x="1915" y="10783"/>
                </a:cubicBezTo>
                <a:cubicBezTo>
                  <a:pt x="1905" y="10792"/>
                  <a:pt x="1894" y="10801"/>
                  <a:pt x="1882" y="10810"/>
                </a:cubicBezTo>
                <a:cubicBezTo>
                  <a:pt x="1815" y="10867"/>
                  <a:pt x="1750" y="10927"/>
                  <a:pt x="1681" y="10988"/>
                </a:cubicBezTo>
                <a:cubicBezTo>
                  <a:pt x="1450" y="10870"/>
                  <a:pt x="1238" y="10731"/>
                  <a:pt x="1040" y="10571"/>
                </a:cubicBezTo>
                <a:close/>
                <a:moveTo>
                  <a:pt x="5811" y="8600"/>
                </a:moveTo>
                <a:cubicBezTo>
                  <a:pt x="6064" y="9338"/>
                  <a:pt x="6100" y="10081"/>
                  <a:pt x="5883" y="10834"/>
                </a:cubicBezTo>
                <a:cubicBezTo>
                  <a:pt x="5532" y="10981"/>
                  <a:pt x="5173" y="11106"/>
                  <a:pt x="4807" y="11201"/>
                </a:cubicBezTo>
                <a:cubicBezTo>
                  <a:pt x="4731" y="11220"/>
                  <a:pt x="4655" y="11237"/>
                  <a:pt x="4578" y="11255"/>
                </a:cubicBezTo>
                <a:cubicBezTo>
                  <a:pt x="4774" y="10810"/>
                  <a:pt x="4869" y="10302"/>
                  <a:pt x="4758" y="9829"/>
                </a:cubicBezTo>
                <a:cubicBezTo>
                  <a:pt x="4754" y="9811"/>
                  <a:pt x="4745" y="9798"/>
                  <a:pt x="4731" y="9790"/>
                </a:cubicBezTo>
                <a:cubicBezTo>
                  <a:pt x="5134" y="9443"/>
                  <a:pt x="5492" y="9032"/>
                  <a:pt x="5811" y="8600"/>
                </a:cubicBezTo>
                <a:close/>
                <a:moveTo>
                  <a:pt x="3519" y="10551"/>
                </a:moveTo>
                <a:cubicBezTo>
                  <a:pt x="3489" y="10693"/>
                  <a:pt x="3468" y="10836"/>
                  <a:pt x="3406" y="10973"/>
                </a:cubicBezTo>
                <a:cubicBezTo>
                  <a:pt x="3337" y="11124"/>
                  <a:pt x="3236" y="11258"/>
                  <a:pt x="3118" y="11373"/>
                </a:cubicBezTo>
                <a:cubicBezTo>
                  <a:pt x="2797" y="11348"/>
                  <a:pt x="2478" y="11291"/>
                  <a:pt x="2169" y="11189"/>
                </a:cubicBezTo>
                <a:cubicBezTo>
                  <a:pt x="2061" y="11155"/>
                  <a:pt x="1956" y="11114"/>
                  <a:pt x="1853" y="11070"/>
                </a:cubicBezTo>
                <a:cubicBezTo>
                  <a:pt x="1899" y="11031"/>
                  <a:pt x="1940" y="10990"/>
                  <a:pt x="1979" y="10959"/>
                </a:cubicBezTo>
                <a:cubicBezTo>
                  <a:pt x="2041" y="10908"/>
                  <a:pt x="2112" y="10857"/>
                  <a:pt x="2177" y="10801"/>
                </a:cubicBezTo>
                <a:cubicBezTo>
                  <a:pt x="2208" y="10802"/>
                  <a:pt x="2240" y="10803"/>
                  <a:pt x="2271" y="10803"/>
                </a:cubicBezTo>
                <a:cubicBezTo>
                  <a:pt x="2549" y="10803"/>
                  <a:pt x="2817" y="10770"/>
                  <a:pt x="3048" y="10711"/>
                </a:cubicBezTo>
                <a:cubicBezTo>
                  <a:pt x="3211" y="10669"/>
                  <a:pt x="3367" y="10615"/>
                  <a:pt x="3519" y="10551"/>
                </a:cubicBezTo>
                <a:close/>
                <a:moveTo>
                  <a:pt x="4633" y="9872"/>
                </a:moveTo>
                <a:lnTo>
                  <a:pt x="4633" y="9872"/>
                </a:lnTo>
                <a:cubicBezTo>
                  <a:pt x="4571" y="10366"/>
                  <a:pt x="4519" y="10829"/>
                  <a:pt x="4371" y="11299"/>
                </a:cubicBezTo>
                <a:cubicBezTo>
                  <a:pt x="4067" y="11352"/>
                  <a:pt x="3756" y="11384"/>
                  <a:pt x="3447" y="11384"/>
                </a:cubicBezTo>
                <a:cubicBezTo>
                  <a:pt x="3412" y="11384"/>
                  <a:pt x="3377" y="11383"/>
                  <a:pt x="3342" y="11382"/>
                </a:cubicBezTo>
                <a:cubicBezTo>
                  <a:pt x="3584" y="11140"/>
                  <a:pt x="3758" y="10793"/>
                  <a:pt x="3694" y="10474"/>
                </a:cubicBezTo>
                <a:cubicBezTo>
                  <a:pt x="4033" y="10317"/>
                  <a:pt x="4345" y="10109"/>
                  <a:pt x="4633" y="9872"/>
                </a:cubicBezTo>
                <a:close/>
                <a:moveTo>
                  <a:pt x="13712" y="1"/>
                </a:moveTo>
                <a:cubicBezTo>
                  <a:pt x="13705" y="1"/>
                  <a:pt x="13697" y="2"/>
                  <a:pt x="13689" y="4"/>
                </a:cubicBezTo>
                <a:cubicBezTo>
                  <a:pt x="13346" y="103"/>
                  <a:pt x="13009" y="230"/>
                  <a:pt x="12678" y="379"/>
                </a:cubicBezTo>
                <a:cubicBezTo>
                  <a:pt x="12658" y="364"/>
                  <a:pt x="12635" y="355"/>
                  <a:pt x="12608" y="351"/>
                </a:cubicBezTo>
                <a:cubicBezTo>
                  <a:pt x="12316" y="313"/>
                  <a:pt x="12028" y="294"/>
                  <a:pt x="11742" y="294"/>
                </a:cubicBezTo>
                <a:cubicBezTo>
                  <a:pt x="9264" y="294"/>
                  <a:pt x="7031" y="1701"/>
                  <a:pt x="5630" y="3742"/>
                </a:cubicBezTo>
                <a:cubicBezTo>
                  <a:pt x="4844" y="4886"/>
                  <a:pt x="4286" y="6161"/>
                  <a:pt x="3771" y="7442"/>
                </a:cubicBezTo>
                <a:cubicBezTo>
                  <a:pt x="3462" y="8209"/>
                  <a:pt x="3113" y="9067"/>
                  <a:pt x="2347" y="9482"/>
                </a:cubicBezTo>
                <a:cubicBezTo>
                  <a:pt x="2126" y="9602"/>
                  <a:pt x="1879" y="9660"/>
                  <a:pt x="1638" y="9660"/>
                </a:cubicBezTo>
                <a:cubicBezTo>
                  <a:pt x="1069" y="9660"/>
                  <a:pt x="534" y="9335"/>
                  <a:pt x="454" y="8718"/>
                </a:cubicBezTo>
                <a:cubicBezTo>
                  <a:pt x="586" y="8512"/>
                  <a:pt x="813" y="8398"/>
                  <a:pt x="1034" y="8398"/>
                </a:cubicBezTo>
                <a:cubicBezTo>
                  <a:pt x="1263" y="8398"/>
                  <a:pt x="1485" y="8521"/>
                  <a:pt x="1588" y="8792"/>
                </a:cubicBezTo>
                <a:cubicBezTo>
                  <a:pt x="1605" y="8837"/>
                  <a:pt x="1644" y="8856"/>
                  <a:pt x="1685" y="8856"/>
                </a:cubicBezTo>
                <a:cubicBezTo>
                  <a:pt x="1756" y="8856"/>
                  <a:pt x="1832" y="8799"/>
                  <a:pt x="1809" y="8717"/>
                </a:cubicBezTo>
                <a:cubicBezTo>
                  <a:pt x="1699" y="8336"/>
                  <a:pt x="1354" y="8082"/>
                  <a:pt x="967" y="8082"/>
                </a:cubicBezTo>
                <a:cubicBezTo>
                  <a:pt x="903" y="8082"/>
                  <a:pt x="838" y="8089"/>
                  <a:pt x="773" y="8103"/>
                </a:cubicBezTo>
                <a:cubicBezTo>
                  <a:pt x="264" y="8216"/>
                  <a:pt x="1" y="8749"/>
                  <a:pt x="23" y="9237"/>
                </a:cubicBezTo>
                <a:cubicBezTo>
                  <a:pt x="30" y="9404"/>
                  <a:pt x="64" y="9556"/>
                  <a:pt x="117" y="9695"/>
                </a:cubicBezTo>
                <a:cubicBezTo>
                  <a:pt x="91" y="9716"/>
                  <a:pt x="74" y="9756"/>
                  <a:pt x="91" y="9795"/>
                </a:cubicBezTo>
                <a:cubicBezTo>
                  <a:pt x="519" y="10860"/>
                  <a:pt x="1737" y="11467"/>
                  <a:pt x="2822" y="11621"/>
                </a:cubicBezTo>
                <a:cubicBezTo>
                  <a:pt x="3035" y="11652"/>
                  <a:pt x="3250" y="11666"/>
                  <a:pt x="3464" y="11666"/>
                </a:cubicBezTo>
                <a:cubicBezTo>
                  <a:pt x="3746" y="11666"/>
                  <a:pt x="4027" y="11641"/>
                  <a:pt x="4306" y="11597"/>
                </a:cubicBezTo>
                <a:cubicBezTo>
                  <a:pt x="4320" y="11613"/>
                  <a:pt x="4340" y="11623"/>
                  <a:pt x="4361" y="11623"/>
                </a:cubicBezTo>
                <a:cubicBezTo>
                  <a:pt x="4380" y="11623"/>
                  <a:pt x="4399" y="11614"/>
                  <a:pt x="4411" y="11593"/>
                </a:cubicBezTo>
                <a:cubicBezTo>
                  <a:pt x="4412" y="11589"/>
                  <a:pt x="4417" y="11582"/>
                  <a:pt x="4419" y="11579"/>
                </a:cubicBezTo>
                <a:cubicBezTo>
                  <a:pt x="5280" y="11425"/>
                  <a:pt x="6119" y="11083"/>
                  <a:pt x="6872" y="10666"/>
                </a:cubicBezTo>
                <a:cubicBezTo>
                  <a:pt x="7716" y="10199"/>
                  <a:pt x="8487" y="9607"/>
                  <a:pt x="9168" y="8923"/>
                </a:cubicBezTo>
                <a:cubicBezTo>
                  <a:pt x="9177" y="8926"/>
                  <a:pt x="9186" y="8928"/>
                  <a:pt x="9196" y="8928"/>
                </a:cubicBezTo>
                <a:cubicBezTo>
                  <a:pt x="9228" y="8928"/>
                  <a:pt x="9259" y="8908"/>
                  <a:pt x="9264" y="8864"/>
                </a:cubicBezTo>
                <a:cubicBezTo>
                  <a:pt x="9266" y="8849"/>
                  <a:pt x="9266" y="8833"/>
                  <a:pt x="9269" y="8820"/>
                </a:cubicBezTo>
                <a:cubicBezTo>
                  <a:pt x="9858" y="8208"/>
                  <a:pt x="10375" y="7527"/>
                  <a:pt x="10803" y="6792"/>
                </a:cubicBezTo>
                <a:cubicBezTo>
                  <a:pt x="10805" y="6792"/>
                  <a:pt x="10808" y="6793"/>
                  <a:pt x="10810" y="6793"/>
                </a:cubicBezTo>
                <a:cubicBezTo>
                  <a:pt x="10846" y="6793"/>
                  <a:pt x="10878" y="6771"/>
                  <a:pt x="10881" y="6722"/>
                </a:cubicBezTo>
                <a:lnTo>
                  <a:pt x="10881" y="6656"/>
                </a:lnTo>
                <a:cubicBezTo>
                  <a:pt x="11148" y="6180"/>
                  <a:pt x="11380" y="5683"/>
                  <a:pt x="11570" y="5172"/>
                </a:cubicBezTo>
                <a:cubicBezTo>
                  <a:pt x="11811" y="4521"/>
                  <a:pt x="11974" y="3850"/>
                  <a:pt x="12084" y="3166"/>
                </a:cubicBezTo>
                <a:cubicBezTo>
                  <a:pt x="12223" y="2284"/>
                  <a:pt x="12313" y="1387"/>
                  <a:pt x="12850" y="643"/>
                </a:cubicBezTo>
                <a:cubicBezTo>
                  <a:pt x="12861" y="629"/>
                  <a:pt x="12866" y="615"/>
                  <a:pt x="12871" y="602"/>
                </a:cubicBezTo>
                <a:cubicBezTo>
                  <a:pt x="13159" y="454"/>
                  <a:pt x="13452" y="312"/>
                  <a:pt x="13750" y="171"/>
                </a:cubicBezTo>
                <a:cubicBezTo>
                  <a:pt x="13828" y="134"/>
                  <a:pt x="13794" y="1"/>
                  <a:pt x="137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0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A2F11F-FB9D-4C89-8AC1-AFD16F7FEF65}"/>
              </a:ext>
            </a:extLst>
          </p:cNvPr>
          <p:cNvSpPr/>
          <p:nvPr/>
        </p:nvSpPr>
        <p:spPr>
          <a:xfrm>
            <a:off x="1785938" y="3114675"/>
            <a:ext cx="5529262" cy="750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3" name="Google Shape;443;p36"/>
          <p:cNvSpPr txBox="1">
            <a:spLocks noGrp="1"/>
          </p:cNvSpPr>
          <p:nvPr>
            <p:ph type="title"/>
          </p:nvPr>
        </p:nvSpPr>
        <p:spPr>
          <a:xfrm>
            <a:off x="2150269" y="1756050"/>
            <a:ext cx="3286294" cy="16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 err="1">
                <a:solidFill>
                  <a:schemeClr val="tx1"/>
                </a:solidFill>
              </a:rPr>
              <a:t>Gui</a:t>
            </a:r>
            <a:r>
              <a:rPr lang="en-MY" sz="2000" dirty="0">
                <a:solidFill>
                  <a:schemeClr val="tx1"/>
                </a:solidFill>
              </a:rPr>
              <a:t> Yu Xuan		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tx1"/>
                </a:solidFill>
              </a:rPr>
              <a:t>Huda Najihah </a:t>
            </a:r>
            <a:r>
              <a:rPr lang="en-MY" sz="2000" dirty="0" err="1">
                <a:solidFill>
                  <a:schemeClr val="tx1"/>
                </a:solidFill>
              </a:rPr>
              <a:t>binti</a:t>
            </a:r>
            <a:r>
              <a:rPr lang="en-MY" sz="2000" dirty="0">
                <a:solidFill>
                  <a:schemeClr val="tx1"/>
                </a:solidFill>
              </a:rPr>
              <a:t> Ahmad Asri	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 err="1">
                <a:solidFill>
                  <a:schemeClr val="tx1"/>
                </a:solidFill>
              </a:rPr>
              <a:t>Marnisha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binti</a:t>
            </a:r>
            <a:r>
              <a:rPr lang="en-MY" sz="2000" dirty="0">
                <a:solidFill>
                  <a:schemeClr val="tx1"/>
                </a:solidFill>
              </a:rPr>
              <a:t> Mustafa Kamal	 </a:t>
            </a:r>
            <a:br>
              <a:rPr lang="en-MY" sz="2000" dirty="0">
                <a:solidFill>
                  <a:schemeClr val="tx1"/>
                </a:solidFill>
              </a:rPr>
            </a:br>
            <a:r>
              <a:rPr lang="en-MY" sz="2000" dirty="0">
                <a:solidFill>
                  <a:schemeClr val="tx1"/>
                </a:solidFill>
              </a:rPr>
              <a:t>Lue Guo Ming		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 err="1">
                <a:solidFill>
                  <a:schemeClr val="tx1"/>
                </a:solidFill>
              </a:rPr>
              <a:t>Woon</a:t>
            </a:r>
            <a:r>
              <a:rPr lang="en-MY" sz="2000" dirty="0">
                <a:solidFill>
                  <a:schemeClr val="tx1"/>
                </a:solidFill>
              </a:rPr>
              <a:t> Zi Jian		</a:t>
            </a:r>
            <a:br>
              <a:rPr lang="en-MY" sz="2000" dirty="0">
                <a:solidFill>
                  <a:schemeClr val="tx1"/>
                </a:solidFill>
              </a:rPr>
            </a:br>
            <a:r>
              <a:rPr lang="en-MY" sz="2000" dirty="0">
                <a:solidFill>
                  <a:schemeClr val="tx1"/>
                </a:solidFill>
              </a:rPr>
              <a:t>Muhammad </a:t>
            </a:r>
            <a:r>
              <a:rPr lang="en-MY" sz="2000" dirty="0" err="1">
                <a:solidFill>
                  <a:schemeClr val="tx1"/>
                </a:solidFill>
              </a:rPr>
              <a:t>Azizan</a:t>
            </a:r>
            <a:r>
              <a:rPr lang="en-MY" sz="2000" dirty="0">
                <a:solidFill>
                  <a:schemeClr val="tx1"/>
                </a:solidFill>
              </a:rPr>
              <a:t> Adli Bin </a:t>
            </a:r>
            <a:r>
              <a:rPr lang="en-MY" sz="2000" dirty="0" err="1">
                <a:solidFill>
                  <a:schemeClr val="tx1"/>
                </a:solidFill>
              </a:rPr>
              <a:t>Mohd</a:t>
            </a:r>
            <a:r>
              <a:rPr lang="en-MY" sz="2000" dirty="0">
                <a:solidFill>
                  <a:schemeClr val="tx1"/>
                </a:solidFill>
              </a:rPr>
              <a:t> Azizi</a:t>
            </a:r>
            <a:br>
              <a:rPr lang="en-MY" sz="2000" dirty="0">
                <a:solidFill>
                  <a:schemeClr val="tx1"/>
                </a:solidFill>
              </a:rPr>
            </a:br>
            <a:endParaRPr lang="en-MY" sz="2000" dirty="0">
              <a:solidFill>
                <a:schemeClr val="accent3"/>
              </a:solidFill>
            </a:endParaRPr>
          </a:p>
        </p:txBody>
      </p:sp>
      <p:sp>
        <p:nvSpPr>
          <p:cNvPr id="7" name="Google Shape;443;p36">
            <a:extLst>
              <a:ext uri="{FF2B5EF4-FFF2-40B4-BE49-F238E27FC236}">
                <a16:creationId xmlns:a16="http://schemas.microsoft.com/office/drawing/2014/main" id="{1A3C1392-97CC-42FF-8457-F986D8B747CA}"/>
              </a:ext>
            </a:extLst>
          </p:cNvPr>
          <p:cNvSpPr txBox="1">
            <a:spLocks/>
          </p:cNvSpPr>
          <p:nvPr/>
        </p:nvSpPr>
        <p:spPr>
          <a:xfrm>
            <a:off x="5250319" y="1756050"/>
            <a:ext cx="1464806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hway Gothic One"/>
              <a:buNone/>
              <a:defRPr sz="110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(A20EC0039)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(A20EC0045)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(A20EC0075)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(A20EC0073)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(A20EC0171)</a:t>
            </a:r>
            <a:br>
              <a:rPr lang="en-MY" sz="2000" dirty="0">
                <a:solidFill>
                  <a:schemeClr val="accent3"/>
                </a:solidFill>
              </a:rPr>
            </a:br>
            <a:r>
              <a:rPr lang="en-MY" sz="2000" dirty="0">
                <a:solidFill>
                  <a:schemeClr val="accent3"/>
                </a:solidFill>
              </a:rPr>
              <a:t>(A20EC0238)</a:t>
            </a:r>
            <a:br>
              <a:rPr lang="en-MY" sz="2000" dirty="0">
                <a:solidFill>
                  <a:schemeClr val="accent3"/>
                </a:solidFill>
              </a:rPr>
            </a:br>
            <a:endParaRPr lang="en-MY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8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PENGENALAN</a:t>
            </a:r>
            <a:endParaRPr dirty="0"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1"/>
          </p:nvPr>
        </p:nvSpPr>
        <p:spPr>
          <a:xfrm>
            <a:off x="720000" y="1391325"/>
            <a:ext cx="7704000" cy="3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/>
            <a:r>
              <a:rPr lang="en-MY" dirty="0" err="1"/>
              <a:t>Sejak</a:t>
            </a:r>
            <a:r>
              <a:rPr lang="en-MY" dirty="0"/>
              <a:t> </a:t>
            </a:r>
            <a:r>
              <a:rPr lang="en-MY" dirty="0" err="1"/>
              <a:t>kecil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,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didedahkan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gosip</a:t>
            </a:r>
            <a:r>
              <a:rPr lang="en-MY" dirty="0"/>
              <a:t> dan </a:t>
            </a:r>
            <a:r>
              <a:rPr lang="en-MY" dirty="0" err="1"/>
              <a:t>mula</a:t>
            </a:r>
            <a:r>
              <a:rPr lang="en-MY" dirty="0"/>
              <a:t> </a:t>
            </a:r>
            <a:r>
              <a:rPr lang="en-MY" dirty="0" err="1"/>
              <a:t>menjaga</a:t>
            </a:r>
            <a:r>
              <a:rPr lang="en-MY" dirty="0"/>
              <a:t> </a:t>
            </a:r>
            <a:r>
              <a:rPr lang="en-MY" dirty="0" err="1"/>
              <a:t>imej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. </a:t>
            </a:r>
            <a:r>
              <a:rPr lang="en-MY" dirty="0" err="1"/>
              <a:t>Gosip</a:t>
            </a:r>
            <a:r>
              <a:rPr lang="en-MY" dirty="0"/>
              <a:t> juga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mengekalkan</a:t>
            </a:r>
            <a:r>
              <a:rPr lang="en-MY" dirty="0"/>
              <a:t> </a:t>
            </a:r>
            <a:r>
              <a:rPr lang="en-MY" dirty="0" err="1"/>
              <a:t>norma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pPr marL="171450" indent="-171450"/>
            <a:r>
              <a:rPr lang="en-MY" dirty="0" err="1"/>
              <a:t>Segelintir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gosip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menyebarkan</a:t>
            </a:r>
            <a:r>
              <a:rPr lang="en-MY" dirty="0"/>
              <a:t> fitnah dan </a:t>
            </a:r>
            <a:r>
              <a:rPr lang="en-MY" dirty="0" err="1"/>
              <a:t>berita</a:t>
            </a:r>
            <a:r>
              <a:rPr lang="en-MY" dirty="0"/>
              <a:t> </a:t>
            </a:r>
            <a:r>
              <a:rPr lang="en-MY" dirty="0" err="1"/>
              <a:t>palsu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pPr marL="171450" indent="-171450"/>
            <a:r>
              <a:rPr lang="en-MY" dirty="0" err="1"/>
              <a:t>Gosip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medium </a:t>
            </a:r>
            <a:r>
              <a:rPr lang="en-MY" dirty="0" err="1"/>
              <a:t>komunikasi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  <a:p>
            <a:pPr marL="171450" indent="-171450"/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Kamus</a:t>
            </a:r>
            <a:r>
              <a:rPr lang="en-MY" dirty="0"/>
              <a:t> Dewan </a:t>
            </a:r>
            <a:r>
              <a:rPr lang="en-MY" dirty="0" err="1"/>
              <a:t>Edisi</a:t>
            </a:r>
            <a:r>
              <a:rPr lang="en-MY" dirty="0"/>
              <a:t> </a:t>
            </a:r>
            <a:r>
              <a:rPr lang="en-MY" dirty="0" err="1"/>
              <a:t>Keempat</a:t>
            </a:r>
            <a:r>
              <a:rPr lang="en-MY" dirty="0"/>
              <a:t>, </a:t>
            </a:r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dirty="0" err="1"/>
              <a:t>gosip</a:t>
            </a:r>
            <a:r>
              <a:rPr lang="en-MY" dirty="0"/>
              <a:t> </a:t>
            </a:r>
            <a:r>
              <a:rPr lang="en-MY" dirty="0" err="1"/>
              <a:t>didefinisikan</a:t>
            </a:r>
            <a:r>
              <a:rPr lang="en-MY" dirty="0"/>
              <a:t> </a:t>
            </a:r>
            <a:r>
              <a:rPr lang="en-MY" b="1" dirty="0" err="1"/>
              <a:t>sebagai</a:t>
            </a:r>
            <a:r>
              <a:rPr lang="en-MY" b="1" dirty="0"/>
              <a:t> kata-kata yang </a:t>
            </a:r>
            <a:r>
              <a:rPr lang="en-MY" b="1" dirty="0" err="1"/>
              <a:t>mengisahkan</a:t>
            </a:r>
            <a:r>
              <a:rPr lang="en-MY" b="1" dirty="0"/>
              <a:t> khabar </a:t>
            </a:r>
            <a:r>
              <a:rPr lang="en-MY" b="1" dirty="0" err="1"/>
              <a:t>angin</a:t>
            </a:r>
            <a:r>
              <a:rPr lang="en-MY" b="1" dirty="0"/>
              <a:t>, </a:t>
            </a:r>
            <a:r>
              <a:rPr lang="en-MY" b="1" dirty="0" err="1"/>
              <a:t>hal-hal</a:t>
            </a:r>
            <a:r>
              <a:rPr lang="en-MY" b="1" dirty="0"/>
              <a:t> yang </a:t>
            </a:r>
            <a:r>
              <a:rPr lang="en-MY" b="1" dirty="0" err="1"/>
              <a:t>buruk</a:t>
            </a:r>
            <a:r>
              <a:rPr lang="en-MY" b="1" dirty="0"/>
              <a:t> </a:t>
            </a:r>
            <a:r>
              <a:rPr lang="en-MY" b="1" dirty="0" err="1"/>
              <a:t>atau</a:t>
            </a:r>
            <a:r>
              <a:rPr lang="en-MY" b="1" dirty="0"/>
              <a:t> </a:t>
            </a:r>
            <a:r>
              <a:rPr lang="en-MY" b="1" dirty="0" err="1"/>
              <a:t>umpatan</a:t>
            </a:r>
            <a:r>
              <a:rPr lang="en-MY" b="1" dirty="0"/>
              <a:t> </a:t>
            </a:r>
            <a:r>
              <a:rPr lang="en-MY" b="1" dirty="0" err="1"/>
              <a:t>tentang</a:t>
            </a:r>
            <a:r>
              <a:rPr lang="en-MY" b="1" dirty="0"/>
              <a:t> orang lain</a:t>
            </a:r>
          </a:p>
          <a:p>
            <a:pPr marL="0" indent="0">
              <a:buNone/>
            </a:pPr>
            <a:endParaRPr lang="en-MY" b="1" dirty="0"/>
          </a:p>
          <a:p>
            <a:pPr marL="171450" indent="-171450"/>
            <a:r>
              <a:rPr lang="en-MY" dirty="0" err="1"/>
              <a:t>Terdapat</a:t>
            </a:r>
            <a:r>
              <a:rPr lang="en-MY" dirty="0"/>
              <a:t> </a:t>
            </a:r>
            <a:r>
              <a:rPr lang="en-MY" dirty="0" err="1"/>
              <a:t>sesetengah</a:t>
            </a:r>
            <a:r>
              <a:rPr lang="en-MY" dirty="0"/>
              <a:t> </a:t>
            </a:r>
            <a:r>
              <a:rPr lang="en-MY" dirty="0" err="1"/>
              <a:t>pengkaji</a:t>
            </a:r>
            <a:r>
              <a:rPr lang="en-MY" dirty="0"/>
              <a:t> </a:t>
            </a:r>
            <a:r>
              <a:rPr lang="en-MY" dirty="0" err="1"/>
              <a:t>berpendapat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gejala</a:t>
            </a:r>
            <a:r>
              <a:rPr lang="en-MY" dirty="0"/>
              <a:t> </a:t>
            </a:r>
            <a:r>
              <a:rPr lang="en-MY" dirty="0" err="1"/>
              <a:t>bergosip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kegiatan</a:t>
            </a:r>
            <a:r>
              <a:rPr lang="en-MY" dirty="0"/>
              <a:t> yang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kerana </a:t>
            </a:r>
            <a:r>
              <a:rPr lang="en-MY" dirty="0" err="1"/>
              <a:t>informasi</a:t>
            </a:r>
            <a:r>
              <a:rPr lang="en-MY" dirty="0"/>
              <a:t> dan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dikongsi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lain. Akan </a:t>
            </a:r>
            <a:r>
              <a:rPr lang="en-MY" dirty="0" err="1"/>
              <a:t>tetapi</a:t>
            </a:r>
            <a:r>
              <a:rPr lang="en-MY" dirty="0"/>
              <a:t>, </a:t>
            </a:r>
            <a:r>
              <a:rPr lang="en-MY" dirty="0" err="1"/>
              <a:t>terdapat</a:t>
            </a:r>
            <a:r>
              <a:rPr lang="en-MY" dirty="0"/>
              <a:t> juga </a:t>
            </a:r>
            <a:r>
              <a:rPr lang="en-MY" dirty="0" err="1"/>
              <a:t>sekumpulan</a:t>
            </a:r>
            <a:r>
              <a:rPr lang="en-MY" dirty="0"/>
              <a:t> </a:t>
            </a:r>
            <a:r>
              <a:rPr lang="en-MY" dirty="0" err="1"/>
              <a:t>pengkaji</a:t>
            </a:r>
            <a:r>
              <a:rPr lang="en-MY" dirty="0"/>
              <a:t> yang </a:t>
            </a:r>
            <a:r>
              <a:rPr lang="en-MY" dirty="0" err="1"/>
              <a:t>menyatakan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gejala</a:t>
            </a:r>
            <a:r>
              <a:rPr lang="en-MY" dirty="0"/>
              <a:t> </a:t>
            </a:r>
            <a:r>
              <a:rPr lang="en-MY" dirty="0" err="1"/>
              <a:t>bergosip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negatif</a:t>
            </a:r>
            <a:r>
              <a:rPr lang="en-MY" dirty="0"/>
              <a:t> yang </a:t>
            </a:r>
            <a:r>
              <a:rPr lang="en-MY" dirty="0" err="1"/>
              <a:t>harus</a:t>
            </a:r>
            <a:r>
              <a:rPr lang="en-MY" dirty="0"/>
              <a:t> </a:t>
            </a:r>
            <a:r>
              <a:rPr lang="en-MY" dirty="0" err="1"/>
              <a:t>dihapuskan</a:t>
            </a:r>
            <a:r>
              <a:rPr lang="en-MY" dirty="0"/>
              <a:t> kerana </a:t>
            </a:r>
            <a:r>
              <a:rPr lang="en-MY" dirty="0" err="1"/>
              <a:t>kegiatan</a:t>
            </a:r>
            <a:r>
              <a:rPr lang="en-MY" dirty="0"/>
              <a:t> </a:t>
            </a:r>
            <a:r>
              <a:rPr lang="en-MY" dirty="0" err="1"/>
              <a:t>tersebut</a:t>
            </a:r>
            <a:r>
              <a:rPr lang="en-MY" dirty="0"/>
              <a:t> </a:t>
            </a:r>
            <a:r>
              <a:rPr lang="en-MY" dirty="0" err="1"/>
              <a:t>menimbulkan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negatif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. </a:t>
            </a:r>
            <a:r>
              <a:rPr lang="en-MY" dirty="0" err="1"/>
              <a:t>Walaubagaimanapun</a:t>
            </a:r>
            <a:r>
              <a:rPr lang="en-MY" dirty="0"/>
              <a:t>, </a:t>
            </a:r>
            <a:r>
              <a:rPr lang="en-MY" dirty="0" err="1"/>
              <a:t>terdapat</a:t>
            </a:r>
            <a:r>
              <a:rPr lang="en-MY" dirty="0"/>
              <a:t> juga </a:t>
            </a:r>
            <a:r>
              <a:rPr lang="en-MY" dirty="0" err="1"/>
              <a:t>pengkaji</a:t>
            </a:r>
            <a:r>
              <a:rPr lang="en-MY" dirty="0"/>
              <a:t> yang </a:t>
            </a:r>
            <a:r>
              <a:rPr lang="en-MY" dirty="0" err="1"/>
              <a:t>berpendapat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gejala</a:t>
            </a:r>
            <a:r>
              <a:rPr lang="en-MY" dirty="0"/>
              <a:t> </a:t>
            </a:r>
            <a:r>
              <a:rPr lang="en-MY" dirty="0" err="1"/>
              <a:t>bergosip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impak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 dan </a:t>
            </a:r>
            <a:r>
              <a:rPr lang="en-MY" dirty="0" err="1"/>
              <a:t>buruk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terpulang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yang </a:t>
            </a:r>
            <a:r>
              <a:rPr lang="en-MY" dirty="0" err="1"/>
              <a:t>diguna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bergosip</a:t>
            </a:r>
            <a:r>
              <a:rPr lang="en-MY" dirty="0"/>
              <a:t>.</a:t>
            </a:r>
          </a:p>
          <a:p>
            <a:pPr marL="171450" indent="-171450"/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"/>
          <p:cNvSpPr txBox="1">
            <a:spLocks noGrp="1"/>
          </p:cNvSpPr>
          <p:nvPr>
            <p:ph type="title"/>
          </p:nvPr>
        </p:nvSpPr>
        <p:spPr>
          <a:xfrm>
            <a:off x="614363" y="1555356"/>
            <a:ext cx="2150269" cy="9250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Perasaan ingin tahu yang tinggi di dalam masyarakat</a:t>
            </a:r>
            <a:endParaRPr dirty="0"/>
          </a:p>
        </p:txBody>
      </p:sp>
      <p:sp>
        <p:nvSpPr>
          <p:cNvPr id="430" name="Google Shape;430;p35"/>
          <p:cNvSpPr txBox="1">
            <a:spLocks noGrp="1"/>
          </p:cNvSpPr>
          <p:nvPr>
            <p:ph type="title" idx="2"/>
          </p:nvPr>
        </p:nvSpPr>
        <p:spPr>
          <a:xfrm>
            <a:off x="3491144" y="1760575"/>
            <a:ext cx="2293144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Sikap iri hati atau cemburu masyarakat dengan orang sekeliling</a:t>
            </a:r>
            <a:endParaRPr dirty="0"/>
          </a:p>
        </p:txBody>
      </p:sp>
      <p:sp>
        <p:nvSpPr>
          <p:cNvPr id="432" name="Google Shape;432;p35"/>
          <p:cNvSpPr txBox="1">
            <a:spLocks noGrp="1"/>
          </p:cNvSpPr>
          <p:nvPr>
            <p:ph type="title" idx="4"/>
          </p:nvPr>
        </p:nvSpPr>
        <p:spPr>
          <a:xfrm>
            <a:off x="6193631" y="1496725"/>
            <a:ext cx="2467437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 err="1"/>
              <a:t>Merasa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yakin</a:t>
            </a:r>
            <a:r>
              <a:rPr lang="en-MY" dirty="0"/>
              <a:t> dan </a:t>
            </a:r>
            <a:r>
              <a:rPr lang="en-MY" dirty="0" err="1"/>
              <a:t>ragu-ragu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potensi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endParaRPr dirty="0"/>
          </a:p>
        </p:txBody>
      </p:sp>
      <p:sp>
        <p:nvSpPr>
          <p:cNvPr id="434" name="Google Shape;434;p35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FAKTOR- FAKTOR</a:t>
            </a:r>
            <a:endParaRPr dirty="0"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7"/>
          </p:nvPr>
        </p:nvSpPr>
        <p:spPr>
          <a:xfrm>
            <a:off x="3351841" y="3730988"/>
            <a:ext cx="25717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Keinginan untuk mendapatkan maklumat dengan cepat</a:t>
            </a:r>
            <a:endParaRPr dirty="0"/>
          </a:p>
        </p:txBody>
      </p:sp>
      <p:sp>
        <p:nvSpPr>
          <p:cNvPr id="437" name="Google Shape;437;p35"/>
          <p:cNvSpPr txBox="1">
            <a:spLocks noGrp="1"/>
          </p:cNvSpPr>
          <p:nvPr>
            <p:ph type="title" idx="9"/>
          </p:nvPr>
        </p:nvSpPr>
        <p:spPr>
          <a:xfrm>
            <a:off x="6206460" y="3730988"/>
            <a:ext cx="25717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Merupakan alat untuk mengeratkan ikatan sosial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subTitle" idx="13"/>
          </p:nvPr>
        </p:nvSpPr>
        <p:spPr>
          <a:xfrm>
            <a:off x="6193631" y="2480450"/>
            <a:ext cx="258457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MY" sz="1050" dirty="0" err="1"/>
              <a:t>disebabkan</a:t>
            </a:r>
            <a:r>
              <a:rPr lang="en-MY" sz="1050" dirty="0"/>
              <a:t> oleh </a:t>
            </a:r>
            <a:r>
              <a:rPr lang="en-MY" sz="1050" dirty="0" err="1"/>
              <a:t>stereotaip</a:t>
            </a:r>
            <a:r>
              <a:rPr lang="en-MY" sz="1050" dirty="0"/>
              <a:t> yang </a:t>
            </a:r>
            <a:r>
              <a:rPr lang="en-MY" sz="1050" dirty="0" err="1"/>
              <a:t>dilontarkan</a:t>
            </a:r>
            <a:r>
              <a:rPr lang="en-MY" sz="1050" dirty="0"/>
              <a:t> oleh </a:t>
            </a:r>
            <a:r>
              <a:rPr lang="en-MY" sz="1050" dirty="0" err="1"/>
              <a:t>masyarakat</a:t>
            </a:r>
            <a:r>
              <a:rPr lang="en-MY" sz="1050" dirty="0"/>
              <a:t> </a:t>
            </a:r>
            <a:r>
              <a:rPr lang="en-MY" sz="1050" dirty="0" err="1"/>
              <a:t>atau</a:t>
            </a:r>
            <a:r>
              <a:rPr lang="en-MY" sz="1050" dirty="0"/>
              <a:t> </a:t>
            </a:r>
            <a:r>
              <a:rPr lang="en-MY" sz="1050" dirty="0" err="1"/>
              <a:t>disebabkan</a:t>
            </a:r>
            <a:r>
              <a:rPr lang="en-MY" sz="1050" dirty="0"/>
              <a:t> oleh </a:t>
            </a:r>
            <a:r>
              <a:rPr lang="en-MY" sz="1050" dirty="0" err="1"/>
              <a:t>kekurangan</a:t>
            </a:r>
            <a:r>
              <a:rPr lang="en-MY" sz="1050" dirty="0"/>
              <a:t> </a:t>
            </a:r>
            <a:r>
              <a:rPr lang="en-MY" sz="1050" dirty="0" err="1"/>
              <a:t>diri</a:t>
            </a:r>
            <a:r>
              <a:rPr lang="en-MY" sz="1050" dirty="0"/>
              <a:t> </a:t>
            </a:r>
            <a:r>
              <a:rPr lang="en-MY" sz="1050" dirty="0" err="1"/>
              <a:t>sendiri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449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30" grpId="0"/>
      <p:bldP spid="432" grpId="0"/>
      <p:bldP spid="435" grpId="0"/>
      <p:bldP spid="437" grpId="0"/>
      <p:bldP spid="4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4"/>
          <p:cNvSpPr/>
          <p:nvPr/>
        </p:nvSpPr>
        <p:spPr>
          <a:xfrm>
            <a:off x="7026200" y="540000"/>
            <a:ext cx="1397700" cy="56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4"/>
          <p:cNvSpPr txBox="1">
            <a:spLocks noGrp="1"/>
          </p:cNvSpPr>
          <p:nvPr>
            <p:ph type="title" idx="5"/>
          </p:nvPr>
        </p:nvSpPr>
        <p:spPr>
          <a:xfrm>
            <a:off x="301550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MENGENAL PASTI</a:t>
            </a:r>
            <a:br>
              <a:rPr lang="en" dirty="0"/>
            </a:br>
            <a:r>
              <a:rPr lang="en" dirty="0"/>
              <a:t>JENAYAH</a:t>
            </a:r>
            <a:endParaRPr dirty="0"/>
          </a:p>
        </p:txBody>
      </p:sp>
      <p:sp>
        <p:nvSpPr>
          <p:cNvPr id="776" name="Google Shape;776;p44"/>
          <p:cNvSpPr txBox="1">
            <a:spLocks noGrp="1"/>
          </p:cNvSpPr>
          <p:nvPr>
            <p:ph type="title" idx="6"/>
          </p:nvPr>
        </p:nvSpPr>
        <p:spPr>
          <a:xfrm>
            <a:off x="3463550" y="1147113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MELEPASKAN </a:t>
            </a:r>
            <a:br>
              <a:rPr lang="en" dirty="0"/>
            </a:br>
            <a:r>
              <a:rPr lang="en" dirty="0"/>
              <a:t>TEKANAN</a:t>
            </a:r>
            <a:endParaRPr dirty="0"/>
          </a:p>
        </p:txBody>
      </p:sp>
      <p:sp>
        <p:nvSpPr>
          <p:cNvPr id="777" name="Google Shape;777;p44"/>
          <p:cNvSpPr txBox="1">
            <a:spLocks noGrp="1"/>
          </p:cNvSpPr>
          <p:nvPr>
            <p:ph type="subTitle" idx="1"/>
          </p:nvPr>
        </p:nvSpPr>
        <p:spPr>
          <a:xfrm>
            <a:off x="3701860" y="2748861"/>
            <a:ext cx="2484256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Apabila seseorang menyimpan perkara atau cerita yang tidak disenangi, mereka akan merasa stress. Maka, mereka akan mula bercerita kepada orang lain mengenainya.</a:t>
            </a:r>
            <a:endParaRPr dirty="0"/>
          </a:p>
        </p:txBody>
      </p:sp>
      <p:sp>
        <p:nvSpPr>
          <p:cNvPr id="778" name="Google Shape;778;p44"/>
          <p:cNvSpPr txBox="1">
            <a:spLocks noGrp="1"/>
          </p:cNvSpPr>
          <p:nvPr>
            <p:ph type="title" idx="7"/>
          </p:nvPr>
        </p:nvSpPr>
        <p:spPr>
          <a:xfrm>
            <a:off x="6557371" y="1147100"/>
            <a:ext cx="21783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MERAPATKAN</a:t>
            </a:r>
            <a:br>
              <a:rPr lang="en" dirty="0"/>
            </a:br>
            <a:r>
              <a:rPr lang="en" dirty="0"/>
              <a:t>HUBUNGAN</a:t>
            </a:r>
            <a:endParaRPr dirty="0"/>
          </a:p>
        </p:txBody>
      </p:sp>
      <p:sp>
        <p:nvSpPr>
          <p:cNvPr id="786" name="Google Shape;786;p44"/>
          <p:cNvSpPr txBox="1">
            <a:spLocks noGrp="1"/>
          </p:cNvSpPr>
          <p:nvPr>
            <p:ph type="subTitle" idx="15"/>
          </p:nvPr>
        </p:nvSpPr>
        <p:spPr>
          <a:xfrm>
            <a:off x="422897" y="2557406"/>
            <a:ext cx="2678906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Sebagai contoh,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Abdul Qayyum Jumadi, pengasas </a:t>
            </a:r>
            <a:r>
              <a:rPr lang="en" i="1" dirty="0"/>
              <a:t>EnglishJer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Syed Iqmal, pendakwah selebriti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Abeden, jurugambar terkenal</a:t>
            </a:r>
          </a:p>
        </p:txBody>
      </p:sp>
      <p:sp>
        <p:nvSpPr>
          <p:cNvPr id="791" name="Google Shape;791;p44"/>
          <p:cNvSpPr/>
          <p:nvPr/>
        </p:nvSpPr>
        <p:spPr>
          <a:xfrm>
            <a:off x="1398800" y="2095100"/>
            <a:ext cx="716400" cy="3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44"/>
          <p:cNvGrpSpPr/>
          <p:nvPr/>
        </p:nvGrpSpPr>
        <p:grpSpPr>
          <a:xfrm>
            <a:off x="1592425" y="2007025"/>
            <a:ext cx="329150" cy="446275"/>
            <a:chOff x="2251775" y="958100"/>
            <a:chExt cx="329150" cy="446275"/>
          </a:xfrm>
        </p:grpSpPr>
        <p:sp>
          <p:nvSpPr>
            <p:cNvPr id="793" name="Google Shape;793;p44"/>
            <p:cNvSpPr/>
            <p:nvPr/>
          </p:nvSpPr>
          <p:spPr>
            <a:xfrm>
              <a:off x="2408575" y="1075925"/>
              <a:ext cx="13125" cy="31600"/>
            </a:xfrm>
            <a:custGeom>
              <a:avLst/>
              <a:gdLst/>
              <a:ahLst/>
              <a:cxnLst/>
              <a:rect l="l" t="t" r="r" b="b"/>
              <a:pathLst>
                <a:path w="525" h="1264" extrusionOk="0">
                  <a:moveTo>
                    <a:pt x="263" y="0"/>
                  </a:moveTo>
                  <a:cubicBezTo>
                    <a:pt x="120" y="0"/>
                    <a:pt x="0" y="115"/>
                    <a:pt x="0" y="262"/>
                  </a:cubicBezTo>
                  <a:lnTo>
                    <a:pt x="0" y="1002"/>
                  </a:lnTo>
                  <a:cubicBezTo>
                    <a:pt x="0" y="1144"/>
                    <a:pt x="120" y="1264"/>
                    <a:pt x="263" y="1264"/>
                  </a:cubicBezTo>
                  <a:cubicBezTo>
                    <a:pt x="405" y="1264"/>
                    <a:pt x="525" y="1144"/>
                    <a:pt x="525" y="1002"/>
                  </a:cubicBezTo>
                  <a:lnTo>
                    <a:pt x="525" y="262"/>
                  </a:lnTo>
                  <a:cubicBezTo>
                    <a:pt x="525" y="120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2251775" y="1005900"/>
              <a:ext cx="87350" cy="80375"/>
            </a:xfrm>
            <a:custGeom>
              <a:avLst/>
              <a:gdLst/>
              <a:ahLst/>
              <a:cxnLst/>
              <a:rect l="l" t="t" r="r" b="b"/>
              <a:pathLst>
                <a:path w="3494" h="3215" extrusionOk="0">
                  <a:moveTo>
                    <a:pt x="1697" y="636"/>
                  </a:moveTo>
                  <a:lnTo>
                    <a:pt x="1917" y="1083"/>
                  </a:lnTo>
                  <a:cubicBezTo>
                    <a:pt x="1979" y="1211"/>
                    <a:pt x="2102" y="1297"/>
                    <a:pt x="2244" y="1320"/>
                  </a:cubicBezTo>
                  <a:lnTo>
                    <a:pt x="2738" y="1392"/>
                  </a:lnTo>
                  <a:lnTo>
                    <a:pt x="2381" y="1741"/>
                  </a:lnTo>
                  <a:cubicBezTo>
                    <a:pt x="2286" y="1842"/>
                    <a:pt x="2238" y="1987"/>
                    <a:pt x="2263" y="2129"/>
                  </a:cubicBezTo>
                  <a:lnTo>
                    <a:pt x="2347" y="2620"/>
                  </a:lnTo>
                  <a:lnTo>
                    <a:pt x="1904" y="2386"/>
                  </a:lnTo>
                  <a:cubicBezTo>
                    <a:pt x="1841" y="2353"/>
                    <a:pt x="1771" y="2337"/>
                    <a:pt x="1701" y="2337"/>
                  </a:cubicBezTo>
                  <a:cubicBezTo>
                    <a:pt x="1632" y="2337"/>
                    <a:pt x="1562" y="2353"/>
                    <a:pt x="1499" y="2386"/>
                  </a:cubicBezTo>
                  <a:lnTo>
                    <a:pt x="1055" y="2620"/>
                  </a:lnTo>
                  <a:lnTo>
                    <a:pt x="1139" y="2129"/>
                  </a:lnTo>
                  <a:cubicBezTo>
                    <a:pt x="1164" y="1987"/>
                    <a:pt x="1120" y="1842"/>
                    <a:pt x="1014" y="1741"/>
                  </a:cubicBezTo>
                  <a:lnTo>
                    <a:pt x="659" y="1392"/>
                  </a:lnTo>
                  <a:lnTo>
                    <a:pt x="1150" y="1320"/>
                  </a:lnTo>
                  <a:cubicBezTo>
                    <a:pt x="1293" y="1297"/>
                    <a:pt x="1415" y="1211"/>
                    <a:pt x="1477" y="1083"/>
                  </a:cubicBezTo>
                  <a:lnTo>
                    <a:pt x="1697" y="636"/>
                  </a:lnTo>
                  <a:close/>
                  <a:moveTo>
                    <a:pt x="1701" y="1"/>
                  </a:moveTo>
                  <a:cubicBezTo>
                    <a:pt x="1546" y="1"/>
                    <a:pt x="1390" y="83"/>
                    <a:pt x="1309" y="246"/>
                  </a:cubicBezTo>
                  <a:lnTo>
                    <a:pt x="1030" y="809"/>
                  </a:lnTo>
                  <a:lnTo>
                    <a:pt x="405" y="901"/>
                  </a:lnTo>
                  <a:cubicBezTo>
                    <a:pt x="244" y="924"/>
                    <a:pt x="107" y="1035"/>
                    <a:pt x="54" y="1197"/>
                  </a:cubicBezTo>
                  <a:cubicBezTo>
                    <a:pt x="1" y="1359"/>
                    <a:pt x="43" y="1529"/>
                    <a:pt x="165" y="1643"/>
                  </a:cubicBezTo>
                  <a:lnTo>
                    <a:pt x="615" y="2084"/>
                  </a:lnTo>
                  <a:lnTo>
                    <a:pt x="509" y="2704"/>
                  </a:lnTo>
                  <a:cubicBezTo>
                    <a:pt x="458" y="2986"/>
                    <a:pt x="683" y="3215"/>
                    <a:pt x="937" y="3215"/>
                  </a:cubicBezTo>
                  <a:cubicBezTo>
                    <a:pt x="1004" y="3215"/>
                    <a:pt x="1073" y="3199"/>
                    <a:pt x="1139" y="3164"/>
                  </a:cubicBezTo>
                  <a:lnTo>
                    <a:pt x="1697" y="2871"/>
                  </a:lnTo>
                  <a:lnTo>
                    <a:pt x="2255" y="3164"/>
                  </a:lnTo>
                  <a:cubicBezTo>
                    <a:pt x="2323" y="3199"/>
                    <a:pt x="2392" y="3215"/>
                    <a:pt x="2460" y="3215"/>
                  </a:cubicBezTo>
                  <a:cubicBezTo>
                    <a:pt x="2717" y="3215"/>
                    <a:pt x="2942" y="2986"/>
                    <a:pt x="2894" y="2704"/>
                  </a:cubicBezTo>
                  <a:lnTo>
                    <a:pt x="2785" y="2084"/>
                  </a:lnTo>
                  <a:lnTo>
                    <a:pt x="3234" y="1643"/>
                  </a:lnTo>
                  <a:cubicBezTo>
                    <a:pt x="3494" y="1392"/>
                    <a:pt x="3351" y="952"/>
                    <a:pt x="2994" y="901"/>
                  </a:cubicBezTo>
                  <a:lnTo>
                    <a:pt x="2369" y="809"/>
                  </a:lnTo>
                  <a:lnTo>
                    <a:pt x="2090" y="246"/>
                  </a:lnTo>
                  <a:cubicBezTo>
                    <a:pt x="2011" y="83"/>
                    <a:pt x="1856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2331150" y="1057425"/>
              <a:ext cx="54350" cy="50075"/>
            </a:xfrm>
            <a:custGeom>
              <a:avLst/>
              <a:gdLst/>
              <a:ahLst/>
              <a:cxnLst/>
              <a:rect l="l" t="t" r="r" b="b"/>
              <a:pathLst>
                <a:path w="2174" h="2003" extrusionOk="0">
                  <a:moveTo>
                    <a:pt x="344" y="1"/>
                  </a:moveTo>
                  <a:cubicBezTo>
                    <a:pt x="287" y="1"/>
                    <a:pt x="254" y="4"/>
                    <a:pt x="252" y="4"/>
                  </a:cubicBezTo>
                  <a:cubicBezTo>
                    <a:pt x="107" y="18"/>
                    <a:pt x="1" y="152"/>
                    <a:pt x="17" y="294"/>
                  </a:cubicBezTo>
                  <a:cubicBezTo>
                    <a:pt x="36" y="426"/>
                    <a:pt x="148" y="527"/>
                    <a:pt x="278" y="527"/>
                  </a:cubicBezTo>
                  <a:cubicBezTo>
                    <a:pt x="288" y="527"/>
                    <a:pt x="298" y="527"/>
                    <a:pt x="308" y="525"/>
                  </a:cubicBezTo>
                  <a:cubicBezTo>
                    <a:pt x="314" y="525"/>
                    <a:pt x="342" y="522"/>
                    <a:pt x="385" y="522"/>
                  </a:cubicBezTo>
                  <a:cubicBezTo>
                    <a:pt x="639" y="522"/>
                    <a:pt x="1428" y="619"/>
                    <a:pt x="1633" y="1786"/>
                  </a:cubicBezTo>
                  <a:cubicBezTo>
                    <a:pt x="1655" y="1913"/>
                    <a:pt x="1766" y="2002"/>
                    <a:pt x="1891" y="2002"/>
                  </a:cubicBezTo>
                  <a:cubicBezTo>
                    <a:pt x="1906" y="2002"/>
                    <a:pt x="1921" y="2001"/>
                    <a:pt x="1937" y="1998"/>
                  </a:cubicBezTo>
                  <a:cubicBezTo>
                    <a:pt x="2079" y="1976"/>
                    <a:pt x="2174" y="1839"/>
                    <a:pt x="2149" y="1697"/>
                  </a:cubicBezTo>
                  <a:cubicBezTo>
                    <a:pt x="1874" y="113"/>
                    <a:pt x="686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2491300" y="1005900"/>
              <a:ext cx="89625" cy="80375"/>
            </a:xfrm>
            <a:custGeom>
              <a:avLst/>
              <a:gdLst/>
              <a:ahLst/>
              <a:cxnLst/>
              <a:rect l="l" t="t" r="r" b="b"/>
              <a:pathLst>
                <a:path w="3585" h="3215" extrusionOk="0">
                  <a:moveTo>
                    <a:pt x="1791" y="636"/>
                  </a:moveTo>
                  <a:lnTo>
                    <a:pt x="2009" y="1083"/>
                  </a:lnTo>
                  <a:cubicBezTo>
                    <a:pt x="2073" y="1211"/>
                    <a:pt x="2196" y="1297"/>
                    <a:pt x="2338" y="1320"/>
                  </a:cubicBezTo>
                  <a:lnTo>
                    <a:pt x="2829" y="1392"/>
                  </a:lnTo>
                  <a:lnTo>
                    <a:pt x="2480" y="1741"/>
                  </a:lnTo>
                  <a:cubicBezTo>
                    <a:pt x="2380" y="1842"/>
                    <a:pt x="2329" y="1987"/>
                    <a:pt x="2355" y="2129"/>
                  </a:cubicBezTo>
                  <a:lnTo>
                    <a:pt x="2438" y="2620"/>
                  </a:lnTo>
                  <a:lnTo>
                    <a:pt x="1995" y="2386"/>
                  </a:lnTo>
                  <a:cubicBezTo>
                    <a:pt x="1932" y="2353"/>
                    <a:pt x="1862" y="2337"/>
                    <a:pt x="1792" y="2337"/>
                  </a:cubicBezTo>
                  <a:cubicBezTo>
                    <a:pt x="1723" y="2337"/>
                    <a:pt x="1653" y="2353"/>
                    <a:pt x="1590" y="2386"/>
                  </a:cubicBezTo>
                  <a:lnTo>
                    <a:pt x="1149" y="2620"/>
                  </a:lnTo>
                  <a:lnTo>
                    <a:pt x="1149" y="2620"/>
                  </a:lnTo>
                  <a:lnTo>
                    <a:pt x="1233" y="2129"/>
                  </a:lnTo>
                  <a:cubicBezTo>
                    <a:pt x="1255" y="1987"/>
                    <a:pt x="1211" y="1842"/>
                    <a:pt x="1108" y="1741"/>
                  </a:cubicBezTo>
                  <a:lnTo>
                    <a:pt x="750" y="1392"/>
                  </a:lnTo>
                  <a:lnTo>
                    <a:pt x="1241" y="1320"/>
                  </a:lnTo>
                  <a:cubicBezTo>
                    <a:pt x="1387" y="1297"/>
                    <a:pt x="1507" y="1211"/>
                    <a:pt x="1571" y="1083"/>
                  </a:cubicBezTo>
                  <a:lnTo>
                    <a:pt x="1791" y="636"/>
                  </a:lnTo>
                  <a:close/>
                  <a:moveTo>
                    <a:pt x="1793" y="1"/>
                  </a:moveTo>
                  <a:cubicBezTo>
                    <a:pt x="1638" y="1"/>
                    <a:pt x="1483" y="83"/>
                    <a:pt x="1403" y="246"/>
                  </a:cubicBezTo>
                  <a:lnTo>
                    <a:pt x="1124" y="809"/>
                  </a:lnTo>
                  <a:lnTo>
                    <a:pt x="499" y="901"/>
                  </a:lnTo>
                  <a:cubicBezTo>
                    <a:pt x="145" y="954"/>
                    <a:pt x="0" y="1392"/>
                    <a:pt x="259" y="1643"/>
                  </a:cubicBezTo>
                  <a:lnTo>
                    <a:pt x="709" y="2084"/>
                  </a:lnTo>
                  <a:lnTo>
                    <a:pt x="600" y="2704"/>
                  </a:lnTo>
                  <a:cubicBezTo>
                    <a:pt x="551" y="2986"/>
                    <a:pt x="777" y="3215"/>
                    <a:pt x="1030" y="3215"/>
                  </a:cubicBezTo>
                  <a:cubicBezTo>
                    <a:pt x="1096" y="3215"/>
                    <a:pt x="1165" y="3199"/>
                    <a:pt x="1230" y="3164"/>
                  </a:cubicBezTo>
                  <a:lnTo>
                    <a:pt x="1791" y="2871"/>
                  </a:lnTo>
                  <a:lnTo>
                    <a:pt x="2349" y="3164"/>
                  </a:lnTo>
                  <a:cubicBezTo>
                    <a:pt x="2415" y="3199"/>
                    <a:pt x="2484" y="3215"/>
                    <a:pt x="2551" y="3215"/>
                  </a:cubicBezTo>
                  <a:cubicBezTo>
                    <a:pt x="2804" y="3215"/>
                    <a:pt x="3028" y="2986"/>
                    <a:pt x="2980" y="2704"/>
                  </a:cubicBezTo>
                  <a:lnTo>
                    <a:pt x="2871" y="2084"/>
                  </a:lnTo>
                  <a:lnTo>
                    <a:pt x="3320" y="1643"/>
                  </a:lnTo>
                  <a:cubicBezTo>
                    <a:pt x="3585" y="1392"/>
                    <a:pt x="3443" y="954"/>
                    <a:pt x="3088" y="901"/>
                  </a:cubicBezTo>
                  <a:lnTo>
                    <a:pt x="2463" y="809"/>
                  </a:lnTo>
                  <a:lnTo>
                    <a:pt x="2184" y="246"/>
                  </a:lnTo>
                  <a:cubicBezTo>
                    <a:pt x="2104" y="83"/>
                    <a:pt x="1948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2445050" y="1057475"/>
              <a:ext cx="54275" cy="50050"/>
            </a:xfrm>
            <a:custGeom>
              <a:avLst/>
              <a:gdLst/>
              <a:ahLst/>
              <a:cxnLst/>
              <a:rect l="l" t="t" r="r" b="b"/>
              <a:pathLst>
                <a:path w="2171" h="2002" extrusionOk="0">
                  <a:moveTo>
                    <a:pt x="1824" y="0"/>
                  </a:moveTo>
                  <a:cubicBezTo>
                    <a:pt x="1470" y="0"/>
                    <a:pt x="301" y="123"/>
                    <a:pt x="25" y="1698"/>
                  </a:cubicBezTo>
                  <a:cubicBezTo>
                    <a:pt x="0" y="1854"/>
                    <a:pt x="120" y="2002"/>
                    <a:pt x="285" y="2002"/>
                  </a:cubicBezTo>
                  <a:cubicBezTo>
                    <a:pt x="410" y="2002"/>
                    <a:pt x="519" y="1910"/>
                    <a:pt x="544" y="1784"/>
                  </a:cubicBezTo>
                  <a:cubicBezTo>
                    <a:pt x="645" y="1210"/>
                    <a:pt x="893" y="825"/>
                    <a:pt x="1286" y="641"/>
                  </a:cubicBezTo>
                  <a:cubicBezTo>
                    <a:pt x="1504" y="538"/>
                    <a:pt x="1712" y="524"/>
                    <a:pt x="1811" y="524"/>
                  </a:cubicBezTo>
                  <a:cubicBezTo>
                    <a:pt x="1846" y="524"/>
                    <a:pt x="1867" y="526"/>
                    <a:pt x="1870" y="526"/>
                  </a:cubicBezTo>
                  <a:cubicBezTo>
                    <a:pt x="1878" y="527"/>
                    <a:pt x="1887" y="527"/>
                    <a:pt x="1896" y="527"/>
                  </a:cubicBezTo>
                  <a:cubicBezTo>
                    <a:pt x="2027" y="527"/>
                    <a:pt x="2141" y="431"/>
                    <a:pt x="2154" y="295"/>
                  </a:cubicBezTo>
                  <a:cubicBezTo>
                    <a:pt x="2171" y="152"/>
                    <a:pt x="2068" y="24"/>
                    <a:pt x="1925" y="4"/>
                  </a:cubicBezTo>
                  <a:cubicBezTo>
                    <a:pt x="1922" y="4"/>
                    <a:pt x="1886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2376500" y="958100"/>
              <a:ext cx="77975" cy="108275"/>
            </a:xfrm>
            <a:custGeom>
              <a:avLst/>
              <a:gdLst/>
              <a:ahLst/>
              <a:cxnLst/>
              <a:rect l="l" t="t" r="r" b="b"/>
              <a:pathLst>
                <a:path w="3119" h="4331" extrusionOk="0">
                  <a:moveTo>
                    <a:pt x="1542" y="522"/>
                  </a:moveTo>
                  <a:cubicBezTo>
                    <a:pt x="1557" y="522"/>
                    <a:pt x="1572" y="522"/>
                    <a:pt x="1587" y="523"/>
                  </a:cubicBezTo>
                  <a:cubicBezTo>
                    <a:pt x="2117" y="542"/>
                    <a:pt x="2553" y="975"/>
                    <a:pt x="2575" y="1505"/>
                  </a:cubicBezTo>
                  <a:cubicBezTo>
                    <a:pt x="2583" y="1792"/>
                    <a:pt x="2483" y="2063"/>
                    <a:pt x="2285" y="2269"/>
                  </a:cubicBezTo>
                  <a:cubicBezTo>
                    <a:pt x="2143" y="2414"/>
                    <a:pt x="2023" y="2590"/>
                    <a:pt x="1936" y="2777"/>
                  </a:cubicBezTo>
                  <a:lnTo>
                    <a:pt x="1155" y="2777"/>
                  </a:lnTo>
                  <a:cubicBezTo>
                    <a:pt x="1069" y="2590"/>
                    <a:pt x="949" y="2420"/>
                    <a:pt x="806" y="2269"/>
                  </a:cubicBezTo>
                  <a:cubicBezTo>
                    <a:pt x="617" y="2077"/>
                    <a:pt x="513" y="1823"/>
                    <a:pt x="513" y="1550"/>
                  </a:cubicBezTo>
                  <a:cubicBezTo>
                    <a:pt x="516" y="987"/>
                    <a:pt x="967" y="522"/>
                    <a:pt x="1542" y="522"/>
                  </a:cubicBezTo>
                  <a:close/>
                  <a:moveTo>
                    <a:pt x="1847" y="3299"/>
                  </a:moveTo>
                  <a:lnTo>
                    <a:pt x="1847" y="3500"/>
                  </a:lnTo>
                  <a:lnTo>
                    <a:pt x="1852" y="3500"/>
                  </a:lnTo>
                  <a:cubicBezTo>
                    <a:pt x="1852" y="3667"/>
                    <a:pt x="1716" y="3807"/>
                    <a:pt x="1546" y="3807"/>
                  </a:cubicBezTo>
                  <a:cubicBezTo>
                    <a:pt x="1373" y="3807"/>
                    <a:pt x="1239" y="3670"/>
                    <a:pt x="1239" y="3500"/>
                  </a:cubicBezTo>
                  <a:lnTo>
                    <a:pt x="1239" y="3299"/>
                  </a:lnTo>
                  <a:close/>
                  <a:moveTo>
                    <a:pt x="1552" y="0"/>
                  </a:moveTo>
                  <a:cubicBezTo>
                    <a:pt x="700" y="0"/>
                    <a:pt x="0" y="688"/>
                    <a:pt x="0" y="1555"/>
                  </a:cubicBezTo>
                  <a:cubicBezTo>
                    <a:pt x="0" y="1962"/>
                    <a:pt x="156" y="2345"/>
                    <a:pt x="441" y="2635"/>
                  </a:cubicBezTo>
                  <a:cubicBezTo>
                    <a:pt x="558" y="2758"/>
                    <a:pt x="656" y="2914"/>
                    <a:pt x="720" y="3081"/>
                  </a:cubicBezTo>
                  <a:lnTo>
                    <a:pt x="720" y="3500"/>
                  </a:lnTo>
                  <a:cubicBezTo>
                    <a:pt x="720" y="3957"/>
                    <a:pt x="1091" y="4331"/>
                    <a:pt x="1548" y="4331"/>
                  </a:cubicBezTo>
                  <a:cubicBezTo>
                    <a:pt x="2006" y="4331"/>
                    <a:pt x="2380" y="3957"/>
                    <a:pt x="2380" y="3500"/>
                  </a:cubicBezTo>
                  <a:lnTo>
                    <a:pt x="2380" y="3081"/>
                  </a:lnTo>
                  <a:cubicBezTo>
                    <a:pt x="2441" y="2914"/>
                    <a:pt x="2539" y="2758"/>
                    <a:pt x="2661" y="2632"/>
                  </a:cubicBezTo>
                  <a:cubicBezTo>
                    <a:pt x="2960" y="2322"/>
                    <a:pt x="3119" y="1912"/>
                    <a:pt x="3099" y="1485"/>
                  </a:cubicBezTo>
                  <a:cubicBezTo>
                    <a:pt x="3066" y="682"/>
                    <a:pt x="2413" y="29"/>
                    <a:pt x="1613" y="1"/>
                  </a:cubicBezTo>
                  <a:cubicBezTo>
                    <a:pt x="1592" y="0"/>
                    <a:pt x="1572" y="0"/>
                    <a:pt x="1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2312325" y="1111825"/>
              <a:ext cx="206250" cy="292550"/>
            </a:xfrm>
            <a:custGeom>
              <a:avLst/>
              <a:gdLst/>
              <a:ahLst/>
              <a:cxnLst/>
              <a:rect l="l" t="t" r="r" b="b"/>
              <a:pathLst>
                <a:path w="8250" h="11702" extrusionOk="0">
                  <a:moveTo>
                    <a:pt x="5694" y="2584"/>
                  </a:moveTo>
                  <a:cubicBezTo>
                    <a:pt x="5937" y="2791"/>
                    <a:pt x="6241" y="2911"/>
                    <a:pt x="6568" y="2913"/>
                  </a:cubicBezTo>
                  <a:lnTo>
                    <a:pt x="7014" y="2913"/>
                  </a:lnTo>
                  <a:cubicBezTo>
                    <a:pt x="7393" y="2930"/>
                    <a:pt x="7695" y="3240"/>
                    <a:pt x="7695" y="3625"/>
                  </a:cubicBezTo>
                  <a:cubicBezTo>
                    <a:pt x="7695" y="4011"/>
                    <a:pt x="7379" y="4337"/>
                    <a:pt x="6980" y="4337"/>
                  </a:cubicBezTo>
                  <a:cubicBezTo>
                    <a:pt x="6970" y="4337"/>
                    <a:pt x="6960" y="4337"/>
                    <a:pt x="6950" y="4336"/>
                  </a:cubicBezTo>
                  <a:cubicBezTo>
                    <a:pt x="6944" y="4336"/>
                    <a:pt x="6939" y="4336"/>
                    <a:pt x="6934" y="4336"/>
                  </a:cubicBezTo>
                  <a:cubicBezTo>
                    <a:pt x="6809" y="4336"/>
                    <a:pt x="6703" y="4428"/>
                    <a:pt x="6682" y="4554"/>
                  </a:cubicBezTo>
                  <a:cubicBezTo>
                    <a:pt x="6470" y="5832"/>
                    <a:pt x="5371" y="6730"/>
                    <a:pt x="4110" y="6730"/>
                  </a:cubicBezTo>
                  <a:cubicBezTo>
                    <a:pt x="4108" y="6730"/>
                    <a:pt x="4106" y="6730"/>
                    <a:pt x="4104" y="6730"/>
                  </a:cubicBezTo>
                  <a:cubicBezTo>
                    <a:pt x="2859" y="6730"/>
                    <a:pt x="1755" y="5841"/>
                    <a:pt x="1543" y="4554"/>
                  </a:cubicBezTo>
                  <a:cubicBezTo>
                    <a:pt x="1521" y="4428"/>
                    <a:pt x="1412" y="4336"/>
                    <a:pt x="1284" y="4336"/>
                  </a:cubicBezTo>
                  <a:cubicBezTo>
                    <a:pt x="809" y="4336"/>
                    <a:pt x="530" y="3990"/>
                    <a:pt x="530" y="3625"/>
                  </a:cubicBezTo>
                  <a:cubicBezTo>
                    <a:pt x="530" y="3240"/>
                    <a:pt x="826" y="2930"/>
                    <a:pt x="1211" y="2913"/>
                  </a:cubicBezTo>
                  <a:lnTo>
                    <a:pt x="4634" y="2913"/>
                  </a:lnTo>
                  <a:cubicBezTo>
                    <a:pt x="5016" y="2913"/>
                    <a:pt x="5385" y="2799"/>
                    <a:pt x="5694" y="2584"/>
                  </a:cubicBezTo>
                  <a:close/>
                  <a:moveTo>
                    <a:pt x="5039" y="7115"/>
                  </a:moveTo>
                  <a:lnTo>
                    <a:pt x="5039" y="7257"/>
                  </a:lnTo>
                  <a:lnTo>
                    <a:pt x="4113" y="7876"/>
                  </a:lnTo>
                  <a:cubicBezTo>
                    <a:pt x="3926" y="7751"/>
                    <a:pt x="3368" y="7380"/>
                    <a:pt x="3184" y="7257"/>
                  </a:cubicBezTo>
                  <a:lnTo>
                    <a:pt x="3184" y="7115"/>
                  </a:lnTo>
                  <a:cubicBezTo>
                    <a:pt x="3485" y="7210"/>
                    <a:pt x="3806" y="7254"/>
                    <a:pt x="4113" y="7254"/>
                  </a:cubicBezTo>
                  <a:cubicBezTo>
                    <a:pt x="4414" y="7254"/>
                    <a:pt x="4737" y="7210"/>
                    <a:pt x="5039" y="7115"/>
                  </a:cubicBezTo>
                  <a:close/>
                  <a:moveTo>
                    <a:pt x="2910" y="7701"/>
                  </a:moveTo>
                  <a:lnTo>
                    <a:pt x="3708" y="8234"/>
                  </a:lnTo>
                  <a:cubicBezTo>
                    <a:pt x="3588" y="8356"/>
                    <a:pt x="3591" y="8356"/>
                    <a:pt x="3306" y="8652"/>
                  </a:cubicBezTo>
                  <a:lnTo>
                    <a:pt x="2681" y="8189"/>
                  </a:lnTo>
                  <a:lnTo>
                    <a:pt x="2402" y="7977"/>
                  </a:lnTo>
                  <a:lnTo>
                    <a:pt x="2910" y="7701"/>
                  </a:lnTo>
                  <a:close/>
                  <a:moveTo>
                    <a:pt x="5315" y="7701"/>
                  </a:moveTo>
                  <a:lnTo>
                    <a:pt x="5820" y="7977"/>
                  </a:lnTo>
                  <a:lnTo>
                    <a:pt x="4916" y="8652"/>
                  </a:lnTo>
                  <a:lnTo>
                    <a:pt x="4517" y="8234"/>
                  </a:lnTo>
                  <a:lnTo>
                    <a:pt x="5315" y="7701"/>
                  </a:lnTo>
                  <a:close/>
                  <a:moveTo>
                    <a:pt x="4113" y="8568"/>
                  </a:moveTo>
                  <a:cubicBezTo>
                    <a:pt x="4255" y="8719"/>
                    <a:pt x="4180" y="8635"/>
                    <a:pt x="4433" y="8903"/>
                  </a:cubicBezTo>
                  <a:lnTo>
                    <a:pt x="4297" y="9430"/>
                  </a:lnTo>
                  <a:lnTo>
                    <a:pt x="3926" y="9430"/>
                  </a:lnTo>
                  <a:lnTo>
                    <a:pt x="3792" y="8903"/>
                  </a:lnTo>
                  <a:cubicBezTo>
                    <a:pt x="3928" y="8761"/>
                    <a:pt x="3861" y="8833"/>
                    <a:pt x="4113" y="8568"/>
                  </a:cubicBezTo>
                  <a:close/>
                  <a:moveTo>
                    <a:pt x="4283" y="9955"/>
                  </a:moveTo>
                  <a:lnTo>
                    <a:pt x="4523" y="11177"/>
                  </a:lnTo>
                  <a:lnTo>
                    <a:pt x="3697" y="11177"/>
                  </a:lnTo>
                  <a:lnTo>
                    <a:pt x="3937" y="9955"/>
                  </a:lnTo>
                  <a:close/>
                  <a:moveTo>
                    <a:pt x="1831" y="8206"/>
                  </a:moveTo>
                  <a:lnTo>
                    <a:pt x="3181" y="9210"/>
                  </a:lnTo>
                  <a:cubicBezTo>
                    <a:pt x="3225" y="9243"/>
                    <a:pt x="3281" y="9263"/>
                    <a:pt x="3345" y="9263"/>
                  </a:cubicBezTo>
                  <a:lnTo>
                    <a:pt x="3457" y="9698"/>
                  </a:lnTo>
                  <a:lnTo>
                    <a:pt x="3167" y="11182"/>
                  </a:lnTo>
                  <a:lnTo>
                    <a:pt x="517" y="11182"/>
                  </a:lnTo>
                  <a:lnTo>
                    <a:pt x="517" y="9232"/>
                  </a:lnTo>
                  <a:cubicBezTo>
                    <a:pt x="517" y="8666"/>
                    <a:pt x="977" y="8206"/>
                    <a:pt x="1543" y="8206"/>
                  </a:cubicBezTo>
                  <a:close/>
                  <a:moveTo>
                    <a:pt x="659" y="1"/>
                  </a:moveTo>
                  <a:cubicBezTo>
                    <a:pt x="544" y="1"/>
                    <a:pt x="444" y="73"/>
                    <a:pt x="408" y="185"/>
                  </a:cubicBezTo>
                  <a:cubicBezTo>
                    <a:pt x="363" y="336"/>
                    <a:pt x="332" y="489"/>
                    <a:pt x="316" y="645"/>
                  </a:cubicBezTo>
                  <a:cubicBezTo>
                    <a:pt x="302" y="788"/>
                    <a:pt x="405" y="919"/>
                    <a:pt x="547" y="933"/>
                  </a:cubicBezTo>
                  <a:cubicBezTo>
                    <a:pt x="556" y="934"/>
                    <a:pt x="564" y="934"/>
                    <a:pt x="573" y="934"/>
                  </a:cubicBezTo>
                  <a:cubicBezTo>
                    <a:pt x="707" y="934"/>
                    <a:pt x="821" y="832"/>
                    <a:pt x="835" y="698"/>
                  </a:cubicBezTo>
                  <a:cubicBezTo>
                    <a:pt x="840" y="640"/>
                    <a:pt x="849" y="578"/>
                    <a:pt x="862" y="523"/>
                  </a:cubicBezTo>
                  <a:lnTo>
                    <a:pt x="7349" y="523"/>
                  </a:lnTo>
                  <a:cubicBezTo>
                    <a:pt x="7391" y="654"/>
                    <a:pt x="7410" y="788"/>
                    <a:pt x="7410" y="924"/>
                  </a:cubicBezTo>
                  <a:lnTo>
                    <a:pt x="7410" y="2392"/>
                  </a:lnTo>
                  <a:lnTo>
                    <a:pt x="6584" y="2392"/>
                  </a:lnTo>
                  <a:cubicBezTo>
                    <a:pt x="6333" y="2392"/>
                    <a:pt x="6093" y="2283"/>
                    <a:pt x="5929" y="2077"/>
                  </a:cubicBezTo>
                  <a:cubicBezTo>
                    <a:pt x="5876" y="2010"/>
                    <a:pt x="5800" y="1977"/>
                    <a:pt x="5724" y="1977"/>
                  </a:cubicBezTo>
                  <a:cubicBezTo>
                    <a:pt x="5662" y="1977"/>
                    <a:pt x="5599" y="1999"/>
                    <a:pt x="5549" y="2043"/>
                  </a:cubicBezTo>
                  <a:cubicBezTo>
                    <a:pt x="5298" y="2266"/>
                    <a:pt x="4975" y="2392"/>
                    <a:pt x="4640" y="2392"/>
                  </a:cubicBezTo>
                  <a:lnTo>
                    <a:pt x="823" y="2392"/>
                  </a:lnTo>
                  <a:lnTo>
                    <a:pt x="823" y="1892"/>
                  </a:lnTo>
                  <a:cubicBezTo>
                    <a:pt x="823" y="1747"/>
                    <a:pt x="706" y="1630"/>
                    <a:pt x="561" y="1630"/>
                  </a:cubicBezTo>
                  <a:cubicBezTo>
                    <a:pt x="419" y="1630"/>
                    <a:pt x="302" y="1747"/>
                    <a:pt x="302" y="1892"/>
                  </a:cubicBezTo>
                  <a:lnTo>
                    <a:pt x="302" y="2654"/>
                  </a:lnTo>
                  <a:cubicBezTo>
                    <a:pt x="302" y="2704"/>
                    <a:pt x="316" y="2749"/>
                    <a:pt x="338" y="2788"/>
                  </a:cubicBezTo>
                  <a:cubicBezTo>
                    <a:pt x="137" y="3006"/>
                    <a:pt x="12" y="3304"/>
                    <a:pt x="12" y="3628"/>
                  </a:cubicBezTo>
                  <a:cubicBezTo>
                    <a:pt x="12" y="4247"/>
                    <a:pt x="472" y="4763"/>
                    <a:pt x="1072" y="4852"/>
                  </a:cubicBezTo>
                  <a:cubicBezTo>
                    <a:pt x="1278" y="5717"/>
                    <a:pt x="1853" y="6473"/>
                    <a:pt x="2667" y="6900"/>
                  </a:cubicBezTo>
                  <a:lnTo>
                    <a:pt x="2667" y="7243"/>
                  </a:lnTo>
                  <a:lnTo>
                    <a:pt x="1858" y="7684"/>
                  </a:lnTo>
                  <a:lnTo>
                    <a:pt x="1549" y="7684"/>
                  </a:lnTo>
                  <a:cubicBezTo>
                    <a:pt x="695" y="7684"/>
                    <a:pt x="0" y="8379"/>
                    <a:pt x="0" y="9232"/>
                  </a:cubicBezTo>
                  <a:lnTo>
                    <a:pt x="0" y="11439"/>
                  </a:lnTo>
                  <a:cubicBezTo>
                    <a:pt x="0" y="11581"/>
                    <a:pt x="120" y="11701"/>
                    <a:pt x="263" y="11701"/>
                  </a:cubicBezTo>
                  <a:lnTo>
                    <a:pt x="5703" y="11701"/>
                  </a:lnTo>
                  <a:cubicBezTo>
                    <a:pt x="5845" y="11701"/>
                    <a:pt x="5965" y="11581"/>
                    <a:pt x="5965" y="11439"/>
                  </a:cubicBezTo>
                  <a:cubicBezTo>
                    <a:pt x="5965" y="11297"/>
                    <a:pt x="5845" y="11177"/>
                    <a:pt x="5703" y="11177"/>
                  </a:cubicBezTo>
                  <a:lnTo>
                    <a:pt x="5067" y="11177"/>
                  </a:lnTo>
                  <a:lnTo>
                    <a:pt x="4779" y="9698"/>
                  </a:lnTo>
                  <a:lnTo>
                    <a:pt x="4891" y="9260"/>
                  </a:lnTo>
                  <a:cubicBezTo>
                    <a:pt x="4895" y="9260"/>
                    <a:pt x="4899" y="9260"/>
                    <a:pt x="4902" y="9260"/>
                  </a:cubicBezTo>
                  <a:cubicBezTo>
                    <a:pt x="4959" y="9260"/>
                    <a:pt x="5011" y="9241"/>
                    <a:pt x="5053" y="9207"/>
                  </a:cubicBezTo>
                  <a:lnTo>
                    <a:pt x="6403" y="8203"/>
                  </a:lnTo>
                  <a:lnTo>
                    <a:pt x="6701" y="8203"/>
                  </a:lnTo>
                  <a:cubicBezTo>
                    <a:pt x="7268" y="8203"/>
                    <a:pt x="7728" y="8663"/>
                    <a:pt x="7728" y="9230"/>
                  </a:cubicBezTo>
                  <a:lnTo>
                    <a:pt x="7728" y="11174"/>
                  </a:lnTo>
                  <a:lnTo>
                    <a:pt x="6922" y="11174"/>
                  </a:lnTo>
                  <a:cubicBezTo>
                    <a:pt x="6780" y="11174"/>
                    <a:pt x="6660" y="11291"/>
                    <a:pt x="6660" y="11436"/>
                  </a:cubicBezTo>
                  <a:cubicBezTo>
                    <a:pt x="6660" y="11579"/>
                    <a:pt x="6780" y="11696"/>
                    <a:pt x="6922" y="11696"/>
                  </a:cubicBezTo>
                  <a:lnTo>
                    <a:pt x="7990" y="11696"/>
                  </a:lnTo>
                  <a:cubicBezTo>
                    <a:pt x="8133" y="11696"/>
                    <a:pt x="8250" y="11579"/>
                    <a:pt x="8250" y="11436"/>
                  </a:cubicBezTo>
                  <a:lnTo>
                    <a:pt x="8250" y="9230"/>
                  </a:lnTo>
                  <a:cubicBezTo>
                    <a:pt x="8241" y="8379"/>
                    <a:pt x="7547" y="7684"/>
                    <a:pt x="6693" y="7684"/>
                  </a:cubicBezTo>
                  <a:lnTo>
                    <a:pt x="6375" y="7684"/>
                  </a:lnTo>
                  <a:lnTo>
                    <a:pt x="5566" y="7243"/>
                  </a:lnTo>
                  <a:lnTo>
                    <a:pt x="5566" y="6900"/>
                  </a:lnTo>
                  <a:cubicBezTo>
                    <a:pt x="6383" y="6473"/>
                    <a:pt x="6958" y="5714"/>
                    <a:pt x="7165" y="4852"/>
                  </a:cubicBezTo>
                  <a:cubicBezTo>
                    <a:pt x="7764" y="4763"/>
                    <a:pt x="8225" y="4250"/>
                    <a:pt x="8225" y="3628"/>
                  </a:cubicBezTo>
                  <a:cubicBezTo>
                    <a:pt x="8225" y="3304"/>
                    <a:pt x="8099" y="3008"/>
                    <a:pt x="7896" y="2788"/>
                  </a:cubicBezTo>
                  <a:cubicBezTo>
                    <a:pt x="7921" y="2749"/>
                    <a:pt x="7935" y="2704"/>
                    <a:pt x="7935" y="2654"/>
                  </a:cubicBezTo>
                  <a:lnTo>
                    <a:pt x="7935" y="924"/>
                  </a:lnTo>
                  <a:cubicBezTo>
                    <a:pt x="7935" y="657"/>
                    <a:pt x="7879" y="397"/>
                    <a:pt x="7767" y="154"/>
                  </a:cubicBezTo>
                  <a:cubicBezTo>
                    <a:pt x="7725" y="60"/>
                    <a:pt x="7630" y="1"/>
                    <a:pt x="7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44"/>
          <p:cNvSpPr/>
          <p:nvPr/>
        </p:nvSpPr>
        <p:spPr>
          <a:xfrm>
            <a:off x="4560550" y="2095100"/>
            <a:ext cx="716400" cy="3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44"/>
          <p:cNvGrpSpPr/>
          <p:nvPr/>
        </p:nvGrpSpPr>
        <p:grpSpPr>
          <a:xfrm>
            <a:off x="4750938" y="2051025"/>
            <a:ext cx="336125" cy="446325"/>
            <a:chOff x="4897125" y="958050"/>
            <a:chExt cx="336125" cy="446325"/>
          </a:xfrm>
        </p:grpSpPr>
        <p:sp>
          <p:nvSpPr>
            <p:cNvPr id="802" name="Google Shape;802;p44"/>
            <p:cNvSpPr/>
            <p:nvPr/>
          </p:nvSpPr>
          <p:spPr>
            <a:xfrm>
              <a:off x="4897125" y="958050"/>
              <a:ext cx="336125" cy="446325"/>
            </a:xfrm>
            <a:custGeom>
              <a:avLst/>
              <a:gdLst/>
              <a:ahLst/>
              <a:cxnLst/>
              <a:rect l="l" t="t" r="r" b="b"/>
              <a:pathLst>
                <a:path w="13445" h="17853" extrusionOk="0">
                  <a:moveTo>
                    <a:pt x="2088" y="0"/>
                  </a:moveTo>
                  <a:cubicBezTo>
                    <a:pt x="1602" y="0"/>
                    <a:pt x="1212" y="394"/>
                    <a:pt x="1212" y="876"/>
                  </a:cubicBezTo>
                  <a:lnTo>
                    <a:pt x="1212" y="1211"/>
                  </a:lnTo>
                  <a:lnTo>
                    <a:pt x="877" y="1211"/>
                  </a:lnTo>
                  <a:cubicBezTo>
                    <a:pt x="391" y="1211"/>
                    <a:pt x="1" y="1605"/>
                    <a:pt x="1" y="2087"/>
                  </a:cubicBezTo>
                  <a:lnTo>
                    <a:pt x="1" y="13291"/>
                  </a:lnTo>
                  <a:cubicBezTo>
                    <a:pt x="1" y="13433"/>
                    <a:pt x="121" y="13553"/>
                    <a:pt x="263" y="13553"/>
                  </a:cubicBezTo>
                  <a:cubicBezTo>
                    <a:pt x="405" y="13553"/>
                    <a:pt x="525" y="13433"/>
                    <a:pt x="525" y="13291"/>
                  </a:cubicBezTo>
                  <a:lnTo>
                    <a:pt x="525" y="2087"/>
                  </a:lnTo>
                  <a:cubicBezTo>
                    <a:pt x="525" y="1892"/>
                    <a:pt x="682" y="1733"/>
                    <a:pt x="877" y="1733"/>
                  </a:cubicBezTo>
                  <a:lnTo>
                    <a:pt x="11358" y="1733"/>
                  </a:lnTo>
                  <a:cubicBezTo>
                    <a:pt x="11556" y="1733"/>
                    <a:pt x="11712" y="1892"/>
                    <a:pt x="11712" y="2087"/>
                  </a:cubicBezTo>
                  <a:lnTo>
                    <a:pt x="11712" y="16976"/>
                  </a:lnTo>
                  <a:cubicBezTo>
                    <a:pt x="11712" y="17172"/>
                    <a:pt x="11556" y="17328"/>
                    <a:pt x="11358" y="17328"/>
                  </a:cubicBezTo>
                  <a:lnTo>
                    <a:pt x="877" y="17328"/>
                  </a:lnTo>
                  <a:cubicBezTo>
                    <a:pt x="682" y="17328"/>
                    <a:pt x="525" y="17172"/>
                    <a:pt x="525" y="16976"/>
                  </a:cubicBezTo>
                  <a:lnTo>
                    <a:pt x="525" y="14510"/>
                  </a:lnTo>
                  <a:cubicBezTo>
                    <a:pt x="525" y="14368"/>
                    <a:pt x="405" y="14251"/>
                    <a:pt x="263" y="14251"/>
                  </a:cubicBezTo>
                  <a:cubicBezTo>
                    <a:pt x="121" y="14251"/>
                    <a:pt x="1" y="14368"/>
                    <a:pt x="1" y="14510"/>
                  </a:cubicBezTo>
                  <a:lnTo>
                    <a:pt x="1" y="16976"/>
                  </a:lnTo>
                  <a:cubicBezTo>
                    <a:pt x="1" y="17462"/>
                    <a:pt x="394" y="17852"/>
                    <a:pt x="877" y="17852"/>
                  </a:cubicBezTo>
                  <a:lnTo>
                    <a:pt x="11358" y="17852"/>
                  </a:lnTo>
                  <a:cubicBezTo>
                    <a:pt x="11844" y="17852"/>
                    <a:pt x="12234" y="17459"/>
                    <a:pt x="12234" y="16976"/>
                  </a:cubicBezTo>
                  <a:lnTo>
                    <a:pt x="12234" y="16642"/>
                  </a:lnTo>
                  <a:lnTo>
                    <a:pt x="12569" y="16642"/>
                  </a:lnTo>
                  <a:cubicBezTo>
                    <a:pt x="13054" y="16642"/>
                    <a:pt x="13445" y="16248"/>
                    <a:pt x="13445" y="15766"/>
                  </a:cubicBezTo>
                  <a:lnTo>
                    <a:pt x="13445" y="4199"/>
                  </a:lnTo>
                  <a:cubicBezTo>
                    <a:pt x="13445" y="4057"/>
                    <a:pt x="13328" y="3937"/>
                    <a:pt x="13183" y="3937"/>
                  </a:cubicBezTo>
                  <a:cubicBezTo>
                    <a:pt x="13040" y="3937"/>
                    <a:pt x="12923" y="4057"/>
                    <a:pt x="12923" y="4199"/>
                  </a:cubicBezTo>
                  <a:lnTo>
                    <a:pt x="12923" y="15766"/>
                  </a:lnTo>
                  <a:cubicBezTo>
                    <a:pt x="12923" y="15961"/>
                    <a:pt x="12764" y="16120"/>
                    <a:pt x="12569" y="16120"/>
                  </a:cubicBezTo>
                  <a:lnTo>
                    <a:pt x="12234" y="16120"/>
                  </a:lnTo>
                  <a:lnTo>
                    <a:pt x="12234" y="2087"/>
                  </a:lnTo>
                  <a:cubicBezTo>
                    <a:pt x="12234" y="1602"/>
                    <a:pt x="11841" y="1211"/>
                    <a:pt x="11358" y="1211"/>
                  </a:cubicBezTo>
                  <a:lnTo>
                    <a:pt x="1733" y="1211"/>
                  </a:lnTo>
                  <a:lnTo>
                    <a:pt x="1733" y="876"/>
                  </a:lnTo>
                  <a:cubicBezTo>
                    <a:pt x="1733" y="681"/>
                    <a:pt x="1892" y="522"/>
                    <a:pt x="2088" y="522"/>
                  </a:cubicBezTo>
                  <a:lnTo>
                    <a:pt x="12569" y="522"/>
                  </a:lnTo>
                  <a:cubicBezTo>
                    <a:pt x="12764" y="522"/>
                    <a:pt x="12923" y="681"/>
                    <a:pt x="12923" y="876"/>
                  </a:cubicBezTo>
                  <a:lnTo>
                    <a:pt x="12923" y="2983"/>
                  </a:lnTo>
                  <a:cubicBezTo>
                    <a:pt x="12923" y="3125"/>
                    <a:pt x="13040" y="3239"/>
                    <a:pt x="13183" y="3239"/>
                  </a:cubicBezTo>
                  <a:cubicBezTo>
                    <a:pt x="13328" y="3239"/>
                    <a:pt x="13445" y="3122"/>
                    <a:pt x="13445" y="2980"/>
                  </a:cubicBezTo>
                  <a:lnTo>
                    <a:pt x="13445" y="876"/>
                  </a:lnTo>
                  <a:cubicBezTo>
                    <a:pt x="13445" y="391"/>
                    <a:pt x="13052" y="0"/>
                    <a:pt x="1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014175" y="1063700"/>
              <a:ext cx="152000" cy="13150"/>
            </a:xfrm>
            <a:custGeom>
              <a:avLst/>
              <a:gdLst/>
              <a:ahLst/>
              <a:cxnLst/>
              <a:rect l="l" t="t" r="r" b="b"/>
              <a:pathLst>
                <a:path w="6080" h="526" extrusionOk="0">
                  <a:moveTo>
                    <a:pt x="262" y="1"/>
                  </a:moveTo>
                  <a:cubicBezTo>
                    <a:pt x="115" y="1"/>
                    <a:pt x="0" y="121"/>
                    <a:pt x="0" y="263"/>
                  </a:cubicBezTo>
                  <a:cubicBezTo>
                    <a:pt x="0" y="405"/>
                    <a:pt x="117" y="525"/>
                    <a:pt x="262" y="525"/>
                  </a:cubicBezTo>
                  <a:lnTo>
                    <a:pt x="5817" y="525"/>
                  </a:lnTo>
                  <a:cubicBezTo>
                    <a:pt x="5959" y="525"/>
                    <a:pt x="6079" y="405"/>
                    <a:pt x="6079" y="263"/>
                  </a:cubicBezTo>
                  <a:cubicBezTo>
                    <a:pt x="6079" y="121"/>
                    <a:pt x="5959" y="1"/>
                    <a:pt x="5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4935150" y="1111800"/>
              <a:ext cx="84075" cy="74050"/>
            </a:xfrm>
            <a:custGeom>
              <a:avLst/>
              <a:gdLst/>
              <a:ahLst/>
              <a:cxnLst/>
              <a:rect l="l" t="t" r="r" b="b"/>
              <a:pathLst>
                <a:path w="3363" h="2962" extrusionOk="0">
                  <a:moveTo>
                    <a:pt x="2001" y="962"/>
                  </a:moveTo>
                  <a:lnTo>
                    <a:pt x="2001" y="1023"/>
                  </a:lnTo>
                  <a:lnTo>
                    <a:pt x="1233" y="1843"/>
                  </a:lnTo>
                  <a:lnTo>
                    <a:pt x="765" y="1129"/>
                  </a:lnTo>
                  <a:cubicBezTo>
                    <a:pt x="713" y="1048"/>
                    <a:pt x="626" y="1009"/>
                    <a:pt x="537" y="1009"/>
                  </a:cubicBezTo>
                  <a:cubicBezTo>
                    <a:pt x="534" y="1009"/>
                    <a:pt x="531" y="1009"/>
                    <a:pt x="528" y="1009"/>
                  </a:cubicBezTo>
                  <a:lnTo>
                    <a:pt x="525" y="962"/>
                  </a:lnTo>
                  <a:close/>
                  <a:moveTo>
                    <a:pt x="525" y="1720"/>
                  </a:moveTo>
                  <a:lnTo>
                    <a:pt x="974" y="2410"/>
                  </a:lnTo>
                  <a:cubicBezTo>
                    <a:pt x="980" y="2418"/>
                    <a:pt x="988" y="2429"/>
                    <a:pt x="999" y="2440"/>
                  </a:cubicBezTo>
                  <a:lnTo>
                    <a:pt x="525" y="2440"/>
                  </a:lnTo>
                  <a:lnTo>
                    <a:pt x="525" y="1720"/>
                  </a:lnTo>
                  <a:close/>
                  <a:moveTo>
                    <a:pt x="2001" y="1790"/>
                  </a:moveTo>
                  <a:lnTo>
                    <a:pt x="2001" y="2440"/>
                  </a:lnTo>
                  <a:lnTo>
                    <a:pt x="1390" y="2440"/>
                  </a:lnTo>
                  <a:lnTo>
                    <a:pt x="2001" y="1790"/>
                  </a:lnTo>
                  <a:close/>
                  <a:moveTo>
                    <a:pt x="3074" y="1"/>
                  </a:moveTo>
                  <a:cubicBezTo>
                    <a:pt x="3005" y="1"/>
                    <a:pt x="2935" y="28"/>
                    <a:pt x="2885" y="83"/>
                  </a:cubicBezTo>
                  <a:lnTo>
                    <a:pt x="2400" y="596"/>
                  </a:lnTo>
                  <a:cubicBezTo>
                    <a:pt x="2313" y="499"/>
                    <a:pt x="2188" y="437"/>
                    <a:pt x="2051" y="437"/>
                  </a:cubicBezTo>
                  <a:lnTo>
                    <a:pt x="472" y="437"/>
                  </a:lnTo>
                  <a:cubicBezTo>
                    <a:pt x="215" y="437"/>
                    <a:pt x="0" y="652"/>
                    <a:pt x="0" y="909"/>
                  </a:cubicBezTo>
                  <a:lnTo>
                    <a:pt x="0" y="2493"/>
                  </a:lnTo>
                  <a:cubicBezTo>
                    <a:pt x="0" y="2750"/>
                    <a:pt x="215" y="2962"/>
                    <a:pt x="472" y="2962"/>
                  </a:cubicBezTo>
                  <a:lnTo>
                    <a:pt x="2051" y="2962"/>
                  </a:lnTo>
                  <a:cubicBezTo>
                    <a:pt x="2310" y="2962"/>
                    <a:pt x="2522" y="2750"/>
                    <a:pt x="2522" y="2493"/>
                  </a:cubicBezTo>
                  <a:lnTo>
                    <a:pt x="2522" y="1232"/>
                  </a:lnTo>
                  <a:lnTo>
                    <a:pt x="3264" y="443"/>
                  </a:lnTo>
                  <a:cubicBezTo>
                    <a:pt x="3362" y="337"/>
                    <a:pt x="3359" y="169"/>
                    <a:pt x="3256" y="72"/>
                  </a:cubicBezTo>
                  <a:cubicBezTo>
                    <a:pt x="3205" y="25"/>
                    <a:pt x="3139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4935225" y="1029950"/>
              <a:ext cx="84125" cy="71875"/>
            </a:xfrm>
            <a:custGeom>
              <a:avLst/>
              <a:gdLst/>
              <a:ahLst/>
              <a:cxnLst/>
              <a:rect l="l" t="t" r="r" b="b"/>
              <a:pathLst>
                <a:path w="3365" h="2875" extrusionOk="0">
                  <a:moveTo>
                    <a:pt x="1998" y="874"/>
                  </a:moveTo>
                  <a:lnTo>
                    <a:pt x="1998" y="1027"/>
                  </a:lnTo>
                  <a:lnTo>
                    <a:pt x="1225" y="1848"/>
                  </a:lnTo>
                  <a:lnTo>
                    <a:pt x="759" y="1131"/>
                  </a:lnTo>
                  <a:cubicBezTo>
                    <a:pt x="708" y="1050"/>
                    <a:pt x="618" y="1013"/>
                    <a:pt x="531" y="1013"/>
                  </a:cubicBezTo>
                  <a:cubicBezTo>
                    <a:pt x="528" y="1013"/>
                    <a:pt x="525" y="1013"/>
                    <a:pt x="522" y="1013"/>
                  </a:cubicBezTo>
                  <a:lnTo>
                    <a:pt x="522" y="874"/>
                  </a:lnTo>
                  <a:close/>
                  <a:moveTo>
                    <a:pt x="522" y="1725"/>
                  </a:moveTo>
                  <a:lnTo>
                    <a:pt x="932" y="2353"/>
                  </a:lnTo>
                  <a:lnTo>
                    <a:pt x="522" y="2353"/>
                  </a:lnTo>
                  <a:lnTo>
                    <a:pt x="522" y="1725"/>
                  </a:lnTo>
                  <a:close/>
                  <a:moveTo>
                    <a:pt x="1998" y="1792"/>
                  </a:moveTo>
                  <a:lnTo>
                    <a:pt x="1998" y="2353"/>
                  </a:lnTo>
                  <a:lnTo>
                    <a:pt x="1470" y="2353"/>
                  </a:lnTo>
                  <a:lnTo>
                    <a:pt x="1998" y="1792"/>
                  </a:lnTo>
                  <a:close/>
                  <a:moveTo>
                    <a:pt x="3076" y="1"/>
                  </a:moveTo>
                  <a:cubicBezTo>
                    <a:pt x="3005" y="1"/>
                    <a:pt x="2936" y="29"/>
                    <a:pt x="2885" y="84"/>
                  </a:cubicBezTo>
                  <a:lnTo>
                    <a:pt x="2438" y="559"/>
                  </a:lnTo>
                  <a:cubicBezTo>
                    <a:pt x="2355" y="439"/>
                    <a:pt x="2212" y="355"/>
                    <a:pt x="2053" y="355"/>
                  </a:cubicBezTo>
                  <a:lnTo>
                    <a:pt x="472" y="355"/>
                  </a:lnTo>
                  <a:cubicBezTo>
                    <a:pt x="215" y="355"/>
                    <a:pt x="0" y="567"/>
                    <a:pt x="0" y="824"/>
                  </a:cubicBezTo>
                  <a:lnTo>
                    <a:pt x="0" y="2406"/>
                  </a:lnTo>
                  <a:cubicBezTo>
                    <a:pt x="0" y="2662"/>
                    <a:pt x="215" y="2874"/>
                    <a:pt x="472" y="2874"/>
                  </a:cubicBezTo>
                  <a:lnTo>
                    <a:pt x="2053" y="2874"/>
                  </a:lnTo>
                  <a:cubicBezTo>
                    <a:pt x="2310" y="2874"/>
                    <a:pt x="2522" y="2662"/>
                    <a:pt x="2522" y="2406"/>
                  </a:cubicBezTo>
                  <a:lnTo>
                    <a:pt x="2522" y="1234"/>
                  </a:lnTo>
                  <a:lnTo>
                    <a:pt x="3267" y="442"/>
                  </a:lnTo>
                  <a:cubicBezTo>
                    <a:pt x="3365" y="335"/>
                    <a:pt x="3359" y="168"/>
                    <a:pt x="3256" y="70"/>
                  </a:cubicBezTo>
                  <a:cubicBezTo>
                    <a:pt x="3204" y="24"/>
                    <a:pt x="3140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4935075" y="1130350"/>
              <a:ext cx="234450" cy="220025"/>
            </a:xfrm>
            <a:custGeom>
              <a:avLst/>
              <a:gdLst/>
              <a:ahLst/>
              <a:cxnLst/>
              <a:rect l="l" t="t" r="r" b="b"/>
              <a:pathLst>
                <a:path w="9378" h="8801" extrusionOk="0">
                  <a:moveTo>
                    <a:pt x="7343" y="522"/>
                  </a:moveTo>
                  <a:cubicBezTo>
                    <a:pt x="7361" y="522"/>
                    <a:pt x="7378" y="528"/>
                    <a:pt x="7391" y="540"/>
                  </a:cubicBezTo>
                  <a:lnTo>
                    <a:pt x="8378" y="1528"/>
                  </a:lnTo>
                  <a:cubicBezTo>
                    <a:pt x="8401" y="1550"/>
                    <a:pt x="8401" y="1598"/>
                    <a:pt x="8378" y="1620"/>
                  </a:cubicBezTo>
                  <a:lnTo>
                    <a:pt x="7639" y="2359"/>
                  </a:lnTo>
                  <a:lnTo>
                    <a:pt x="6557" y="1280"/>
                  </a:lnTo>
                  <a:cubicBezTo>
                    <a:pt x="6802" y="1040"/>
                    <a:pt x="6640" y="1196"/>
                    <a:pt x="7296" y="540"/>
                  </a:cubicBezTo>
                  <a:cubicBezTo>
                    <a:pt x="7308" y="528"/>
                    <a:pt x="7326" y="522"/>
                    <a:pt x="7343" y="522"/>
                  </a:cubicBezTo>
                  <a:close/>
                  <a:moveTo>
                    <a:pt x="1998" y="3584"/>
                  </a:moveTo>
                  <a:lnTo>
                    <a:pt x="1250" y="4418"/>
                  </a:lnTo>
                  <a:lnTo>
                    <a:pt x="765" y="3712"/>
                  </a:lnTo>
                  <a:cubicBezTo>
                    <a:pt x="713" y="3639"/>
                    <a:pt x="628" y="3600"/>
                    <a:pt x="547" y="3600"/>
                  </a:cubicBezTo>
                  <a:cubicBezTo>
                    <a:pt x="541" y="3600"/>
                    <a:pt x="536" y="3600"/>
                    <a:pt x="531" y="3601"/>
                  </a:cubicBezTo>
                  <a:lnTo>
                    <a:pt x="531" y="3584"/>
                  </a:lnTo>
                  <a:close/>
                  <a:moveTo>
                    <a:pt x="2004" y="4354"/>
                  </a:moveTo>
                  <a:lnTo>
                    <a:pt x="2004" y="5057"/>
                  </a:lnTo>
                  <a:lnTo>
                    <a:pt x="1362" y="5057"/>
                  </a:lnTo>
                  <a:cubicBezTo>
                    <a:pt x="1381" y="5043"/>
                    <a:pt x="1398" y="5029"/>
                    <a:pt x="1412" y="5010"/>
                  </a:cubicBezTo>
                  <a:lnTo>
                    <a:pt x="2004" y="4354"/>
                  </a:lnTo>
                  <a:close/>
                  <a:moveTo>
                    <a:pt x="528" y="4293"/>
                  </a:moveTo>
                  <a:lnTo>
                    <a:pt x="1005" y="4987"/>
                  </a:lnTo>
                  <a:cubicBezTo>
                    <a:pt x="1027" y="5012"/>
                    <a:pt x="1049" y="5038"/>
                    <a:pt x="1077" y="5060"/>
                  </a:cubicBezTo>
                  <a:lnTo>
                    <a:pt x="528" y="5057"/>
                  </a:lnTo>
                  <a:lnTo>
                    <a:pt x="528" y="4293"/>
                  </a:lnTo>
                  <a:close/>
                  <a:moveTo>
                    <a:pt x="6183" y="1654"/>
                  </a:moveTo>
                  <a:lnTo>
                    <a:pt x="7265" y="2733"/>
                  </a:lnTo>
                  <a:lnTo>
                    <a:pt x="3309" y="6686"/>
                  </a:lnTo>
                  <a:lnTo>
                    <a:pt x="2230" y="5607"/>
                  </a:lnTo>
                  <a:lnTo>
                    <a:pt x="6183" y="1654"/>
                  </a:lnTo>
                  <a:close/>
                  <a:moveTo>
                    <a:pt x="1976" y="6089"/>
                  </a:moveTo>
                  <a:lnTo>
                    <a:pt x="2829" y="6943"/>
                  </a:lnTo>
                  <a:cubicBezTo>
                    <a:pt x="2330" y="7110"/>
                    <a:pt x="2037" y="7208"/>
                    <a:pt x="1549" y="7373"/>
                  </a:cubicBezTo>
                  <a:lnTo>
                    <a:pt x="1976" y="6089"/>
                  </a:lnTo>
                  <a:close/>
                  <a:moveTo>
                    <a:pt x="1186" y="6806"/>
                  </a:moveTo>
                  <a:lnTo>
                    <a:pt x="1005" y="7350"/>
                  </a:lnTo>
                  <a:cubicBezTo>
                    <a:pt x="896" y="7667"/>
                    <a:pt x="1108" y="7945"/>
                    <a:pt x="1407" y="7945"/>
                  </a:cubicBezTo>
                  <a:cubicBezTo>
                    <a:pt x="1460" y="7945"/>
                    <a:pt x="1516" y="7936"/>
                    <a:pt x="1574" y="7917"/>
                  </a:cubicBezTo>
                  <a:cubicBezTo>
                    <a:pt x="1998" y="7772"/>
                    <a:pt x="1920" y="7799"/>
                    <a:pt x="2006" y="7772"/>
                  </a:cubicBezTo>
                  <a:lnTo>
                    <a:pt x="2006" y="8282"/>
                  </a:lnTo>
                  <a:lnTo>
                    <a:pt x="531" y="8282"/>
                  </a:lnTo>
                  <a:lnTo>
                    <a:pt x="531" y="6806"/>
                  </a:lnTo>
                  <a:close/>
                  <a:moveTo>
                    <a:pt x="7336" y="1"/>
                  </a:moveTo>
                  <a:cubicBezTo>
                    <a:pt x="7186" y="1"/>
                    <a:pt x="7035" y="58"/>
                    <a:pt x="6919" y="172"/>
                  </a:cubicBezTo>
                  <a:lnTo>
                    <a:pt x="6392" y="699"/>
                  </a:lnTo>
                  <a:lnTo>
                    <a:pt x="3418" y="699"/>
                  </a:lnTo>
                  <a:cubicBezTo>
                    <a:pt x="3276" y="699"/>
                    <a:pt x="3156" y="819"/>
                    <a:pt x="3156" y="962"/>
                  </a:cubicBezTo>
                  <a:cubicBezTo>
                    <a:pt x="3156" y="1104"/>
                    <a:pt x="3276" y="1224"/>
                    <a:pt x="3418" y="1224"/>
                  </a:cubicBezTo>
                  <a:lnTo>
                    <a:pt x="5870" y="1224"/>
                  </a:lnTo>
                  <a:lnTo>
                    <a:pt x="2523" y="4572"/>
                  </a:lnTo>
                  <a:lnTo>
                    <a:pt x="2523" y="3777"/>
                  </a:lnTo>
                  <a:lnTo>
                    <a:pt x="3248" y="2968"/>
                  </a:lnTo>
                  <a:cubicBezTo>
                    <a:pt x="3345" y="2859"/>
                    <a:pt x="3334" y="2694"/>
                    <a:pt x="3226" y="2597"/>
                  </a:cubicBezTo>
                  <a:cubicBezTo>
                    <a:pt x="3177" y="2552"/>
                    <a:pt x="3116" y="2530"/>
                    <a:pt x="3054" y="2530"/>
                  </a:cubicBezTo>
                  <a:cubicBezTo>
                    <a:pt x="2982" y="2530"/>
                    <a:pt x="2910" y="2560"/>
                    <a:pt x="2857" y="2619"/>
                  </a:cubicBezTo>
                  <a:lnTo>
                    <a:pt x="2358" y="3171"/>
                  </a:lnTo>
                  <a:cubicBezTo>
                    <a:pt x="2274" y="3101"/>
                    <a:pt x="2171" y="3057"/>
                    <a:pt x="2051" y="3057"/>
                  </a:cubicBezTo>
                  <a:lnTo>
                    <a:pt x="472" y="3057"/>
                  </a:lnTo>
                  <a:cubicBezTo>
                    <a:pt x="213" y="3057"/>
                    <a:pt x="1" y="3269"/>
                    <a:pt x="1" y="3528"/>
                  </a:cubicBezTo>
                  <a:lnTo>
                    <a:pt x="1" y="5107"/>
                  </a:lnTo>
                  <a:cubicBezTo>
                    <a:pt x="1" y="5367"/>
                    <a:pt x="213" y="5579"/>
                    <a:pt x="472" y="5579"/>
                  </a:cubicBezTo>
                  <a:lnTo>
                    <a:pt x="1591" y="5579"/>
                  </a:lnTo>
                  <a:lnTo>
                    <a:pt x="1356" y="6276"/>
                  </a:lnTo>
                  <a:lnTo>
                    <a:pt x="475" y="6279"/>
                  </a:lnTo>
                  <a:cubicBezTo>
                    <a:pt x="218" y="6279"/>
                    <a:pt x="3" y="6494"/>
                    <a:pt x="3" y="6751"/>
                  </a:cubicBezTo>
                  <a:lnTo>
                    <a:pt x="3" y="8330"/>
                  </a:lnTo>
                  <a:cubicBezTo>
                    <a:pt x="3" y="8589"/>
                    <a:pt x="218" y="8801"/>
                    <a:pt x="475" y="8801"/>
                  </a:cubicBezTo>
                  <a:lnTo>
                    <a:pt x="2054" y="8801"/>
                  </a:lnTo>
                  <a:cubicBezTo>
                    <a:pt x="2313" y="8801"/>
                    <a:pt x="2525" y="8589"/>
                    <a:pt x="2525" y="8330"/>
                  </a:cubicBezTo>
                  <a:lnTo>
                    <a:pt x="2525" y="7596"/>
                  </a:lnTo>
                  <a:lnTo>
                    <a:pt x="3237" y="7359"/>
                  </a:lnTo>
                  <a:lnTo>
                    <a:pt x="3237" y="7359"/>
                  </a:lnTo>
                  <a:cubicBezTo>
                    <a:pt x="3192" y="7406"/>
                    <a:pt x="3161" y="7470"/>
                    <a:pt x="3161" y="7543"/>
                  </a:cubicBezTo>
                  <a:cubicBezTo>
                    <a:pt x="3161" y="7685"/>
                    <a:pt x="3279" y="7805"/>
                    <a:pt x="3421" y="7805"/>
                  </a:cubicBezTo>
                  <a:lnTo>
                    <a:pt x="9118" y="7805"/>
                  </a:lnTo>
                  <a:cubicBezTo>
                    <a:pt x="9260" y="7805"/>
                    <a:pt x="9377" y="7685"/>
                    <a:pt x="9377" y="7543"/>
                  </a:cubicBezTo>
                  <a:cubicBezTo>
                    <a:pt x="9377" y="7398"/>
                    <a:pt x="9260" y="7281"/>
                    <a:pt x="9118" y="7281"/>
                  </a:cubicBezTo>
                  <a:lnTo>
                    <a:pt x="3443" y="7281"/>
                  </a:lnTo>
                  <a:lnTo>
                    <a:pt x="3446" y="7278"/>
                  </a:lnTo>
                  <a:lnTo>
                    <a:pt x="3449" y="7278"/>
                  </a:lnTo>
                  <a:cubicBezTo>
                    <a:pt x="3457" y="7269"/>
                    <a:pt x="3468" y="7267"/>
                    <a:pt x="3474" y="7258"/>
                  </a:cubicBezTo>
                  <a:lnTo>
                    <a:pt x="3482" y="7253"/>
                  </a:lnTo>
                  <a:lnTo>
                    <a:pt x="3491" y="7242"/>
                  </a:lnTo>
                  <a:lnTo>
                    <a:pt x="6152" y="4580"/>
                  </a:lnTo>
                  <a:lnTo>
                    <a:pt x="8978" y="4580"/>
                  </a:lnTo>
                  <a:cubicBezTo>
                    <a:pt x="9120" y="4580"/>
                    <a:pt x="9238" y="4463"/>
                    <a:pt x="9238" y="4321"/>
                  </a:cubicBezTo>
                  <a:cubicBezTo>
                    <a:pt x="9238" y="4176"/>
                    <a:pt x="9120" y="4058"/>
                    <a:pt x="8978" y="4058"/>
                  </a:cubicBezTo>
                  <a:lnTo>
                    <a:pt x="6677" y="4058"/>
                  </a:lnTo>
                  <a:lnTo>
                    <a:pt x="7815" y="2917"/>
                  </a:lnTo>
                  <a:lnTo>
                    <a:pt x="8741" y="1994"/>
                  </a:lnTo>
                  <a:cubicBezTo>
                    <a:pt x="8950" y="1785"/>
                    <a:pt x="8967" y="1453"/>
                    <a:pt x="8791" y="1224"/>
                  </a:cubicBezTo>
                  <a:lnTo>
                    <a:pt x="8973" y="1224"/>
                  </a:lnTo>
                  <a:cubicBezTo>
                    <a:pt x="9118" y="1224"/>
                    <a:pt x="9235" y="1104"/>
                    <a:pt x="9235" y="962"/>
                  </a:cubicBezTo>
                  <a:cubicBezTo>
                    <a:pt x="9235" y="819"/>
                    <a:pt x="9118" y="699"/>
                    <a:pt x="8973" y="699"/>
                  </a:cubicBezTo>
                  <a:lnTo>
                    <a:pt x="8281" y="699"/>
                  </a:lnTo>
                  <a:lnTo>
                    <a:pt x="7753" y="172"/>
                  </a:lnTo>
                  <a:cubicBezTo>
                    <a:pt x="7638" y="58"/>
                    <a:pt x="7487" y="1"/>
                    <a:pt x="7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4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KESAN-KESAN POSITIF</a:t>
            </a:r>
            <a:endParaRPr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BD47879-6651-4378-8621-746ED3BE43E2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6679893" y="3281975"/>
            <a:ext cx="2299801" cy="407400"/>
          </a:xfrm>
        </p:spPr>
        <p:txBody>
          <a:bodyPr/>
          <a:lstStyle/>
          <a:p>
            <a:pPr algn="l" rtl="1"/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dibina</a:t>
            </a:r>
            <a:r>
              <a:rPr lang="en-MY" dirty="0"/>
              <a:t> </a:t>
            </a:r>
            <a:r>
              <a:rPr lang="en-MY" dirty="0" err="1"/>
              <a:t>apabila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minat</a:t>
            </a:r>
            <a:r>
              <a:rPr lang="en-MY" dirty="0"/>
              <a:t> yang </a:t>
            </a:r>
            <a:r>
              <a:rPr lang="en-MY" dirty="0" err="1"/>
              <a:t>sama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084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build="p"/>
      <p:bldP spid="786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1" name="Google Shape;771;p44"/>
          <p:cNvCxnSpPr/>
          <p:nvPr/>
        </p:nvCxnSpPr>
        <p:spPr>
          <a:xfrm flipH="1">
            <a:off x="74181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44"/>
          <p:cNvCxnSpPr/>
          <p:nvPr/>
        </p:nvCxnSpPr>
        <p:spPr>
          <a:xfrm flipH="1">
            <a:off x="736366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44"/>
          <p:cNvCxnSpPr/>
          <p:nvPr/>
        </p:nvCxnSpPr>
        <p:spPr>
          <a:xfrm flipH="1">
            <a:off x="7899913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44"/>
          <p:cNvCxnSpPr/>
          <p:nvPr/>
        </p:nvCxnSpPr>
        <p:spPr>
          <a:xfrm flipH="1">
            <a:off x="7845388" y="544563"/>
            <a:ext cx="186600" cy="55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5" name="Google Shape;775;p44"/>
          <p:cNvSpPr txBox="1">
            <a:spLocks noGrp="1"/>
          </p:cNvSpPr>
          <p:nvPr>
            <p:ph type="title" idx="5"/>
          </p:nvPr>
        </p:nvSpPr>
        <p:spPr>
          <a:xfrm>
            <a:off x="301550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MENIMBULKAN FITNAH</a:t>
            </a:r>
            <a:endParaRPr dirty="0"/>
          </a:p>
        </p:txBody>
      </p:sp>
      <p:sp>
        <p:nvSpPr>
          <p:cNvPr id="776" name="Google Shape;776;p44"/>
          <p:cNvSpPr txBox="1">
            <a:spLocks noGrp="1"/>
          </p:cNvSpPr>
          <p:nvPr>
            <p:ph type="title" idx="6"/>
          </p:nvPr>
        </p:nvSpPr>
        <p:spPr>
          <a:xfrm>
            <a:off x="3463550" y="1147113"/>
            <a:ext cx="29944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MENGHALANG PRODUKTIVITI DAN KERJASAMA</a:t>
            </a:r>
            <a:endParaRPr dirty="0"/>
          </a:p>
        </p:txBody>
      </p:sp>
      <p:sp>
        <p:nvSpPr>
          <p:cNvPr id="777" name="Google Shape;777;p44"/>
          <p:cNvSpPr txBox="1">
            <a:spLocks noGrp="1"/>
          </p:cNvSpPr>
          <p:nvPr>
            <p:ph type="subTitle" idx="1"/>
          </p:nvPr>
        </p:nvSpPr>
        <p:spPr>
          <a:xfrm>
            <a:off x="3896338" y="2937388"/>
            <a:ext cx="22473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/>
              <a:t>Membawa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ketidakselesaan</a:t>
            </a:r>
            <a:r>
              <a:rPr lang="en-GB" dirty="0"/>
              <a:t> dan </a:t>
            </a:r>
            <a:r>
              <a:rPr lang="en-GB" dirty="0" err="1"/>
              <a:t>memberi</a:t>
            </a:r>
            <a:r>
              <a:rPr lang="en-GB" dirty="0"/>
              <a:t> </a:t>
            </a:r>
            <a:r>
              <a:rPr lang="en-GB" dirty="0" err="1"/>
              <a:t>kesan</a:t>
            </a:r>
            <a:r>
              <a:rPr lang="en-GB" dirty="0"/>
              <a:t> </a:t>
            </a:r>
            <a:r>
              <a:rPr lang="en-GB" dirty="0" err="1"/>
              <a:t>buruk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kerjasama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rakan</a:t>
            </a:r>
            <a:r>
              <a:rPr lang="en-GB" dirty="0"/>
              <a:t> </a:t>
            </a:r>
            <a:r>
              <a:rPr lang="en-GB" dirty="0" err="1"/>
              <a:t>sekerja</a:t>
            </a:r>
            <a:endParaRPr lang="en-GB" dirty="0"/>
          </a:p>
        </p:txBody>
      </p:sp>
      <p:sp>
        <p:nvSpPr>
          <p:cNvPr id="778" name="Google Shape;778;p44"/>
          <p:cNvSpPr txBox="1">
            <a:spLocks noGrp="1"/>
          </p:cNvSpPr>
          <p:nvPr>
            <p:ph type="title" idx="7"/>
          </p:nvPr>
        </p:nvSpPr>
        <p:spPr>
          <a:xfrm>
            <a:off x="6557371" y="1147100"/>
            <a:ext cx="21783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LALAI DALAM MELAKUKAN TUGAS</a:t>
            </a:r>
            <a:endParaRPr dirty="0"/>
          </a:p>
        </p:txBody>
      </p:sp>
      <p:sp>
        <p:nvSpPr>
          <p:cNvPr id="782" name="Google Shape;782;p44"/>
          <p:cNvSpPr txBox="1">
            <a:spLocks noGrp="1"/>
          </p:cNvSpPr>
          <p:nvPr>
            <p:ph type="subTitle" idx="8"/>
          </p:nvPr>
        </p:nvSpPr>
        <p:spPr>
          <a:xfrm>
            <a:off x="6827266" y="3401263"/>
            <a:ext cx="15168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Menghabiskan masa dengan bergosip, lantas menangguhkan kerja yang diberi</a:t>
            </a:r>
            <a:endParaRPr dirty="0"/>
          </a:p>
        </p:txBody>
      </p:sp>
      <p:sp>
        <p:nvSpPr>
          <p:cNvPr id="786" name="Google Shape;786;p44"/>
          <p:cNvSpPr txBox="1">
            <a:spLocks noGrp="1"/>
          </p:cNvSpPr>
          <p:nvPr>
            <p:ph type="subTitle" idx="15"/>
          </p:nvPr>
        </p:nvSpPr>
        <p:spPr>
          <a:xfrm>
            <a:off x="429850" y="2782513"/>
            <a:ext cx="2804200" cy="12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Mengumpat – bercerita/menyampaikan perkara yang betul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Fitnah – bercerita/menyampaikan perkara palsu</a:t>
            </a:r>
            <a:endParaRPr dirty="0"/>
          </a:p>
        </p:txBody>
      </p:sp>
      <p:sp>
        <p:nvSpPr>
          <p:cNvPr id="791" name="Google Shape;791;p44"/>
          <p:cNvSpPr/>
          <p:nvPr/>
        </p:nvSpPr>
        <p:spPr>
          <a:xfrm>
            <a:off x="1398800" y="2095100"/>
            <a:ext cx="716400" cy="3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44"/>
          <p:cNvGrpSpPr/>
          <p:nvPr/>
        </p:nvGrpSpPr>
        <p:grpSpPr>
          <a:xfrm>
            <a:off x="1592425" y="2007025"/>
            <a:ext cx="329150" cy="446275"/>
            <a:chOff x="2251775" y="958100"/>
            <a:chExt cx="329150" cy="446275"/>
          </a:xfrm>
        </p:grpSpPr>
        <p:sp>
          <p:nvSpPr>
            <p:cNvPr id="793" name="Google Shape;793;p44"/>
            <p:cNvSpPr/>
            <p:nvPr/>
          </p:nvSpPr>
          <p:spPr>
            <a:xfrm>
              <a:off x="2408575" y="1075925"/>
              <a:ext cx="13125" cy="31600"/>
            </a:xfrm>
            <a:custGeom>
              <a:avLst/>
              <a:gdLst/>
              <a:ahLst/>
              <a:cxnLst/>
              <a:rect l="l" t="t" r="r" b="b"/>
              <a:pathLst>
                <a:path w="525" h="1264" extrusionOk="0">
                  <a:moveTo>
                    <a:pt x="263" y="0"/>
                  </a:moveTo>
                  <a:cubicBezTo>
                    <a:pt x="120" y="0"/>
                    <a:pt x="0" y="115"/>
                    <a:pt x="0" y="262"/>
                  </a:cubicBezTo>
                  <a:lnTo>
                    <a:pt x="0" y="1002"/>
                  </a:lnTo>
                  <a:cubicBezTo>
                    <a:pt x="0" y="1144"/>
                    <a:pt x="120" y="1264"/>
                    <a:pt x="263" y="1264"/>
                  </a:cubicBezTo>
                  <a:cubicBezTo>
                    <a:pt x="405" y="1264"/>
                    <a:pt x="525" y="1144"/>
                    <a:pt x="525" y="1002"/>
                  </a:cubicBezTo>
                  <a:lnTo>
                    <a:pt x="525" y="262"/>
                  </a:lnTo>
                  <a:cubicBezTo>
                    <a:pt x="525" y="120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2251775" y="1005900"/>
              <a:ext cx="87350" cy="80375"/>
            </a:xfrm>
            <a:custGeom>
              <a:avLst/>
              <a:gdLst/>
              <a:ahLst/>
              <a:cxnLst/>
              <a:rect l="l" t="t" r="r" b="b"/>
              <a:pathLst>
                <a:path w="3494" h="3215" extrusionOk="0">
                  <a:moveTo>
                    <a:pt x="1697" y="636"/>
                  </a:moveTo>
                  <a:lnTo>
                    <a:pt x="1917" y="1083"/>
                  </a:lnTo>
                  <a:cubicBezTo>
                    <a:pt x="1979" y="1211"/>
                    <a:pt x="2102" y="1297"/>
                    <a:pt x="2244" y="1320"/>
                  </a:cubicBezTo>
                  <a:lnTo>
                    <a:pt x="2738" y="1392"/>
                  </a:lnTo>
                  <a:lnTo>
                    <a:pt x="2381" y="1741"/>
                  </a:lnTo>
                  <a:cubicBezTo>
                    <a:pt x="2286" y="1842"/>
                    <a:pt x="2238" y="1987"/>
                    <a:pt x="2263" y="2129"/>
                  </a:cubicBezTo>
                  <a:lnTo>
                    <a:pt x="2347" y="2620"/>
                  </a:lnTo>
                  <a:lnTo>
                    <a:pt x="1904" y="2386"/>
                  </a:lnTo>
                  <a:cubicBezTo>
                    <a:pt x="1841" y="2353"/>
                    <a:pt x="1771" y="2337"/>
                    <a:pt x="1701" y="2337"/>
                  </a:cubicBezTo>
                  <a:cubicBezTo>
                    <a:pt x="1632" y="2337"/>
                    <a:pt x="1562" y="2353"/>
                    <a:pt x="1499" y="2386"/>
                  </a:cubicBezTo>
                  <a:lnTo>
                    <a:pt x="1055" y="2620"/>
                  </a:lnTo>
                  <a:lnTo>
                    <a:pt x="1139" y="2129"/>
                  </a:lnTo>
                  <a:cubicBezTo>
                    <a:pt x="1164" y="1987"/>
                    <a:pt x="1120" y="1842"/>
                    <a:pt x="1014" y="1741"/>
                  </a:cubicBezTo>
                  <a:lnTo>
                    <a:pt x="659" y="1392"/>
                  </a:lnTo>
                  <a:lnTo>
                    <a:pt x="1150" y="1320"/>
                  </a:lnTo>
                  <a:cubicBezTo>
                    <a:pt x="1293" y="1297"/>
                    <a:pt x="1415" y="1211"/>
                    <a:pt x="1477" y="1083"/>
                  </a:cubicBezTo>
                  <a:lnTo>
                    <a:pt x="1697" y="636"/>
                  </a:lnTo>
                  <a:close/>
                  <a:moveTo>
                    <a:pt x="1701" y="1"/>
                  </a:moveTo>
                  <a:cubicBezTo>
                    <a:pt x="1546" y="1"/>
                    <a:pt x="1390" y="83"/>
                    <a:pt x="1309" y="246"/>
                  </a:cubicBezTo>
                  <a:lnTo>
                    <a:pt x="1030" y="809"/>
                  </a:lnTo>
                  <a:lnTo>
                    <a:pt x="405" y="901"/>
                  </a:lnTo>
                  <a:cubicBezTo>
                    <a:pt x="244" y="924"/>
                    <a:pt x="107" y="1035"/>
                    <a:pt x="54" y="1197"/>
                  </a:cubicBezTo>
                  <a:cubicBezTo>
                    <a:pt x="1" y="1359"/>
                    <a:pt x="43" y="1529"/>
                    <a:pt x="165" y="1643"/>
                  </a:cubicBezTo>
                  <a:lnTo>
                    <a:pt x="615" y="2084"/>
                  </a:lnTo>
                  <a:lnTo>
                    <a:pt x="509" y="2704"/>
                  </a:lnTo>
                  <a:cubicBezTo>
                    <a:pt x="458" y="2986"/>
                    <a:pt x="683" y="3215"/>
                    <a:pt x="937" y="3215"/>
                  </a:cubicBezTo>
                  <a:cubicBezTo>
                    <a:pt x="1004" y="3215"/>
                    <a:pt x="1073" y="3199"/>
                    <a:pt x="1139" y="3164"/>
                  </a:cubicBezTo>
                  <a:lnTo>
                    <a:pt x="1697" y="2871"/>
                  </a:lnTo>
                  <a:lnTo>
                    <a:pt x="2255" y="3164"/>
                  </a:lnTo>
                  <a:cubicBezTo>
                    <a:pt x="2323" y="3199"/>
                    <a:pt x="2392" y="3215"/>
                    <a:pt x="2460" y="3215"/>
                  </a:cubicBezTo>
                  <a:cubicBezTo>
                    <a:pt x="2717" y="3215"/>
                    <a:pt x="2942" y="2986"/>
                    <a:pt x="2894" y="2704"/>
                  </a:cubicBezTo>
                  <a:lnTo>
                    <a:pt x="2785" y="2084"/>
                  </a:lnTo>
                  <a:lnTo>
                    <a:pt x="3234" y="1643"/>
                  </a:lnTo>
                  <a:cubicBezTo>
                    <a:pt x="3494" y="1392"/>
                    <a:pt x="3351" y="952"/>
                    <a:pt x="2994" y="901"/>
                  </a:cubicBezTo>
                  <a:lnTo>
                    <a:pt x="2369" y="809"/>
                  </a:lnTo>
                  <a:lnTo>
                    <a:pt x="2090" y="246"/>
                  </a:lnTo>
                  <a:cubicBezTo>
                    <a:pt x="2011" y="83"/>
                    <a:pt x="1856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2331150" y="1057425"/>
              <a:ext cx="54350" cy="50075"/>
            </a:xfrm>
            <a:custGeom>
              <a:avLst/>
              <a:gdLst/>
              <a:ahLst/>
              <a:cxnLst/>
              <a:rect l="l" t="t" r="r" b="b"/>
              <a:pathLst>
                <a:path w="2174" h="2003" extrusionOk="0">
                  <a:moveTo>
                    <a:pt x="344" y="1"/>
                  </a:moveTo>
                  <a:cubicBezTo>
                    <a:pt x="287" y="1"/>
                    <a:pt x="254" y="4"/>
                    <a:pt x="252" y="4"/>
                  </a:cubicBezTo>
                  <a:cubicBezTo>
                    <a:pt x="107" y="18"/>
                    <a:pt x="1" y="152"/>
                    <a:pt x="17" y="294"/>
                  </a:cubicBezTo>
                  <a:cubicBezTo>
                    <a:pt x="36" y="426"/>
                    <a:pt x="148" y="527"/>
                    <a:pt x="278" y="527"/>
                  </a:cubicBezTo>
                  <a:cubicBezTo>
                    <a:pt x="288" y="527"/>
                    <a:pt x="298" y="527"/>
                    <a:pt x="308" y="525"/>
                  </a:cubicBezTo>
                  <a:cubicBezTo>
                    <a:pt x="314" y="525"/>
                    <a:pt x="342" y="522"/>
                    <a:pt x="385" y="522"/>
                  </a:cubicBezTo>
                  <a:cubicBezTo>
                    <a:pt x="639" y="522"/>
                    <a:pt x="1428" y="619"/>
                    <a:pt x="1633" y="1786"/>
                  </a:cubicBezTo>
                  <a:cubicBezTo>
                    <a:pt x="1655" y="1913"/>
                    <a:pt x="1766" y="2002"/>
                    <a:pt x="1891" y="2002"/>
                  </a:cubicBezTo>
                  <a:cubicBezTo>
                    <a:pt x="1906" y="2002"/>
                    <a:pt x="1921" y="2001"/>
                    <a:pt x="1937" y="1998"/>
                  </a:cubicBezTo>
                  <a:cubicBezTo>
                    <a:pt x="2079" y="1976"/>
                    <a:pt x="2174" y="1839"/>
                    <a:pt x="2149" y="1697"/>
                  </a:cubicBezTo>
                  <a:cubicBezTo>
                    <a:pt x="1874" y="113"/>
                    <a:pt x="686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2491300" y="1005900"/>
              <a:ext cx="89625" cy="80375"/>
            </a:xfrm>
            <a:custGeom>
              <a:avLst/>
              <a:gdLst/>
              <a:ahLst/>
              <a:cxnLst/>
              <a:rect l="l" t="t" r="r" b="b"/>
              <a:pathLst>
                <a:path w="3585" h="3215" extrusionOk="0">
                  <a:moveTo>
                    <a:pt x="1791" y="636"/>
                  </a:moveTo>
                  <a:lnTo>
                    <a:pt x="2009" y="1083"/>
                  </a:lnTo>
                  <a:cubicBezTo>
                    <a:pt x="2073" y="1211"/>
                    <a:pt x="2196" y="1297"/>
                    <a:pt x="2338" y="1320"/>
                  </a:cubicBezTo>
                  <a:lnTo>
                    <a:pt x="2829" y="1392"/>
                  </a:lnTo>
                  <a:lnTo>
                    <a:pt x="2480" y="1741"/>
                  </a:lnTo>
                  <a:cubicBezTo>
                    <a:pt x="2380" y="1842"/>
                    <a:pt x="2329" y="1987"/>
                    <a:pt x="2355" y="2129"/>
                  </a:cubicBezTo>
                  <a:lnTo>
                    <a:pt x="2438" y="2620"/>
                  </a:lnTo>
                  <a:lnTo>
                    <a:pt x="1995" y="2386"/>
                  </a:lnTo>
                  <a:cubicBezTo>
                    <a:pt x="1932" y="2353"/>
                    <a:pt x="1862" y="2337"/>
                    <a:pt x="1792" y="2337"/>
                  </a:cubicBezTo>
                  <a:cubicBezTo>
                    <a:pt x="1723" y="2337"/>
                    <a:pt x="1653" y="2353"/>
                    <a:pt x="1590" y="2386"/>
                  </a:cubicBezTo>
                  <a:lnTo>
                    <a:pt x="1149" y="2620"/>
                  </a:lnTo>
                  <a:lnTo>
                    <a:pt x="1149" y="2620"/>
                  </a:lnTo>
                  <a:lnTo>
                    <a:pt x="1233" y="2129"/>
                  </a:lnTo>
                  <a:cubicBezTo>
                    <a:pt x="1255" y="1987"/>
                    <a:pt x="1211" y="1842"/>
                    <a:pt x="1108" y="1741"/>
                  </a:cubicBezTo>
                  <a:lnTo>
                    <a:pt x="750" y="1392"/>
                  </a:lnTo>
                  <a:lnTo>
                    <a:pt x="1241" y="1320"/>
                  </a:lnTo>
                  <a:cubicBezTo>
                    <a:pt x="1387" y="1297"/>
                    <a:pt x="1507" y="1211"/>
                    <a:pt x="1571" y="1083"/>
                  </a:cubicBezTo>
                  <a:lnTo>
                    <a:pt x="1791" y="636"/>
                  </a:lnTo>
                  <a:close/>
                  <a:moveTo>
                    <a:pt x="1793" y="1"/>
                  </a:moveTo>
                  <a:cubicBezTo>
                    <a:pt x="1638" y="1"/>
                    <a:pt x="1483" y="83"/>
                    <a:pt x="1403" y="246"/>
                  </a:cubicBezTo>
                  <a:lnTo>
                    <a:pt x="1124" y="809"/>
                  </a:lnTo>
                  <a:lnTo>
                    <a:pt x="499" y="901"/>
                  </a:lnTo>
                  <a:cubicBezTo>
                    <a:pt x="145" y="954"/>
                    <a:pt x="0" y="1392"/>
                    <a:pt x="259" y="1643"/>
                  </a:cubicBezTo>
                  <a:lnTo>
                    <a:pt x="709" y="2084"/>
                  </a:lnTo>
                  <a:lnTo>
                    <a:pt x="600" y="2704"/>
                  </a:lnTo>
                  <a:cubicBezTo>
                    <a:pt x="551" y="2986"/>
                    <a:pt x="777" y="3215"/>
                    <a:pt x="1030" y="3215"/>
                  </a:cubicBezTo>
                  <a:cubicBezTo>
                    <a:pt x="1096" y="3215"/>
                    <a:pt x="1165" y="3199"/>
                    <a:pt x="1230" y="3164"/>
                  </a:cubicBezTo>
                  <a:lnTo>
                    <a:pt x="1791" y="2871"/>
                  </a:lnTo>
                  <a:lnTo>
                    <a:pt x="2349" y="3164"/>
                  </a:lnTo>
                  <a:cubicBezTo>
                    <a:pt x="2415" y="3199"/>
                    <a:pt x="2484" y="3215"/>
                    <a:pt x="2551" y="3215"/>
                  </a:cubicBezTo>
                  <a:cubicBezTo>
                    <a:pt x="2804" y="3215"/>
                    <a:pt x="3028" y="2986"/>
                    <a:pt x="2980" y="2704"/>
                  </a:cubicBezTo>
                  <a:lnTo>
                    <a:pt x="2871" y="2084"/>
                  </a:lnTo>
                  <a:lnTo>
                    <a:pt x="3320" y="1643"/>
                  </a:lnTo>
                  <a:cubicBezTo>
                    <a:pt x="3585" y="1392"/>
                    <a:pt x="3443" y="954"/>
                    <a:pt x="3088" y="901"/>
                  </a:cubicBezTo>
                  <a:lnTo>
                    <a:pt x="2463" y="809"/>
                  </a:lnTo>
                  <a:lnTo>
                    <a:pt x="2184" y="246"/>
                  </a:lnTo>
                  <a:cubicBezTo>
                    <a:pt x="2104" y="83"/>
                    <a:pt x="1948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2445050" y="1057475"/>
              <a:ext cx="54275" cy="50050"/>
            </a:xfrm>
            <a:custGeom>
              <a:avLst/>
              <a:gdLst/>
              <a:ahLst/>
              <a:cxnLst/>
              <a:rect l="l" t="t" r="r" b="b"/>
              <a:pathLst>
                <a:path w="2171" h="2002" extrusionOk="0">
                  <a:moveTo>
                    <a:pt x="1824" y="0"/>
                  </a:moveTo>
                  <a:cubicBezTo>
                    <a:pt x="1470" y="0"/>
                    <a:pt x="301" y="123"/>
                    <a:pt x="25" y="1698"/>
                  </a:cubicBezTo>
                  <a:cubicBezTo>
                    <a:pt x="0" y="1854"/>
                    <a:pt x="120" y="2002"/>
                    <a:pt x="285" y="2002"/>
                  </a:cubicBezTo>
                  <a:cubicBezTo>
                    <a:pt x="410" y="2002"/>
                    <a:pt x="519" y="1910"/>
                    <a:pt x="544" y="1784"/>
                  </a:cubicBezTo>
                  <a:cubicBezTo>
                    <a:pt x="645" y="1210"/>
                    <a:pt x="893" y="825"/>
                    <a:pt x="1286" y="641"/>
                  </a:cubicBezTo>
                  <a:cubicBezTo>
                    <a:pt x="1504" y="538"/>
                    <a:pt x="1712" y="524"/>
                    <a:pt x="1811" y="524"/>
                  </a:cubicBezTo>
                  <a:cubicBezTo>
                    <a:pt x="1846" y="524"/>
                    <a:pt x="1867" y="526"/>
                    <a:pt x="1870" y="526"/>
                  </a:cubicBezTo>
                  <a:cubicBezTo>
                    <a:pt x="1878" y="527"/>
                    <a:pt x="1887" y="527"/>
                    <a:pt x="1896" y="527"/>
                  </a:cubicBezTo>
                  <a:cubicBezTo>
                    <a:pt x="2027" y="527"/>
                    <a:pt x="2141" y="431"/>
                    <a:pt x="2154" y="295"/>
                  </a:cubicBezTo>
                  <a:cubicBezTo>
                    <a:pt x="2171" y="152"/>
                    <a:pt x="2068" y="24"/>
                    <a:pt x="1925" y="4"/>
                  </a:cubicBezTo>
                  <a:cubicBezTo>
                    <a:pt x="1922" y="4"/>
                    <a:pt x="1886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2376500" y="958100"/>
              <a:ext cx="77975" cy="108275"/>
            </a:xfrm>
            <a:custGeom>
              <a:avLst/>
              <a:gdLst/>
              <a:ahLst/>
              <a:cxnLst/>
              <a:rect l="l" t="t" r="r" b="b"/>
              <a:pathLst>
                <a:path w="3119" h="4331" extrusionOk="0">
                  <a:moveTo>
                    <a:pt x="1542" y="522"/>
                  </a:moveTo>
                  <a:cubicBezTo>
                    <a:pt x="1557" y="522"/>
                    <a:pt x="1572" y="522"/>
                    <a:pt x="1587" y="523"/>
                  </a:cubicBezTo>
                  <a:cubicBezTo>
                    <a:pt x="2117" y="542"/>
                    <a:pt x="2553" y="975"/>
                    <a:pt x="2575" y="1505"/>
                  </a:cubicBezTo>
                  <a:cubicBezTo>
                    <a:pt x="2583" y="1792"/>
                    <a:pt x="2483" y="2063"/>
                    <a:pt x="2285" y="2269"/>
                  </a:cubicBezTo>
                  <a:cubicBezTo>
                    <a:pt x="2143" y="2414"/>
                    <a:pt x="2023" y="2590"/>
                    <a:pt x="1936" y="2777"/>
                  </a:cubicBezTo>
                  <a:lnTo>
                    <a:pt x="1155" y="2777"/>
                  </a:lnTo>
                  <a:cubicBezTo>
                    <a:pt x="1069" y="2590"/>
                    <a:pt x="949" y="2420"/>
                    <a:pt x="806" y="2269"/>
                  </a:cubicBezTo>
                  <a:cubicBezTo>
                    <a:pt x="617" y="2077"/>
                    <a:pt x="513" y="1823"/>
                    <a:pt x="513" y="1550"/>
                  </a:cubicBezTo>
                  <a:cubicBezTo>
                    <a:pt x="516" y="987"/>
                    <a:pt x="967" y="522"/>
                    <a:pt x="1542" y="522"/>
                  </a:cubicBezTo>
                  <a:close/>
                  <a:moveTo>
                    <a:pt x="1847" y="3299"/>
                  </a:moveTo>
                  <a:lnTo>
                    <a:pt x="1847" y="3500"/>
                  </a:lnTo>
                  <a:lnTo>
                    <a:pt x="1852" y="3500"/>
                  </a:lnTo>
                  <a:cubicBezTo>
                    <a:pt x="1852" y="3667"/>
                    <a:pt x="1716" y="3807"/>
                    <a:pt x="1546" y="3807"/>
                  </a:cubicBezTo>
                  <a:cubicBezTo>
                    <a:pt x="1373" y="3807"/>
                    <a:pt x="1239" y="3670"/>
                    <a:pt x="1239" y="3500"/>
                  </a:cubicBezTo>
                  <a:lnTo>
                    <a:pt x="1239" y="3299"/>
                  </a:lnTo>
                  <a:close/>
                  <a:moveTo>
                    <a:pt x="1552" y="0"/>
                  </a:moveTo>
                  <a:cubicBezTo>
                    <a:pt x="700" y="0"/>
                    <a:pt x="0" y="688"/>
                    <a:pt x="0" y="1555"/>
                  </a:cubicBezTo>
                  <a:cubicBezTo>
                    <a:pt x="0" y="1962"/>
                    <a:pt x="156" y="2345"/>
                    <a:pt x="441" y="2635"/>
                  </a:cubicBezTo>
                  <a:cubicBezTo>
                    <a:pt x="558" y="2758"/>
                    <a:pt x="656" y="2914"/>
                    <a:pt x="720" y="3081"/>
                  </a:cubicBezTo>
                  <a:lnTo>
                    <a:pt x="720" y="3500"/>
                  </a:lnTo>
                  <a:cubicBezTo>
                    <a:pt x="720" y="3957"/>
                    <a:pt x="1091" y="4331"/>
                    <a:pt x="1548" y="4331"/>
                  </a:cubicBezTo>
                  <a:cubicBezTo>
                    <a:pt x="2006" y="4331"/>
                    <a:pt x="2380" y="3957"/>
                    <a:pt x="2380" y="3500"/>
                  </a:cubicBezTo>
                  <a:lnTo>
                    <a:pt x="2380" y="3081"/>
                  </a:lnTo>
                  <a:cubicBezTo>
                    <a:pt x="2441" y="2914"/>
                    <a:pt x="2539" y="2758"/>
                    <a:pt x="2661" y="2632"/>
                  </a:cubicBezTo>
                  <a:cubicBezTo>
                    <a:pt x="2960" y="2322"/>
                    <a:pt x="3119" y="1912"/>
                    <a:pt x="3099" y="1485"/>
                  </a:cubicBezTo>
                  <a:cubicBezTo>
                    <a:pt x="3066" y="682"/>
                    <a:pt x="2413" y="29"/>
                    <a:pt x="1613" y="1"/>
                  </a:cubicBezTo>
                  <a:cubicBezTo>
                    <a:pt x="1592" y="0"/>
                    <a:pt x="1572" y="0"/>
                    <a:pt x="1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2312325" y="1111825"/>
              <a:ext cx="206250" cy="292550"/>
            </a:xfrm>
            <a:custGeom>
              <a:avLst/>
              <a:gdLst/>
              <a:ahLst/>
              <a:cxnLst/>
              <a:rect l="l" t="t" r="r" b="b"/>
              <a:pathLst>
                <a:path w="8250" h="11702" extrusionOk="0">
                  <a:moveTo>
                    <a:pt x="5694" y="2584"/>
                  </a:moveTo>
                  <a:cubicBezTo>
                    <a:pt x="5937" y="2791"/>
                    <a:pt x="6241" y="2911"/>
                    <a:pt x="6568" y="2913"/>
                  </a:cubicBezTo>
                  <a:lnTo>
                    <a:pt x="7014" y="2913"/>
                  </a:lnTo>
                  <a:cubicBezTo>
                    <a:pt x="7393" y="2930"/>
                    <a:pt x="7695" y="3240"/>
                    <a:pt x="7695" y="3625"/>
                  </a:cubicBezTo>
                  <a:cubicBezTo>
                    <a:pt x="7695" y="4011"/>
                    <a:pt x="7379" y="4337"/>
                    <a:pt x="6980" y="4337"/>
                  </a:cubicBezTo>
                  <a:cubicBezTo>
                    <a:pt x="6970" y="4337"/>
                    <a:pt x="6960" y="4337"/>
                    <a:pt x="6950" y="4336"/>
                  </a:cubicBezTo>
                  <a:cubicBezTo>
                    <a:pt x="6944" y="4336"/>
                    <a:pt x="6939" y="4336"/>
                    <a:pt x="6934" y="4336"/>
                  </a:cubicBezTo>
                  <a:cubicBezTo>
                    <a:pt x="6809" y="4336"/>
                    <a:pt x="6703" y="4428"/>
                    <a:pt x="6682" y="4554"/>
                  </a:cubicBezTo>
                  <a:cubicBezTo>
                    <a:pt x="6470" y="5832"/>
                    <a:pt x="5371" y="6730"/>
                    <a:pt x="4110" y="6730"/>
                  </a:cubicBezTo>
                  <a:cubicBezTo>
                    <a:pt x="4108" y="6730"/>
                    <a:pt x="4106" y="6730"/>
                    <a:pt x="4104" y="6730"/>
                  </a:cubicBezTo>
                  <a:cubicBezTo>
                    <a:pt x="2859" y="6730"/>
                    <a:pt x="1755" y="5841"/>
                    <a:pt x="1543" y="4554"/>
                  </a:cubicBezTo>
                  <a:cubicBezTo>
                    <a:pt x="1521" y="4428"/>
                    <a:pt x="1412" y="4336"/>
                    <a:pt x="1284" y="4336"/>
                  </a:cubicBezTo>
                  <a:cubicBezTo>
                    <a:pt x="809" y="4336"/>
                    <a:pt x="530" y="3990"/>
                    <a:pt x="530" y="3625"/>
                  </a:cubicBezTo>
                  <a:cubicBezTo>
                    <a:pt x="530" y="3240"/>
                    <a:pt x="826" y="2930"/>
                    <a:pt x="1211" y="2913"/>
                  </a:cubicBezTo>
                  <a:lnTo>
                    <a:pt x="4634" y="2913"/>
                  </a:lnTo>
                  <a:cubicBezTo>
                    <a:pt x="5016" y="2913"/>
                    <a:pt x="5385" y="2799"/>
                    <a:pt x="5694" y="2584"/>
                  </a:cubicBezTo>
                  <a:close/>
                  <a:moveTo>
                    <a:pt x="5039" y="7115"/>
                  </a:moveTo>
                  <a:lnTo>
                    <a:pt x="5039" y="7257"/>
                  </a:lnTo>
                  <a:lnTo>
                    <a:pt x="4113" y="7876"/>
                  </a:lnTo>
                  <a:cubicBezTo>
                    <a:pt x="3926" y="7751"/>
                    <a:pt x="3368" y="7380"/>
                    <a:pt x="3184" y="7257"/>
                  </a:cubicBezTo>
                  <a:lnTo>
                    <a:pt x="3184" y="7115"/>
                  </a:lnTo>
                  <a:cubicBezTo>
                    <a:pt x="3485" y="7210"/>
                    <a:pt x="3806" y="7254"/>
                    <a:pt x="4113" y="7254"/>
                  </a:cubicBezTo>
                  <a:cubicBezTo>
                    <a:pt x="4414" y="7254"/>
                    <a:pt x="4737" y="7210"/>
                    <a:pt x="5039" y="7115"/>
                  </a:cubicBezTo>
                  <a:close/>
                  <a:moveTo>
                    <a:pt x="2910" y="7701"/>
                  </a:moveTo>
                  <a:lnTo>
                    <a:pt x="3708" y="8234"/>
                  </a:lnTo>
                  <a:cubicBezTo>
                    <a:pt x="3588" y="8356"/>
                    <a:pt x="3591" y="8356"/>
                    <a:pt x="3306" y="8652"/>
                  </a:cubicBezTo>
                  <a:lnTo>
                    <a:pt x="2681" y="8189"/>
                  </a:lnTo>
                  <a:lnTo>
                    <a:pt x="2402" y="7977"/>
                  </a:lnTo>
                  <a:lnTo>
                    <a:pt x="2910" y="7701"/>
                  </a:lnTo>
                  <a:close/>
                  <a:moveTo>
                    <a:pt x="5315" y="7701"/>
                  </a:moveTo>
                  <a:lnTo>
                    <a:pt x="5820" y="7977"/>
                  </a:lnTo>
                  <a:lnTo>
                    <a:pt x="4916" y="8652"/>
                  </a:lnTo>
                  <a:lnTo>
                    <a:pt x="4517" y="8234"/>
                  </a:lnTo>
                  <a:lnTo>
                    <a:pt x="5315" y="7701"/>
                  </a:lnTo>
                  <a:close/>
                  <a:moveTo>
                    <a:pt x="4113" y="8568"/>
                  </a:moveTo>
                  <a:cubicBezTo>
                    <a:pt x="4255" y="8719"/>
                    <a:pt x="4180" y="8635"/>
                    <a:pt x="4433" y="8903"/>
                  </a:cubicBezTo>
                  <a:lnTo>
                    <a:pt x="4297" y="9430"/>
                  </a:lnTo>
                  <a:lnTo>
                    <a:pt x="3926" y="9430"/>
                  </a:lnTo>
                  <a:lnTo>
                    <a:pt x="3792" y="8903"/>
                  </a:lnTo>
                  <a:cubicBezTo>
                    <a:pt x="3928" y="8761"/>
                    <a:pt x="3861" y="8833"/>
                    <a:pt x="4113" y="8568"/>
                  </a:cubicBezTo>
                  <a:close/>
                  <a:moveTo>
                    <a:pt x="4283" y="9955"/>
                  </a:moveTo>
                  <a:lnTo>
                    <a:pt x="4523" y="11177"/>
                  </a:lnTo>
                  <a:lnTo>
                    <a:pt x="3697" y="11177"/>
                  </a:lnTo>
                  <a:lnTo>
                    <a:pt x="3937" y="9955"/>
                  </a:lnTo>
                  <a:close/>
                  <a:moveTo>
                    <a:pt x="1831" y="8206"/>
                  </a:moveTo>
                  <a:lnTo>
                    <a:pt x="3181" y="9210"/>
                  </a:lnTo>
                  <a:cubicBezTo>
                    <a:pt x="3225" y="9243"/>
                    <a:pt x="3281" y="9263"/>
                    <a:pt x="3345" y="9263"/>
                  </a:cubicBezTo>
                  <a:lnTo>
                    <a:pt x="3457" y="9698"/>
                  </a:lnTo>
                  <a:lnTo>
                    <a:pt x="3167" y="11182"/>
                  </a:lnTo>
                  <a:lnTo>
                    <a:pt x="517" y="11182"/>
                  </a:lnTo>
                  <a:lnTo>
                    <a:pt x="517" y="9232"/>
                  </a:lnTo>
                  <a:cubicBezTo>
                    <a:pt x="517" y="8666"/>
                    <a:pt x="977" y="8206"/>
                    <a:pt x="1543" y="8206"/>
                  </a:cubicBezTo>
                  <a:close/>
                  <a:moveTo>
                    <a:pt x="659" y="1"/>
                  </a:moveTo>
                  <a:cubicBezTo>
                    <a:pt x="544" y="1"/>
                    <a:pt x="444" y="73"/>
                    <a:pt x="408" y="185"/>
                  </a:cubicBezTo>
                  <a:cubicBezTo>
                    <a:pt x="363" y="336"/>
                    <a:pt x="332" y="489"/>
                    <a:pt x="316" y="645"/>
                  </a:cubicBezTo>
                  <a:cubicBezTo>
                    <a:pt x="302" y="788"/>
                    <a:pt x="405" y="919"/>
                    <a:pt x="547" y="933"/>
                  </a:cubicBezTo>
                  <a:cubicBezTo>
                    <a:pt x="556" y="934"/>
                    <a:pt x="564" y="934"/>
                    <a:pt x="573" y="934"/>
                  </a:cubicBezTo>
                  <a:cubicBezTo>
                    <a:pt x="707" y="934"/>
                    <a:pt x="821" y="832"/>
                    <a:pt x="835" y="698"/>
                  </a:cubicBezTo>
                  <a:cubicBezTo>
                    <a:pt x="840" y="640"/>
                    <a:pt x="849" y="578"/>
                    <a:pt x="862" y="523"/>
                  </a:cubicBezTo>
                  <a:lnTo>
                    <a:pt x="7349" y="523"/>
                  </a:lnTo>
                  <a:cubicBezTo>
                    <a:pt x="7391" y="654"/>
                    <a:pt x="7410" y="788"/>
                    <a:pt x="7410" y="924"/>
                  </a:cubicBezTo>
                  <a:lnTo>
                    <a:pt x="7410" y="2392"/>
                  </a:lnTo>
                  <a:lnTo>
                    <a:pt x="6584" y="2392"/>
                  </a:lnTo>
                  <a:cubicBezTo>
                    <a:pt x="6333" y="2392"/>
                    <a:pt x="6093" y="2283"/>
                    <a:pt x="5929" y="2077"/>
                  </a:cubicBezTo>
                  <a:cubicBezTo>
                    <a:pt x="5876" y="2010"/>
                    <a:pt x="5800" y="1977"/>
                    <a:pt x="5724" y="1977"/>
                  </a:cubicBezTo>
                  <a:cubicBezTo>
                    <a:pt x="5662" y="1977"/>
                    <a:pt x="5599" y="1999"/>
                    <a:pt x="5549" y="2043"/>
                  </a:cubicBezTo>
                  <a:cubicBezTo>
                    <a:pt x="5298" y="2266"/>
                    <a:pt x="4975" y="2392"/>
                    <a:pt x="4640" y="2392"/>
                  </a:cubicBezTo>
                  <a:lnTo>
                    <a:pt x="823" y="2392"/>
                  </a:lnTo>
                  <a:lnTo>
                    <a:pt x="823" y="1892"/>
                  </a:lnTo>
                  <a:cubicBezTo>
                    <a:pt x="823" y="1747"/>
                    <a:pt x="706" y="1630"/>
                    <a:pt x="561" y="1630"/>
                  </a:cubicBezTo>
                  <a:cubicBezTo>
                    <a:pt x="419" y="1630"/>
                    <a:pt x="302" y="1747"/>
                    <a:pt x="302" y="1892"/>
                  </a:cubicBezTo>
                  <a:lnTo>
                    <a:pt x="302" y="2654"/>
                  </a:lnTo>
                  <a:cubicBezTo>
                    <a:pt x="302" y="2704"/>
                    <a:pt x="316" y="2749"/>
                    <a:pt x="338" y="2788"/>
                  </a:cubicBezTo>
                  <a:cubicBezTo>
                    <a:pt x="137" y="3006"/>
                    <a:pt x="12" y="3304"/>
                    <a:pt x="12" y="3628"/>
                  </a:cubicBezTo>
                  <a:cubicBezTo>
                    <a:pt x="12" y="4247"/>
                    <a:pt x="472" y="4763"/>
                    <a:pt x="1072" y="4852"/>
                  </a:cubicBezTo>
                  <a:cubicBezTo>
                    <a:pt x="1278" y="5717"/>
                    <a:pt x="1853" y="6473"/>
                    <a:pt x="2667" y="6900"/>
                  </a:cubicBezTo>
                  <a:lnTo>
                    <a:pt x="2667" y="7243"/>
                  </a:lnTo>
                  <a:lnTo>
                    <a:pt x="1858" y="7684"/>
                  </a:lnTo>
                  <a:lnTo>
                    <a:pt x="1549" y="7684"/>
                  </a:lnTo>
                  <a:cubicBezTo>
                    <a:pt x="695" y="7684"/>
                    <a:pt x="0" y="8379"/>
                    <a:pt x="0" y="9232"/>
                  </a:cubicBezTo>
                  <a:lnTo>
                    <a:pt x="0" y="11439"/>
                  </a:lnTo>
                  <a:cubicBezTo>
                    <a:pt x="0" y="11581"/>
                    <a:pt x="120" y="11701"/>
                    <a:pt x="263" y="11701"/>
                  </a:cubicBezTo>
                  <a:lnTo>
                    <a:pt x="5703" y="11701"/>
                  </a:lnTo>
                  <a:cubicBezTo>
                    <a:pt x="5845" y="11701"/>
                    <a:pt x="5965" y="11581"/>
                    <a:pt x="5965" y="11439"/>
                  </a:cubicBezTo>
                  <a:cubicBezTo>
                    <a:pt x="5965" y="11297"/>
                    <a:pt x="5845" y="11177"/>
                    <a:pt x="5703" y="11177"/>
                  </a:cubicBezTo>
                  <a:lnTo>
                    <a:pt x="5067" y="11177"/>
                  </a:lnTo>
                  <a:lnTo>
                    <a:pt x="4779" y="9698"/>
                  </a:lnTo>
                  <a:lnTo>
                    <a:pt x="4891" y="9260"/>
                  </a:lnTo>
                  <a:cubicBezTo>
                    <a:pt x="4895" y="9260"/>
                    <a:pt x="4899" y="9260"/>
                    <a:pt x="4902" y="9260"/>
                  </a:cubicBezTo>
                  <a:cubicBezTo>
                    <a:pt x="4959" y="9260"/>
                    <a:pt x="5011" y="9241"/>
                    <a:pt x="5053" y="9207"/>
                  </a:cubicBezTo>
                  <a:lnTo>
                    <a:pt x="6403" y="8203"/>
                  </a:lnTo>
                  <a:lnTo>
                    <a:pt x="6701" y="8203"/>
                  </a:lnTo>
                  <a:cubicBezTo>
                    <a:pt x="7268" y="8203"/>
                    <a:pt x="7728" y="8663"/>
                    <a:pt x="7728" y="9230"/>
                  </a:cubicBezTo>
                  <a:lnTo>
                    <a:pt x="7728" y="11174"/>
                  </a:lnTo>
                  <a:lnTo>
                    <a:pt x="6922" y="11174"/>
                  </a:lnTo>
                  <a:cubicBezTo>
                    <a:pt x="6780" y="11174"/>
                    <a:pt x="6660" y="11291"/>
                    <a:pt x="6660" y="11436"/>
                  </a:cubicBezTo>
                  <a:cubicBezTo>
                    <a:pt x="6660" y="11579"/>
                    <a:pt x="6780" y="11696"/>
                    <a:pt x="6922" y="11696"/>
                  </a:cubicBezTo>
                  <a:lnTo>
                    <a:pt x="7990" y="11696"/>
                  </a:lnTo>
                  <a:cubicBezTo>
                    <a:pt x="8133" y="11696"/>
                    <a:pt x="8250" y="11579"/>
                    <a:pt x="8250" y="11436"/>
                  </a:cubicBezTo>
                  <a:lnTo>
                    <a:pt x="8250" y="9230"/>
                  </a:lnTo>
                  <a:cubicBezTo>
                    <a:pt x="8241" y="8379"/>
                    <a:pt x="7547" y="7684"/>
                    <a:pt x="6693" y="7684"/>
                  </a:cubicBezTo>
                  <a:lnTo>
                    <a:pt x="6375" y="7684"/>
                  </a:lnTo>
                  <a:lnTo>
                    <a:pt x="5566" y="7243"/>
                  </a:lnTo>
                  <a:lnTo>
                    <a:pt x="5566" y="6900"/>
                  </a:lnTo>
                  <a:cubicBezTo>
                    <a:pt x="6383" y="6473"/>
                    <a:pt x="6958" y="5714"/>
                    <a:pt x="7165" y="4852"/>
                  </a:cubicBezTo>
                  <a:cubicBezTo>
                    <a:pt x="7764" y="4763"/>
                    <a:pt x="8225" y="4250"/>
                    <a:pt x="8225" y="3628"/>
                  </a:cubicBezTo>
                  <a:cubicBezTo>
                    <a:pt x="8225" y="3304"/>
                    <a:pt x="8099" y="3008"/>
                    <a:pt x="7896" y="2788"/>
                  </a:cubicBezTo>
                  <a:cubicBezTo>
                    <a:pt x="7921" y="2749"/>
                    <a:pt x="7935" y="2704"/>
                    <a:pt x="7935" y="2654"/>
                  </a:cubicBezTo>
                  <a:lnTo>
                    <a:pt x="7935" y="924"/>
                  </a:lnTo>
                  <a:cubicBezTo>
                    <a:pt x="7935" y="657"/>
                    <a:pt x="7879" y="397"/>
                    <a:pt x="7767" y="154"/>
                  </a:cubicBezTo>
                  <a:cubicBezTo>
                    <a:pt x="7725" y="60"/>
                    <a:pt x="7630" y="1"/>
                    <a:pt x="7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44"/>
          <p:cNvSpPr/>
          <p:nvPr/>
        </p:nvSpPr>
        <p:spPr>
          <a:xfrm>
            <a:off x="4560550" y="2095100"/>
            <a:ext cx="716400" cy="3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44"/>
          <p:cNvGrpSpPr/>
          <p:nvPr/>
        </p:nvGrpSpPr>
        <p:grpSpPr>
          <a:xfrm>
            <a:off x="4750938" y="2051025"/>
            <a:ext cx="336125" cy="446325"/>
            <a:chOff x="4897125" y="958050"/>
            <a:chExt cx="336125" cy="446325"/>
          </a:xfrm>
        </p:grpSpPr>
        <p:sp>
          <p:nvSpPr>
            <p:cNvPr id="802" name="Google Shape;802;p44"/>
            <p:cNvSpPr/>
            <p:nvPr/>
          </p:nvSpPr>
          <p:spPr>
            <a:xfrm>
              <a:off x="4897125" y="958050"/>
              <a:ext cx="336125" cy="446325"/>
            </a:xfrm>
            <a:custGeom>
              <a:avLst/>
              <a:gdLst/>
              <a:ahLst/>
              <a:cxnLst/>
              <a:rect l="l" t="t" r="r" b="b"/>
              <a:pathLst>
                <a:path w="13445" h="17853" extrusionOk="0">
                  <a:moveTo>
                    <a:pt x="2088" y="0"/>
                  </a:moveTo>
                  <a:cubicBezTo>
                    <a:pt x="1602" y="0"/>
                    <a:pt x="1212" y="394"/>
                    <a:pt x="1212" y="876"/>
                  </a:cubicBezTo>
                  <a:lnTo>
                    <a:pt x="1212" y="1211"/>
                  </a:lnTo>
                  <a:lnTo>
                    <a:pt x="877" y="1211"/>
                  </a:lnTo>
                  <a:cubicBezTo>
                    <a:pt x="391" y="1211"/>
                    <a:pt x="1" y="1605"/>
                    <a:pt x="1" y="2087"/>
                  </a:cubicBezTo>
                  <a:lnTo>
                    <a:pt x="1" y="13291"/>
                  </a:lnTo>
                  <a:cubicBezTo>
                    <a:pt x="1" y="13433"/>
                    <a:pt x="121" y="13553"/>
                    <a:pt x="263" y="13553"/>
                  </a:cubicBezTo>
                  <a:cubicBezTo>
                    <a:pt x="405" y="13553"/>
                    <a:pt x="525" y="13433"/>
                    <a:pt x="525" y="13291"/>
                  </a:cubicBezTo>
                  <a:lnTo>
                    <a:pt x="525" y="2087"/>
                  </a:lnTo>
                  <a:cubicBezTo>
                    <a:pt x="525" y="1892"/>
                    <a:pt x="682" y="1733"/>
                    <a:pt x="877" y="1733"/>
                  </a:cubicBezTo>
                  <a:lnTo>
                    <a:pt x="11358" y="1733"/>
                  </a:lnTo>
                  <a:cubicBezTo>
                    <a:pt x="11556" y="1733"/>
                    <a:pt x="11712" y="1892"/>
                    <a:pt x="11712" y="2087"/>
                  </a:cubicBezTo>
                  <a:lnTo>
                    <a:pt x="11712" y="16976"/>
                  </a:lnTo>
                  <a:cubicBezTo>
                    <a:pt x="11712" y="17172"/>
                    <a:pt x="11556" y="17328"/>
                    <a:pt x="11358" y="17328"/>
                  </a:cubicBezTo>
                  <a:lnTo>
                    <a:pt x="877" y="17328"/>
                  </a:lnTo>
                  <a:cubicBezTo>
                    <a:pt x="682" y="17328"/>
                    <a:pt x="525" y="17172"/>
                    <a:pt x="525" y="16976"/>
                  </a:cubicBezTo>
                  <a:lnTo>
                    <a:pt x="525" y="14510"/>
                  </a:lnTo>
                  <a:cubicBezTo>
                    <a:pt x="525" y="14368"/>
                    <a:pt x="405" y="14251"/>
                    <a:pt x="263" y="14251"/>
                  </a:cubicBezTo>
                  <a:cubicBezTo>
                    <a:pt x="121" y="14251"/>
                    <a:pt x="1" y="14368"/>
                    <a:pt x="1" y="14510"/>
                  </a:cubicBezTo>
                  <a:lnTo>
                    <a:pt x="1" y="16976"/>
                  </a:lnTo>
                  <a:cubicBezTo>
                    <a:pt x="1" y="17462"/>
                    <a:pt x="394" y="17852"/>
                    <a:pt x="877" y="17852"/>
                  </a:cubicBezTo>
                  <a:lnTo>
                    <a:pt x="11358" y="17852"/>
                  </a:lnTo>
                  <a:cubicBezTo>
                    <a:pt x="11844" y="17852"/>
                    <a:pt x="12234" y="17459"/>
                    <a:pt x="12234" y="16976"/>
                  </a:cubicBezTo>
                  <a:lnTo>
                    <a:pt x="12234" y="16642"/>
                  </a:lnTo>
                  <a:lnTo>
                    <a:pt x="12569" y="16642"/>
                  </a:lnTo>
                  <a:cubicBezTo>
                    <a:pt x="13054" y="16642"/>
                    <a:pt x="13445" y="16248"/>
                    <a:pt x="13445" y="15766"/>
                  </a:cubicBezTo>
                  <a:lnTo>
                    <a:pt x="13445" y="4199"/>
                  </a:lnTo>
                  <a:cubicBezTo>
                    <a:pt x="13445" y="4057"/>
                    <a:pt x="13328" y="3937"/>
                    <a:pt x="13183" y="3937"/>
                  </a:cubicBezTo>
                  <a:cubicBezTo>
                    <a:pt x="13040" y="3937"/>
                    <a:pt x="12923" y="4057"/>
                    <a:pt x="12923" y="4199"/>
                  </a:cubicBezTo>
                  <a:lnTo>
                    <a:pt x="12923" y="15766"/>
                  </a:lnTo>
                  <a:cubicBezTo>
                    <a:pt x="12923" y="15961"/>
                    <a:pt x="12764" y="16120"/>
                    <a:pt x="12569" y="16120"/>
                  </a:cubicBezTo>
                  <a:lnTo>
                    <a:pt x="12234" y="16120"/>
                  </a:lnTo>
                  <a:lnTo>
                    <a:pt x="12234" y="2087"/>
                  </a:lnTo>
                  <a:cubicBezTo>
                    <a:pt x="12234" y="1602"/>
                    <a:pt x="11841" y="1211"/>
                    <a:pt x="11358" y="1211"/>
                  </a:cubicBezTo>
                  <a:lnTo>
                    <a:pt x="1733" y="1211"/>
                  </a:lnTo>
                  <a:lnTo>
                    <a:pt x="1733" y="876"/>
                  </a:lnTo>
                  <a:cubicBezTo>
                    <a:pt x="1733" y="681"/>
                    <a:pt x="1892" y="522"/>
                    <a:pt x="2088" y="522"/>
                  </a:cubicBezTo>
                  <a:lnTo>
                    <a:pt x="12569" y="522"/>
                  </a:lnTo>
                  <a:cubicBezTo>
                    <a:pt x="12764" y="522"/>
                    <a:pt x="12923" y="681"/>
                    <a:pt x="12923" y="876"/>
                  </a:cubicBezTo>
                  <a:lnTo>
                    <a:pt x="12923" y="2983"/>
                  </a:lnTo>
                  <a:cubicBezTo>
                    <a:pt x="12923" y="3125"/>
                    <a:pt x="13040" y="3239"/>
                    <a:pt x="13183" y="3239"/>
                  </a:cubicBezTo>
                  <a:cubicBezTo>
                    <a:pt x="13328" y="3239"/>
                    <a:pt x="13445" y="3122"/>
                    <a:pt x="13445" y="2980"/>
                  </a:cubicBezTo>
                  <a:lnTo>
                    <a:pt x="13445" y="876"/>
                  </a:lnTo>
                  <a:cubicBezTo>
                    <a:pt x="13445" y="391"/>
                    <a:pt x="13052" y="0"/>
                    <a:pt x="12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5014175" y="1063700"/>
              <a:ext cx="152000" cy="13150"/>
            </a:xfrm>
            <a:custGeom>
              <a:avLst/>
              <a:gdLst/>
              <a:ahLst/>
              <a:cxnLst/>
              <a:rect l="l" t="t" r="r" b="b"/>
              <a:pathLst>
                <a:path w="6080" h="526" extrusionOk="0">
                  <a:moveTo>
                    <a:pt x="262" y="1"/>
                  </a:moveTo>
                  <a:cubicBezTo>
                    <a:pt x="115" y="1"/>
                    <a:pt x="0" y="121"/>
                    <a:pt x="0" y="263"/>
                  </a:cubicBezTo>
                  <a:cubicBezTo>
                    <a:pt x="0" y="405"/>
                    <a:pt x="117" y="525"/>
                    <a:pt x="262" y="525"/>
                  </a:cubicBezTo>
                  <a:lnTo>
                    <a:pt x="5817" y="525"/>
                  </a:lnTo>
                  <a:cubicBezTo>
                    <a:pt x="5959" y="525"/>
                    <a:pt x="6079" y="405"/>
                    <a:pt x="6079" y="263"/>
                  </a:cubicBezTo>
                  <a:cubicBezTo>
                    <a:pt x="6079" y="121"/>
                    <a:pt x="5959" y="1"/>
                    <a:pt x="5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4935150" y="1111800"/>
              <a:ext cx="84075" cy="74050"/>
            </a:xfrm>
            <a:custGeom>
              <a:avLst/>
              <a:gdLst/>
              <a:ahLst/>
              <a:cxnLst/>
              <a:rect l="l" t="t" r="r" b="b"/>
              <a:pathLst>
                <a:path w="3363" h="2962" extrusionOk="0">
                  <a:moveTo>
                    <a:pt x="2001" y="962"/>
                  </a:moveTo>
                  <a:lnTo>
                    <a:pt x="2001" y="1023"/>
                  </a:lnTo>
                  <a:lnTo>
                    <a:pt x="1233" y="1843"/>
                  </a:lnTo>
                  <a:lnTo>
                    <a:pt x="765" y="1129"/>
                  </a:lnTo>
                  <a:cubicBezTo>
                    <a:pt x="713" y="1048"/>
                    <a:pt x="626" y="1009"/>
                    <a:pt x="537" y="1009"/>
                  </a:cubicBezTo>
                  <a:cubicBezTo>
                    <a:pt x="534" y="1009"/>
                    <a:pt x="531" y="1009"/>
                    <a:pt x="528" y="1009"/>
                  </a:cubicBezTo>
                  <a:lnTo>
                    <a:pt x="525" y="962"/>
                  </a:lnTo>
                  <a:close/>
                  <a:moveTo>
                    <a:pt x="525" y="1720"/>
                  </a:moveTo>
                  <a:lnTo>
                    <a:pt x="974" y="2410"/>
                  </a:lnTo>
                  <a:cubicBezTo>
                    <a:pt x="980" y="2418"/>
                    <a:pt x="988" y="2429"/>
                    <a:pt x="999" y="2440"/>
                  </a:cubicBezTo>
                  <a:lnTo>
                    <a:pt x="525" y="2440"/>
                  </a:lnTo>
                  <a:lnTo>
                    <a:pt x="525" y="1720"/>
                  </a:lnTo>
                  <a:close/>
                  <a:moveTo>
                    <a:pt x="2001" y="1790"/>
                  </a:moveTo>
                  <a:lnTo>
                    <a:pt x="2001" y="2440"/>
                  </a:lnTo>
                  <a:lnTo>
                    <a:pt x="1390" y="2440"/>
                  </a:lnTo>
                  <a:lnTo>
                    <a:pt x="2001" y="1790"/>
                  </a:lnTo>
                  <a:close/>
                  <a:moveTo>
                    <a:pt x="3074" y="1"/>
                  </a:moveTo>
                  <a:cubicBezTo>
                    <a:pt x="3005" y="1"/>
                    <a:pt x="2935" y="28"/>
                    <a:pt x="2885" y="83"/>
                  </a:cubicBezTo>
                  <a:lnTo>
                    <a:pt x="2400" y="596"/>
                  </a:lnTo>
                  <a:cubicBezTo>
                    <a:pt x="2313" y="499"/>
                    <a:pt x="2188" y="437"/>
                    <a:pt x="2051" y="437"/>
                  </a:cubicBezTo>
                  <a:lnTo>
                    <a:pt x="472" y="437"/>
                  </a:lnTo>
                  <a:cubicBezTo>
                    <a:pt x="215" y="437"/>
                    <a:pt x="0" y="652"/>
                    <a:pt x="0" y="909"/>
                  </a:cubicBezTo>
                  <a:lnTo>
                    <a:pt x="0" y="2493"/>
                  </a:lnTo>
                  <a:cubicBezTo>
                    <a:pt x="0" y="2750"/>
                    <a:pt x="215" y="2962"/>
                    <a:pt x="472" y="2962"/>
                  </a:cubicBezTo>
                  <a:lnTo>
                    <a:pt x="2051" y="2962"/>
                  </a:lnTo>
                  <a:cubicBezTo>
                    <a:pt x="2310" y="2962"/>
                    <a:pt x="2522" y="2750"/>
                    <a:pt x="2522" y="2493"/>
                  </a:cubicBezTo>
                  <a:lnTo>
                    <a:pt x="2522" y="1232"/>
                  </a:lnTo>
                  <a:lnTo>
                    <a:pt x="3264" y="443"/>
                  </a:lnTo>
                  <a:cubicBezTo>
                    <a:pt x="3362" y="337"/>
                    <a:pt x="3359" y="169"/>
                    <a:pt x="3256" y="72"/>
                  </a:cubicBezTo>
                  <a:cubicBezTo>
                    <a:pt x="3205" y="25"/>
                    <a:pt x="3139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4935225" y="1029950"/>
              <a:ext cx="84125" cy="71875"/>
            </a:xfrm>
            <a:custGeom>
              <a:avLst/>
              <a:gdLst/>
              <a:ahLst/>
              <a:cxnLst/>
              <a:rect l="l" t="t" r="r" b="b"/>
              <a:pathLst>
                <a:path w="3365" h="2875" extrusionOk="0">
                  <a:moveTo>
                    <a:pt x="1998" y="874"/>
                  </a:moveTo>
                  <a:lnTo>
                    <a:pt x="1998" y="1027"/>
                  </a:lnTo>
                  <a:lnTo>
                    <a:pt x="1225" y="1848"/>
                  </a:lnTo>
                  <a:lnTo>
                    <a:pt x="759" y="1131"/>
                  </a:lnTo>
                  <a:cubicBezTo>
                    <a:pt x="708" y="1050"/>
                    <a:pt x="618" y="1013"/>
                    <a:pt x="531" y="1013"/>
                  </a:cubicBezTo>
                  <a:cubicBezTo>
                    <a:pt x="528" y="1013"/>
                    <a:pt x="525" y="1013"/>
                    <a:pt x="522" y="1013"/>
                  </a:cubicBezTo>
                  <a:lnTo>
                    <a:pt x="522" y="874"/>
                  </a:lnTo>
                  <a:close/>
                  <a:moveTo>
                    <a:pt x="522" y="1725"/>
                  </a:moveTo>
                  <a:lnTo>
                    <a:pt x="932" y="2353"/>
                  </a:lnTo>
                  <a:lnTo>
                    <a:pt x="522" y="2353"/>
                  </a:lnTo>
                  <a:lnTo>
                    <a:pt x="522" y="1725"/>
                  </a:lnTo>
                  <a:close/>
                  <a:moveTo>
                    <a:pt x="1998" y="1792"/>
                  </a:moveTo>
                  <a:lnTo>
                    <a:pt x="1998" y="2353"/>
                  </a:lnTo>
                  <a:lnTo>
                    <a:pt x="1470" y="2353"/>
                  </a:lnTo>
                  <a:lnTo>
                    <a:pt x="1998" y="1792"/>
                  </a:lnTo>
                  <a:close/>
                  <a:moveTo>
                    <a:pt x="3076" y="1"/>
                  </a:moveTo>
                  <a:cubicBezTo>
                    <a:pt x="3005" y="1"/>
                    <a:pt x="2936" y="29"/>
                    <a:pt x="2885" y="84"/>
                  </a:cubicBezTo>
                  <a:lnTo>
                    <a:pt x="2438" y="559"/>
                  </a:lnTo>
                  <a:cubicBezTo>
                    <a:pt x="2355" y="439"/>
                    <a:pt x="2212" y="355"/>
                    <a:pt x="2053" y="355"/>
                  </a:cubicBezTo>
                  <a:lnTo>
                    <a:pt x="472" y="355"/>
                  </a:lnTo>
                  <a:cubicBezTo>
                    <a:pt x="215" y="355"/>
                    <a:pt x="0" y="567"/>
                    <a:pt x="0" y="824"/>
                  </a:cubicBezTo>
                  <a:lnTo>
                    <a:pt x="0" y="2406"/>
                  </a:lnTo>
                  <a:cubicBezTo>
                    <a:pt x="0" y="2662"/>
                    <a:pt x="215" y="2874"/>
                    <a:pt x="472" y="2874"/>
                  </a:cubicBezTo>
                  <a:lnTo>
                    <a:pt x="2053" y="2874"/>
                  </a:lnTo>
                  <a:cubicBezTo>
                    <a:pt x="2310" y="2874"/>
                    <a:pt x="2522" y="2662"/>
                    <a:pt x="2522" y="2406"/>
                  </a:cubicBezTo>
                  <a:lnTo>
                    <a:pt x="2522" y="1234"/>
                  </a:lnTo>
                  <a:lnTo>
                    <a:pt x="3267" y="442"/>
                  </a:lnTo>
                  <a:cubicBezTo>
                    <a:pt x="3365" y="335"/>
                    <a:pt x="3359" y="168"/>
                    <a:pt x="3256" y="70"/>
                  </a:cubicBezTo>
                  <a:cubicBezTo>
                    <a:pt x="3204" y="24"/>
                    <a:pt x="3140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4935075" y="1130350"/>
              <a:ext cx="234450" cy="220025"/>
            </a:xfrm>
            <a:custGeom>
              <a:avLst/>
              <a:gdLst/>
              <a:ahLst/>
              <a:cxnLst/>
              <a:rect l="l" t="t" r="r" b="b"/>
              <a:pathLst>
                <a:path w="9378" h="8801" extrusionOk="0">
                  <a:moveTo>
                    <a:pt x="7343" y="522"/>
                  </a:moveTo>
                  <a:cubicBezTo>
                    <a:pt x="7361" y="522"/>
                    <a:pt x="7378" y="528"/>
                    <a:pt x="7391" y="540"/>
                  </a:cubicBezTo>
                  <a:lnTo>
                    <a:pt x="8378" y="1528"/>
                  </a:lnTo>
                  <a:cubicBezTo>
                    <a:pt x="8401" y="1550"/>
                    <a:pt x="8401" y="1598"/>
                    <a:pt x="8378" y="1620"/>
                  </a:cubicBezTo>
                  <a:lnTo>
                    <a:pt x="7639" y="2359"/>
                  </a:lnTo>
                  <a:lnTo>
                    <a:pt x="6557" y="1280"/>
                  </a:lnTo>
                  <a:cubicBezTo>
                    <a:pt x="6802" y="1040"/>
                    <a:pt x="6640" y="1196"/>
                    <a:pt x="7296" y="540"/>
                  </a:cubicBezTo>
                  <a:cubicBezTo>
                    <a:pt x="7308" y="528"/>
                    <a:pt x="7326" y="522"/>
                    <a:pt x="7343" y="522"/>
                  </a:cubicBezTo>
                  <a:close/>
                  <a:moveTo>
                    <a:pt x="1998" y="3584"/>
                  </a:moveTo>
                  <a:lnTo>
                    <a:pt x="1250" y="4418"/>
                  </a:lnTo>
                  <a:lnTo>
                    <a:pt x="765" y="3712"/>
                  </a:lnTo>
                  <a:cubicBezTo>
                    <a:pt x="713" y="3639"/>
                    <a:pt x="628" y="3600"/>
                    <a:pt x="547" y="3600"/>
                  </a:cubicBezTo>
                  <a:cubicBezTo>
                    <a:pt x="541" y="3600"/>
                    <a:pt x="536" y="3600"/>
                    <a:pt x="531" y="3601"/>
                  </a:cubicBezTo>
                  <a:lnTo>
                    <a:pt x="531" y="3584"/>
                  </a:lnTo>
                  <a:close/>
                  <a:moveTo>
                    <a:pt x="2004" y="4354"/>
                  </a:moveTo>
                  <a:lnTo>
                    <a:pt x="2004" y="5057"/>
                  </a:lnTo>
                  <a:lnTo>
                    <a:pt x="1362" y="5057"/>
                  </a:lnTo>
                  <a:cubicBezTo>
                    <a:pt x="1381" y="5043"/>
                    <a:pt x="1398" y="5029"/>
                    <a:pt x="1412" y="5010"/>
                  </a:cubicBezTo>
                  <a:lnTo>
                    <a:pt x="2004" y="4354"/>
                  </a:lnTo>
                  <a:close/>
                  <a:moveTo>
                    <a:pt x="528" y="4293"/>
                  </a:moveTo>
                  <a:lnTo>
                    <a:pt x="1005" y="4987"/>
                  </a:lnTo>
                  <a:cubicBezTo>
                    <a:pt x="1027" y="5012"/>
                    <a:pt x="1049" y="5038"/>
                    <a:pt x="1077" y="5060"/>
                  </a:cubicBezTo>
                  <a:lnTo>
                    <a:pt x="528" y="5057"/>
                  </a:lnTo>
                  <a:lnTo>
                    <a:pt x="528" y="4293"/>
                  </a:lnTo>
                  <a:close/>
                  <a:moveTo>
                    <a:pt x="6183" y="1654"/>
                  </a:moveTo>
                  <a:lnTo>
                    <a:pt x="7265" y="2733"/>
                  </a:lnTo>
                  <a:lnTo>
                    <a:pt x="3309" y="6686"/>
                  </a:lnTo>
                  <a:lnTo>
                    <a:pt x="2230" y="5607"/>
                  </a:lnTo>
                  <a:lnTo>
                    <a:pt x="6183" y="1654"/>
                  </a:lnTo>
                  <a:close/>
                  <a:moveTo>
                    <a:pt x="1976" y="6089"/>
                  </a:moveTo>
                  <a:lnTo>
                    <a:pt x="2829" y="6943"/>
                  </a:lnTo>
                  <a:cubicBezTo>
                    <a:pt x="2330" y="7110"/>
                    <a:pt x="2037" y="7208"/>
                    <a:pt x="1549" y="7373"/>
                  </a:cubicBezTo>
                  <a:lnTo>
                    <a:pt x="1976" y="6089"/>
                  </a:lnTo>
                  <a:close/>
                  <a:moveTo>
                    <a:pt x="1186" y="6806"/>
                  </a:moveTo>
                  <a:lnTo>
                    <a:pt x="1005" y="7350"/>
                  </a:lnTo>
                  <a:cubicBezTo>
                    <a:pt x="896" y="7667"/>
                    <a:pt x="1108" y="7945"/>
                    <a:pt x="1407" y="7945"/>
                  </a:cubicBezTo>
                  <a:cubicBezTo>
                    <a:pt x="1460" y="7945"/>
                    <a:pt x="1516" y="7936"/>
                    <a:pt x="1574" y="7917"/>
                  </a:cubicBezTo>
                  <a:cubicBezTo>
                    <a:pt x="1998" y="7772"/>
                    <a:pt x="1920" y="7799"/>
                    <a:pt x="2006" y="7772"/>
                  </a:cubicBezTo>
                  <a:lnTo>
                    <a:pt x="2006" y="8282"/>
                  </a:lnTo>
                  <a:lnTo>
                    <a:pt x="531" y="8282"/>
                  </a:lnTo>
                  <a:lnTo>
                    <a:pt x="531" y="6806"/>
                  </a:lnTo>
                  <a:close/>
                  <a:moveTo>
                    <a:pt x="7336" y="1"/>
                  </a:moveTo>
                  <a:cubicBezTo>
                    <a:pt x="7186" y="1"/>
                    <a:pt x="7035" y="58"/>
                    <a:pt x="6919" y="172"/>
                  </a:cubicBezTo>
                  <a:lnTo>
                    <a:pt x="6392" y="699"/>
                  </a:lnTo>
                  <a:lnTo>
                    <a:pt x="3418" y="699"/>
                  </a:lnTo>
                  <a:cubicBezTo>
                    <a:pt x="3276" y="699"/>
                    <a:pt x="3156" y="819"/>
                    <a:pt x="3156" y="962"/>
                  </a:cubicBezTo>
                  <a:cubicBezTo>
                    <a:pt x="3156" y="1104"/>
                    <a:pt x="3276" y="1224"/>
                    <a:pt x="3418" y="1224"/>
                  </a:cubicBezTo>
                  <a:lnTo>
                    <a:pt x="5870" y="1224"/>
                  </a:lnTo>
                  <a:lnTo>
                    <a:pt x="2523" y="4572"/>
                  </a:lnTo>
                  <a:lnTo>
                    <a:pt x="2523" y="3777"/>
                  </a:lnTo>
                  <a:lnTo>
                    <a:pt x="3248" y="2968"/>
                  </a:lnTo>
                  <a:cubicBezTo>
                    <a:pt x="3345" y="2859"/>
                    <a:pt x="3334" y="2694"/>
                    <a:pt x="3226" y="2597"/>
                  </a:cubicBezTo>
                  <a:cubicBezTo>
                    <a:pt x="3177" y="2552"/>
                    <a:pt x="3116" y="2530"/>
                    <a:pt x="3054" y="2530"/>
                  </a:cubicBezTo>
                  <a:cubicBezTo>
                    <a:pt x="2982" y="2530"/>
                    <a:pt x="2910" y="2560"/>
                    <a:pt x="2857" y="2619"/>
                  </a:cubicBezTo>
                  <a:lnTo>
                    <a:pt x="2358" y="3171"/>
                  </a:lnTo>
                  <a:cubicBezTo>
                    <a:pt x="2274" y="3101"/>
                    <a:pt x="2171" y="3057"/>
                    <a:pt x="2051" y="3057"/>
                  </a:cubicBezTo>
                  <a:lnTo>
                    <a:pt x="472" y="3057"/>
                  </a:lnTo>
                  <a:cubicBezTo>
                    <a:pt x="213" y="3057"/>
                    <a:pt x="1" y="3269"/>
                    <a:pt x="1" y="3528"/>
                  </a:cubicBezTo>
                  <a:lnTo>
                    <a:pt x="1" y="5107"/>
                  </a:lnTo>
                  <a:cubicBezTo>
                    <a:pt x="1" y="5367"/>
                    <a:pt x="213" y="5579"/>
                    <a:pt x="472" y="5579"/>
                  </a:cubicBezTo>
                  <a:lnTo>
                    <a:pt x="1591" y="5579"/>
                  </a:lnTo>
                  <a:lnTo>
                    <a:pt x="1356" y="6276"/>
                  </a:lnTo>
                  <a:lnTo>
                    <a:pt x="475" y="6279"/>
                  </a:lnTo>
                  <a:cubicBezTo>
                    <a:pt x="218" y="6279"/>
                    <a:pt x="3" y="6494"/>
                    <a:pt x="3" y="6751"/>
                  </a:cubicBezTo>
                  <a:lnTo>
                    <a:pt x="3" y="8330"/>
                  </a:lnTo>
                  <a:cubicBezTo>
                    <a:pt x="3" y="8589"/>
                    <a:pt x="218" y="8801"/>
                    <a:pt x="475" y="8801"/>
                  </a:cubicBezTo>
                  <a:lnTo>
                    <a:pt x="2054" y="8801"/>
                  </a:lnTo>
                  <a:cubicBezTo>
                    <a:pt x="2313" y="8801"/>
                    <a:pt x="2525" y="8589"/>
                    <a:pt x="2525" y="8330"/>
                  </a:cubicBezTo>
                  <a:lnTo>
                    <a:pt x="2525" y="7596"/>
                  </a:lnTo>
                  <a:lnTo>
                    <a:pt x="3237" y="7359"/>
                  </a:lnTo>
                  <a:lnTo>
                    <a:pt x="3237" y="7359"/>
                  </a:lnTo>
                  <a:cubicBezTo>
                    <a:pt x="3192" y="7406"/>
                    <a:pt x="3161" y="7470"/>
                    <a:pt x="3161" y="7543"/>
                  </a:cubicBezTo>
                  <a:cubicBezTo>
                    <a:pt x="3161" y="7685"/>
                    <a:pt x="3279" y="7805"/>
                    <a:pt x="3421" y="7805"/>
                  </a:cubicBezTo>
                  <a:lnTo>
                    <a:pt x="9118" y="7805"/>
                  </a:lnTo>
                  <a:cubicBezTo>
                    <a:pt x="9260" y="7805"/>
                    <a:pt x="9377" y="7685"/>
                    <a:pt x="9377" y="7543"/>
                  </a:cubicBezTo>
                  <a:cubicBezTo>
                    <a:pt x="9377" y="7398"/>
                    <a:pt x="9260" y="7281"/>
                    <a:pt x="9118" y="7281"/>
                  </a:cubicBezTo>
                  <a:lnTo>
                    <a:pt x="3443" y="7281"/>
                  </a:lnTo>
                  <a:lnTo>
                    <a:pt x="3446" y="7278"/>
                  </a:lnTo>
                  <a:lnTo>
                    <a:pt x="3449" y="7278"/>
                  </a:lnTo>
                  <a:cubicBezTo>
                    <a:pt x="3457" y="7269"/>
                    <a:pt x="3468" y="7267"/>
                    <a:pt x="3474" y="7258"/>
                  </a:cubicBezTo>
                  <a:lnTo>
                    <a:pt x="3482" y="7253"/>
                  </a:lnTo>
                  <a:lnTo>
                    <a:pt x="3491" y="7242"/>
                  </a:lnTo>
                  <a:lnTo>
                    <a:pt x="6152" y="4580"/>
                  </a:lnTo>
                  <a:lnTo>
                    <a:pt x="8978" y="4580"/>
                  </a:lnTo>
                  <a:cubicBezTo>
                    <a:pt x="9120" y="4580"/>
                    <a:pt x="9238" y="4463"/>
                    <a:pt x="9238" y="4321"/>
                  </a:cubicBezTo>
                  <a:cubicBezTo>
                    <a:pt x="9238" y="4176"/>
                    <a:pt x="9120" y="4058"/>
                    <a:pt x="8978" y="4058"/>
                  </a:cubicBezTo>
                  <a:lnTo>
                    <a:pt x="6677" y="4058"/>
                  </a:lnTo>
                  <a:lnTo>
                    <a:pt x="7815" y="2917"/>
                  </a:lnTo>
                  <a:lnTo>
                    <a:pt x="8741" y="1994"/>
                  </a:lnTo>
                  <a:cubicBezTo>
                    <a:pt x="8950" y="1785"/>
                    <a:pt x="8967" y="1453"/>
                    <a:pt x="8791" y="1224"/>
                  </a:cubicBezTo>
                  <a:lnTo>
                    <a:pt x="8973" y="1224"/>
                  </a:lnTo>
                  <a:cubicBezTo>
                    <a:pt x="9118" y="1224"/>
                    <a:pt x="9235" y="1104"/>
                    <a:pt x="9235" y="962"/>
                  </a:cubicBezTo>
                  <a:cubicBezTo>
                    <a:pt x="9235" y="819"/>
                    <a:pt x="9118" y="699"/>
                    <a:pt x="8973" y="699"/>
                  </a:cubicBezTo>
                  <a:lnTo>
                    <a:pt x="8281" y="699"/>
                  </a:lnTo>
                  <a:lnTo>
                    <a:pt x="7753" y="172"/>
                  </a:lnTo>
                  <a:cubicBezTo>
                    <a:pt x="7638" y="58"/>
                    <a:pt x="7487" y="1"/>
                    <a:pt x="7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4"/>
          <p:cNvSpPr txBox="1">
            <a:spLocks noGrp="1"/>
          </p:cNvSpPr>
          <p:nvPr>
            <p:ph type="title" idx="4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KESAN-KESAN NEGATIF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1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build="p"/>
      <p:bldP spid="782" grpId="0" build="p"/>
      <p:bldP spid="7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</a:t>
            </a:r>
            <a:endParaRPr dirty="0"/>
          </a:p>
        </p:txBody>
      </p:sp>
      <p:sp>
        <p:nvSpPr>
          <p:cNvPr id="450" name="Google Shape;450;p37"/>
          <p:cNvSpPr txBox="1">
            <a:spLocks noGrp="1"/>
          </p:cNvSpPr>
          <p:nvPr>
            <p:ph type="title" idx="2"/>
          </p:nvPr>
        </p:nvSpPr>
        <p:spPr>
          <a:xfrm>
            <a:off x="5823174" y="1147137"/>
            <a:ext cx="29109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LANGKAH-LANGKAH MENGATASI</a:t>
            </a:r>
            <a:endParaRPr dirty="0"/>
          </a:p>
        </p:txBody>
      </p:sp>
      <p:sp>
        <p:nvSpPr>
          <p:cNvPr id="451" name="Google Shape;451;p37"/>
          <p:cNvSpPr txBox="1">
            <a:spLocks noGrp="1"/>
          </p:cNvSpPr>
          <p:nvPr>
            <p:ph type="subTitle" idx="1"/>
          </p:nvPr>
        </p:nvSpPr>
        <p:spPr>
          <a:xfrm>
            <a:off x="5823174" y="2134962"/>
            <a:ext cx="312623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200" dirty="0" err="1"/>
              <a:t>Bantuan</a:t>
            </a:r>
            <a:r>
              <a:rPr lang="en-MY" sz="1200" dirty="0"/>
              <a:t> </a:t>
            </a:r>
            <a:r>
              <a:rPr lang="en-MY" sz="1200" dirty="0" err="1"/>
              <a:t>rakan</a:t>
            </a:r>
            <a:r>
              <a:rPr lang="en-MY" sz="1200" dirty="0"/>
              <a:t> – </a:t>
            </a:r>
            <a:r>
              <a:rPr lang="en-MY" sz="1200" dirty="0" err="1"/>
              <a:t>berunding</a:t>
            </a:r>
            <a:r>
              <a:rPr lang="en-MY" sz="1200" dirty="0"/>
              <a:t> </a:t>
            </a:r>
            <a:r>
              <a:rPr lang="en-MY" sz="1200" dirty="0" err="1"/>
              <a:t>dengan</a:t>
            </a:r>
            <a:r>
              <a:rPr lang="en-MY" sz="1200" dirty="0"/>
              <a:t> </a:t>
            </a:r>
            <a:r>
              <a:rPr lang="en-MY" sz="1200" dirty="0" err="1"/>
              <a:t>rakan</a:t>
            </a:r>
            <a:r>
              <a:rPr lang="en-MY" sz="1200" dirty="0"/>
              <a:t> yang </a:t>
            </a:r>
            <a:r>
              <a:rPr lang="en-MY" sz="1200" dirty="0" err="1"/>
              <a:t>dikenali</a:t>
            </a:r>
            <a:r>
              <a:rPr lang="en-MY" sz="1200" dirty="0"/>
              <a:t> dan </a:t>
            </a:r>
            <a:r>
              <a:rPr lang="en-MY" sz="1200" dirty="0" err="1"/>
              <a:t>dipercayai</a:t>
            </a:r>
            <a:endParaRPr lang="en-MY" sz="1200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200" dirty="0" err="1"/>
              <a:t>Berhadapan</a:t>
            </a:r>
            <a:r>
              <a:rPr lang="en-MY" sz="1200" dirty="0"/>
              <a:t> </a:t>
            </a:r>
            <a:r>
              <a:rPr lang="en-MY" sz="1200" dirty="0" err="1"/>
              <a:t>dengan</a:t>
            </a:r>
            <a:r>
              <a:rPr lang="en-MY" sz="1200" dirty="0"/>
              <a:t> </a:t>
            </a:r>
            <a:r>
              <a:rPr lang="en-MY" sz="1200" dirty="0" err="1"/>
              <a:t>sumber</a:t>
            </a:r>
            <a:r>
              <a:rPr lang="en-MY" sz="1200" dirty="0"/>
              <a:t> khabar </a:t>
            </a:r>
            <a:r>
              <a:rPr lang="en-MY" sz="1200" dirty="0" err="1"/>
              <a:t>angin</a:t>
            </a:r>
            <a:r>
              <a:rPr lang="en-MY" sz="1200" dirty="0"/>
              <a:t> </a:t>
            </a:r>
            <a:r>
              <a:rPr lang="en-MY" sz="1200" dirty="0" err="1"/>
              <a:t>secara</a:t>
            </a:r>
            <a:r>
              <a:rPr lang="en-MY" sz="1200" dirty="0"/>
              <a:t> </a:t>
            </a:r>
            <a:r>
              <a:rPr lang="en-MY" sz="1200" dirty="0" err="1"/>
              <a:t>langsung</a:t>
            </a:r>
            <a:endParaRPr lang="en-MY" sz="1200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200" dirty="0" err="1"/>
              <a:t>Menjauhkan</a:t>
            </a:r>
            <a:r>
              <a:rPr lang="en-MY" sz="1200" dirty="0"/>
              <a:t> </a:t>
            </a:r>
            <a:r>
              <a:rPr lang="en-MY" sz="1200" dirty="0" err="1"/>
              <a:t>diri</a:t>
            </a:r>
            <a:r>
              <a:rPr lang="en-MY" sz="1200" dirty="0"/>
              <a:t> </a:t>
            </a:r>
            <a:r>
              <a:rPr lang="en-MY" sz="1200" dirty="0" err="1"/>
              <a:t>daripada</a:t>
            </a:r>
            <a:r>
              <a:rPr lang="en-MY" sz="1200" dirty="0"/>
              <a:t> </a:t>
            </a:r>
            <a:r>
              <a:rPr lang="en-MY" sz="1200" dirty="0" err="1"/>
              <a:t>golongan</a:t>
            </a:r>
            <a:r>
              <a:rPr lang="en-MY" sz="1200" dirty="0"/>
              <a:t> yang </a:t>
            </a:r>
            <a:r>
              <a:rPr lang="en-MY" sz="1200" dirty="0" err="1"/>
              <a:t>suka</a:t>
            </a:r>
            <a:r>
              <a:rPr lang="en-MY" sz="1200" dirty="0"/>
              <a:t> </a:t>
            </a:r>
            <a:r>
              <a:rPr lang="en-MY" sz="1200" dirty="0" err="1"/>
              <a:t>bergosip</a:t>
            </a:r>
            <a:endParaRPr lang="en-MY" sz="1200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200" dirty="0" err="1"/>
              <a:t>Mengemukakan</a:t>
            </a:r>
            <a:r>
              <a:rPr lang="en-MY" sz="1200" dirty="0"/>
              <a:t> </a:t>
            </a:r>
            <a:r>
              <a:rPr lang="en-MY" sz="1200" dirty="0" err="1"/>
              <a:t>dasar</a:t>
            </a:r>
            <a:r>
              <a:rPr lang="en-MY" sz="1200" dirty="0"/>
              <a:t> </a:t>
            </a:r>
            <a:r>
              <a:rPr lang="en-MY" sz="1200" dirty="0" err="1"/>
              <a:t>komunikasi</a:t>
            </a:r>
            <a:r>
              <a:rPr lang="en-MY" sz="1200" dirty="0"/>
              <a:t> </a:t>
            </a:r>
            <a:r>
              <a:rPr lang="en-MY" sz="1200" dirty="0" err="1"/>
              <a:t>terbuka</a:t>
            </a:r>
            <a:endParaRPr lang="en-MY" sz="1200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MY" sz="1200" dirty="0" err="1"/>
              <a:t>Meningkatkan</a:t>
            </a:r>
            <a:r>
              <a:rPr lang="en-MY" sz="1200" dirty="0"/>
              <a:t> </a:t>
            </a:r>
            <a:r>
              <a:rPr lang="en-MY" sz="1200" dirty="0" err="1"/>
              <a:t>kesedaran</a:t>
            </a:r>
            <a:r>
              <a:rPr lang="en-MY" sz="1200" dirty="0"/>
              <a:t> </a:t>
            </a:r>
            <a:r>
              <a:rPr lang="en-MY" sz="1200" dirty="0" err="1"/>
              <a:t>masyarakat</a:t>
            </a:r>
            <a:r>
              <a:rPr lang="en-MY" sz="1200" dirty="0"/>
              <a:t> </a:t>
            </a:r>
            <a:r>
              <a:rPr lang="en-MY" sz="1200" dirty="0" err="1"/>
              <a:t>tentang</a:t>
            </a:r>
            <a:r>
              <a:rPr lang="en-MY" sz="1200" dirty="0"/>
              <a:t> </a:t>
            </a:r>
            <a:r>
              <a:rPr lang="en-MY" sz="1200" dirty="0" err="1"/>
              <a:t>gejala</a:t>
            </a:r>
            <a:r>
              <a:rPr lang="en-MY" sz="1200" dirty="0"/>
              <a:t> </a:t>
            </a:r>
            <a:r>
              <a:rPr lang="en-MY" sz="1200" dirty="0" err="1"/>
              <a:t>gosip</a:t>
            </a:r>
            <a:endParaRPr lang="en-MY" sz="1200" dirty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sz="1200" dirty="0"/>
          </a:p>
        </p:txBody>
      </p:sp>
      <p:sp>
        <p:nvSpPr>
          <p:cNvPr id="8" name="Google Shape;451;p37">
            <a:extLst>
              <a:ext uri="{FF2B5EF4-FFF2-40B4-BE49-F238E27FC236}">
                <a16:creationId xmlns:a16="http://schemas.microsoft.com/office/drawing/2014/main" id="{B03A9396-695C-4AE6-AABA-68C28DCDF698}"/>
              </a:ext>
            </a:extLst>
          </p:cNvPr>
          <p:cNvSpPr txBox="1">
            <a:spLocks/>
          </p:cNvSpPr>
          <p:nvPr/>
        </p:nvSpPr>
        <p:spPr>
          <a:xfrm>
            <a:off x="0" y="1554331"/>
            <a:ext cx="5529263" cy="380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628650" indent="-1714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Masalah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ini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akan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semakin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kronik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sekiranya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terus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diabaikan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dan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dianggap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tidak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penting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, kerana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mampu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menjejaskan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hubungan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antara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masyarakat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. Oleh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itu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,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masalah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ini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haruslah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diberikan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lebih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banyak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perhatian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. </a:t>
            </a:r>
          </a:p>
          <a:p>
            <a:pPr marL="628650" indent="-1714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1050" dirty="0" err="1">
                <a:latin typeface="Nunito" panose="020B0604020202020204" charset="0"/>
                <a:ea typeface="Calibri" panose="020F0502020204030204" pitchFamily="34" charset="0"/>
              </a:rPr>
              <a:t>T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idak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dinafikan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bahawa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kesan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buruknya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lebih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ketara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daripada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kesan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baik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. </a:t>
            </a:r>
          </a:p>
          <a:p>
            <a:pPr marL="628650" indent="-1714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Semua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pihak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haruslah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berusaha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untuk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membendung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budaya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ini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daripada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menular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secara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berleluasa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kerana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mampu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menjejaskan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bukan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sahaja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diri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sendiri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dan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masyarakat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,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malahan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kerajaan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dan negara juga. </a:t>
            </a:r>
          </a:p>
          <a:p>
            <a:pPr marL="628650" indent="-1714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Oleh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itu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,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marilah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kita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bersama-sama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berganding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bahu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dalam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menghentikan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perkembangan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gejala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gosip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ini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demi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mewujudkan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masyarakat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yang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saling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menyayangi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, agar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dapat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menjaga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nama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baik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 negara </a:t>
            </a:r>
            <a:r>
              <a:rPr lang="en-MY" sz="1050" dirty="0" err="1">
                <a:effectLst/>
                <a:latin typeface="Nunito" panose="020B0604020202020204" charset="0"/>
                <a:ea typeface="Calibri" panose="020F0502020204030204" pitchFamily="34" charset="0"/>
              </a:rPr>
              <a:t>kita</a:t>
            </a:r>
            <a:r>
              <a:rPr lang="en-MY" sz="1050" dirty="0">
                <a:effectLst/>
                <a:latin typeface="Nunito" panose="020B060402020202020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2"/>
          <p:cNvSpPr txBox="1">
            <a:spLocks noGrp="1"/>
          </p:cNvSpPr>
          <p:nvPr>
            <p:ph type="title" idx="18"/>
          </p:nvPr>
        </p:nvSpPr>
        <p:spPr>
          <a:xfrm>
            <a:off x="720000" y="3876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KASIH!</a:t>
            </a:r>
            <a:endParaRPr dirty="0"/>
          </a:p>
        </p:txBody>
      </p:sp>
      <p:grpSp>
        <p:nvGrpSpPr>
          <p:cNvPr id="53" name="Google Shape;1226;p56">
            <a:extLst>
              <a:ext uri="{FF2B5EF4-FFF2-40B4-BE49-F238E27FC236}">
                <a16:creationId xmlns:a16="http://schemas.microsoft.com/office/drawing/2014/main" id="{3C221AB9-973D-4248-BAFF-41764C0F73D1}"/>
              </a:ext>
            </a:extLst>
          </p:cNvPr>
          <p:cNvGrpSpPr/>
          <p:nvPr/>
        </p:nvGrpSpPr>
        <p:grpSpPr>
          <a:xfrm>
            <a:off x="2200275" y="1221581"/>
            <a:ext cx="4736210" cy="3607230"/>
            <a:chOff x="1669410" y="1345922"/>
            <a:chExt cx="4021500" cy="3062887"/>
          </a:xfrm>
        </p:grpSpPr>
        <p:sp>
          <p:nvSpPr>
            <p:cNvPr id="54" name="Google Shape;1227;p56">
              <a:extLst>
                <a:ext uri="{FF2B5EF4-FFF2-40B4-BE49-F238E27FC236}">
                  <a16:creationId xmlns:a16="http://schemas.microsoft.com/office/drawing/2014/main" id="{AA698EF4-6B38-471C-A12F-8C6D6FB3F755}"/>
                </a:ext>
              </a:extLst>
            </p:cNvPr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28;p56">
              <a:extLst>
                <a:ext uri="{FF2B5EF4-FFF2-40B4-BE49-F238E27FC236}">
                  <a16:creationId xmlns:a16="http://schemas.microsoft.com/office/drawing/2014/main" id="{E98F1D45-A8EE-4079-840F-D18CCECD5C80}"/>
                </a:ext>
              </a:extLst>
            </p:cNvPr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6" name="Google Shape;1229;p56">
              <a:extLst>
                <a:ext uri="{FF2B5EF4-FFF2-40B4-BE49-F238E27FC236}">
                  <a16:creationId xmlns:a16="http://schemas.microsoft.com/office/drawing/2014/main" id="{CF4C37EE-D3C4-4D96-96CB-B6EAE8F51973}"/>
                </a:ext>
              </a:extLst>
            </p:cNvPr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7" name="Google Shape;1230;p56">
            <a:extLst>
              <a:ext uri="{FF2B5EF4-FFF2-40B4-BE49-F238E27FC236}">
                <a16:creationId xmlns:a16="http://schemas.microsoft.com/office/drawing/2014/main" id="{8307515F-2E36-4E1F-AE8D-8E6EB4523B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01" t="5885" r="5292" b="5868"/>
          <a:stretch/>
        </p:blipFill>
        <p:spPr>
          <a:xfrm>
            <a:off x="2367314" y="1360632"/>
            <a:ext cx="4402641" cy="27160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4" name="GEJALA BERGOSIP - KUMPULAN 4 (UHMS1182-28)">
            <a:hlinkClick r:id="" action="ppaction://media"/>
            <a:extLst>
              <a:ext uri="{FF2B5EF4-FFF2-40B4-BE49-F238E27FC236}">
                <a16:creationId xmlns:a16="http://schemas.microsoft.com/office/drawing/2014/main" id="{E36E9B8B-F19D-480E-AA17-7CC0F45494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7313" y="1505692"/>
            <a:ext cx="4409371" cy="248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55" fill="hold"/>
                                        <p:tgtEl>
                                          <p:spTgt spid="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595959"/>
      </a:dk2>
      <a:lt2>
        <a:srgbClr val="EEEEEE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530</Words>
  <Application>Microsoft Office PowerPoint</Application>
  <PresentationFormat>On-screen Show (16:9)</PresentationFormat>
  <Paragraphs>51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Pathway Gothic One</vt:lpstr>
      <vt:lpstr>Nunito</vt:lpstr>
      <vt:lpstr>Bebas Neue</vt:lpstr>
      <vt:lpstr>Mative Lesson Plan by Slidesgo</vt:lpstr>
      <vt:lpstr>GEJALA BERGOSIP</vt:lpstr>
      <vt:lpstr> Gui Yu Xuan   Huda Najihah binti Ahmad Asri  Marnisha binti Mustafa Kamal   Lue Guo Ming   Woon Zi Jian   Muhammad Azizan Adli Bin Mohd Azizi </vt:lpstr>
      <vt:lpstr>PENGENALAN</vt:lpstr>
      <vt:lpstr>Perasaan ingin tahu yang tinggi di dalam masyarakat</vt:lpstr>
      <vt:lpstr>MENGENAL PASTI JENAYAH</vt:lpstr>
      <vt:lpstr>MENIMBULKAN FITNAH</vt:lpstr>
      <vt:lpstr>KESIMPULAN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MATIVE LESSON PLAN</dc:title>
  <cp:lastModifiedBy>HUDA NAJIHAH BINTI AHMAD ASRI A20EC0045</cp:lastModifiedBy>
  <cp:revision>65</cp:revision>
  <dcterms:modified xsi:type="dcterms:W3CDTF">2021-01-15T02:07:43Z</dcterms:modified>
</cp:coreProperties>
</file>