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34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44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4" r:id="rId30"/>
    <p:sldId id="342" r:id="rId31"/>
    <p:sldId id="343" r:id="rId32"/>
    <p:sldId id="576" r:id="rId33"/>
    <p:sldId id="579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577" r:id="rId42"/>
    <p:sldId id="294" r:id="rId43"/>
    <p:sldId id="580" r:id="rId44"/>
    <p:sldId id="298" r:id="rId45"/>
    <p:sldId id="299" r:id="rId46"/>
    <p:sldId id="300" r:id="rId47"/>
    <p:sldId id="301" r:id="rId48"/>
    <p:sldId id="302" r:id="rId49"/>
    <p:sldId id="581" r:id="rId50"/>
    <p:sldId id="305" r:id="rId51"/>
    <p:sldId id="306" r:id="rId52"/>
    <p:sldId id="307" r:id="rId53"/>
    <p:sldId id="308" r:id="rId54"/>
    <p:sldId id="309" r:id="rId55"/>
    <p:sldId id="310" r:id="rId56"/>
    <p:sldId id="315" r:id="rId57"/>
    <p:sldId id="316" r:id="rId58"/>
    <p:sldId id="578" r:id="rId59"/>
    <p:sldId id="583" r:id="rId60"/>
    <p:sldId id="582" r:id="rId61"/>
    <p:sldId id="317" r:id="rId62"/>
    <p:sldId id="318" r:id="rId63"/>
    <p:sldId id="322" r:id="rId64"/>
    <p:sldId id="319" r:id="rId65"/>
    <p:sldId id="320" r:id="rId66"/>
    <p:sldId id="321" r:id="rId67"/>
    <p:sldId id="326" r:id="rId68"/>
    <p:sldId id="327" r:id="rId69"/>
    <p:sldId id="328" r:id="rId70"/>
    <p:sldId id="329" r:id="rId71"/>
    <p:sldId id="330" r:id="rId72"/>
    <p:sldId id="331" r:id="rId73"/>
    <p:sldId id="589" r:id="rId74"/>
    <p:sldId id="323" r:id="rId75"/>
    <p:sldId id="586" r:id="rId76"/>
    <p:sldId id="587" r:id="rId77"/>
    <p:sldId id="324" r:id="rId78"/>
    <p:sldId id="325" r:id="rId79"/>
    <p:sldId id="588" r:id="rId80"/>
    <p:sldId id="332" r:id="rId81"/>
    <p:sldId id="333" r:id="rId82"/>
    <p:sldId id="334" r:id="rId83"/>
    <p:sldId id="335" r:id="rId84"/>
    <p:sldId id="584" r:id="rId85"/>
    <p:sldId id="339" r:id="rId86"/>
    <p:sldId id="58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177017-D6B0-B94E-AD9F-AD0EB6E263C2}">
          <p14:sldIdLst>
            <p14:sldId id="341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44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4"/>
            <p14:sldId id="342"/>
            <p14:sldId id="343"/>
            <p14:sldId id="576"/>
          </p14:sldIdLst>
        </p14:section>
        <p14:section name="Untitled Section" id="{9715B553-BEB5-B847-ACA2-82F9F1A13BC9}">
          <p14:sldIdLst>
            <p14:sldId id="579"/>
            <p14:sldId id="286"/>
            <p14:sldId id="287"/>
            <p14:sldId id="288"/>
            <p14:sldId id="289"/>
            <p14:sldId id="290"/>
            <p14:sldId id="291"/>
            <p14:sldId id="292"/>
            <p14:sldId id="577"/>
            <p14:sldId id="294"/>
            <p14:sldId id="580"/>
            <p14:sldId id="298"/>
            <p14:sldId id="299"/>
            <p14:sldId id="300"/>
            <p14:sldId id="301"/>
            <p14:sldId id="302"/>
            <p14:sldId id="581"/>
            <p14:sldId id="305"/>
            <p14:sldId id="306"/>
            <p14:sldId id="307"/>
            <p14:sldId id="308"/>
            <p14:sldId id="309"/>
            <p14:sldId id="310"/>
            <p14:sldId id="315"/>
            <p14:sldId id="316"/>
            <p14:sldId id="578"/>
            <p14:sldId id="583"/>
          </p14:sldIdLst>
        </p14:section>
        <p14:section name="Untitled Section" id="{6D560802-C965-A344-B8D6-BA4862F7FAD8}">
          <p14:sldIdLst>
            <p14:sldId id="582"/>
            <p14:sldId id="317"/>
            <p14:sldId id="318"/>
            <p14:sldId id="322"/>
            <p14:sldId id="319"/>
            <p14:sldId id="320"/>
            <p14:sldId id="321"/>
            <p14:sldId id="326"/>
            <p14:sldId id="327"/>
            <p14:sldId id="328"/>
            <p14:sldId id="329"/>
            <p14:sldId id="330"/>
            <p14:sldId id="331"/>
            <p14:sldId id="589"/>
            <p14:sldId id="323"/>
            <p14:sldId id="586"/>
            <p14:sldId id="587"/>
            <p14:sldId id="324"/>
            <p14:sldId id="325"/>
            <p14:sldId id="588"/>
            <p14:sldId id="332"/>
            <p14:sldId id="333"/>
            <p14:sldId id="334"/>
            <p14:sldId id="335"/>
            <p14:sldId id="584"/>
            <p14:sldId id="33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449E7-0FAF-8E46-AEAB-EB48AF8E0F2B}" v="15" dt="2018-11-18T16:11:47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43"/>
  </p:normalViewPr>
  <p:slideViewPr>
    <p:cSldViewPr>
      <p:cViewPr varScale="1">
        <p:scale>
          <a:sx n="115" d="100"/>
          <a:sy n="115" d="100"/>
        </p:scale>
        <p:origin x="14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677449E7-0FAF-8E46-AEAB-EB48AF8E0F2B}"/>
    <pc:docChg chg="undo custSel addSld delSld modSld modSection">
      <pc:chgData name="Ahmad Fariz Ali" userId="2ff2b29acfbf9cc8" providerId="LiveId" clId="{677449E7-0FAF-8E46-AEAB-EB48AF8E0F2B}" dt="2018-11-26T11:59:49.050" v="2452" actId="20577"/>
      <pc:docMkLst>
        <pc:docMk/>
      </pc:docMkLst>
      <pc:sldChg chg="modSp">
        <pc:chgData name="Ahmad Fariz Ali" userId="2ff2b29acfbf9cc8" providerId="LiveId" clId="{677449E7-0FAF-8E46-AEAB-EB48AF8E0F2B}" dt="2018-11-19T05:32:20.486" v="389" actId="207"/>
        <pc:sldMkLst>
          <pc:docMk/>
          <pc:sldMk cId="0" sldId="262"/>
        </pc:sldMkLst>
        <pc:spChg chg="mod">
          <ac:chgData name="Ahmad Fariz Ali" userId="2ff2b29acfbf9cc8" providerId="LiveId" clId="{677449E7-0FAF-8E46-AEAB-EB48AF8E0F2B}" dt="2018-11-19T05:22:55.023" v="282" actId="1076"/>
          <ac:spMkLst>
            <pc:docMk/>
            <pc:sldMk cId="0" sldId="262"/>
            <ac:spMk id="614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2:20.486" v="389" actId="207"/>
          <ac:spMkLst>
            <pc:docMk/>
            <pc:sldMk cId="0" sldId="262"/>
            <ac:spMk id="614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25:56.814" v="305" actId="20577"/>
        <pc:sldMkLst>
          <pc:docMk/>
          <pc:sldMk cId="0" sldId="263"/>
        </pc:sldMkLst>
        <pc:spChg chg="mod">
          <ac:chgData name="Ahmad Fariz Ali" userId="2ff2b29acfbf9cc8" providerId="LiveId" clId="{677449E7-0FAF-8E46-AEAB-EB48AF8E0F2B}" dt="2018-11-19T05:23:28.556" v="286" actId="1076"/>
          <ac:spMkLst>
            <pc:docMk/>
            <pc:sldMk cId="0" sldId="263"/>
            <ac:spMk id="717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5:56.814" v="305" actId="20577"/>
          <ac:spMkLst>
            <pc:docMk/>
            <pc:sldMk cId="0" sldId="263"/>
            <ac:spMk id="717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1:49.888" v="381" actId="207"/>
        <pc:sldMkLst>
          <pc:docMk/>
          <pc:sldMk cId="0" sldId="264"/>
        </pc:sldMkLst>
        <pc:spChg chg="mod">
          <ac:chgData name="Ahmad Fariz Ali" userId="2ff2b29acfbf9cc8" providerId="LiveId" clId="{677449E7-0FAF-8E46-AEAB-EB48AF8E0F2B}" dt="2018-11-19T05:31:49.888" v="381" actId="207"/>
          <ac:spMkLst>
            <pc:docMk/>
            <pc:sldMk cId="0" sldId="264"/>
            <ac:spMk id="819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1:41.841" v="379" actId="207"/>
        <pc:sldMkLst>
          <pc:docMk/>
          <pc:sldMk cId="0" sldId="265"/>
        </pc:sldMkLst>
        <pc:spChg chg="mod">
          <ac:chgData name="Ahmad Fariz Ali" userId="2ff2b29acfbf9cc8" providerId="LiveId" clId="{677449E7-0FAF-8E46-AEAB-EB48AF8E0F2B}" dt="2018-11-19T05:26:12.418" v="306" actId="1076"/>
          <ac:spMkLst>
            <pc:docMk/>
            <pc:sldMk cId="0" sldId="265"/>
            <ac:spMk id="92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41.841" v="379" actId="207"/>
          <ac:spMkLst>
            <pc:docMk/>
            <pc:sldMk cId="0" sldId="265"/>
            <ac:spMk id="9219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6:25.863" v="308" actId="1076"/>
          <ac:spMkLst>
            <pc:docMk/>
            <pc:sldMk cId="0" sldId="265"/>
            <ac:spMk id="9240" creationId="{00000000-0000-0000-0000-000000000000}"/>
          </ac:spMkLst>
        </pc:spChg>
        <pc:graphicFrameChg chg="mod modGraphic">
          <ac:chgData name="Ahmad Fariz Ali" userId="2ff2b29acfbf9cc8" providerId="LiveId" clId="{677449E7-0FAF-8E46-AEAB-EB48AF8E0F2B}" dt="2018-11-19T05:26:43.152" v="323" actId="20577"/>
          <ac:graphicFrameMkLst>
            <pc:docMk/>
            <pc:sldMk cId="0" sldId="265"/>
            <ac:graphicFrameMk id="856068" creationId="{00000000-0000-0000-0000-000000000000}"/>
          </ac:graphicFrameMkLst>
        </pc:graphicFrameChg>
        <pc:graphicFrameChg chg="mod">
          <ac:chgData name="Ahmad Fariz Ali" userId="2ff2b29acfbf9cc8" providerId="LiveId" clId="{677449E7-0FAF-8E46-AEAB-EB48AF8E0F2B}" dt="2018-11-19T05:26:25.863" v="308" actId="1076"/>
          <ac:graphicFrameMkLst>
            <pc:docMk/>
            <pc:sldMk cId="0" sldId="265"/>
            <ac:graphicFrameMk id="856086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27:54.858" v="344" actId="20577"/>
        <pc:sldMkLst>
          <pc:docMk/>
          <pc:sldMk cId="0" sldId="266"/>
        </pc:sldMkLst>
        <pc:spChg chg="mod">
          <ac:chgData name="Ahmad Fariz Ali" userId="2ff2b29acfbf9cc8" providerId="LiveId" clId="{677449E7-0FAF-8E46-AEAB-EB48AF8E0F2B}" dt="2018-11-19T05:26:56.437" v="324" actId="1076"/>
          <ac:spMkLst>
            <pc:docMk/>
            <pc:sldMk cId="0" sldId="266"/>
            <ac:spMk id="102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7:40.407" v="329" actId="207"/>
          <ac:spMkLst>
            <pc:docMk/>
            <pc:sldMk cId="0" sldId="266"/>
            <ac:spMk id="10243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7:09.478" v="327" actId="1076"/>
          <ac:spMkLst>
            <pc:docMk/>
            <pc:sldMk cId="0" sldId="266"/>
            <ac:spMk id="10264" creationId="{00000000-0000-0000-0000-000000000000}"/>
          </ac:spMkLst>
        </pc:spChg>
        <pc:graphicFrameChg chg="mod modGraphic">
          <ac:chgData name="Ahmad Fariz Ali" userId="2ff2b29acfbf9cc8" providerId="LiveId" clId="{677449E7-0FAF-8E46-AEAB-EB48AF8E0F2B}" dt="2018-11-19T05:27:54.858" v="344" actId="20577"/>
          <ac:graphicFrameMkLst>
            <pc:docMk/>
            <pc:sldMk cId="0" sldId="266"/>
            <ac:graphicFrameMk id="858116" creationId="{00000000-0000-0000-0000-000000000000}"/>
          </ac:graphicFrameMkLst>
        </pc:graphicFrameChg>
        <pc:graphicFrameChg chg="mod">
          <ac:chgData name="Ahmad Fariz Ali" userId="2ff2b29acfbf9cc8" providerId="LiveId" clId="{677449E7-0FAF-8E46-AEAB-EB48AF8E0F2B}" dt="2018-11-19T05:27:09.478" v="327" actId="1076"/>
          <ac:graphicFrameMkLst>
            <pc:docMk/>
            <pc:sldMk cId="0" sldId="266"/>
            <ac:graphicFrameMk id="858134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31:33.357" v="378" actId="207"/>
        <pc:sldMkLst>
          <pc:docMk/>
          <pc:sldMk cId="0" sldId="267"/>
        </pc:sldMkLst>
        <pc:spChg chg="mod">
          <ac:chgData name="Ahmad Fariz Ali" userId="2ff2b29acfbf9cc8" providerId="LiveId" clId="{677449E7-0FAF-8E46-AEAB-EB48AF8E0F2B}" dt="2018-11-19T05:28:14.944" v="345" actId="1076"/>
          <ac:spMkLst>
            <pc:docMk/>
            <pc:sldMk cId="0" sldId="267"/>
            <ac:spMk id="112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33.357" v="378" actId="20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0:23.327" v="367" actId="1076"/>
        <pc:sldMkLst>
          <pc:docMk/>
          <pc:sldMk cId="0" sldId="268"/>
        </pc:sldMkLst>
        <pc:spChg chg="mod">
          <ac:chgData name="Ahmad Fariz Ali" userId="2ff2b29acfbf9cc8" providerId="LiveId" clId="{677449E7-0FAF-8E46-AEAB-EB48AF8E0F2B}" dt="2018-11-19T05:30:23.327" v="367" actId="1076"/>
          <ac:spMkLst>
            <pc:docMk/>
            <pc:sldMk cId="0" sldId="268"/>
            <ac:spMk id="12291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9:10.169" v="349" actId="121"/>
          <ac:spMkLst>
            <pc:docMk/>
            <pc:sldMk cId="0" sldId="268"/>
            <ac:spMk id="12292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0:18.509" v="366" actId="1076"/>
          <ac:picMkLst>
            <pc:docMk/>
            <pc:sldMk cId="0" sldId="268"/>
            <ac:picMk id="12290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0:10.262" v="364" actId="1076"/>
        <pc:sldMkLst>
          <pc:docMk/>
          <pc:sldMk cId="0" sldId="269"/>
        </pc:sldMkLst>
        <pc:spChg chg="mod">
          <ac:chgData name="Ahmad Fariz Ali" userId="2ff2b29acfbf9cc8" providerId="LiveId" clId="{677449E7-0FAF-8E46-AEAB-EB48AF8E0F2B}" dt="2018-11-19T05:30:05.407" v="363" actId="1076"/>
          <ac:spMkLst>
            <pc:docMk/>
            <pc:sldMk cId="0" sldId="269"/>
            <ac:spMk id="13315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9:19.177" v="350" actId="121"/>
          <ac:spMkLst>
            <pc:docMk/>
            <pc:sldMk cId="0" sldId="269"/>
            <ac:spMk id="13317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0:01.525" v="362" actId="14100"/>
          <ac:picMkLst>
            <pc:docMk/>
            <pc:sldMk cId="0" sldId="269"/>
            <ac:picMk id="13314" creationId="{00000000-0000-0000-0000-000000000000}"/>
          </ac:picMkLst>
        </pc:picChg>
        <pc:picChg chg="mod">
          <ac:chgData name="Ahmad Fariz Ali" userId="2ff2b29acfbf9cc8" providerId="LiveId" clId="{677449E7-0FAF-8E46-AEAB-EB48AF8E0F2B}" dt="2018-11-19T05:30:10.262" v="364" actId="1076"/>
          <ac:picMkLst>
            <pc:docMk/>
            <pc:sldMk cId="0" sldId="269"/>
            <ac:picMk id="13316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1:12.143" v="374" actId="113"/>
        <pc:sldMkLst>
          <pc:docMk/>
          <pc:sldMk cId="0" sldId="270"/>
        </pc:sldMkLst>
        <pc:spChg chg="mod">
          <ac:chgData name="Ahmad Fariz Ali" userId="2ff2b29acfbf9cc8" providerId="LiveId" clId="{677449E7-0FAF-8E46-AEAB-EB48AF8E0F2B}" dt="2018-11-19T05:30:54.620" v="369" actId="1076"/>
          <ac:spMkLst>
            <pc:docMk/>
            <pc:sldMk cId="0" sldId="270"/>
            <ac:spMk id="1433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12.143" v="374" actId="113"/>
          <ac:spMkLst>
            <pc:docMk/>
            <pc:sldMk cId="0" sldId="270"/>
            <ac:spMk id="1433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3:43.539" v="406" actId="207"/>
        <pc:sldMkLst>
          <pc:docMk/>
          <pc:sldMk cId="0" sldId="271"/>
        </pc:sldMkLst>
        <pc:spChg chg="mod">
          <ac:chgData name="Ahmad Fariz Ali" userId="2ff2b29acfbf9cc8" providerId="LiveId" clId="{677449E7-0FAF-8E46-AEAB-EB48AF8E0F2B}" dt="2018-11-19T05:33:10.237" v="398" actId="1035"/>
          <ac:spMkLst>
            <pc:docMk/>
            <pc:sldMk cId="0" sldId="271"/>
            <ac:spMk id="1536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3:43.539" v="406" actId="207"/>
          <ac:spMkLst>
            <pc:docMk/>
            <pc:sldMk cId="0" sldId="271"/>
            <ac:spMk id="15363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3:23.242" v="402" actId="207"/>
          <ac:spMkLst>
            <pc:docMk/>
            <pc:sldMk cId="0" sldId="271"/>
            <ac:spMk id="15364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3:54.921" v="408" actId="1076"/>
        <pc:sldMkLst>
          <pc:docMk/>
          <pc:sldMk cId="0" sldId="272"/>
        </pc:sldMkLst>
        <pc:spChg chg="mod">
          <ac:chgData name="Ahmad Fariz Ali" userId="2ff2b29acfbf9cc8" providerId="LiveId" clId="{677449E7-0FAF-8E46-AEAB-EB48AF8E0F2B}" dt="2018-11-19T05:33:52.673" v="407" actId="1076"/>
          <ac:spMkLst>
            <pc:docMk/>
            <pc:sldMk cId="0" sldId="272"/>
            <ac:spMk id="16386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3:54.921" v="408" actId="1076"/>
          <ac:picMkLst>
            <pc:docMk/>
            <pc:sldMk cId="0" sldId="272"/>
            <ac:picMk id="16387" creationId="{00000000-0000-0000-0000-000000000000}"/>
          </ac:picMkLst>
        </pc:picChg>
      </pc:sldChg>
      <pc:sldChg chg="addSp delSp modSp del">
        <pc:chgData name="Ahmad Fariz Ali" userId="2ff2b29acfbf9cc8" providerId="LiveId" clId="{677449E7-0FAF-8E46-AEAB-EB48AF8E0F2B}" dt="2018-11-18T16:39:07.061" v="210" actId="2696"/>
        <pc:sldMkLst>
          <pc:docMk/>
          <pc:sldMk cId="0" sldId="274"/>
        </pc:sldMkLst>
        <pc:spChg chg="del mod">
          <ac:chgData name="Ahmad Fariz Ali" userId="2ff2b29acfbf9cc8" providerId="LiveId" clId="{677449E7-0FAF-8E46-AEAB-EB48AF8E0F2B}" dt="2018-11-18T16:19:04.189" v="87" actId="478"/>
          <ac:spMkLst>
            <pc:docMk/>
            <pc:sldMk cId="0" sldId="274"/>
            <ac:spMk id="2" creationId="{00000000-0000-0000-0000-000000000000}"/>
          </ac:spMkLst>
        </pc:spChg>
        <pc:spChg chg="add mod">
          <ac:chgData name="Ahmad Fariz Ali" userId="2ff2b29acfbf9cc8" providerId="LiveId" clId="{677449E7-0FAF-8E46-AEAB-EB48AF8E0F2B}" dt="2018-11-18T16:25:33.758" v="199" actId="207"/>
          <ac:spMkLst>
            <pc:docMk/>
            <pc:sldMk cId="0" sldId="274"/>
            <ac:spMk id="3" creationId="{37683C76-85E2-4646-9390-9899ADF967E4}"/>
          </ac:spMkLst>
        </pc:spChg>
        <pc:spChg chg="add del">
          <ac:chgData name="Ahmad Fariz Ali" userId="2ff2b29acfbf9cc8" providerId="LiveId" clId="{677449E7-0FAF-8E46-AEAB-EB48AF8E0F2B}" dt="2018-11-18T16:10:58.779" v="4"/>
          <ac:spMkLst>
            <pc:docMk/>
            <pc:sldMk cId="0" sldId="274"/>
            <ac:spMk id="5" creationId="{38B9A617-09AF-6E48-A771-6181A5910691}"/>
          </ac:spMkLst>
        </pc:spChg>
        <pc:spChg chg="add mod">
          <ac:chgData name="Ahmad Fariz Ali" userId="2ff2b29acfbf9cc8" providerId="LiveId" clId="{677449E7-0FAF-8E46-AEAB-EB48AF8E0F2B}" dt="2018-11-18T16:19:01.493" v="86" actId="1076"/>
          <ac:spMkLst>
            <pc:docMk/>
            <pc:sldMk cId="0" sldId="274"/>
            <ac:spMk id="6" creationId="{D92F3C17-491A-B84D-8DA8-574661605710}"/>
          </ac:spMkLst>
        </pc:spChg>
        <pc:spChg chg="add del">
          <ac:chgData name="Ahmad Fariz Ali" userId="2ff2b29acfbf9cc8" providerId="LiveId" clId="{677449E7-0FAF-8E46-AEAB-EB48AF8E0F2B}" dt="2018-11-18T16:11:16.247" v="9"/>
          <ac:spMkLst>
            <pc:docMk/>
            <pc:sldMk cId="0" sldId="274"/>
            <ac:spMk id="7" creationId="{692B2BA5-8114-7145-80BF-1297F9428257}"/>
          </ac:spMkLst>
        </pc:spChg>
        <pc:spChg chg="mod">
          <ac:chgData name="Ahmad Fariz Ali" userId="2ff2b29acfbf9cc8" providerId="LiveId" clId="{677449E7-0FAF-8E46-AEAB-EB48AF8E0F2B}" dt="2018-11-18T16:25:22.127" v="195" actId="121"/>
          <ac:spMkLst>
            <pc:docMk/>
            <pc:sldMk cId="0" sldId="274"/>
            <ac:spMk id="18434" creationId="{00000000-0000-0000-0000-000000000000}"/>
          </ac:spMkLst>
        </pc:spChg>
        <pc:spChg chg="add del">
          <ac:chgData name="Ahmad Fariz Ali" userId="2ff2b29acfbf9cc8" providerId="LiveId" clId="{677449E7-0FAF-8E46-AEAB-EB48AF8E0F2B}" dt="2018-11-18T16:11:06.380" v="6" actId="478"/>
          <ac:spMkLst>
            <pc:docMk/>
            <pc:sldMk cId="0" sldId="274"/>
            <ac:spMk id="43011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485420644" sldId="274"/>
        </pc:sldMkLst>
      </pc:sldChg>
      <pc:sldChg chg="modSp">
        <pc:chgData name="Ahmad Fariz Ali" userId="2ff2b29acfbf9cc8" providerId="LiveId" clId="{677449E7-0FAF-8E46-AEAB-EB48AF8E0F2B}" dt="2018-11-19T05:34:23.050" v="410" actId="1076"/>
        <pc:sldMkLst>
          <pc:docMk/>
          <pc:sldMk cId="0" sldId="275"/>
        </pc:sldMkLst>
        <pc:spChg chg="mod">
          <ac:chgData name="Ahmad Fariz Ali" userId="2ff2b29acfbf9cc8" providerId="LiveId" clId="{677449E7-0FAF-8E46-AEAB-EB48AF8E0F2B}" dt="2018-11-19T05:34:20.150" v="409" actId="1076"/>
          <ac:spMkLst>
            <pc:docMk/>
            <pc:sldMk cId="0" sldId="275"/>
            <ac:spMk id="1945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4:23.050" v="410" actId="1076"/>
          <ac:spMkLst>
            <pc:docMk/>
            <pc:sldMk cId="0" sldId="275"/>
            <ac:spMk id="1945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4:50.075" v="422" actId="1037"/>
        <pc:sldMkLst>
          <pc:docMk/>
          <pc:sldMk cId="0" sldId="276"/>
        </pc:sldMkLst>
        <pc:spChg chg="mod">
          <ac:chgData name="Ahmad Fariz Ali" userId="2ff2b29acfbf9cc8" providerId="LiveId" clId="{677449E7-0FAF-8E46-AEAB-EB48AF8E0F2B}" dt="2018-11-19T05:34:28.061" v="411" actId="1076"/>
          <ac:spMkLst>
            <pc:docMk/>
            <pc:sldMk cId="0" sldId="276"/>
            <ac:spMk id="2048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4:30.893" v="412" actId="1076"/>
          <ac:spMkLst>
            <pc:docMk/>
            <pc:sldMk cId="0" sldId="276"/>
            <ac:spMk id="20483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4:50.075" v="422" actId="1037"/>
          <ac:picMkLst>
            <pc:docMk/>
            <pc:sldMk cId="0" sldId="276"/>
            <ac:picMk id="20484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5:08.009" v="426" actId="14100"/>
        <pc:sldMkLst>
          <pc:docMk/>
          <pc:sldMk cId="0" sldId="277"/>
        </pc:sldMkLst>
        <pc:spChg chg="mod">
          <ac:chgData name="Ahmad Fariz Ali" userId="2ff2b29acfbf9cc8" providerId="LiveId" clId="{677449E7-0FAF-8E46-AEAB-EB48AF8E0F2B}" dt="2018-11-19T05:35:02.288" v="424" actId="1076"/>
          <ac:spMkLst>
            <pc:docMk/>
            <pc:sldMk cId="0" sldId="277"/>
            <ac:spMk id="21506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5:08.009" v="426" actId="14100"/>
          <ac:picMkLst>
            <pc:docMk/>
            <pc:sldMk cId="0" sldId="277"/>
            <ac:picMk id="21507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5:23.722" v="428" actId="1076"/>
        <pc:sldMkLst>
          <pc:docMk/>
          <pc:sldMk cId="0" sldId="278"/>
        </pc:sldMkLst>
        <pc:spChg chg="mod">
          <ac:chgData name="Ahmad Fariz Ali" userId="2ff2b29acfbf9cc8" providerId="LiveId" clId="{677449E7-0FAF-8E46-AEAB-EB48AF8E0F2B}" dt="2018-11-19T05:35:17.684" v="427" actId="1076"/>
          <ac:spMkLst>
            <pc:docMk/>
            <pc:sldMk cId="0" sldId="278"/>
            <ac:spMk id="2253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5:23.722" v="428" actId="1076"/>
          <ac:spMkLst>
            <pc:docMk/>
            <pc:sldMk cId="0" sldId="278"/>
            <ac:spMk id="2253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6:15.471" v="435" actId="207"/>
        <pc:sldMkLst>
          <pc:docMk/>
          <pc:sldMk cId="0" sldId="279"/>
        </pc:sldMkLst>
        <pc:spChg chg="mod">
          <ac:chgData name="Ahmad Fariz Ali" userId="2ff2b29acfbf9cc8" providerId="LiveId" clId="{677449E7-0FAF-8E46-AEAB-EB48AF8E0F2B}" dt="2018-11-19T05:36:15.471" v="435" actId="207"/>
          <ac:spMkLst>
            <pc:docMk/>
            <pc:sldMk cId="0" sldId="279"/>
            <ac:spMk id="2355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7:28.163" v="441" actId="20577"/>
        <pc:sldMkLst>
          <pc:docMk/>
          <pc:sldMk cId="0" sldId="281"/>
        </pc:sldMkLst>
        <pc:spChg chg="mod">
          <ac:chgData name="Ahmad Fariz Ali" userId="2ff2b29acfbf9cc8" providerId="LiveId" clId="{677449E7-0FAF-8E46-AEAB-EB48AF8E0F2B}" dt="2018-11-19T05:37:28.163" v="441" actId="20577"/>
          <ac:spMkLst>
            <pc:docMk/>
            <pc:sldMk cId="0" sldId="281"/>
            <ac:spMk id="2560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8:44.904" v="453" actId="14100"/>
        <pc:sldMkLst>
          <pc:docMk/>
          <pc:sldMk cId="0" sldId="282"/>
        </pc:sldMkLst>
        <pc:spChg chg="mod">
          <ac:chgData name="Ahmad Fariz Ali" userId="2ff2b29acfbf9cc8" providerId="LiveId" clId="{677449E7-0FAF-8E46-AEAB-EB48AF8E0F2B}" dt="2018-11-19T05:38:32.093" v="449" actId="1036"/>
          <ac:spMkLst>
            <pc:docMk/>
            <pc:sldMk cId="0" sldId="282"/>
            <ac:spMk id="2662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8:40.156" v="451" actId="14100"/>
          <ac:spMkLst>
            <pc:docMk/>
            <pc:sldMk cId="0" sldId="282"/>
            <ac:spMk id="26627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8:44.904" v="453" actId="14100"/>
          <ac:picMkLst>
            <pc:docMk/>
            <pc:sldMk cId="0" sldId="282"/>
            <ac:picMk id="26628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9:23.794" v="459" actId="207"/>
        <pc:sldMkLst>
          <pc:docMk/>
          <pc:sldMk cId="0" sldId="283"/>
        </pc:sldMkLst>
        <pc:spChg chg="mod">
          <ac:chgData name="Ahmad Fariz Ali" userId="2ff2b29acfbf9cc8" providerId="LiveId" clId="{677449E7-0FAF-8E46-AEAB-EB48AF8E0F2B}" dt="2018-11-19T05:39:03.711" v="455" actId="1076"/>
          <ac:spMkLst>
            <pc:docMk/>
            <pc:sldMk cId="0" sldId="283"/>
            <ac:spMk id="2765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9:23.794" v="459" actId="207"/>
          <ac:spMkLst>
            <pc:docMk/>
            <pc:sldMk cId="0" sldId="283"/>
            <ac:spMk id="27651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19T05:39:16.464" v="457" actId="1076"/>
          <ac:graphicFrameMkLst>
            <pc:docMk/>
            <pc:sldMk cId="0" sldId="283"/>
            <ac:graphicFrameMk id="884740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40:45.838" v="473" actId="113"/>
        <pc:sldMkLst>
          <pc:docMk/>
          <pc:sldMk cId="0" sldId="284"/>
        </pc:sldMkLst>
        <pc:spChg chg="mod">
          <ac:chgData name="Ahmad Fariz Ali" userId="2ff2b29acfbf9cc8" providerId="LiveId" clId="{677449E7-0FAF-8E46-AEAB-EB48AF8E0F2B}" dt="2018-11-19T05:39:50.773" v="462" actId="1076"/>
          <ac:spMkLst>
            <pc:docMk/>
            <pc:sldMk cId="0" sldId="284"/>
            <ac:spMk id="28674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40:45.838" v="473" actId="113"/>
          <ac:spMkLst>
            <pc:docMk/>
            <pc:sldMk cId="0" sldId="284"/>
            <ac:spMk id="28675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18T16:39:24.582" v="214" actId="2696"/>
        <pc:sldMkLst>
          <pc:docMk/>
          <pc:sldMk cId="0" sldId="285"/>
        </pc:sldMkLst>
      </pc:sldChg>
      <pc:sldChg chg="modSp">
        <pc:chgData name="Ahmad Fariz Ali" userId="2ff2b29acfbf9cc8" providerId="LiveId" clId="{677449E7-0FAF-8E46-AEAB-EB48AF8E0F2B}" dt="2018-11-22T03:51:26.193" v="1526" actId="20577"/>
        <pc:sldMkLst>
          <pc:docMk/>
          <pc:sldMk cId="0" sldId="286"/>
        </pc:sldMkLst>
        <pc:spChg chg="mod">
          <ac:chgData name="Ahmad Fariz Ali" userId="2ff2b29acfbf9cc8" providerId="LiveId" clId="{677449E7-0FAF-8E46-AEAB-EB48AF8E0F2B}" dt="2018-11-22T02:16:40.972" v="565" actId="1076"/>
          <ac:spMkLst>
            <pc:docMk/>
            <pc:sldMk cId="0" sldId="286"/>
            <ac:spMk id="3072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51:26.193" v="1526" actId="20577"/>
          <ac:spMkLst>
            <pc:docMk/>
            <pc:sldMk cId="0" sldId="286"/>
            <ac:spMk id="3072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7:47.517" v="571" actId="1076"/>
        <pc:sldMkLst>
          <pc:docMk/>
          <pc:sldMk cId="0" sldId="287"/>
        </pc:sldMkLst>
        <pc:spChg chg="mod">
          <ac:chgData name="Ahmad Fariz Ali" userId="2ff2b29acfbf9cc8" providerId="LiveId" clId="{677449E7-0FAF-8E46-AEAB-EB48AF8E0F2B}" dt="2018-11-22T02:16:22.182" v="562" actId="1076"/>
          <ac:spMkLst>
            <pc:docMk/>
            <pc:sldMk cId="0" sldId="287"/>
            <ac:spMk id="3174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7:47.517" v="571" actId="1076"/>
          <ac:spMkLst>
            <pc:docMk/>
            <pc:sldMk cId="0" sldId="287"/>
            <ac:spMk id="3174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8:11.005" v="573" actId="1076"/>
        <pc:sldMkLst>
          <pc:docMk/>
          <pc:sldMk cId="0" sldId="288"/>
        </pc:sldMkLst>
        <pc:spChg chg="mod">
          <ac:chgData name="Ahmad Fariz Ali" userId="2ff2b29acfbf9cc8" providerId="LiveId" clId="{677449E7-0FAF-8E46-AEAB-EB48AF8E0F2B}" dt="2018-11-22T02:15:59.959" v="559" actId="1076"/>
          <ac:spMkLst>
            <pc:docMk/>
            <pc:sldMk cId="0" sldId="288"/>
            <ac:spMk id="3277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8:11.005" v="573" actId="1076"/>
          <ac:spMkLst>
            <pc:docMk/>
            <pc:sldMk cId="0" sldId="288"/>
            <ac:spMk id="3277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8:42.663" v="576" actId="1076"/>
        <pc:sldMkLst>
          <pc:docMk/>
          <pc:sldMk cId="0" sldId="289"/>
        </pc:sldMkLst>
        <pc:spChg chg="mod">
          <ac:chgData name="Ahmad Fariz Ali" userId="2ff2b29acfbf9cc8" providerId="LiveId" clId="{677449E7-0FAF-8E46-AEAB-EB48AF8E0F2B}" dt="2018-11-22T02:15:35.334" v="555" actId="1076"/>
          <ac:spMkLst>
            <pc:docMk/>
            <pc:sldMk cId="0" sldId="289"/>
            <ac:spMk id="3379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8:42.663" v="576" actId="1076"/>
          <ac:spMkLst>
            <pc:docMk/>
            <pc:sldMk cId="0" sldId="289"/>
            <ac:spMk id="3379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9:00.056" v="578" actId="1076"/>
        <pc:sldMkLst>
          <pc:docMk/>
          <pc:sldMk cId="0" sldId="290"/>
        </pc:sldMkLst>
        <pc:spChg chg="mod">
          <ac:chgData name="Ahmad Fariz Ali" userId="2ff2b29acfbf9cc8" providerId="LiveId" clId="{677449E7-0FAF-8E46-AEAB-EB48AF8E0F2B}" dt="2018-11-22T02:15:05.834" v="551" actId="1076"/>
          <ac:spMkLst>
            <pc:docMk/>
            <pc:sldMk cId="0" sldId="290"/>
            <ac:spMk id="348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9:00.056" v="578" actId="1076"/>
          <ac:spMkLst>
            <pc:docMk/>
            <pc:sldMk cId="0" sldId="290"/>
            <ac:spMk id="3481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11:50:04.446" v="2418" actId="255"/>
        <pc:sldMkLst>
          <pc:docMk/>
          <pc:sldMk cId="0" sldId="291"/>
        </pc:sldMkLst>
        <pc:spChg chg="mod">
          <ac:chgData name="Ahmad Fariz Ali" userId="2ff2b29acfbf9cc8" providerId="LiveId" clId="{677449E7-0FAF-8E46-AEAB-EB48AF8E0F2B}" dt="2018-11-22T02:21:06.931" v="593" actId="255"/>
          <ac:spMkLst>
            <pc:docMk/>
            <pc:sldMk cId="0" sldId="291"/>
            <ac:spMk id="358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04.446" v="2418" actId="255"/>
          <ac:spMkLst>
            <pc:docMk/>
            <pc:sldMk cId="0" sldId="291"/>
            <ac:spMk id="3584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49:47.401" v="2415" actId="1076"/>
          <ac:spMkLst>
            <pc:docMk/>
            <pc:sldMk cId="0" sldId="291"/>
            <ac:spMk id="35844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11:50:36.682" v="2423" actId="1076"/>
        <pc:sldMkLst>
          <pc:docMk/>
          <pc:sldMk cId="0" sldId="292"/>
        </pc:sldMkLst>
        <pc:spChg chg="mod">
          <ac:chgData name="Ahmad Fariz Ali" userId="2ff2b29acfbf9cc8" providerId="LiveId" clId="{677449E7-0FAF-8E46-AEAB-EB48AF8E0F2B}" dt="2018-11-22T02:22:45.690" v="602" actId="14100"/>
          <ac:spMkLst>
            <pc:docMk/>
            <pc:sldMk cId="0" sldId="292"/>
            <ac:spMk id="368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31.642" v="2422" actId="255"/>
          <ac:spMkLst>
            <pc:docMk/>
            <pc:sldMk cId="0" sldId="292"/>
            <ac:spMk id="36867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36.682" v="2423" actId="1076"/>
          <ac:spMkLst>
            <pc:docMk/>
            <pc:sldMk cId="0" sldId="292"/>
            <ac:spMk id="36868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22T02:59:27.167" v="958" actId="2696"/>
        <pc:sldMkLst>
          <pc:docMk/>
          <pc:sldMk cId="0" sldId="293"/>
        </pc:sldMkLst>
      </pc:sldChg>
      <pc:sldChg chg="modSp">
        <pc:chgData name="Ahmad Fariz Ali" userId="2ff2b29acfbf9cc8" providerId="LiveId" clId="{677449E7-0FAF-8E46-AEAB-EB48AF8E0F2B}" dt="2018-11-22T02:30:13.007" v="634" actId="948"/>
        <pc:sldMkLst>
          <pc:docMk/>
          <pc:sldMk cId="0" sldId="294"/>
        </pc:sldMkLst>
        <pc:spChg chg="mod">
          <ac:chgData name="Ahmad Fariz Ali" userId="2ff2b29acfbf9cc8" providerId="LiveId" clId="{677449E7-0FAF-8E46-AEAB-EB48AF8E0F2B}" dt="2018-11-22T02:23:08.234" v="605" actId="14100"/>
          <ac:spMkLst>
            <pc:docMk/>
            <pc:sldMk cId="0" sldId="294"/>
            <ac:spMk id="3891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23:40.008" v="607" actId="14100"/>
          <ac:spMkLst>
            <pc:docMk/>
            <pc:sldMk cId="0" sldId="294"/>
            <ac:spMk id="38915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30:13.007" v="634" actId="948"/>
          <ac:spMkLst>
            <pc:docMk/>
            <pc:sldMk cId="0" sldId="294"/>
            <ac:spMk id="38916" creationId="{00000000-0000-0000-0000-000000000000}"/>
          </ac:spMkLst>
        </pc:spChg>
      </pc:sldChg>
      <pc:sldChg chg="modSp add del modTransition">
        <pc:chgData name="Ahmad Fariz Ali" userId="2ff2b29acfbf9cc8" providerId="LiveId" clId="{677449E7-0FAF-8E46-AEAB-EB48AF8E0F2B}" dt="2018-11-22T03:00:28.469" v="962" actId="2696"/>
        <pc:sldMkLst>
          <pc:docMk/>
          <pc:sldMk cId="0" sldId="295"/>
        </pc:sldMkLst>
        <pc:spChg chg="mod">
          <ac:chgData name="Ahmad Fariz Ali" userId="2ff2b29acfbf9cc8" providerId="LiveId" clId="{677449E7-0FAF-8E46-AEAB-EB48AF8E0F2B}" dt="2018-11-22T02:33:19.549" v="664" actId="1076"/>
          <ac:spMkLst>
            <pc:docMk/>
            <pc:sldMk cId="0" sldId="295"/>
            <ac:spMk id="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51:15.566" v="916" actId="207"/>
          <ac:spMkLst>
            <pc:docMk/>
            <pc:sldMk cId="0" sldId="295"/>
            <ac:spMk id="39938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22T01:31:00.925" v="475" actId="2696"/>
        <pc:sldMkLst>
          <pc:docMk/>
          <pc:sldMk cId="0" sldId="296"/>
        </pc:sldMkLst>
      </pc:sldChg>
      <pc:sldChg chg="del">
        <pc:chgData name="Ahmad Fariz Ali" userId="2ff2b29acfbf9cc8" providerId="LiveId" clId="{677449E7-0FAF-8E46-AEAB-EB48AF8E0F2B}" dt="2018-11-22T01:31:00.932" v="476" actId="2696"/>
        <pc:sldMkLst>
          <pc:docMk/>
          <pc:sldMk cId="0" sldId="297"/>
        </pc:sldMkLst>
      </pc:sldChg>
      <pc:sldChg chg="modSp">
        <pc:chgData name="Ahmad Fariz Ali" userId="2ff2b29acfbf9cc8" providerId="LiveId" clId="{677449E7-0FAF-8E46-AEAB-EB48AF8E0F2B}" dt="2018-11-26T11:54:24.821" v="2431" actId="255"/>
        <pc:sldMkLst>
          <pc:docMk/>
          <pc:sldMk cId="0" sldId="298"/>
        </pc:sldMkLst>
        <pc:spChg chg="mod">
          <ac:chgData name="Ahmad Fariz Ali" userId="2ff2b29acfbf9cc8" providerId="LiveId" clId="{677449E7-0FAF-8E46-AEAB-EB48AF8E0F2B}" dt="2018-11-22T02:26:32.036" v="627" actId="1076"/>
          <ac:spMkLst>
            <pc:docMk/>
            <pc:sldMk cId="0" sldId="298"/>
            <ac:spMk id="4301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4:24.821" v="2431" actId="255"/>
          <ac:spMkLst>
            <pc:docMk/>
            <pc:sldMk cId="0" sldId="298"/>
            <ac:spMk id="4301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40:44.086" v="812" actId="113"/>
        <pc:sldMkLst>
          <pc:docMk/>
          <pc:sldMk cId="0" sldId="299"/>
        </pc:sldMkLst>
        <pc:spChg chg="mod">
          <ac:chgData name="Ahmad Fariz Ali" userId="2ff2b29acfbf9cc8" providerId="LiveId" clId="{677449E7-0FAF-8E46-AEAB-EB48AF8E0F2B}" dt="2018-11-22T02:40:44.086" v="812" actId="113"/>
          <ac:spMkLst>
            <pc:docMk/>
            <pc:sldMk cId="0" sldId="299"/>
            <ac:spMk id="4403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34:28.833" v="673" actId="1076"/>
          <ac:spMkLst>
            <pc:docMk/>
            <pc:sldMk cId="0" sldId="299"/>
            <ac:spMk id="4403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35:25.091" v="685" actId="1035"/>
        <pc:sldMkLst>
          <pc:docMk/>
          <pc:sldMk cId="0" sldId="300"/>
        </pc:sldMkLst>
        <pc:spChg chg="mod">
          <ac:chgData name="Ahmad Fariz Ali" userId="2ff2b29acfbf9cc8" providerId="LiveId" clId="{677449E7-0FAF-8E46-AEAB-EB48AF8E0F2B}" dt="2018-11-22T02:35:17.670" v="679" actId="1076"/>
          <ac:spMkLst>
            <pc:docMk/>
            <pc:sldMk cId="0" sldId="300"/>
            <ac:spMk id="45060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5:25.091" v="685" actId="1035"/>
          <ac:picMkLst>
            <pc:docMk/>
            <pc:sldMk cId="0" sldId="300"/>
            <ac:picMk id="45058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36:38.958" v="710" actId="1035"/>
        <pc:sldMkLst>
          <pc:docMk/>
          <pc:sldMk cId="0" sldId="301"/>
        </pc:sldMkLst>
        <pc:spChg chg="add">
          <ac:chgData name="Ahmad Fariz Ali" userId="2ff2b29acfbf9cc8" providerId="LiveId" clId="{677449E7-0FAF-8E46-AEAB-EB48AF8E0F2B}" dt="2018-11-22T02:35:51.310" v="687"/>
          <ac:spMkLst>
            <pc:docMk/>
            <pc:sldMk cId="0" sldId="301"/>
            <ac:spMk id="5" creationId="{3DE0CBC5-23E2-BE41-A03D-67E26BC9D4A2}"/>
          </ac:spMkLst>
        </pc:spChg>
        <pc:spChg chg="mod">
          <ac:chgData name="Ahmad Fariz Ali" userId="2ff2b29acfbf9cc8" providerId="LiveId" clId="{677449E7-0FAF-8E46-AEAB-EB48AF8E0F2B}" dt="2018-11-22T02:36:38.958" v="710" actId="1035"/>
          <ac:spMkLst>
            <pc:docMk/>
            <pc:sldMk cId="0" sldId="301"/>
            <ac:spMk id="46083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35:41.078" v="686" actId="478"/>
          <ac:spMkLst>
            <pc:docMk/>
            <pc:sldMk cId="0" sldId="301"/>
            <ac:spMk id="46084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6:09.296" v="704" actId="1036"/>
          <ac:picMkLst>
            <pc:docMk/>
            <pc:sldMk cId="0" sldId="301"/>
            <ac:picMk id="46082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37:18.345" v="731" actId="1076"/>
        <pc:sldMkLst>
          <pc:docMk/>
          <pc:sldMk cId="0" sldId="302"/>
        </pc:sldMkLst>
        <pc:spChg chg="add">
          <ac:chgData name="Ahmad Fariz Ali" userId="2ff2b29acfbf9cc8" providerId="LiveId" clId="{677449E7-0FAF-8E46-AEAB-EB48AF8E0F2B}" dt="2018-11-22T02:36:54.753" v="712"/>
          <ac:spMkLst>
            <pc:docMk/>
            <pc:sldMk cId="0" sldId="302"/>
            <ac:spMk id="6" creationId="{E1108A50-4C30-4546-BB0D-0FD1DC736CC5}"/>
          </ac:spMkLst>
        </pc:spChg>
        <pc:spChg chg="mod">
          <ac:chgData name="Ahmad Fariz Ali" userId="2ff2b29acfbf9cc8" providerId="LiveId" clId="{677449E7-0FAF-8E46-AEAB-EB48AF8E0F2B}" dt="2018-11-22T02:37:09.950" v="730" actId="1036"/>
          <ac:spMkLst>
            <pc:docMk/>
            <pc:sldMk cId="0" sldId="302"/>
            <ac:spMk id="47108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36:53.096" v="711" actId="478"/>
          <ac:spMkLst>
            <pc:docMk/>
            <pc:sldMk cId="0" sldId="302"/>
            <ac:spMk id="47109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7:02.979" v="726" actId="1037"/>
          <ac:picMkLst>
            <pc:docMk/>
            <pc:sldMk cId="0" sldId="302"/>
            <ac:picMk id="47106" creationId="{00000000-0000-0000-0000-000000000000}"/>
          </ac:picMkLst>
        </pc:picChg>
        <pc:picChg chg="mod">
          <ac:chgData name="Ahmad Fariz Ali" userId="2ff2b29acfbf9cc8" providerId="LiveId" clId="{677449E7-0FAF-8E46-AEAB-EB48AF8E0F2B}" dt="2018-11-22T02:37:18.345" v="731" actId="1076"/>
          <ac:picMkLst>
            <pc:docMk/>
            <pc:sldMk cId="0" sldId="302"/>
            <ac:picMk id="47107" creationId="{00000000-0000-0000-0000-000000000000}"/>
          </ac:picMkLst>
        </pc:picChg>
      </pc:sldChg>
      <pc:sldChg chg="add del modTransition">
        <pc:chgData name="Ahmad Fariz Ali" userId="2ff2b29acfbf9cc8" providerId="LiveId" clId="{677449E7-0FAF-8E46-AEAB-EB48AF8E0F2B}" dt="2018-11-22T03:00:05.513" v="959" actId="2696"/>
        <pc:sldMkLst>
          <pc:docMk/>
          <pc:sldMk cId="0" sldId="303"/>
        </pc:sldMkLst>
      </pc:sldChg>
      <pc:sldChg chg="del">
        <pc:chgData name="Ahmad Fariz Ali" userId="2ff2b29acfbf9cc8" providerId="LiveId" clId="{677449E7-0FAF-8E46-AEAB-EB48AF8E0F2B}" dt="2018-11-22T01:33:24.196" v="478" actId="2696"/>
        <pc:sldMkLst>
          <pc:docMk/>
          <pc:sldMk cId="0" sldId="304"/>
        </pc:sldMkLst>
      </pc:sldChg>
      <pc:sldChg chg="modSp">
        <pc:chgData name="Ahmad Fariz Ali" userId="2ff2b29acfbf9cc8" providerId="LiveId" clId="{677449E7-0FAF-8E46-AEAB-EB48AF8E0F2B}" dt="2018-11-22T02:43:02.476" v="835" actId="255"/>
        <pc:sldMkLst>
          <pc:docMk/>
          <pc:sldMk cId="0" sldId="305"/>
        </pc:sldMkLst>
        <pc:spChg chg="mod">
          <ac:chgData name="Ahmad Fariz Ali" userId="2ff2b29acfbf9cc8" providerId="LiveId" clId="{677449E7-0FAF-8E46-AEAB-EB48AF8E0F2B}" dt="2018-11-22T02:41:24.562" v="818" actId="1076"/>
          <ac:spMkLst>
            <pc:docMk/>
            <pc:sldMk cId="0" sldId="305"/>
            <ac:spMk id="5017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43:02.476" v="835" actId="255"/>
          <ac:spMkLst>
            <pc:docMk/>
            <pc:sldMk cId="0" sldId="305"/>
            <ac:spMk id="50179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2:45:45.012" v="863" actId="255"/>
        <pc:sldMkLst>
          <pc:docMk/>
          <pc:sldMk cId="0" sldId="306"/>
        </pc:sldMkLst>
        <pc:spChg chg="add del mod">
          <ac:chgData name="Ahmad Fariz Ali" userId="2ff2b29acfbf9cc8" providerId="LiveId" clId="{677449E7-0FAF-8E46-AEAB-EB48AF8E0F2B}" dt="2018-11-22T02:43:26.186" v="837" actId="478"/>
          <ac:spMkLst>
            <pc:docMk/>
            <pc:sldMk cId="0" sldId="306"/>
            <ac:spMk id="3" creationId="{41B85B88-5571-E442-9532-6B3022CCD6DA}"/>
          </ac:spMkLst>
        </pc:spChg>
        <pc:spChg chg="add">
          <ac:chgData name="Ahmad Fariz Ali" userId="2ff2b29acfbf9cc8" providerId="LiveId" clId="{677449E7-0FAF-8E46-AEAB-EB48AF8E0F2B}" dt="2018-11-22T02:43:34.338" v="838"/>
          <ac:spMkLst>
            <pc:docMk/>
            <pc:sldMk cId="0" sldId="306"/>
            <ac:spMk id="6" creationId="{2E54DB06-0DB4-9E44-A594-A17A840C5CCD}"/>
          </ac:spMkLst>
        </pc:spChg>
        <pc:spChg chg="del">
          <ac:chgData name="Ahmad Fariz Ali" userId="2ff2b29acfbf9cc8" providerId="LiveId" clId="{677449E7-0FAF-8E46-AEAB-EB48AF8E0F2B}" dt="2018-11-22T02:43:23.232" v="836" actId="478"/>
          <ac:spMkLst>
            <pc:docMk/>
            <pc:sldMk cId="0" sldId="306"/>
            <ac:spMk id="5120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45:45.012" v="863" actId="255"/>
          <ac:spMkLst>
            <pc:docMk/>
            <pc:sldMk cId="0" sldId="306"/>
            <ac:spMk id="51203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2:47:56.577" v="900" actId="1036"/>
        <pc:sldMkLst>
          <pc:docMk/>
          <pc:sldMk cId="0" sldId="307"/>
        </pc:sldMkLst>
        <pc:spChg chg="add del">
          <ac:chgData name="Ahmad Fariz Ali" userId="2ff2b29acfbf9cc8" providerId="LiveId" clId="{677449E7-0FAF-8E46-AEAB-EB48AF8E0F2B}" dt="2018-11-22T02:46:21.524" v="865"/>
          <ac:spMkLst>
            <pc:docMk/>
            <pc:sldMk cId="0" sldId="307"/>
            <ac:spMk id="2" creationId="{86831908-0AAB-F142-87C7-1CC552E7030F}"/>
          </ac:spMkLst>
        </pc:spChg>
        <pc:spChg chg="add mod">
          <ac:chgData name="Ahmad Fariz Ali" userId="2ff2b29acfbf9cc8" providerId="LiveId" clId="{677449E7-0FAF-8E46-AEAB-EB48AF8E0F2B}" dt="2018-11-22T02:46:45.076" v="877" actId="20577"/>
          <ac:spMkLst>
            <pc:docMk/>
            <pc:sldMk cId="0" sldId="307"/>
            <ac:spMk id="6" creationId="{2263157C-B3C6-B540-A028-EE0268246731}"/>
          </ac:spMkLst>
        </pc:spChg>
        <pc:spChg chg="del">
          <ac:chgData name="Ahmad Fariz Ali" userId="2ff2b29acfbf9cc8" providerId="LiveId" clId="{677449E7-0FAF-8E46-AEAB-EB48AF8E0F2B}" dt="2018-11-22T02:46:37.828" v="866" actId="478"/>
          <ac:spMkLst>
            <pc:docMk/>
            <pc:sldMk cId="0" sldId="307"/>
            <ac:spMk id="52228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47:56.577" v="900" actId="1036"/>
          <ac:picMkLst>
            <pc:docMk/>
            <pc:sldMk cId="0" sldId="307"/>
            <ac:picMk id="52226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48:06.475" v="904" actId="1038"/>
        <pc:sldMkLst>
          <pc:docMk/>
          <pc:sldMk cId="0" sldId="308"/>
        </pc:sldMkLst>
        <pc:spChg chg="add">
          <ac:chgData name="Ahmad Fariz Ali" userId="2ff2b29acfbf9cc8" providerId="LiveId" clId="{677449E7-0FAF-8E46-AEAB-EB48AF8E0F2B}" dt="2018-11-22T02:47:10.322" v="880"/>
          <ac:spMkLst>
            <pc:docMk/>
            <pc:sldMk cId="0" sldId="308"/>
            <ac:spMk id="5" creationId="{B003CA24-2C63-0448-96BD-9F06271F2E1E}"/>
          </ac:spMkLst>
        </pc:spChg>
        <pc:spChg chg="mod">
          <ac:chgData name="Ahmad Fariz Ali" userId="2ff2b29acfbf9cc8" providerId="LiveId" clId="{677449E7-0FAF-8E46-AEAB-EB48AF8E0F2B}" dt="2018-11-22T02:48:03.780" v="901" actId="1036"/>
          <ac:spMkLst>
            <pc:docMk/>
            <pc:sldMk cId="0" sldId="308"/>
            <ac:spMk id="53251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47:08.930" v="879" actId="478"/>
          <ac:spMkLst>
            <pc:docMk/>
            <pc:sldMk cId="0" sldId="308"/>
            <ac:spMk id="53252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48:06.475" v="904" actId="1038"/>
          <ac:picMkLst>
            <pc:docMk/>
            <pc:sldMk cId="0" sldId="308"/>
            <ac:picMk id="53250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6T11:59:49.050" v="2452" actId="20577"/>
        <pc:sldMkLst>
          <pc:docMk/>
          <pc:sldMk cId="0" sldId="309"/>
        </pc:sldMkLst>
        <pc:spChg chg="mod">
          <ac:chgData name="Ahmad Fariz Ali" userId="2ff2b29acfbf9cc8" providerId="LiveId" clId="{677449E7-0FAF-8E46-AEAB-EB48AF8E0F2B}" dt="2018-11-22T02:49:11.264" v="912" actId="1076"/>
          <ac:spMkLst>
            <pc:docMk/>
            <pc:sldMk cId="0" sldId="309"/>
            <ac:spMk id="5427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9:49.050" v="2452" actId="20577"/>
          <ac:spMkLst>
            <pc:docMk/>
            <pc:sldMk cId="0" sldId="309"/>
            <ac:spMk id="5427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3:01:16.916" v="975" actId="20577"/>
        <pc:sldMkLst>
          <pc:docMk/>
          <pc:sldMk cId="0" sldId="310"/>
        </pc:sldMkLst>
        <pc:spChg chg="mod">
          <ac:chgData name="Ahmad Fariz Ali" userId="2ff2b29acfbf9cc8" providerId="LiveId" clId="{677449E7-0FAF-8E46-AEAB-EB48AF8E0F2B}" dt="2018-11-22T03:01:16.916" v="975" actId="20577"/>
          <ac:spMkLst>
            <pc:docMk/>
            <pc:sldMk cId="0" sldId="310"/>
            <ac:spMk id="5529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53:56.639" v="942" actId="20577"/>
          <ac:spMkLst>
            <pc:docMk/>
            <pc:sldMk cId="0" sldId="310"/>
            <ac:spMk id="55299" creationId="{00000000-0000-0000-0000-000000000000}"/>
          </ac:spMkLst>
        </pc:spChg>
      </pc:sldChg>
      <pc:sldChg chg="del">
        <pc:chgData name="Ahmad Fariz Ali" userId="2ff2b29acfbf9cc8" providerId="LiveId" clId="{677449E7-0FAF-8E46-AEAB-EB48AF8E0F2B}" dt="2018-11-22T02:55:01.826" v="943" actId="2696"/>
        <pc:sldMkLst>
          <pc:docMk/>
          <pc:sldMk cId="0" sldId="311"/>
        </pc:sldMkLst>
      </pc:sldChg>
      <pc:sldChg chg="del">
        <pc:chgData name="Ahmad Fariz Ali" userId="2ff2b29acfbf9cc8" providerId="LiveId" clId="{677449E7-0FAF-8E46-AEAB-EB48AF8E0F2B}" dt="2018-11-22T02:55:01.861" v="944" actId="2696"/>
        <pc:sldMkLst>
          <pc:docMk/>
          <pc:sldMk cId="0" sldId="312"/>
        </pc:sldMkLst>
      </pc:sldChg>
      <pc:sldChg chg="del">
        <pc:chgData name="Ahmad Fariz Ali" userId="2ff2b29acfbf9cc8" providerId="LiveId" clId="{677449E7-0FAF-8E46-AEAB-EB48AF8E0F2B}" dt="2018-11-22T02:56:05.650" v="945" actId="2696"/>
        <pc:sldMkLst>
          <pc:docMk/>
          <pc:sldMk cId="0" sldId="313"/>
        </pc:sldMkLst>
      </pc:sldChg>
      <pc:sldChg chg="addSp delSp modSp del">
        <pc:chgData name="Ahmad Fariz Ali" userId="2ff2b29acfbf9cc8" providerId="LiveId" clId="{677449E7-0FAF-8E46-AEAB-EB48AF8E0F2B}" dt="2018-11-22T03:02:01.107" v="979" actId="2696"/>
        <pc:sldMkLst>
          <pc:docMk/>
          <pc:sldMk cId="0" sldId="314"/>
        </pc:sldMkLst>
        <pc:spChg chg="add del mod">
          <ac:chgData name="Ahmad Fariz Ali" userId="2ff2b29acfbf9cc8" providerId="LiveId" clId="{677449E7-0FAF-8E46-AEAB-EB48AF8E0F2B}" dt="2018-11-22T02:56:39.409" v="947" actId="478"/>
          <ac:spMkLst>
            <pc:docMk/>
            <pc:sldMk cId="0" sldId="314"/>
            <ac:spMk id="3" creationId="{3765C747-21CF-3541-B87B-0A7D7B0B486A}"/>
          </ac:spMkLst>
        </pc:spChg>
        <pc:spChg chg="add">
          <ac:chgData name="Ahmad Fariz Ali" userId="2ff2b29acfbf9cc8" providerId="LiveId" clId="{677449E7-0FAF-8E46-AEAB-EB48AF8E0F2B}" dt="2018-11-22T02:56:41.207" v="948"/>
          <ac:spMkLst>
            <pc:docMk/>
            <pc:sldMk cId="0" sldId="314"/>
            <ac:spMk id="7" creationId="{B2D56F89-149A-5C40-BC52-ABC525DD5DB4}"/>
          </ac:spMkLst>
        </pc:spChg>
        <pc:spChg chg="del">
          <ac:chgData name="Ahmad Fariz Ali" userId="2ff2b29acfbf9cc8" providerId="LiveId" clId="{677449E7-0FAF-8E46-AEAB-EB48AF8E0F2B}" dt="2018-11-22T02:56:36.270" v="946" actId="478"/>
          <ac:spMkLst>
            <pc:docMk/>
            <pc:sldMk cId="0" sldId="314"/>
            <ac:spMk id="59394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4:26:01.138" v="1534" actId="20577"/>
        <pc:sldMkLst>
          <pc:docMk/>
          <pc:sldMk cId="0" sldId="315"/>
        </pc:sldMkLst>
        <pc:spChg chg="add del mod">
          <ac:chgData name="Ahmad Fariz Ali" userId="2ff2b29acfbf9cc8" providerId="LiveId" clId="{677449E7-0FAF-8E46-AEAB-EB48AF8E0F2B}" dt="2018-11-22T02:56:53.121" v="950" actId="478"/>
          <ac:spMkLst>
            <pc:docMk/>
            <pc:sldMk cId="0" sldId="315"/>
            <ac:spMk id="3" creationId="{532F50F4-3E14-0A48-B660-17923547D581}"/>
          </ac:spMkLst>
        </pc:spChg>
        <pc:spChg chg="add mod">
          <ac:chgData name="Ahmad Fariz Ali" userId="2ff2b29acfbf9cc8" providerId="LiveId" clId="{677449E7-0FAF-8E46-AEAB-EB48AF8E0F2B}" dt="2018-11-22T03:01:47.515" v="978" actId="20577"/>
          <ac:spMkLst>
            <pc:docMk/>
            <pc:sldMk cId="0" sldId="315"/>
            <ac:spMk id="6" creationId="{BDF57AD6-A390-8641-AA40-7753D3026BF8}"/>
          </ac:spMkLst>
        </pc:spChg>
        <pc:spChg chg="del">
          <ac:chgData name="Ahmad Fariz Ali" userId="2ff2b29acfbf9cc8" providerId="LiveId" clId="{677449E7-0FAF-8E46-AEAB-EB48AF8E0F2B}" dt="2018-11-22T02:56:49.145" v="949" actId="478"/>
          <ac:spMkLst>
            <pc:docMk/>
            <pc:sldMk cId="0" sldId="315"/>
            <ac:spMk id="604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4:26:01.138" v="1534" actId="20577"/>
          <ac:spMkLst>
            <pc:docMk/>
            <pc:sldMk cId="0" sldId="315"/>
            <ac:spMk id="60419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6T04:14:25.490" v="2237" actId="20577"/>
        <pc:sldMkLst>
          <pc:docMk/>
          <pc:sldMk cId="0" sldId="316"/>
        </pc:sldMkLst>
        <pc:spChg chg="add del mod">
          <ac:chgData name="Ahmad Fariz Ali" userId="2ff2b29acfbf9cc8" providerId="LiveId" clId="{677449E7-0FAF-8E46-AEAB-EB48AF8E0F2B}" dt="2018-11-22T02:57:30.878" v="955" actId="478"/>
          <ac:spMkLst>
            <pc:docMk/>
            <pc:sldMk cId="0" sldId="316"/>
            <ac:spMk id="3" creationId="{7AA0BBFD-D845-A043-850A-8C7E96AE47F1}"/>
          </ac:spMkLst>
        </pc:spChg>
        <pc:spChg chg="add mod">
          <ac:chgData name="Ahmad Fariz Ali" userId="2ff2b29acfbf9cc8" providerId="LiveId" clId="{677449E7-0FAF-8E46-AEAB-EB48AF8E0F2B}" dt="2018-11-22T03:02:08.180" v="984" actId="20577"/>
          <ac:spMkLst>
            <pc:docMk/>
            <pc:sldMk cId="0" sldId="316"/>
            <ac:spMk id="6" creationId="{49AABC70-F121-7E44-8CB7-150698613A6D}"/>
          </ac:spMkLst>
        </pc:spChg>
        <pc:spChg chg="del">
          <ac:chgData name="Ahmad Fariz Ali" userId="2ff2b29acfbf9cc8" providerId="LiveId" clId="{677449E7-0FAF-8E46-AEAB-EB48AF8E0F2B}" dt="2018-11-22T02:57:25.618" v="954" actId="478"/>
          <ac:spMkLst>
            <pc:docMk/>
            <pc:sldMk cId="0" sldId="316"/>
            <ac:spMk id="614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4:14:25.490" v="2237" actId="20577"/>
          <ac:spMkLst>
            <pc:docMk/>
            <pc:sldMk cId="0" sldId="316"/>
            <ac:spMk id="6144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04:19:05.494" v="2239" actId="115"/>
        <pc:sldMkLst>
          <pc:docMk/>
          <pc:sldMk cId="0" sldId="317"/>
        </pc:sldMkLst>
        <pc:spChg chg="mod">
          <ac:chgData name="Ahmad Fariz Ali" userId="2ff2b29acfbf9cc8" providerId="LiveId" clId="{677449E7-0FAF-8E46-AEAB-EB48AF8E0F2B}" dt="2018-11-22T03:19:03.269" v="1280" actId="1035"/>
          <ac:spMkLst>
            <pc:docMk/>
            <pc:sldMk cId="0" sldId="317"/>
            <ac:spMk id="624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4:19:05.494" v="2239" actId="115"/>
          <ac:spMkLst>
            <pc:docMk/>
            <pc:sldMk cId="0" sldId="317"/>
            <ac:spMk id="6246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3:19:14.355" v="1281" actId="113"/>
        <pc:sldMkLst>
          <pc:docMk/>
          <pc:sldMk cId="0" sldId="318"/>
        </pc:sldMkLst>
        <pc:spChg chg="mod">
          <ac:chgData name="Ahmad Fariz Ali" userId="2ff2b29acfbf9cc8" providerId="LiveId" clId="{677449E7-0FAF-8E46-AEAB-EB48AF8E0F2B}" dt="2018-11-22T03:19:14.355" v="1281" actId="113"/>
          <ac:spMkLst>
            <pc:docMk/>
            <pc:sldMk cId="0" sldId="318"/>
            <ac:spMk id="6349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32.437" v="1264" actId="20577"/>
          <ac:spMkLst>
            <pc:docMk/>
            <pc:sldMk cId="0" sldId="318"/>
            <ac:spMk id="63491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55.872" v="1276" actId="1035"/>
          <ac:spMkLst>
            <pc:docMk/>
            <pc:sldMk cId="0" sldId="318"/>
            <ac:spMk id="6351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47.035" v="1274" actId="1076"/>
          <ac:spMkLst>
            <pc:docMk/>
            <pc:sldMk cId="0" sldId="318"/>
            <ac:spMk id="63515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2T03:17:53.679" v="1275" actId="1076"/>
          <ac:graphicFrameMkLst>
            <pc:docMk/>
            <pc:sldMk cId="0" sldId="318"/>
            <ac:graphicFrameMk id="925700" creationId="{00000000-0000-0000-0000-000000000000}"/>
          </ac:graphicFrameMkLst>
        </pc:graphicFrameChg>
      </pc:sldChg>
      <pc:sldChg chg="addSp delSp modSp del">
        <pc:chgData name="Ahmad Fariz Ali" userId="2ff2b29acfbf9cc8" providerId="LiveId" clId="{677449E7-0FAF-8E46-AEAB-EB48AF8E0F2B}" dt="2018-11-25T14:16:07.058" v="1802" actId="2696"/>
        <pc:sldMkLst>
          <pc:docMk/>
          <pc:sldMk cId="0" sldId="319"/>
        </pc:sldMkLst>
        <pc:spChg chg="add mod">
          <ac:chgData name="Ahmad Fariz Ali" userId="2ff2b29acfbf9cc8" providerId="LiveId" clId="{677449E7-0FAF-8E46-AEAB-EB48AF8E0F2B}" dt="2018-11-22T03:19:27.742" v="1295" actId="20577"/>
          <ac:spMkLst>
            <pc:docMk/>
            <pc:sldMk cId="0" sldId="319"/>
            <ac:spMk id="4" creationId="{AADA82A1-624D-FC42-8369-CBAD1BB67315}"/>
          </ac:spMkLst>
        </pc:spChg>
        <pc:spChg chg="del">
          <ac:chgData name="Ahmad Fariz Ali" userId="2ff2b29acfbf9cc8" providerId="LiveId" clId="{677449E7-0FAF-8E46-AEAB-EB48AF8E0F2B}" dt="2018-11-22T03:18:46.265" v="1277" actId="478"/>
          <ac:spMkLst>
            <pc:docMk/>
            <pc:sldMk cId="0" sldId="319"/>
            <ac:spMk id="64515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19:33.050" v="1296" actId="1076"/>
          <ac:picMkLst>
            <pc:docMk/>
            <pc:sldMk cId="0" sldId="319"/>
            <ac:picMk id="64514" creationId="{00000000-0000-0000-0000-000000000000}"/>
          </ac:picMkLst>
        </pc:picChg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1320837241" sldId="319"/>
        </pc:sldMkLst>
      </pc:sldChg>
      <pc:sldChg chg="addSp delSp del">
        <pc:chgData name="Ahmad Fariz Ali" userId="2ff2b29acfbf9cc8" providerId="LiveId" clId="{677449E7-0FAF-8E46-AEAB-EB48AF8E0F2B}" dt="2018-11-25T14:16:07.066" v="1803" actId="2696"/>
        <pc:sldMkLst>
          <pc:docMk/>
          <pc:sldMk cId="0" sldId="320"/>
        </pc:sldMkLst>
        <pc:spChg chg="add">
          <ac:chgData name="Ahmad Fariz Ali" userId="2ff2b29acfbf9cc8" providerId="LiveId" clId="{677449E7-0FAF-8E46-AEAB-EB48AF8E0F2B}" dt="2018-11-22T03:19:55.643" v="1298"/>
          <ac:spMkLst>
            <pc:docMk/>
            <pc:sldMk cId="0" sldId="320"/>
            <ac:spMk id="4" creationId="{7D2795C0-D556-A14E-ABE9-5E6DC525DAC3}"/>
          </ac:spMkLst>
        </pc:spChg>
        <pc:spChg chg="del">
          <ac:chgData name="Ahmad Fariz Ali" userId="2ff2b29acfbf9cc8" providerId="LiveId" clId="{677449E7-0FAF-8E46-AEAB-EB48AF8E0F2B}" dt="2018-11-22T03:19:54.112" v="1297" actId="478"/>
          <ac:spMkLst>
            <pc:docMk/>
            <pc:sldMk cId="0" sldId="320"/>
            <ac:spMk id="65539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439057851" sldId="320"/>
        </pc:sldMkLst>
      </pc:sldChg>
      <pc:sldChg chg="addSp delSp del">
        <pc:chgData name="Ahmad Fariz Ali" userId="2ff2b29acfbf9cc8" providerId="LiveId" clId="{677449E7-0FAF-8E46-AEAB-EB48AF8E0F2B}" dt="2018-11-25T14:16:07.076" v="1804" actId="2696"/>
        <pc:sldMkLst>
          <pc:docMk/>
          <pc:sldMk cId="0" sldId="321"/>
        </pc:sldMkLst>
        <pc:spChg chg="add">
          <ac:chgData name="Ahmad Fariz Ali" userId="2ff2b29acfbf9cc8" providerId="LiveId" clId="{677449E7-0FAF-8E46-AEAB-EB48AF8E0F2B}" dt="2018-11-22T03:20:05.354" v="1300"/>
          <ac:spMkLst>
            <pc:docMk/>
            <pc:sldMk cId="0" sldId="321"/>
            <ac:spMk id="4" creationId="{AD0FA67E-0B47-7F43-A544-07C0EADD7D4B}"/>
          </ac:spMkLst>
        </pc:spChg>
        <pc:spChg chg="del">
          <ac:chgData name="Ahmad Fariz Ali" userId="2ff2b29acfbf9cc8" providerId="LiveId" clId="{677449E7-0FAF-8E46-AEAB-EB48AF8E0F2B}" dt="2018-11-22T03:20:03.962" v="1299" actId="478"/>
          <ac:spMkLst>
            <pc:docMk/>
            <pc:sldMk cId="0" sldId="321"/>
            <ac:spMk id="66563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4157578258" sldId="321"/>
        </pc:sldMkLst>
      </pc:sldChg>
      <pc:sldChg chg="addSp modSp">
        <pc:chgData name="Ahmad Fariz Ali" userId="2ff2b29acfbf9cc8" providerId="LiveId" clId="{677449E7-0FAF-8E46-AEAB-EB48AF8E0F2B}" dt="2018-11-25T13:47:07.649" v="1801" actId="20577"/>
        <pc:sldMkLst>
          <pc:docMk/>
          <pc:sldMk cId="0" sldId="322"/>
        </pc:sldMkLst>
        <pc:spChg chg="mod">
          <ac:chgData name="Ahmad Fariz Ali" userId="2ff2b29acfbf9cc8" providerId="LiveId" clId="{677449E7-0FAF-8E46-AEAB-EB48AF8E0F2B}" dt="2018-11-22T04:36:02.675" v="1562"/>
          <ac:spMkLst>
            <pc:docMk/>
            <pc:sldMk cId="0" sldId="322"/>
            <ac:spMk id="6758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5T13:47:07.649" v="1801" actId="20577"/>
          <ac:spMkLst>
            <pc:docMk/>
            <pc:sldMk cId="0" sldId="322"/>
            <ac:spMk id="67587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2T03:21:07.704" v="1309" actId="1076"/>
          <ac:graphicFrameMkLst>
            <pc:docMk/>
            <pc:sldMk cId="0" sldId="322"/>
            <ac:graphicFrameMk id="930820" creationId="{00000000-0000-0000-0000-000000000000}"/>
          </ac:graphicFrameMkLst>
        </pc:graphicFrameChg>
        <pc:cxnChg chg="add mod">
          <ac:chgData name="Ahmad Fariz Ali" userId="2ff2b29acfbf9cc8" providerId="LiveId" clId="{677449E7-0FAF-8E46-AEAB-EB48AF8E0F2B}" dt="2018-11-22T03:21:39.650" v="1312" actId="1582"/>
          <ac:cxnSpMkLst>
            <pc:docMk/>
            <pc:sldMk cId="0" sldId="322"/>
            <ac:cxnSpMk id="3" creationId="{F20400C0-BFDC-3F48-BDBC-52C4E78C7682}"/>
          </ac:cxnSpMkLst>
        </pc:cxnChg>
      </pc:sldChg>
      <pc:sldChg chg="modSp">
        <pc:chgData name="Ahmad Fariz Ali" userId="2ff2b29acfbf9cc8" providerId="LiveId" clId="{677449E7-0FAF-8E46-AEAB-EB48AF8E0F2B}" dt="2018-11-26T03:13:47.115" v="2155" actId="115"/>
        <pc:sldMkLst>
          <pc:docMk/>
          <pc:sldMk cId="0" sldId="323"/>
        </pc:sldMkLst>
        <pc:spChg chg="mod">
          <ac:chgData name="Ahmad Fariz Ali" userId="2ff2b29acfbf9cc8" providerId="LiveId" clId="{677449E7-0FAF-8E46-AEAB-EB48AF8E0F2B}" dt="2018-11-22T03:29:15.214" v="1320" actId="14100"/>
          <ac:spMkLst>
            <pc:docMk/>
            <pc:sldMk cId="0" sldId="323"/>
            <ac:spMk id="6861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3:13:47.115" v="2155" actId="115"/>
          <ac:spMkLst>
            <pc:docMk/>
            <pc:sldMk cId="0" sldId="323"/>
            <ac:spMk id="68611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6T03:17:28.041" v="2191" actId="20577"/>
        <pc:sldMkLst>
          <pc:docMk/>
          <pc:sldMk cId="0" sldId="324"/>
        </pc:sldMkLst>
        <pc:spChg chg="add mod">
          <ac:chgData name="Ahmad Fariz Ali" userId="2ff2b29acfbf9cc8" providerId="LiveId" clId="{677449E7-0FAF-8E46-AEAB-EB48AF8E0F2B}" dt="2018-11-26T03:17:03.250" v="2173" actId="167"/>
          <ac:spMkLst>
            <pc:docMk/>
            <pc:sldMk cId="0" sldId="324"/>
            <ac:spMk id="7" creationId="{02E99C89-4382-474F-A088-7A1BF42407B5}"/>
          </ac:spMkLst>
        </pc:spChg>
        <pc:spChg chg="mod">
          <ac:chgData name="Ahmad Fariz Ali" userId="2ff2b29acfbf9cc8" providerId="LiveId" clId="{677449E7-0FAF-8E46-AEAB-EB48AF8E0F2B}" dt="2018-11-26T03:17:28.041" v="2191" actId="20577"/>
          <ac:spMkLst>
            <pc:docMk/>
            <pc:sldMk cId="0" sldId="324"/>
            <ac:spMk id="696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26T03:17:21.554" v="2190" actId="1035"/>
          <ac:picMkLst>
            <pc:docMk/>
            <pc:sldMk cId="0" sldId="324"/>
            <ac:picMk id="3" creationId="{B4B4E74C-7E8D-8A47-B15E-F91B866FAC5C}"/>
          </ac:picMkLst>
        </pc:picChg>
        <pc:picChg chg="add mod">
          <ac:chgData name="Ahmad Fariz Ali" userId="2ff2b29acfbf9cc8" providerId="LiveId" clId="{677449E7-0FAF-8E46-AEAB-EB48AF8E0F2B}" dt="2018-11-26T03:17:18.289" v="2188" actId="1035"/>
          <ac:picMkLst>
            <pc:docMk/>
            <pc:sldMk cId="0" sldId="324"/>
            <ac:picMk id="6" creationId="{FE233F35-4DBA-BC49-831A-DA5EA9DBC24A}"/>
          </ac:picMkLst>
        </pc:picChg>
        <pc:picChg chg="del mod">
          <ac:chgData name="Ahmad Fariz Ali" userId="2ff2b29acfbf9cc8" providerId="LiveId" clId="{677449E7-0FAF-8E46-AEAB-EB48AF8E0F2B}" dt="2018-11-25T14:56:07.790" v="2111" actId="478"/>
          <ac:picMkLst>
            <pc:docMk/>
            <pc:sldMk cId="0" sldId="324"/>
            <ac:picMk id="69635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2T03:33:33.590" v="1344" actId="1076"/>
        <pc:sldMkLst>
          <pc:docMk/>
          <pc:sldMk cId="0" sldId="325"/>
        </pc:sldMkLst>
        <pc:spChg chg="mod">
          <ac:chgData name="Ahmad Fariz Ali" userId="2ff2b29acfbf9cc8" providerId="LiveId" clId="{677449E7-0FAF-8E46-AEAB-EB48AF8E0F2B}" dt="2018-11-22T03:33:27.556" v="1343" actId="1076"/>
          <ac:spMkLst>
            <pc:docMk/>
            <pc:sldMk cId="0" sldId="325"/>
            <ac:spMk id="70658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33:33.590" v="1344" actId="1076"/>
          <ac:picMkLst>
            <pc:docMk/>
            <pc:sldMk cId="0" sldId="325"/>
            <ac:picMk id="70659" creationId="{00000000-0000-0000-0000-000000000000}"/>
          </ac:picMkLst>
        </pc:picChg>
      </pc:sldChg>
      <pc:sldChg chg="modSp del">
        <pc:chgData name="Ahmad Fariz Ali" userId="2ff2b29acfbf9cc8" providerId="LiveId" clId="{677449E7-0FAF-8E46-AEAB-EB48AF8E0F2B}" dt="2018-11-26T04:52:55.494" v="2401" actId="2696"/>
        <pc:sldMkLst>
          <pc:docMk/>
          <pc:sldMk cId="0" sldId="326"/>
        </pc:sldMkLst>
        <pc:spChg chg="mod">
          <ac:chgData name="Ahmad Fariz Ali" userId="2ff2b29acfbf9cc8" providerId="LiveId" clId="{677449E7-0FAF-8E46-AEAB-EB48AF8E0F2B}" dt="2018-11-25T14:37:48.857" v="1991" actId="207"/>
          <ac:spMkLst>
            <pc:docMk/>
            <pc:sldMk cId="0" sldId="326"/>
            <ac:spMk id="7168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4:28.979" v="1351" actId="1076"/>
          <ac:spMkLst>
            <pc:docMk/>
            <pc:sldMk cId="0" sldId="326"/>
            <ac:spMk id="7168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4:35.204" v="1352" actId="1076"/>
          <ac:spMkLst>
            <pc:docMk/>
            <pc:sldMk cId="0" sldId="326"/>
            <ac:spMk id="71684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00.494" v="2403"/>
        <pc:sldMkLst>
          <pc:docMk/>
          <pc:sldMk cId="2789120179" sldId="326"/>
        </pc:sldMkLst>
      </pc:sldChg>
      <pc:sldChg chg="addSp delSp modSp del">
        <pc:chgData name="Ahmad Fariz Ali" userId="2ff2b29acfbf9cc8" providerId="LiveId" clId="{677449E7-0FAF-8E46-AEAB-EB48AF8E0F2B}" dt="2018-11-26T04:52:55.505" v="2402" actId="2696"/>
        <pc:sldMkLst>
          <pc:docMk/>
          <pc:sldMk cId="0" sldId="327"/>
        </pc:sldMkLst>
        <pc:spChg chg="add del mod">
          <ac:chgData name="Ahmad Fariz Ali" userId="2ff2b29acfbf9cc8" providerId="LiveId" clId="{677449E7-0FAF-8E46-AEAB-EB48AF8E0F2B}" dt="2018-11-22T03:34:59.973" v="1354" actId="478"/>
          <ac:spMkLst>
            <pc:docMk/>
            <pc:sldMk cId="0" sldId="327"/>
            <ac:spMk id="3" creationId="{54182FA2-30E0-DD48-B04F-5CAD94D56E56}"/>
          </ac:spMkLst>
        </pc:spChg>
        <pc:spChg chg="add del mod">
          <ac:chgData name="Ahmad Fariz Ali" userId="2ff2b29acfbf9cc8" providerId="LiveId" clId="{677449E7-0FAF-8E46-AEAB-EB48AF8E0F2B}" dt="2018-11-25T14:38:02.833" v="1995"/>
          <ac:spMkLst>
            <pc:docMk/>
            <pc:sldMk cId="0" sldId="327"/>
            <ac:spMk id="4" creationId="{41AF776D-224D-C445-8645-93DA0BA904AA}"/>
          </ac:spMkLst>
        </pc:spChg>
        <pc:spChg chg="add mod">
          <ac:chgData name="Ahmad Fariz Ali" userId="2ff2b29acfbf9cc8" providerId="LiveId" clId="{677449E7-0FAF-8E46-AEAB-EB48AF8E0F2B}" dt="2018-11-25T14:37:54.997" v="1992" actId="207"/>
          <ac:spMkLst>
            <pc:docMk/>
            <pc:sldMk cId="0" sldId="327"/>
            <ac:spMk id="6" creationId="{625EB794-3C89-6C40-A88D-AE6005A540F5}"/>
          </ac:spMkLst>
        </pc:spChg>
        <pc:spChg chg="del">
          <ac:chgData name="Ahmad Fariz Ali" userId="2ff2b29acfbf9cc8" providerId="LiveId" clId="{677449E7-0FAF-8E46-AEAB-EB48AF8E0F2B}" dt="2018-11-22T03:34:56.363" v="1353" actId="478"/>
          <ac:spMkLst>
            <pc:docMk/>
            <pc:sldMk cId="0" sldId="327"/>
            <ac:spMk id="7270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5:08.501" v="1356" actId="1076"/>
          <ac:spMkLst>
            <pc:docMk/>
            <pc:sldMk cId="0" sldId="327"/>
            <ac:spMk id="72707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00.494" v="2403"/>
        <pc:sldMkLst>
          <pc:docMk/>
          <pc:sldMk cId="225304610" sldId="327"/>
        </pc:sldMkLst>
      </pc:sldChg>
      <pc:sldChg chg="modSp del">
        <pc:chgData name="Ahmad Fariz Ali" userId="2ff2b29acfbf9cc8" providerId="LiveId" clId="{677449E7-0FAF-8E46-AEAB-EB48AF8E0F2B}" dt="2018-11-26T04:53:22.066" v="2404" actId="2696"/>
        <pc:sldMkLst>
          <pc:docMk/>
          <pc:sldMk cId="0" sldId="328"/>
        </pc:sldMkLst>
        <pc:spChg chg="mod">
          <ac:chgData name="Ahmad Fariz Ali" userId="2ff2b29acfbf9cc8" providerId="LiveId" clId="{677449E7-0FAF-8E46-AEAB-EB48AF8E0F2B}" dt="2018-11-26T03:22:16.849" v="2196" actId="207"/>
          <ac:spMkLst>
            <pc:docMk/>
            <pc:sldMk cId="0" sldId="328"/>
            <ac:spMk id="7373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6:52.386" v="1364" actId="1076"/>
          <ac:spMkLst>
            <pc:docMk/>
            <pc:sldMk cId="0" sldId="328"/>
            <ac:spMk id="73731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6:57.004" v="1365" actId="1076"/>
          <ac:spMkLst>
            <pc:docMk/>
            <pc:sldMk cId="0" sldId="328"/>
            <ac:spMk id="73732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2009028407" sldId="328"/>
        </pc:sldMkLst>
      </pc:sldChg>
      <pc:sldChg chg="addSp delSp modSp del">
        <pc:chgData name="Ahmad Fariz Ali" userId="2ff2b29acfbf9cc8" providerId="LiveId" clId="{677449E7-0FAF-8E46-AEAB-EB48AF8E0F2B}" dt="2018-11-26T04:53:22.076" v="2405" actId="2696"/>
        <pc:sldMkLst>
          <pc:docMk/>
          <pc:sldMk cId="0" sldId="329"/>
        </pc:sldMkLst>
        <pc:spChg chg="add del mod">
          <ac:chgData name="Ahmad Fariz Ali" userId="2ff2b29acfbf9cc8" providerId="LiveId" clId="{677449E7-0FAF-8E46-AEAB-EB48AF8E0F2B}" dt="2018-11-22T03:37:39.806" v="1370" actId="478"/>
          <ac:spMkLst>
            <pc:docMk/>
            <pc:sldMk cId="0" sldId="329"/>
            <ac:spMk id="3" creationId="{680744A9-61E9-C14D-A716-B45C791BB2B8}"/>
          </ac:spMkLst>
        </pc:spChg>
        <pc:spChg chg="add mod">
          <ac:chgData name="Ahmad Fariz Ali" userId="2ff2b29acfbf9cc8" providerId="LiveId" clId="{677449E7-0FAF-8E46-AEAB-EB48AF8E0F2B}" dt="2018-11-26T03:22:35.350" v="2197" actId="207"/>
          <ac:spMkLst>
            <pc:docMk/>
            <pc:sldMk cId="0" sldId="329"/>
            <ac:spMk id="6" creationId="{D38B4D9A-10FE-044C-9823-1E17557DDE87}"/>
          </ac:spMkLst>
        </pc:spChg>
        <pc:spChg chg="del">
          <ac:chgData name="Ahmad Fariz Ali" userId="2ff2b29acfbf9cc8" providerId="LiveId" clId="{677449E7-0FAF-8E46-AEAB-EB48AF8E0F2B}" dt="2018-11-22T03:37:36.872" v="1369" actId="478"/>
          <ac:spMkLst>
            <pc:docMk/>
            <pc:sldMk cId="0" sldId="329"/>
            <ac:spMk id="7475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7:50.089" v="1372" actId="1076"/>
          <ac:spMkLst>
            <pc:docMk/>
            <pc:sldMk cId="0" sldId="329"/>
            <ac:spMk id="74755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2653138522" sldId="329"/>
        </pc:sldMkLst>
      </pc:sldChg>
      <pc:sldChg chg="addSp delSp modSp del">
        <pc:chgData name="Ahmad Fariz Ali" userId="2ff2b29acfbf9cc8" providerId="LiveId" clId="{677449E7-0FAF-8E46-AEAB-EB48AF8E0F2B}" dt="2018-11-26T04:53:22.085" v="2406" actId="2696"/>
        <pc:sldMkLst>
          <pc:docMk/>
          <pc:sldMk cId="0" sldId="330"/>
        </pc:sldMkLst>
        <pc:spChg chg="add del mod">
          <ac:chgData name="Ahmad Fariz Ali" userId="2ff2b29acfbf9cc8" providerId="LiveId" clId="{677449E7-0FAF-8E46-AEAB-EB48AF8E0F2B}" dt="2018-11-22T03:39:10.958" v="1374" actId="478"/>
          <ac:spMkLst>
            <pc:docMk/>
            <pc:sldMk cId="0" sldId="330"/>
            <ac:spMk id="3" creationId="{8D54D6ED-EC6B-5A42-BA2C-29F47FBCB320}"/>
          </ac:spMkLst>
        </pc:spChg>
        <pc:spChg chg="add mod">
          <ac:chgData name="Ahmad Fariz Ali" userId="2ff2b29acfbf9cc8" providerId="LiveId" clId="{677449E7-0FAF-8E46-AEAB-EB48AF8E0F2B}" dt="2018-11-26T03:23:23.783" v="2198" actId="207"/>
          <ac:spMkLst>
            <pc:docMk/>
            <pc:sldMk cId="0" sldId="330"/>
            <ac:spMk id="7" creationId="{8A57A2CA-7BB3-E84C-9361-74F1AEA86541}"/>
          </ac:spMkLst>
        </pc:spChg>
        <pc:spChg chg="del">
          <ac:chgData name="Ahmad Fariz Ali" userId="2ff2b29acfbf9cc8" providerId="LiveId" clId="{677449E7-0FAF-8E46-AEAB-EB48AF8E0F2B}" dt="2018-11-22T03:39:06.480" v="1373" actId="478"/>
          <ac:spMkLst>
            <pc:docMk/>
            <pc:sldMk cId="0" sldId="330"/>
            <ac:spMk id="7577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9:52.013" v="1385" actId="1076"/>
          <ac:spMkLst>
            <pc:docMk/>
            <pc:sldMk cId="0" sldId="330"/>
            <ac:spMk id="75779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40:10.538" v="1392" actId="1038"/>
          <ac:spMkLst>
            <pc:docMk/>
            <pc:sldMk cId="0" sldId="330"/>
            <ac:spMk id="75780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1720551760" sldId="330"/>
        </pc:sldMkLst>
      </pc:sldChg>
      <pc:sldChg chg="addSp delSp modSp del">
        <pc:chgData name="Ahmad Fariz Ali" userId="2ff2b29acfbf9cc8" providerId="LiveId" clId="{677449E7-0FAF-8E46-AEAB-EB48AF8E0F2B}" dt="2018-11-26T04:53:22.092" v="2407" actId="2696"/>
        <pc:sldMkLst>
          <pc:docMk/>
          <pc:sldMk cId="0" sldId="331"/>
        </pc:sldMkLst>
        <pc:spChg chg="add del mod">
          <ac:chgData name="Ahmad Fariz Ali" userId="2ff2b29acfbf9cc8" providerId="LiveId" clId="{677449E7-0FAF-8E46-AEAB-EB48AF8E0F2B}" dt="2018-11-22T03:39:35.771" v="1383" actId="478"/>
          <ac:spMkLst>
            <pc:docMk/>
            <pc:sldMk cId="0" sldId="331"/>
            <ac:spMk id="3" creationId="{D0933803-F067-864A-8D7C-4228692E3642}"/>
          </ac:spMkLst>
        </pc:spChg>
        <pc:spChg chg="add mod">
          <ac:chgData name="Ahmad Fariz Ali" userId="2ff2b29acfbf9cc8" providerId="LiveId" clId="{677449E7-0FAF-8E46-AEAB-EB48AF8E0F2B}" dt="2018-11-26T03:23:29.316" v="2199" actId="207"/>
          <ac:spMkLst>
            <pc:docMk/>
            <pc:sldMk cId="0" sldId="331"/>
            <ac:spMk id="6" creationId="{6C8849B0-7058-7042-9760-FC72B264E240}"/>
          </ac:spMkLst>
        </pc:spChg>
        <pc:spChg chg="del">
          <ac:chgData name="Ahmad Fariz Ali" userId="2ff2b29acfbf9cc8" providerId="LiveId" clId="{677449E7-0FAF-8E46-AEAB-EB48AF8E0F2B}" dt="2018-11-22T03:39:32.471" v="1382" actId="478"/>
          <ac:spMkLst>
            <pc:docMk/>
            <pc:sldMk cId="0" sldId="331"/>
            <ac:spMk id="7680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9:58.858" v="1386" actId="1076"/>
          <ac:spMkLst>
            <pc:docMk/>
            <pc:sldMk cId="0" sldId="331"/>
            <ac:spMk id="76803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387381466" sldId="331"/>
        </pc:sldMkLst>
      </pc:sldChg>
      <pc:sldChg chg="modSp">
        <pc:chgData name="Ahmad Fariz Ali" userId="2ff2b29acfbf9cc8" providerId="LiveId" clId="{677449E7-0FAF-8E46-AEAB-EB48AF8E0F2B}" dt="2018-11-26T03:24:22.405" v="2200" actId="115"/>
        <pc:sldMkLst>
          <pc:docMk/>
          <pc:sldMk cId="0" sldId="332"/>
        </pc:sldMkLst>
        <pc:spChg chg="mod">
          <ac:chgData name="Ahmad Fariz Ali" userId="2ff2b29acfbf9cc8" providerId="LiveId" clId="{677449E7-0FAF-8E46-AEAB-EB48AF8E0F2B}" dt="2018-11-22T03:41:47.559" v="1398" actId="1076"/>
          <ac:spMkLst>
            <pc:docMk/>
            <pc:sldMk cId="0" sldId="332"/>
            <ac:spMk id="7782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3:24:22.405" v="2200" actId="115"/>
          <ac:spMkLst>
            <pc:docMk/>
            <pc:sldMk cId="0" sldId="332"/>
            <ac:spMk id="77827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3:45:04.217" v="1493" actId="20577"/>
        <pc:sldMkLst>
          <pc:docMk/>
          <pc:sldMk cId="0" sldId="333"/>
        </pc:sldMkLst>
        <pc:spChg chg="add mod">
          <ac:chgData name="Ahmad Fariz Ali" userId="2ff2b29acfbf9cc8" providerId="LiveId" clId="{677449E7-0FAF-8E46-AEAB-EB48AF8E0F2B}" dt="2018-11-22T03:45:04.217" v="1493" actId="20577"/>
          <ac:spMkLst>
            <pc:docMk/>
            <pc:sldMk cId="0" sldId="333"/>
            <ac:spMk id="4" creationId="{4F9A3DD8-F55C-1A4B-9214-AC3F096D094A}"/>
          </ac:spMkLst>
        </pc:spChg>
        <pc:spChg chg="del">
          <ac:chgData name="Ahmad Fariz Ali" userId="2ff2b29acfbf9cc8" providerId="LiveId" clId="{677449E7-0FAF-8E46-AEAB-EB48AF8E0F2B}" dt="2018-11-22T03:44:56.671" v="1482" actId="478"/>
          <ac:spMkLst>
            <pc:docMk/>
            <pc:sldMk cId="0" sldId="333"/>
            <ac:spMk id="78850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3:45:23.037" v="1496" actId="1076"/>
        <pc:sldMkLst>
          <pc:docMk/>
          <pc:sldMk cId="0" sldId="334"/>
        </pc:sldMkLst>
        <pc:spChg chg="add">
          <ac:chgData name="Ahmad Fariz Ali" userId="2ff2b29acfbf9cc8" providerId="LiveId" clId="{677449E7-0FAF-8E46-AEAB-EB48AF8E0F2B}" dt="2018-11-22T03:45:16.374" v="1495"/>
          <ac:spMkLst>
            <pc:docMk/>
            <pc:sldMk cId="0" sldId="334"/>
            <ac:spMk id="4" creationId="{87C722E1-F30F-B944-BE71-CFFD50A0AFC3}"/>
          </ac:spMkLst>
        </pc:spChg>
        <pc:spChg chg="del">
          <ac:chgData name="Ahmad Fariz Ali" userId="2ff2b29acfbf9cc8" providerId="LiveId" clId="{677449E7-0FAF-8E46-AEAB-EB48AF8E0F2B}" dt="2018-11-22T03:45:14.883" v="1494" actId="478"/>
          <ac:spMkLst>
            <pc:docMk/>
            <pc:sldMk cId="0" sldId="334"/>
            <ac:spMk id="79875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45:23.037" v="1496" actId="1076"/>
          <ac:picMkLst>
            <pc:docMk/>
            <pc:sldMk cId="0" sldId="334"/>
            <ac:picMk id="79874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2T03:47:00.295" v="1509" actId="1076"/>
        <pc:sldMkLst>
          <pc:docMk/>
          <pc:sldMk cId="0" sldId="335"/>
        </pc:sldMkLst>
        <pc:spChg chg="mod">
          <ac:chgData name="Ahmad Fariz Ali" userId="2ff2b29acfbf9cc8" providerId="LiveId" clId="{677449E7-0FAF-8E46-AEAB-EB48AF8E0F2B}" dt="2018-11-22T03:46:39.643" v="1500" actId="1076"/>
          <ac:spMkLst>
            <pc:docMk/>
            <pc:sldMk cId="0" sldId="335"/>
            <ac:spMk id="8089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47:00.295" v="1509" actId="1076"/>
          <ac:spMkLst>
            <pc:docMk/>
            <pc:sldMk cId="0" sldId="335"/>
            <ac:spMk id="80899" creationId="{00000000-0000-0000-0000-000000000000}"/>
          </ac:spMkLst>
        </pc:spChg>
      </pc:sldChg>
      <pc:sldChg chg="del">
        <pc:chgData name="Ahmad Fariz Ali" userId="2ff2b29acfbf9cc8" providerId="LiveId" clId="{677449E7-0FAF-8E46-AEAB-EB48AF8E0F2B}" dt="2018-11-22T03:47:45.619" v="1510" actId="2696"/>
        <pc:sldMkLst>
          <pc:docMk/>
          <pc:sldMk cId="0" sldId="336"/>
        </pc:sldMkLst>
      </pc:sldChg>
      <pc:sldChg chg="add del">
        <pc:chgData name="Ahmad Fariz Ali" userId="2ff2b29acfbf9cc8" providerId="LiveId" clId="{677449E7-0FAF-8E46-AEAB-EB48AF8E0F2B}" dt="2018-11-22T03:48:11.356" v="1513" actId="2696"/>
        <pc:sldMkLst>
          <pc:docMk/>
          <pc:sldMk cId="0" sldId="337"/>
        </pc:sldMkLst>
      </pc:sldChg>
      <pc:sldChg chg="del">
        <pc:chgData name="Ahmad Fariz Ali" userId="2ff2b29acfbf9cc8" providerId="LiveId" clId="{677449E7-0FAF-8E46-AEAB-EB48AF8E0F2B}" dt="2018-11-25T13:40:53.729" v="1772" actId="2696"/>
        <pc:sldMkLst>
          <pc:docMk/>
          <pc:sldMk cId="0" sldId="338"/>
        </pc:sldMkLst>
      </pc:sldChg>
      <pc:sldChg chg="addSp delSp modSp">
        <pc:chgData name="Ahmad Fariz Ali" userId="2ff2b29acfbf9cc8" providerId="LiveId" clId="{677449E7-0FAF-8E46-AEAB-EB48AF8E0F2B}" dt="2018-11-26T04:26:09.967" v="2243" actId="20577"/>
        <pc:sldMkLst>
          <pc:docMk/>
          <pc:sldMk cId="0" sldId="339"/>
        </pc:sldMkLst>
        <pc:spChg chg="add mod">
          <ac:chgData name="Ahmad Fariz Ali" userId="2ff2b29acfbf9cc8" providerId="LiveId" clId="{677449E7-0FAF-8E46-AEAB-EB48AF8E0F2B}" dt="2018-11-26T04:26:09.967" v="2243" actId="20577"/>
          <ac:spMkLst>
            <pc:docMk/>
            <pc:sldMk cId="0" sldId="339"/>
            <ac:spMk id="4" creationId="{EC84A046-70C0-5E45-9CE4-146D05D45F1C}"/>
          </ac:spMkLst>
        </pc:spChg>
        <pc:spChg chg="mod">
          <ac:chgData name="Ahmad Fariz Ali" userId="2ff2b29acfbf9cc8" providerId="LiveId" clId="{677449E7-0FAF-8E46-AEAB-EB48AF8E0F2B}" dt="2018-11-25T13:38:56.972" v="1760" actId="1036"/>
          <ac:spMkLst>
            <pc:docMk/>
            <pc:sldMk cId="0" sldId="339"/>
            <ac:spMk id="84994" creationId="{00000000-0000-0000-0000-000000000000}"/>
          </ac:spMkLst>
        </pc:spChg>
        <pc:graphicFrameChg chg="del">
          <ac:chgData name="Ahmad Fariz Ali" userId="2ff2b29acfbf9cc8" providerId="LiveId" clId="{677449E7-0FAF-8E46-AEAB-EB48AF8E0F2B}" dt="2018-11-25T13:38:39.718" v="1745" actId="478"/>
          <ac:graphicFrameMkLst>
            <pc:docMk/>
            <pc:sldMk cId="0" sldId="339"/>
            <ac:graphicFrameMk id="5" creationId="{00000000-0000-0000-0000-000000000000}"/>
          </ac:graphicFrameMkLst>
        </pc:graphicFrame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440749451" sldId="342"/>
        </pc:sldMkLst>
      </pc:sldChg>
      <pc:sldChg chg="addSp delSp modSp add del">
        <pc:chgData name="Ahmad Fariz Ali" userId="2ff2b29acfbf9cc8" providerId="LiveId" clId="{677449E7-0FAF-8E46-AEAB-EB48AF8E0F2B}" dt="2018-11-18T16:39:07.082" v="211" actId="2696"/>
        <pc:sldMkLst>
          <pc:docMk/>
          <pc:sldMk cId="2496944371" sldId="342"/>
        </pc:sldMkLst>
        <pc:spChg chg="del">
          <ac:chgData name="Ahmad Fariz Ali" userId="2ff2b29acfbf9cc8" providerId="LiveId" clId="{677449E7-0FAF-8E46-AEAB-EB48AF8E0F2B}" dt="2018-11-18T16:21:45.545" v="150" actId="478"/>
          <ac:spMkLst>
            <pc:docMk/>
            <pc:sldMk cId="2496944371" sldId="342"/>
            <ac:spMk id="3" creationId="{37683C76-85E2-4646-9390-9899ADF967E4}"/>
          </ac:spMkLst>
        </pc:spChg>
        <pc:spChg chg="mod">
          <ac:chgData name="Ahmad Fariz Ali" userId="2ff2b29acfbf9cc8" providerId="LiveId" clId="{677449E7-0FAF-8E46-AEAB-EB48AF8E0F2B}" dt="2018-11-18T16:24:21.119" v="173" actId="20577"/>
          <ac:spMkLst>
            <pc:docMk/>
            <pc:sldMk cId="2496944371" sldId="342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8T16:25:01.623" v="190" actId="121"/>
          <ac:spMkLst>
            <pc:docMk/>
            <pc:sldMk cId="2496944371" sldId="342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24:09.248" v="168" actId="1076"/>
          <ac:picMkLst>
            <pc:docMk/>
            <pc:sldMk cId="2496944371" sldId="342"/>
            <ac:picMk id="4" creationId="{7E12193E-E580-2C47-94F7-EEDB98D72DB8}"/>
          </ac:picMkLst>
        </pc:picChg>
      </pc:sldChg>
      <pc:sldChg chg="addSp delSp modSp add del">
        <pc:chgData name="Ahmad Fariz Ali" userId="2ff2b29acfbf9cc8" providerId="LiveId" clId="{677449E7-0FAF-8E46-AEAB-EB48AF8E0F2B}" dt="2018-11-18T16:39:07.098" v="212" actId="2696"/>
        <pc:sldMkLst>
          <pc:docMk/>
          <pc:sldMk cId="587171251" sldId="343"/>
        </pc:sldMkLst>
        <pc:spChg chg="mod">
          <ac:chgData name="Ahmad Fariz Ali" userId="2ff2b29acfbf9cc8" providerId="LiveId" clId="{677449E7-0FAF-8E46-AEAB-EB48AF8E0F2B}" dt="2018-11-18T16:29:27.633" v="208" actId="20577"/>
          <ac:spMkLst>
            <pc:docMk/>
            <pc:sldMk cId="587171251" sldId="343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8T16:25:55.643" v="201" actId="20577"/>
          <ac:spMkLst>
            <pc:docMk/>
            <pc:sldMk cId="587171251" sldId="343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27:50.453" v="206" actId="1076"/>
          <ac:picMkLst>
            <pc:docMk/>
            <pc:sldMk cId="587171251" sldId="343"/>
            <ac:picMk id="3" creationId="{0653F2EE-1B29-7840-A5AE-1CBFE5783560}"/>
          </ac:picMkLst>
        </pc:picChg>
        <pc:picChg chg="del">
          <ac:chgData name="Ahmad Fariz Ali" userId="2ff2b29acfbf9cc8" providerId="LiveId" clId="{677449E7-0FAF-8E46-AEAB-EB48AF8E0F2B}" dt="2018-11-18T16:26:55.250" v="204" actId="478"/>
          <ac:picMkLst>
            <pc:docMk/>
            <pc:sldMk cId="587171251" sldId="343"/>
            <ac:picMk id="4" creationId="{7E12193E-E580-2C47-94F7-EEDB98D72DB8}"/>
          </ac:picMkLst>
        </pc:pic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1295704696" sldId="343"/>
        </pc:sldMkLst>
      </pc:sldChg>
      <pc:sldChg chg="addSp delSp modSp add">
        <pc:chgData name="Ahmad Fariz Ali" userId="2ff2b29acfbf9cc8" providerId="LiveId" clId="{677449E7-0FAF-8E46-AEAB-EB48AF8E0F2B}" dt="2018-11-19T05:30:33.030" v="368" actId="14100"/>
        <pc:sldMkLst>
          <pc:docMk/>
          <pc:sldMk cId="3798667007" sldId="344"/>
        </pc:sldMkLst>
        <pc:spChg chg="mod">
          <ac:chgData name="Ahmad Fariz Ali" userId="2ff2b29acfbf9cc8" providerId="LiveId" clId="{677449E7-0FAF-8E46-AEAB-EB48AF8E0F2B}" dt="2018-11-18T16:44:05.564" v="233" actId="14100"/>
          <ac:spMkLst>
            <pc:docMk/>
            <pc:sldMk cId="3798667007" sldId="344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9T05:30:33.030" v="368" actId="14100"/>
          <ac:spMkLst>
            <pc:docMk/>
            <pc:sldMk cId="3798667007" sldId="344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44:15.953" v="240" actId="1037"/>
          <ac:picMkLst>
            <pc:docMk/>
            <pc:sldMk cId="3798667007" sldId="344"/>
            <ac:picMk id="3" creationId="{82C7230D-0D95-E549-964C-1B28ADD25A19}"/>
          </ac:picMkLst>
        </pc:picChg>
        <pc:picChg chg="del">
          <ac:chgData name="Ahmad Fariz Ali" userId="2ff2b29acfbf9cc8" providerId="LiveId" clId="{677449E7-0FAF-8E46-AEAB-EB48AF8E0F2B}" dt="2018-11-18T16:41:00.688" v="218" actId="478"/>
          <ac:picMkLst>
            <pc:docMk/>
            <pc:sldMk cId="3798667007" sldId="344"/>
            <ac:picMk id="4" creationId="{7E12193E-E580-2C47-94F7-EEDB98D72DB8}"/>
          </ac:picMkLst>
        </pc:picChg>
      </pc:sldChg>
      <pc:sldChg chg="addSp delSp add">
        <pc:chgData name="Ahmad Fariz Ali" userId="2ff2b29acfbf9cc8" providerId="LiveId" clId="{677449E7-0FAF-8E46-AEAB-EB48AF8E0F2B}" dt="2018-11-25T13:30:29.127" v="1711"/>
        <pc:sldMkLst>
          <pc:docMk/>
          <pc:sldMk cId="689744681" sldId="576"/>
        </pc:sldMkLst>
        <pc:spChg chg="del">
          <ac:chgData name="Ahmad Fariz Ali" userId="2ff2b29acfbf9cc8" providerId="LiveId" clId="{677449E7-0FAF-8E46-AEAB-EB48AF8E0F2B}" dt="2018-11-18T16:46:01.890" v="242" actId="478"/>
          <ac:spMkLst>
            <pc:docMk/>
            <pc:sldMk cId="689744681" sldId="576"/>
            <ac:spMk id="6" creationId="{EF48DBC9-D875-D34F-A177-689389DD0FAE}"/>
          </ac:spMkLst>
        </pc:spChg>
        <pc:spChg chg="add">
          <ac:chgData name="Ahmad Fariz Ali" userId="2ff2b29acfbf9cc8" providerId="LiveId" clId="{677449E7-0FAF-8E46-AEAB-EB48AF8E0F2B}" dt="2018-11-25T13:30:29.127" v="1711"/>
          <ac:spMkLst>
            <pc:docMk/>
            <pc:sldMk cId="689744681" sldId="576"/>
            <ac:spMk id="7" creationId="{6E924172-2B8C-E544-9431-2CBEC69638CC}"/>
          </ac:spMkLst>
        </pc:spChg>
      </pc:sldChg>
      <pc:sldChg chg="modSp add del">
        <pc:chgData name="Ahmad Fariz Ali" userId="2ff2b29acfbf9cc8" providerId="LiveId" clId="{677449E7-0FAF-8E46-AEAB-EB48AF8E0F2B}" dt="2018-11-22T02:30:49.686" v="636" actId="2696"/>
        <pc:sldMkLst>
          <pc:docMk/>
          <pc:sldMk cId="3715827166" sldId="577"/>
        </pc:sldMkLst>
        <pc:spChg chg="mod">
          <ac:chgData name="Ahmad Fariz Ali" userId="2ff2b29acfbf9cc8" providerId="LiveId" clId="{677449E7-0FAF-8E46-AEAB-EB48AF8E0F2B}" dt="2018-11-22T02:30:29.293" v="635" actId="948"/>
          <ac:spMkLst>
            <pc:docMk/>
            <pc:sldMk cId="3715827166" sldId="577"/>
            <ac:spMk id="38916" creationId="{00000000-0000-0000-0000-000000000000}"/>
          </ac:spMkLst>
        </pc:spChg>
      </pc:sldChg>
      <pc:sldChg chg="addSp modSp add">
        <pc:chgData name="Ahmad Fariz Ali" userId="2ff2b29acfbf9cc8" providerId="LiveId" clId="{677449E7-0FAF-8E46-AEAB-EB48AF8E0F2B}" dt="2018-11-26T11:51:32.788" v="2427" actId="255"/>
        <pc:sldMkLst>
          <pc:docMk/>
          <pc:sldMk cId="3975595939" sldId="577"/>
        </pc:sldMkLst>
        <pc:spChg chg="add mod">
          <ac:chgData name="Ahmad Fariz Ali" userId="2ff2b29acfbf9cc8" providerId="LiveId" clId="{677449E7-0FAF-8E46-AEAB-EB48AF8E0F2B}" dt="2018-11-22T02:31:51.749" v="657" actId="1076"/>
          <ac:spMkLst>
            <pc:docMk/>
            <pc:sldMk cId="3975595939" sldId="577"/>
            <ac:spMk id="2" creationId="{92D032B1-02C2-2548-A180-C3C8FF88DB8C}"/>
          </ac:spMkLst>
        </pc:spChg>
        <pc:spChg chg="mod">
          <ac:chgData name="Ahmad Fariz Ali" userId="2ff2b29acfbf9cc8" providerId="LiveId" clId="{677449E7-0FAF-8E46-AEAB-EB48AF8E0F2B}" dt="2018-11-26T11:51:32.788" v="2427" actId="255"/>
          <ac:spMkLst>
            <pc:docMk/>
            <pc:sldMk cId="3975595939" sldId="577"/>
            <ac:spMk id="38916" creationId="{00000000-0000-0000-0000-000000000000}"/>
          </ac:spMkLst>
        </pc:spChg>
      </pc:sldChg>
      <pc:sldChg chg="modSp add">
        <pc:chgData name="Ahmad Fariz Ali" userId="2ff2b29acfbf9cc8" providerId="LiveId" clId="{677449E7-0FAF-8E46-AEAB-EB48AF8E0F2B}" dt="2018-11-22T07:12:45.578" v="1698" actId="20577"/>
        <pc:sldMkLst>
          <pc:docMk/>
          <pc:sldMk cId="2755965196" sldId="578"/>
        </pc:sldMkLst>
        <pc:spChg chg="mod">
          <ac:chgData name="Ahmad Fariz Ali" userId="2ff2b29acfbf9cc8" providerId="LiveId" clId="{677449E7-0FAF-8E46-AEAB-EB48AF8E0F2B}" dt="2018-11-22T03:03:50.820" v="1004" actId="20577"/>
          <ac:spMkLst>
            <pc:docMk/>
            <pc:sldMk cId="2755965196" sldId="578"/>
            <ac:spMk id="6" creationId="{49AABC70-F121-7E44-8CB7-150698613A6D}"/>
          </ac:spMkLst>
        </pc:spChg>
        <pc:spChg chg="mod">
          <ac:chgData name="Ahmad Fariz Ali" userId="2ff2b29acfbf9cc8" providerId="LiveId" clId="{677449E7-0FAF-8E46-AEAB-EB48AF8E0F2B}" dt="2018-11-22T07:12:45.578" v="1698" actId="20577"/>
          <ac:spMkLst>
            <pc:docMk/>
            <pc:sldMk cId="2755965196" sldId="578"/>
            <ac:spMk id="61443" creationId="{00000000-0000-0000-0000-000000000000}"/>
          </ac:spMkLst>
        </pc:spChg>
      </pc:sldChg>
      <pc:sldChg chg="delSp modSp add">
        <pc:chgData name="Ahmad Fariz Ali" userId="2ff2b29acfbf9cc8" providerId="LiveId" clId="{677449E7-0FAF-8E46-AEAB-EB48AF8E0F2B}" dt="2018-11-22T03:13:40.739" v="1192" actId="478"/>
        <pc:sldMkLst>
          <pc:docMk/>
          <pc:sldMk cId="3319956464" sldId="579"/>
        </pc:sldMkLst>
        <pc:spChg chg="mod">
          <ac:chgData name="Ahmad Fariz Ali" userId="2ff2b29acfbf9cc8" providerId="LiveId" clId="{677449E7-0FAF-8E46-AEAB-EB48AF8E0F2B}" dt="2018-11-22T03:13:34.494" v="1191" actId="207"/>
          <ac:spMkLst>
            <pc:docMk/>
            <pc:sldMk cId="3319956464" sldId="579"/>
            <ac:spMk id="53250" creationId="{82F9C018-8FDA-DF4E-A79A-195B3029C7B1}"/>
          </ac:spMkLst>
        </pc:spChg>
        <pc:spChg chg="del mod">
          <ac:chgData name="Ahmad Fariz Ali" userId="2ff2b29acfbf9cc8" providerId="LiveId" clId="{677449E7-0FAF-8E46-AEAB-EB48AF8E0F2B}" dt="2018-11-22T03:13:40.739" v="1192" actId="478"/>
          <ac:spMkLst>
            <pc:docMk/>
            <pc:sldMk cId="3319956464" sldId="579"/>
            <ac:spMk id="53251" creationId="{A858793F-1317-EF4D-A864-B0E4E2D3859E}"/>
          </ac:spMkLst>
        </pc:spChg>
      </pc:sldChg>
      <pc:sldChg chg="modSp add">
        <pc:chgData name="Ahmad Fariz Ali" userId="2ff2b29acfbf9cc8" providerId="LiveId" clId="{677449E7-0FAF-8E46-AEAB-EB48AF8E0F2B}" dt="2018-11-22T03:14:54.079" v="1210" actId="20577"/>
        <pc:sldMkLst>
          <pc:docMk/>
          <pc:sldMk cId="1023821957" sldId="580"/>
        </pc:sldMkLst>
        <pc:spChg chg="mod">
          <ac:chgData name="Ahmad Fariz Ali" userId="2ff2b29acfbf9cc8" providerId="LiveId" clId="{677449E7-0FAF-8E46-AEAB-EB48AF8E0F2B}" dt="2018-11-22T03:14:54.079" v="1210" actId="20577"/>
          <ac:spMkLst>
            <pc:docMk/>
            <pc:sldMk cId="1023821957" sldId="580"/>
            <ac:spMk id="53250" creationId="{82F9C018-8FDA-DF4E-A79A-195B3029C7B1}"/>
          </ac:spMkLst>
        </pc:spChg>
      </pc:sldChg>
      <pc:sldChg chg="modSp add">
        <pc:chgData name="Ahmad Fariz Ali" userId="2ff2b29acfbf9cc8" providerId="LiveId" clId="{677449E7-0FAF-8E46-AEAB-EB48AF8E0F2B}" dt="2018-11-22T03:15:40.141" v="1234" actId="20577"/>
        <pc:sldMkLst>
          <pc:docMk/>
          <pc:sldMk cId="3506254955" sldId="581"/>
        </pc:sldMkLst>
        <pc:spChg chg="mod">
          <ac:chgData name="Ahmad Fariz Ali" userId="2ff2b29acfbf9cc8" providerId="LiveId" clId="{677449E7-0FAF-8E46-AEAB-EB48AF8E0F2B}" dt="2018-11-22T03:15:40.141" v="1234" actId="20577"/>
          <ac:spMkLst>
            <pc:docMk/>
            <pc:sldMk cId="3506254955" sldId="581"/>
            <ac:spMk id="53250" creationId="{82F9C018-8FDA-DF4E-A79A-195B3029C7B1}"/>
          </ac:spMkLst>
        </pc:spChg>
      </pc:sldChg>
      <pc:sldChg chg="addSp delSp modSp add">
        <pc:chgData name="Ahmad Fariz Ali" userId="2ff2b29acfbf9cc8" providerId="LiveId" clId="{677449E7-0FAF-8E46-AEAB-EB48AF8E0F2B}" dt="2018-11-26T11:19:15.758" v="2412"/>
        <pc:sldMkLst>
          <pc:docMk/>
          <pc:sldMk cId="2436506228" sldId="582"/>
        </pc:sldMkLst>
        <pc:spChg chg="add del">
          <ac:chgData name="Ahmad Fariz Ali" userId="2ff2b29acfbf9cc8" providerId="LiveId" clId="{677449E7-0FAF-8E46-AEAB-EB48AF8E0F2B}" dt="2018-11-26T11:19:15.758" v="2412"/>
          <ac:spMkLst>
            <pc:docMk/>
            <pc:sldMk cId="2436506228" sldId="582"/>
            <ac:spMk id="3" creationId="{DE1AD30E-B235-8D41-B36C-F53442BAA4EE}"/>
          </ac:spMkLst>
        </pc:spChg>
        <pc:spChg chg="mod">
          <ac:chgData name="Ahmad Fariz Ali" userId="2ff2b29acfbf9cc8" providerId="LiveId" clId="{677449E7-0FAF-8E46-AEAB-EB48AF8E0F2B}" dt="2018-11-22T03:16:20.334" v="1252" actId="20577"/>
          <ac:spMkLst>
            <pc:docMk/>
            <pc:sldMk cId="2436506228" sldId="582"/>
            <ac:spMk id="53250" creationId="{82F9C018-8FDA-DF4E-A79A-195B3029C7B1}"/>
          </ac:spMkLst>
        </pc:spChg>
      </pc:sldChg>
      <pc:sldChg chg="modSp add modTransition">
        <pc:chgData name="Ahmad Fariz Ali" userId="2ff2b29acfbf9cc8" providerId="LiveId" clId="{677449E7-0FAF-8E46-AEAB-EB48AF8E0F2B}" dt="2018-11-25T13:31:19.440" v="1713"/>
        <pc:sldMkLst>
          <pc:docMk/>
          <pc:sldMk cId="3395402830" sldId="583"/>
        </pc:sldMkLst>
        <pc:spChg chg="mod">
          <ac:chgData name="Ahmad Fariz Ali" userId="2ff2b29acfbf9cc8" providerId="LiveId" clId="{677449E7-0FAF-8E46-AEAB-EB48AF8E0F2B}" dt="2018-11-22T07:12:56.938" v="1707" actId="12"/>
          <ac:spMkLst>
            <pc:docMk/>
            <pc:sldMk cId="3395402830" sldId="583"/>
            <ac:spMk id="61443" creationId="{00000000-0000-0000-0000-000000000000}"/>
          </ac:spMkLst>
        </pc:spChg>
      </pc:sldChg>
      <pc:sldChg chg="addSp modSp add">
        <pc:chgData name="Ahmad Fariz Ali" userId="2ff2b29acfbf9cc8" providerId="LiveId" clId="{677449E7-0FAF-8E46-AEAB-EB48AF8E0F2B}" dt="2018-11-26T04:26:04.429" v="2242" actId="20577"/>
        <pc:sldMkLst>
          <pc:docMk/>
          <pc:sldMk cId="2873493705" sldId="584"/>
        </pc:sldMkLst>
        <pc:spChg chg="add mod">
          <ac:chgData name="Ahmad Fariz Ali" userId="2ff2b29acfbf9cc8" providerId="LiveId" clId="{677449E7-0FAF-8E46-AEAB-EB48AF8E0F2B}" dt="2018-11-26T04:26:04.429" v="2242" actId="20577"/>
          <ac:spMkLst>
            <pc:docMk/>
            <pc:sldMk cId="2873493705" sldId="584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5T13:38:00.920" v="1742" actId="14100"/>
          <ac:spMkLst>
            <pc:docMk/>
            <pc:sldMk cId="2873493705" sldId="584"/>
            <ac:spMk id="84994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5T13:38:05.855" v="1743" actId="1076"/>
          <ac:graphicFrameMkLst>
            <pc:docMk/>
            <pc:sldMk cId="2873493705" sldId="584"/>
            <ac:graphicFrameMk id="5" creationId="{00000000-0000-0000-0000-000000000000}"/>
          </ac:graphicFrameMkLst>
        </pc:graphicFrameChg>
      </pc:sldChg>
      <pc:sldChg chg="modSp add">
        <pc:chgData name="Ahmad Fariz Ali" userId="2ff2b29acfbf9cc8" providerId="LiveId" clId="{677449E7-0FAF-8E46-AEAB-EB48AF8E0F2B}" dt="2018-11-26T04:26:26.941" v="2256" actId="20577"/>
        <pc:sldMkLst>
          <pc:docMk/>
          <pc:sldMk cId="2424699739" sldId="585"/>
        </pc:sldMkLst>
        <pc:spChg chg="mod">
          <ac:chgData name="Ahmad Fariz Ali" userId="2ff2b29acfbf9cc8" providerId="LiveId" clId="{677449E7-0FAF-8E46-AEAB-EB48AF8E0F2B}" dt="2018-11-25T14:33:31.729" v="1977" actId="20577"/>
          <ac:spMkLst>
            <pc:docMk/>
            <pc:sldMk cId="2424699739" sldId="585"/>
            <ac:spMk id="6" creationId="{49AABC70-F121-7E44-8CB7-150698613A6D}"/>
          </ac:spMkLst>
        </pc:spChg>
        <pc:spChg chg="mod">
          <ac:chgData name="Ahmad Fariz Ali" userId="2ff2b29acfbf9cc8" providerId="LiveId" clId="{677449E7-0FAF-8E46-AEAB-EB48AF8E0F2B}" dt="2018-11-26T04:26:26.941" v="2256" actId="20577"/>
          <ac:spMkLst>
            <pc:docMk/>
            <pc:sldMk cId="2424699739" sldId="585"/>
            <ac:spMk id="61443" creationId="{00000000-0000-0000-0000-000000000000}"/>
          </ac:spMkLst>
        </pc:spChg>
      </pc:sldChg>
      <pc:sldChg chg="addSp delSp modSp add">
        <pc:chgData name="Ahmad Fariz Ali" userId="2ff2b29acfbf9cc8" providerId="LiveId" clId="{677449E7-0FAF-8E46-AEAB-EB48AF8E0F2B}" dt="2018-11-25T14:23:10.885" v="1866" actId="14100"/>
        <pc:sldMkLst>
          <pc:docMk/>
          <pc:sldMk cId="928027538" sldId="586"/>
        </pc:sldMkLst>
        <pc:spChg chg="mod">
          <ac:chgData name="Ahmad Fariz Ali" userId="2ff2b29acfbf9cc8" providerId="LiveId" clId="{677449E7-0FAF-8E46-AEAB-EB48AF8E0F2B}" dt="2018-11-25T14:23:02.943" v="1864" actId="14100"/>
          <ac:spMkLst>
            <pc:docMk/>
            <pc:sldMk cId="928027538" sldId="586"/>
            <ac:spMk id="4" creationId="{7D2795C0-D556-A14E-ABE9-5E6DC525DAC3}"/>
          </ac:spMkLst>
        </pc:spChg>
        <pc:picChg chg="add mod">
          <ac:chgData name="Ahmad Fariz Ali" userId="2ff2b29acfbf9cc8" providerId="LiveId" clId="{677449E7-0FAF-8E46-AEAB-EB48AF8E0F2B}" dt="2018-11-25T14:23:10.885" v="1866" actId="14100"/>
          <ac:picMkLst>
            <pc:docMk/>
            <pc:sldMk cId="928027538" sldId="586"/>
            <ac:picMk id="3" creationId="{5900E7EB-07D1-B94B-87E0-76DAD187A629}"/>
          </ac:picMkLst>
        </pc:picChg>
        <pc:picChg chg="del">
          <ac:chgData name="Ahmad Fariz Ali" userId="2ff2b29acfbf9cc8" providerId="LiveId" clId="{677449E7-0FAF-8E46-AEAB-EB48AF8E0F2B}" dt="2018-11-25T14:19:28.066" v="1807" actId="478"/>
          <ac:picMkLst>
            <pc:docMk/>
            <pc:sldMk cId="928027538" sldId="586"/>
            <ac:picMk id="65538" creationId="{00000000-0000-0000-0000-000000000000}"/>
          </ac:picMkLst>
        </pc:picChg>
      </pc:sldChg>
      <pc:sldChg chg="addSp modSp add">
        <pc:chgData name="Ahmad Fariz Ali" userId="2ff2b29acfbf9cc8" providerId="LiveId" clId="{677449E7-0FAF-8E46-AEAB-EB48AF8E0F2B}" dt="2018-11-25T14:24:52.686" v="1876" actId="2085"/>
        <pc:sldMkLst>
          <pc:docMk/>
          <pc:sldMk cId="4045280875" sldId="587"/>
        </pc:sldMkLst>
        <pc:spChg chg="add mod">
          <ac:chgData name="Ahmad Fariz Ali" userId="2ff2b29acfbf9cc8" providerId="LiveId" clId="{677449E7-0FAF-8E46-AEAB-EB48AF8E0F2B}" dt="2018-11-25T14:24:52.686" v="1876" actId="2085"/>
          <ac:spMkLst>
            <pc:docMk/>
            <pc:sldMk cId="4045280875" sldId="587"/>
            <ac:spMk id="6" creationId="{C0D30FA2-3C9C-234E-B232-845693B80EDF}"/>
          </ac:spMkLst>
        </pc:spChg>
        <pc:picChg chg="add mod">
          <ac:chgData name="Ahmad Fariz Ali" userId="2ff2b29acfbf9cc8" providerId="LiveId" clId="{677449E7-0FAF-8E46-AEAB-EB48AF8E0F2B}" dt="2018-11-25T14:24:27.475" v="1873" actId="1037"/>
          <ac:picMkLst>
            <pc:docMk/>
            <pc:sldMk cId="4045280875" sldId="587"/>
            <ac:picMk id="5" creationId="{779579D2-8084-2A4A-A64F-7576131711D7}"/>
          </ac:picMkLst>
        </pc:picChg>
      </pc:sldChg>
      <pc:sldChg chg="addSp delSp modSp add">
        <pc:chgData name="Ahmad Fariz Ali" userId="2ff2b29acfbf9cc8" providerId="LiveId" clId="{677449E7-0FAF-8E46-AEAB-EB48AF8E0F2B}" dt="2018-11-26T04:54:05.540" v="2411" actId="20577"/>
        <pc:sldMkLst>
          <pc:docMk/>
          <pc:sldMk cId="1222329942" sldId="588"/>
        </pc:sldMkLst>
        <pc:spChg chg="mod">
          <ac:chgData name="Ahmad Fariz Ali" userId="2ff2b29acfbf9cc8" providerId="LiveId" clId="{677449E7-0FAF-8E46-AEAB-EB48AF8E0F2B}" dt="2018-11-26T04:54:05.540" v="2411" actId="20577"/>
          <ac:spMkLst>
            <pc:docMk/>
            <pc:sldMk cId="1222329942" sldId="588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6T03:20:15.019" v="2195" actId="115"/>
          <ac:spMkLst>
            <pc:docMk/>
            <pc:sldMk cId="1222329942" sldId="588"/>
            <ac:spMk id="84994" creationId="{00000000-0000-0000-0000-000000000000}"/>
          </ac:spMkLst>
        </pc:spChg>
        <pc:graphicFrameChg chg="del">
          <ac:chgData name="Ahmad Fariz Ali" userId="2ff2b29acfbf9cc8" providerId="LiveId" clId="{677449E7-0FAF-8E46-AEAB-EB48AF8E0F2B}" dt="2018-11-25T14:32:17.670" v="1970" actId="478"/>
          <ac:graphicFrameMkLst>
            <pc:docMk/>
            <pc:sldMk cId="1222329942" sldId="588"/>
            <ac:graphicFrameMk id="5" creationId="{00000000-0000-0000-0000-000000000000}"/>
          </ac:graphicFrameMkLst>
        </pc:graphicFrameChg>
        <pc:picChg chg="add del mod">
          <ac:chgData name="Ahmad Fariz Ali" userId="2ff2b29acfbf9cc8" providerId="LiveId" clId="{677449E7-0FAF-8E46-AEAB-EB48AF8E0F2B}" dt="2018-11-25T14:41:13.269" v="2053" actId="478"/>
          <ac:picMkLst>
            <pc:docMk/>
            <pc:sldMk cId="1222329942" sldId="588"/>
            <ac:picMk id="6" creationId="{A2CC42BF-2DA7-D34E-AAB6-C9DCB5287525}"/>
          </ac:picMkLst>
        </pc:picChg>
      </pc:sldChg>
      <pc:sldChg chg="modSp add">
        <pc:chgData name="Ahmad Fariz Ali" userId="2ff2b29acfbf9cc8" providerId="LiveId" clId="{677449E7-0FAF-8E46-AEAB-EB48AF8E0F2B}" dt="2018-11-26T04:53:52.823" v="2410" actId="20577"/>
        <pc:sldMkLst>
          <pc:docMk/>
          <pc:sldMk cId="956634181" sldId="589"/>
        </pc:sldMkLst>
        <pc:spChg chg="mod">
          <ac:chgData name="Ahmad Fariz Ali" userId="2ff2b29acfbf9cc8" providerId="LiveId" clId="{677449E7-0FAF-8E46-AEAB-EB48AF8E0F2B}" dt="2018-11-26T04:53:52.823" v="2410" actId="20577"/>
          <ac:spMkLst>
            <pc:docMk/>
            <pc:sldMk cId="956634181" sldId="589"/>
            <ac:spMk id="4" creationId="{C836C5BD-FBCF-DA49-9E4C-D2213E1DC906}"/>
          </ac:spMkLst>
        </pc:spChg>
      </pc:sldChg>
      <pc:sldChg chg="modSp add del">
        <pc:chgData name="Ahmad Fariz Ali" userId="2ff2b29acfbf9cc8" providerId="LiveId" clId="{677449E7-0FAF-8E46-AEAB-EB48AF8E0F2B}" dt="2018-11-26T04:53:22.100" v="2408" actId="2696"/>
        <pc:sldMkLst>
          <pc:docMk/>
          <pc:sldMk cId="2584961151" sldId="589"/>
        </pc:sldMkLst>
        <pc:spChg chg="mod">
          <ac:chgData name="Ahmad Fariz Ali" userId="2ff2b29acfbf9cc8" providerId="LiveId" clId="{677449E7-0FAF-8E46-AEAB-EB48AF8E0F2B}" dt="2018-11-26T04:25:50.149" v="2241" actId="20577"/>
          <ac:spMkLst>
            <pc:docMk/>
            <pc:sldMk cId="2584961151" sldId="589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6T04:48:08.731" v="2400" actId="207"/>
          <ac:spMkLst>
            <pc:docMk/>
            <pc:sldMk cId="2584961151" sldId="589"/>
            <ac:spMk id="84994" creationId="{00000000-0000-0000-0000-000000000000}"/>
          </ac:spMkLst>
        </pc:spChg>
      </pc:sldChg>
      <pc:sldChg chg="modSp add del">
        <pc:chgData name="Ahmad Fariz Ali" userId="2ff2b29acfbf9cc8" providerId="LiveId" clId="{677449E7-0FAF-8E46-AEAB-EB48AF8E0F2B}" dt="2018-11-25T15:01:47.362" v="2154" actId="2696"/>
        <pc:sldMkLst>
          <pc:docMk/>
          <pc:sldMk cId="3261122263" sldId="589"/>
        </pc:sldMkLst>
        <pc:spChg chg="mod">
          <ac:chgData name="Ahmad Fariz Ali" userId="2ff2b29acfbf9cc8" providerId="LiveId" clId="{677449E7-0FAF-8E46-AEAB-EB48AF8E0F2B}" dt="2018-11-25T15:00:36.692" v="2153" actId="20577"/>
          <ac:spMkLst>
            <pc:docMk/>
            <pc:sldMk cId="3261122263" sldId="589"/>
            <ac:spMk id="849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58050-2703-49AA-B87E-4CA5B46838B7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8C24-8F69-4968-BF17-F64185F2B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6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2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ahmadfariz@utm.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b="1" dirty="0"/>
              <a:t>05: ARRAY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878"/>
            <a:ext cx="8229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94688" cy="1295400"/>
          </a:xfrm>
        </p:spPr>
        <p:txBody>
          <a:bodyPr/>
          <a:lstStyle/>
          <a:p>
            <a:r>
              <a:rPr lang="en-US"/>
              <a:t>The last element’s subscript is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-1</a:t>
            </a:r>
            <a:r>
              <a:rPr lang="en-US"/>
              <a:t> where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/>
              <a:t> is the number of elements in the array.</a:t>
            </a:r>
          </a:p>
        </p:txBody>
      </p:sp>
      <p:graphicFrame>
        <p:nvGraphicFramePr>
          <p:cNvPr id="858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64199"/>
              </p:ext>
            </p:extLst>
          </p:nvPr>
        </p:nvGraphicFramePr>
        <p:xfrm>
          <a:off x="1371600" y="32766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813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16761"/>
              </p:ext>
            </p:extLst>
          </p:nvPr>
        </p:nvGraphicFramePr>
        <p:xfrm>
          <a:off x="1371600" y="36576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1295400" y="2909887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subscripts: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r>
              <a:rPr lang="en-US" sz="2800" dirty="0"/>
              <a:t>Array elements can be used as regular variables:  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tests[0] = 79;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tests[0];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cin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&gt;&gt; tests[1];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tests[4] = tests[0] + tests[1];</a:t>
            </a:r>
          </a:p>
          <a:p>
            <a:r>
              <a:rPr lang="en-US" sz="2800" dirty="0"/>
              <a:t>Arrays must be accessed via individual elements: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tests; //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</a:rPr>
              <a:t>not legal</a:t>
            </a: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868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48400" y="59436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3200" dirty="0"/>
              <a:t>Accessing Array Elements - example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908050"/>
            <a:ext cx="7758112" cy="33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4343400"/>
            <a:ext cx="79248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Here are the contents of the </a:t>
            </a:r>
            <a:r>
              <a:rPr lang="en-US" sz="2000">
                <a:latin typeface="Courier New" pitchFamily="49" charset="0"/>
              </a:rPr>
              <a:t>hours</a:t>
            </a:r>
            <a:r>
              <a:rPr lang="en-US" sz="2000"/>
              <a:t> array, with the values entered by the user in the example output:</a:t>
            </a:r>
          </a:p>
        </p:txBody>
      </p:sp>
      <p:pic>
        <p:nvPicPr>
          <p:cNvPr id="13316" name="Picture 4" descr="0707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181600"/>
            <a:ext cx="618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3200"/>
              <a:t>Accessing Array Elements - example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793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7-1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304800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Type the code, compile and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7230D-0D95-E549-964C-1B28ADD2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02527"/>
            <a:ext cx="5403988" cy="60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70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/>
              <a:t>Accessing Array Contents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78788" cy="4114800"/>
          </a:xfrm>
        </p:spPr>
        <p:txBody>
          <a:bodyPr/>
          <a:lstStyle/>
          <a:p>
            <a:r>
              <a:rPr lang="en-US" dirty="0"/>
              <a:t>Can access element with a constant or literal subscript: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tests[3] &lt;&lt;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endl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;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dirty="0"/>
              <a:t>Can use integer expression as subscript: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= 5;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] &lt;&lt;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endl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;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a Loop </a:t>
            </a:r>
            <a:br>
              <a:rPr lang="en-US" b="1" dirty="0"/>
            </a:br>
            <a:r>
              <a:rPr lang="en-US" b="1" dirty="0"/>
              <a:t>to Step Through an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dirty="0"/>
              <a:t>Example – The following code defines an array,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numbers</a:t>
            </a:r>
            <a:r>
              <a:rPr lang="en-US" dirty="0"/>
              <a:t>, and assigns 99 to each element: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31180" y="3137210"/>
            <a:ext cx="853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const 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ARRAY_SIZE = 5;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numbers[ARRAY_SIZE];</a:t>
            </a:r>
            <a:b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</a:br>
            <a:endParaRPr lang="en-US" sz="22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for (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count = 0; count &lt; ARRAY_SIZE; count++)</a:t>
            </a:r>
          </a:p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    numbers[count] = 99;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en-US"/>
              <a:t>A Closer Look At the Loop</a:t>
            </a:r>
          </a:p>
        </p:txBody>
      </p:sp>
      <p:pic>
        <p:nvPicPr>
          <p:cNvPr id="16387" name="Picture 3" descr="0708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407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Initialization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8638" cy="4525963"/>
          </a:xfrm>
        </p:spPr>
        <p:txBody>
          <a:bodyPr/>
          <a:lstStyle/>
          <a:p>
            <a:r>
              <a:rPr lang="en-US"/>
              <a:t>Global array </a:t>
            </a:r>
            <a:r>
              <a:rPr lang="en-US">
                <a:sym typeface="Wingdings" pitchFamily="2" charset="2"/>
              </a:rPr>
              <a:t> all elements initialized to </a:t>
            </a:r>
            <a:r>
              <a:rPr lang="en-US">
                <a:latin typeface="Courier New" pitchFamily="49" charset="0"/>
                <a:sym typeface="Wingdings" pitchFamily="2" charset="2"/>
              </a:rPr>
              <a:t>0</a:t>
            </a:r>
            <a:r>
              <a:rPr lang="en-US">
                <a:sym typeface="Wingdings" pitchFamily="2" charset="2"/>
              </a:rPr>
              <a:t> by default</a:t>
            </a:r>
            <a:br>
              <a:rPr lang="en-US">
                <a:sym typeface="Wingdings" pitchFamily="2" charset="2"/>
              </a:rPr>
            </a:b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Local array  all elements </a:t>
            </a:r>
            <a:r>
              <a:rPr lang="en-US" i="1">
                <a:sym typeface="Wingdings" pitchFamily="2" charset="2"/>
              </a:rPr>
              <a:t>uninitialized</a:t>
            </a:r>
            <a:r>
              <a:rPr lang="en-US">
                <a:sym typeface="Wingdings" pitchFamily="2" charset="2"/>
              </a:rPr>
              <a:t> by default</a:t>
            </a:r>
            <a:endParaRPr lang="en-US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b="1" dirty="0"/>
              <a:t>No Bounds Checking in C++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114800"/>
          </a:xfrm>
        </p:spPr>
        <p:txBody>
          <a:bodyPr/>
          <a:lstStyle/>
          <a:p>
            <a:r>
              <a:rPr lang="en-US" dirty="0"/>
              <a:t>When you use a value as an array subscript, C++ does not check it to make sure it is a </a:t>
            </a:r>
            <a:r>
              <a:rPr lang="en-US" i="1" dirty="0"/>
              <a:t>valid</a:t>
            </a:r>
            <a:r>
              <a:rPr lang="en-US" dirty="0"/>
              <a:t> subscript.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other words, you can use subscripts that are beyond the bounds of the array.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Array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990600"/>
            <a:ext cx="5486400" cy="8255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Contents: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Array Declaration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Memory Layout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Terminology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400" dirty="0">
                <a:latin typeface="+mj-lt"/>
              </a:rPr>
              <a:t>Accessing Array Elements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 Initialization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Processing Array Contents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 Assignment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Arrays as Function Arguments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Two-Dimensional Arrays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Array of Strings</a:t>
            </a:r>
          </a:p>
        </p:txBody>
      </p:sp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r>
              <a:rPr lang="en-US"/>
              <a:t>The following code defines a three-element array, and then writes five values to it!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32582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715962"/>
          </a:xfrm>
        </p:spPr>
        <p:txBody>
          <a:bodyPr/>
          <a:lstStyle/>
          <a:p>
            <a:r>
              <a:rPr lang="en-US"/>
              <a:t>What the Code Does</a:t>
            </a:r>
          </a:p>
        </p:txBody>
      </p:sp>
      <p:pic>
        <p:nvPicPr>
          <p:cNvPr id="21507" name="Picture 3" descr="0709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914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dirty="0"/>
              <a:t>No Bounds Checking in C++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r>
              <a:rPr lang="en-US"/>
              <a:t>Be careful not to use invalid subscripts.</a:t>
            </a:r>
          </a:p>
          <a:p>
            <a:r>
              <a:rPr lang="en-US"/>
              <a:t>Doing so can corrupt other memory locations, crash program, or lock up computer, and cause elusive bugs.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b="1" dirty="0"/>
              <a:t>Array Initialization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/>
              <a:t>Arrays can be initialized with an </a:t>
            </a:r>
            <a:r>
              <a:rPr lang="en-US" u="sng"/>
              <a:t>initialization list</a:t>
            </a:r>
            <a:r>
              <a:rPr lang="en-US"/>
              <a:t>:</a:t>
            </a:r>
            <a:br>
              <a:rPr lang="en-US"/>
            </a:br>
            <a:br>
              <a:rPr lang="en-US" sz="1400"/>
            </a:b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const int SIZE = 5;</a:t>
            </a:r>
            <a:br>
              <a:rPr lang="en-US" sz="2600" b="1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int tests[SIZE] = {79,82,91,77,84};</a:t>
            </a:r>
            <a:br>
              <a:rPr lang="en-US" sz="2600">
                <a:latin typeface="Courier New" pitchFamily="49" charset="0"/>
              </a:rPr>
            </a:br>
            <a:endParaRPr lang="en-US" sz="1600"/>
          </a:p>
          <a:p>
            <a:r>
              <a:rPr lang="en-US"/>
              <a:t>The values are stored in the array in the order in which they appear in the list.</a:t>
            </a:r>
          </a:p>
          <a:p>
            <a:r>
              <a:rPr lang="en-US"/>
              <a:t>The initialization list </a:t>
            </a:r>
            <a:r>
              <a:rPr lang="en-US">
                <a:solidFill>
                  <a:srgbClr val="FF0000"/>
                </a:solidFill>
              </a:rPr>
              <a:t>cannot exceed</a:t>
            </a:r>
            <a:r>
              <a:rPr lang="en-US"/>
              <a:t> the array size.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393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429000"/>
            <a:ext cx="48085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 Initialization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Valid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int tests[3] = { 3, 5, 11 };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en-US">
                <a:solidFill>
                  <a:srgbClr val="FF0000"/>
                </a:solidFill>
              </a:rPr>
              <a:t>Invalid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int tests[3];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	tests = { 3, 5, 11 };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467600" cy="457200"/>
          </a:xfrm>
        </p:spPr>
        <p:txBody>
          <a:bodyPr/>
          <a:lstStyle/>
          <a:p>
            <a:r>
              <a:rPr lang="en-US" b="1" dirty="0"/>
              <a:t>Partial Array Initialization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924800" cy="1524000"/>
          </a:xfrm>
        </p:spPr>
        <p:txBody>
          <a:bodyPr/>
          <a:lstStyle/>
          <a:p>
            <a:r>
              <a:rPr lang="en-US"/>
              <a:t>If array is initialized with fewer initial values than the size declarator, the remaining elements will be set to </a:t>
            </a:r>
            <a:r>
              <a:rPr lang="en-US">
                <a:latin typeface="Courier New" pitchFamily="49" charset="0"/>
              </a:rPr>
              <a:t>0:</a:t>
            </a:r>
          </a:p>
          <a:p>
            <a:pPr lvl="1">
              <a:buFontTx/>
              <a:buNone/>
            </a:pPr>
            <a:br>
              <a:rPr lang="en-US">
                <a:latin typeface="Courier New" pitchFamily="49" charset="0"/>
                <a:ea typeface="ＭＳ Ｐゴシック" pitchFamily="34" charset="-128"/>
              </a:rPr>
            </a:br>
            <a:br>
              <a:rPr lang="en-US">
                <a:latin typeface="Courier New" pitchFamily="49" charset="0"/>
                <a:ea typeface="ＭＳ Ｐゴシック" pitchFamily="34" charset="-128"/>
              </a:rPr>
            </a:br>
            <a:endParaRPr lang="en-US">
              <a:latin typeface="Courier New" pitchFamily="49" charset="0"/>
              <a:ea typeface="ＭＳ Ｐゴシック" pitchFamily="34" charset="-128"/>
            </a:endParaRPr>
          </a:p>
        </p:txBody>
      </p:sp>
      <p:pic>
        <p:nvPicPr>
          <p:cNvPr id="26628" name="Picture 4" descr="0711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7162800" cy="182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7229" y="76200"/>
            <a:ext cx="8229600" cy="563562"/>
          </a:xfrm>
        </p:spPr>
        <p:txBody>
          <a:bodyPr/>
          <a:lstStyle/>
          <a:p>
            <a:r>
              <a:rPr lang="en-US" b="1" dirty="0"/>
              <a:t>Implicit Array Sizing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/>
              <a:t>Can determine array size by the size of the initialization list: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 quizzes[]={12,17,15,11};</a:t>
            </a:r>
            <a:endParaRPr lang="en-US" b="1">
              <a:solidFill>
                <a:srgbClr val="0070C0"/>
              </a:solidFill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r>
              <a:rPr lang="en-US"/>
              <a:t>Must use either array size declarator or initialization list at array definition</a:t>
            </a:r>
          </a:p>
        </p:txBody>
      </p:sp>
      <p:graphicFrame>
        <p:nvGraphicFramePr>
          <p:cNvPr id="8847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35422"/>
              </p:ext>
            </p:extLst>
          </p:nvPr>
        </p:nvGraphicFramePr>
        <p:xfrm>
          <a:off x="1676400" y="3048000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391400" cy="533400"/>
          </a:xfrm>
        </p:spPr>
        <p:txBody>
          <a:bodyPr/>
          <a:lstStyle/>
          <a:p>
            <a:r>
              <a:rPr lang="en-US" b="1" dirty="0"/>
              <a:t>Initializing With a String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382000" cy="5105400"/>
          </a:xfrm>
        </p:spPr>
        <p:txBody>
          <a:bodyPr/>
          <a:lstStyle/>
          <a:p>
            <a:r>
              <a:rPr lang="en-US" dirty="0"/>
              <a:t>Character array can be initialized by enclosing string in " ":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const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SIZE = 6;</a:t>
            </a:r>
            <a:b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</a:b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char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fName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[SIZE] = "Henry";</a:t>
            </a:r>
          </a:p>
          <a:p>
            <a:r>
              <a:rPr lang="en-US" dirty="0"/>
              <a:t>Must leave room for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\0</a:t>
            </a:r>
            <a:r>
              <a:rPr lang="en-US" dirty="0"/>
              <a:t> at end of array</a:t>
            </a:r>
          </a:p>
          <a:p>
            <a:r>
              <a:rPr lang="en-US" dirty="0"/>
              <a:t>If initializing character-by-character, must add in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\0</a:t>
            </a:r>
            <a:r>
              <a:rPr lang="en-US" dirty="0"/>
              <a:t> explicitly: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char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fName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[SIZE] = 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{ 'H', 'e', 'n', 'r', 'y', '\0'};</a:t>
            </a:r>
            <a:endParaRPr lang="en-US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 ( Task # 1)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430887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#include &lt;iostream&gt;</a:t>
            </a:r>
          </a:p>
          <a:p>
            <a:r>
              <a:rPr lang="en-US">
                <a:latin typeface="Courier New" pitchFamily="49" charset="0"/>
              </a:rPr>
              <a:t>using namespace std;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int main()</a:t>
            </a:r>
          </a:p>
          <a:p>
            <a:r>
              <a:rPr lang="en-US">
                <a:latin typeface="Courier New" pitchFamily="49" charset="0"/>
              </a:rPr>
              <a:t>{  double a[3];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   a[2] = 55.55; </a:t>
            </a:r>
          </a:p>
          <a:p>
            <a:r>
              <a:rPr lang="en-US">
                <a:latin typeface="Courier New" pitchFamily="49" charset="0"/>
              </a:rPr>
              <a:t>   a[0] = 11.11; </a:t>
            </a:r>
          </a:p>
          <a:p>
            <a:r>
              <a:rPr lang="en-US">
                <a:latin typeface="Courier New" pitchFamily="49" charset="0"/>
              </a:rPr>
              <a:t>   a[1] = 33.33; </a:t>
            </a:r>
          </a:p>
          <a:p>
            <a:r>
              <a:rPr lang="en-US" sz="1200">
                <a:latin typeface="Courier New" pitchFamily="49" charset="0"/>
              </a:rPr>
              <a:t>   </a:t>
            </a:r>
          </a:p>
          <a:p>
            <a:r>
              <a:rPr lang="en-US">
                <a:latin typeface="Courier New" pitchFamily="49" charset="0"/>
              </a:rPr>
              <a:t>   cout &lt;&lt; "a[0] = " &lt;&lt; a[0] &lt;&lt; endl; </a:t>
            </a:r>
          </a:p>
          <a:p>
            <a:r>
              <a:rPr lang="en-US">
                <a:latin typeface="Courier New" pitchFamily="49" charset="0"/>
              </a:rPr>
              <a:t>   cout &lt;&lt; "a[1] = " &lt;&lt; a[1] &lt;&lt; endl;</a:t>
            </a:r>
          </a:p>
          <a:p>
            <a:r>
              <a:rPr lang="en-US">
                <a:latin typeface="Courier New" pitchFamily="49" charset="0"/>
              </a:rPr>
              <a:t>   cout &lt;&lt; "a[2] = " &lt;&lt; a[2] &lt;&lt; endl;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   return 0;</a:t>
            </a:r>
          </a:p>
          <a:p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83C76-85E2-4646-9390-9899ADF967E4}"/>
              </a:ext>
            </a:extLst>
          </p:cNvPr>
          <p:cNvSpPr txBox="1"/>
          <p:nvPr/>
        </p:nvSpPr>
        <p:spPr>
          <a:xfrm>
            <a:off x="609600" y="5715000"/>
            <a:ext cx="502150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ms-MY" sz="2400"/>
              <a:t>Type the above code, compile and run.</a:t>
            </a:r>
          </a:p>
        </p:txBody>
      </p:sp>
    </p:spTree>
    <p:extLst>
      <p:ext uri="{BB962C8B-B14F-4D97-AF65-F5344CB8AC3E}">
        <p14:creationId xmlns:p14="http://schemas.microsoft.com/office/powerpoint/2010/main" val="4854206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Array</a:t>
            </a:r>
            <a:r>
              <a:rPr lang="en-US" dirty="0"/>
              <a:t>: variable that can store a collection of data of the </a:t>
            </a:r>
            <a:r>
              <a:rPr lang="en-US" b="1" u="sng" dirty="0"/>
              <a:t>same</a:t>
            </a:r>
            <a:r>
              <a:rPr lang="en-US" dirty="0"/>
              <a:t> type</a:t>
            </a:r>
          </a:p>
          <a:p>
            <a:pPr lvl="1"/>
            <a:r>
              <a:rPr lang="en-US" dirty="0"/>
              <a:t>Examples: A list of names, A list of temperatures</a:t>
            </a:r>
          </a:p>
          <a:p>
            <a:r>
              <a:rPr lang="en-US" dirty="0"/>
              <a:t>Why do we need arrays?</a:t>
            </a:r>
          </a:p>
          <a:p>
            <a:pPr lvl="1"/>
            <a:r>
              <a:rPr lang="en-US" dirty="0"/>
              <a:t>Imagine keeping track of 5 test scores, or 100, or 1000 in memory </a:t>
            </a:r>
          </a:p>
          <a:p>
            <a:pPr lvl="2"/>
            <a:r>
              <a:rPr lang="en-US" dirty="0"/>
              <a:t>How would you name all the variables?</a:t>
            </a:r>
          </a:p>
          <a:p>
            <a:pPr lvl="2"/>
            <a:r>
              <a:rPr lang="en-US" dirty="0"/>
              <a:t>How would you process each of the variables?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( Task # 2)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9679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Modify the Program 5-1 so that each input is prompted and each output is labeled, like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2193E-E580-2C47-94F7-EEDB98D7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4673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94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( Task # 3)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9679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Modify the Program 5-1 so that each input is prompted in reverse and then prints them in the order that they are stored, like this: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F2EE-1B29-7840-A5AE-1CBFE578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533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46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6E924172-2B8C-E544-9431-2CBEC69638CC}"/>
              </a:ext>
            </a:extLst>
          </p:cNvPr>
          <p:cNvSpPr/>
          <p:nvPr/>
        </p:nvSpPr>
        <p:spPr>
          <a:xfrm>
            <a:off x="533400" y="457200"/>
            <a:ext cx="1219200" cy="11430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68974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Processing Array Contents</a:t>
            </a:r>
          </a:p>
        </p:txBody>
      </p:sp>
    </p:spTree>
    <p:extLst>
      <p:ext uri="{BB962C8B-B14F-4D97-AF65-F5344CB8AC3E}">
        <p14:creationId xmlns:p14="http://schemas.microsoft.com/office/powerpoint/2010/main" val="331995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Processing Array Contents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Array elements can be treated as ordinary variables of the same type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When using </a:t>
            </a:r>
            <a:r>
              <a:rPr lang="en-US">
                <a:latin typeface="Courier New" pitchFamily="49" charset="0"/>
              </a:rPr>
              <a:t>++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--</a:t>
            </a:r>
            <a:r>
              <a:rPr lang="en-US"/>
              <a:t> operators, don’t confuse the element with the subscript: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tests[i]++; // add 1 to tests[i]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tests[i++]; // increment i, no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			</a:t>
            </a:r>
            <a:r>
              <a:rPr lang="en-US">
                <a:ea typeface="ＭＳ Ｐゴシック" pitchFamily="34" charset="-128"/>
              </a:rPr>
              <a:t>     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// effect on tests</a:t>
            </a:r>
            <a:r>
              <a:rPr lang="en-US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Assignment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926388" cy="411638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To copy one array to another,</a:t>
            </a:r>
          </a:p>
          <a:p>
            <a:r>
              <a:rPr lang="en-US" dirty="0"/>
              <a:t>Don’t try to assign one array to the other: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newTests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tests;  // Won't work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dirty="0"/>
              <a:t>Instead, assign element-by-element: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for 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 ARRAY_SIZE;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 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newTests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 = tests[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Printing the Contents of an Array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153400" cy="4343400"/>
          </a:xfrm>
        </p:spPr>
        <p:txBody>
          <a:bodyPr/>
          <a:lstStyle/>
          <a:p>
            <a:r>
              <a:rPr lang="en-US"/>
              <a:t>You can display the contents of a </a:t>
            </a:r>
            <a:r>
              <a:rPr lang="en-US" i="1"/>
              <a:t>character</a:t>
            </a:r>
            <a:r>
              <a:rPr lang="en-US"/>
              <a:t> array by sending its name to cout:</a:t>
            </a:r>
            <a:br>
              <a:rPr lang="en-US"/>
            </a:br>
            <a:br>
              <a:rPr lang="en-US"/>
            </a:br>
            <a:r>
              <a:rPr lang="en-US"/>
              <a:t> </a:t>
            </a:r>
            <a:r>
              <a:rPr lang="en-US">
                <a:latin typeface="Courier New" pitchFamily="49" charset="0"/>
              </a:rPr>
              <a:t>char fName[] = "Henry";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cout &lt;&lt; fName &lt;&lt; endl;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>
              <a:latin typeface="Courier New" pitchFamily="49" charset="0"/>
              <a:ea typeface="ＭＳ Ｐゴシック" pitchFamily="34" charset="-128"/>
            </a:endParaRP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ea typeface="ＭＳ Ｐゴシック" pitchFamily="34" charset="-128"/>
              </a:rPr>
              <a:t>But, this ONLY works with character arrays!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Printing the Contents of an Array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926388" cy="4114800"/>
          </a:xfrm>
        </p:spPr>
        <p:txBody>
          <a:bodyPr/>
          <a:lstStyle/>
          <a:p>
            <a:r>
              <a:rPr lang="en-US"/>
              <a:t>For other types of arrays, you must print element-by-element:</a:t>
            </a:r>
            <a:br>
              <a:rPr lang="en-US"/>
            </a:br>
            <a:endParaRPr lang="en-US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	  cout &lt;&lt; tests[i] &lt;&lt; endl;</a:t>
            </a: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Summing and Averaging Array Elements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763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a simple loop to add together array elements: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double average, sum = 0;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for(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 SIZE;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++)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	sum += tests[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dirty="0"/>
              <a:t>Once summed, can compute average: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average = sum / SIZE;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Finding the Highest Value in an Array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2000" y="900000"/>
            <a:ext cx="8229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count;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highest;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highest = numbers[0];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for (count = 1; count &lt; SIZE; count++)</a:t>
            </a:r>
          </a:p>
          <a:p>
            <a:r>
              <a:rPr lang="en-US" sz="2400" dirty="0">
                <a:latin typeface="Courier New" pitchFamily="49" charset="0"/>
              </a:rPr>
              <a:t>{</a:t>
            </a:r>
          </a:p>
          <a:p>
            <a:r>
              <a:rPr lang="en-US" sz="2400" dirty="0">
                <a:latin typeface="Courier New" pitchFamily="49" charset="0"/>
              </a:rPr>
              <a:t>   if (numbers[count] &gt; highest)</a:t>
            </a:r>
          </a:p>
          <a:p>
            <a:r>
              <a:rPr lang="en-US" sz="2400" dirty="0">
                <a:latin typeface="Courier New" pitchFamily="49" charset="0"/>
              </a:rPr>
              <a:t>      highest = numbers[count];</a:t>
            </a:r>
          </a:p>
          <a:p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this code is finished, the </a:t>
            </a:r>
            <a:r>
              <a:rPr lang="en-US" sz="2400">
                <a:latin typeface="Courier New" pitchFamily="49" charset="0"/>
              </a:rPr>
              <a:t>highest</a:t>
            </a:r>
            <a:r>
              <a:rPr lang="en-US" sz="2400"/>
              <a:t> variable will contain the highest value in the </a:t>
            </a:r>
            <a:r>
              <a:rPr lang="en-US" sz="2400">
                <a:latin typeface="Courier New" pitchFamily="49" charset="0"/>
              </a:rPr>
              <a:t>numbers</a:t>
            </a:r>
            <a:r>
              <a:rPr lang="en-US" sz="2400"/>
              <a:t> array.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Declaring an Array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array, named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dirty="0"/>
              <a:t>, containing five variables of type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can be declared as 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</a:rPr>
              <a:t> tests[5];</a:t>
            </a:r>
          </a:p>
          <a:p>
            <a:r>
              <a:rPr lang="en-US" dirty="0"/>
              <a:t>The value in brackets is called</a:t>
            </a:r>
          </a:p>
          <a:p>
            <a:pPr lvl="1"/>
            <a:r>
              <a:rPr lang="en-US" dirty="0"/>
              <a:t>A subscript</a:t>
            </a:r>
          </a:p>
          <a:p>
            <a:pPr lvl="1"/>
            <a:r>
              <a:rPr lang="en-US" dirty="0"/>
              <a:t>An index</a:t>
            </a:r>
          </a:p>
          <a:p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296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Finding the Lowest Value in an Array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32000" y="9000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count;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lowest;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lowest = numbers[0];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for (count = 1; count &lt; SIZE; count++)</a:t>
            </a:r>
          </a:p>
          <a:p>
            <a:r>
              <a:rPr lang="en-US" sz="2400" dirty="0">
                <a:latin typeface="Courier New" pitchFamily="49" charset="0"/>
              </a:rPr>
              <a:t>{</a:t>
            </a:r>
          </a:p>
          <a:p>
            <a:r>
              <a:rPr lang="en-US" sz="2400" dirty="0">
                <a:latin typeface="Courier New" pitchFamily="49" charset="0"/>
              </a:rPr>
              <a:t>   if (numbers[count] &lt; lowest)</a:t>
            </a:r>
          </a:p>
          <a:p>
            <a:r>
              <a:rPr lang="en-US" sz="2400" dirty="0">
                <a:latin typeface="Courier New" pitchFamily="49" charset="0"/>
              </a:rPr>
              <a:t>      lowest = numbers[count];</a:t>
            </a:r>
          </a:p>
          <a:p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458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this code is finished, the </a:t>
            </a:r>
            <a:r>
              <a:rPr lang="en-US" sz="2400">
                <a:latin typeface="Courier New" pitchFamily="49" charset="0"/>
              </a:rPr>
              <a:t>lowest</a:t>
            </a:r>
            <a:r>
              <a:rPr lang="en-US" sz="2400"/>
              <a:t> variable will contain the lowest value in the </a:t>
            </a:r>
            <a:r>
              <a:rPr lang="en-US" sz="2400">
                <a:latin typeface="Courier New" pitchFamily="49" charset="0"/>
              </a:rPr>
              <a:t>numbers</a:t>
            </a:r>
            <a:r>
              <a:rPr lang="en-US" sz="2400"/>
              <a:t> array.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Comparing</a:t>
            </a:r>
            <a:r>
              <a:rPr lang="en-US" sz="3600" dirty="0"/>
              <a:t> </a:t>
            </a:r>
            <a:r>
              <a:rPr lang="en-US" sz="3600" b="1" dirty="0"/>
              <a:t>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915987"/>
          </a:xfrm>
        </p:spPr>
        <p:txBody>
          <a:bodyPr/>
          <a:lstStyle/>
          <a:p>
            <a:r>
              <a:rPr lang="en-US" sz="2800" dirty="0"/>
              <a:t>To compare two arrays, you must compare element-by-element: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896399"/>
            <a:ext cx="8153400" cy="23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const int SIZE = 5;</a:t>
            </a:r>
          </a:p>
          <a:p>
            <a:pPr>
              <a:lnSpc>
                <a:spcPct val="114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firstArray[SIZE] = { 5, 10, 15, 20, 25 };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secondArray[SIZE] = { 5, 10, 15, 20, 25 };</a:t>
            </a:r>
          </a:p>
          <a:p>
            <a:pPr>
              <a:lnSpc>
                <a:spcPct val="114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bool arraysEqual = true; // Flag variable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count = 0;           // Loop counter variable</a:t>
            </a:r>
          </a:p>
          <a:p>
            <a:pPr>
              <a:lnSpc>
                <a:spcPct val="114000"/>
              </a:lnSpc>
            </a:pPr>
            <a:endParaRPr lang="en-US">
              <a:latin typeface="Courier New" pitchFamily="49" charset="0"/>
            </a:endParaRPr>
          </a:p>
        </p:txBody>
      </p:sp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92D032B1-02C2-2548-A180-C3C8FF88DB8C}"/>
              </a:ext>
            </a:extLst>
          </p:cNvPr>
          <p:cNvSpPr/>
          <p:nvPr/>
        </p:nvSpPr>
        <p:spPr>
          <a:xfrm>
            <a:off x="7010400" y="5257800"/>
            <a:ext cx="1905000" cy="762000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>
                <a:solidFill>
                  <a:schemeClr val="tx1"/>
                </a:solidFill>
              </a:rPr>
              <a:t>continues ...</a:t>
            </a:r>
          </a:p>
        </p:txBody>
      </p:sp>
    </p:spTree>
    <p:extLst>
      <p:ext uri="{BB962C8B-B14F-4D97-AF65-F5344CB8AC3E}">
        <p14:creationId xmlns:p14="http://schemas.microsoft.com/office/powerpoint/2010/main" val="39755959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Comparing</a:t>
            </a:r>
            <a:r>
              <a:rPr lang="en-US" sz="3600" dirty="0"/>
              <a:t> </a:t>
            </a:r>
            <a:r>
              <a:rPr lang="en-US" sz="3600" b="1" dirty="0"/>
              <a:t>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915987"/>
          </a:xfrm>
        </p:spPr>
        <p:txBody>
          <a:bodyPr/>
          <a:lstStyle/>
          <a:p>
            <a:r>
              <a:rPr lang="en-US" sz="2800" dirty="0"/>
              <a:t>To compare two arrays, you must compare element-by-element: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8153400" cy="355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// Compare the two arrays.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while (arraysEqual &amp;&amp; count &lt; SIZE)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{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if (firstArray[count] != secondArray[count])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   arraysEqual = false;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count++;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}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if (arraysEqual)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cout &lt;&lt; "The arrays are equal.\n";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else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cout &lt;&lt; "The arrays are not equal.\n";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Using Parallel Array</a:t>
            </a:r>
          </a:p>
        </p:txBody>
      </p:sp>
    </p:spTree>
    <p:extLst>
      <p:ext uri="{BB962C8B-B14F-4D97-AF65-F5344CB8AC3E}">
        <p14:creationId xmlns:p14="http://schemas.microsoft.com/office/powerpoint/2010/main" val="102382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Using Parallel Arrays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u="sng"/>
              <a:t>Parallel arrays</a:t>
            </a:r>
            <a:r>
              <a:rPr lang="en-US"/>
              <a:t>:                                                         </a:t>
            </a:r>
            <a:r>
              <a:rPr lang="en-US">
                <a:solidFill>
                  <a:schemeClr val="bg1"/>
                </a:solidFill>
              </a:rPr>
              <a:t>….</a:t>
            </a:r>
            <a:r>
              <a:rPr lang="en-US"/>
              <a:t>two or more arrays that contain related data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/>
              <a:t>A subscript is used to relate arrays:       </a:t>
            </a:r>
            <a:r>
              <a:rPr lang="en-US">
                <a:solidFill>
                  <a:schemeClr val="bg1"/>
                </a:solidFill>
              </a:rPr>
              <a:t>….</a:t>
            </a:r>
            <a:r>
              <a:rPr lang="en-US"/>
              <a:t>elements at same subscript are related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/>
              <a:t>Arrays may be of different types</a:t>
            </a:r>
            <a:endParaRPr lang="en-US" u="sng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/>
              <a:t>Parallel Array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868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const int SIZE = 5;   // Array size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>
                <a:latin typeface="Courier New" pitchFamily="49" charset="0"/>
              </a:rPr>
              <a:t>int id[SIZE];         // student 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double average[SIZE]; // course average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char grade[SIZE];     // course grade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for(int i = 0; i &lt; SIZE; i++)</a:t>
            </a:r>
            <a:br>
              <a:rPr lang="en-US" sz="2400">
                <a:latin typeface="Courier New" pitchFamily="49" charset="0"/>
              </a:rPr>
            </a:br>
            <a:r>
              <a:rPr lang="en-US" sz="240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cout &lt;&lt; "Student ID: " &lt;&lt; id[i]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     &lt;&lt; " average: " &lt;&lt; average[i]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	&lt;&lt; " grade: " &lt;&lt; grade[i]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>
                <a:latin typeface="Courier New" pitchFamily="49" charset="0"/>
              </a:rPr>
              <a:t>		&lt;&lt; endl;</a:t>
            </a:r>
            <a:br>
              <a:rPr lang="en-US" sz="2400">
                <a:latin typeface="Courier New" pitchFamily="49" charset="0"/>
              </a:rPr>
            </a:br>
            <a:r>
              <a:rPr lang="en-US" sz="2400">
                <a:latin typeface="Courier New" pitchFamily="49" charset="0"/>
              </a:rPr>
              <a:t>}</a:t>
            </a:r>
            <a:endParaRPr lang="en-US" sz="240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46750" y="64008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22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609600"/>
            <a:ext cx="716597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Program 7-12</a:t>
            </a:r>
            <a:r>
              <a:rPr lang="en-US" sz="2800" i="1">
                <a:solidFill>
                  <a:srgbClr val="3333CC"/>
                </a:solidFill>
              </a:rPr>
              <a:t>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0CBC5-23E2-BE41-A03D-67E26BC9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8175"/>
            <a:ext cx="5813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0714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59436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22256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</a:t>
            </a:r>
            <a:r>
              <a:rPr lang="en-US" sz="2400">
                <a:latin typeface="Courier New" pitchFamily="49" charset="0"/>
              </a:rPr>
              <a:t>hours</a:t>
            </a:r>
            <a:r>
              <a:rPr lang="en-US" sz="2400"/>
              <a:t> and </a:t>
            </a:r>
            <a:r>
              <a:rPr lang="en-US" sz="2400">
                <a:latin typeface="Courier New" pitchFamily="49" charset="0"/>
              </a:rPr>
              <a:t>payRate</a:t>
            </a:r>
            <a:r>
              <a:rPr lang="en-US" sz="2400"/>
              <a:t> arrays are related through their subscripts: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08A50-4C30-4546-BB0D-0FD1DC73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Array as Function Arguments</a:t>
            </a:r>
          </a:p>
        </p:txBody>
      </p:sp>
    </p:spTree>
    <p:extLst>
      <p:ext uri="{BB962C8B-B14F-4D97-AF65-F5344CB8AC3E}">
        <p14:creationId xmlns:p14="http://schemas.microsoft.com/office/powerpoint/2010/main" val="350625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 - Memory Layout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 tests[5];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allocates the following memory:</a:t>
            </a: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847876" name="Group 4"/>
          <p:cNvGraphicFramePr>
            <a:graphicFrameLocks noGrp="1"/>
          </p:cNvGraphicFramePr>
          <p:nvPr/>
        </p:nvGraphicFramePr>
        <p:xfrm>
          <a:off x="1524000" y="3886200"/>
          <a:ext cx="6096000" cy="51816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7890" name="Group 18"/>
          <p:cNvGraphicFramePr>
            <a:graphicFrameLocks noGrp="1"/>
          </p:cNvGraphicFramePr>
          <p:nvPr/>
        </p:nvGraphicFramePr>
        <p:xfrm>
          <a:off x="1524000" y="48768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first 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second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third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fourth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fifth element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44" name="Line 36"/>
          <p:cNvSpPr>
            <a:spLocks noChangeShapeType="1"/>
          </p:cNvSpPr>
          <p:nvPr/>
        </p:nvSpPr>
        <p:spPr bwMode="auto">
          <a:xfrm flipV="1">
            <a:off x="21336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7"/>
          <p:cNvSpPr>
            <a:spLocks noChangeShapeType="1"/>
          </p:cNvSpPr>
          <p:nvPr/>
        </p:nvSpPr>
        <p:spPr bwMode="auto">
          <a:xfrm flipH="1" flipV="1">
            <a:off x="33528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38"/>
          <p:cNvSpPr>
            <a:spLocks noChangeShapeType="1"/>
          </p:cNvSpPr>
          <p:nvPr/>
        </p:nvSpPr>
        <p:spPr bwMode="auto">
          <a:xfrm flipV="1">
            <a:off x="4572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9"/>
          <p:cNvSpPr>
            <a:spLocks noChangeShapeType="1"/>
          </p:cNvSpPr>
          <p:nvPr/>
        </p:nvSpPr>
        <p:spPr bwMode="auto">
          <a:xfrm flipV="1">
            <a:off x="579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40"/>
          <p:cNvSpPr>
            <a:spLocks noChangeShapeType="1"/>
          </p:cNvSpPr>
          <p:nvPr/>
        </p:nvSpPr>
        <p:spPr bwMode="auto">
          <a:xfrm flipV="1">
            <a:off x="7010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483400" cy="48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pass an array to a function, just use the array name: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(tests);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/>
              <a:t>To define a function that takes an array parameter, use empty </a:t>
            </a:r>
            <a:r>
              <a:rPr lang="en-US" dirty="0">
                <a:latin typeface="Courier New" pitchFamily="49" charset="0"/>
              </a:rPr>
              <a:t>[]</a:t>
            </a:r>
            <a:r>
              <a:rPr lang="en-US" dirty="0"/>
              <a:t> for array argument: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200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prototype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[]);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header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tests[])</a:t>
            </a:r>
            <a:endParaRPr lang="en-US" sz="24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10600" cy="5119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When passing an array to a function, it is common to pass array size so that function knows how many elements to process: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(tests, ARRAY_SIZE);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endParaRPr lang="en-US" sz="1300" dirty="0">
              <a:ea typeface="ＭＳ Ｐゴシック" pitchFamily="34" charset="-128"/>
            </a:endParaRPr>
          </a:p>
          <a:p>
            <a:pPr>
              <a:spcBef>
                <a:spcPts val="72"/>
              </a:spcBef>
              <a:spcAft>
                <a:spcPts val="600"/>
              </a:spcAft>
            </a:pPr>
            <a:r>
              <a:rPr lang="en-US" sz="2800" dirty="0"/>
              <a:t>Array size must also be reflected in prototype, header: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endParaRPr lang="en-US" sz="1300" dirty="0"/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prototype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[],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1300" dirty="0">
                <a:latin typeface="Courier New" pitchFamily="49" charset="0"/>
                <a:ea typeface="ＭＳ Ｐゴシック" pitchFamily="34" charset="-128"/>
              </a:rPr>
              <a:t> 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header 				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tests[],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size) 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			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54DB06-0DB4-9E44-A594-A17A840C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8350"/>
            <a:ext cx="8785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746750" y="59436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63157C-B3C6-B540-A028-EE0268246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 - Example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411288"/>
            <a:ext cx="8569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757535"/>
            <a:ext cx="71659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Program 7-14</a:t>
            </a:r>
            <a:r>
              <a:rPr lang="en-US" sz="2400" i="1">
                <a:solidFill>
                  <a:srgbClr val="3333CC"/>
                </a:solidFill>
              </a:rPr>
              <a:t> (Continued)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03CA24-2C63-0448-96BD-9F06271F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 - Example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Modifying Arrays in Functions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94688" cy="4572000"/>
          </a:xfrm>
        </p:spPr>
        <p:txBody>
          <a:bodyPr/>
          <a:lstStyle/>
          <a:p>
            <a:r>
              <a:rPr lang="en-US" dirty="0"/>
              <a:t>Array names in function’s parameters are like  reference variables; </a:t>
            </a:r>
          </a:p>
          <a:p>
            <a:pPr lvl="1"/>
            <a:r>
              <a:rPr lang="en-US" sz="3000" dirty="0"/>
              <a:t>changes made to array in a function are reflected in actual array in calling function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to exercise caution that array is not accidentally changed by a function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- 5.1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0824" y="685800"/>
            <a:ext cx="8664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The following program skeleton, when completed, will ask the user to enter 10 integers which are stored in an array.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The function 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avgArray</a:t>
            </a:r>
            <a:r>
              <a:rPr lang="en-US" sz="2400"/>
              <a:t> (which you must write/code), is to calculate and return the average of the numbers entered.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2492375"/>
            <a:ext cx="8294687" cy="3768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#include &lt;iostream&gt; </a:t>
            </a:r>
          </a:p>
          <a:p>
            <a:r>
              <a:rPr lang="en-US" sz="1600">
                <a:latin typeface="Courier New" pitchFamily="49" charset="0"/>
              </a:rPr>
              <a:t>//Write your function prototype here </a:t>
            </a:r>
          </a:p>
          <a:p>
            <a:r>
              <a:rPr lang="en-US" sz="1600">
                <a:latin typeface="Courier New" pitchFamily="49" charset="0"/>
              </a:rPr>
              <a:t>int main() { </a:t>
            </a:r>
          </a:p>
          <a:p>
            <a:r>
              <a:rPr lang="en-US" sz="1600">
                <a:latin typeface="Courier New" pitchFamily="49" charset="0"/>
              </a:rPr>
              <a:t>	const int SIZE = 10; </a:t>
            </a:r>
          </a:p>
          <a:p>
            <a:r>
              <a:rPr lang="en-US" sz="1600">
                <a:latin typeface="Courier New" pitchFamily="49" charset="0"/>
              </a:rPr>
              <a:t>	int userNums[SIZE]; </a:t>
            </a:r>
          </a:p>
          <a:p>
            <a:r>
              <a:rPr lang="en-US" sz="1600">
                <a:latin typeface="Courier New" pitchFamily="49" charset="0"/>
              </a:rPr>
              <a:t>	cout &lt;&lt; "Enter 10 numbers: "; </a:t>
            </a:r>
          </a:p>
          <a:p>
            <a:r>
              <a:rPr lang="en-US" sz="1600">
                <a:latin typeface="Courier New" pitchFamily="49" charset="0"/>
              </a:rPr>
              <a:t>	for (int count = 0; count &lt; SIZE; count++){ </a:t>
            </a:r>
          </a:p>
          <a:p>
            <a:r>
              <a:rPr lang="en-US" sz="1600">
                <a:latin typeface="Courier New" pitchFamily="49" charset="0"/>
              </a:rPr>
              <a:t>		cout &lt;&lt; "#" « (count + 1) &lt;&lt; " "; </a:t>
            </a:r>
          </a:p>
          <a:p>
            <a:r>
              <a:rPr lang="en-US" sz="1600">
                <a:latin typeface="Courier New" pitchFamily="49" charset="0"/>
              </a:rPr>
              <a:t>		cin &gt;&gt; userNums[count]; </a:t>
            </a:r>
          </a:p>
          <a:p>
            <a:r>
              <a:rPr lang="en-US" sz="1600">
                <a:latin typeface="Courier New" pitchFamily="49" charset="0"/>
              </a:rPr>
              <a:t>	} </a:t>
            </a:r>
          </a:p>
          <a:p>
            <a:r>
              <a:rPr lang="en-US" sz="1600">
                <a:latin typeface="Courier New" pitchFamily="49" charset="0"/>
              </a:rPr>
              <a:t>	cout &lt;&lt;  "The average of those numbers is "; </a:t>
            </a:r>
          </a:p>
          <a:p>
            <a:r>
              <a:rPr lang="en-US" sz="1600">
                <a:latin typeface="Courier New" pitchFamily="49" charset="0"/>
              </a:rPr>
              <a:t>	cout &lt;&lt; avgArray(userNUms, SIZE) &lt;&lt; endl; </a:t>
            </a:r>
          </a:p>
          <a:p>
            <a:r>
              <a:rPr lang="en-US" sz="1600">
                <a:latin typeface="Courier New" pitchFamily="49" charset="0"/>
              </a:rPr>
              <a:t>	return 0; </a:t>
            </a:r>
          </a:p>
          <a:p>
            <a:r>
              <a:rPr lang="en-US" sz="1600">
                <a:latin typeface="Courier New" pitchFamily="49" charset="0"/>
              </a:rPr>
              <a:t>} </a:t>
            </a:r>
          </a:p>
          <a:p>
            <a:r>
              <a:rPr lang="en-US" sz="1600">
                <a:latin typeface="Courier New" pitchFamily="49" charset="0"/>
              </a:rPr>
              <a:t>//Write the function avgArray here.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r>
              <a:rPr lang="en-US"/>
              <a:t>Write a program that has two overloaded functions that return the average of an array with the following headers:</a:t>
            </a:r>
          </a:p>
          <a:p>
            <a:pPr>
              <a:buFont typeface="Arial" charset="0"/>
              <a:buNone/>
            </a:pPr>
            <a:r>
              <a:rPr lang="en-US"/>
              <a:t>	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int average(int array[], int size)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double average(double array[], int size)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latin typeface="Arial" charset="0"/>
                <a:cs typeface="Arial" charset="0"/>
              </a:rPr>
              <a:t>Use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{1,2,3,4,5,6} </a:t>
            </a:r>
            <a:r>
              <a:rPr lang="en-US" sz="2400">
                <a:latin typeface="Arial" charset="0"/>
                <a:cs typeface="Arial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{6.0,4.4,1.9,2.9,3.4,3.5} </a:t>
            </a:r>
            <a:r>
              <a:rPr lang="en-US" sz="2400">
                <a:latin typeface="Arial" charset="0"/>
                <a:cs typeface="Arial" charset="0"/>
              </a:rPr>
              <a:t>to test the functions.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F57AD6-A390-8641-AA40-7753D30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sz="2800" dirty="0"/>
              <a:t>Write a program that has a function that returns the index of the smallest element in an array of integers. If there are more than one such elements, return the smallest index. </a:t>
            </a:r>
          </a:p>
          <a:p>
            <a:pPr algn="just"/>
            <a:r>
              <a:rPr lang="en-US" sz="2800" dirty="0"/>
              <a:t>Use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{5,2,4,5,10,100,2,22} </a:t>
            </a:r>
            <a:r>
              <a:rPr lang="en-US" sz="2800" dirty="0"/>
              <a:t>as array initial values to test the function.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Submit today exercise, 5.1, 5.2 and 5.3 via elearning.</a:t>
            </a:r>
          </a:p>
          <a:p>
            <a:pPr lvl="1" algn="just"/>
            <a:r>
              <a:rPr lang="en-US" dirty="0"/>
              <a:t>Upload all three *.cpp files without compression (or without using WinZip or WinRar)</a:t>
            </a:r>
          </a:p>
          <a:p>
            <a:pPr algn="just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 </a:t>
            </a:r>
          </a:p>
        </p:txBody>
      </p:sp>
    </p:spTree>
    <p:extLst>
      <p:ext uri="{BB962C8B-B14F-4D97-AF65-F5344CB8AC3E}">
        <p14:creationId xmlns:p14="http://schemas.microsoft.com/office/powerpoint/2010/main" val="2755965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OR submit via email (</a:t>
            </a:r>
            <a:r>
              <a:rPr lang="en-US" dirty="0">
                <a:solidFill>
                  <a:srgbClr val="FF0000"/>
                </a:solidFill>
              </a:rPr>
              <a:t>if elearning got problem)</a:t>
            </a:r>
            <a:r>
              <a:rPr lang="en-US" dirty="0"/>
              <a:t>:</a:t>
            </a:r>
          </a:p>
          <a:p>
            <a:pPr lvl="1" algn="just"/>
            <a:r>
              <a:rPr lang="en-US" dirty="0">
                <a:hlinkClick r:id="rId2"/>
              </a:rPr>
              <a:t>ahmadfariz@utm.my</a:t>
            </a:r>
            <a:endParaRPr lang="en-US" dirty="0"/>
          </a:p>
          <a:p>
            <a:pPr lvl="1" algn="just"/>
            <a:r>
              <a:rPr lang="en-US" dirty="0"/>
              <a:t>email subject header: “Lab Exercise 5.1, 5.2 &amp; 5.3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 </a:t>
            </a:r>
          </a:p>
        </p:txBody>
      </p:sp>
    </p:spTree>
    <p:extLst>
      <p:ext uri="{BB962C8B-B14F-4D97-AF65-F5344CB8AC3E}">
        <p14:creationId xmlns:p14="http://schemas.microsoft.com/office/powerpoint/2010/main" val="339540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b="1" dirty="0"/>
              <a:t>Array 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 the definition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</a:rPr>
              <a:t> tests[5];</a:t>
            </a:r>
            <a:endParaRPr lang="en-US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dirty="0"/>
              <a:t> is the data type of the array elements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tests</a:t>
            </a:r>
            <a:r>
              <a:rPr lang="en-US" dirty="0"/>
              <a:t> is the </a:t>
            </a:r>
            <a:r>
              <a:rPr lang="en-US" u="sng" dirty="0">
                <a:solidFill>
                  <a:srgbClr val="FF0000"/>
                </a:solidFill>
              </a:rPr>
              <a:t>name</a:t>
            </a:r>
            <a:r>
              <a:rPr lang="en-US" dirty="0"/>
              <a:t> of the array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dirty="0">
                <a:latin typeface="Courier New" pitchFamily="49" charset="0"/>
              </a:rPr>
              <a:t>,</a:t>
            </a:r>
            <a:r>
              <a:rPr lang="en-US" dirty="0"/>
              <a:t> in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[5]</a:t>
            </a:r>
            <a:r>
              <a:rPr lang="en-US" dirty="0">
                <a:latin typeface="Courier New" pitchFamily="49" charset="0"/>
              </a:rPr>
              <a:t>,</a:t>
            </a:r>
            <a:r>
              <a:rPr lang="en-US" dirty="0"/>
              <a:t> is the </a:t>
            </a:r>
            <a:r>
              <a:rPr lang="en-US" u="sng" dirty="0">
                <a:solidFill>
                  <a:srgbClr val="FF0000"/>
                </a:solidFill>
              </a:rPr>
              <a:t>size </a:t>
            </a:r>
            <a:r>
              <a:rPr lang="en-US" u="sng" dirty="0" err="1">
                <a:solidFill>
                  <a:srgbClr val="FF0000"/>
                </a:solidFill>
              </a:rPr>
              <a:t>declarator</a:t>
            </a:r>
            <a:r>
              <a:rPr lang="en-US" dirty="0"/>
              <a:t>.  It shows the number of elements in the array.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436506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62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772400" cy="51054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Can define one array for multiple sets of data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Like a </a:t>
            </a:r>
            <a:r>
              <a:rPr lang="en-US" u="sng" dirty="0"/>
              <a:t>table</a:t>
            </a:r>
            <a:r>
              <a:rPr lang="en-US" dirty="0"/>
              <a:t> in a spreadsheet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Use two size </a:t>
            </a:r>
            <a:r>
              <a:rPr lang="en-US" dirty="0" err="1"/>
              <a:t>declarators</a:t>
            </a:r>
            <a:r>
              <a:rPr lang="en-US" dirty="0"/>
              <a:t> in definition:</a:t>
            </a:r>
            <a:br>
              <a:rPr lang="en-US" dirty="0"/>
            </a:br>
            <a:endParaRPr lang="en-US" sz="1400" dirty="0"/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const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ROWS = 4, COLS = 3;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exams[ROWS][COLS];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sz="1400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First </a:t>
            </a:r>
            <a:r>
              <a:rPr lang="en-US" dirty="0" err="1"/>
              <a:t>declarator</a:t>
            </a:r>
            <a:r>
              <a:rPr lang="en-US" dirty="0"/>
              <a:t> is </a:t>
            </a:r>
            <a:r>
              <a:rPr lang="en-US" u="sng" dirty="0"/>
              <a:t>number of rows</a:t>
            </a:r>
            <a:r>
              <a:rPr lang="en-US" dirty="0"/>
              <a:t>;      second is </a:t>
            </a:r>
            <a:r>
              <a:rPr lang="en-US" u="sng" dirty="0"/>
              <a:t>number of columns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Representation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const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ROWS = 4, COLS = 3;</a:t>
            </a:r>
            <a:r>
              <a:rPr lang="en-US" sz="2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exams[ROWS][COLS];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u="sng" dirty="0"/>
              <a:t>two subscripts </a:t>
            </a:r>
            <a:r>
              <a:rPr lang="en-US" dirty="0"/>
              <a:t>to access element: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exams[2][2] = 86;</a:t>
            </a:r>
          </a:p>
        </p:txBody>
      </p:sp>
      <p:graphicFrame>
        <p:nvGraphicFramePr>
          <p:cNvPr id="92570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76730"/>
              </p:ext>
            </p:extLst>
          </p:nvPr>
        </p:nvGraphicFramePr>
        <p:xfrm>
          <a:off x="1676400" y="2362200"/>
          <a:ext cx="5715000" cy="179006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4191000" y="19050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columns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68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r</a:t>
            </a:r>
          </a:p>
          <a:p>
            <a:pPr>
              <a:lnSpc>
                <a:spcPct val="80000"/>
              </a:lnSpc>
            </a:pPr>
            <a:r>
              <a:rPr lang="en-US" sz="2000"/>
              <a:t>o</a:t>
            </a:r>
          </a:p>
          <a:p>
            <a:pPr>
              <a:lnSpc>
                <a:spcPct val="80000"/>
              </a:lnSpc>
            </a:pPr>
            <a:r>
              <a:rPr lang="en-US" sz="2000"/>
              <a:t>w</a:t>
            </a:r>
          </a:p>
          <a:p>
            <a:pPr>
              <a:lnSpc>
                <a:spcPct val="80000"/>
              </a:lnSpc>
            </a:pPr>
            <a:r>
              <a:rPr lang="en-US" sz="2000"/>
              <a:t>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Array Initialization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86800" cy="5257800"/>
          </a:xfrm>
        </p:spPr>
        <p:txBody>
          <a:bodyPr/>
          <a:lstStyle/>
          <a:p>
            <a:r>
              <a:rPr lang="en-US" dirty="0"/>
              <a:t>Two-dimensional arrays are initialized </a:t>
            </a:r>
            <a:r>
              <a:rPr lang="en-US" u="sng" dirty="0">
                <a:solidFill>
                  <a:srgbClr val="FF0000"/>
                </a:solidFill>
              </a:rPr>
              <a:t>row-by-row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dirty="0" err="1">
                <a:latin typeface="Courier New" pitchFamily="49" charset="0"/>
              </a:rPr>
              <a:t>const</a:t>
            </a:r>
            <a:r>
              <a:rPr lang="en-US" sz="2600" dirty="0">
                <a:latin typeface="Courier New" pitchFamily="49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int</a:t>
            </a:r>
            <a:r>
              <a:rPr lang="en-US" sz="2600" dirty="0">
                <a:latin typeface="Courier New" pitchFamily="49" charset="0"/>
              </a:rPr>
              <a:t> ROWS = 2, COLS = 2;</a:t>
            </a:r>
            <a:br>
              <a:rPr lang="en-US" sz="2600" dirty="0"/>
            </a:br>
            <a:r>
              <a:rPr lang="en-US" sz="2600" dirty="0" err="1">
                <a:latin typeface="Courier New" pitchFamily="49" charset="0"/>
              </a:rPr>
              <a:t>int</a:t>
            </a:r>
            <a:r>
              <a:rPr lang="en-US" sz="2600" dirty="0">
                <a:latin typeface="Courier New" pitchFamily="49" charset="0"/>
              </a:rPr>
              <a:t> exams[ROWS][COLS] = { {84, 78},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z="2600" dirty="0">
                <a:latin typeface="Courier New" pitchFamily="49" charset="0"/>
                <a:ea typeface="ＭＳ Ｐゴシック" pitchFamily="34" charset="-128"/>
              </a:rPr>
              <a:t>						     {92, 97} };</a:t>
            </a:r>
            <a:br>
              <a:rPr lang="en-US" sz="2600" dirty="0">
                <a:latin typeface="Courier New" pitchFamily="49" charset="0"/>
                <a:ea typeface="ＭＳ Ｐゴシック" pitchFamily="34" charset="-128"/>
              </a:rPr>
            </a:br>
            <a:br>
              <a:rPr lang="en-US" sz="2600" dirty="0">
                <a:latin typeface="Courier New" pitchFamily="49" charset="0"/>
                <a:ea typeface="ＭＳ Ｐゴシック" pitchFamily="34" charset="-128"/>
              </a:rPr>
            </a:br>
            <a:endParaRPr lang="en-US" sz="2600" dirty="0">
              <a:ea typeface="ＭＳ Ｐゴシック" pitchFamily="34" charset="-128"/>
            </a:endParaRP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/>
              <a:t>Can omit inner </a:t>
            </a:r>
            <a:r>
              <a:rPr lang="en-US" dirty="0">
                <a:latin typeface="Courier New" pitchFamily="49" charset="0"/>
              </a:rPr>
              <a:t>{ }</a:t>
            </a:r>
            <a:r>
              <a:rPr lang="en-US" dirty="0"/>
              <a:t>, OR some initial values in a row –  array elements without initial values will be set to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</a:rPr>
              <a:t>NULL</a:t>
            </a:r>
          </a:p>
        </p:txBody>
      </p:sp>
      <p:graphicFrame>
        <p:nvGraphicFramePr>
          <p:cNvPr id="9308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67492"/>
              </p:ext>
            </p:extLst>
          </p:nvPr>
        </p:nvGraphicFramePr>
        <p:xfrm>
          <a:off x="3733800" y="3200400"/>
          <a:ext cx="10668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0400C0-BFDC-3F48-BDBC-52C4E78C7682}"/>
              </a:ext>
            </a:extLst>
          </p:cNvPr>
          <p:cNvCxnSpPr/>
          <p:nvPr/>
        </p:nvCxnSpPr>
        <p:spPr>
          <a:xfrm flipH="1">
            <a:off x="4953000" y="3048000"/>
            <a:ext cx="990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ADA82A1-624D-FC42-8369-CBAD1BB67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132083724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43905785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0645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D0FA67E-0B47-7F43-A544-07C0EADD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415757825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Summing All the Elements in 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a Two-Dimensional Array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45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NUM_ROWS = 5; // Number of rows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NUM_COLS = 5; // Number of columns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total = 0;          // Accumulator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numbers[NUM_ROWS][NUM_COLS] = </a:t>
            </a:r>
          </a:p>
          <a:p>
            <a:r>
              <a:rPr lang="en-US" sz="2400" dirty="0">
                <a:latin typeface="Courier New" pitchFamily="49" charset="0"/>
              </a:rPr>
              <a:t>   {{2, 7, 9, 6, 4},</a:t>
            </a:r>
          </a:p>
          <a:p>
            <a:r>
              <a:rPr lang="en-US" sz="2400" dirty="0">
                <a:latin typeface="Courier New" pitchFamily="49" charset="0"/>
              </a:rPr>
              <a:t>    {6, 1, 8, 9, 4},</a:t>
            </a:r>
          </a:p>
          <a:p>
            <a:r>
              <a:rPr lang="en-US" sz="2400" dirty="0">
                <a:latin typeface="Courier New" pitchFamily="49" charset="0"/>
              </a:rPr>
              <a:t>    {4, 3, 7, 2, 9},</a:t>
            </a:r>
          </a:p>
          <a:p>
            <a:r>
              <a:rPr lang="en-US" sz="2400" dirty="0">
                <a:latin typeface="Courier New" pitchFamily="49" charset="0"/>
              </a:rPr>
              <a:t>    {9, 9, 0, 3, 1},</a:t>
            </a:r>
          </a:p>
          <a:p>
            <a:r>
              <a:rPr lang="en-US" sz="2400" dirty="0">
                <a:latin typeface="Courier New" pitchFamily="49" charset="0"/>
              </a:rPr>
              <a:t>    {6, 2, 7, 4, 1}};</a:t>
            </a:r>
          </a:p>
        </p:txBody>
      </p:sp>
    </p:spTree>
    <p:extLst>
      <p:ext uri="{BB962C8B-B14F-4D97-AF65-F5344CB8AC3E}">
        <p14:creationId xmlns:p14="http://schemas.microsoft.com/office/powerpoint/2010/main" val="278912017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urier New" pitchFamily="49" charset="0"/>
              </a:rPr>
              <a:t>// Sum the array elements.</a:t>
            </a:r>
          </a:p>
          <a:p>
            <a:r>
              <a:rPr lang="en-US" sz="2400">
                <a:latin typeface="Courier New" pitchFamily="49" charset="0"/>
              </a:rPr>
              <a:t>for (int row = 0; row &lt; NUM_ROWS; row++)</a:t>
            </a:r>
          </a:p>
          <a:p>
            <a:r>
              <a:rPr lang="en-US" sz="2400">
                <a:latin typeface="Courier New" pitchFamily="49" charset="0"/>
              </a:rPr>
              <a:t>{</a:t>
            </a:r>
          </a:p>
          <a:p>
            <a:r>
              <a:rPr lang="en-US" sz="2400">
                <a:latin typeface="Courier New" pitchFamily="49" charset="0"/>
              </a:rPr>
              <a:t>   for (int col = 0; col &lt; NUM_COLS; col++)</a:t>
            </a:r>
          </a:p>
          <a:p>
            <a:r>
              <a:rPr lang="en-US" sz="2400">
                <a:latin typeface="Courier New" pitchFamily="49" charset="0"/>
              </a:rPr>
              <a:t>      total += numbers[row][col];</a:t>
            </a:r>
          </a:p>
          <a:p>
            <a:r>
              <a:rPr lang="en-US" sz="2400">
                <a:latin typeface="Courier New" pitchFamily="49" charset="0"/>
              </a:rPr>
              <a:t>}</a:t>
            </a:r>
            <a:br>
              <a:rPr lang="en-US" sz="2400">
                <a:latin typeface="Courier New" pitchFamily="49" charset="0"/>
              </a:rPr>
            </a:br>
            <a:endParaRPr lang="en-US" sz="2400">
              <a:latin typeface="Courier New" pitchFamily="49" charset="0"/>
            </a:endParaRPr>
          </a:p>
          <a:p>
            <a:r>
              <a:rPr lang="en-US" sz="2400">
                <a:latin typeface="Courier New" pitchFamily="49" charset="0"/>
              </a:rPr>
              <a:t>// Display the sum.</a:t>
            </a:r>
          </a:p>
          <a:p>
            <a:r>
              <a:rPr lang="en-US" sz="2400">
                <a:latin typeface="Courier New" pitchFamily="49" charset="0"/>
              </a:rPr>
              <a:t>cout &lt;&lt; "The total is " &lt;&lt; total &lt;&lt; endl;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5EB794-3C89-6C40-A88D-AE6005A54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Summing All the Elements in 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2530461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Rows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NUM_STUDENTS = 3;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NUM_SCORES = 5;</a:t>
            </a:r>
          </a:p>
          <a:p>
            <a:r>
              <a:rPr lang="en-US" sz="2400" dirty="0">
                <a:latin typeface="Courier New" pitchFamily="49" charset="0"/>
              </a:rPr>
              <a:t>double total;   // Accumulator</a:t>
            </a:r>
          </a:p>
          <a:p>
            <a:r>
              <a:rPr lang="en-US" sz="2400" dirty="0">
                <a:latin typeface="Courier New" pitchFamily="49" charset="0"/>
              </a:rPr>
              <a:t>double average; // To hold average scores</a:t>
            </a:r>
          </a:p>
          <a:p>
            <a:r>
              <a:rPr lang="en-US" sz="2400" dirty="0">
                <a:latin typeface="Courier New" pitchFamily="49" charset="0"/>
              </a:rPr>
              <a:t>double scores[NUM_STUDENTS][NUM_SCORES] =</a:t>
            </a:r>
          </a:p>
          <a:p>
            <a:r>
              <a:rPr lang="en-US" sz="2400" dirty="0">
                <a:latin typeface="Courier New" pitchFamily="49" charset="0"/>
              </a:rPr>
              <a:t>     {{88, 97, 79, 86, 94},</a:t>
            </a:r>
          </a:p>
          <a:p>
            <a:r>
              <a:rPr lang="en-US" sz="2400" dirty="0">
                <a:latin typeface="Courier New" pitchFamily="49" charset="0"/>
              </a:rPr>
              <a:t>      {86, 91, 78, 79, 84},</a:t>
            </a:r>
          </a:p>
          <a:p>
            <a:r>
              <a:rPr lang="en-US" sz="2400" dirty="0">
                <a:latin typeface="Courier New" pitchFamily="49" charset="0"/>
              </a:rPr>
              <a:t>      {82, 73, 77, 82, 89}};</a:t>
            </a:r>
          </a:p>
        </p:txBody>
      </p:sp>
    </p:spTree>
    <p:extLst>
      <p:ext uri="{BB962C8B-B14F-4D97-AF65-F5344CB8AC3E}">
        <p14:creationId xmlns:p14="http://schemas.microsoft.com/office/powerpoint/2010/main" val="2009028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Array 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>
                <a:solidFill>
                  <a:srgbClr val="FF0000"/>
                </a:solidFill>
              </a:rPr>
              <a:t>size</a:t>
            </a:r>
            <a:r>
              <a:rPr lang="en-US" dirty="0"/>
              <a:t> of an array is: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the total number of bytes allocated for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(number of elements) * (number of bytes for each element)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 tests[5]</a:t>
            </a:r>
            <a:r>
              <a:rPr lang="en-US" b="1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is an array of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20 bytes</a:t>
            </a:r>
            <a:r>
              <a:rPr lang="en-US" dirty="0">
                <a:ea typeface="ＭＳ Ｐゴシック" pitchFamily="34" charset="-128"/>
              </a:rPr>
              <a:t>, assuming 4 bytes for an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long double measures[10] </a:t>
            </a:r>
            <a:r>
              <a:rPr lang="en-US" dirty="0">
                <a:ea typeface="ＭＳ Ｐゴシック" pitchFamily="34" charset="-128"/>
              </a:rPr>
              <a:t>is an array of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80 bytes</a:t>
            </a:r>
            <a:r>
              <a:rPr lang="en-US" dirty="0">
                <a:ea typeface="ＭＳ Ｐゴシック" pitchFamily="34" charset="-128"/>
              </a:rPr>
              <a:t>, assuming 8 bytes for a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long double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urier New" pitchFamily="49" charset="0"/>
              </a:rPr>
              <a:t>// Get each student's average score.</a:t>
            </a:r>
          </a:p>
          <a:p>
            <a:r>
              <a:rPr lang="en-US" sz="2200" dirty="0">
                <a:latin typeface="Courier New" pitchFamily="49" charset="0"/>
              </a:rPr>
              <a:t>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row = 0; row &lt; NUM_STUDENTS; row++)</a:t>
            </a:r>
          </a:p>
          <a:p>
            <a:r>
              <a:rPr lang="en-US" sz="2200" dirty="0">
                <a:latin typeface="Courier New" pitchFamily="49" charset="0"/>
              </a:rPr>
              <a:t>{</a:t>
            </a:r>
          </a:p>
          <a:p>
            <a:r>
              <a:rPr lang="en-US" sz="2200" dirty="0">
                <a:latin typeface="Courier New" pitchFamily="49" charset="0"/>
              </a:rPr>
              <a:t>   // Set the accumulator.</a:t>
            </a:r>
          </a:p>
          <a:p>
            <a:r>
              <a:rPr lang="en-US" sz="2200" dirty="0">
                <a:latin typeface="Courier New" pitchFamily="49" charset="0"/>
              </a:rPr>
              <a:t>   total = 0;</a:t>
            </a:r>
          </a:p>
          <a:p>
            <a:r>
              <a:rPr lang="en-US" sz="2200" dirty="0">
                <a:latin typeface="Courier New" pitchFamily="49" charset="0"/>
              </a:rPr>
              <a:t>   // Sum a row.</a:t>
            </a:r>
          </a:p>
          <a:p>
            <a:r>
              <a:rPr lang="en-US" sz="2200" dirty="0">
                <a:latin typeface="Courier New" pitchFamily="49" charset="0"/>
              </a:rPr>
              <a:t>   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= 0;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&lt; NUM_SCORES;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++)</a:t>
            </a:r>
          </a:p>
          <a:p>
            <a:r>
              <a:rPr lang="en-US" sz="2200" dirty="0">
                <a:latin typeface="Courier New" pitchFamily="49" charset="0"/>
              </a:rPr>
              <a:t>      total += scores[row][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];</a:t>
            </a:r>
          </a:p>
          <a:p>
            <a:r>
              <a:rPr lang="en-US" sz="2200" dirty="0">
                <a:latin typeface="Courier New" pitchFamily="49" charset="0"/>
              </a:rPr>
              <a:t>   // Get the average</a:t>
            </a:r>
          </a:p>
          <a:p>
            <a:r>
              <a:rPr lang="en-US" sz="2200" dirty="0">
                <a:latin typeface="Courier New" pitchFamily="49" charset="0"/>
              </a:rPr>
              <a:t>   average = total / NUM_SCORES;</a:t>
            </a:r>
          </a:p>
          <a:p>
            <a:r>
              <a:rPr lang="en-US" sz="2200" dirty="0">
                <a:latin typeface="Courier New" pitchFamily="49" charset="0"/>
              </a:rPr>
              <a:t>   // Display the average.</a:t>
            </a:r>
          </a:p>
          <a:p>
            <a:r>
              <a:rPr lang="en-US" sz="2200" dirty="0">
                <a:latin typeface="Courier New" pitchFamily="49" charset="0"/>
              </a:rPr>
              <a:t>   </a:t>
            </a:r>
            <a:r>
              <a:rPr lang="en-US" sz="2200" dirty="0" err="1">
                <a:latin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</a:rPr>
              <a:t> &lt;&lt; "Score average for student "</a:t>
            </a:r>
          </a:p>
          <a:p>
            <a:r>
              <a:rPr lang="en-US" sz="2200" dirty="0">
                <a:latin typeface="Courier New" pitchFamily="49" charset="0"/>
              </a:rPr>
              <a:t>        &lt;&lt; (row + 1) &lt;&lt; " is " &lt;&lt; average &lt;&lt;</a:t>
            </a:r>
            <a:r>
              <a:rPr lang="en-US" sz="2200" dirty="0" err="1">
                <a:latin typeface="Courier New" pitchFamily="49" charset="0"/>
              </a:rPr>
              <a:t>endl</a:t>
            </a:r>
            <a:r>
              <a:rPr lang="en-US" sz="2200" dirty="0">
                <a:latin typeface="Courier New" pitchFamily="49" charset="0"/>
              </a:rPr>
              <a:t>;</a:t>
            </a:r>
          </a:p>
          <a:p>
            <a:r>
              <a:rPr lang="en-US" sz="22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8B4D9A-10FE-044C-9823-1E17557DD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Rows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65313852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2016125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NUM_STUDENTS = 3;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NUM_SCORES = 5;</a:t>
            </a:r>
          </a:p>
          <a:p>
            <a:r>
              <a:rPr lang="en-US" sz="2400" dirty="0">
                <a:latin typeface="Courier New" pitchFamily="49" charset="0"/>
              </a:rPr>
              <a:t>double total;   // Accumulator</a:t>
            </a:r>
          </a:p>
          <a:p>
            <a:r>
              <a:rPr lang="en-US" sz="2400" dirty="0">
                <a:latin typeface="Courier New" pitchFamily="49" charset="0"/>
              </a:rPr>
              <a:t>double average; // To hold average scores</a:t>
            </a:r>
          </a:p>
          <a:p>
            <a:r>
              <a:rPr lang="en-US" sz="2400" dirty="0">
                <a:latin typeface="Courier New" pitchFamily="49" charset="0"/>
              </a:rPr>
              <a:t>double scores[NUM_STUDENTS][NUM_SCORES] =</a:t>
            </a:r>
          </a:p>
          <a:p>
            <a:r>
              <a:rPr lang="en-US" sz="2400" dirty="0">
                <a:latin typeface="Courier New" pitchFamily="49" charset="0"/>
              </a:rPr>
              <a:t>     {{88, 97, 79, 86, 94},</a:t>
            </a:r>
          </a:p>
          <a:p>
            <a:r>
              <a:rPr lang="en-US" sz="2400" dirty="0">
                <a:latin typeface="Courier New" pitchFamily="49" charset="0"/>
              </a:rPr>
              <a:t>      {86, 91, 78, 79, 84},</a:t>
            </a:r>
          </a:p>
          <a:p>
            <a:r>
              <a:rPr lang="en-US" sz="2400" dirty="0">
                <a:latin typeface="Courier New" pitchFamily="49" charset="0"/>
              </a:rPr>
              <a:t>      {82, 73, 77, 82, 89}};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57A2CA-7BB3-E84C-9361-74F1AEA86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Columns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172055176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urier New" pitchFamily="49" charset="0"/>
              </a:rPr>
              <a:t>// Get the class average for each score.</a:t>
            </a:r>
          </a:p>
          <a:p>
            <a:r>
              <a:rPr lang="en-US" sz="2200" dirty="0">
                <a:latin typeface="Courier New" pitchFamily="49" charset="0"/>
              </a:rPr>
              <a:t>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= 0;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&lt; NUM_SCORES;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++)</a:t>
            </a:r>
          </a:p>
          <a:p>
            <a:r>
              <a:rPr lang="en-US" sz="2200" dirty="0">
                <a:latin typeface="Courier New" pitchFamily="49" charset="0"/>
              </a:rPr>
              <a:t>{</a:t>
            </a:r>
          </a:p>
          <a:p>
            <a:r>
              <a:rPr lang="en-US" sz="2200" dirty="0">
                <a:latin typeface="Courier New" pitchFamily="49" charset="0"/>
              </a:rPr>
              <a:t>   // Reset the accumulator.</a:t>
            </a:r>
          </a:p>
          <a:p>
            <a:r>
              <a:rPr lang="en-US" sz="2200" dirty="0">
                <a:latin typeface="Courier New" pitchFamily="49" charset="0"/>
              </a:rPr>
              <a:t>   total = 0;</a:t>
            </a:r>
          </a:p>
          <a:p>
            <a:r>
              <a:rPr lang="en-US" sz="2200" dirty="0">
                <a:latin typeface="Courier New" pitchFamily="49" charset="0"/>
              </a:rPr>
              <a:t>   // Sum a column</a:t>
            </a:r>
          </a:p>
          <a:p>
            <a:r>
              <a:rPr lang="en-US" sz="2200" dirty="0">
                <a:latin typeface="Courier New" pitchFamily="49" charset="0"/>
              </a:rPr>
              <a:t>   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row = 0; row &lt; NUM_STUDENTS; row++)</a:t>
            </a:r>
          </a:p>
          <a:p>
            <a:r>
              <a:rPr lang="en-US" sz="2200" dirty="0">
                <a:latin typeface="Courier New" pitchFamily="49" charset="0"/>
              </a:rPr>
              <a:t>      total += scores[row][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];</a:t>
            </a:r>
          </a:p>
          <a:p>
            <a:r>
              <a:rPr lang="en-US" sz="2200" dirty="0">
                <a:latin typeface="Courier New" pitchFamily="49" charset="0"/>
              </a:rPr>
              <a:t>   // Get the average</a:t>
            </a:r>
          </a:p>
          <a:p>
            <a:r>
              <a:rPr lang="en-US" sz="2200" dirty="0">
                <a:latin typeface="Courier New" pitchFamily="49" charset="0"/>
              </a:rPr>
              <a:t>   average = total / NUM_STUDENTS;</a:t>
            </a:r>
          </a:p>
          <a:p>
            <a:r>
              <a:rPr lang="en-US" sz="2200" dirty="0">
                <a:latin typeface="Courier New" pitchFamily="49" charset="0"/>
              </a:rPr>
              <a:t>   // Display the class average.</a:t>
            </a:r>
          </a:p>
          <a:p>
            <a:r>
              <a:rPr lang="en-US" sz="2200" dirty="0">
                <a:latin typeface="Courier New" pitchFamily="49" charset="0"/>
              </a:rPr>
              <a:t>   </a:t>
            </a:r>
            <a:r>
              <a:rPr lang="en-US" sz="2200" dirty="0" err="1">
                <a:latin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</a:rPr>
              <a:t> &lt;&lt; "Class average for test " &lt;&lt; (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+ 1)</a:t>
            </a:r>
          </a:p>
          <a:p>
            <a:r>
              <a:rPr lang="en-US" sz="2200" dirty="0">
                <a:latin typeface="Courier New" pitchFamily="49" charset="0"/>
              </a:rPr>
              <a:t>        &lt;&lt; " is " &lt;&lt; average &lt;&lt; </a:t>
            </a:r>
            <a:r>
              <a:rPr lang="en-US" sz="2200" dirty="0" err="1">
                <a:latin typeface="Courier New" pitchFamily="49" charset="0"/>
              </a:rPr>
              <a:t>endl</a:t>
            </a:r>
            <a:r>
              <a:rPr lang="en-US" sz="2200" dirty="0">
                <a:latin typeface="Courier New" pitchFamily="49" charset="0"/>
              </a:rPr>
              <a:t>;</a:t>
            </a:r>
          </a:p>
          <a:p>
            <a:r>
              <a:rPr lang="en-US" sz="22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8849B0-7058-7042-9760-FC72B264E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Columns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38738146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modify the Program 7-18 so that it will display the total sales for the 3</a:t>
            </a:r>
            <a:r>
              <a:rPr lang="en-US" altLang="en-US" sz="2000" baseline="30000" dirty="0">
                <a:latin typeface="Trebuchet MS" panose="020B0603020202020204" pitchFamily="34" charset="0"/>
              </a:rPr>
              <a:t>rd</a:t>
            </a:r>
            <a:r>
              <a:rPr lang="en-US" altLang="en-US" sz="2000" dirty="0">
                <a:latin typeface="Trebuchet MS" panose="020B0603020202020204" pitchFamily="34" charset="0"/>
              </a:rPr>
              <a:t> quarter for all division</a:t>
            </a:r>
            <a:r>
              <a:rPr lang="en-US" sz="2000"/>
              <a:t>. Below is an example output: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program will calculate the total sales of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 the company's divisions.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the following sales information: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31569.45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29654.23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32982.54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39651.21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56321.02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54128.63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41235.85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54652.33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29654.35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28963.32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25353.55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32615.88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total sales for the 3rd quarter is: $99571.94</a:t>
            </a:r>
            <a:endParaRPr lang="en-US" sz="16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- 5.4</a:t>
            </a:r>
          </a:p>
        </p:txBody>
      </p:sp>
    </p:spTree>
    <p:extLst>
      <p:ext uri="{BB962C8B-B14F-4D97-AF65-F5344CB8AC3E}">
        <p14:creationId xmlns:p14="http://schemas.microsoft.com/office/powerpoint/2010/main" val="9566341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316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200" b="1" dirty="0"/>
              <a:t>Two-Dimensional Array as Parameter, Argument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458200" cy="5272200"/>
          </a:xfrm>
        </p:spPr>
        <p:txBody>
          <a:bodyPr/>
          <a:lstStyle/>
          <a:p>
            <a:r>
              <a:rPr lang="en-US" sz="2800" dirty="0"/>
              <a:t>Use </a:t>
            </a:r>
            <a:r>
              <a:rPr lang="en-US" sz="2800" u="sng" dirty="0"/>
              <a:t>array name</a:t>
            </a:r>
            <a:r>
              <a:rPr lang="en-US" sz="2800" dirty="0"/>
              <a:t> as argument in function call:</a:t>
            </a:r>
          </a:p>
          <a:p>
            <a:pPr lvl="1">
              <a:buFontTx/>
              <a:buNone/>
            </a:pPr>
            <a:r>
              <a:rPr lang="en-US" sz="1000" dirty="0">
                <a:latin typeface="Courier New" pitchFamily="49" charset="0"/>
                <a:ea typeface="ＭＳ Ｐゴシック" pitchFamily="34" charset="-128"/>
              </a:rPr>
              <a:t>	</a:t>
            </a:r>
          </a:p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  <a:ea typeface="ＭＳ Ｐゴシック" pitchFamily="34" charset="-128"/>
              </a:rPr>
              <a:t>getExams</a:t>
            </a: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(exams, 2);</a:t>
            </a:r>
          </a:p>
          <a:p>
            <a:pPr lvl="1">
              <a:buFontTx/>
              <a:buNone/>
            </a:pPr>
            <a:endParaRPr lang="en-US" sz="1000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800" dirty="0"/>
              <a:t>Use </a:t>
            </a:r>
            <a:r>
              <a:rPr lang="en-US" sz="2800" dirty="0">
                <a:solidFill>
                  <a:srgbClr val="FF0000"/>
                </a:solidFill>
              </a:rPr>
              <a:t>empty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</a:rPr>
              <a:t>[]</a:t>
            </a:r>
            <a:r>
              <a:rPr lang="en-US" sz="2800" dirty="0">
                <a:solidFill>
                  <a:srgbClr val="FF0000"/>
                </a:solidFill>
              </a:rPr>
              <a:t> for row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size </a:t>
            </a:r>
            <a:r>
              <a:rPr lang="en-US" sz="2800" dirty="0" err="1">
                <a:solidFill>
                  <a:srgbClr val="0070C0"/>
                </a:solidFill>
              </a:rPr>
              <a:t>declarator</a:t>
            </a:r>
            <a:r>
              <a:rPr lang="en-US" sz="2800" dirty="0">
                <a:solidFill>
                  <a:srgbClr val="0070C0"/>
                </a:solidFill>
              </a:rPr>
              <a:t> for column</a:t>
            </a:r>
            <a:r>
              <a:rPr lang="en-US" sz="2800" dirty="0"/>
              <a:t> in prototype, header:</a:t>
            </a:r>
          </a:p>
          <a:p>
            <a:pPr marL="311150" indent="0">
              <a:buNone/>
            </a:pPr>
            <a:br>
              <a:rPr lang="en-US" sz="1200" dirty="0"/>
            </a:br>
            <a:r>
              <a:rPr lang="en-US" sz="2800" dirty="0">
                <a:latin typeface="Courier New" pitchFamily="49" charset="0"/>
              </a:rPr>
              <a:t>const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COLS = 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// </a:t>
            </a:r>
            <a:r>
              <a:rPr lang="en-US" sz="2400" i="1" dirty="0">
                <a:latin typeface="Courier New" pitchFamily="49" charset="0"/>
              </a:rPr>
              <a:t>Prototype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</a:rPr>
              <a:t>getExams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 []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[COLS]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);</a:t>
            </a:r>
            <a:br>
              <a:rPr lang="en-US" sz="2800" dirty="0">
                <a:latin typeface="Courier New" pitchFamily="49" charset="0"/>
              </a:rPr>
            </a:b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// </a:t>
            </a:r>
            <a:r>
              <a:rPr lang="en-US" sz="2800" i="1" dirty="0">
                <a:latin typeface="Courier New" pitchFamily="49" charset="0"/>
              </a:rPr>
              <a:t>Header</a:t>
            </a:r>
            <a:br>
              <a:rPr lang="en-US" sz="28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</a:rPr>
              <a:t>getExams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 exams[]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[COLS]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rows)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80000" cy="685800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Example: Array in function call 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0E7EB-07D1-B94B-87E0-76DAD187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7924800" cy="5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753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80000" cy="685800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Example: Array in function call 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0E7EB-07D1-B94B-87E0-76DAD187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7924800" cy="5414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579D2-8084-2A4A-A64F-757613171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721600" cy="2044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D30FA2-3C9C-234E-B232-845693B80EDF}"/>
              </a:ext>
            </a:extLst>
          </p:cNvPr>
          <p:cNvSpPr/>
          <p:nvPr/>
        </p:nvSpPr>
        <p:spPr>
          <a:xfrm>
            <a:off x="304800" y="3505200"/>
            <a:ext cx="8153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4528087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33F35-4DBA-BC49-831A-DA5EA9DB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924800" cy="54143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E99C89-4382-474F-A088-7A1BF42407B5}"/>
              </a:ext>
            </a:extLst>
          </p:cNvPr>
          <p:cNvSpPr/>
          <p:nvPr/>
        </p:nvSpPr>
        <p:spPr>
          <a:xfrm>
            <a:off x="304800" y="3505200"/>
            <a:ext cx="8153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0"/>
            <a:ext cx="8280000" cy="762000"/>
          </a:xfrm>
          <a:solidFill>
            <a:srgbClr val="FFC000"/>
          </a:solidFill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>
                <a:latin typeface="Courier New" pitchFamily="49" charset="0"/>
              </a:rPr>
              <a:t>showArray</a:t>
            </a:r>
            <a:r>
              <a:rPr lang="en-US" sz="3200" dirty="0"/>
              <a:t>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4E74C-7E8D-8A47-B15E-F91B866F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3" y="1371600"/>
            <a:ext cx="8766377" cy="443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/>
              <a:t>How </a:t>
            </a:r>
            <a:r>
              <a:rPr lang="en-US" sz="3600">
                <a:latin typeface="Courier New" pitchFamily="49" charset="0"/>
              </a:rPr>
              <a:t>showArray</a:t>
            </a:r>
            <a:r>
              <a:rPr lang="en-US" sz="3600"/>
              <a:t> is Called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201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dirty="0">
                <a:latin typeface="Trebuchet MS" panose="020B0603020202020204" pitchFamily="34" charset="0"/>
              </a:rPr>
              <a:t>modify the previous program, i.e. Program 7-22, by creating </a:t>
            </a:r>
            <a:r>
              <a:rPr lang="en-US" altLang="en-US" sz="2400" u="sng" dirty="0">
                <a:latin typeface="Trebuchet MS" panose="020B0603020202020204" pitchFamily="34" charset="0"/>
              </a:rPr>
              <a:t>another function</a:t>
            </a:r>
            <a:r>
              <a:rPr lang="en-US" altLang="en-US" sz="2400" dirty="0">
                <a:latin typeface="Trebuchet MS" panose="020B0603020202020204" pitchFamily="34" charset="0"/>
              </a:rPr>
              <a:t> that will </a:t>
            </a:r>
            <a:r>
              <a:rPr lang="en-US" altLang="en-US" sz="2400" u="sng" dirty="0">
                <a:latin typeface="Trebuchet MS" panose="020B0603020202020204" pitchFamily="34" charset="0"/>
              </a:rPr>
              <a:t>sum all the elements</a:t>
            </a:r>
            <a:r>
              <a:rPr lang="en-US" altLang="en-US" sz="2400" dirty="0">
                <a:latin typeface="Trebuchet MS" panose="020B0603020202020204" pitchFamily="34" charset="0"/>
              </a:rPr>
              <a:t> for </a:t>
            </a:r>
            <a:r>
              <a:rPr lang="en-US" altLang="en-US" sz="2400" b="1" dirty="0">
                <a:latin typeface="Trebuchet MS" panose="020B0603020202020204" pitchFamily="34" charset="0"/>
              </a:rPr>
              <a:t>table1</a:t>
            </a:r>
            <a:r>
              <a:rPr lang="en-US" altLang="en-US" sz="2400" dirty="0">
                <a:latin typeface="Trebuchet MS" panose="020B0603020202020204" pitchFamily="34" charset="0"/>
              </a:rPr>
              <a:t> and </a:t>
            </a:r>
            <a:r>
              <a:rPr lang="en-US" altLang="en-US" sz="2400" b="1" dirty="0">
                <a:latin typeface="Trebuchet MS" panose="020B0603020202020204" pitchFamily="34" charset="0"/>
              </a:rPr>
              <a:t>table2</a:t>
            </a:r>
            <a:r>
              <a:rPr lang="en-US" altLang="en-US" sz="2400" dirty="0">
                <a:latin typeface="Trebuchet MS" panose="020B0603020202020204" pitchFamily="34" charset="0"/>
              </a:rPr>
              <a:t> and print the result</a:t>
            </a:r>
            <a:r>
              <a:rPr lang="en-US" sz="2400"/>
              <a:t>.</a:t>
            </a:r>
          </a:p>
          <a:p>
            <a:r>
              <a:rPr lang="en-US" sz="2400"/>
              <a:t>the expected output as shown below:</a:t>
            </a:r>
          </a:p>
          <a:p>
            <a:pPr marL="0" indent="0">
              <a:buNone/>
            </a:pPr>
            <a:endParaRPr lang="en-US" sz="2400"/>
          </a:p>
          <a:p>
            <a:pPr marL="800100" lvl="2" indent="0">
              <a:buNone/>
            </a:pPr>
            <a:r>
              <a:rPr lang="en-US" sz="20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sum of all elements for table1 is: 78</a:t>
            </a:r>
          </a:p>
          <a:p>
            <a:pPr marL="800100" lvl="2" indent="0">
              <a:buNone/>
            </a:pPr>
            <a:endParaRPr lang="en-US" sz="20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None/>
            </a:pPr>
            <a:r>
              <a:rPr lang="en-US" sz="20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sum of all elements for table2 is: 1360</a:t>
            </a:r>
            <a:endParaRPr lang="en-US" sz="16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- 5.5</a:t>
            </a:r>
          </a:p>
        </p:txBody>
      </p:sp>
    </p:spTree>
    <p:extLst>
      <p:ext uri="{BB962C8B-B14F-4D97-AF65-F5344CB8AC3E}">
        <p14:creationId xmlns:p14="http://schemas.microsoft.com/office/powerpoint/2010/main" val="122232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Size </a:t>
            </a:r>
            <a:r>
              <a:rPr lang="en-US" b="1" dirty="0" err="1"/>
              <a:t>Declarators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</a:t>
            </a:r>
            <a:r>
              <a:rPr lang="en-US" u="sng" dirty="0"/>
              <a:t>constants</a:t>
            </a:r>
            <a:r>
              <a:rPr lang="en-US" dirty="0"/>
              <a:t> are commonly used as </a:t>
            </a:r>
            <a:r>
              <a:rPr lang="en-US" u="sng" dirty="0"/>
              <a:t>size </a:t>
            </a:r>
            <a:r>
              <a:rPr lang="en-US" u="sng" dirty="0" err="1"/>
              <a:t>declarators</a:t>
            </a:r>
            <a:r>
              <a:rPr lang="en-US" dirty="0"/>
              <a:t>.</a:t>
            </a:r>
          </a:p>
          <a:p>
            <a:pPr marL="857250" lvl="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const 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 SIZE = 5;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 tests[SIZE];</a:t>
            </a:r>
          </a:p>
          <a:p>
            <a:endParaRPr lang="en-US" dirty="0">
              <a:latin typeface="Courier New" pitchFamily="49" charset="0"/>
            </a:endParaRPr>
          </a:p>
          <a:p>
            <a:r>
              <a:rPr lang="en-US" dirty="0"/>
              <a:t>This eases </a:t>
            </a:r>
            <a:r>
              <a:rPr lang="en-US" u="sng" dirty="0"/>
              <a:t>program maintenance </a:t>
            </a:r>
            <a:r>
              <a:rPr lang="en-US" dirty="0"/>
              <a:t>when the size of the array needs to be changed.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a two-dimensional array of characters as an array of strings: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1200" dirty="0"/>
            </a:br>
            <a:r>
              <a:rPr lang="en-US" sz="1200" dirty="0"/>
              <a:t>          </a:t>
            </a:r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NAMES = 3, SIZE = 10;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  char students[NAMES][SIZE] = 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{"Ann", "Bill",</a:t>
            </a:r>
            <a:r>
              <a:rPr lang="en-US" sz="2400" b="1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  <a:ea typeface="ＭＳ Ｐゴシック" pitchFamily="34" charset="-128"/>
              </a:rPr>
              <a:t>……………… -- ----------------------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"Cindy" };</a:t>
            </a:r>
            <a:br>
              <a:rPr lang="en-US" sz="2400" b="1" dirty="0">
                <a:latin typeface="Courier New" pitchFamily="49" charset="0"/>
                <a:ea typeface="ＭＳ Ｐゴシック" pitchFamily="34" charset="-128"/>
              </a:rPr>
            </a:br>
            <a:endParaRPr lang="en-US" sz="2400" b="1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Each row contains one string</a:t>
            </a:r>
            <a:br>
              <a:rPr lang="en-US" dirty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/>
              <a:t>Can use </a:t>
            </a:r>
            <a:r>
              <a:rPr lang="en-US" u="sng" dirty="0"/>
              <a:t>row subscript</a:t>
            </a:r>
            <a:r>
              <a:rPr lang="en-US" dirty="0"/>
              <a:t> to reference the string in a particular row: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&lt;&lt; students[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7137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F9A3DD8-F55C-1A4B-9214-AC3F096D0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 - Example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67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C722E1-F30F-B944-BE71-CFFD50A0A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 - Example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with Three or More</a:t>
            </a:r>
            <a:br>
              <a:rPr lang="en-US" sz="3600" b="1" dirty="0"/>
            </a:br>
            <a:r>
              <a:rPr lang="en-US" sz="3600" b="1" dirty="0"/>
              <a:t>Dimensions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000"/>
            <a:ext cx="8164513" cy="4073525"/>
          </a:xfrm>
        </p:spPr>
        <p:txBody>
          <a:bodyPr/>
          <a:lstStyle/>
          <a:p>
            <a:r>
              <a:rPr lang="en-US" dirty="0"/>
              <a:t>Can define arrays with any number of dimensions: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short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rectSolid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[2][3][5];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double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timeGrid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[3][4][3][4];</a:t>
            </a:r>
          </a:p>
          <a:p>
            <a:r>
              <a:rPr lang="en-US" dirty="0"/>
              <a:t>When used as parameter, specify all except 1</a:t>
            </a:r>
            <a:r>
              <a:rPr lang="en-US" baseline="30000" dirty="0"/>
              <a:t>st</a:t>
            </a:r>
            <a:r>
              <a:rPr lang="en-US" dirty="0"/>
              <a:t> dimension in prototype, heading: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getRectSolid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(short [][3][5]);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sz="2400"/>
              <a:t>Write a complete program that stores the following number of medal collection for 4 countries into the 2-D array called medals.</a:t>
            </a:r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75083"/>
              </p:ext>
            </p:extLst>
          </p:nvPr>
        </p:nvGraphicFramePr>
        <p:xfrm>
          <a:off x="1447800" y="2133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Bronze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- 5.6</a:t>
            </a:r>
          </a:p>
        </p:txBody>
      </p:sp>
    </p:spTree>
    <p:extLst>
      <p:ext uri="{BB962C8B-B14F-4D97-AF65-F5344CB8AC3E}">
        <p14:creationId xmlns:p14="http://schemas.microsoft.com/office/powerpoint/2010/main" val="28734937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  <a:solidFill>
            <a:schemeClr val="bg1"/>
          </a:solidFill>
        </p:spPr>
        <p:txBody>
          <a:bodyPr/>
          <a:lstStyle/>
          <a:p>
            <a:r>
              <a:rPr lang="en-US" sz="2400"/>
              <a:t>Your program must have the following functions that do the following:</a:t>
            </a:r>
          </a:p>
          <a:p>
            <a:pPr lvl="1"/>
            <a:r>
              <a:rPr lang="en-US" sz="2400"/>
              <a:t>Read the number of medal for each country from a keyboard and store them inside the medals array.</a:t>
            </a:r>
          </a:p>
          <a:p>
            <a:pPr lvl="1"/>
            <a:r>
              <a:rPr lang="en-US" sz="2400"/>
              <a:t>Return total number of medals won by any country.</a:t>
            </a:r>
          </a:p>
          <a:p>
            <a:pPr lvl="1"/>
            <a:r>
              <a:rPr lang="en-US" sz="2400"/>
              <a:t>Return the largest number of medals won.</a:t>
            </a:r>
          </a:p>
          <a:p>
            <a:pPr lvl="1"/>
            <a:r>
              <a:rPr lang="en-US" sz="2400"/>
              <a:t>Return the smallest number of medals won.</a:t>
            </a:r>
          </a:p>
          <a:p>
            <a:pPr lvl="1"/>
            <a:r>
              <a:rPr lang="en-US" sz="2400"/>
              <a:t>Return the highest number of gold medal won.</a:t>
            </a:r>
          </a:p>
          <a:p>
            <a:pPr lvl="1"/>
            <a:r>
              <a:rPr lang="en-US" sz="2400"/>
              <a:t>Return the total number of bronze medal won by any country.</a:t>
            </a:r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84A046-70C0-5E45-9CE4-146D05D4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- 5.6 (cont.)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Submit today exercise, i.e. 5.4, 5.5, and 5.6 via elearning.</a:t>
            </a:r>
          </a:p>
          <a:p>
            <a:pPr lvl="1" algn="just"/>
            <a:r>
              <a:rPr lang="en-US" dirty="0"/>
              <a:t>Upload all the *.cpp files without compression (or without using WinZip or WinRar)</a:t>
            </a:r>
          </a:p>
          <a:p>
            <a:pPr algn="just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</a:t>
            </a:r>
          </a:p>
        </p:txBody>
      </p:sp>
    </p:spTree>
    <p:extLst>
      <p:ext uri="{BB962C8B-B14F-4D97-AF65-F5344CB8AC3E}">
        <p14:creationId xmlns:p14="http://schemas.microsoft.com/office/powerpoint/2010/main" val="242469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r>
              <a:rPr lang="en-US"/>
              <a:t>Each element in an array is assigned a unique </a:t>
            </a:r>
            <a:r>
              <a:rPr lang="en-US" i="1">
                <a:solidFill>
                  <a:srgbClr val="FF0000"/>
                </a:solidFill>
              </a:rPr>
              <a:t>subscript</a:t>
            </a:r>
            <a:r>
              <a:rPr lang="en-US"/>
              <a:t>.</a:t>
            </a:r>
          </a:p>
          <a:p>
            <a:r>
              <a:rPr lang="en-US"/>
              <a:t>Subscripts start at 0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8560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28930"/>
              </p:ext>
            </p:extLst>
          </p:nvPr>
        </p:nvGraphicFramePr>
        <p:xfrm>
          <a:off x="1524000" y="38862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608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67232"/>
              </p:ext>
            </p:extLst>
          </p:nvPr>
        </p:nvGraphicFramePr>
        <p:xfrm>
          <a:off x="1524000" y="42672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0" name="Text Box 36"/>
          <p:cNvSpPr txBox="1">
            <a:spLocks noChangeArrowheads="1"/>
          </p:cNvSpPr>
          <p:nvPr/>
        </p:nvSpPr>
        <p:spPr bwMode="auto">
          <a:xfrm>
            <a:off x="1447800" y="3519487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subscripts: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11480</TotalTime>
  <Words>2755</Words>
  <Application>Microsoft Macintosh PowerPoint</Application>
  <PresentationFormat>On-screen Show (4:3)</PresentationFormat>
  <Paragraphs>575</Paragraphs>
  <Slides>86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ＭＳ Ｐゴシック</vt:lpstr>
      <vt:lpstr>Arial</vt:lpstr>
      <vt:lpstr>Calibri</vt:lpstr>
      <vt:lpstr>Cambria</vt:lpstr>
      <vt:lpstr>Courier New</vt:lpstr>
      <vt:lpstr>Times New Roman</vt:lpstr>
      <vt:lpstr>Trebuchet MS</vt:lpstr>
      <vt:lpstr>Wingdings</vt:lpstr>
      <vt:lpstr>1_Office Theme</vt:lpstr>
      <vt:lpstr>05: ARRAY</vt:lpstr>
      <vt:lpstr>PowerPoint Presentation</vt:lpstr>
      <vt:lpstr>Introduction</vt:lpstr>
      <vt:lpstr>Declaring an Array</vt:lpstr>
      <vt:lpstr>Array - Memory Layout</vt:lpstr>
      <vt:lpstr>Array Terminology</vt:lpstr>
      <vt:lpstr>Array Terminology</vt:lpstr>
      <vt:lpstr>Size Declarators</vt:lpstr>
      <vt:lpstr>Accessing Array Elements</vt:lpstr>
      <vt:lpstr>Accessing Array Elements</vt:lpstr>
      <vt:lpstr>Accessing Array Elements</vt:lpstr>
      <vt:lpstr>PowerPoint Presentation</vt:lpstr>
      <vt:lpstr>PowerPoint Presentation</vt:lpstr>
      <vt:lpstr>PowerPoint Presentation</vt:lpstr>
      <vt:lpstr>Accessing Array Contents</vt:lpstr>
      <vt:lpstr>Using a Loop  to Step Through an Array</vt:lpstr>
      <vt:lpstr>A Closer Look At the Loop</vt:lpstr>
      <vt:lpstr>Default Initialization</vt:lpstr>
      <vt:lpstr>No Bounds Checking in C++</vt:lpstr>
      <vt:lpstr>Example</vt:lpstr>
      <vt:lpstr>What the Code Does</vt:lpstr>
      <vt:lpstr>No Bounds Checking in C++</vt:lpstr>
      <vt:lpstr>Array Initialization</vt:lpstr>
      <vt:lpstr>Example</vt:lpstr>
      <vt:lpstr>Array Initialization</vt:lpstr>
      <vt:lpstr>Partial Array Initialization</vt:lpstr>
      <vt:lpstr>Implicit Array Sizing</vt:lpstr>
      <vt:lpstr>Initializing With a String</vt:lpstr>
      <vt:lpstr>PowerPoint Presentation</vt:lpstr>
      <vt:lpstr>PowerPoint Presentation</vt:lpstr>
      <vt:lpstr>PowerPoint Presentation</vt:lpstr>
      <vt:lpstr>Pause :: part #2</vt:lpstr>
      <vt:lpstr>Processing Array Contents</vt:lpstr>
      <vt:lpstr>Processing Array Contents</vt:lpstr>
      <vt:lpstr>Array Assignment</vt:lpstr>
      <vt:lpstr>Printing the Contents of an Array</vt:lpstr>
      <vt:lpstr>Printing the Contents of an Array</vt:lpstr>
      <vt:lpstr>Summing and Averaging Array Elements</vt:lpstr>
      <vt:lpstr>Finding the Highest Value in an Array</vt:lpstr>
      <vt:lpstr>Finding the Lowest Value in an Array</vt:lpstr>
      <vt:lpstr>Comparing Arrays</vt:lpstr>
      <vt:lpstr>Comparing Arrays</vt:lpstr>
      <vt:lpstr>Using Parallel Array</vt:lpstr>
      <vt:lpstr>Using Parallel Arrays</vt:lpstr>
      <vt:lpstr>Parallel Array Example</vt:lpstr>
      <vt:lpstr>PowerPoint Presentation</vt:lpstr>
      <vt:lpstr>PowerPoint Presentation</vt:lpstr>
      <vt:lpstr>PowerPoint Presentation</vt:lpstr>
      <vt:lpstr>Array as Function Arguments</vt:lpstr>
      <vt:lpstr>Arrays as Function Arguments</vt:lpstr>
      <vt:lpstr>Arrays as Function Arguments</vt:lpstr>
      <vt:lpstr>Arrays as Function Arguments - Example</vt:lpstr>
      <vt:lpstr>Arrays as Function Arguments - Example</vt:lpstr>
      <vt:lpstr>Modifying Arrays in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Two-Dimensional Array</vt:lpstr>
      <vt:lpstr>Two-Dimensional Array</vt:lpstr>
      <vt:lpstr>Two-Dimensional Array Representation</vt:lpstr>
      <vt:lpstr>Two-Dimensional Array Initialization</vt:lpstr>
      <vt:lpstr>Two-Dimensional Array - Example</vt:lpstr>
      <vt:lpstr>Two-Dimensional Array - Example</vt:lpstr>
      <vt:lpstr>Two-Dimensional Array - Example</vt:lpstr>
      <vt:lpstr>Summing All the Elements in  a Two-Dimensional Array</vt:lpstr>
      <vt:lpstr>Summing All the Elements in  a Two-Dimensional Array</vt:lpstr>
      <vt:lpstr>Summing the Rows of  a Two-Dimensional Array</vt:lpstr>
      <vt:lpstr>Summing the Rows of  a Two-Dimensional Array</vt:lpstr>
      <vt:lpstr>Summing the Columns of  a Two-Dimensional Array</vt:lpstr>
      <vt:lpstr>Summing the Columns of  a Two-Dimensional Array</vt:lpstr>
      <vt:lpstr>PowerPoint Presentation</vt:lpstr>
      <vt:lpstr>Two-Dimensional Array as Parameter, Argument</vt:lpstr>
      <vt:lpstr>Example: Array in function call </vt:lpstr>
      <vt:lpstr>Example: Array in function call </vt:lpstr>
      <vt:lpstr>The showArray Function</vt:lpstr>
      <vt:lpstr>How showArray is Called</vt:lpstr>
      <vt:lpstr>PowerPoint Presentation</vt:lpstr>
      <vt:lpstr>Array of Strings</vt:lpstr>
      <vt:lpstr>Array of Strings - Example</vt:lpstr>
      <vt:lpstr>Array of Strings - Example</vt:lpstr>
      <vt:lpstr>Arrays with Three or More Dimensions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38</cp:revision>
  <dcterms:created xsi:type="dcterms:W3CDTF">2014-02-24T04:16:52Z</dcterms:created>
  <dcterms:modified xsi:type="dcterms:W3CDTF">2018-11-26T12:02:05Z</dcterms:modified>
</cp:coreProperties>
</file>