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  <p:sldMasterId id="2147483851" r:id="rId5"/>
    <p:sldMasterId id="2147483872" r:id="rId6"/>
  </p:sldMasterIdLst>
  <p:notesMasterIdLst>
    <p:notesMasterId r:id="rId26"/>
  </p:notesMasterIdLst>
  <p:handoutMasterIdLst>
    <p:handoutMasterId r:id="rId27"/>
  </p:handoutMasterIdLst>
  <p:sldIdLst>
    <p:sldId id="2147474729" r:id="rId7"/>
    <p:sldId id="2147474730" r:id="rId8"/>
    <p:sldId id="2147474744" r:id="rId9"/>
    <p:sldId id="2147474745" r:id="rId10"/>
    <p:sldId id="2147474750" r:id="rId11"/>
    <p:sldId id="2147474751" r:id="rId12"/>
    <p:sldId id="2147474761" r:id="rId13"/>
    <p:sldId id="2147474753" r:id="rId14"/>
    <p:sldId id="2147474762" r:id="rId15"/>
    <p:sldId id="2147474758" r:id="rId16"/>
    <p:sldId id="2147474756" r:id="rId17"/>
    <p:sldId id="2147474757" r:id="rId18"/>
    <p:sldId id="2147474763" r:id="rId19"/>
    <p:sldId id="2147474746" r:id="rId20"/>
    <p:sldId id="2147474748" r:id="rId21"/>
    <p:sldId id="2147474749" r:id="rId22"/>
    <p:sldId id="2147474743" r:id="rId23"/>
    <p:sldId id="2147474738" r:id="rId24"/>
    <p:sldId id="2147474740" r:id="rId25"/>
  </p:sldIdLst>
  <p:sldSz cx="12192000" cy="6858000"/>
  <p:notesSz cx="7010400" cy="92964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B75C09-DE46-9667-A815-75FCFFC425FC}" name="Seong-Tee Ang" initials="STA" userId="S::seong-tee_ang@keysight.com::dd3aaef2-c068-448f-ac17-e1ed49d94b6a" providerId="AD"/>
  <p188:author id="{F2FB9C50-DA7A-685F-01DA-5CE9E691F470}" name="Jay Ooi" initials="JO" userId="S::chin-seong_ooi@keysight.com::0467f12b-8870-44be-8e89-ce88b67d80a4" providerId="AD"/>
  <p188:author id="{5C69DB6F-E4CC-5877-AF98-95CE81E7451B}" name="Maiiyeaalagan Kanniah" initials="MK" userId="S::maiiyeaalagan_kanniah@keysight.com::8ba494d1-7b56-4f23-8907-100c2930c0ab" providerId="AD"/>
  <p188:author id="{43AA5E87-DB95-448B-F206-46095E6C4B9A}" name="Darrin Russell" initials="DR" userId="S::darrin_russell@keysight.com::ea3bd0ae-cf82-4e9c-bced-74a10d9ff5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F06"/>
    <a:srgbClr val="E90029"/>
    <a:srgbClr val="0000FF"/>
    <a:srgbClr val="FFFFFF"/>
    <a:srgbClr val="C00000"/>
    <a:srgbClr val="1B1B1F"/>
    <a:srgbClr val="E80029"/>
    <a:srgbClr val="D9D9D9"/>
    <a:srgbClr val="EBEBEB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817EA92-75D0-4044-A80A-286907CE0DDB}">
  <a:tblStyle styleId="{0817EA92-75D0-4044-A80A-286907CE0DDB}" styleName="Keysight 2022 Table Style">
    <a:wholeTbl>
      <a:tcTxStyle>
        <a:fontRef idx="minor">
          <a:prstClr val="black"/>
        </a:fontRef>
        <a:schemeClr val="dk1"/>
      </a:tcTxStyle>
      <a:tcStyle>
        <a:tcBdr>
          <a:left>
            <a:ln w="6350" cmpd="sng">
              <a:solidFill>
                <a:schemeClr val="lt1"/>
              </a:solidFill>
            </a:ln>
          </a:left>
          <a:right>
            <a:ln w="6350" cmpd="sng">
              <a:solidFill>
                <a:schemeClr val="lt1"/>
              </a:solidFill>
            </a:ln>
          </a:right>
          <a:top>
            <a:ln w="6350" cmpd="sng">
              <a:solidFill>
                <a:schemeClr val="lt1"/>
              </a:solidFill>
            </a:ln>
          </a:top>
          <a:bottom>
            <a:ln w="6350" cmpd="sng">
              <a:solidFill>
                <a:schemeClr val="lt1"/>
              </a:solidFill>
            </a:ln>
          </a:bottom>
          <a:insideH>
            <a:ln w="6350" cmpd="sng">
              <a:solidFill>
                <a:schemeClr val="lt1"/>
              </a:solidFill>
            </a:ln>
          </a:insideH>
          <a:insideV>
            <a:ln w="6350" cmpd="sng">
              <a:solidFill>
                <a:schemeClr val="lt1"/>
              </a:solidFill>
            </a:ln>
          </a:insideV>
        </a:tcBdr>
      </a:tcStyle>
    </a:wholeTbl>
    <a:band1H>
      <a:tcStyle>
        <a:tcBdr/>
        <a:fill>
          <a:solidFill>
            <a:schemeClr val="bg1">
              <a:lumMod val="85000"/>
            </a:schemeClr>
          </a:solidFill>
        </a:fill>
      </a:tcStyle>
    </a:band1H>
    <a:band2H>
      <a:tcStyle>
        <a:tcBdr/>
        <a:fill>
          <a:solidFill>
            <a:schemeClr val="bg1">
              <a:lumMod val="95000"/>
            </a:schemeClr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TxStyle/>
      <a:tcStyle>
        <a:tcBdr/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tx1">
              <a:lumMod val="75000"/>
              <a:lumOff val="25000"/>
            </a:schemeClr>
          </a:solidFill>
        </a:fill>
      </a:tcStyle>
    </a:firstCol>
    <a:lastRow>
      <a:tcTxStyle b="on">
        <a:fontRef idx="minor">
          <a:prstClr val="black"/>
        </a:fontRef>
        <a:schemeClr val="accent1"/>
      </a:tcTxStyle>
      <a:tcStyle>
        <a:tcBdr/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bottom>
            <a:ln w="19050" cmpd="sng">
              <a:solidFill>
                <a:schemeClr val="accent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2AE93-04B0-4B14-9BA9-5A4E1E888D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738880" cy="466433"/>
          </a:xfrm>
          <a:prstGeom prst="rect">
            <a:avLst/>
          </a:prstGeom>
        </p:spPr>
        <p:txBody>
          <a:bodyPr vert="horz" lIns="186355" tIns="186355" rIns="186355" bIns="186355" rtlCol="0" anchor="b"/>
          <a:lstStyle>
            <a:lvl1pPr algn="l">
              <a:defRPr sz="1200"/>
            </a:lvl1pPr>
          </a:lstStyle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© 2022 Keysight Technologies and/or its affiliates.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6FEEE-424C-49DA-AAE0-6FD6D9B055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75680" y="8829967"/>
            <a:ext cx="934720" cy="466433"/>
          </a:xfrm>
          <a:prstGeom prst="rect">
            <a:avLst/>
          </a:prstGeom>
        </p:spPr>
        <p:txBody>
          <a:bodyPr vert="horz" lIns="186355" tIns="186355" rIns="186355" bIns="186355" rtlCol="0" anchor="b"/>
          <a:lstStyle>
            <a:lvl1pPr algn="r">
              <a:defRPr sz="1200"/>
            </a:lvl1pPr>
          </a:lstStyle>
          <a:p>
            <a:fld id="{836D5859-1D5A-48C7-BA8C-83EF8FC1CBC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74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28638" y="930275"/>
            <a:ext cx="5953125" cy="33480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25784" y="4473892"/>
            <a:ext cx="5958841" cy="366045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-1" y="8829967"/>
            <a:ext cx="3738880" cy="466433"/>
          </a:xfrm>
          <a:prstGeom prst="rect">
            <a:avLst/>
          </a:prstGeom>
        </p:spPr>
        <p:txBody>
          <a:bodyPr vert="horz" wrap="square" lIns="186355" tIns="186355" rIns="186355" bIns="186355" rtlCol="0" anchor="b">
            <a:noAutofit/>
          </a:bodyPr>
          <a:lstStyle>
            <a:lvl1pPr>
              <a:def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2022 Keysight Technologies and/or its affiliates.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75680" y="8829967"/>
            <a:ext cx="934720" cy="466433"/>
          </a:xfrm>
          <a:prstGeom prst="rect">
            <a:avLst/>
          </a:prstGeom>
        </p:spPr>
        <p:txBody>
          <a:bodyPr vert="horz" lIns="186355" tIns="186355" rIns="186355" bIns="186355" rtlCol="0" anchor="b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FDEE44-2F84-48D1-BBF6-82E16595D1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Bef>
        <a:spcPts val="400"/>
      </a:spcBef>
      <a:buFont typeface="Arial" panose="020B0604020202020204" pitchFamily="34" charset="0"/>
      <a:buChar char="​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0" indent="-13716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274320" indent="-13716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411480" indent="-13716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548640" indent="-13716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73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93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24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4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6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3">
            <a:extLst>
              <a:ext uri="{FF2B5EF4-FFF2-40B4-BE49-F238E27FC236}">
                <a16:creationId xmlns:a16="http://schemas.microsoft.com/office/drawing/2014/main" id="{570BD540-4FEF-AB4D-91E5-E26413DD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6608DFD9-D976-CA44-AB7C-48FC98B198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8A7A323-C30A-3049-89BD-D5DD3A50B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6CA7A6-F645-4980-A2CC-A96CE98EF5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12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orient="horz" pos="396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pos="7152">
          <p15:clr>
            <a:srgbClr val="FBAE40"/>
          </p15:clr>
        </p15:guide>
        <p15:guide id="7" orient="horz" pos="7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6670A71-03FD-284C-90FD-84BB9921C10D}"/>
              </a:ext>
            </a:extLst>
          </p:cNvPr>
          <p:cNvSpPr txBox="1">
            <a:spLocks/>
          </p:cNvSpPr>
          <p:nvPr userDrawn="1"/>
        </p:nvSpPr>
        <p:spPr>
          <a:xfrm>
            <a:off x="6095999" y="1876526"/>
            <a:ext cx="5275730" cy="3715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lang="en-US">
              <a:ea typeface="+mn-ea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C3EAAB0-E5E4-274A-8E9C-BB2E1EC7A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944" y="1600200"/>
            <a:ext cx="10526428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85CFFAC5-B629-C048-8B4E-7EBD0F6B8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4E447793-F4F4-1F42-8DA4-7DBF537838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sp>
        <p:nvSpPr>
          <p:cNvPr id="9" name="Title Placeholder 3">
            <a:extLst>
              <a:ext uri="{FF2B5EF4-FFF2-40B4-BE49-F238E27FC236}">
                <a16:creationId xmlns:a16="http://schemas.microsoft.com/office/drawing/2014/main" id="{4397E0C2-1A0E-7B45-B246-01690FB52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82CB0D-FCAC-4933-B205-18037BD7365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6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80" userDrawn="1">
          <p15:clr>
            <a:srgbClr val="FBAE40"/>
          </p15:clr>
        </p15:guide>
        <p15:guide id="4" orient="horz" pos="3953">
          <p15:clr>
            <a:srgbClr val="FBAE40"/>
          </p15:clr>
        </p15:guide>
        <p15:guide id="5" pos="7152">
          <p15:clr>
            <a:srgbClr val="FBAE40"/>
          </p15:clr>
        </p15:guide>
        <p15:guide id="6" orient="horz" pos="600" userDrawn="1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pos="4080" userDrawn="1">
          <p15:clr>
            <a:srgbClr val="FBAE40"/>
          </p15:clr>
        </p15:guide>
        <p15:guide id="9" orient="horz" pos="1008" userDrawn="1">
          <p15:clr>
            <a:srgbClr val="FBAE40"/>
          </p15:clr>
        </p15:guide>
        <p15:guide id="10" orient="horz" pos="355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Divider Wav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:a16="http://schemas.microsoft.com/office/drawing/2014/main" id="{34A7F196-5670-AD4E-BF48-11F2AB93F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13F8298-BACD-5E41-AEE5-78D60F844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376346"/>
            <a:ext cx="9553902" cy="13255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Lorem ipsum dolor sit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consect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adipiscing</a:t>
            </a:r>
            <a:r>
              <a:rPr lang="en-US">
                <a:solidFill>
                  <a:schemeClr val="bg1"/>
                </a:solidFill>
              </a:rPr>
              <a:t>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90204" charset="0"/>
              <a:ea typeface="+mn-ea"/>
              <a:cs typeface="Arial Bold" panose="020B070402020209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24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orient="horz" pos="360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pos="7152">
          <p15:clr>
            <a:srgbClr val="FBAE40"/>
          </p15:clr>
        </p15:guide>
        <p15:guide id="7" orient="horz" pos="6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Divider Wav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3DCC914-95DC-B04F-BDCE-923C4DCE77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13F8298-BACD-5E41-AEE5-78D60F844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802" y="376346"/>
            <a:ext cx="955548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>
                <a:solidFill>
                  <a:schemeClr val="tx1"/>
                </a:solidFill>
              </a:rPr>
              <a:t>Lorem ipsum dolor sit</a:t>
            </a:r>
            <a:br>
              <a:rPr lang="en-US">
                <a:solidFill>
                  <a:schemeClr val="tx1"/>
                </a:solidFill>
              </a:rPr>
            </a:br>
            <a:r>
              <a:rPr lang="en-US" err="1">
                <a:solidFill>
                  <a:schemeClr val="tx1"/>
                </a:solidFill>
              </a:rPr>
              <a:t>consect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adipiscing</a:t>
            </a:r>
            <a:r>
              <a:rPr lang="en-US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959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  <p15:guide id="7" orient="horz" pos="648" userDrawn="1">
          <p15:clr>
            <a:srgbClr val="FBAE40"/>
          </p15:clr>
        </p15:guide>
        <p15:guide id="8" pos="645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191548F-C037-D647-ACC2-6080DD579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E4B21DCD-7B35-9343-AFE7-EA8C4A6345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sp>
        <p:nvSpPr>
          <p:cNvPr id="12" name="Title Placeholder 3">
            <a:extLst>
              <a:ext uri="{FF2B5EF4-FFF2-40B4-BE49-F238E27FC236}">
                <a16:creationId xmlns:a16="http://schemas.microsoft.com/office/drawing/2014/main" id="{11FF4F54-F7FD-DD43-9035-9F3CA295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28E68-FAFD-4459-B320-6AE6F3BB7917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94944" y="1957388"/>
            <a:ext cx="10643616" cy="3785616"/>
          </a:xfrm>
          <a:prstGeom prst="rect">
            <a:avLst/>
          </a:prstGeom>
        </p:spPr>
        <p:txBody>
          <a:bodyPr lIns="0"/>
          <a:lstStyle>
            <a:lvl1pPr marL="182880" indent="-182880"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>
              <a:defRPr lang="en-US" sz="1600" kern="1200" spc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>
              <a:defRPr lang="en-US" sz="1400" b="0" kern="1200" cap="none" spc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2880" lvl="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182880" lvl="1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82880" lvl="2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82880" lvl="3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182880" lvl="4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E97B28-9F0A-426D-88B2-B1AB907B822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2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4152" userDrawn="1">
          <p15:clr>
            <a:srgbClr val="FBAE40"/>
          </p15:clr>
        </p15:guide>
        <p15:guide id="6" orient="horz" pos="528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624" userDrawn="1">
          <p15:clr>
            <a:srgbClr val="FBAE40"/>
          </p15:clr>
        </p15:guide>
        <p15:guide id="9" pos="432" userDrawn="1">
          <p15:clr>
            <a:srgbClr val="FBAE40"/>
          </p15:clr>
        </p15:guide>
        <p15:guide id="10" orient="horz" pos="768" userDrawn="1">
          <p15:clr>
            <a:srgbClr val="FBAE40"/>
          </p15:clr>
        </p15:guide>
        <p15:guide id="11" orient="horz" pos="100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Divider Pho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4DE330-0E0A-6D4B-B75E-54639A746306}"/>
              </a:ext>
            </a:extLst>
          </p:cNvPr>
          <p:cNvCxnSpPr>
            <a:cxnSpLocks/>
          </p:cNvCxnSpPr>
          <p:nvPr userDrawn="1"/>
        </p:nvCxnSpPr>
        <p:spPr>
          <a:xfrm>
            <a:off x="0" y="3656330"/>
            <a:ext cx="417385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21BAC790-613F-D74E-B917-79BCD2C2A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592" y="3968802"/>
            <a:ext cx="4173855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BE65ED-2C42-6C45-87F0-5DB87CD9CA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592" y="2844389"/>
            <a:ext cx="4173855" cy="5846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pic>
        <p:nvPicPr>
          <p:cNvPr id="1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034C2E59-271D-6C4A-8038-E9E044A69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380FA0B4-F59B-B04C-A69B-D46E237F6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766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50">
          <p15:clr>
            <a:srgbClr val="FBAE40"/>
          </p15:clr>
        </p15:guide>
        <p15:guide id="5" orient="horz" pos="4056" userDrawn="1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pos="4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Divider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5">
            <a:extLst>
              <a:ext uri="{FF2B5EF4-FFF2-40B4-BE49-F238E27FC236}">
                <a16:creationId xmlns:a16="http://schemas.microsoft.com/office/drawing/2014/main" id="{601A91B5-142C-EF44-8BD1-D428B4550377}"/>
              </a:ext>
            </a:extLst>
          </p:cNvPr>
          <p:cNvSpPr/>
          <p:nvPr userDrawn="1"/>
        </p:nvSpPr>
        <p:spPr>
          <a:xfrm>
            <a:off x="9220198" y="0"/>
            <a:ext cx="29718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0CC39BC-F710-1546-ACFA-0E43B5E79B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152899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02C96D-28C4-5649-923F-CA153F97101D}"/>
              </a:ext>
            </a:extLst>
          </p:cNvPr>
          <p:cNvCxnSpPr>
            <a:cxnSpLocks/>
          </p:cNvCxnSpPr>
          <p:nvPr userDrawn="1"/>
        </p:nvCxnSpPr>
        <p:spPr>
          <a:xfrm>
            <a:off x="0" y="3656330"/>
            <a:ext cx="417385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7">
            <a:extLst>
              <a:ext uri="{FF2B5EF4-FFF2-40B4-BE49-F238E27FC236}">
                <a16:creationId xmlns:a16="http://schemas.microsoft.com/office/drawing/2014/main" id="{F339DFA3-546C-AF44-B0A5-033B53F454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592" y="3968802"/>
            <a:ext cx="4173855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47D5C518-FEA8-E448-83F0-4001C6F438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592" y="2844389"/>
            <a:ext cx="4173855" cy="5846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pic>
        <p:nvPicPr>
          <p:cNvPr id="15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3A3D60B-2009-AB4A-A28D-15D56C600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10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62">
          <p15:clr>
            <a:srgbClr val="FBAE40"/>
          </p15:clr>
        </p15:guide>
        <p15:guide id="5" pos="715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pos="4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1A192258-455F-3442-A2E0-56A7FB75F1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337" y="1043771"/>
            <a:ext cx="4152899" cy="2750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D4DD9269-3785-8647-8BB3-BF10B9C717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2960" y="1043771"/>
            <a:ext cx="4152899" cy="2750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EBAB1D1-DB03-5E4F-846D-6E5F43AD3C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339" y="3998913"/>
            <a:ext cx="884764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4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E8A32A5-CE5B-DB42-A821-CBE26ED350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36103" y="3998913"/>
            <a:ext cx="2383369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595A6BF-6FE4-6C47-8010-4682EA0AE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337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DC6997D2-7105-6544-8956-6944596800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2962" y="3998913"/>
            <a:ext cx="884763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4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0EC7415-7456-DA4E-8456-22DF07BF7C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7725" y="3998913"/>
            <a:ext cx="2383370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1C1B3211-34C3-EE4E-8E4E-1F0BE38B92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2960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FFB61E-300E-B84F-8EB9-38EC37E9BACB}"/>
              </a:ext>
            </a:extLst>
          </p:cNvPr>
          <p:cNvCxnSpPr>
            <a:cxnSpLocks/>
          </p:cNvCxnSpPr>
          <p:nvPr userDrawn="1"/>
        </p:nvCxnSpPr>
        <p:spPr>
          <a:xfrm>
            <a:off x="1736103" y="3857544"/>
            <a:ext cx="3288681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A024D-8337-E54E-A41F-3CEC4536A598}"/>
              </a:ext>
            </a:extLst>
          </p:cNvPr>
          <p:cNvCxnSpPr>
            <a:cxnSpLocks/>
          </p:cNvCxnSpPr>
          <p:nvPr userDrawn="1"/>
        </p:nvCxnSpPr>
        <p:spPr>
          <a:xfrm>
            <a:off x="8057725" y="3857544"/>
            <a:ext cx="3288681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8EA5C906-4509-0A46-BBDD-F8D5E2B74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25CF7F-8F4C-47ED-91DC-892D7938720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98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63B398-1F3D-6646-9EF6-5A2634A258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337" y="1043771"/>
            <a:ext cx="4152899" cy="2750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ED4BC287-0D66-1741-B482-8911F1CD18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2960" y="1043771"/>
            <a:ext cx="4152899" cy="27503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2748ACEA-E718-584B-A9E8-911650B0D7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339" y="3998913"/>
            <a:ext cx="884764" cy="790575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44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B7C378FC-0A3B-0F45-8C62-96462992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36103" y="3998913"/>
            <a:ext cx="2383369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F2D1E1FC-2B70-8245-9426-F6E0989630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337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AF0FC5CD-AE50-784E-AC39-4A76B06AC6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2962" y="3998913"/>
            <a:ext cx="884763" cy="790575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4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5FD058C2-D00F-AB4D-898B-E80668418A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7725" y="3998913"/>
            <a:ext cx="2383370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3F0B492-ED26-6940-9CB9-CA9E5B7D22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2960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E5EA53-C873-9840-96D6-D6EA7E5159BA}"/>
              </a:ext>
            </a:extLst>
          </p:cNvPr>
          <p:cNvCxnSpPr>
            <a:cxnSpLocks/>
          </p:cNvCxnSpPr>
          <p:nvPr userDrawn="1"/>
        </p:nvCxnSpPr>
        <p:spPr>
          <a:xfrm>
            <a:off x="1736103" y="3857544"/>
            <a:ext cx="3288681" cy="0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FD0C05-0F77-7748-8EC8-2998ED8D6AFD}"/>
              </a:ext>
            </a:extLst>
          </p:cNvPr>
          <p:cNvCxnSpPr>
            <a:cxnSpLocks/>
          </p:cNvCxnSpPr>
          <p:nvPr userDrawn="1"/>
        </p:nvCxnSpPr>
        <p:spPr>
          <a:xfrm>
            <a:off x="8057725" y="3857544"/>
            <a:ext cx="3288681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0BED0078-A0E8-9D4D-A1D0-33DD203D4C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438A47-C857-4CCB-9C98-F8F1D5AFDDD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74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A40DE4-703E-4F4F-98DD-42FE209AB494}"/>
              </a:ext>
            </a:extLst>
          </p:cNvPr>
          <p:cNvCxnSpPr>
            <a:cxnSpLocks/>
          </p:cNvCxnSpPr>
          <p:nvPr userDrawn="1"/>
        </p:nvCxnSpPr>
        <p:spPr>
          <a:xfrm>
            <a:off x="1616856" y="3484692"/>
            <a:ext cx="1539256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10579543-1896-3545-BC93-A0E9196120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586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671AF40-514E-A94F-8F0F-2C85B060AA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5176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4F114B79-41DE-A24A-A0DA-AF1FDE591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754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7EF4E3-A62A-6545-A186-5A19226FB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7344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327C8B79-B746-904C-94F9-E08B43E313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1587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6F68ADA9-0181-CF4F-93EF-7AAB81E149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04124E09-D0FF-5548-9C10-7182800C92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9359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2310FA7A-10C1-8F4B-8D25-AD349C1DA2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28378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Picture Placeholder 12">
            <a:extLst>
              <a:ext uri="{FF2B5EF4-FFF2-40B4-BE49-F238E27FC236}">
                <a16:creationId xmlns:a16="http://schemas.microsoft.com/office/drawing/2014/main" id="{7227903C-E9DC-8648-9B89-7767753D77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61704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E6E551DF-0227-1D48-A2CB-416657D7FD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375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2" name="Text Placeholder 27">
            <a:extLst>
              <a:ext uri="{FF2B5EF4-FFF2-40B4-BE49-F238E27FC236}">
                <a16:creationId xmlns:a16="http://schemas.microsoft.com/office/drawing/2014/main" id="{B32EBF37-4C9F-1F42-B329-48FD79E581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8622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4AA76273-DF93-6C45-A606-02F9E9FDBF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12212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B4F71B2B-2F62-3B49-9D2C-97BD48D27A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8622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5" name="Text Placeholder 27">
            <a:extLst>
              <a:ext uri="{FF2B5EF4-FFF2-40B4-BE49-F238E27FC236}">
                <a16:creationId xmlns:a16="http://schemas.microsoft.com/office/drawing/2014/main" id="{067DB857-E8DE-4248-AAB2-DF980E0806D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61704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971ABEB2-B5BB-594D-AEEA-9A45767125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48088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14652348-5B9D-E044-9449-F4D9A5A12A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170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B8D21C-8B78-C545-8C47-E4B83CA5CDAB}"/>
              </a:ext>
            </a:extLst>
          </p:cNvPr>
          <p:cNvCxnSpPr>
            <a:cxnSpLocks/>
          </p:cNvCxnSpPr>
          <p:nvPr userDrawn="1"/>
        </p:nvCxnSpPr>
        <p:spPr>
          <a:xfrm>
            <a:off x="4349412" y="3484692"/>
            <a:ext cx="1539256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F55081-EA49-D347-B388-CCAEC641A341}"/>
              </a:ext>
            </a:extLst>
          </p:cNvPr>
          <p:cNvCxnSpPr>
            <a:cxnSpLocks/>
          </p:cNvCxnSpPr>
          <p:nvPr userDrawn="1"/>
        </p:nvCxnSpPr>
        <p:spPr>
          <a:xfrm>
            <a:off x="7086600" y="3484692"/>
            <a:ext cx="1539256" cy="0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1FA2A22-1173-2E4C-90F7-69DE1319B71A}"/>
              </a:ext>
            </a:extLst>
          </p:cNvPr>
          <p:cNvCxnSpPr>
            <a:cxnSpLocks/>
          </p:cNvCxnSpPr>
          <p:nvPr userDrawn="1"/>
        </p:nvCxnSpPr>
        <p:spPr>
          <a:xfrm>
            <a:off x="9820904" y="3484692"/>
            <a:ext cx="1539256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Placeholder 3">
            <a:extLst>
              <a:ext uri="{FF2B5EF4-FFF2-40B4-BE49-F238E27FC236}">
                <a16:creationId xmlns:a16="http://schemas.microsoft.com/office/drawing/2014/main" id="{E6B93876-AC51-CC4B-8A92-A5B6BA09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4" name="Text Placeholder 28">
            <a:extLst>
              <a:ext uri="{FF2B5EF4-FFF2-40B4-BE49-F238E27FC236}">
                <a16:creationId xmlns:a16="http://schemas.microsoft.com/office/drawing/2014/main" id="{2629CB18-0915-D24F-80DC-9D7FED1BB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5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BF8BA014-8222-2D45-9531-12AAF34FEC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00198B-30D1-4485-B1A0-C45FD64EB04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88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orient="horz" pos="76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671AF40-514E-A94F-8F0F-2C85B060AA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8544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7EF4E3-A62A-6545-A186-5A19226FB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93592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327C8B79-B746-904C-94F9-E08B43E313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1061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6F68ADA9-0181-CF4F-93EF-7AAB81E149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406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04124E09-D0FF-5548-9C10-7182800C92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9359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2310FA7A-10C1-8F4B-8D25-AD349C1DA2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28554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Picture Placeholder 12">
            <a:extLst>
              <a:ext uri="{FF2B5EF4-FFF2-40B4-BE49-F238E27FC236}">
                <a16:creationId xmlns:a16="http://schemas.microsoft.com/office/drawing/2014/main" id="{7227903C-E9DC-8648-9B89-7767753D77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63128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E6E551DF-0227-1D48-A2CB-416657D7FD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6496" y="4523164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4AA76273-DF93-6C45-A606-02F9E9FDBF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7296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B4F71B2B-2F62-3B49-9D2C-97BD48D27A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9812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971ABEB2-B5BB-594D-AEEA-9A45767125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63128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14652348-5B9D-E044-9449-F4D9A5A12A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564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25" name="Title Placeholder 3">
            <a:extLst>
              <a:ext uri="{FF2B5EF4-FFF2-40B4-BE49-F238E27FC236}">
                <a16:creationId xmlns:a16="http://schemas.microsoft.com/office/drawing/2014/main" id="{5BC2F003-516B-7640-BDBB-14889F25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3F0A3ECE-EEA6-134F-9307-A99EC97D4E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24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FFE562E-0FE6-4649-8B21-DE77FD7C2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CC6428-F643-4150-BB71-7C1633200FA0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70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orient="horz" pos="76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191548F-C037-D647-ACC2-6080DD579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E4B21DCD-7B35-9343-AFE7-EA8C4A6345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19055-631B-4A4E-9F2F-FAE6092892A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4944" y="1956816"/>
            <a:ext cx="10640085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3">
            <a:extLst>
              <a:ext uri="{FF2B5EF4-FFF2-40B4-BE49-F238E27FC236}">
                <a16:creationId xmlns:a16="http://schemas.microsoft.com/office/drawing/2014/main" id="{11FF4F54-F7FD-DD43-9035-9F3CA295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C8499C-46E2-4F57-8AAC-4EC283C2444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7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4152" userDrawn="1">
          <p15:clr>
            <a:srgbClr val="FBAE40"/>
          </p15:clr>
        </p15:guide>
        <p15:guide id="6" orient="horz" pos="528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624" userDrawn="1">
          <p15:clr>
            <a:srgbClr val="FBAE40"/>
          </p15:clr>
        </p15:guide>
        <p15:guide id="9" pos="432" userDrawn="1">
          <p15:clr>
            <a:srgbClr val="FBAE40"/>
          </p15:clr>
        </p15:guide>
        <p15:guide id="10" orient="horz" pos="768" userDrawn="1">
          <p15:clr>
            <a:srgbClr val="FBAE40"/>
          </p15:clr>
        </p15:guide>
        <p15:guide id="11" orient="horz" pos="100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content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s 5">
            <a:extLst>
              <a:ext uri="{FF2B5EF4-FFF2-40B4-BE49-F238E27FC236}">
                <a16:creationId xmlns:a16="http://schemas.microsoft.com/office/drawing/2014/main" id="{5DF715B5-7BD3-5946-BE35-8F33B0545D16}"/>
              </a:ext>
            </a:extLst>
          </p:cNvPr>
          <p:cNvSpPr/>
          <p:nvPr userDrawn="1"/>
        </p:nvSpPr>
        <p:spPr>
          <a:xfrm>
            <a:off x="7131685" y="0"/>
            <a:ext cx="5073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8D2E375-F7A0-9F49-9FE9-69E2B38273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56225" y="1484313"/>
            <a:ext cx="6835775" cy="385921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B8A9516-6054-6E44-A7B6-BDF0148603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3440" y="2745308"/>
            <a:ext cx="3676650" cy="13673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Placeholder 3">
            <a:extLst>
              <a:ext uri="{FF2B5EF4-FFF2-40B4-BE49-F238E27FC236}">
                <a16:creationId xmlns:a16="http://schemas.microsoft.com/office/drawing/2014/main" id="{279117BA-FC53-E24B-9719-228C408A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6309083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50379D0C-E448-7543-B2AF-0A7079C23F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6303903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4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78110B6-A117-DC44-AEE2-D1B889FB2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23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396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pos="7152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orient="horz" pos="768" userDrawn="1">
          <p15:clr>
            <a:srgbClr val="FBAE40"/>
          </p15:clr>
        </p15:guide>
        <p15:guide id="9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A265D28-EE44-C941-BD18-475E8C098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DF0A02-5504-3E4B-94E9-D3DC9628D4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8160" y="2514282"/>
            <a:ext cx="8615680" cy="1420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08E212-1EB2-6A48-BA3C-72A80BD0F1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631" y="4291919"/>
            <a:ext cx="4122738" cy="3778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2013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F6FF7EE-0BB8-AE4D-88A3-B35DF0B42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DF0A02-5504-3E4B-94E9-D3DC9628D4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8160" y="2514282"/>
            <a:ext cx="8615680" cy="1420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08E212-1EB2-6A48-BA3C-72A80BD0F1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631" y="4291919"/>
            <a:ext cx="4122738" cy="3778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030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F651769-110D-7B41-B5B2-55375B2EF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807" r="38275" b="6113"/>
          <a:stretch/>
        </p:blipFill>
        <p:spPr>
          <a:xfrm>
            <a:off x="9050214" y="961780"/>
            <a:ext cx="3141785" cy="589622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D8979B-6B96-284E-83B1-1BB1267A0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944" y="5243477"/>
            <a:ext cx="8412480" cy="708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Title, Reference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C6F0B9-7A19-DD4B-A485-630B7B90A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1436687"/>
            <a:ext cx="8629651" cy="362105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1ED5DCD9-AE22-BC42-BA2A-7942143FA5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614" y="6463159"/>
            <a:ext cx="923544" cy="1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1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quote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51BE2CEB-608E-E84D-AFF0-7E6FCBC70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614" y="6463159"/>
            <a:ext cx="923544" cy="16141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D8979B-6B96-284E-83B1-1BB1267A0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2464" y="5243477"/>
            <a:ext cx="8414328" cy="708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Title, Reference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C6F0B9-7A19-DD4B-A485-630B7B90A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1435607"/>
            <a:ext cx="8629651" cy="36210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7938" indent="-7938">
              <a:lnSpc>
                <a:spcPct val="100000"/>
              </a:lnSpc>
              <a:buNone/>
              <a:tabLst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BFE4491-5A72-D247-9231-A68CFE235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807" r="38275" b="6113"/>
          <a:stretch/>
        </p:blipFill>
        <p:spPr>
          <a:xfrm>
            <a:off x="9050214" y="961780"/>
            <a:ext cx="3141785" cy="58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6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56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14C1FBF-4367-4C4F-8D4C-DF394870A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807" r="38275" b="6113"/>
          <a:stretch/>
        </p:blipFill>
        <p:spPr>
          <a:xfrm>
            <a:off x="9050214" y="961780"/>
            <a:ext cx="3141785" cy="589622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D8979B-6B96-284E-83B1-1BB1267A0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944" y="5243477"/>
            <a:ext cx="8412480" cy="708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Title, Reference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C6F0B9-7A19-DD4B-A485-630B7B90A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1435608"/>
            <a:ext cx="8629651" cy="36210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1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9487674E-0D9E-A949-93FC-1A1C582E41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4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56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3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4DE330-0E0A-6D4B-B75E-54639A746306}"/>
              </a:ext>
            </a:extLst>
          </p:cNvPr>
          <p:cNvCxnSpPr>
            <a:cxnSpLocks/>
          </p:cNvCxnSpPr>
          <p:nvPr userDrawn="1"/>
        </p:nvCxnSpPr>
        <p:spPr>
          <a:xfrm>
            <a:off x="0" y="3656330"/>
            <a:ext cx="417385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21BAC790-613F-D74E-B917-79BCD2C2A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695" y="3968802"/>
            <a:ext cx="3710353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6C86A6D7-A709-7E49-A991-4712050109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1772" y="5239512"/>
            <a:ext cx="3792028" cy="761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8B3C0A33-1875-D643-B323-4AEFFAC589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1772" y="3182112"/>
            <a:ext cx="3792028" cy="761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A504656A-7F25-984F-B07B-41D133A12E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61772" y="1123761"/>
            <a:ext cx="3792028" cy="761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id="{43852B86-E572-3A4D-A49D-884A3B0190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61772" y="4873752"/>
            <a:ext cx="3792028" cy="28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21F1E876-FBEE-3A4E-BEEA-F01AE1F271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61772" y="2806875"/>
            <a:ext cx="3792028" cy="28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57725A09-95FC-8144-9805-7CF8E00602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61772" y="761167"/>
            <a:ext cx="3792028" cy="28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B45E881D-FF54-F741-AA7C-75FBDA3D4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804" y="2982336"/>
            <a:ext cx="3710353" cy="432582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74D4800A-BF10-2A4C-9A3B-07CE331C0D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72063" y="761166"/>
            <a:ext cx="2255837" cy="11239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9266B364-B0F6-D34D-8710-311DEF21A48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72063" y="2812265"/>
            <a:ext cx="2255837" cy="11239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56334D0D-AACA-F841-A2F8-503EE230E09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72063" y="4873752"/>
            <a:ext cx="2255837" cy="11239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2E1F59A-A205-324F-BCDF-C53DF10E81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399D8F-ABB3-47E6-B4CB-6ED018D21B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09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52">
          <p15:clr>
            <a:srgbClr val="FBAE40"/>
          </p15:clr>
        </p15:guide>
        <p15:guide id="4" pos="432" userDrawn="1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671AF40-514E-A94F-8F0F-2C85B060AA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8544" y="4028661"/>
            <a:ext cx="2297430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7EF4E3-A62A-6545-A186-5A19226FB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93592" y="4028661"/>
            <a:ext cx="2289948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327C8B79-B746-904C-94F9-E08B43E313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1061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E6E551DF-0227-1D48-A2CB-416657D7FD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3592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4AA76273-DF93-6C45-A606-02F9E9FDBF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8554" y="4028661"/>
            <a:ext cx="2297430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B4F71B2B-2F62-3B49-9D2C-97BD48D27A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31070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971ABEB2-B5BB-594D-AEEA-9A45767125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63128" y="4028661"/>
            <a:ext cx="2297430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14652348-5B9D-E044-9449-F4D9A5A12A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564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6CDC96AD-BC72-E044-95B9-3626A77B93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406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613C307B-B839-8D4D-ABB6-F6AEA66F513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9359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DBD27612-C9A6-364D-A37A-215FF5FCD3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28554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49E9A7EB-46E9-F242-838F-ADF1BFA8DE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63128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itle Placeholder 3">
            <a:extLst>
              <a:ext uri="{FF2B5EF4-FFF2-40B4-BE49-F238E27FC236}">
                <a16:creationId xmlns:a16="http://schemas.microsoft.com/office/drawing/2014/main" id="{7253646A-D799-2443-91E4-7F9E966C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7FFC4297-711D-C046-916F-0E6CC2E9FF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28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4B1724A6-DDB0-A64F-83D7-B0D7E17F9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B54246-2392-457E-8CDD-1218F55F8C1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orient="horz" pos="76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4E5948C-F770-D442-89C7-F1FBCA2CC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FC29A3-3623-6C40-8330-FACE0F19B546}"/>
              </a:ext>
            </a:extLst>
          </p:cNvPr>
          <p:cNvSpPr txBox="1"/>
          <p:nvPr userDrawn="1"/>
        </p:nvSpPr>
        <p:spPr>
          <a:xfrm>
            <a:off x="640080" y="2884235"/>
            <a:ext cx="4950065" cy="1089529"/>
          </a:xfrm>
          <a:prstGeom prst="rect">
            <a:avLst/>
          </a:prstGeom>
          <a:noFill/>
        </p:spPr>
        <p:txBody>
          <a:bodyPr wrap="square" lIns="0" tIns="45720" rIns="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/>
                <a:cs typeface="Arial Bold"/>
              </a:rPr>
              <a:t>Thank you</a:t>
            </a:r>
            <a:endParaRPr lang="en-US" sz="7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old"/>
              <a:cs typeface="Arial Bold"/>
            </a:endParaRPr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595AE243-576C-9B47-AB74-61C56CBBC5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54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A6F92CA-792F-DB4A-9D71-99146A55D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6D0CC3-E8D9-F041-9634-9CCFBF24A82E}"/>
              </a:ext>
            </a:extLst>
          </p:cNvPr>
          <p:cNvSpPr txBox="1"/>
          <p:nvPr userDrawn="1"/>
        </p:nvSpPr>
        <p:spPr>
          <a:xfrm>
            <a:off x="637737" y="2884235"/>
            <a:ext cx="4950065" cy="1089529"/>
          </a:xfrm>
          <a:prstGeom prst="rect">
            <a:avLst/>
          </a:prstGeom>
          <a:noFill/>
        </p:spPr>
        <p:txBody>
          <a:bodyPr wrap="square" lIns="0" tIns="45720" rIns="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old"/>
                <a:cs typeface="Arial Bold"/>
              </a:rPr>
              <a:t>Thank you</a:t>
            </a:r>
            <a:endParaRPr lang="en-US" sz="72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Bold"/>
              <a:cs typeface="Arial Bold"/>
            </a:endParaRPr>
          </a:p>
        </p:txBody>
      </p:sp>
      <p:pic>
        <p:nvPicPr>
          <p:cNvPr id="6" name="Picture 18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601D6CD1-B7BB-C849-AAE4-0FDE27C3D1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352425"/>
            <a:ext cx="124333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83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BEE67AED-D594-B643-8EBE-2DA6FD44BD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sp>
        <p:nvSpPr>
          <p:cNvPr id="17" name="Title Placeholder 3">
            <a:extLst>
              <a:ext uri="{FF2B5EF4-FFF2-40B4-BE49-F238E27FC236}">
                <a16:creationId xmlns:a16="http://schemas.microsoft.com/office/drawing/2014/main" id="{2617F8F5-C25D-0343-89B2-64483998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9A04097-824C-564F-A0C3-1CEFF5E04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1C6D9C-5CFD-B34A-AE2A-C9AA40B4DC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3" y="1956816"/>
            <a:ext cx="46388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63A4C70-EBC8-DD40-A6FD-BEAE06B8DB6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96000" y="1956816"/>
            <a:ext cx="46388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3D9A1A-4B4D-43C0-B9D5-AF06B99DACE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01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60">
          <p15:clr>
            <a:srgbClr val="FBAE40"/>
          </p15:clr>
        </p15:guide>
        <p15:guide id="5" pos="7152">
          <p15:clr>
            <a:srgbClr val="FBAE40"/>
          </p15:clr>
        </p15:guide>
        <p15:guide id="6" pos="432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360" userDrawn="1">
          <p15:clr>
            <a:srgbClr val="FBAE40"/>
          </p15:clr>
        </p15:guide>
        <p15:guide id="9" userDrawn="1">
          <p15:clr>
            <a:srgbClr val="FBAE40"/>
          </p15:clr>
        </p15:guide>
        <p15:guide id="10" orient="horz" pos="768" userDrawn="1">
          <p15:clr>
            <a:srgbClr val="FBAE40"/>
          </p15:clr>
        </p15:guide>
        <p15:guide id="11" pos="33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C5D7F826-0A7C-E245-8B3A-A7251BD88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EBE67A-6809-41F4-8EC6-8B0F5E987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299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sight En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D08F5E51-744F-2F41-A454-7F3B6CB90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7120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7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sight End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CD435F1-2F1C-BD4B-A53F-6D062E780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7120" y="3097941"/>
            <a:ext cx="3757760" cy="66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19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sight End Grey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D08F5E51-744F-2F41-A454-7F3B6CB90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7120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77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ight End Wav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CFAFCDD-8C9A-BB4A-87E0-5EEE1E65A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D08F5E51-744F-2F41-A454-7F3B6CB90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135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71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ight End Wav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6BFC81D-42B0-4140-AFBA-C54C5ABAE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CD435F1-2F1C-BD4B-A53F-6D062E7806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1135" y="3097941"/>
            <a:ext cx="3757760" cy="66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82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ight End Wave Grey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12DD4F86-0839-4F4D-86B3-2944AE418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D08F5E51-744F-2F41-A454-7F3B6CB90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135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05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5">
            <a:extLst>
              <a:ext uri="{FF2B5EF4-FFF2-40B4-BE49-F238E27FC236}">
                <a16:creationId xmlns:a16="http://schemas.microsoft.com/office/drawing/2014/main" id="{9E1EF039-93ED-6D47-98B6-4F3E3A68CEFE}"/>
              </a:ext>
            </a:extLst>
          </p:cNvPr>
          <p:cNvSpPr/>
          <p:nvPr userDrawn="1"/>
        </p:nvSpPr>
        <p:spPr>
          <a:xfrm>
            <a:off x="6096000" y="0"/>
            <a:ext cx="60990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99C3835D-E0AB-1D49-A9AD-9AA573AA39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68752" y="1675588"/>
            <a:ext cx="4379970" cy="403892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Placeholder 3">
            <a:extLst>
              <a:ext uri="{FF2B5EF4-FFF2-40B4-BE49-F238E27FC236}">
                <a16:creationId xmlns:a16="http://schemas.microsoft.com/office/drawing/2014/main" id="{B5A27C0B-8685-CD42-B549-02969AFD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548640"/>
            <a:ext cx="5184648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0A6E08A1-5D47-3647-9AFA-31DD0A0C1B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5193792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7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B4E5BEAC-6FF8-144D-853A-648BE6A5E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8FF930-967D-4643-878E-53A2EF0ABDE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4" y="1676400"/>
            <a:ext cx="5180764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754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orient="horz" pos="3960">
          <p15:clr>
            <a:srgbClr val="FBAE40"/>
          </p15:clr>
        </p15:guide>
        <p15:guide id="5" orient="horz" pos="1056" userDrawn="1">
          <p15:clr>
            <a:srgbClr val="FBAE40"/>
          </p15:clr>
        </p15:guide>
        <p15:guide id="6" pos="7152">
          <p15:clr>
            <a:srgbClr val="FBAE40"/>
          </p15:clr>
        </p15:guide>
        <p15:guide id="7" orient="horz" pos="76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99C3835D-E0AB-1D49-A9AD-9AA573AA39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Placeholder 3">
            <a:extLst>
              <a:ext uri="{FF2B5EF4-FFF2-40B4-BE49-F238E27FC236}">
                <a16:creationId xmlns:a16="http://schemas.microsoft.com/office/drawing/2014/main" id="{8F0B94B4-E938-B24B-AF99-FD41F764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502920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9627A05C-6654-7D4F-96C0-0EBBBB3F16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50292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5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79888EEC-7C01-9D48-A53D-AE6EF0ABD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7CD2694-8040-F74E-A308-B5233557F8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4" y="1676400"/>
            <a:ext cx="5036829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54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orient="horz" pos="396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pos="7152">
          <p15:clr>
            <a:srgbClr val="FBAE40"/>
          </p15:clr>
        </p15:guide>
        <p15:guide id="7" orient="horz" pos="1056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21BAC790-613F-D74E-B917-79BCD2C2A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695" y="4050302"/>
            <a:ext cx="3710353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B45E881D-FF54-F741-AA7C-75FBDA3D4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804" y="1999401"/>
            <a:ext cx="3710353" cy="9712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74D4800A-BF10-2A4C-9A3B-07CE331C0D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07CD87BA-1D84-334B-8EB5-E50D5AB809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1695" y="3681039"/>
            <a:ext cx="3710353" cy="2704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75FF6A19-DA11-4047-B8E8-FB9D2783D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orient="horz" pos="1512" userDrawn="1">
          <p15:clr>
            <a:srgbClr val="FBAE40"/>
          </p15:clr>
        </p15:guide>
        <p15:guide id="8" orient="horz" pos="2448" userDrawn="1">
          <p15:clr>
            <a:srgbClr val="FBAE40"/>
          </p15:clr>
        </p15:guide>
        <p15:guide id="9" orient="horz" pos="268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3">
            <a:extLst>
              <a:ext uri="{FF2B5EF4-FFF2-40B4-BE49-F238E27FC236}">
                <a16:creationId xmlns:a16="http://schemas.microsoft.com/office/drawing/2014/main" id="{CD2E9ECA-BB73-5446-94C6-7D515256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CD776A90-3591-4F4A-A6BD-AFC4368557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5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2D06CFF0-8DC9-7E41-AC40-F94BE31D7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00BAC10-21FA-674B-9265-1079E58C875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3" y="1956816"/>
            <a:ext cx="31529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7CD4539-19F2-514E-A69E-E54F09AEBF5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267200" y="1956816"/>
            <a:ext cx="31529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E167795-E8E3-0B4D-94E4-420F0EA6AE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48600" y="1956816"/>
            <a:ext cx="31529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8B1714-0022-450E-9D16-F73732483161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08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52">
          <p15:clr>
            <a:srgbClr val="FBAE40"/>
          </p15:clr>
        </p15:guide>
        <p15:guide id="6" orient="horz" pos="4152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pos="432" userDrawn="1">
          <p15:clr>
            <a:srgbClr val="FBAE40"/>
          </p15:clr>
        </p15:guide>
        <p15:guide id="9" orient="horz" pos="3360" userDrawn="1">
          <p15:clr>
            <a:srgbClr val="FBAE40"/>
          </p15:clr>
        </p15:guide>
        <p15:guide id="10" pos="2424" userDrawn="1">
          <p15:clr>
            <a:srgbClr val="FBAE40"/>
          </p15:clr>
        </p15:guide>
        <p15:guide id="11" pos="2688" userDrawn="1">
          <p15:clr>
            <a:srgbClr val="FBAE40"/>
          </p15:clr>
        </p15:guide>
        <p15:guide id="12" pos="4680" userDrawn="1">
          <p15:clr>
            <a:srgbClr val="FBAE40"/>
          </p15:clr>
        </p15:guide>
        <p15:guide id="13" pos="4944" userDrawn="1">
          <p15:clr>
            <a:srgbClr val="FBAE40"/>
          </p15:clr>
        </p15:guide>
        <p15:guide id="14" orient="horz" pos="76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39762CA6-FE28-CB4A-9679-A779F7045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542"/>
            <a:ext cx="12192000" cy="6858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84277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ure">
            <a:extLst>
              <a:ext uri="{FF2B5EF4-FFF2-40B4-BE49-F238E27FC236}">
                <a16:creationId xmlns:a16="http://schemas.microsoft.com/office/drawing/2014/main" id="{259E29B8-69B3-4461-B37F-0DBB9DC047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C7E9E7-7333-4EF5-9FC3-4CEF923EA801}"/>
              </a:ext>
            </a:extLst>
          </p:cNvPr>
          <p:cNvSpPr/>
          <p:nvPr userDrawn="1"/>
        </p:nvSpPr>
        <p:spPr>
          <a:xfrm>
            <a:off x="3555406" y="4109059"/>
            <a:ext cx="5169494" cy="1434491"/>
          </a:xfrm>
          <a:prstGeom prst="ellipse">
            <a:avLst/>
          </a:prstGeom>
          <a:gradFill flip="none" rotWithShape="1"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Logo">
            <a:extLst>
              <a:ext uri="{FF2B5EF4-FFF2-40B4-BE49-F238E27FC236}">
                <a16:creationId xmlns:a16="http://schemas.microsoft.com/office/drawing/2014/main" id="{D2A95714-9F6E-48DD-9ED6-94BDDECF0F49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5258125" y="4703638"/>
            <a:ext cx="1675750" cy="393192"/>
            <a:chOff x="1231901" y="5359401"/>
            <a:chExt cx="11210925" cy="2630487"/>
          </a:xfrm>
        </p:grpSpPr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39598F92-4036-449A-A381-281AC133F93A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6A04830E-5424-4362-9CD6-60CBCC39C20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Ruler">
            <a:extLst>
              <a:ext uri="{FF2B5EF4-FFF2-40B4-BE49-F238E27FC236}">
                <a16:creationId xmlns:a16="http://schemas.microsoft.com/office/drawing/2014/main" id="{DBE24C15-4489-4BF7-A20E-4FEB0A1A6671}"/>
              </a:ext>
            </a:extLst>
          </p:cNvPr>
          <p:cNvGrpSpPr/>
          <p:nvPr userDrawn="1"/>
        </p:nvGrpSpPr>
        <p:grpSpPr>
          <a:xfrm>
            <a:off x="5273041" y="4219340"/>
            <a:ext cx="1645920" cy="339946"/>
            <a:chOff x="5273041" y="4219340"/>
            <a:chExt cx="1645920" cy="33994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BDB098C-E5AE-4364-A913-1C8D462BF9B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3" y="4219340"/>
              <a:ext cx="0" cy="33994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A6D359-A1D3-413C-8281-5A2E7EEE3200}"/>
                </a:ext>
              </a:extLst>
            </p:cNvPr>
            <p:cNvCxnSpPr/>
            <p:nvPr/>
          </p:nvCxnSpPr>
          <p:spPr>
            <a:xfrm>
              <a:off x="527304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A7D9A44-D64C-4D5A-B183-958220A4996C}"/>
                </a:ext>
              </a:extLst>
            </p:cNvPr>
            <p:cNvCxnSpPr/>
            <p:nvPr/>
          </p:nvCxnSpPr>
          <p:spPr>
            <a:xfrm>
              <a:off x="5364485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34F8A2C-8776-4D1A-93D7-4590C0622121}"/>
                </a:ext>
              </a:extLst>
            </p:cNvPr>
            <p:cNvCxnSpPr/>
            <p:nvPr/>
          </p:nvCxnSpPr>
          <p:spPr>
            <a:xfrm>
              <a:off x="545592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91CB2CF-6B6F-48D5-8365-33EC34BA80A0}"/>
                </a:ext>
              </a:extLst>
            </p:cNvPr>
            <p:cNvCxnSpPr/>
            <p:nvPr/>
          </p:nvCxnSpPr>
          <p:spPr>
            <a:xfrm>
              <a:off x="5547364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458D058-1610-4C89-9349-E009140E28F5}"/>
                </a:ext>
              </a:extLst>
            </p:cNvPr>
            <p:cNvCxnSpPr/>
            <p:nvPr/>
          </p:nvCxnSpPr>
          <p:spPr>
            <a:xfrm>
              <a:off x="563880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5743F61-B1FA-44F3-81EC-3FF4A1864B3B}"/>
                </a:ext>
              </a:extLst>
            </p:cNvPr>
            <p:cNvCxnSpPr/>
            <p:nvPr/>
          </p:nvCxnSpPr>
          <p:spPr>
            <a:xfrm>
              <a:off x="5730244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6A99D48-7BDC-4896-BBA2-67770AABD231}"/>
                </a:ext>
              </a:extLst>
            </p:cNvPr>
            <p:cNvCxnSpPr/>
            <p:nvPr/>
          </p:nvCxnSpPr>
          <p:spPr>
            <a:xfrm>
              <a:off x="582168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B3F7266-53C6-4879-8513-A4486B8FC303}"/>
                </a:ext>
              </a:extLst>
            </p:cNvPr>
            <p:cNvCxnSpPr/>
            <p:nvPr/>
          </p:nvCxnSpPr>
          <p:spPr>
            <a:xfrm>
              <a:off x="5913123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465021D-7CFB-4445-8798-684D88150AE5}"/>
                </a:ext>
              </a:extLst>
            </p:cNvPr>
            <p:cNvCxnSpPr/>
            <p:nvPr/>
          </p:nvCxnSpPr>
          <p:spPr>
            <a:xfrm>
              <a:off x="6004563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F2AFDE6-7C63-49EA-B242-2927A8B99025}"/>
                </a:ext>
              </a:extLst>
            </p:cNvPr>
            <p:cNvCxnSpPr/>
            <p:nvPr/>
          </p:nvCxnSpPr>
          <p:spPr>
            <a:xfrm>
              <a:off x="6187443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252C539-DDC5-412A-AD14-69BA4ED96AF5}"/>
                </a:ext>
              </a:extLst>
            </p:cNvPr>
            <p:cNvCxnSpPr/>
            <p:nvPr/>
          </p:nvCxnSpPr>
          <p:spPr>
            <a:xfrm>
              <a:off x="6278882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6D93BA2-F008-40E1-825E-6CF327EC92DA}"/>
                </a:ext>
              </a:extLst>
            </p:cNvPr>
            <p:cNvCxnSpPr/>
            <p:nvPr/>
          </p:nvCxnSpPr>
          <p:spPr>
            <a:xfrm>
              <a:off x="6370322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D2E7C4B-6367-42C3-B536-906DE4FD552D}"/>
                </a:ext>
              </a:extLst>
            </p:cNvPr>
            <p:cNvCxnSpPr/>
            <p:nvPr/>
          </p:nvCxnSpPr>
          <p:spPr>
            <a:xfrm>
              <a:off x="6461762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78576E-5C4A-48E5-B281-76308E82DB77}"/>
                </a:ext>
              </a:extLst>
            </p:cNvPr>
            <p:cNvCxnSpPr/>
            <p:nvPr/>
          </p:nvCxnSpPr>
          <p:spPr>
            <a:xfrm>
              <a:off x="6553202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1B39927-09E1-467A-8149-FE7A19A30F66}"/>
                </a:ext>
              </a:extLst>
            </p:cNvPr>
            <p:cNvCxnSpPr/>
            <p:nvPr/>
          </p:nvCxnSpPr>
          <p:spPr>
            <a:xfrm>
              <a:off x="6644642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C32B564-C1C7-4C1A-8066-81D90765D42D}"/>
                </a:ext>
              </a:extLst>
            </p:cNvPr>
            <p:cNvCxnSpPr/>
            <p:nvPr/>
          </p:nvCxnSpPr>
          <p:spPr>
            <a:xfrm>
              <a:off x="673608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1267B10-9154-4C28-9140-3AF5C2021E44}"/>
                </a:ext>
              </a:extLst>
            </p:cNvPr>
            <p:cNvCxnSpPr/>
            <p:nvPr/>
          </p:nvCxnSpPr>
          <p:spPr>
            <a:xfrm>
              <a:off x="6827521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90F9B9-A40C-41F9-B489-C1D87E71C101}"/>
                </a:ext>
              </a:extLst>
            </p:cNvPr>
            <p:cNvCxnSpPr/>
            <p:nvPr/>
          </p:nvCxnSpPr>
          <p:spPr>
            <a:xfrm>
              <a:off x="691896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Speaker Name">
            <a:extLst>
              <a:ext uri="{FF2B5EF4-FFF2-40B4-BE49-F238E27FC236}">
                <a16:creationId xmlns:a16="http://schemas.microsoft.com/office/drawing/2014/main" id="{88104DA9-6CD2-4C4F-A6AE-C5D0CD6E01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9295" y="2953512"/>
            <a:ext cx="4020340" cy="402336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buNone/>
              <a:defRPr lang="en-US" sz="1600" b="0" i="1" cap="none" spc="6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Speaker Name</a:t>
            </a:r>
          </a:p>
        </p:txBody>
      </p:sp>
      <p:sp>
        <p:nvSpPr>
          <p:cNvPr id="37" name="Text Placeholder 128">
            <a:extLst>
              <a:ext uri="{FF2B5EF4-FFF2-40B4-BE49-F238E27FC236}">
                <a16:creationId xmlns:a16="http://schemas.microsoft.com/office/drawing/2014/main" id="{69D5EB8D-3B85-4059-8F34-4BFB6D0DED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9638" y="2953512"/>
            <a:ext cx="1513062" cy="402336"/>
          </a:xfr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600" b="1" i="1" cap="all" spc="6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 algn="ctr">
              <a:spcBef>
                <a:spcPct val="0"/>
              </a:spcBef>
            </a:pPr>
            <a:r>
              <a:rPr lang="en-US"/>
              <a:t>YYYY.MM.DD</a:t>
            </a:r>
          </a:p>
        </p:txBody>
      </p:sp>
      <p:sp>
        <p:nvSpPr>
          <p:cNvPr id="38" name="Speaker Title">
            <a:extLst>
              <a:ext uri="{FF2B5EF4-FFF2-40B4-BE49-F238E27FC236}">
                <a16:creationId xmlns:a16="http://schemas.microsoft.com/office/drawing/2014/main" id="{0D9078F8-E937-4EF3-AC9B-A84856FA9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9295" y="3355848"/>
            <a:ext cx="5533405" cy="402336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buNone/>
              <a:defRPr lang="en-US" sz="16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Speaker Title / Company Name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7A92962A-B660-43F3-9C7C-C1CD756ED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0" y="1456875"/>
            <a:ext cx="9372600" cy="1336928"/>
          </a:xfrm>
        </p:spPr>
        <p:txBody>
          <a:bodyPr anchor="b"/>
          <a:lstStyle>
            <a:lvl1pPr algn="ctr">
              <a:lnSpc>
                <a:spcPct val="90000"/>
              </a:lnSpc>
              <a:defRPr sz="4400"/>
            </a:lvl1pPr>
          </a:lstStyle>
          <a:p>
            <a:r>
              <a:rPr lang="en-US"/>
              <a:t>Title Slide Layout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C49378-BFD9-43A8-8DB2-52BE426047C8}"/>
              </a:ext>
            </a:extLst>
          </p:cNvPr>
          <p:cNvSpPr/>
          <p:nvPr userDrawn="1"/>
        </p:nvSpPr>
        <p:spPr>
          <a:xfrm>
            <a:off x="0" y="0"/>
            <a:ext cx="12192000" cy="1416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137160" tIns="73152" rIns="137160" bIns="73152" rtlCol="0" anchor="ctr">
            <a:noAutofit/>
          </a:bodyPr>
          <a:lstStyle/>
          <a:p>
            <a:pPr marL="182880" lvl="0" indent="-182880" algn="ctr" defTabSz="91440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1600" b="1" cap="all" spc="30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79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ure">
            <a:extLst>
              <a:ext uri="{FF2B5EF4-FFF2-40B4-BE49-F238E27FC236}">
                <a16:creationId xmlns:a16="http://schemas.microsoft.com/office/drawing/2014/main" id="{B43DC9BF-B86E-41C3-9025-257603C6C4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3C20BBD-F2FD-4A4D-B556-572D7207BCE8}"/>
              </a:ext>
            </a:extLst>
          </p:cNvPr>
          <p:cNvSpPr/>
          <p:nvPr userDrawn="1"/>
        </p:nvSpPr>
        <p:spPr>
          <a:xfrm>
            <a:off x="3555406" y="4109059"/>
            <a:ext cx="5169494" cy="1434491"/>
          </a:xfrm>
          <a:prstGeom prst="ellipse">
            <a:avLst/>
          </a:prstGeom>
          <a:gradFill flip="none" rotWithShape="1"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Logo">
            <a:extLst>
              <a:ext uri="{FF2B5EF4-FFF2-40B4-BE49-F238E27FC236}">
                <a16:creationId xmlns:a16="http://schemas.microsoft.com/office/drawing/2014/main" id="{E3F269C9-4FA8-4772-AD37-31EE93FFE599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5258125" y="4703638"/>
            <a:ext cx="1675750" cy="393192"/>
            <a:chOff x="1231901" y="5359401"/>
            <a:chExt cx="11210925" cy="2630487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09D9C9E1-25E5-483A-B7BC-660D3D3BFE4F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98453535-0FA3-4BC2-896D-B75809B1977B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Ruler">
            <a:extLst>
              <a:ext uri="{FF2B5EF4-FFF2-40B4-BE49-F238E27FC236}">
                <a16:creationId xmlns:a16="http://schemas.microsoft.com/office/drawing/2014/main" id="{70E5BD5C-60C7-4101-99EB-CFC9224AD7B1}"/>
              </a:ext>
            </a:extLst>
          </p:cNvPr>
          <p:cNvGrpSpPr/>
          <p:nvPr userDrawn="1"/>
        </p:nvGrpSpPr>
        <p:grpSpPr>
          <a:xfrm>
            <a:off x="5273041" y="4219340"/>
            <a:ext cx="1645920" cy="339946"/>
            <a:chOff x="5273041" y="4219340"/>
            <a:chExt cx="1645920" cy="33994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B101E02-F838-4187-B559-8AAE85AB8E2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3" y="4219340"/>
              <a:ext cx="0" cy="33994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04FBA9-913D-4B32-AC77-21FE53C07630}"/>
                </a:ext>
              </a:extLst>
            </p:cNvPr>
            <p:cNvCxnSpPr/>
            <p:nvPr/>
          </p:nvCxnSpPr>
          <p:spPr>
            <a:xfrm>
              <a:off x="527304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7620BDF-DEE5-4359-9427-F80C2D3B2F2A}"/>
                </a:ext>
              </a:extLst>
            </p:cNvPr>
            <p:cNvCxnSpPr/>
            <p:nvPr/>
          </p:nvCxnSpPr>
          <p:spPr>
            <a:xfrm>
              <a:off x="5364485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09FFEF8-C551-442A-BFBE-82B27BAA70D4}"/>
                </a:ext>
              </a:extLst>
            </p:cNvPr>
            <p:cNvCxnSpPr/>
            <p:nvPr/>
          </p:nvCxnSpPr>
          <p:spPr>
            <a:xfrm>
              <a:off x="545592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0E7191-0FEE-4B6B-AAE0-7E6505AAFF96}"/>
                </a:ext>
              </a:extLst>
            </p:cNvPr>
            <p:cNvCxnSpPr/>
            <p:nvPr/>
          </p:nvCxnSpPr>
          <p:spPr>
            <a:xfrm>
              <a:off x="5547364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B20760-2C74-490B-8779-0A3CEC331376}"/>
                </a:ext>
              </a:extLst>
            </p:cNvPr>
            <p:cNvCxnSpPr/>
            <p:nvPr/>
          </p:nvCxnSpPr>
          <p:spPr>
            <a:xfrm>
              <a:off x="563880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2C7CD8C-10E9-4C4D-AF46-8EAA7E7B84D7}"/>
                </a:ext>
              </a:extLst>
            </p:cNvPr>
            <p:cNvCxnSpPr/>
            <p:nvPr/>
          </p:nvCxnSpPr>
          <p:spPr>
            <a:xfrm>
              <a:off x="5730244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A9DBD41-B998-4B1C-A2AD-746277984ECF}"/>
                </a:ext>
              </a:extLst>
            </p:cNvPr>
            <p:cNvCxnSpPr/>
            <p:nvPr/>
          </p:nvCxnSpPr>
          <p:spPr>
            <a:xfrm>
              <a:off x="582168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0011DFB-F9A6-4F90-A169-06A40F2D4491}"/>
                </a:ext>
              </a:extLst>
            </p:cNvPr>
            <p:cNvCxnSpPr/>
            <p:nvPr/>
          </p:nvCxnSpPr>
          <p:spPr>
            <a:xfrm>
              <a:off x="5913123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FCB742D-4AAE-446A-95AF-D86CE705B38D}"/>
                </a:ext>
              </a:extLst>
            </p:cNvPr>
            <p:cNvCxnSpPr/>
            <p:nvPr/>
          </p:nvCxnSpPr>
          <p:spPr>
            <a:xfrm>
              <a:off x="6004563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3622024-A6FB-4862-AAA9-378E17CB2F65}"/>
                </a:ext>
              </a:extLst>
            </p:cNvPr>
            <p:cNvCxnSpPr/>
            <p:nvPr/>
          </p:nvCxnSpPr>
          <p:spPr>
            <a:xfrm>
              <a:off x="6187443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DDF8BE4-F228-4207-9F16-38714201F036}"/>
                </a:ext>
              </a:extLst>
            </p:cNvPr>
            <p:cNvCxnSpPr/>
            <p:nvPr/>
          </p:nvCxnSpPr>
          <p:spPr>
            <a:xfrm>
              <a:off x="6278882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F0D7718-987E-4A31-88D8-257BD9D16439}"/>
                </a:ext>
              </a:extLst>
            </p:cNvPr>
            <p:cNvCxnSpPr/>
            <p:nvPr/>
          </p:nvCxnSpPr>
          <p:spPr>
            <a:xfrm>
              <a:off x="6370322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1895AC8-2DE9-4C57-9175-D6619461AA6A}"/>
                </a:ext>
              </a:extLst>
            </p:cNvPr>
            <p:cNvCxnSpPr/>
            <p:nvPr/>
          </p:nvCxnSpPr>
          <p:spPr>
            <a:xfrm>
              <a:off x="6461762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15B7B8D-36D9-46DB-BDD6-8D7FCA31766A}"/>
                </a:ext>
              </a:extLst>
            </p:cNvPr>
            <p:cNvCxnSpPr/>
            <p:nvPr/>
          </p:nvCxnSpPr>
          <p:spPr>
            <a:xfrm>
              <a:off x="6553202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81AF8FD-CBB7-47C3-92D4-68F412B850C3}"/>
                </a:ext>
              </a:extLst>
            </p:cNvPr>
            <p:cNvCxnSpPr/>
            <p:nvPr/>
          </p:nvCxnSpPr>
          <p:spPr>
            <a:xfrm>
              <a:off x="6644642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75397F3-9A79-4A57-9C34-2D06B47E2F34}"/>
                </a:ext>
              </a:extLst>
            </p:cNvPr>
            <p:cNvCxnSpPr/>
            <p:nvPr/>
          </p:nvCxnSpPr>
          <p:spPr>
            <a:xfrm>
              <a:off x="673608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17F042D-D6EC-49C7-8409-4FB587063A25}"/>
                </a:ext>
              </a:extLst>
            </p:cNvPr>
            <p:cNvCxnSpPr/>
            <p:nvPr/>
          </p:nvCxnSpPr>
          <p:spPr>
            <a:xfrm>
              <a:off x="6827521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F47560C-6D83-4B1E-A656-E798CCE71DB3}"/>
                </a:ext>
              </a:extLst>
            </p:cNvPr>
            <p:cNvCxnSpPr/>
            <p:nvPr/>
          </p:nvCxnSpPr>
          <p:spPr>
            <a:xfrm>
              <a:off x="691896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peaker Name">
            <a:extLst>
              <a:ext uri="{FF2B5EF4-FFF2-40B4-BE49-F238E27FC236}">
                <a16:creationId xmlns:a16="http://schemas.microsoft.com/office/drawing/2014/main" id="{0D03EEEE-B07B-48F4-B55F-C322BA4FCC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9295" y="2953512"/>
            <a:ext cx="4020340" cy="402336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b="0" i="1" cap="none" spc="6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Speaker Name</a:t>
            </a:r>
          </a:p>
        </p:txBody>
      </p:sp>
      <p:sp>
        <p:nvSpPr>
          <p:cNvPr id="58" name="Text Placeholder 128">
            <a:extLst>
              <a:ext uri="{FF2B5EF4-FFF2-40B4-BE49-F238E27FC236}">
                <a16:creationId xmlns:a16="http://schemas.microsoft.com/office/drawing/2014/main" id="{02F3F674-6E3E-4B4F-A461-192B2E1A3E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9638" y="2953512"/>
            <a:ext cx="1513062" cy="402336"/>
          </a:xfr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600" b="1" i="1" cap="all" spc="6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 algn="ctr">
              <a:spcBef>
                <a:spcPct val="0"/>
              </a:spcBef>
            </a:pPr>
            <a:r>
              <a:rPr lang="en-US"/>
              <a:t>YYYY.MM.DD</a:t>
            </a:r>
          </a:p>
        </p:txBody>
      </p:sp>
      <p:sp>
        <p:nvSpPr>
          <p:cNvPr id="59" name="Speaker Title">
            <a:extLst>
              <a:ext uri="{FF2B5EF4-FFF2-40B4-BE49-F238E27FC236}">
                <a16:creationId xmlns:a16="http://schemas.microsoft.com/office/drawing/2014/main" id="{058F1415-E1D6-47DA-A185-76C3FC2257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9295" y="3355848"/>
            <a:ext cx="5533405" cy="402336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Speaker Title / Company Name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5B3A83E2-FA5C-4BC9-8B76-2DE81BEB6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3329295" y="2440333"/>
            <a:ext cx="5533406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 algn="ctr">
              <a:buNone/>
              <a:defRPr lang="en-US" sz="1600" b="1" cap="all" spc="300" baseline="0" dirty="0">
                <a:solidFill>
                  <a:schemeClr val="bg1"/>
                </a:solidFill>
              </a:defRPr>
            </a:lvl1pPr>
          </a:lstStyle>
          <a:p>
            <a:pPr marL="182880" lvl="0" indent="-182880"/>
            <a:r>
              <a:rPr lang="en-US"/>
              <a:t>subtitle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4F1EC20-D177-4F9A-AF02-5ABB483C64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0" y="935570"/>
            <a:ext cx="9372600" cy="1335024"/>
          </a:xfrm>
        </p:spPr>
        <p:txBody>
          <a:bodyPr anchor="b"/>
          <a:lstStyle>
            <a:lvl1pPr algn="ctr">
              <a:lnSpc>
                <a:spcPct val="90000"/>
              </a:lnSpc>
              <a:defRPr sz="4400"/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with Subtitle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0DA467-6522-4105-A238-D69A42AC0280}"/>
              </a:ext>
            </a:extLst>
          </p:cNvPr>
          <p:cNvSpPr/>
          <p:nvPr userDrawn="1"/>
        </p:nvSpPr>
        <p:spPr>
          <a:xfrm>
            <a:off x="0" y="0"/>
            <a:ext cx="12192000" cy="1416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137160" tIns="73152" rIns="137160" bIns="73152" rtlCol="0" anchor="ctr">
            <a:noAutofit/>
          </a:bodyPr>
          <a:lstStyle/>
          <a:p>
            <a:pPr marL="182880" lvl="0" indent="-182880" algn="ctr" defTabSz="91440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1600" b="1" cap="all" spc="30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43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ure">
            <a:extLst>
              <a:ext uri="{FF2B5EF4-FFF2-40B4-BE49-F238E27FC236}">
                <a16:creationId xmlns:a16="http://schemas.microsoft.com/office/drawing/2014/main" id="{8069FB3F-2D73-4C3F-A7A8-E6A22F71C3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44ECD5-A100-4CBB-BE85-5E2DB93996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034" b="37183"/>
          <a:stretch/>
        </p:blipFill>
        <p:spPr>
          <a:xfrm>
            <a:off x="0" y="5372101"/>
            <a:ext cx="2354138" cy="1485900"/>
          </a:xfrm>
          <a:prstGeom prst="rect">
            <a:avLst/>
          </a:prstGeom>
        </p:spPr>
      </p:pic>
      <p:sp>
        <p:nvSpPr>
          <p:cNvPr id="5" name="Subtitle">
            <a:extLst>
              <a:ext uri="{FF2B5EF4-FFF2-40B4-BE49-F238E27FC236}">
                <a16:creationId xmlns:a16="http://schemas.microsoft.com/office/drawing/2014/main" id="{1C588A51-7159-4E94-9856-B64483B8F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479908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cap="all" spc="300" baseline="0" dirty="0">
                <a:solidFill>
                  <a:schemeClr val="bg1"/>
                </a:solidFill>
              </a:defRPr>
            </a:lvl1pPr>
          </a:lstStyle>
          <a:p>
            <a:pPr marL="182880" lvl="0" indent="-182880"/>
            <a:r>
              <a:rPr lang="en-US"/>
              <a:t>Subtitle (Delete if not used)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DB11C21-4702-4664-8D59-793314F8E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02" y="3528919"/>
            <a:ext cx="9372600" cy="121439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Segue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52D0D-2EA4-4CCE-90FA-A02A78C358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C761C9BF-9222-4B2A-A19A-B5A2710D93B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507CC42B-659C-4CD4-9F20-358BBD7B0A6B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48801B8-52B3-47AC-9853-2375E256E3A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4F20CB9-4127-4672-B9D3-714FA916023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4895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cap="all" spc="300" baseline="0" dirty="0">
                <a:solidFill>
                  <a:schemeClr val="bg1"/>
                </a:solidFill>
              </a:defRPr>
            </a:lvl1pPr>
          </a:lstStyle>
          <a:p>
            <a:pPr marL="182880" lvl="0" indent="-182880"/>
            <a:r>
              <a:rPr lang="en-US"/>
              <a:t>Subtitle (Delete if not used)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DC8EF-0ABA-4B52-AEA2-7A3943163E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B8CEC4-B0CD-4400-A6AD-DD3E12310A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118611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" y="1802869"/>
            <a:ext cx="11292840" cy="447905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(Delete if not used)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F94C0C-A1DE-4B4E-81B9-1791716845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6CA66E-0730-4548-BD28-48477B0C3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One Column Layout</a:t>
            </a:r>
          </a:p>
        </p:txBody>
      </p:sp>
    </p:spTree>
    <p:extLst>
      <p:ext uri="{BB962C8B-B14F-4D97-AF65-F5344CB8AC3E}">
        <p14:creationId xmlns:p14="http://schemas.microsoft.com/office/powerpoint/2010/main" val="65487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19DE35-D0AB-4348-89C4-2714CF5EEDE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8776" y="1802869"/>
            <a:ext cx="5532120" cy="447905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" y="1802869"/>
            <a:ext cx="5532120" cy="447905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(Delete if not used)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8BA35-76C2-4ED8-B770-6CBDC27C82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187FFC-2B63-49CE-B2BC-B238E1BC7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 Column Layout</a:t>
            </a:r>
          </a:p>
        </p:txBody>
      </p:sp>
    </p:spTree>
    <p:extLst>
      <p:ext uri="{BB962C8B-B14F-4D97-AF65-F5344CB8AC3E}">
        <p14:creationId xmlns:p14="http://schemas.microsoft.com/office/powerpoint/2010/main" val="3316575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7D5292-8D24-405D-9E5D-79D2DD40F6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29016" y="1802869"/>
            <a:ext cx="3611880" cy="4479504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19DE35-D0AB-4348-89C4-2714CF5EEDE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89298" y="1802424"/>
            <a:ext cx="3611880" cy="4479504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" y="1802424"/>
            <a:ext cx="3611880" cy="4479504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(Delete if not used)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4F64A-6956-41D3-B0E4-CCC3453A7F7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030608-2773-46C2-905B-B17C3B831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Three Column Layout</a:t>
            </a:r>
          </a:p>
        </p:txBody>
      </p:sp>
    </p:spTree>
    <p:extLst>
      <p:ext uri="{BB962C8B-B14F-4D97-AF65-F5344CB8AC3E}">
        <p14:creationId xmlns:p14="http://schemas.microsoft.com/office/powerpoint/2010/main" val="1126956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99E3BF3-DA31-48DD-AC45-91FC2DBAAD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51704" y="0"/>
            <a:ext cx="6940296" cy="6858000"/>
          </a:xfrm>
          <a:solidFill>
            <a:schemeClr val="bg1">
              <a:lumMod val="85000"/>
            </a:schemeClr>
          </a:solidFill>
        </p:spPr>
        <p:txBody>
          <a:bodyPr vert="horz" lIns="0" tIns="0" rIns="0" bIns="82296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Click icon below to insert picture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" y="1801368"/>
            <a:ext cx="4206240" cy="44805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420624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(D.I.N.U.)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051183-1C65-4067-A80F-CAB4F09E8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02" y="372339"/>
            <a:ext cx="4206240" cy="49244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Photo Right Layout</a:t>
            </a:r>
          </a:p>
        </p:txBody>
      </p:sp>
    </p:spTree>
    <p:extLst>
      <p:ext uri="{BB962C8B-B14F-4D97-AF65-F5344CB8AC3E}">
        <p14:creationId xmlns:p14="http://schemas.microsoft.com/office/powerpoint/2010/main" val="3301111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04A056E-0A81-49A4-A1E8-EC8E2D83F6A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47"/>
            <a:ext cx="12192000" cy="6857107"/>
          </a:xfrm>
          <a:solidFill>
            <a:schemeClr val="bg1">
              <a:lumMod val="85000"/>
            </a:schemeClr>
          </a:solidFill>
        </p:spPr>
        <p:txBody>
          <a:bodyPr bIns="640080" anchor="ctr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below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41165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39762CA6-FE28-CB4A-9679-A779F7045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543"/>
            <a:ext cx="12192000" cy="683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C698969-5782-7844-892C-FF02731C211C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DCA00A-0B78-6444-90B3-2F7C3529B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289" y="3191676"/>
            <a:ext cx="10515600" cy="13255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Lorem ipsum dolor sit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consect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adipiscing</a:t>
            </a:r>
            <a:r>
              <a:rPr lang="en-US">
                <a:solidFill>
                  <a:schemeClr val="bg1"/>
                </a:solidFill>
              </a:rPr>
              <a:t>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90204" charset="0"/>
              <a:ea typeface="+mn-ea"/>
              <a:cs typeface="Arial Bold" panose="020B0704020202090204" charset="0"/>
            </a:endParaRPr>
          </a:p>
        </p:txBody>
      </p:sp>
      <p:sp>
        <p:nvSpPr>
          <p:cNvPr id="9" name="Text Placeholder 55">
            <a:extLst>
              <a:ext uri="{FF2B5EF4-FFF2-40B4-BE49-F238E27FC236}">
                <a16:creationId xmlns:a16="http://schemas.microsoft.com/office/drawing/2014/main" id="{25E67E77-32D0-4E4D-8111-2B9C52C274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33" y="5076567"/>
            <a:ext cx="6190488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Title</a:t>
            </a:r>
            <a:b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13" name="Picture 9" descr="Frame">
            <a:extLst>
              <a:ext uri="{FF2B5EF4-FFF2-40B4-BE49-F238E27FC236}">
                <a16:creationId xmlns:a16="http://schemas.microsoft.com/office/drawing/2014/main" id="{4A2703B9-B575-CC41-ADE4-1FAAC7A1E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  <p15:guide id="7" orient="horz" pos="235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(Delete if not used)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06E54C9-A448-4577-8FFC-86B9235556E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49261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750D041D-3D23-45A0-B825-F6942FB33899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9261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34408D2-7305-44BD-88E2-4782253029F6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49261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AE057395-5D60-4151-A3F4-BD3C26F517E0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2724005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82EC2578-E69B-48E7-9A0D-509C4DCB31E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24005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7D0D4746-2A3C-4008-AE56-9C971679424A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2724005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4FCA5D73-8894-4E23-A184-A54E0EC5A0EE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4998749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6ACBD5C3-DCFC-4051-9545-03D3162522D6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4998749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A66F51C-4B75-45D7-A374-BEBFC16F4525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4998749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892A4E8F-9D23-4A3B-9CF3-6E98766A0FC3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7273493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F7C4C030-205C-4BEE-910F-AE86E4049451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7273493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FC23546C-CAC0-4FD6-8C62-1F4F217EC83D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7273493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084AFB79-D26E-4F3D-8A40-6D479CF90DB0}"/>
              </a:ext>
            </a:extLst>
          </p:cNvPr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548239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897A7121-A588-46B7-AF5B-FDF684B00905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9548239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89C5946B-4047-4FB3-AC49-D0F9A0F37808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9548239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DC077E-289F-4AAE-B3F6-9B318C828A23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4F685A-9886-45FB-8B04-AB8597A67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Photo Mosaic Layout</a:t>
            </a:r>
          </a:p>
        </p:txBody>
      </p:sp>
    </p:spTree>
    <p:extLst>
      <p:ext uri="{BB962C8B-B14F-4D97-AF65-F5344CB8AC3E}">
        <p14:creationId xmlns:p14="http://schemas.microsoft.com/office/powerpoint/2010/main" val="28432471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ure">
            <a:extLst>
              <a:ext uri="{FF2B5EF4-FFF2-40B4-BE49-F238E27FC236}">
                <a16:creationId xmlns:a16="http://schemas.microsoft.com/office/drawing/2014/main" id="{CE3183E7-4A32-4F91-8AF8-C43C846072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Affiliation">
            <a:extLst>
              <a:ext uri="{FF2B5EF4-FFF2-40B4-BE49-F238E27FC236}">
                <a16:creationId xmlns:a16="http://schemas.microsoft.com/office/drawing/2014/main" id="{39EF96E8-8057-43E5-A862-D955F5E6F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76819" y="5140292"/>
            <a:ext cx="3248006" cy="4062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B25ECA0C-C715-4AD0-9C0F-8BF3F52AA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6819" y="4734027"/>
            <a:ext cx="3248006" cy="4062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2" name="Quote">
            <a:extLst>
              <a:ext uri="{FF2B5EF4-FFF2-40B4-BE49-F238E27FC236}">
                <a16:creationId xmlns:a16="http://schemas.microsoft.com/office/drawing/2014/main" id="{86824591-1B5F-489A-9593-4CEFC4B3E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819" y="1454532"/>
            <a:ext cx="8636427" cy="327949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91440" rIns="182880" bIns="91440" rtlCol="0" anchor="t">
            <a:noAutofit/>
          </a:bodyPr>
          <a:lstStyle>
            <a:lvl1pPr>
              <a:lnSpc>
                <a:spcPct val="100000"/>
              </a:lnSpc>
              <a:defRPr lang="en-US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Quote layout.</a:t>
            </a:r>
          </a:p>
        </p:txBody>
      </p:sp>
      <p:grpSp>
        <p:nvGrpSpPr>
          <p:cNvPr id="22" name="Quote_Box">
            <a:extLst>
              <a:ext uri="{FF2B5EF4-FFF2-40B4-BE49-F238E27FC236}">
                <a16:creationId xmlns:a16="http://schemas.microsoft.com/office/drawing/2014/main" id="{16644DA2-FD5C-4132-871A-2F4CC3B9C3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850" y="1454532"/>
            <a:ext cx="648005" cy="648005"/>
            <a:chOff x="1127850" y="1457847"/>
            <a:chExt cx="648005" cy="648005"/>
          </a:xfrm>
        </p:grpSpPr>
        <p:sp>
          <p:nvSpPr>
            <p:cNvPr id="23" name="Quote_Box">
              <a:extLst>
                <a:ext uri="{FF2B5EF4-FFF2-40B4-BE49-F238E27FC236}">
                  <a16:creationId xmlns:a16="http://schemas.microsoft.com/office/drawing/2014/main" id="{F8742923-446F-4F3E-A318-7D750E032EAE}"/>
                </a:ext>
              </a:extLst>
            </p:cNvPr>
            <p:cNvSpPr/>
            <p:nvPr userDrawn="1"/>
          </p:nvSpPr>
          <p:spPr>
            <a:xfrm>
              <a:off x="1127850" y="1457847"/>
              <a:ext cx="648005" cy="6480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</a:ln>
          </p:spPr>
          <p:txBody>
            <a:bodyPr vert="horz" wrap="square" lIns="0" tIns="137160" rIns="0" bIns="137160" rtlCol="0" anchor="ctr">
              <a:noAutofit/>
            </a:bodyPr>
            <a:lstStyle/>
            <a:p>
              <a:pPr marL="285750" lvl="0" indent="-285750" algn="ctr" defTabSz="9144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sz="3200" b="1" i="0" cap="all" spc="60" baseline="0">
                <a:solidFill>
                  <a:schemeClr val="accent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4" name="Icon">
              <a:extLst>
                <a:ext uri="{FF2B5EF4-FFF2-40B4-BE49-F238E27FC236}">
                  <a16:creationId xmlns:a16="http://schemas.microsoft.com/office/drawing/2014/main" id="{64D02E25-A2AE-488C-8479-BFF4596F0CD1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300876" y="1648350"/>
              <a:ext cx="301952" cy="237744"/>
            </a:xfrm>
            <a:custGeom>
              <a:avLst/>
              <a:gdLst>
                <a:gd name="T0" fmla="*/ 214 w 589"/>
                <a:gd name="T1" fmla="*/ 464 h 464"/>
                <a:gd name="T2" fmla="*/ 0 w 589"/>
                <a:gd name="T3" fmla="*/ 464 h 464"/>
                <a:gd name="T4" fmla="*/ 0 w 589"/>
                <a:gd name="T5" fmla="*/ 310 h 464"/>
                <a:gd name="T6" fmla="*/ 17 w 589"/>
                <a:gd name="T7" fmla="*/ 164 h 464"/>
                <a:gd name="T8" fmla="*/ 77 w 589"/>
                <a:gd name="T9" fmla="*/ 67 h 464"/>
                <a:gd name="T10" fmla="*/ 190 w 589"/>
                <a:gd name="T11" fmla="*/ 0 h 464"/>
                <a:gd name="T12" fmla="*/ 232 w 589"/>
                <a:gd name="T13" fmla="*/ 88 h 464"/>
                <a:gd name="T14" fmla="*/ 140 w 589"/>
                <a:gd name="T15" fmla="*/ 148 h 464"/>
                <a:gd name="T16" fmla="*/ 111 w 589"/>
                <a:gd name="T17" fmla="*/ 249 h 464"/>
                <a:gd name="T18" fmla="*/ 214 w 589"/>
                <a:gd name="T19" fmla="*/ 249 h 464"/>
                <a:gd name="T20" fmla="*/ 214 w 589"/>
                <a:gd name="T21" fmla="*/ 464 h 464"/>
                <a:gd name="T22" fmla="*/ 572 w 589"/>
                <a:gd name="T23" fmla="*/ 464 h 464"/>
                <a:gd name="T24" fmla="*/ 358 w 589"/>
                <a:gd name="T25" fmla="*/ 464 h 464"/>
                <a:gd name="T26" fmla="*/ 358 w 589"/>
                <a:gd name="T27" fmla="*/ 310 h 464"/>
                <a:gd name="T28" fmla="*/ 374 w 589"/>
                <a:gd name="T29" fmla="*/ 163 h 464"/>
                <a:gd name="T30" fmla="*/ 435 w 589"/>
                <a:gd name="T31" fmla="*/ 67 h 464"/>
                <a:gd name="T32" fmla="*/ 548 w 589"/>
                <a:gd name="T33" fmla="*/ 0 h 464"/>
                <a:gd name="T34" fmla="*/ 589 w 589"/>
                <a:gd name="T35" fmla="*/ 88 h 464"/>
                <a:gd name="T36" fmla="*/ 498 w 589"/>
                <a:gd name="T37" fmla="*/ 148 h 464"/>
                <a:gd name="T38" fmla="*/ 468 w 589"/>
                <a:gd name="T39" fmla="*/ 249 h 464"/>
                <a:gd name="T40" fmla="*/ 572 w 589"/>
                <a:gd name="T41" fmla="*/ 249 h 464"/>
                <a:gd name="T42" fmla="*/ 572 w 589"/>
                <a:gd name="T4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9" h="464">
                  <a:moveTo>
                    <a:pt x="214" y="464"/>
                  </a:moveTo>
                  <a:cubicBezTo>
                    <a:pt x="0" y="464"/>
                    <a:pt x="0" y="464"/>
                    <a:pt x="0" y="464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248"/>
                    <a:pt x="6" y="199"/>
                    <a:pt x="17" y="164"/>
                  </a:cubicBezTo>
                  <a:cubicBezTo>
                    <a:pt x="28" y="128"/>
                    <a:pt x="48" y="96"/>
                    <a:pt x="77" y="67"/>
                  </a:cubicBezTo>
                  <a:cubicBezTo>
                    <a:pt x="107" y="39"/>
                    <a:pt x="144" y="16"/>
                    <a:pt x="190" y="0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189" y="103"/>
                    <a:pt x="159" y="123"/>
                    <a:pt x="140" y="148"/>
                  </a:cubicBezTo>
                  <a:cubicBezTo>
                    <a:pt x="122" y="173"/>
                    <a:pt x="112" y="207"/>
                    <a:pt x="111" y="249"/>
                  </a:cubicBezTo>
                  <a:cubicBezTo>
                    <a:pt x="214" y="249"/>
                    <a:pt x="214" y="249"/>
                    <a:pt x="214" y="249"/>
                  </a:cubicBezTo>
                  <a:lnTo>
                    <a:pt x="214" y="464"/>
                  </a:lnTo>
                  <a:close/>
                  <a:moveTo>
                    <a:pt x="572" y="464"/>
                  </a:moveTo>
                  <a:cubicBezTo>
                    <a:pt x="358" y="464"/>
                    <a:pt x="358" y="464"/>
                    <a:pt x="358" y="464"/>
                  </a:cubicBezTo>
                  <a:cubicBezTo>
                    <a:pt x="358" y="310"/>
                    <a:pt x="358" y="310"/>
                    <a:pt x="358" y="310"/>
                  </a:cubicBezTo>
                  <a:cubicBezTo>
                    <a:pt x="358" y="248"/>
                    <a:pt x="363" y="199"/>
                    <a:pt x="374" y="163"/>
                  </a:cubicBezTo>
                  <a:cubicBezTo>
                    <a:pt x="385" y="128"/>
                    <a:pt x="405" y="96"/>
                    <a:pt x="435" y="67"/>
                  </a:cubicBezTo>
                  <a:cubicBezTo>
                    <a:pt x="465" y="39"/>
                    <a:pt x="502" y="16"/>
                    <a:pt x="548" y="0"/>
                  </a:cubicBezTo>
                  <a:cubicBezTo>
                    <a:pt x="589" y="88"/>
                    <a:pt x="589" y="88"/>
                    <a:pt x="589" y="88"/>
                  </a:cubicBezTo>
                  <a:cubicBezTo>
                    <a:pt x="547" y="103"/>
                    <a:pt x="516" y="123"/>
                    <a:pt x="498" y="148"/>
                  </a:cubicBezTo>
                  <a:cubicBezTo>
                    <a:pt x="479" y="173"/>
                    <a:pt x="469" y="207"/>
                    <a:pt x="468" y="249"/>
                  </a:cubicBezTo>
                  <a:cubicBezTo>
                    <a:pt x="572" y="249"/>
                    <a:pt x="572" y="249"/>
                    <a:pt x="572" y="249"/>
                  </a:cubicBezTo>
                  <a:lnTo>
                    <a:pt x="572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B22BC-764C-491D-888B-64DE8D2F75F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26" name="Slide Number">
            <a:extLst>
              <a:ext uri="{FF2B5EF4-FFF2-40B4-BE49-F238E27FC236}">
                <a16:creationId xmlns:a16="http://schemas.microsoft.com/office/drawing/2014/main" id="{3BF195AF-9651-4702-B588-B7C0FCFE2DB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7" name="Logo">
            <a:extLst>
              <a:ext uri="{FF2B5EF4-FFF2-40B4-BE49-F238E27FC236}">
                <a16:creationId xmlns:a16="http://schemas.microsoft.com/office/drawing/2014/main" id="{D793CBCB-9D3E-4FB2-9244-94F5FE9EB03D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CA6D27F-C163-4B78-8C9F-63F81E7A86B3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2CF469B8-42CE-43E7-A089-ED56DA2D857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6885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ure">
            <a:extLst>
              <a:ext uri="{FF2B5EF4-FFF2-40B4-BE49-F238E27FC236}">
                <a16:creationId xmlns:a16="http://schemas.microsoft.com/office/drawing/2014/main" id="{3C95BE6E-96AD-4084-ACEE-7830A9F326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4" name="Affiliation">
            <a:extLst>
              <a:ext uri="{FF2B5EF4-FFF2-40B4-BE49-F238E27FC236}">
                <a16:creationId xmlns:a16="http://schemas.microsoft.com/office/drawing/2014/main" id="{705559C5-878A-4763-8DD2-8E2E436F4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0383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105" name="Name">
            <a:extLst>
              <a:ext uri="{FF2B5EF4-FFF2-40B4-BE49-F238E27FC236}">
                <a16:creationId xmlns:a16="http://schemas.microsoft.com/office/drawing/2014/main" id="{DF4D4582-8847-4F32-8324-0D3299EDB5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0383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09" name="Text Placeholder 9">
            <a:extLst>
              <a:ext uri="{FF2B5EF4-FFF2-40B4-BE49-F238E27FC236}">
                <a16:creationId xmlns:a16="http://schemas.microsoft.com/office/drawing/2014/main" id="{4097F5C6-326F-4898-9FB9-3FC9B0D663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00383" y="1630264"/>
            <a:ext cx="507306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Two quote layout.</a:t>
            </a:r>
          </a:p>
        </p:txBody>
      </p:sp>
      <p:grpSp>
        <p:nvGrpSpPr>
          <p:cNvPr id="106" name="Quote_Box">
            <a:extLst>
              <a:ext uri="{FF2B5EF4-FFF2-40B4-BE49-F238E27FC236}">
                <a16:creationId xmlns:a16="http://schemas.microsoft.com/office/drawing/2014/main" id="{ABCF5F15-1C99-4B5F-A62C-06821A1D01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00383" y="1115459"/>
            <a:ext cx="509542" cy="509542"/>
            <a:chOff x="1127850" y="1457847"/>
            <a:chExt cx="648005" cy="648005"/>
          </a:xfrm>
        </p:grpSpPr>
        <p:sp>
          <p:nvSpPr>
            <p:cNvPr id="107" name="Quote_Box">
              <a:extLst>
                <a:ext uri="{FF2B5EF4-FFF2-40B4-BE49-F238E27FC236}">
                  <a16:creationId xmlns:a16="http://schemas.microsoft.com/office/drawing/2014/main" id="{BBFBCDF7-264A-4503-9A4A-3935E8AFA293}"/>
                </a:ext>
              </a:extLst>
            </p:cNvPr>
            <p:cNvSpPr/>
            <p:nvPr userDrawn="1"/>
          </p:nvSpPr>
          <p:spPr>
            <a:xfrm>
              <a:off x="1127850" y="1457847"/>
              <a:ext cx="648005" cy="6480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</a:ln>
          </p:spPr>
          <p:txBody>
            <a:bodyPr vert="horz" wrap="square" lIns="0" tIns="137160" rIns="0" bIns="137160" rtlCol="0" anchor="ctr">
              <a:noAutofit/>
            </a:bodyPr>
            <a:lstStyle/>
            <a:p>
              <a:pPr marL="285750" lvl="0" indent="-285750" algn="ctr" defTabSz="9144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sz="3200" b="1" i="0" cap="all" spc="60" baseline="0">
                <a:solidFill>
                  <a:schemeClr val="accent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08" name="Icon">
              <a:extLst>
                <a:ext uri="{FF2B5EF4-FFF2-40B4-BE49-F238E27FC236}">
                  <a16:creationId xmlns:a16="http://schemas.microsoft.com/office/drawing/2014/main" id="{D21F579F-48BF-483D-8137-FE8CA23EA9A1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300876" y="1648350"/>
              <a:ext cx="301952" cy="237744"/>
            </a:xfrm>
            <a:custGeom>
              <a:avLst/>
              <a:gdLst>
                <a:gd name="T0" fmla="*/ 214 w 589"/>
                <a:gd name="T1" fmla="*/ 464 h 464"/>
                <a:gd name="T2" fmla="*/ 0 w 589"/>
                <a:gd name="T3" fmla="*/ 464 h 464"/>
                <a:gd name="T4" fmla="*/ 0 w 589"/>
                <a:gd name="T5" fmla="*/ 310 h 464"/>
                <a:gd name="T6" fmla="*/ 17 w 589"/>
                <a:gd name="T7" fmla="*/ 164 h 464"/>
                <a:gd name="T8" fmla="*/ 77 w 589"/>
                <a:gd name="T9" fmla="*/ 67 h 464"/>
                <a:gd name="T10" fmla="*/ 190 w 589"/>
                <a:gd name="T11" fmla="*/ 0 h 464"/>
                <a:gd name="T12" fmla="*/ 232 w 589"/>
                <a:gd name="T13" fmla="*/ 88 h 464"/>
                <a:gd name="T14" fmla="*/ 140 w 589"/>
                <a:gd name="T15" fmla="*/ 148 h 464"/>
                <a:gd name="T16" fmla="*/ 111 w 589"/>
                <a:gd name="T17" fmla="*/ 249 h 464"/>
                <a:gd name="T18" fmla="*/ 214 w 589"/>
                <a:gd name="T19" fmla="*/ 249 h 464"/>
                <a:gd name="T20" fmla="*/ 214 w 589"/>
                <a:gd name="T21" fmla="*/ 464 h 464"/>
                <a:gd name="T22" fmla="*/ 572 w 589"/>
                <a:gd name="T23" fmla="*/ 464 h 464"/>
                <a:gd name="T24" fmla="*/ 358 w 589"/>
                <a:gd name="T25" fmla="*/ 464 h 464"/>
                <a:gd name="T26" fmla="*/ 358 w 589"/>
                <a:gd name="T27" fmla="*/ 310 h 464"/>
                <a:gd name="T28" fmla="*/ 374 w 589"/>
                <a:gd name="T29" fmla="*/ 163 h 464"/>
                <a:gd name="T30" fmla="*/ 435 w 589"/>
                <a:gd name="T31" fmla="*/ 67 h 464"/>
                <a:gd name="T32" fmla="*/ 548 w 589"/>
                <a:gd name="T33" fmla="*/ 0 h 464"/>
                <a:gd name="T34" fmla="*/ 589 w 589"/>
                <a:gd name="T35" fmla="*/ 88 h 464"/>
                <a:gd name="T36" fmla="*/ 498 w 589"/>
                <a:gd name="T37" fmla="*/ 148 h 464"/>
                <a:gd name="T38" fmla="*/ 468 w 589"/>
                <a:gd name="T39" fmla="*/ 249 h 464"/>
                <a:gd name="T40" fmla="*/ 572 w 589"/>
                <a:gd name="T41" fmla="*/ 249 h 464"/>
                <a:gd name="T42" fmla="*/ 572 w 589"/>
                <a:gd name="T4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9" h="464">
                  <a:moveTo>
                    <a:pt x="214" y="464"/>
                  </a:moveTo>
                  <a:cubicBezTo>
                    <a:pt x="0" y="464"/>
                    <a:pt x="0" y="464"/>
                    <a:pt x="0" y="464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248"/>
                    <a:pt x="6" y="199"/>
                    <a:pt x="17" y="164"/>
                  </a:cubicBezTo>
                  <a:cubicBezTo>
                    <a:pt x="28" y="128"/>
                    <a:pt x="48" y="96"/>
                    <a:pt x="77" y="67"/>
                  </a:cubicBezTo>
                  <a:cubicBezTo>
                    <a:pt x="107" y="39"/>
                    <a:pt x="144" y="16"/>
                    <a:pt x="190" y="0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189" y="103"/>
                    <a:pt x="159" y="123"/>
                    <a:pt x="140" y="148"/>
                  </a:cubicBezTo>
                  <a:cubicBezTo>
                    <a:pt x="122" y="173"/>
                    <a:pt x="112" y="207"/>
                    <a:pt x="111" y="249"/>
                  </a:cubicBezTo>
                  <a:cubicBezTo>
                    <a:pt x="214" y="249"/>
                    <a:pt x="214" y="249"/>
                    <a:pt x="214" y="249"/>
                  </a:cubicBezTo>
                  <a:lnTo>
                    <a:pt x="214" y="464"/>
                  </a:lnTo>
                  <a:close/>
                  <a:moveTo>
                    <a:pt x="572" y="464"/>
                  </a:moveTo>
                  <a:cubicBezTo>
                    <a:pt x="358" y="464"/>
                    <a:pt x="358" y="464"/>
                    <a:pt x="358" y="464"/>
                  </a:cubicBezTo>
                  <a:cubicBezTo>
                    <a:pt x="358" y="310"/>
                    <a:pt x="358" y="310"/>
                    <a:pt x="358" y="310"/>
                  </a:cubicBezTo>
                  <a:cubicBezTo>
                    <a:pt x="358" y="248"/>
                    <a:pt x="363" y="199"/>
                    <a:pt x="374" y="163"/>
                  </a:cubicBezTo>
                  <a:cubicBezTo>
                    <a:pt x="385" y="128"/>
                    <a:pt x="405" y="96"/>
                    <a:pt x="435" y="67"/>
                  </a:cubicBezTo>
                  <a:cubicBezTo>
                    <a:pt x="465" y="39"/>
                    <a:pt x="502" y="16"/>
                    <a:pt x="548" y="0"/>
                  </a:cubicBezTo>
                  <a:cubicBezTo>
                    <a:pt x="589" y="88"/>
                    <a:pt x="589" y="88"/>
                    <a:pt x="589" y="88"/>
                  </a:cubicBezTo>
                  <a:cubicBezTo>
                    <a:pt x="547" y="103"/>
                    <a:pt x="516" y="123"/>
                    <a:pt x="498" y="148"/>
                  </a:cubicBezTo>
                  <a:cubicBezTo>
                    <a:pt x="479" y="173"/>
                    <a:pt x="469" y="207"/>
                    <a:pt x="468" y="249"/>
                  </a:cubicBezTo>
                  <a:cubicBezTo>
                    <a:pt x="572" y="249"/>
                    <a:pt x="572" y="249"/>
                    <a:pt x="572" y="249"/>
                  </a:cubicBezTo>
                  <a:lnTo>
                    <a:pt x="572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9" name="Affiliation">
            <a:extLst>
              <a:ext uri="{FF2B5EF4-FFF2-40B4-BE49-F238E27FC236}">
                <a16:creationId xmlns:a16="http://schemas.microsoft.com/office/drawing/2014/main" id="{39EF96E8-8057-43E5-A862-D955F5E6F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111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B25ECA0C-C715-4AD0-9C0F-8BF3F52AA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112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DF67FD-4532-4FF0-8E1C-EAC346BA12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111" y="1630264"/>
            <a:ext cx="506985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Two quote layout.</a:t>
            </a:r>
          </a:p>
        </p:txBody>
      </p:sp>
      <p:grpSp>
        <p:nvGrpSpPr>
          <p:cNvPr id="7" name="Quote_Box">
            <a:extLst>
              <a:ext uri="{FF2B5EF4-FFF2-40B4-BE49-F238E27FC236}">
                <a16:creationId xmlns:a16="http://schemas.microsoft.com/office/drawing/2014/main" id="{9668343F-8517-4F28-87DB-A2A07E8FB7E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7112" y="1115459"/>
            <a:ext cx="509542" cy="509542"/>
            <a:chOff x="1127850" y="1457847"/>
            <a:chExt cx="648005" cy="648005"/>
          </a:xfrm>
        </p:grpSpPr>
        <p:sp>
          <p:nvSpPr>
            <p:cNvPr id="36" name="Quote_Box">
              <a:extLst>
                <a:ext uri="{FF2B5EF4-FFF2-40B4-BE49-F238E27FC236}">
                  <a16:creationId xmlns:a16="http://schemas.microsoft.com/office/drawing/2014/main" id="{42E56F5C-3AEB-4DE3-8888-7B24F0EA4953}"/>
                </a:ext>
              </a:extLst>
            </p:cNvPr>
            <p:cNvSpPr/>
            <p:nvPr userDrawn="1"/>
          </p:nvSpPr>
          <p:spPr>
            <a:xfrm>
              <a:off x="1127850" y="1457847"/>
              <a:ext cx="648005" cy="6480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</a:ln>
          </p:spPr>
          <p:txBody>
            <a:bodyPr vert="horz" wrap="square" lIns="0" tIns="137160" rIns="0" bIns="137160" rtlCol="0" anchor="ctr">
              <a:noAutofit/>
            </a:bodyPr>
            <a:lstStyle/>
            <a:p>
              <a:pPr marL="285750" lvl="0" indent="-285750" algn="ctr" defTabSz="9144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sz="3200" b="1" i="0" cap="all" spc="60" baseline="0">
                <a:solidFill>
                  <a:schemeClr val="accent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" name="Icon">
              <a:extLst>
                <a:ext uri="{FF2B5EF4-FFF2-40B4-BE49-F238E27FC236}">
                  <a16:creationId xmlns:a16="http://schemas.microsoft.com/office/drawing/2014/main" id="{3DF19E5B-CFF4-45C8-B61A-F63CA122FB99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300876" y="1648350"/>
              <a:ext cx="301952" cy="237744"/>
            </a:xfrm>
            <a:custGeom>
              <a:avLst/>
              <a:gdLst>
                <a:gd name="T0" fmla="*/ 214 w 589"/>
                <a:gd name="T1" fmla="*/ 464 h 464"/>
                <a:gd name="T2" fmla="*/ 0 w 589"/>
                <a:gd name="T3" fmla="*/ 464 h 464"/>
                <a:gd name="T4" fmla="*/ 0 w 589"/>
                <a:gd name="T5" fmla="*/ 310 h 464"/>
                <a:gd name="T6" fmla="*/ 17 w 589"/>
                <a:gd name="T7" fmla="*/ 164 h 464"/>
                <a:gd name="T8" fmla="*/ 77 w 589"/>
                <a:gd name="T9" fmla="*/ 67 h 464"/>
                <a:gd name="T10" fmla="*/ 190 w 589"/>
                <a:gd name="T11" fmla="*/ 0 h 464"/>
                <a:gd name="T12" fmla="*/ 232 w 589"/>
                <a:gd name="T13" fmla="*/ 88 h 464"/>
                <a:gd name="T14" fmla="*/ 140 w 589"/>
                <a:gd name="T15" fmla="*/ 148 h 464"/>
                <a:gd name="T16" fmla="*/ 111 w 589"/>
                <a:gd name="T17" fmla="*/ 249 h 464"/>
                <a:gd name="T18" fmla="*/ 214 w 589"/>
                <a:gd name="T19" fmla="*/ 249 h 464"/>
                <a:gd name="T20" fmla="*/ 214 w 589"/>
                <a:gd name="T21" fmla="*/ 464 h 464"/>
                <a:gd name="T22" fmla="*/ 572 w 589"/>
                <a:gd name="T23" fmla="*/ 464 h 464"/>
                <a:gd name="T24" fmla="*/ 358 w 589"/>
                <a:gd name="T25" fmla="*/ 464 h 464"/>
                <a:gd name="T26" fmla="*/ 358 w 589"/>
                <a:gd name="T27" fmla="*/ 310 h 464"/>
                <a:gd name="T28" fmla="*/ 374 w 589"/>
                <a:gd name="T29" fmla="*/ 163 h 464"/>
                <a:gd name="T30" fmla="*/ 435 w 589"/>
                <a:gd name="T31" fmla="*/ 67 h 464"/>
                <a:gd name="T32" fmla="*/ 548 w 589"/>
                <a:gd name="T33" fmla="*/ 0 h 464"/>
                <a:gd name="T34" fmla="*/ 589 w 589"/>
                <a:gd name="T35" fmla="*/ 88 h 464"/>
                <a:gd name="T36" fmla="*/ 498 w 589"/>
                <a:gd name="T37" fmla="*/ 148 h 464"/>
                <a:gd name="T38" fmla="*/ 468 w 589"/>
                <a:gd name="T39" fmla="*/ 249 h 464"/>
                <a:gd name="T40" fmla="*/ 572 w 589"/>
                <a:gd name="T41" fmla="*/ 249 h 464"/>
                <a:gd name="T42" fmla="*/ 572 w 589"/>
                <a:gd name="T4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9" h="464">
                  <a:moveTo>
                    <a:pt x="214" y="464"/>
                  </a:moveTo>
                  <a:cubicBezTo>
                    <a:pt x="0" y="464"/>
                    <a:pt x="0" y="464"/>
                    <a:pt x="0" y="464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248"/>
                    <a:pt x="6" y="199"/>
                    <a:pt x="17" y="164"/>
                  </a:cubicBezTo>
                  <a:cubicBezTo>
                    <a:pt x="28" y="128"/>
                    <a:pt x="48" y="96"/>
                    <a:pt x="77" y="67"/>
                  </a:cubicBezTo>
                  <a:cubicBezTo>
                    <a:pt x="107" y="39"/>
                    <a:pt x="144" y="16"/>
                    <a:pt x="190" y="0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189" y="103"/>
                    <a:pt x="159" y="123"/>
                    <a:pt x="140" y="148"/>
                  </a:cubicBezTo>
                  <a:cubicBezTo>
                    <a:pt x="122" y="173"/>
                    <a:pt x="112" y="207"/>
                    <a:pt x="111" y="249"/>
                  </a:cubicBezTo>
                  <a:cubicBezTo>
                    <a:pt x="214" y="249"/>
                    <a:pt x="214" y="249"/>
                    <a:pt x="214" y="249"/>
                  </a:cubicBezTo>
                  <a:lnTo>
                    <a:pt x="214" y="464"/>
                  </a:lnTo>
                  <a:close/>
                  <a:moveTo>
                    <a:pt x="572" y="464"/>
                  </a:moveTo>
                  <a:cubicBezTo>
                    <a:pt x="358" y="464"/>
                    <a:pt x="358" y="464"/>
                    <a:pt x="358" y="464"/>
                  </a:cubicBezTo>
                  <a:cubicBezTo>
                    <a:pt x="358" y="310"/>
                    <a:pt x="358" y="310"/>
                    <a:pt x="358" y="310"/>
                  </a:cubicBezTo>
                  <a:cubicBezTo>
                    <a:pt x="358" y="248"/>
                    <a:pt x="363" y="199"/>
                    <a:pt x="374" y="163"/>
                  </a:cubicBezTo>
                  <a:cubicBezTo>
                    <a:pt x="385" y="128"/>
                    <a:pt x="405" y="96"/>
                    <a:pt x="435" y="67"/>
                  </a:cubicBezTo>
                  <a:cubicBezTo>
                    <a:pt x="465" y="39"/>
                    <a:pt x="502" y="16"/>
                    <a:pt x="548" y="0"/>
                  </a:cubicBezTo>
                  <a:cubicBezTo>
                    <a:pt x="589" y="88"/>
                    <a:pt x="589" y="88"/>
                    <a:pt x="589" y="88"/>
                  </a:cubicBezTo>
                  <a:cubicBezTo>
                    <a:pt x="547" y="103"/>
                    <a:pt x="516" y="123"/>
                    <a:pt x="498" y="148"/>
                  </a:cubicBezTo>
                  <a:cubicBezTo>
                    <a:pt x="479" y="173"/>
                    <a:pt x="469" y="207"/>
                    <a:pt x="468" y="249"/>
                  </a:cubicBezTo>
                  <a:cubicBezTo>
                    <a:pt x="572" y="249"/>
                    <a:pt x="572" y="249"/>
                    <a:pt x="572" y="249"/>
                  </a:cubicBezTo>
                  <a:lnTo>
                    <a:pt x="572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EF5EE-3B70-4DA9-9CA4-B61782592FB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32" name="Slide Number">
            <a:extLst>
              <a:ext uri="{FF2B5EF4-FFF2-40B4-BE49-F238E27FC236}">
                <a16:creationId xmlns:a16="http://schemas.microsoft.com/office/drawing/2014/main" id="{FC713103-2866-494C-A53B-1AB3D87EEA7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3" name="Logo">
            <a:extLst>
              <a:ext uri="{FF2B5EF4-FFF2-40B4-BE49-F238E27FC236}">
                <a16:creationId xmlns:a16="http://schemas.microsoft.com/office/drawing/2014/main" id="{CB047E31-151D-47D0-80D7-E717E2B69221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EA3A2DC-1140-4EDC-B868-8D42AE958DD4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821CE29-24BB-4400-BA45-0223522B7F7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7712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ure">
            <a:extLst>
              <a:ext uri="{FF2B5EF4-FFF2-40B4-BE49-F238E27FC236}">
                <a16:creationId xmlns:a16="http://schemas.microsoft.com/office/drawing/2014/main" id="{3C95BE6E-96AD-4084-ACEE-7830A9F326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0" name="Affiliation">
            <a:extLst>
              <a:ext uri="{FF2B5EF4-FFF2-40B4-BE49-F238E27FC236}">
                <a16:creationId xmlns:a16="http://schemas.microsoft.com/office/drawing/2014/main" id="{03391EED-1D97-47E6-8177-6C95A24711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7843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111" name="Name">
            <a:extLst>
              <a:ext uri="{FF2B5EF4-FFF2-40B4-BE49-F238E27FC236}">
                <a16:creationId xmlns:a16="http://schemas.microsoft.com/office/drawing/2014/main" id="{F8ADE435-12F0-4A39-B8D8-C041290A99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7843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15" name="Text Placeholder 9">
            <a:extLst>
              <a:ext uri="{FF2B5EF4-FFF2-40B4-BE49-F238E27FC236}">
                <a16:creationId xmlns:a16="http://schemas.microsoft.com/office/drawing/2014/main" id="{F508999A-BE23-41E9-BBE2-1DC9042691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7842" y="1630264"/>
            <a:ext cx="324612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Three quote layout.</a:t>
            </a:r>
          </a:p>
        </p:txBody>
      </p:sp>
      <p:sp>
        <p:nvSpPr>
          <p:cNvPr id="113" name="Quote_Box">
            <a:extLst>
              <a:ext uri="{FF2B5EF4-FFF2-40B4-BE49-F238E27FC236}">
                <a16:creationId xmlns:a16="http://schemas.microsoft.com/office/drawing/2014/main" id="{63E5C30B-475D-4271-B492-051282960614}"/>
              </a:ext>
            </a:extLst>
          </p:cNvPr>
          <p:cNvSpPr/>
          <p:nvPr userDrawn="1"/>
        </p:nvSpPr>
        <p:spPr>
          <a:xfrm>
            <a:off x="8127844" y="1115459"/>
            <a:ext cx="509542" cy="5095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137160" rIns="0" bIns="137160" rtlCol="0" anchor="ctr">
            <a:noAutofit/>
          </a:bodyPr>
          <a:lstStyle/>
          <a:p>
            <a:pPr marL="285750" lvl="0" indent="-285750" algn="ctr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200" b="1" i="0" cap="all" spc="60" baseline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4" name="Icon">
            <a:extLst>
              <a:ext uri="{FF2B5EF4-FFF2-40B4-BE49-F238E27FC236}">
                <a16:creationId xmlns:a16="http://schemas.microsoft.com/office/drawing/2014/main" id="{6207C573-4A51-45AB-8A2D-1B0EC0E0CF7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263899" y="1265256"/>
            <a:ext cx="237432" cy="186944"/>
          </a:xfrm>
          <a:custGeom>
            <a:avLst/>
            <a:gdLst>
              <a:gd name="T0" fmla="*/ 214 w 589"/>
              <a:gd name="T1" fmla="*/ 464 h 464"/>
              <a:gd name="T2" fmla="*/ 0 w 589"/>
              <a:gd name="T3" fmla="*/ 464 h 464"/>
              <a:gd name="T4" fmla="*/ 0 w 589"/>
              <a:gd name="T5" fmla="*/ 310 h 464"/>
              <a:gd name="T6" fmla="*/ 17 w 589"/>
              <a:gd name="T7" fmla="*/ 164 h 464"/>
              <a:gd name="T8" fmla="*/ 77 w 589"/>
              <a:gd name="T9" fmla="*/ 67 h 464"/>
              <a:gd name="T10" fmla="*/ 190 w 589"/>
              <a:gd name="T11" fmla="*/ 0 h 464"/>
              <a:gd name="T12" fmla="*/ 232 w 589"/>
              <a:gd name="T13" fmla="*/ 88 h 464"/>
              <a:gd name="T14" fmla="*/ 140 w 589"/>
              <a:gd name="T15" fmla="*/ 148 h 464"/>
              <a:gd name="T16" fmla="*/ 111 w 589"/>
              <a:gd name="T17" fmla="*/ 249 h 464"/>
              <a:gd name="T18" fmla="*/ 214 w 589"/>
              <a:gd name="T19" fmla="*/ 249 h 464"/>
              <a:gd name="T20" fmla="*/ 214 w 589"/>
              <a:gd name="T21" fmla="*/ 464 h 464"/>
              <a:gd name="T22" fmla="*/ 572 w 589"/>
              <a:gd name="T23" fmla="*/ 464 h 464"/>
              <a:gd name="T24" fmla="*/ 358 w 589"/>
              <a:gd name="T25" fmla="*/ 464 h 464"/>
              <a:gd name="T26" fmla="*/ 358 w 589"/>
              <a:gd name="T27" fmla="*/ 310 h 464"/>
              <a:gd name="T28" fmla="*/ 374 w 589"/>
              <a:gd name="T29" fmla="*/ 163 h 464"/>
              <a:gd name="T30" fmla="*/ 435 w 589"/>
              <a:gd name="T31" fmla="*/ 67 h 464"/>
              <a:gd name="T32" fmla="*/ 548 w 589"/>
              <a:gd name="T33" fmla="*/ 0 h 464"/>
              <a:gd name="T34" fmla="*/ 589 w 589"/>
              <a:gd name="T35" fmla="*/ 88 h 464"/>
              <a:gd name="T36" fmla="*/ 498 w 589"/>
              <a:gd name="T37" fmla="*/ 148 h 464"/>
              <a:gd name="T38" fmla="*/ 468 w 589"/>
              <a:gd name="T39" fmla="*/ 249 h 464"/>
              <a:gd name="T40" fmla="*/ 572 w 589"/>
              <a:gd name="T41" fmla="*/ 249 h 464"/>
              <a:gd name="T42" fmla="*/ 572 w 589"/>
              <a:gd name="T43" fmla="*/ 4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9" h="464">
                <a:moveTo>
                  <a:pt x="214" y="464"/>
                </a:moveTo>
                <a:cubicBezTo>
                  <a:pt x="0" y="464"/>
                  <a:pt x="0" y="464"/>
                  <a:pt x="0" y="464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248"/>
                  <a:pt x="6" y="199"/>
                  <a:pt x="17" y="164"/>
                </a:cubicBezTo>
                <a:cubicBezTo>
                  <a:pt x="28" y="128"/>
                  <a:pt x="48" y="96"/>
                  <a:pt x="77" y="67"/>
                </a:cubicBezTo>
                <a:cubicBezTo>
                  <a:pt x="107" y="39"/>
                  <a:pt x="144" y="16"/>
                  <a:pt x="190" y="0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189" y="103"/>
                  <a:pt x="159" y="123"/>
                  <a:pt x="140" y="148"/>
                </a:cubicBezTo>
                <a:cubicBezTo>
                  <a:pt x="122" y="173"/>
                  <a:pt x="112" y="207"/>
                  <a:pt x="111" y="249"/>
                </a:cubicBezTo>
                <a:cubicBezTo>
                  <a:pt x="214" y="249"/>
                  <a:pt x="214" y="249"/>
                  <a:pt x="214" y="249"/>
                </a:cubicBezTo>
                <a:lnTo>
                  <a:pt x="214" y="464"/>
                </a:lnTo>
                <a:close/>
                <a:moveTo>
                  <a:pt x="572" y="464"/>
                </a:moveTo>
                <a:cubicBezTo>
                  <a:pt x="358" y="464"/>
                  <a:pt x="358" y="464"/>
                  <a:pt x="358" y="464"/>
                </a:cubicBezTo>
                <a:cubicBezTo>
                  <a:pt x="358" y="310"/>
                  <a:pt x="358" y="310"/>
                  <a:pt x="358" y="310"/>
                </a:cubicBezTo>
                <a:cubicBezTo>
                  <a:pt x="358" y="248"/>
                  <a:pt x="363" y="199"/>
                  <a:pt x="374" y="163"/>
                </a:cubicBezTo>
                <a:cubicBezTo>
                  <a:pt x="385" y="128"/>
                  <a:pt x="405" y="96"/>
                  <a:pt x="435" y="67"/>
                </a:cubicBezTo>
                <a:cubicBezTo>
                  <a:pt x="465" y="39"/>
                  <a:pt x="502" y="16"/>
                  <a:pt x="548" y="0"/>
                </a:cubicBezTo>
                <a:cubicBezTo>
                  <a:pt x="589" y="88"/>
                  <a:pt x="589" y="88"/>
                  <a:pt x="589" y="88"/>
                </a:cubicBezTo>
                <a:cubicBezTo>
                  <a:pt x="547" y="103"/>
                  <a:pt x="516" y="123"/>
                  <a:pt x="498" y="148"/>
                </a:cubicBezTo>
                <a:cubicBezTo>
                  <a:pt x="479" y="173"/>
                  <a:pt x="469" y="207"/>
                  <a:pt x="468" y="249"/>
                </a:cubicBezTo>
                <a:cubicBezTo>
                  <a:pt x="572" y="249"/>
                  <a:pt x="572" y="249"/>
                  <a:pt x="572" y="249"/>
                </a:cubicBezTo>
                <a:lnTo>
                  <a:pt x="572" y="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4" name="Affiliation">
            <a:extLst>
              <a:ext uri="{FF2B5EF4-FFF2-40B4-BE49-F238E27FC236}">
                <a16:creationId xmlns:a16="http://schemas.microsoft.com/office/drawing/2014/main" id="{705559C5-878A-4763-8DD2-8E2E436F4B4A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472940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105" name="Name">
            <a:extLst>
              <a:ext uri="{FF2B5EF4-FFF2-40B4-BE49-F238E27FC236}">
                <a16:creationId xmlns:a16="http://schemas.microsoft.com/office/drawing/2014/main" id="{DF4D4582-8847-4F32-8324-0D3299EDB5AA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472940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09" name="Text Placeholder 9">
            <a:extLst>
              <a:ext uri="{FF2B5EF4-FFF2-40B4-BE49-F238E27FC236}">
                <a16:creationId xmlns:a16="http://schemas.microsoft.com/office/drawing/2014/main" id="{4097F5C6-326F-4898-9FB9-3FC9B0D6639A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472940" y="1630264"/>
            <a:ext cx="324612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Three quote layout.</a:t>
            </a:r>
          </a:p>
        </p:txBody>
      </p:sp>
      <p:sp>
        <p:nvSpPr>
          <p:cNvPr id="107" name="Quote_Box">
            <a:extLst>
              <a:ext uri="{FF2B5EF4-FFF2-40B4-BE49-F238E27FC236}">
                <a16:creationId xmlns:a16="http://schemas.microsoft.com/office/drawing/2014/main" id="{BBFBCDF7-264A-4503-9A4A-3935E8AFA293}"/>
              </a:ext>
            </a:extLst>
          </p:cNvPr>
          <p:cNvSpPr/>
          <p:nvPr userDrawn="1"/>
        </p:nvSpPr>
        <p:spPr>
          <a:xfrm>
            <a:off x="4471995" y="1115459"/>
            <a:ext cx="509542" cy="5095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137160" rIns="0" bIns="137160" rtlCol="0" anchor="ctr">
            <a:noAutofit/>
          </a:bodyPr>
          <a:lstStyle/>
          <a:p>
            <a:pPr marL="285750" lvl="0" indent="-285750" algn="ctr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200" b="1" i="0" cap="all" spc="60" baseline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8" name="Icon">
            <a:extLst>
              <a:ext uri="{FF2B5EF4-FFF2-40B4-BE49-F238E27FC236}">
                <a16:creationId xmlns:a16="http://schemas.microsoft.com/office/drawing/2014/main" id="{D21F579F-48BF-483D-8137-FE8CA23EA9A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608050" y="1265256"/>
            <a:ext cx="237432" cy="186944"/>
          </a:xfrm>
          <a:custGeom>
            <a:avLst/>
            <a:gdLst>
              <a:gd name="T0" fmla="*/ 214 w 589"/>
              <a:gd name="T1" fmla="*/ 464 h 464"/>
              <a:gd name="T2" fmla="*/ 0 w 589"/>
              <a:gd name="T3" fmla="*/ 464 h 464"/>
              <a:gd name="T4" fmla="*/ 0 w 589"/>
              <a:gd name="T5" fmla="*/ 310 h 464"/>
              <a:gd name="T6" fmla="*/ 17 w 589"/>
              <a:gd name="T7" fmla="*/ 164 h 464"/>
              <a:gd name="T8" fmla="*/ 77 w 589"/>
              <a:gd name="T9" fmla="*/ 67 h 464"/>
              <a:gd name="T10" fmla="*/ 190 w 589"/>
              <a:gd name="T11" fmla="*/ 0 h 464"/>
              <a:gd name="T12" fmla="*/ 232 w 589"/>
              <a:gd name="T13" fmla="*/ 88 h 464"/>
              <a:gd name="T14" fmla="*/ 140 w 589"/>
              <a:gd name="T15" fmla="*/ 148 h 464"/>
              <a:gd name="T16" fmla="*/ 111 w 589"/>
              <a:gd name="T17" fmla="*/ 249 h 464"/>
              <a:gd name="T18" fmla="*/ 214 w 589"/>
              <a:gd name="T19" fmla="*/ 249 h 464"/>
              <a:gd name="T20" fmla="*/ 214 w 589"/>
              <a:gd name="T21" fmla="*/ 464 h 464"/>
              <a:gd name="T22" fmla="*/ 572 w 589"/>
              <a:gd name="T23" fmla="*/ 464 h 464"/>
              <a:gd name="T24" fmla="*/ 358 w 589"/>
              <a:gd name="T25" fmla="*/ 464 h 464"/>
              <a:gd name="T26" fmla="*/ 358 w 589"/>
              <a:gd name="T27" fmla="*/ 310 h 464"/>
              <a:gd name="T28" fmla="*/ 374 w 589"/>
              <a:gd name="T29" fmla="*/ 163 h 464"/>
              <a:gd name="T30" fmla="*/ 435 w 589"/>
              <a:gd name="T31" fmla="*/ 67 h 464"/>
              <a:gd name="T32" fmla="*/ 548 w 589"/>
              <a:gd name="T33" fmla="*/ 0 h 464"/>
              <a:gd name="T34" fmla="*/ 589 w 589"/>
              <a:gd name="T35" fmla="*/ 88 h 464"/>
              <a:gd name="T36" fmla="*/ 498 w 589"/>
              <a:gd name="T37" fmla="*/ 148 h 464"/>
              <a:gd name="T38" fmla="*/ 468 w 589"/>
              <a:gd name="T39" fmla="*/ 249 h 464"/>
              <a:gd name="T40" fmla="*/ 572 w 589"/>
              <a:gd name="T41" fmla="*/ 249 h 464"/>
              <a:gd name="T42" fmla="*/ 572 w 589"/>
              <a:gd name="T43" fmla="*/ 4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9" h="464">
                <a:moveTo>
                  <a:pt x="214" y="464"/>
                </a:moveTo>
                <a:cubicBezTo>
                  <a:pt x="0" y="464"/>
                  <a:pt x="0" y="464"/>
                  <a:pt x="0" y="464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248"/>
                  <a:pt x="6" y="199"/>
                  <a:pt x="17" y="164"/>
                </a:cubicBezTo>
                <a:cubicBezTo>
                  <a:pt x="28" y="128"/>
                  <a:pt x="48" y="96"/>
                  <a:pt x="77" y="67"/>
                </a:cubicBezTo>
                <a:cubicBezTo>
                  <a:pt x="107" y="39"/>
                  <a:pt x="144" y="16"/>
                  <a:pt x="190" y="0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189" y="103"/>
                  <a:pt x="159" y="123"/>
                  <a:pt x="140" y="148"/>
                </a:cubicBezTo>
                <a:cubicBezTo>
                  <a:pt x="122" y="173"/>
                  <a:pt x="112" y="207"/>
                  <a:pt x="111" y="249"/>
                </a:cubicBezTo>
                <a:cubicBezTo>
                  <a:pt x="214" y="249"/>
                  <a:pt x="214" y="249"/>
                  <a:pt x="214" y="249"/>
                </a:cubicBezTo>
                <a:lnTo>
                  <a:pt x="214" y="464"/>
                </a:lnTo>
                <a:close/>
                <a:moveTo>
                  <a:pt x="572" y="464"/>
                </a:moveTo>
                <a:cubicBezTo>
                  <a:pt x="358" y="464"/>
                  <a:pt x="358" y="464"/>
                  <a:pt x="358" y="464"/>
                </a:cubicBezTo>
                <a:cubicBezTo>
                  <a:pt x="358" y="310"/>
                  <a:pt x="358" y="310"/>
                  <a:pt x="358" y="310"/>
                </a:cubicBezTo>
                <a:cubicBezTo>
                  <a:pt x="358" y="248"/>
                  <a:pt x="363" y="199"/>
                  <a:pt x="374" y="163"/>
                </a:cubicBezTo>
                <a:cubicBezTo>
                  <a:pt x="385" y="128"/>
                  <a:pt x="405" y="96"/>
                  <a:pt x="435" y="67"/>
                </a:cubicBezTo>
                <a:cubicBezTo>
                  <a:pt x="465" y="39"/>
                  <a:pt x="502" y="16"/>
                  <a:pt x="548" y="0"/>
                </a:cubicBezTo>
                <a:cubicBezTo>
                  <a:pt x="589" y="88"/>
                  <a:pt x="589" y="88"/>
                  <a:pt x="589" y="88"/>
                </a:cubicBezTo>
                <a:cubicBezTo>
                  <a:pt x="547" y="103"/>
                  <a:pt x="516" y="123"/>
                  <a:pt x="498" y="148"/>
                </a:cubicBezTo>
                <a:cubicBezTo>
                  <a:pt x="479" y="173"/>
                  <a:pt x="469" y="207"/>
                  <a:pt x="468" y="249"/>
                </a:cubicBezTo>
                <a:cubicBezTo>
                  <a:pt x="572" y="249"/>
                  <a:pt x="572" y="249"/>
                  <a:pt x="572" y="249"/>
                </a:cubicBezTo>
                <a:lnTo>
                  <a:pt x="572" y="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9" name="Affiliation">
            <a:extLst>
              <a:ext uri="{FF2B5EF4-FFF2-40B4-BE49-F238E27FC236}">
                <a16:creationId xmlns:a16="http://schemas.microsoft.com/office/drawing/2014/main" id="{39EF96E8-8057-43E5-A862-D955F5E6F29D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17111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B25ECA0C-C715-4AD0-9C0F-8BF3F52AAC6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7112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DF67FD-4532-4FF0-8E1C-EAC346BA123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17112" y="1630264"/>
            <a:ext cx="324612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Three quote layout.</a:t>
            </a:r>
          </a:p>
        </p:txBody>
      </p:sp>
      <p:sp>
        <p:nvSpPr>
          <p:cNvPr id="36" name="Quote_Box">
            <a:extLst>
              <a:ext uri="{FF2B5EF4-FFF2-40B4-BE49-F238E27FC236}">
                <a16:creationId xmlns:a16="http://schemas.microsoft.com/office/drawing/2014/main" id="{42E56F5C-3AEB-4DE3-8888-7B24F0EA4953}"/>
              </a:ext>
            </a:extLst>
          </p:cNvPr>
          <p:cNvSpPr/>
          <p:nvPr userDrawn="1"/>
        </p:nvSpPr>
        <p:spPr>
          <a:xfrm>
            <a:off x="817112" y="1115459"/>
            <a:ext cx="509542" cy="5095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137160" rIns="0" bIns="137160" rtlCol="0" anchor="ctr">
            <a:noAutofit/>
          </a:bodyPr>
          <a:lstStyle/>
          <a:p>
            <a:pPr marL="285750" lvl="0" indent="-285750" algn="ctr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200" b="1" i="0" cap="all" spc="60" baseline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Icon">
            <a:extLst>
              <a:ext uri="{FF2B5EF4-FFF2-40B4-BE49-F238E27FC236}">
                <a16:creationId xmlns:a16="http://schemas.microsoft.com/office/drawing/2014/main" id="{3DF19E5B-CFF4-45C8-B61A-F63CA122FB9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53167" y="1265256"/>
            <a:ext cx="237432" cy="186944"/>
          </a:xfrm>
          <a:custGeom>
            <a:avLst/>
            <a:gdLst>
              <a:gd name="T0" fmla="*/ 214 w 589"/>
              <a:gd name="T1" fmla="*/ 464 h 464"/>
              <a:gd name="T2" fmla="*/ 0 w 589"/>
              <a:gd name="T3" fmla="*/ 464 h 464"/>
              <a:gd name="T4" fmla="*/ 0 w 589"/>
              <a:gd name="T5" fmla="*/ 310 h 464"/>
              <a:gd name="T6" fmla="*/ 17 w 589"/>
              <a:gd name="T7" fmla="*/ 164 h 464"/>
              <a:gd name="T8" fmla="*/ 77 w 589"/>
              <a:gd name="T9" fmla="*/ 67 h 464"/>
              <a:gd name="T10" fmla="*/ 190 w 589"/>
              <a:gd name="T11" fmla="*/ 0 h 464"/>
              <a:gd name="T12" fmla="*/ 232 w 589"/>
              <a:gd name="T13" fmla="*/ 88 h 464"/>
              <a:gd name="T14" fmla="*/ 140 w 589"/>
              <a:gd name="T15" fmla="*/ 148 h 464"/>
              <a:gd name="T16" fmla="*/ 111 w 589"/>
              <a:gd name="T17" fmla="*/ 249 h 464"/>
              <a:gd name="T18" fmla="*/ 214 w 589"/>
              <a:gd name="T19" fmla="*/ 249 h 464"/>
              <a:gd name="T20" fmla="*/ 214 w 589"/>
              <a:gd name="T21" fmla="*/ 464 h 464"/>
              <a:gd name="T22" fmla="*/ 572 w 589"/>
              <a:gd name="T23" fmla="*/ 464 h 464"/>
              <a:gd name="T24" fmla="*/ 358 w 589"/>
              <a:gd name="T25" fmla="*/ 464 h 464"/>
              <a:gd name="T26" fmla="*/ 358 w 589"/>
              <a:gd name="T27" fmla="*/ 310 h 464"/>
              <a:gd name="T28" fmla="*/ 374 w 589"/>
              <a:gd name="T29" fmla="*/ 163 h 464"/>
              <a:gd name="T30" fmla="*/ 435 w 589"/>
              <a:gd name="T31" fmla="*/ 67 h 464"/>
              <a:gd name="T32" fmla="*/ 548 w 589"/>
              <a:gd name="T33" fmla="*/ 0 h 464"/>
              <a:gd name="T34" fmla="*/ 589 w 589"/>
              <a:gd name="T35" fmla="*/ 88 h 464"/>
              <a:gd name="T36" fmla="*/ 498 w 589"/>
              <a:gd name="T37" fmla="*/ 148 h 464"/>
              <a:gd name="T38" fmla="*/ 468 w 589"/>
              <a:gd name="T39" fmla="*/ 249 h 464"/>
              <a:gd name="T40" fmla="*/ 572 w 589"/>
              <a:gd name="T41" fmla="*/ 249 h 464"/>
              <a:gd name="T42" fmla="*/ 572 w 589"/>
              <a:gd name="T43" fmla="*/ 4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9" h="464">
                <a:moveTo>
                  <a:pt x="214" y="464"/>
                </a:moveTo>
                <a:cubicBezTo>
                  <a:pt x="0" y="464"/>
                  <a:pt x="0" y="464"/>
                  <a:pt x="0" y="464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248"/>
                  <a:pt x="6" y="199"/>
                  <a:pt x="17" y="164"/>
                </a:cubicBezTo>
                <a:cubicBezTo>
                  <a:pt x="28" y="128"/>
                  <a:pt x="48" y="96"/>
                  <a:pt x="77" y="67"/>
                </a:cubicBezTo>
                <a:cubicBezTo>
                  <a:pt x="107" y="39"/>
                  <a:pt x="144" y="16"/>
                  <a:pt x="190" y="0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189" y="103"/>
                  <a:pt x="159" y="123"/>
                  <a:pt x="140" y="148"/>
                </a:cubicBezTo>
                <a:cubicBezTo>
                  <a:pt x="122" y="173"/>
                  <a:pt x="112" y="207"/>
                  <a:pt x="111" y="249"/>
                </a:cubicBezTo>
                <a:cubicBezTo>
                  <a:pt x="214" y="249"/>
                  <a:pt x="214" y="249"/>
                  <a:pt x="214" y="249"/>
                </a:cubicBezTo>
                <a:lnTo>
                  <a:pt x="214" y="464"/>
                </a:lnTo>
                <a:close/>
                <a:moveTo>
                  <a:pt x="572" y="464"/>
                </a:moveTo>
                <a:cubicBezTo>
                  <a:pt x="358" y="464"/>
                  <a:pt x="358" y="464"/>
                  <a:pt x="358" y="464"/>
                </a:cubicBezTo>
                <a:cubicBezTo>
                  <a:pt x="358" y="310"/>
                  <a:pt x="358" y="310"/>
                  <a:pt x="358" y="310"/>
                </a:cubicBezTo>
                <a:cubicBezTo>
                  <a:pt x="358" y="248"/>
                  <a:pt x="363" y="199"/>
                  <a:pt x="374" y="163"/>
                </a:cubicBezTo>
                <a:cubicBezTo>
                  <a:pt x="385" y="128"/>
                  <a:pt x="405" y="96"/>
                  <a:pt x="435" y="67"/>
                </a:cubicBezTo>
                <a:cubicBezTo>
                  <a:pt x="465" y="39"/>
                  <a:pt x="502" y="16"/>
                  <a:pt x="548" y="0"/>
                </a:cubicBezTo>
                <a:cubicBezTo>
                  <a:pt x="589" y="88"/>
                  <a:pt x="589" y="88"/>
                  <a:pt x="589" y="88"/>
                </a:cubicBezTo>
                <a:cubicBezTo>
                  <a:pt x="547" y="103"/>
                  <a:pt x="516" y="123"/>
                  <a:pt x="498" y="148"/>
                </a:cubicBezTo>
                <a:cubicBezTo>
                  <a:pt x="479" y="173"/>
                  <a:pt x="469" y="207"/>
                  <a:pt x="468" y="249"/>
                </a:cubicBezTo>
                <a:cubicBezTo>
                  <a:pt x="572" y="249"/>
                  <a:pt x="572" y="249"/>
                  <a:pt x="572" y="249"/>
                </a:cubicBezTo>
                <a:lnTo>
                  <a:pt x="572" y="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09D31E-8183-451E-99A7-97F7D20575CB}"/>
              </a:ext>
            </a:extLst>
          </p:cNvPr>
          <p:cNvSpPr>
            <a:spLocks noGrp="1"/>
          </p:cNvSpPr>
          <p:nvPr userDrawn="1">
            <p:ph type="ftr" sz="quarter" idx="27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37" name="Slide Number">
            <a:extLst>
              <a:ext uri="{FF2B5EF4-FFF2-40B4-BE49-F238E27FC236}">
                <a16:creationId xmlns:a16="http://schemas.microsoft.com/office/drawing/2014/main" id="{64FA7F3B-629E-4994-9D8D-543F3F50ED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8" name="Logo">
            <a:extLst>
              <a:ext uri="{FF2B5EF4-FFF2-40B4-BE49-F238E27FC236}">
                <a16:creationId xmlns:a16="http://schemas.microsoft.com/office/drawing/2014/main" id="{8D803CD8-0215-4AF5-8112-85A0C960BE0A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FE609AA-87CA-4AAA-86B8-3A5F58ED1C2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0A9110DB-3204-4593-B863-F03340BAE92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95069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ure">
            <a:extLst>
              <a:ext uri="{FF2B5EF4-FFF2-40B4-BE49-F238E27FC236}">
                <a16:creationId xmlns:a16="http://schemas.microsoft.com/office/drawing/2014/main" id="{1E4985FC-C4A1-4C4E-9D8B-E1EF235D5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54FD730-BB81-4C20-B6E9-3E0B048CA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02" y="1463040"/>
            <a:ext cx="11292840" cy="3785616"/>
          </a:xfrm>
        </p:spPr>
        <p:txBody>
          <a:bodyPr anchor="ctr"/>
          <a:lstStyle>
            <a:lvl1pPr algn="ctr">
              <a:lnSpc>
                <a:spcPct val="90000"/>
              </a:lnSpc>
              <a:defRPr lang="en-US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Large statement layout.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D9AE906-1DB3-4285-A68A-0F8B8AC97C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27E814A0-99D6-40C5-A745-5C658684C0F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7" name="Logo">
            <a:extLst>
              <a:ext uri="{FF2B5EF4-FFF2-40B4-BE49-F238E27FC236}">
                <a16:creationId xmlns:a16="http://schemas.microsoft.com/office/drawing/2014/main" id="{CBA27C52-51B0-46E5-A354-FDA0C0E69C96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AE504F3-CE1B-4FFA-90CB-0DB30ADE04CC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47EEFBCB-3E60-4B8E-989D-3A4D50513D2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8225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D815A8-0624-4A10-B1F3-C19B0E2331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71228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Textur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">
            <a:extLst>
              <a:ext uri="{FF2B5EF4-FFF2-40B4-BE49-F238E27FC236}">
                <a16:creationId xmlns:a16="http://schemas.microsoft.com/office/drawing/2014/main" id="{C1F06F61-6DD2-446B-987D-B384047C087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5" name="Logo">
            <a:extLst>
              <a:ext uri="{FF2B5EF4-FFF2-40B4-BE49-F238E27FC236}">
                <a16:creationId xmlns:a16="http://schemas.microsoft.com/office/drawing/2014/main" id="{56CEE073-8BD3-492B-BD4A-547A71C58B3A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C4CFB3E-CC68-4065-BA51-35CB29381FC8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80F4F0DF-D1F7-485E-8B01-94A5F0B04E4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8FB5C1-1733-49B1-83F7-48444CAFE0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Keysight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5130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ure">
            <a:extLst>
              <a:ext uri="{FF2B5EF4-FFF2-40B4-BE49-F238E27FC236}">
                <a16:creationId xmlns:a16="http://schemas.microsoft.com/office/drawing/2014/main" id="{F2D524AB-E282-4686-B58B-641438DC9B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D298B8-A731-40B0-A82D-73E38F5E3C48}"/>
              </a:ext>
            </a:extLst>
          </p:cNvPr>
          <p:cNvSpPr/>
          <p:nvPr userDrawn="1"/>
        </p:nvSpPr>
        <p:spPr>
          <a:xfrm>
            <a:off x="2990868" y="1895475"/>
            <a:ext cx="6496032" cy="2883030"/>
          </a:xfrm>
          <a:prstGeom prst="ellipse">
            <a:avLst/>
          </a:prstGeom>
          <a:gradFill flip="none" rotWithShape="1"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077A18B9-3018-42E0-8877-4E494677B9EC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3757744" y="2807676"/>
            <a:ext cx="4676512" cy="1097280"/>
            <a:chOff x="1231901" y="5359401"/>
            <a:chExt cx="11210925" cy="26304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66A3BF12-9A81-464B-8E0D-17C715D2D57B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C73C4CA-E0CE-41EC-A841-98AAB5DA855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82833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ID">
            <a:extLst>
              <a:ext uri="{FF2B5EF4-FFF2-40B4-BE49-F238E27FC236}">
                <a16:creationId xmlns:a16="http://schemas.microsoft.com/office/drawing/2014/main" id="{B01B4ED1-11E6-4650-B725-EC73B57E4A24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90" name="5-Columns">
              <a:extLst>
                <a:ext uri="{FF2B5EF4-FFF2-40B4-BE49-F238E27FC236}">
                  <a16:creationId xmlns:a16="http://schemas.microsoft.com/office/drawing/2014/main" id="{7FDABA8A-9F63-4CB3-AD6D-E3081FE4A134}"/>
                </a:ext>
              </a:extLst>
            </p:cNvPr>
            <p:cNvGrpSpPr/>
            <p:nvPr userDrawn="1"/>
          </p:nvGrpSpPr>
          <p:grpSpPr>
            <a:xfrm>
              <a:off x="457196" y="6369995"/>
              <a:ext cx="11284638" cy="66775"/>
              <a:chOff x="457196" y="6369995"/>
              <a:chExt cx="11284638" cy="66775"/>
            </a:xfrm>
            <a:solidFill>
              <a:schemeClr val="accent1">
                <a:lumMod val="40000"/>
                <a:lumOff val="60000"/>
                <a:alpha val="35000"/>
              </a:schemeClr>
            </a:solidFill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EB8CCE06-2803-4BC4-8F52-8C22514AA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7196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EFEE6688-BF23-4A0F-B580-67F2EB80DF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57020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0867ECC9-01B8-4FD0-AA00-DB2A4DF6D4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56844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0F74219B-904B-4014-A041-38C261EB95B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56668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D37F15D0-DE02-4884-B44D-921B5400706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656491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</p:grpSp>
        <p:grpSp>
          <p:nvGrpSpPr>
            <p:cNvPr id="91" name="Columns">
              <a:extLst>
                <a:ext uri="{FF2B5EF4-FFF2-40B4-BE49-F238E27FC236}">
                  <a16:creationId xmlns:a16="http://schemas.microsoft.com/office/drawing/2014/main" id="{CA147F0F-2720-4D14-BF12-11A0E876C4F5}"/>
                </a:ext>
              </a:extLst>
            </p:cNvPr>
            <p:cNvGrpSpPr/>
            <p:nvPr userDrawn="1"/>
          </p:nvGrpSpPr>
          <p:grpSpPr>
            <a:xfrm>
              <a:off x="450165" y="422030"/>
              <a:ext cx="11291670" cy="5868573"/>
              <a:chOff x="450165" y="422030"/>
              <a:chExt cx="11291670" cy="5868573"/>
            </a:xfrm>
            <a:solidFill>
              <a:schemeClr val="accent1">
                <a:lumMod val="40000"/>
                <a:lumOff val="60000"/>
                <a:alpha val="2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9751839D-CEC1-45BE-9708-DAA3CE5F68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016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33028180-FC57-41E2-9874-BD949906CC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987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A428A839-7BAF-4979-A0EE-91F40C11FE8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36958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E8E5B971-2FFF-495D-904E-1754501FC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29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31A14FD-E4E3-44E8-90C4-63354F192C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8900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825AFDC6-95BA-4E36-A7E5-2434D0A29B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4871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D716465D-EE0D-4453-A606-A83F187D3C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20842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3DC79EC4-363A-4716-8E58-408C7D981B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6813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49FF239A-FB3F-48EE-8991-0EE98B0258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12784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942B26A2-737C-48BF-B21F-47EABB25FB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8755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E3076E2C-385C-42BA-8312-8A176F92044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4726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9B8902CC-F93D-4AE7-A8DC-25DC91A68D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06977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</p:grpSp>
        <p:grpSp>
          <p:nvGrpSpPr>
            <p:cNvPr id="92" name="Half-Columns">
              <a:extLst>
                <a:ext uri="{FF2B5EF4-FFF2-40B4-BE49-F238E27FC236}">
                  <a16:creationId xmlns:a16="http://schemas.microsoft.com/office/drawing/2014/main" id="{204B2196-46C3-43E9-B91C-0070561E93CD}"/>
                </a:ext>
              </a:extLst>
            </p:cNvPr>
            <p:cNvGrpSpPr/>
            <p:nvPr userDrawn="1"/>
          </p:nvGrpSpPr>
          <p:grpSpPr>
            <a:xfrm>
              <a:off x="817594" y="422030"/>
              <a:ext cx="10556812" cy="5868573"/>
              <a:chOff x="817594" y="422030"/>
              <a:chExt cx="10556812" cy="5868573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B4C2424A-DAE7-47F5-803E-8B0C3C4C0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59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10CFA4-C33B-4610-8DB6-2E8EC6F927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730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EB84BBF9-CCBD-4D1E-9F11-4BC2A4DEC4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701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1256665B-0348-4F3E-ACD5-FD9756A20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672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61724F5A-484B-49DE-9661-FAACDAE743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643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169D8861-3D05-4F47-A6E6-629CBE006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614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2AF0C905-F3F8-4655-B2FF-297DA836C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585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25C9DF23-3824-4397-B5F3-CA748E2542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56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4810292C-F27F-4ADA-A818-ED47B4FDC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527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0FA31E9E-A1D6-4A1F-A31B-8155BD763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98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0ADD4CF6-2B17-408C-B1A2-571FACF84D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469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B1F99D05-254F-46BB-9DB1-7A8273EE2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74406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Minor-Baselines">
              <a:extLst>
                <a:ext uri="{FF2B5EF4-FFF2-40B4-BE49-F238E27FC236}">
                  <a16:creationId xmlns:a16="http://schemas.microsoft.com/office/drawing/2014/main" id="{98E6344D-0E97-46AD-8557-F3655F4C668A}"/>
                </a:ext>
              </a:extLst>
            </p:cNvPr>
            <p:cNvGrpSpPr/>
            <p:nvPr userDrawn="1"/>
          </p:nvGrpSpPr>
          <p:grpSpPr>
            <a:xfrm>
              <a:off x="0" y="594635"/>
              <a:ext cx="12192000" cy="5523360"/>
              <a:chOff x="0" y="594635"/>
              <a:chExt cx="12192000" cy="5523360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3988CC1-B2D8-45F6-99EB-F0C991951B5A}"/>
                  </a:ext>
                </a:extLst>
              </p:cNvPr>
              <p:cNvCxnSpPr/>
              <p:nvPr userDrawn="1"/>
            </p:nvCxnSpPr>
            <p:spPr>
              <a:xfrm flipH="1">
                <a:off x="0" y="128505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DC16D86-ECC2-46A0-98AD-FF37E7984488}"/>
                  </a:ext>
                </a:extLst>
              </p:cNvPr>
              <p:cNvCxnSpPr/>
              <p:nvPr userDrawn="1"/>
            </p:nvCxnSpPr>
            <p:spPr>
              <a:xfrm flipH="1">
                <a:off x="0" y="163026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3384F88-CFC2-485A-85E5-BC9A387E70FA}"/>
                  </a:ext>
                </a:extLst>
              </p:cNvPr>
              <p:cNvCxnSpPr/>
              <p:nvPr userDrawn="1"/>
            </p:nvCxnSpPr>
            <p:spPr>
              <a:xfrm flipH="1">
                <a:off x="0" y="197547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A7C0AFBD-D26D-4ADF-A7A4-2C3FA6041EFE}"/>
                  </a:ext>
                </a:extLst>
              </p:cNvPr>
              <p:cNvCxnSpPr/>
              <p:nvPr userDrawn="1"/>
            </p:nvCxnSpPr>
            <p:spPr>
              <a:xfrm flipH="1">
                <a:off x="0" y="232068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DB0F5EF3-3B04-4F24-AAF0-42DB116656FA}"/>
                  </a:ext>
                </a:extLst>
              </p:cNvPr>
              <p:cNvCxnSpPr/>
              <p:nvPr userDrawn="1"/>
            </p:nvCxnSpPr>
            <p:spPr>
              <a:xfrm flipH="1">
                <a:off x="0" y="266589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CEB7FB8-D33A-40E7-837C-1FA51F98C0D6}"/>
                  </a:ext>
                </a:extLst>
              </p:cNvPr>
              <p:cNvCxnSpPr/>
              <p:nvPr userDrawn="1"/>
            </p:nvCxnSpPr>
            <p:spPr>
              <a:xfrm flipH="1">
                <a:off x="0" y="301110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6B25582-EDFD-47F5-ADFD-07688165CA6C}"/>
                  </a:ext>
                </a:extLst>
              </p:cNvPr>
              <p:cNvCxnSpPr/>
              <p:nvPr userDrawn="1"/>
            </p:nvCxnSpPr>
            <p:spPr>
              <a:xfrm flipH="1">
                <a:off x="0" y="335631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8EBB482-69CF-40F9-8E45-C88546A14A6E}"/>
                  </a:ext>
                </a:extLst>
              </p:cNvPr>
              <p:cNvCxnSpPr/>
              <p:nvPr userDrawn="1"/>
            </p:nvCxnSpPr>
            <p:spPr>
              <a:xfrm flipH="1">
                <a:off x="0" y="370152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E2B10BC-DCC9-40B3-82C4-86EB18E49EEC}"/>
                  </a:ext>
                </a:extLst>
              </p:cNvPr>
              <p:cNvCxnSpPr/>
              <p:nvPr userDrawn="1"/>
            </p:nvCxnSpPr>
            <p:spPr>
              <a:xfrm flipH="1">
                <a:off x="0" y="404673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E5809F8-35AA-4D63-B6C8-44DAA8666405}"/>
                  </a:ext>
                </a:extLst>
              </p:cNvPr>
              <p:cNvCxnSpPr/>
              <p:nvPr userDrawn="1"/>
            </p:nvCxnSpPr>
            <p:spPr>
              <a:xfrm flipH="1">
                <a:off x="0" y="439194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A46BE4C-4471-46C7-A09E-442332E02E5B}"/>
                  </a:ext>
                </a:extLst>
              </p:cNvPr>
              <p:cNvCxnSpPr/>
              <p:nvPr userDrawn="1"/>
            </p:nvCxnSpPr>
            <p:spPr>
              <a:xfrm flipH="1">
                <a:off x="0" y="473715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2072814-59AF-4554-A7A1-BB6D9C0EED50}"/>
                  </a:ext>
                </a:extLst>
              </p:cNvPr>
              <p:cNvCxnSpPr/>
              <p:nvPr userDrawn="1"/>
            </p:nvCxnSpPr>
            <p:spPr>
              <a:xfrm flipH="1">
                <a:off x="0" y="508236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C32D6D8F-072E-4B53-B77E-DC633C5DA123}"/>
                  </a:ext>
                </a:extLst>
              </p:cNvPr>
              <p:cNvCxnSpPr/>
              <p:nvPr userDrawn="1"/>
            </p:nvCxnSpPr>
            <p:spPr>
              <a:xfrm flipH="1">
                <a:off x="0" y="542757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36E0E73-A5E6-4E43-A3EA-1688EAC87F2E}"/>
                  </a:ext>
                </a:extLst>
              </p:cNvPr>
              <p:cNvCxnSpPr/>
              <p:nvPr userDrawn="1"/>
            </p:nvCxnSpPr>
            <p:spPr>
              <a:xfrm flipH="1">
                <a:off x="0" y="577278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64620E0-5F0B-419B-9A61-2736EE017C27}"/>
                  </a:ext>
                </a:extLst>
              </p:cNvPr>
              <p:cNvCxnSpPr/>
              <p:nvPr userDrawn="1"/>
            </p:nvCxnSpPr>
            <p:spPr>
              <a:xfrm flipH="1">
                <a:off x="0" y="93984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600B6D8-8A6B-4BA6-9922-580E6EF2B022}"/>
                  </a:ext>
                </a:extLst>
              </p:cNvPr>
              <p:cNvCxnSpPr/>
              <p:nvPr userDrawn="1"/>
            </p:nvCxnSpPr>
            <p:spPr>
              <a:xfrm flipH="1">
                <a:off x="0" y="59463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779A02F2-15A0-4404-89EA-FD88F74D3901}"/>
                  </a:ext>
                </a:extLst>
              </p:cNvPr>
              <p:cNvCxnSpPr/>
              <p:nvPr userDrawn="1"/>
            </p:nvCxnSpPr>
            <p:spPr>
              <a:xfrm flipH="1">
                <a:off x="0" y="611799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Major-Baselines">
              <a:extLst>
                <a:ext uri="{FF2B5EF4-FFF2-40B4-BE49-F238E27FC236}">
                  <a16:creationId xmlns:a16="http://schemas.microsoft.com/office/drawing/2014/main" id="{6BF42672-DF70-44F3-B7CA-14A6979B434F}"/>
                </a:ext>
              </a:extLst>
            </p:cNvPr>
            <p:cNvGrpSpPr/>
            <p:nvPr userDrawn="1"/>
          </p:nvGrpSpPr>
          <p:grpSpPr>
            <a:xfrm>
              <a:off x="0" y="767240"/>
              <a:ext cx="12192000" cy="5178150"/>
              <a:chOff x="0" y="767240"/>
              <a:chExt cx="12192000" cy="5178150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9CF9ECB-458C-47D9-B4BC-21087E05A585}"/>
                  </a:ext>
                </a:extLst>
              </p:cNvPr>
              <p:cNvCxnSpPr/>
              <p:nvPr/>
            </p:nvCxnSpPr>
            <p:spPr>
              <a:xfrm flipH="1">
                <a:off x="0" y="145766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6C496AA-6375-48D7-856A-D734E8E4CC99}"/>
                  </a:ext>
                </a:extLst>
              </p:cNvPr>
              <p:cNvCxnSpPr/>
              <p:nvPr/>
            </p:nvCxnSpPr>
            <p:spPr>
              <a:xfrm flipH="1">
                <a:off x="0" y="180287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08EA394B-F758-47C2-8E09-4C30FE4E9810}"/>
                  </a:ext>
                </a:extLst>
              </p:cNvPr>
              <p:cNvCxnSpPr/>
              <p:nvPr/>
            </p:nvCxnSpPr>
            <p:spPr>
              <a:xfrm flipH="1">
                <a:off x="0" y="214808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2C99AEE-DED4-4917-B2D7-796AEC3A484F}"/>
                  </a:ext>
                </a:extLst>
              </p:cNvPr>
              <p:cNvCxnSpPr/>
              <p:nvPr/>
            </p:nvCxnSpPr>
            <p:spPr>
              <a:xfrm flipH="1">
                <a:off x="0" y="249329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C5D77AD-8508-45AD-834F-CE4F2430EA20}"/>
                  </a:ext>
                </a:extLst>
              </p:cNvPr>
              <p:cNvCxnSpPr/>
              <p:nvPr/>
            </p:nvCxnSpPr>
            <p:spPr>
              <a:xfrm flipH="1">
                <a:off x="0" y="283850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04E9F12A-A21A-40D7-AC40-55C2530CAAF2}"/>
                  </a:ext>
                </a:extLst>
              </p:cNvPr>
              <p:cNvCxnSpPr/>
              <p:nvPr/>
            </p:nvCxnSpPr>
            <p:spPr>
              <a:xfrm flipH="1">
                <a:off x="0" y="318371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75DAFB1-56AC-4F65-BCF8-63F8201D42F1}"/>
                  </a:ext>
                </a:extLst>
              </p:cNvPr>
              <p:cNvCxnSpPr/>
              <p:nvPr/>
            </p:nvCxnSpPr>
            <p:spPr>
              <a:xfrm flipH="1">
                <a:off x="0" y="352892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7C01E0A-93E3-4ED0-B575-9CCBF85B5EB0}"/>
                  </a:ext>
                </a:extLst>
              </p:cNvPr>
              <p:cNvCxnSpPr/>
              <p:nvPr/>
            </p:nvCxnSpPr>
            <p:spPr>
              <a:xfrm flipH="1">
                <a:off x="0" y="387413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D5EB4A7E-05D6-4483-9749-137062ABB64E}"/>
                  </a:ext>
                </a:extLst>
              </p:cNvPr>
              <p:cNvCxnSpPr/>
              <p:nvPr/>
            </p:nvCxnSpPr>
            <p:spPr>
              <a:xfrm flipH="1">
                <a:off x="0" y="421934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185FF42-7436-456C-B038-DF7FCC9B86C4}"/>
                  </a:ext>
                </a:extLst>
              </p:cNvPr>
              <p:cNvCxnSpPr/>
              <p:nvPr/>
            </p:nvCxnSpPr>
            <p:spPr>
              <a:xfrm flipH="1">
                <a:off x="0" y="456455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71B5F2E-D126-4777-9BB0-A0FAB3F2CAFD}"/>
                  </a:ext>
                </a:extLst>
              </p:cNvPr>
              <p:cNvCxnSpPr/>
              <p:nvPr/>
            </p:nvCxnSpPr>
            <p:spPr>
              <a:xfrm flipH="1">
                <a:off x="0" y="490976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0090F01-D3B0-4CC1-B868-3834E45B2BEF}"/>
                  </a:ext>
                </a:extLst>
              </p:cNvPr>
              <p:cNvCxnSpPr/>
              <p:nvPr/>
            </p:nvCxnSpPr>
            <p:spPr>
              <a:xfrm flipH="1">
                <a:off x="0" y="525497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49511C0-4CC6-4C57-BD16-06DFA68C5177}"/>
                  </a:ext>
                </a:extLst>
              </p:cNvPr>
              <p:cNvCxnSpPr/>
              <p:nvPr/>
            </p:nvCxnSpPr>
            <p:spPr>
              <a:xfrm flipH="1">
                <a:off x="0" y="560018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23DBF0E-1AA8-4FBC-BFCF-C35A665C6AAD}"/>
                  </a:ext>
                </a:extLst>
              </p:cNvPr>
              <p:cNvCxnSpPr/>
              <p:nvPr/>
            </p:nvCxnSpPr>
            <p:spPr>
              <a:xfrm flipH="1">
                <a:off x="0" y="594539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16F927AE-A157-4A95-BD1F-5D4003848AE5}"/>
                  </a:ext>
                </a:extLst>
              </p:cNvPr>
              <p:cNvCxnSpPr/>
              <p:nvPr/>
            </p:nvCxnSpPr>
            <p:spPr>
              <a:xfrm flipH="1">
                <a:off x="0" y="111245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AF1893BF-3A5C-45A7-80A6-F95888D2C2E9}"/>
                  </a:ext>
                </a:extLst>
              </p:cNvPr>
              <p:cNvCxnSpPr/>
              <p:nvPr/>
            </p:nvCxnSpPr>
            <p:spPr>
              <a:xfrm flipH="1">
                <a:off x="0" y="76724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Margins">
              <a:extLst>
                <a:ext uri="{FF2B5EF4-FFF2-40B4-BE49-F238E27FC236}">
                  <a16:creationId xmlns:a16="http://schemas.microsoft.com/office/drawing/2014/main" id="{1987983C-C65D-47F1-8B52-9BB74C6156DF}"/>
                </a:ext>
              </a:extLst>
            </p:cNvPr>
            <p:cNvGrpSpPr/>
            <p:nvPr userDrawn="1"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D64F71A-57E0-44C6-B31D-7B42B82DD2CE}"/>
                  </a:ext>
                </a:extLst>
              </p:cNvPr>
              <p:cNvGrpSpPr/>
              <p:nvPr userDrawn="1"/>
            </p:nvGrpSpPr>
            <p:grpSpPr>
              <a:xfrm>
                <a:off x="450166" y="-1"/>
                <a:ext cx="11291668" cy="6858001"/>
                <a:chOff x="450166" y="-295422"/>
                <a:chExt cx="11291668" cy="749104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7D8CFD01-2438-4217-AA3E-AC3BA160D143}"/>
                    </a:ext>
                  </a:extLst>
                </p:cNvPr>
                <p:cNvCxnSpPr/>
                <p:nvPr/>
              </p:nvCxnSpPr>
              <p:spPr>
                <a:xfrm>
                  <a:off x="450166" y="-295422"/>
                  <a:ext cx="0" cy="7491047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09FDB0BB-10D1-469E-A843-451C93653F0B}"/>
                    </a:ext>
                  </a:extLst>
                </p:cNvPr>
                <p:cNvCxnSpPr/>
                <p:nvPr/>
              </p:nvCxnSpPr>
              <p:spPr>
                <a:xfrm>
                  <a:off x="11741834" y="-295422"/>
                  <a:ext cx="0" cy="7491047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23DA59C4-54B1-44E7-8615-E9D3B756CD6D}"/>
                  </a:ext>
                </a:extLst>
              </p:cNvPr>
              <p:cNvGrpSpPr/>
              <p:nvPr userDrawn="1"/>
            </p:nvGrpSpPr>
            <p:grpSpPr>
              <a:xfrm>
                <a:off x="0" y="422030"/>
                <a:ext cx="12192000" cy="5868573"/>
                <a:chOff x="0" y="422030"/>
                <a:chExt cx="12192000" cy="5868573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25110C17-BFAC-419F-917B-35541EA792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422030"/>
                  <a:ext cx="12192000" cy="0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9E58F6F-92A5-473B-9FED-3D90ECE09E5D}"/>
                    </a:ext>
                  </a:extLst>
                </p:cNvPr>
                <p:cNvCxnSpPr/>
                <p:nvPr userDrawn="1"/>
              </p:nvCxnSpPr>
              <p:spPr>
                <a:xfrm>
                  <a:off x="0" y="6290603"/>
                  <a:ext cx="12192000" cy="0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D0BD5319-1193-4438-BF01-B64CF6D0D212}"/>
                  </a:ext>
                </a:extLst>
              </p:cNvPr>
              <p:cNvGrpSpPr/>
              <p:nvPr userDrawn="1"/>
            </p:nvGrpSpPr>
            <p:grpSpPr>
              <a:xfrm>
                <a:off x="0" y="1457660"/>
                <a:ext cx="12192000" cy="345210"/>
                <a:chOff x="0" y="1457660"/>
                <a:chExt cx="12192000" cy="345210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ED443DF1-4231-4D92-8DA5-C1F4B954AF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1457660"/>
                  <a:ext cx="12192000" cy="0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14C68D45-D4C2-497B-A9FF-6ADE11C36C5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1802870"/>
                  <a:ext cx="12192000" cy="0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8703983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887" y="400050"/>
            <a:ext cx="9015538" cy="514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886" y="1717675"/>
            <a:ext cx="9017760" cy="3930650"/>
          </a:xfrm>
        </p:spPr>
        <p:txBody>
          <a:bodyPr/>
          <a:lstStyle>
            <a:lvl2pPr>
              <a:spcBef>
                <a:spcPts val="1000"/>
              </a:spcBef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 Test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141710" y="914400"/>
            <a:ext cx="8993942" cy="457200"/>
          </a:xfrm>
        </p:spPr>
        <p:txBody>
          <a:bodyPr/>
          <a:lstStyle>
            <a:lvl1pPr marL="0" indent="0">
              <a:buNone/>
              <a:defRPr sz="2800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Add Secondary Title in Keysight Gray (28 Pt)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84394" y="6431280"/>
            <a:ext cx="36703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accent5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278881" y="6188078"/>
            <a:ext cx="145738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9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Frame">
            <a:extLst>
              <a:ext uri="{FF2B5EF4-FFF2-40B4-BE49-F238E27FC236}">
                <a16:creationId xmlns:a16="http://schemas.microsoft.com/office/drawing/2014/main" id="{02E32ABF-954C-2B41-BDC2-8F5795EC5E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72BE1150-7599-F341-92C3-A04933DFFD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33" y="5076567"/>
            <a:ext cx="6190488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Title</a:t>
            </a:r>
            <a:b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A98C0A-C3E1-9045-AAAE-6F4892A3F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289" y="3191676"/>
            <a:ext cx="10515600" cy="13255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Lorem ipsum dolor sit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consect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adipiscing</a:t>
            </a:r>
            <a:r>
              <a:rPr lang="en-US">
                <a:solidFill>
                  <a:schemeClr val="bg1"/>
                </a:solidFill>
              </a:rPr>
              <a:t>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90204" charset="0"/>
              <a:ea typeface="+mn-ea"/>
              <a:cs typeface="Arial Bold" panose="020B070402020209020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134E77-08B8-9048-9E65-FC8F726903BF}"/>
              </a:ext>
            </a:extLst>
          </p:cNvPr>
          <p:cNvSpPr/>
          <p:nvPr userDrawn="1"/>
        </p:nvSpPr>
        <p:spPr>
          <a:xfrm>
            <a:off x="10948086" y="6054811"/>
            <a:ext cx="815546" cy="6054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944030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  <p15:guide id="7" orient="horz" pos="235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4E3-9E19-4558-BFA5-D7738A5E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D4BCC-2693-4780-9B1B-60828590B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3EC7B-F504-4F69-98A4-9CC5C4110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B9F5B-27C7-4216-BC67-EE1813DDDE09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9C31-2267-4630-B815-668F5D6D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8269E-D386-43F2-AB5C-4420F284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6BE7-E1B9-4B8D-AE6D-78454AD2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4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ure">
            <a:extLst>
              <a:ext uri="{FF2B5EF4-FFF2-40B4-BE49-F238E27FC236}">
                <a16:creationId xmlns:a16="http://schemas.microsoft.com/office/drawing/2014/main" id="{259E29B8-69B3-4461-B37F-0DBB9DC047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C7E9E7-7333-4EF5-9FC3-4CEF923EA801}"/>
              </a:ext>
            </a:extLst>
          </p:cNvPr>
          <p:cNvSpPr/>
          <p:nvPr/>
        </p:nvSpPr>
        <p:spPr>
          <a:xfrm>
            <a:off x="3555406" y="4109059"/>
            <a:ext cx="5169494" cy="1434491"/>
          </a:xfrm>
          <a:prstGeom prst="ellipse">
            <a:avLst/>
          </a:prstGeom>
          <a:gradFill flip="none" rotWithShape="1"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Logo">
            <a:extLst>
              <a:ext uri="{FF2B5EF4-FFF2-40B4-BE49-F238E27FC236}">
                <a16:creationId xmlns:a16="http://schemas.microsoft.com/office/drawing/2014/main" id="{D2A95714-9F6E-48DD-9ED6-94BDDECF0F49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5258125" y="4703638"/>
            <a:ext cx="1675750" cy="393192"/>
            <a:chOff x="1231901" y="5359401"/>
            <a:chExt cx="11210925" cy="2630487"/>
          </a:xfrm>
        </p:grpSpPr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39598F92-4036-449A-A381-281AC133F93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6A04830E-5424-4362-9CD6-60CBCC39C20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Ruler">
            <a:extLst>
              <a:ext uri="{FF2B5EF4-FFF2-40B4-BE49-F238E27FC236}">
                <a16:creationId xmlns:a16="http://schemas.microsoft.com/office/drawing/2014/main" id="{DBE24C15-4489-4BF7-A20E-4FEB0A1A6671}"/>
              </a:ext>
            </a:extLst>
          </p:cNvPr>
          <p:cNvGrpSpPr/>
          <p:nvPr/>
        </p:nvGrpSpPr>
        <p:grpSpPr>
          <a:xfrm>
            <a:off x="5273041" y="4219340"/>
            <a:ext cx="1645920" cy="339946"/>
            <a:chOff x="5273041" y="4219340"/>
            <a:chExt cx="1645920" cy="33994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BDB098C-E5AE-4364-A913-1C8D462BF9B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3" y="4219340"/>
              <a:ext cx="0" cy="33994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A6D359-A1D3-413C-8281-5A2E7EEE3200}"/>
                </a:ext>
              </a:extLst>
            </p:cNvPr>
            <p:cNvCxnSpPr/>
            <p:nvPr/>
          </p:nvCxnSpPr>
          <p:spPr>
            <a:xfrm>
              <a:off x="527304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A7D9A44-D64C-4D5A-B183-958220A4996C}"/>
                </a:ext>
              </a:extLst>
            </p:cNvPr>
            <p:cNvCxnSpPr/>
            <p:nvPr/>
          </p:nvCxnSpPr>
          <p:spPr>
            <a:xfrm>
              <a:off x="5364485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34F8A2C-8776-4D1A-93D7-4590C0622121}"/>
                </a:ext>
              </a:extLst>
            </p:cNvPr>
            <p:cNvCxnSpPr/>
            <p:nvPr/>
          </p:nvCxnSpPr>
          <p:spPr>
            <a:xfrm>
              <a:off x="545592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91CB2CF-6B6F-48D5-8365-33EC34BA80A0}"/>
                </a:ext>
              </a:extLst>
            </p:cNvPr>
            <p:cNvCxnSpPr/>
            <p:nvPr/>
          </p:nvCxnSpPr>
          <p:spPr>
            <a:xfrm>
              <a:off x="5547364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458D058-1610-4C89-9349-E009140E28F5}"/>
                </a:ext>
              </a:extLst>
            </p:cNvPr>
            <p:cNvCxnSpPr/>
            <p:nvPr/>
          </p:nvCxnSpPr>
          <p:spPr>
            <a:xfrm>
              <a:off x="563880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5743F61-B1FA-44F3-81EC-3FF4A1864B3B}"/>
                </a:ext>
              </a:extLst>
            </p:cNvPr>
            <p:cNvCxnSpPr/>
            <p:nvPr/>
          </p:nvCxnSpPr>
          <p:spPr>
            <a:xfrm>
              <a:off x="5730244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6A99D48-7BDC-4896-BBA2-67770AABD231}"/>
                </a:ext>
              </a:extLst>
            </p:cNvPr>
            <p:cNvCxnSpPr/>
            <p:nvPr/>
          </p:nvCxnSpPr>
          <p:spPr>
            <a:xfrm>
              <a:off x="582168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B3F7266-53C6-4879-8513-A4486B8FC303}"/>
                </a:ext>
              </a:extLst>
            </p:cNvPr>
            <p:cNvCxnSpPr/>
            <p:nvPr/>
          </p:nvCxnSpPr>
          <p:spPr>
            <a:xfrm>
              <a:off x="5913123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465021D-7CFB-4445-8798-684D88150AE5}"/>
                </a:ext>
              </a:extLst>
            </p:cNvPr>
            <p:cNvCxnSpPr/>
            <p:nvPr/>
          </p:nvCxnSpPr>
          <p:spPr>
            <a:xfrm>
              <a:off x="6004563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F2AFDE6-7C63-49EA-B242-2927A8B99025}"/>
                </a:ext>
              </a:extLst>
            </p:cNvPr>
            <p:cNvCxnSpPr/>
            <p:nvPr/>
          </p:nvCxnSpPr>
          <p:spPr>
            <a:xfrm>
              <a:off x="6187443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252C539-DDC5-412A-AD14-69BA4ED96AF5}"/>
                </a:ext>
              </a:extLst>
            </p:cNvPr>
            <p:cNvCxnSpPr/>
            <p:nvPr/>
          </p:nvCxnSpPr>
          <p:spPr>
            <a:xfrm>
              <a:off x="6278882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6D93BA2-F008-40E1-825E-6CF327EC92DA}"/>
                </a:ext>
              </a:extLst>
            </p:cNvPr>
            <p:cNvCxnSpPr/>
            <p:nvPr/>
          </p:nvCxnSpPr>
          <p:spPr>
            <a:xfrm>
              <a:off x="6370322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D2E7C4B-6367-42C3-B536-906DE4FD552D}"/>
                </a:ext>
              </a:extLst>
            </p:cNvPr>
            <p:cNvCxnSpPr/>
            <p:nvPr/>
          </p:nvCxnSpPr>
          <p:spPr>
            <a:xfrm>
              <a:off x="6461762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78576E-5C4A-48E5-B281-76308E82DB77}"/>
                </a:ext>
              </a:extLst>
            </p:cNvPr>
            <p:cNvCxnSpPr/>
            <p:nvPr/>
          </p:nvCxnSpPr>
          <p:spPr>
            <a:xfrm>
              <a:off x="6553202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1B39927-09E1-467A-8149-FE7A19A30F66}"/>
                </a:ext>
              </a:extLst>
            </p:cNvPr>
            <p:cNvCxnSpPr/>
            <p:nvPr/>
          </p:nvCxnSpPr>
          <p:spPr>
            <a:xfrm>
              <a:off x="6644642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C32B564-C1C7-4C1A-8066-81D90765D42D}"/>
                </a:ext>
              </a:extLst>
            </p:cNvPr>
            <p:cNvCxnSpPr/>
            <p:nvPr/>
          </p:nvCxnSpPr>
          <p:spPr>
            <a:xfrm>
              <a:off x="673608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1267B10-9154-4C28-9140-3AF5C2021E44}"/>
                </a:ext>
              </a:extLst>
            </p:cNvPr>
            <p:cNvCxnSpPr/>
            <p:nvPr/>
          </p:nvCxnSpPr>
          <p:spPr>
            <a:xfrm>
              <a:off x="6827521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90F9B9-A40C-41F9-B489-C1D87E71C101}"/>
                </a:ext>
              </a:extLst>
            </p:cNvPr>
            <p:cNvCxnSpPr/>
            <p:nvPr/>
          </p:nvCxnSpPr>
          <p:spPr>
            <a:xfrm>
              <a:off x="691896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Speaker Name">
            <a:extLst>
              <a:ext uri="{FF2B5EF4-FFF2-40B4-BE49-F238E27FC236}">
                <a16:creationId xmlns:a16="http://schemas.microsoft.com/office/drawing/2014/main" id="{88104DA9-6CD2-4C4F-A6AE-C5D0CD6E01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9295" y="2953512"/>
            <a:ext cx="4020340" cy="402336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buNone/>
              <a:defRPr lang="en-US" sz="1600" b="0" i="1" cap="none" spc="6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Speaker Name</a:t>
            </a:r>
          </a:p>
        </p:txBody>
      </p:sp>
      <p:sp>
        <p:nvSpPr>
          <p:cNvPr id="37" name="Text Placeholder 128">
            <a:extLst>
              <a:ext uri="{FF2B5EF4-FFF2-40B4-BE49-F238E27FC236}">
                <a16:creationId xmlns:a16="http://schemas.microsoft.com/office/drawing/2014/main" id="{69D5EB8D-3B85-4059-8F34-4BFB6D0DED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9638" y="2953512"/>
            <a:ext cx="1513062" cy="402336"/>
          </a:xfr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600" b="1" i="1" cap="all" spc="6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 algn="ctr">
              <a:spcBef>
                <a:spcPct val="0"/>
              </a:spcBef>
            </a:pPr>
            <a:r>
              <a:rPr lang="en-US"/>
              <a:t>YYYY.MM.DD</a:t>
            </a:r>
          </a:p>
        </p:txBody>
      </p:sp>
      <p:sp>
        <p:nvSpPr>
          <p:cNvPr id="38" name="Speaker Title">
            <a:extLst>
              <a:ext uri="{FF2B5EF4-FFF2-40B4-BE49-F238E27FC236}">
                <a16:creationId xmlns:a16="http://schemas.microsoft.com/office/drawing/2014/main" id="{0D9078F8-E937-4EF3-AC9B-A84856FA9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9295" y="3355848"/>
            <a:ext cx="5533405" cy="402336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buNone/>
              <a:defRPr lang="en-US" sz="16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Speaker Title / Company Name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7A92962A-B660-43F3-9C7C-C1CD756ED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0" y="1456875"/>
            <a:ext cx="9372600" cy="1336928"/>
          </a:xfrm>
        </p:spPr>
        <p:txBody>
          <a:bodyPr anchor="b"/>
          <a:lstStyle>
            <a:lvl1pPr algn="ctr">
              <a:lnSpc>
                <a:spcPct val="90000"/>
              </a:lnSpc>
              <a:defRPr sz="4400"/>
            </a:lvl1pPr>
          </a:lstStyle>
          <a:p>
            <a:r>
              <a:rPr lang="en-US"/>
              <a:t>Title Slide Layout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C49378-BFD9-43A8-8DB2-52BE426047C8}"/>
              </a:ext>
            </a:extLst>
          </p:cNvPr>
          <p:cNvSpPr/>
          <p:nvPr/>
        </p:nvSpPr>
        <p:spPr>
          <a:xfrm>
            <a:off x="0" y="0"/>
            <a:ext cx="12192000" cy="1416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137160" tIns="73152" rIns="137160" bIns="73152" rtlCol="0" anchor="ctr">
            <a:noAutofit/>
          </a:bodyPr>
          <a:lstStyle/>
          <a:p>
            <a:pPr marL="182880" lvl="0" indent="-182880" algn="ctr" defTabSz="91440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1600" b="1" cap="all" spc="30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4495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ure">
            <a:extLst>
              <a:ext uri="{FF2B5EF4-FFF2-40B4-BE49-F238E27FC236}">
                <a16:creationId xmlns:a16="http://schemas.microsoft.com/office/drawing/2014/main" id="{B43DC9BF-B86E-41C3-9025-257603C6C4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3C20BBD-F2FD-4A4D-B556-572D7207BCE8}"/>
              </a:ext>
            </a:extLst>
          </p:cNvPr>
          <p:cNvSpPr/>
          <p:nvPr/>
        </p:nvSpPr>
        <p:spPr>
          <a:xfrm>
            <a:off x="3555406" y="4109059"/>
            <a:ext cx="5169494" cy="1434491"/>
          </a:xfrm>
          <a:prstGeom prst="ellipse">
            <a:avLst/>
          </a:prstGeom>
          <a:gradFill flip="none" rotWithShape="1"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Logo">
            <a:extLst>
              <a:ext uri="{FF2B5EF4-FFF2-40B4-BE49-F238E27FC236}">
                <a16:creationId xmlns:a16="http://schemas.microsoft.com/office/drawing/2014/main" id="{E3F269C9-4FA8-4772-AD37-31EE93FFE599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5258125" y="4703638"/>
            <a:ext cx="1675750" cy="393192"/>
            <a:chOff x="1231901" y="5359401"/>
            <a:chExt cx="11210925" cy="2630487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09D9C9E1-25E5-483A-B7BC-660D3D3BFE4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98453535-0FA3-4BC2-896D-B75809B197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Ruler">
            <a:extLst>
              <a:ext uri="{FF2B5EF4-FFF2-40B4-BE49-F238E27FC236}">
                <a16:creationId xmlns:a16="http://schemas.microsoft.com/office/drawing/2014/main" id="{70E5BD5C-60C7-4101-99EB-CFC9224AD7B1}"/>
              </a:ext>
            </a:extLst>
          </p:cNvPr>
          <p:cNvGrpSpPr/>
          <p:nvPr/>
        </p:nvGrpSpPr>
        <p:grpSpPr>
          <a:xfrm>
            <a:off x="5273041" y="4219340"/>
            <a:ext cx="1645920" cy="339946"/>
            <a:chOff x="5273041" y="4219340"/>
            <a:chExt cx="1645920" cy="33994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B101E02-F838-4187-B559-8AAE85AB8E2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3" y="4219340"/>
              <a:ext cx="0" cy="33994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04FBA9-913D-4B32-AC77-21FE53C07630}"/>
                </a:ext>
              </a:extLst>
            </p:cNvPr>
            <p:cNvCxnSpPr/>
            <p:nvPr/>
          </p:nvCxnSpPr>
          <p:spPr>
            <a:xfrm>
              <a:off x="527304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7620BDF-DEE5-4359-9427-F80C2D3B2F2A}"/>
                </a:ext>
              </a:extLst>
            </p:cNvPr>
            <p:cNvCxnSpPr/>
            <p:nvPr/>
          </p:nvCxnSpPr>
          <p:spPr>
            <a:xfrm>
              <a:off x="5364485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09FFEF8-C551-442A-BFBE-82B27BAA70D4}"/>
                </a:ext>
              </a:extLst>
            </p:cNvPr>
            <p:cNvCxnSpPr/>
            <p:nvPr/>
          </p:nvCxnSpPr>
          <p:spPr>
            <a:xfrm>
              <a:off x="545592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0E7191-0FEE-4B6B-AAE0-7E6505AAFF96}"/>
                </a:ext>
              </a:extLst>
            </p:cNvPr>
            <p:cNvCxnSpPr/>
            <p:nvPr/>
          </p:nvCxnSpPr>
          <p:spPr>
            <a:xfrm>
              <a:off x="5547364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B20760-2C74-490B-8779-0A3CEC331376}"/>
                </a:ext>
              </a:extLst>
            </p:cNvPr>
            <p:cNvCxnSpPr/>
            <p:nvPr/>
          </p:nvCxnSpPr>
          <p:spPr>
            <a:xfrm>
              <a:off x="563880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2C7CD8C-10E9-4C4D-AF46-8EAA7E7B84D7}"/>
                </a:ext>
              </a:extLst>
            </p:cNvPr>
            <p:cNvCxnSpPr/>
            <p:nvPr/>
          </p:nvCxnSpPr>
          <p:spPr>
            <a:xfrm>
              <a:off x="5730244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A9DBD41-B998-4B1C-A2AD-746277984ECF}"/>
                </a:ext>
              </a:extLst>
            </p:cNvPr>
            <p:cNvCxnSpPr/>
            <p:nvPr/>
          </p:nvCxnSpPr>
          <p:spPr>
            <a:xfrm>
              <a:off x="5821684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0011DFB-F9A6-4F90-A169-06A40F2D4491}"/>
                </a:ext>
              </a:extLst>
            </p:cNvPr>
            <p:cNvCxnSpPr/>
            <p:nvPr/>
          </p:nvCxnSpPr>
          <p:spPr>
            <a:xfrm>
              <a:off x="5913123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FCB742D-4AAE-446A-95AF-D86CE705B38D}"/>
                </a:ext>
              </a:extLst>
            </p:cNvPr>
            <p:cNvCxnSpPr/>
            <p:nvPr/>
          </p:nvCxnSpPr>
          <p:spPr>
            <a:xfrm>
              <a:off x="6004563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3622024-A6FB-4862-AAA9-378E17CB2F65}"/>
                </a:ext>
              </a:extLst>
            </p:cNvPr>
            <p:cNvCxnSpPr/>
            <p:nvPr/>
          </p:nvCxnSpPr>
          <p:spPr>
            <a:xfrm>
              <a:off x="6187443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DDF8BE4-F228-4207-9F16-38714201F036}"/>
                </a:ext>
              </a:extLst>
            </p:cNvPr>
            <p:cNvCxnSpPr/>
            <p:nvPr/>
          </p:nvCxnSpPr>
          <p:spPr>
            <a:xfrm>
              <a:off x="6278882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F0D7718-987E-4A31-88D8-257BD9D16439}"/>
                </a:ext>
              </a:extLst>
            </p:cNvPr>
            <p:cNvCxnSpPr/>
            <p:nvPr/>
          </p:nvCxnSpPr>
          <p:spPr>
            <a:xfrm>
              <a:off x="6370322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1895AC8-2DE9-4C57-9175-D6619461AA6A}"/>
                </a:ext>
              </a:extLst>
            </p:cNvPr>
            <p:cNvCxnSpPr/>
            <p:nvPr/>
          </p:nvCxnSpPr>
          <p:spPr>
            <a:xfrm>
              <a:off x="6461762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15B7B8D-36D9-46DB-BDD6-8D7FCA31766A}"/>
                </a:ext>
              </a:extLst>
            </p:cNvPr>
            <p:cNvCxnSpPr/>
            <p:nvPr/>
          </p:nvCxnSpPr>
          <p:spPr>
            <a:xfrm>
              <a:off x="6553202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81AF8FD-CBB7-47C3-92D4-68F412B850C3}"/>
                </a:ext>
              </a:extLst>
            </p:cNvPr>
            <p:cNvCxnSpPr/>
            <p:nvPr/>
          </p:nvCxnSpPr>
          <p:spPr>
            <a:xfrm>
              <a:off x="6644642" y="4391160"/>
              <a:ext cx="0" cy="168126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75397F3-9A79-4A57-9C34-2D06B47E2F34}"/>
                </a:ext>
              </a:extLst>
            </p:cNvPr>
            <p:cNvCxnSpPr/>
            <p:nvPr/>
          </p:nvCxnSpPr>
          <p:spPr>
            <a:xfrm>
              <a:off x="673608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17F042D-D6EC-49C7-8409-4FB587063A25}"/>
                </a:ext>
              </a:extLst>
            </p:cNvPr>
            <p:cNvCxnSpPr/>
            <p:nvPr/>
          </p:nvCxnSpPr>
          <p:spPr>
            <a:xfrm>
              <a:off x="6827521" y="4447203"/>
              <a:ext cx="0" cy="112083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F47560C-6D83-4B1E-A656-E798CCE71DB3}"/>
                </a:ext>
              </a:extLst>
            </p:cNvPr>
            <p:cNvCxnSpPr/>
            <p:nvPr/>
          </p:nvCxnSpPr>
          <p:spPr>
            <a:xfrm>
              <a:off x="6918961" y="4503244"/>
              <a:ext cx="0" cy="56042"/>
            </a:xfrm>
            <a:prstGeom prst="line">
              <a:avLst/>
            </a:prstGeom>
            <a:ln w="12700"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peaker Name">
            <a:extLst>
              <a:ext uri="{FF2B5EF4-FFF2-40B4-BE49-F238E27FC236}">
                <a16:creationId xmlns:a16="http://schemas.microsoft.com/office/drawing/2014/main" id="{0D03EEEE-B07B-48F4-B55F-C322BA4FCC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9295" y="2953512"/>
            <a:ext cx="4020340" cy="402336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b="0" i="1" cap="none" spc="6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Speaker Name</a:t>
            </a:r>
          </a:p>
        </p:txBody>
      </p:sp>
      <p:sp>
        <p:nvSpPr>
          <p:cNvPr id="58" name="Text Placeholder 128">
            <a:extLst>
              <a:ext uri="{FF2B5EF4-FFF2-40B4-BE49-F238E27FC236}">
                <a16:creationId xmlns:a16="http://schemas.microsoft.com/office/drawing/2014/main" id="{02F3F674-6E3E-4B4F-A461-192B2E1A3E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9638" y="2953512"/>
            <a:ext cx="1513062" cy="402336"/>
          </a:xfr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600" b="1" i="1" cap="all" spc="6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 algn="ctr">
              <a:spcBef>
                <a:spcPct val="0"/>
              </a:spcBef>
            </a:pPr>
            <a:r>
              <a:rPr lang="en-US"/>
              <a:t>YYYY.MM.DD</a:t>
            </a:r>
          </a:p>
        </p:txBody>
      </p:sp>
      <p:sp>
        <p:nvSpPr>
          <p:cNvPr id="59" name="Speaker Title">
            <a:extLst>
              <a:ext uri="{FF2B5EF4-FFF2-40B4-BE49-F238E27FC236}">
                <a16:creationId xmlns:a16="http://schemas.microsoft.com/office/drawing/2014/main" id="{058F1415-E1D6-47DA-A185-76C3FC2257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29295" y="3355848"/>
            <a:ext cx="5533405" cy="402336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Speaker Title / Company Name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5B3A83E2-FA5C-4BC9-8B76-2DE81BEB6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3329295" y="2440333"/>
            <a:ext cx="5533406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 algn="ctr">
              <a:buNone/>
              <a:defRPr lang="en-US" sz="1600" b="1" cap="all" spc="300" baseline="0" dirty="0">
                <a:solidFill>
                  <a:schemeClr val="bg1"/>
                </a:solidFill>
              </a:defRPr>
            </a:lvl1pPr>
          </a:lstStyle>
          <a:p>
            <a:pPr marL="182880" lvl="0" indent="-182880"/>
            <a:r>
              <a:rPr lang="en-US"/>
              <a:t>subtitle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4F1EC20-D177-4F9A-AF02-5ABB483C64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0" y="935570"/>
            <a:ext cx="9372600" cy="1335024"/>
          </a:xfrm>
        </p:spPr>
        <p:txBody>
          <a:bodyPr anchor="b"/>
          <a:lstStyle>
            <a:lvl1pPr algn="ctr">
              <a:lnSpc>
                <a:spcPct val="90000"/>
              </a:lnSpc>
              <a:defRPr sz="4400"/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with Subtitle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0DA467-6522-4105-A238-D69A42AC0280}"/>
              </a:ext>
            </a:extLst>
          </p:cNvPr>
          <p:cNvSpPr/>
          <p:nvPr/>
        </p:nvSpPr>
        <p:spPr>
          <a:xfrm>
            <a:off x="0" y="0"/>
            <a:ext cx="12192000" cy="1416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137160" tIns="73152" rIns="137160" bIns="73152" rtlCol="0" anchor="ctr">
            <a:noAutofit/>
          </a:bodyPr>
          <a:lstStyle/>
          <a:p>
            <a:pPr marL="182880" lvl="0" indent="-182880" algn="ctr" defTabSz="91440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1600" b="1" cap="all" spc="300" baseline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8032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ure">
            <a:extLst>
              <a:ext uri="{FF2B5EF4-FFF2-40B4-BE49-F238E27FC236}">
                <a16:creationId xmlns:a16="http://schemas.microsoft.com/office/drawing/2014/main" id="{8069FB3F-2D73-4C3F-A7A8-E6A22F71C3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44ECD5-A100-4CBB-BE85-5E2DB9399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72101"/>
            <a:ext cx="2354138" cy="1485900"/>
          </a:xfrm>
          <a:prstGeom prst="rect">
            <a:avLst/>
          </a:prstGeom>
        </p:spPr>
      </p:pic>
      <p:sp>
        <p:nvSpPr>
          <p:cNvPr id="5" name="Subtitle">
            <a:extLst>
              <a:ext uri="{FF2B5EF4-FFF2-40B4-BE49-F238E27FC236}">
                <a16:creationId xmlns:a16="http://schemas.microsoft.com/office/drawing/2014/main" id="{1C588A51-7159-4E94-9856-B64483B8F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479908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cap="all" spc="300" baseline="0" dirty="0">
                <a:solidFill>
                  <a:schemeClr val="bg1"/>
                </a:solidFill>
              </a:defRPr>
            </a:lvl1pPr>
          </a:lstStyle>
          <a:p>
            <a:pPr marL="182880" lvl="0" indent="-182880"/>
            <a:r>
              <a:rPr lang="en-US"/>
              <a:t>Subtitle (Delete if not used)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DB11C21-4702-4664-8D59-793314F8E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02" y="3528919"/>
            <a:ext cx="9372600" cy="121439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Segue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52D0D-2EA4-4CCE-90FA-A02A78C358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C761C9BF-9222-4B2A-A19A-B5A2710D93B3}"/>
              </a:ext>
            </a:extLst>
          </p:cNvPr>
          <p:cNvSpPr txBox="1">
            <a:spLocks/>
          </p:cNvSpPr>
          <p:nvPr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507CC42B-659C-4CD4-9F20-358BBD7B0A6B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48801B8-52B3-47AC-9853-2375E256E3A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4F20CB9-4127-4672-B9D3-714FA916023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553542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600" b="1" cap="all" spc="300" baseline="0" dirty="0">
                <a:solidFill>
                  <a:schemeClr val="bg1"/>
                </a:solidFill>
              </a:defRPr>
            </a:lvl1pPr>
          </a:lstStyle>
          <a:p>
            <a:pPr marL="182880" lvl="0" indent="-182880"/>
            <a:r>
              <a:rPr lang="en-US"/>
              <a:t>Subtitle (Delete if not used)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DC8EF-0ABA-4B52-AEA2-7A3943163E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B8CEC4-B0CD-4400-A6AD-DD3E12310A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53511301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" y="1802869"/>
            <a:ext cx="11292840" cy="447905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(Delete if not used)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F94C0C-A1DE-4B4E-81B9-1791716845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6CA66E-0730-4548-BD28-48477B0C3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One Column Layout</a:t>
            </a:r>
          </a:p>
        </p:txBody>
      </p:sp>
    </p:spTree>
    <p:extLst>
      <p:ext uri="{BB962C8B-B14F-4D97-AF65-F5344CB8AC3E}">
        <p14:creationId xmlns:p14="http://schemas.microsoft.com/office/powerpoint/2010/main" val="53874409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19DE35-D0AB-4348-89C4-2714CF5EEDE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8776" y="1802869"/>
            <a:ext cx="5532120" cy="447905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" y="1802869"/>
            <a:ext cx="5532120" cy="447905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(Delete if not used)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8BA35-76C2-4ED8-B770-6CBDC27C82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187FFC-2B63-49CE-B2BC-B238E1BC7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 Column Layout</a:t>
            </a:r>
          </a:p>
        </p:txBody>
      </p:sp>
    </p:spTree>
    <p:extLst>
      <p:ext uri="{BB962C8B-B14F-4D97-AF65-F5344CB8AC3E}">
        <p14:creationId xmlns:p14="http://schemas.microsoft.com/office/powerpoint/2010/main" val="134439016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7D5292-8D24-405D-9E5D-79D2DD40F6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29016" y="1802869"/>
            <a:ext cx="3611880" cy="4479504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19DE35-D0AB-4348-89C4-2714CF5EEDE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89298" y="1802424"/>
            <a:ext cx="3611880" cy="4479504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" y="1802424"/>
            <a:ext cx="3611880" cy="4479504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(Delete if not used)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4F64A-6956-41D3-B0E4-CCC3453A7F7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030608-2773-46C2-905B-B17C3B831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Three Column Layout</a:t>
            </a:r>
          </a:p>
        </p:txBody>
      </p:sp>
    </p:spTree>
    <p:extLst>
      <p:ext uri="{BB962C8B-B14F-4D97-AF65-F5344CB8AC3E}">
        <p14:creationId xmlns:p14="http://schemas.microsoft.com/office/powerpoint/2010/main" val="198619088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99E3BF3-DA31-48DD-AC45-91FC2DBAAD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51704" y="0"/>
            <a:ext cx="6940296" cy="6858000"/>
          </a:xfrm>
          <a:solidFill>
            <a:schemeClr val="bg1">
              <a:lumMod val="85000"/>
            </a:schemeClr>
          </a:solidFill>
        </p:spPr>
        <p:txBody>
          <a:bodyPr vert="horz" lIns="0" tIns="0" rIns="0" bIns="82296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Click icon below to insert picture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" y="1801368"/>
            <a:ext cx="4206240" cy="44805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420624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(D.I.N.U.)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051183-1C65-4067-A80F-CAB4F09E8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02" y="372339"/>
            <a:ext cx="4206240" cy="49244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Photo Right Layout</a:t>
            </a:r>
          </a:p>
        </p:txBody>
      </p:sp>
    </p:spTree>
    <p:extLst>
      <p:ext uri="{BB962C8B-B14F-4D97-AF65-F5344CB8AC3E}">
        <p14:creationId xmlns:p14="http://schemas.microsoft.com/office/powerpoint/2010/main" val="236229289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(Delete if not used)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F94C0C-A1DE-4B4E-81B9-1791716845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6CA66E-0730-4548-BD28-48477B0C3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Numbered One Column Layout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4DE42E10-C02B-493C-892E-5A8A326E78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" y="1802869"/>
            <a:ext cx="11292840" cy="4479059"/>
          </a:xfrm>
        </p:spPr>
        <p:txBody>
          <a:bodyPr/>
          <a:lstStyle>
            <a:lvl1pPr marL="344488" indent="-344488">
              <a:buFont typeface="+mj-lt"/>
              <a:buAutoNum type="arabicPeriod"/>
              <a:tabLst>
                <a:tab pos="288925" algn="l"/>
              </a:tabLst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15938" indent="-163513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87388" indent="-163513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60425" indent="-171450">
              <a:defRPr/>
            </a:lvl4pPr>
            <a:lvl5pPr marL="1031875" indent="-171450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02692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ck with Waterm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76FFF-E9F4-9A4F-A76D-C7C32F700137}"/>
              </a:ext>
            </a:extLst>
          </p:cNvPr>
          <p:cNvSpPr/>
          <p:nvPr userDrawn="1"/>
        </p:nvSpPr>
        <p:spPr>
          <a:xfrm>
            <a:off x="10948086" y="6054811"/>
            <a:ext cx="815546" cy="6054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1E1C3-4B8D-0E46-84F5-2CBBCB32F3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9" descr="Frame">
            <a:extLst>
              <a:ext uri="{FF2B5EF4-FFF2-40B4-BE49-F238E27FC236}">
                <a16:creationId xmlns:a16="http://schemas.microsoft.com/office/drawing/2014/main" id="{02E32ABF-954C-2B41-BDC2-8F5795EC5E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72BE1150-7599-F341-92C3-A04933DFFD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33" y="5076567"/>
            <a:ext cx="6190488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Title</a:t>
            </a:r>
            <a:b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A98C0A-C3E1-9045-AAAE-6F4892A3F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289" y="3191676"/>
            <a:ext cx="10515600" cy="13255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Lorem ipsum dolor sit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consect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adipiscing</a:t>
            </a:r>
            <a:r>
              <a:rPr lang="en-US">
                <a:solidFill>
                  <a:schemeClr val="bg1"/>
                </a:solidFill>
              </a:rPr>
              <a:t>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90204" charset="0"/>
              <a:ea typeface="+mn-ea"/>
              <a:cs typeface="Arial Bold" panose="020B070402020209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08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  <p15:guide id="7" orient="horz" pos="235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04A056E-0A81-49A4-A1E8-EC8E2D83F6A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47"/>
            <a:ext cx="12192000" cy="6857107"/>
          </a:xfrm>
          <a:solidFill>
            <a:schemeClr val="bg1">
              <a:lumMod val="85000"/>
            </a:schemeClr>
          </a:solidFill>
        </p:spPr>
        <p:txBody>
          <a:bodyPr bIns="640080" anchor="ctr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below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841923090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">
            <a:extLst>
              <a:ext uri="{FF2B5EF4-FFF2-40B4-BE49-F238E27FC236}">
                <a16:creationId xmlns:a16="http://schemas.microsoft.com/office/drawing/2014/main" id="{DFCA12C4-AE90-4F31-9EA7-3AA24CB3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449201" y="920555"/>
            <a:ext cx="7453790" cy="393954"/>
          </a:xfr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lIns="137160" tIns="73152" rIns="137160" bIns="73152" rtlCol="0" anchor="ctr">
            <a:spAutoFit/>
          </a:bodyPr>
          <a:lstStyle>
            <a:lvl1pPr marL="0" indent="0">
              <a:buNone/>
              <a:defRPr lang="en-US" sz="1600" b="1" kern="1200" cap="all" spc="3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/>
              <a:t>Subtitle (Delete if not used)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06E54C9-A448-4577-8FFC-86B9235556E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49261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750D041D-3D23-45A0-B825-F6942FB33899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9261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34408D2-7305-44BD-88E2-4782253029F6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49261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AE057395-5D60-4151-A3F4-BD3C26F517E0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2724005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82EC2578-E69B-48E7-9A0D-509C4DCB31E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24005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7D0D4746-2A3C-4008-AE56-9C971679424A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2724005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4FCA5D73-8894-4E23-A184-A54E0EC5A0EE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4998749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6ACBD5C3-DCFC-4051-9545-03D3162522D6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4998749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A66F51C-4B75-45D7-A374-BEBFC16F4525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4998749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892A4E8F-9D23-4A3B-9CF3-6E98766A0FC3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7273493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F7C4C030-205C-4BEE-910F-AE86E4049451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7273493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FC23546C-CAC0-4FD6-8C62-1F4F217EC83D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7273493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084AFB79-D26E-4F3D-8A40-6D479CF90DB0}"/>
              </a:ext>
            </a:extLst>
          </p:cNvPr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548239" y="1975474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897A7121-A588-46B7-AF5B-FDF684B00905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9548239" y="3289305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89C5946B-4047-4FB3-AC49-D0F9A0F37808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9548239" y="4603136"/>
            <a:ext cx="2194560" cy="1234440"/>
          </a:xfrm>
          <a:solidFill>
            <a:schemeClr val="bg1">
              <a:lumMod val="85000"/>
            </a:schemeClr>
          </a:solidFill>
        </p:spPr>
        <p:txBody>
          <a:bodyPr vert="horz" lIns="0" tIns="0" rIns="0" bIns="54864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/>
              <a:t>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DC077E-289F-4AAE-B3F6-9B318C828A23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4F685A-9886-45FB-8B04-AB8597A67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Photo Mosaic Layout</a:t>
            </a:r>
          </a:p>
        </p:txBody>
      </p:sp>
    </p:spTree>
    <p:extLst>
      <p:ext uri="{BB962C8B-B14F-4D97-AF65-F5344CB8AC3E}">
        <p14:creationId xmlns:p14="http://schemas.microsoft.com/office/powerpoint/2010/main" val="284756825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ure">
            <a:extLst>
              <a:ext uri="{FF2B5EF4-FFF2-40B4-BE49-F238E27FC236}">
                <a16:creationId xmlns:a16="http://schemas.microsoft.com/office/drawing/2014/main" id="{CE3183E7-4A32-4F91-8AF8-C43C846072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Affiliation">
            <a:extLst>
              <a:ext uri="{FF2B5EF4-FFF2-40B4-BE49-F238E27FC236}">
                <a16:creationId xmlns:a16="http://schemas.microsoft.com/office/drawing/2014/main" id="{39EF96E8-8057-43E5-A862-D955F5E6F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76819" y="5140292"/>
            <a:ext cx="3248006" cy="4062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B25ECA0C-C715-4AD0-9C0F-8BF3F52AA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6819" y="4734027"/>
            <a:ext cx="3248006" cy="4062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2" name="Quote">
            <a:extLst>
              <a:ext uri="{FF2B5EF4-FFF2-40B4-BE49-F238E27FC236}">
                <a16:creationId xmlns:a16="http://schemas.microsoft.com/office/drawing/2014/main" id="{86824591-1B5F-489A-9593-4CEFC4B3E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819" y="1454532"/>
            <a:ext cx="8636427" cy="327949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91440" rIns="182880" bIns="91440" rtlCol="0" anchor="t">
            <a:noAutofit/>
          </a:bodyPr>
          <a:lstStyle>
            <a:lvl1pPr>
              <a:lnSpc>
                <a:spcPct val="100000"/>
              </a:lnSpc>
              <a:defRPr lang="en-US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Quote layout.</a:t>
            </a:r>
          </a:p>
        </p:txBody>
      </p:sp>
      <p:grpSp>
        <p:nvGrpSpPr>
          <p:cNvPr id="22" name="Quote_Box">
            <a:extLst>
              <a:ext uri="{FF2B5EF4-FFF2-40B4-BE49-F238E27FC236}">
                <a16:creationId xmlns:a16="http://schemas.microsoft.com/office/drawing/2014/main" id="{16644DA2-FD5C-4132-871A-2F4CC3B9C325}"/>
              </a:ext>
            </a:extLst>
          </p:cNvPr>
          <p:cNvGrpSpPr>
            <a:grpSpLocks noChangeAspect="1"/>
          </p:cNvGrpSpPr>
          <p:nvPr/>
        </p:nvGrpSpPr>
        <p:grpSpPr>
          <a:xfrm>
            <a:off x="1127850" y="1454532"/>
            <a:ext cx="648005" cy="648005"/>
            <a:chOff x="1127850" y="1457847"/>
            <a:chExt cx="648005" cy="648005"/>
          </a:xfrm>
        </p:grpSpPr>
        <p:sp>
          <p:nvSpPr>
            <p:cNvPr id="23" name="Quote_Box">
              <a:extLst>
                <a:ext uri="{FF2B5EF4-FFF2-40B4-BE49-F238E27FC236}">
                  <a16:creationId xmlns:a16="http://schemas.microsoft.com/office/drawing/2014/main" id="{F8742923-446F-4F3E-A318-7D750E032EAE}"/>
                </a:ext>
              </a:extLst>
            </p:cNvPr>
            <p:cNvSpPr/>
            <p:nvPr/>
          </p:nvSpPr>
          <p:spPr>
            <a:xfrm>
              <a:off x="1127850" y="1457847"/>
              <a:ext cx="648005" cy="6480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</a:ln>
          </p:spPr>
          <p:txBody>
            <a:bodyPr vert="horz" wrap="square" lIns="0" tIns="137160" rIns="0" bIns="137160" rtlCol="0" anchor="ctr">
              <a:noAutofit/>
            </a:bodyPr>
            <a:lstStyle/>
            <a:p>
              <a:pPr marL="285750" lvl="0" indent="-285750" algn="ctr" defTabSz="9144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sz="3200" b="1" i="0" cap="all" spc="60" baseline="0">
                <a:solidFill>
                  <a:schemeClr val="accent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4" name="Icon">
              <a:extLst>
                <a:ext uri="{FF2B5EF4-FFF2-40B4-BE49-F238E27FC236}">
                  <a16:creationId xmlns:a16="http://schemas.microsoft.com/office/drawing/2014/main" id="{64D02E25-A2AE-488C-8479-BFF4596F0CD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300876" y="1648350"/>
              <a:ext cx="301952" cy="237744"/>
            </a:xfrm>
            <a:custGeom>
              <a:avLst/>
              <a:gdLst>
                <a:gd name="T0" fmla="*/ 214 w 589"/>
                <a:gd name="T1" fmla="*/ 464 h 464"/>
                <a:gd name="T2" fmla="*/ 0 w 589"/>
                <a:gd name="T3" fmla="*/ 464 h 464"/>
                <a:gd name="T4" fmla="*/ 0 w 589"/>
                <a:gd name="T5" fmla="*/ 310 h 464"/>
                <a:gd name="T6" fmla="*/ 17 w 589"/>
                <a:gd name="T7" fmla="*/ 164 h 464"/>
                <a:gd name="T8" fmla="*/ 77 w 589"/>
                <a:gd name="T9" fmla="*/ 67 h 464"/>
                <a:gd name="T10" fmla="*/ 190 w 589"/>
                <a:gd name="T11" fmla="*/ 0 h 464"/>
                <a:gd name="T12" fmla="*/ 232 w 589"/>
                <a:gd name="T13" fmla="*/ 88 h 464"/>
                <a:gd name="T14" fmla="*/ 140 w 589"/>
                <a:gd name="T15" fmla="*/ 148 h 464"/>
                <a:gd name="T16" fmla="*/ 111 w 589"/>
                <a:gd name="T17" fmla="*/ 249 h 464"/>
                <a:gd name="T18" fmla="*/ 214 w 589"/>
                <a:gd name="T19" fmla="*/ 249 h 464"/>
                <a:gd name="T20" fmla="*/ 214 w 589"/>
                <a:gd name="T21" fmla="*/ 464 h 464"/>
                <a:gd name="T22" fmla="*/ 572 w 589"/>
                <a:gd name="T23" fmla="*/ 464 h 464"/>
                <a:gd name="T24" fmla="*/ 358 w 589"/>
                <a:gd name="T25" fmla="*/ 464 h 464"/>
                <a:gd name="T26" fmla="*/ 358 w 589"/>
                <a:gd name="T27" fmla="*/ 310 h 464"/>
                <a:gd name="T28" fmla="*/ 374 w 589"/>
                <a:gd name="T29" fmla="*/ 163 h 464"/>
                <a:gd name="T30" fmla="*/ 435 w 589"/>
                <a:gd name="T31" fmla="*/ 67 h 464"/>
                <a:gd name="T32" fmla="*/ 548 w 589"/>
                <a:gd name="T33" fmla="*/ 0 h 464"/>
                <a:gd name="T34" fmla="*/ 589 w 589"/>
                <a:gd name="T35" fmla="*/ 88 h 464"/>
                <a:gd name="T36" fmla="*/ 498 w 589"/>
                <a:gd name="T37" fmla="*/ 148 h 464"/>
                <a:gd name="T38" fmla="*/ 468 w 589"/>
                <a:gd name="T39" fmla="*/ 249 h 464"/>
                <a:gd name="T40" fmla="*/ 572 w 589"/>
                <a:gd name="T41" fmla="*/ 249 h 464"/>
                <a:gd name="T42" fmla="*/ 572 w 589"/>
                <a:gd name="T4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9" h="464">
                  <a:moveTo>
                    <a:pt x="214" y="464"/>
                  </a:moveTo>
                  <a:cubicBezTo>
                    <a:pt x="0" y="464"/>
                    <a:pt x="0" y="464"/>
                    <a:pt x="0" y="464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248"/>
                    <a:pt x="6" y="199"/>
                    <a:pt x="17" y="164"/>
                  </a:cubicBezTo>
                  <a:cubicBezTo>
                    <a:pt x="28" y="128"/>
                    <a:pt x="48" y="96"/>
                    <a:pt x="77" y="67"/>
                  </a:cubicBezTo>
                  <a:cubicBezTo>
                    <a:pt x="107" y="39"/>
                    <a:pt x="144" y="16"/>
                    <a:pt x="190" y="0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189" y="103"/>
                    <a:pt x="159" y="123"/>
                    <a:pt x="140" y="148"/>
                  </a:cubicBezTo>
                  <a:cubicBezTo>
                    <a:pt x="122" y="173"/>
                    <a:pt x="112" y="207"/>
                    <a:pt x="111" y="249"/>
                  </a:cubicBezTo>
                  <a:cubicBezTo>
                    <a:pt x="214" y="249"/>
                    <a:pt x="214" y="249"/>
                    <a:pt x="214" y="249"/>
                  </a:cubicBezTo>
                  <a:lnTo>
                    <a:pt x="214" y="464"/>
                  </a:lnTo>
                  <a:close/>
                  <a:moveTo>
                    <a:pt x="572" y="464"/>
                  </a:moveTo>
                  <a:cubicBezTo>
                    <a:pt x="358" y="464"/>
                    <a:pt x="358" y="464"/>
                    <a:pt x="358" y="464"/>
                  </a:cubicBezTo>
                  <a:cubicBezTo>
                    <a:pt x="358" y="310"/>
                    <a:pt x="358" y="310"/>
                    <a:pt x="358" y="310"/>
                  </a:cubicBezTo>
                  <a:cubicBezTo>
                    <a:pt x="358" y="248"/>
                    <a:pt x="363" y="199"/>
                    <a:pt x="374" y="163"/>
                  </a:cubicBezTo>
                  <a:cubicBezTo>
                    <a:pt x="385" y="128"/>
                    <a:pt x="405" y="96"/>
                    <a:pt x="435" y="67"/>
                  </a:cubicBezTo>
                  <a:cubicBezTo>
                    <a:pt x="465" y="39"/>
                    <a:pt x="502" y="16"/>
                    <a:pt x="548" y="0"/>
                  </a:cubicBezTo>
                  <a:cubicBezTo>
                    <a:pt x="589" y="88"/>
                    <a:pt x="589" y="88"/>
                    <a:pt x="589" y="88"/>
                  </a:cubicBezTo>
                  <a:cubicBezTo>
                    <a:pt x="547" y="103"/>
                    <a:pt x="516" y="123"/>
                    <a:pt x="498" y="148"/>
                  </a:cubicBezTo>
                  <a:cubicBezTo>
                    <a:pt x="479" y="173"/>
                    <a:pt x="469" y="207"/>
                    <a:pt x="468" y="249"/>
                  </a:cubicBezTo>
                  <a:cubicBezTo>
                    <a:pt x="572" y="249"/>
                    <a:pt x="572" y="249"/>
                    <a:pt x="572" y="249"/>
                  </a:cubicBezTo>
                  <a:lnTo>
                    <a:pt x="572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B22BC-764C-491D-888B-64DE8D2F75F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26" name="Slide Number">
            <a:extLst>
              <a:ext uri="{FF2B5EF4-FFF2-40B4-BE49-F238E27FC236}">
                <a16:creationId xmlns:a16="http://schemas.microsoft.com/office/drawing/2014/main" id="{3BF195AF-9651-4702-B588-B7C0FCFE2DB2}"/>
              </a:ext>
            </a:extLst>
          </p:cNvPr>
          <p:cNvSpPr txBox="1">
            <a:spLocks/>
          </p:cNvSpPr>
          <p:nvPr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7" name="Logo">
            <a:extLst>
              <a:ext uri="{FF2B5EF4-FFF2-40B4-BE49-F238E27FC236}">
                <a16:creationId xmlns:a16="http://schemas.microsoft.com/office/drawing/2014/main" id="{D793CBCB-9D3E-4FB2-9244-94F5FE9EB03D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CA6D27F-C163-4B78-8C9F-63F81E7A86B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2CF469B8-42CE-43E7-A089-ED56DA2D85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748023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ure">
            <a:extLst>
              <a:ext uri="{FF2B5EF4-FFF2-40B4-BE49-F238E27FC236}">
                <a16:creationId xmlns:a16="http://schemas.microsoft.com/office/drawing/2014/main" id="{3C95BE6E-96AD-4084-ACEE-7830A9F326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4" name="Affiliation">
            <a:extLst>
              <a:ext uri="{FF2B5EF4-FFF2-40B4-BE49-F238E27FC236}">
                <a16:creationId xmlns:a16="http://schemas.microsoft.com/office/drawing/2014/main" id="{705559C5-878A-4763-8DD2-8E2E436F4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0383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105" name="Name">
            <a:extLst>
              <a:ext uri="{FF2B5EF4-FFF2-40B4-BE49-F238E27FC236}">
                <a16:creationId xmlns:a16="http://schemas.microsoft.com/office/drawing/2014/main" id="{DF4D4582-8847-4F32-8324-0D3299EDB5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0383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09" name="Text Placeholder 9">
            <a:extLst>
              <a:ext uri="{FF2B5EF4-FFF2-40B4-BE49-F238E27FC236}">
                <a16:creationId xmlns:a16="http://schemas.microsoft.com/office/drawing/2014/main" id="{4097F5C6-326F-4898-9FB9-3FC9B0D663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00383" y="1630264"/>
            <a:ext cx="507306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Two quote layout.</a:t>
            </a:r>
          </a:p>
        </p:txBody>
      </p:sp>
      <p:grpSp>
        <p:nvGrpSpPr>
          <p:cNvPr id="106" name="Quote_Box">
            <a:extLst>
              <a:ext uri="{FF2B5EF4-FFF2-40B4-BE49-F238E27FC236}">
                <a16:creationId xmlns:a16="http://schemas.microsoft.com/office/drawing/2014/main" id="{ABCF5F15-1C99-4B5F-A62C-06821A1D013D}"/>
              </a:ext>
            </a:extLst>
          </p:cNvPr>
          <p:cNvGrpSpPr>
            <a:grpSpLocks noChangeAspect="1"/>
          </p:cNvGrpSpPr>
          <p:nvPr/>
        </p:nvGrpSpPr>
        <p:grpSpPr>
          <a:xfrm>
            <a:off x="6300383" y="1115459"/>
            <a:ext cx="509542" cy="509542"/>
            <a:chOff x="1127850" y="1457847"/>
            <a:chExt cx="648005" cy="648005"/>
          </a:xfrm>
        </p:grpSpPr>
        <p:sp>
          <p:nvSpPr>
            <p:cNvPr id="107" name="Quote_Box">
              <a:extLst>
                <a:ext uri="{FF2B5EF4-FFF2-40B4-BE49-F238E27FC236}">
                  <a16:creationId xmlns:a16="http://schemas.microsoft.com/office/drawing/2014/main" id="{BBFBCDF7-264A-4503-9A4A-3935E8AFA293}"/>
                </a:ext>
              </a:extLst>
            </p:cNvPr>
            <p:cNvSpPr/>
            <p:nvPr/>
          </p:nvSpPr>
          <p:spPr>
            <a:xfrm>
              <a:off x="1127850" y="1457847"/>
              <a:ext cx="648005" cy="6480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</a:ln>
          </p:spPr>
          <p:txBody>
            <a:bodyPr vert="horz" wrap="square" lIns="0" tIns="137160" rIns="0" bIns="137160" rtlCol="0" anchor="ctr">
              <a:noAutofit/>
            </a:bodyPr>
            <a:lstStyle/>
            <a:p>
              <a:pPr marL="285750" lvl="0" indent="-285750" algn="ctr" defTabSz="9144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sz="3200" b="1" i="0" cap="all" spc="60" baseline="0">
                <a:solidFill>
                  <a:schemeClr val="accent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08" name="Icon">
              <a:extLst>
                <a:ext uri="{FF2B5EF4-FFF2-40B4-BE49-F238E27FC236}">
                  <a16:creationId xmlns:a16="http://schemas.microsoft.com/office/drawing/2014/main" id="{D21F579F-48BF-483D-8137-FE8CA23EA9A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300876" y="1648350"/>
              <a:ext cx="301952" cy="237744"/>
            </a:xfrm>
            <a:custGeom>
              <a:avLst/>
              <a:gdLst>
                <a:gd name="T0" fmla="*/ 214 w 589"/>
                <a:gd name="T1" fmla="*/ 464 h 464"/>
                <a:gd name="T2" fmla="*/ 0 w 589"/>
                <a:gd name="T3" fmla="*/ 464 h 464"/>
                <a:gd name="T4" fmla="*/ 0 w 589"/>
                <a:gd name="T5" fmla="*/ 310 h 464"/>
                <a:gd name="T6" fmla="*/ 17 w 589"/>
                <a:gd name="T7" fmla="*/ 164 h 464"/>
                <a:gd name="T8" fmla="*/ 77 w 589"/>
                <a:gd name="T9" fmla="*/ 67 h 464"/>
                <a:gd name="T10" fmla="*/ 190 w 589"/>
                <a:gd name="T11" fmla="*/ 0 h 464"/>
                <a:gd name="T12" fmla="*/ 232 w 589"/>
                <a:gd name="T13" fmla="*/ 88 h 464"/>
                <a:gd name="T14" fmla="*/ 140 w 589"/>
                <a:gd name="T15" fmla="*/ 148 h 464"/>
                <a:gd name="T16" fmla="*/ 111 w 589"/>
                <a:gd name="T17" fmla="*/ 249 h 464"/>
                <a:gd name="T18" fmla="*/ 214 w 589"/>
                <a:gd name="T19" fmla="*/ 249 h 464"/>
                <a:gd name="T20" fmla="*/ 214 w 589"/>
                <a:gd name="T21" fmla="*/ 464 h 464"/>
                <a:gd name="T22" fmla="*/ 572 w 589"/>
                <a:gd name="T23" fmla="*/ 464 h 464"/>
                <a:gd name="T24" fmla="*/ 358 w 589"/>
                <a:gd name="T25" fmla="*/ 464 h 464"/>
                <a:gd name="T26" fmla="*/ 358 w 589"/>
                <a:gd name="T27" fmla="*/ 310 h 464"/>
                <a:gd name="T28" fmla="*/ 374 w 589"/>
                <a:gd name="T29" fmla="*/ 163 h 464"/>
                <a:gd name="T30" fmla="*/ 435 w 589"/>
                <a:gd name="T31" fmla="*/ 67 h 464"/>
                <a:gd name="T32" fmla="*/ 548 w 589"/>
                <a:gd name="T33" fmla="*/ 0 h 464"/>
                <a:gd name="T34" fmla="*/ 589 w 589"/>
                <a:gd name="T35" fmla="*/ 88 h 464"/>
                <a:gd name="T36" fmla="*/ 498 w 589"/>
                <a:gd name="T37" fmla="*/ 148 h 464"/>
                <a:gd name="T38" fmla="*/ 468 w 589"/>
                <a:gd name="T39" fmla="*/ 249 h 464"/>
                <a:gd name="T40" fmla="*/ 572 w 589"/>
                <a:gd name="T41" fmla="*/ 249 h 464"/>
                <a:gd name="T42" fmla="*/ 572 w 589"/>
                <a:gd name="T4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9" h="464">
                  <a:moveTo>
                    <a:pt x="214" y="464"/>
                  </a:moveTo>
                  <a:cubicBezTo>
                    <a:pt x="0" y="464"/>
                    <a:pt x="0" y="464"/>
                    <a:pt x="0" y="464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248"/>
                    <a:pt x="6" y="199"/>
                    <a:pt x="17" y="164"/>
                  </a:cubicBezTo>
                  <a:cubicBezTo>
                    <a:pt x="28" y="128"/>
                    <a:pt x="48" y="96"/>
                    <a:pt x="77" y="67"/>
                  </a:cubicBezTo>
                  <a:cubicBezTo>
                    <a:pt x="107" y="39"/>
                    <a:pt x="144" y="16"/>
                    <a:pt x="190" y="0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189" y="103"/>
                    <a:pt x="159" y="123"/>
                    <a:pt x="140" y="148"/>
                  </a:cubicBezTo>
                  <a:cubicBezTo>
                    <a:pt x="122" y="173"/>
                    <a:pt x="112" y="207"/>
                    <a:pt x="111" y="249"/>
                  </a:cubicBezTo>
                  <a:cubicBezTo>
                    <a:pt x="214" y="249"/>
                    <a:pt x="214" y="249"/>
                    <a:pt x="214" y="249"/>
                  </a:cubicBezTo>
                  <a:lnTo>
                    <a:pt x="214" y="464"/>
                  </a:lnTo>
                  <a:close/>
                  <a:moveTo>
                    <a:pt x="572" y="464"/>
                  </a:moveTo>
                  <a:cubicBezTo>
                    <a:pt x="358" y="464"/>
                    <a:pt x="358" y="464"/>
                    <a:pt x="358" y="464"/>
                  </a:cubicBezTo>
                  <a:cubicBezTo>
                    <a:pt x="358" y="310"/>
                    <a:pt x="358" y="310"/>
                    <a:pt x="358" y="310"/>
                  </a:cubicBezTo>
                  <a:cubicBezTo>
                    <a:pt x="358" y="248"/>
                    <a:pt x="363" y="199"/>
                    <a:pt x="374" y="163"/>
                  </a:cubicBezTo>
                  <a:cubicBezTo>
                    <a:pt x="385" y="128"/>
                    <a:pt x="405" y="96"/>
                    <a:pt x="435" y="67"/>
                  </a:cubicBezTo>
                  <a:cubicBezTo>
                    <a:pt x="465" y="39"/>
                    <a:pt x="502" y="16"/>
                    <a:pt x="548" y="0"/>
                  </a:cubicBezTo>
                  <a:cubicBezTo>
                    <a:pt x="589" y="88"/>
                    <a:pt x="589" y="88"/>
                    <a:pt x="589" y="88"/>
                  </a:cubicBezTo>
                  <a:cubicBezTo>
                    <a:pt x="547" y="103"/>
                    <a:pt x="516" y="123"/>
                    <a:pt x="498" y="148"/>
                  </a:cubicBezTo>
                  <a:cubicBezTo>
                    <a:pt x="479" y="173"/>
                    <a:pt x="469" y="207"/>
                    <a:pt x="468" y="249"/>
                  </a:cubicBezTo>
                  <a:cubicBezTo>
                    <a:pt x="572" y="249"/>
                    <a:pt x="572" y="249"/>
                    <a:pt x="572" y="249"/>
                  </a:cubicBezTo>
                  <a:lnTo>
                    <a:pt x="572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9" name="Affiliation">
            <a:extLst>
              <a:ext uri="{FF2B5EF4-FFF2-40B4-BE49-F238E27FC236}">
                <a16:creationId xmlns:a16="http://schemas.microsoft.com/office/drawing/2014/main" id="{39EF96E8-8057-43E5-A862-D955F5E6F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111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B25ECA0C-C715-4AD0-9C0F-8BF3F52AA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112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DF67FD-4532-4FF0-8E1C-EAC346BA12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111" y="1630264"/>
            <a:ext cx="506985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0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Two quote layout.</a:t>
            </a:r>
          </a:p>
        </p:txBody>
      </p:sp>
      <p:grpSp>
        <p:nvGrpSpPr>
          <p:cNvPr id="7" name="Quote_Box">
            <a:extLst>
              <a:ext uri="{FF2B5EF4-FFF2-40B4-BE49-F238E27FC236}">
                <a16:creationId xmlns:a16="http://schemas.microsoft.com/office/drawing/2014/main" id="{9668343F-8517-4F28-87DB-A2A07E8FB7E8}"/>
              </a:ext>
            </a:extLst>
          </p:cNvPr>
          <p:cNvGrpSpPr>
            <a:grpSpLocks noChangeAspect="1"/>
          </p:cNvGrpSpPr>
          <p:nvPr/>
        </p:nvGrpSpPr>
        <p:grpSpPr>
          <a:xfrm>
            <a:off x="817112" y="1115459"/>
            <a:ext cx="509542" cy="509542"/>
            <a:chOff x="1127850" y="1457847"/>
            <a:chExt cx="648005" cy="648005"/>
          </a:xfrm>
        </p:grpSpPr>
        <p:sp>
          <p:nvSpPr>
            <p:cNvPr id="36" name="Quote_Box">
              <a:extLst>
                <a:ext uri="{FF2B5EF4-FFF2-40B4-BE49-F238E27FC236}">
                  <a16:creationId xmlns:a16="http://schemas.microsoft.com/office/drawing/2014/main" id="{42E56F5C-3AEB-4DE3-8888-7B24F0EA4953}"/>
                </a:ext>
              </a:extLst>
            </p:cNvPr>
            <p:cNvSpPr/>
            <p:nvPr/>
          </p:nvSpPr>
          <p:spPr>
            <a:xfrm>
              <a:off x="1127850" y="1457847"/>
              <a:ext cx="648005" cy="6480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</a:ln>
          </p:spPr>
          <p:txBody>
            <a:bodyPr vert="horz" wrap="square" lIns="0" tIns="137160" rIns="0" bIns="137160" rtlCol="0" anchor="ctr">
              <a:noAutofit/>
            </a:bodyPr>
            <a:lstStyle/>
            <a:p>
              <a:pPr marL="285750" lvl="0" indent="-285750" algn="ctr" defTabSz="9144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sz="3200" b="1" i="0" cap="all" spc="60" baseline="0">
                <a:solidFill>
                  <a:schemeClr val="accent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" name="Icon">
              <a:extLst>
                <a:ext uri="{FF2B5EF4-FFF2-40B4-BE49-F238E27FC236}">
                  <a16:creationId xmlns:a16="http://schemas.microsoft.com/office/drawing/2014/main" id="{3DF19E5B-CFF4-45C8-B61A-F63CA122FB9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300876" y="1648350"/>
              <a:ext cx="301952" cy="237744"/>
            </a:xfrm>
            <a:custGeom>
              <a:avLst/>
              <a:gdLst>
                <a:gd name="T0" fmla="*/ 214 w 589"/>
                <a:gd name="T1" fmla="*/ 464 h 464"/>
                <a:gd name="T2" fmla="*/ 0 w 589"/>
                <a:gd name="T3" fmla="*/ 464 h 464"/>
                <a:gd name="T4" fmla="*/ 0 w 589"/>
                <a:gd name="T5" fmla="*/ 310 h 464"/>
                <a:gd name="T6" fmla="*/ 17 w 589"/>
                <a:gd name="T7" fmla="*/ 164 h 464"/>
                <a:gd name="T8" fmla="*/ 77 w 589"/>
                <a:gd name="T9" fmla="*/ 67 h 464"/>
                <a:gd name="T10" fmla="*/ 190 w 589"/>
                <a:gd name="T11" fmla="*/ 0 h 464"/>
                <a:gd name="T12" fmla="*/ 232 w 589"/>
                <a:gd name="T13" fmla="*/ 88 h 464"/>
                <a:gd name="T14" fmla="*/ 140 w 589"/>
                <a:gd name="T15" fmla="*/ 148 h 464"/>
                <a:gd name="T16" fmla="*/ 111 w 589"/>
                <a:gd name="T17" fmla="*/ 249 h 464"/>
                <a:gd name="T18" fmla="*/ 214 w 589"/>
                <a:gd name="T19" fmla="*/ 249 h 464"/>
                <a:gd name="T20" fmla="*/ 214 w 589"/>
                <a:gd name="T21" fmla="*/ 464 h 464"/>
                <a:gd name="T22" fmla="*/ 572 w 589"/>
                <a:gd name="T23" fmla="*/ 464 h 464"/>
                <a:gd name="T24" fmla="*/ 358 w 589"/>
                <a:gd name="T25" fmla="*/ 464 h 464"/>
                <a:gd name="T26" fmla="*/ 358 w 589"/>
                <a:gd name="T27" fmla="*/ 310 h 464"/>
                <a:gd name="T28" fmla="*/ 374 w 589"/>
                <a:gd name="T29" fmla="*/ 163 h 464"/>
                <a:gd name="T30" fmla="*/ 435 w 589"/>
                <a:gd name="T31" fmla="*/ 67 h 464"/>
                <a:gd name="T32" fmla="*/ 548 w 589"/>
                <a:gd name="T33" fmla="*/ 0 h 464"/>
                <a:gd name="T34" fmla="*/ 589 w 589"/>
                <a:gd name="T35" fmla="*/ 88 h 464"/>
                <a:gd name="T36" fmla="*/ 498 w 589"/>
                <a:gd name="T37" fmla="*/ 148 h 464"/>
                <a:gd name="T38" fmla="*/ 468 w 589"/>
                <a:gd name="T39" fmla="*/ 249 h 464"/>
                <a:gd name="T40" fmla="*/ 572 w 589"/>
                <a:gd name="T41" fmla="*/ 249 h 464"/>
                <a:gd name="T42" fmla="*/ 572 w 589"/>
                <a:gd name="T43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9" h="464">
                  <a:moveTo>
                    <a:pt x="214" y="464"/>
                  </a:moveTo>
                  <a:cubicBezTo>
                    <a:pt x="0" y="464"/>
                    <a:pt x="0" y="464"/>
                    <a:pt x="0" y="464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248"/>
                    <a:pt x="6" y="199"/>
                    <a:pt x="17" y="164"/>
                  </a:cubicBezTo>
                  <a:cubicBezTo>
                    <a:pt x="28" y="128"/>
                    <a:pt x="48" y="96"/>
                    <a:pt x="77" y="67"/>
                  </a:cubicBezTo>
                  <a:cubicBezTo>
                    <a:pt x="107" y="39"/>
                    <a:pt x="144" y="16"/>
                    <a:pt x="190" y="0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189" y="103"/>
                    <a:pt x="159" y="123"/>
                    <a:pt x="140" y="148"/>
                  </a:cubicBezTo>
                  <a:cubicBezTo>
                    <a:pt x="122" y="173"/>
                    <a:pt x="112" y="207"/>
                    <a:pt x="111" y="249"/>
                  </a:cubicBezTo>
                  <a:cubicBezTo>
                    <a:pt x="214" y="249"/>
                    <a:pt x="214" y="249"/>
                    <a:pt x="214" y="249"/>
                  </a:cubicBezTo>
                  <a:lnTo>
                    <a:pt x="214" y="464"/>
                  </a:lnTo>
                  <a:close/>
                  <a:moveTo>
                    <a:pt x="572" y="464"/>
                  </a:moveTo>
                  <a:cubicBezTo>
                    <a:pt x="358" y="464"/>
                    <a:pt x="358" y="464"/>
                    <a:pt x="358" y="464"/>
                  </a:cubicBezTo>
                  <a:cubicBezTo>
                    <a:pt x="358" y="310"/>
                    <a:pt x="358" y="310"/>
                    <a:pt x="358" y="310"/>
                  </a:cubicBezTo>
                  <a:cubicBezTo>
                    <a:pt x="358" y="248"/>
                    <a:pt x="363" y="199"/>
                    <a:pt x="374" y="163"/>
                  </a:cubicBezTo>
                  <a:cubicBezTo>
                    <a:pt x="385" y="128"/>
                    <a:pt x="405" y="96"/>
                    <a:pt x="435" y="67"/>
                  </a:cubicBezTo>
                  <a:cubicBezTo>
                    <a:pt x="465" y="39"/>
                    <a:pt x="502" y="16"/>
                    <a:pt x="548" y="0"/>
                  </a:cubicBezTo>
                  <a:cubicBezTo>
                    <a:pt x="589" y="88"/>
                    <a:pt x="589" y="88"/>
                    <a:pt x="589" y="88"/>
                  </a:cubicBezTo>
                  <a:cubicBezTo>
                    <a:pt x="547" y="103"/>
                    <a:pt x="516" y="123"/>
                    <a:pt x="498" y="148"/>
                  </a:cubicBezTo>
                  <a:cubicBezTo>
                    <a:pt x="479" y="173"/>
                    <a:pt x="469" y="207"/>
                    <a:pt x="468" y="249"/>
                  </a:cubicBezTo>
                  <a:cubicBezTo>
                    <a:pt x="572" y="249"/>
                    <a:pt x="572" y="249"/>
                    <a:pt x="572" y="249"/>
                  </a:cubicBezTo>
                  <a:lnTo>
                    <a:pt x="572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EF5EE-3B70-4DA9-9CA4-B61782592FB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32" name="Slide Number">
            <a:extLst>
              <a:ext uri="{FF2B5EF4-FFF2-40B4-BE49-F238E27FC236}">
                <a16:creationId xmlns:a16="http://schemas.microsoft.com/office/drawing/2014/main" id="{FC713103-2866-494C-A53B-1AB3D87EEA7B}"/>
              </a:ext>
            </a:extLst>
          </p:cNvPr>
          <p:cNvSpPr txBox="1">
            <a:spLocks/>
          </p:cNvSpPr>
          <p:nvPr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3" name="Logo">
            <a:extLst>
              <a:ext uri="{FF2B5EF4-FFF2-40B4-BE49-F238E27FC236}">
                <a16:creationId xmlns:a16="http://schemas.microsoft.com/office/drawing/2014/main" id="{CB047E31-151D-47D0-80D7-E717E2B69221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EA3A2DC-1140-4EDC-B868-8D42AE958DD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821CE29-24BB-4400-BA45-0223522B7F7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184374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ure">
            <a:extLst>
              <a:ext uri="{FF2B5EF4-FFF2-40B4-BE49-F238E27FC236}">
                <a16:creationId xmlns:a16="http://schemas.microsoft.com/office/drawing/2014/main" id="{3C95BE6E-96AD-4084-ACEE-7830A9F326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0" name="Affiliation">
            <a:extLst>
              <a:ext uri="{FF2B5EF4-FFF2-40B4-BE49-F238E27FC236}">
                <a16:creationId xmlns:a16="http://schemas.microsoft.com/office/drawing/2014/main" id="{03391EED-1D97-47E6-8177-6C95A24711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7843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111" name="Name">
            <a:extLst>
              <a:ext uri="{FF2B5EF4-FFF2-40B4-BE49-F238E27FC236}">
                <a16:creationId xmlns:a16="http://schemas.microsoft.com/office/drawing/2014/main" id="{F8ADE435-12F0-4A39-B8D8-C041290A99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7843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15" name="Text Placeholder 9">
            <a:extLst>
              <a:ext uri="{FF2B5EF4-FFF2-40B4-BE49-F238E27FC236}">
                <a16:creationId xmlns:a16="http://schemas.microsoft.com/office/drawing/2014/main" id="{F508999A-BE23-41E9-BBE2-1DC9042691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7842" y="1630264"/>
            <a:ext cx="324612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Three quote layout.</a:t>
            </a:r>
          </a:p>
        </p:txBody>
      </p:sp>
      <p:sp>
        <p:nvSpPr>
          <p:cNvPr id="113" name="Quote_Box">
            <a:extLst>
              <a:ext uri="{FF2B5EF4-FFF2-40B4-BE49-F238E27FC236}">
                <a16:creationId xmlns:a16="http://schemas.microsoft.com/office/drawing/2014/main" id="{63E5C30B-475D-4271-B492-051282960614}"/>
              </a:ext>
            </a:extLst>
          </p:cNvPr>
          <p:cNvSpPr/>
          <p:nvPr/>
        </p:nvSpPr>
        <p:spPr>
          <a:xfrm>
            <a:off x="8127844" y="1115459"/>
            <a:ext cx="509542" cy="5095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137160" rIns="0" bIns="137160" rtlCol="0" anchor="ctr">
            <a:noAutofit/>
          </a:bodyPr>
          <a:lstStyle/>
          <a:p>
            <a:pPr marL="285750" lvl="0" indent="-285750" algn="ctr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200" b="1" i="0" cap="all" spc="60" baseline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4" name="Icon">
            <a:extLst>
              <a:ext uri="{FF2B5EF4-FFF2-40B4-BE49-F238E27FC236}">
                <a16:creationId xmlns:a16="http://schemas.microsoft.com/office/drawing/2014/main" id="{6207C573-4A51-45AB-8A2D-1B0EC0E0CF7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63899" y="1265256"/>
            <a:ext cx="237432" cy="186944"/>
          </a:xfrm>
          <a:custGeom>
            <a:avLst/>
            <a:gdLst>
              <a:gd name="T0" fmla="*/ 214 w 589"/>
              <a:gd name="T1" fmla="*/ 464 h 464"/>
              <a:gd name="T2" fmla="*/ 0 w 589"/>
              <a:gd name="T3" fmla="*/ 464 h 464"/>
              <a:gd name="T4" fmla="*/ 0 w 589"/>
              <a:gd name="T5" fmla="*/ 310 h 464"/>
              <a:gd name="T6" fmla="*/ 17 w 589"/>
              <a:gd name="T7" fmla="*/ 164 h 464"/>
              <a:gd name="T8" fmla="*/ 77 w 589"/>
              <a:gd name="T9" fmla="*/ 67 h 464"/>
              <a:gd name="T10" fmla="*/ 190 w 589"/>
              <a:gd name="T11" fmla="*/ 0 h 464"/>
              <a:gd name="T12" fmla="*/ 232 w 589"/>
              <a:gd name="T13" fmla="*/ 88 h 464"/>
              <a:gd name="T14" fmla="*/ 140 w 589"/>
              <a:gd name="T15" fmla="*/ 148 h 464"/>
              <a:gd name="T16" fmla="*/ 111 w 589"/>
              <a:gd name="T17" fmla="*/ 249 h 464"/>
              <a:gd name="T18" fmla="*/ 214 w 589"/>
              <a:gd name="T19" fmla="*/ 249 h 464"/>
              <a:gd name="T20" fmla="*/ 214 w 589"/>
              <a:gd name="T21" fmla="*/ 464 h 464"/>
              <a:gd name="T22" fmla="*/ 572 w 589"/>
              <a:gd name="T23" fmla="*/ 464 h 464"/>
              <a:gd name="T24" fmla="*/ 358 w 589"/>
              <a:gd name="T25" fmla="*/ 464 h 464"/>
              <a:gd name="T26" fmla="*/ 358 w 589"/>
              <a:gd name="T27" fmla="*/ 310 h 464"/>
              <a:gd name="T28" fmla="*/ 374 w 589"/>
              <a:gd name="T29" fmla="*/ 163 h 464"/>
              <a:gd name="T30" fmla="*/ 435 w 589"/>
              <a:gd name="T31" fmla="*/ 67 h 464"/>
              <a:gd name="T32" fmla="*/ 548 w 589"/>
              <a:gd name="T33" fmla="*/ 0 h 464"/>
              <a:gd name="T34" fmla="*/ 589 w 589"/>
              <a:gd name="T35" fmla="*/ 88 h 464"/>
              <a:gd name="T36" fmla="*/ 498 w 589"/>
              <a:gd name="T37" fmla="*/ 148 h 464"/>
              <a:gd name="T38" fmla="*/ 468 w 589"/>
              <a:gd name="T39" fmla="*/ 249 h 464"/>
              <a:gd name="T40" fmla="*/ 572 w 589"/>
              <a:gd name="T41" fmla="*/ 249 h 464"/>
              <a:gd name="T42" fmla="*/ 572 w 589"/>
              <a:gd name="T43" fmla="*/ 4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9" h="464">
                <a:moveTo>
                  <a:pt x="214" y="464"/>
                </a:moveTo>
                <a:cubicBezTo>
                  <a:pt x="0" y="464"/>
                  <a:pt x="0" y="464"/>
                  <a:pt x="0" y="464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248"/>
                  <a:pt x="6" y="199"/>
                  <a:pt x="17" y="164"/>
                </a:cubicBezTo>
                <a:cubicBezTo>
                  <a:pt x="28" y="128"/>
                  <a:pt x="48" y="96"/>
                  <a:pt x="77" y="67"/>
                </a:cubicBezTo>
                <a:cubicBezTo>
                  <a:pt x="107" y="39"/>
                  <a:pt x="144" y="16"/>
                  <a:pt x="190" y="0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189" y="103"/>
                  <a:pt x="159" y="123"/>
                  <a:pt x="140" y="148"/>
                </a:cubicBezTo>
                <a:cubicBezTo>
                  <a:pt x="122" y="173"/>
                  <a:pt x="112" y="207"/>
                  <a:pt x="111" y="249"/>
                </a:cubicBezTo>
                <a:cubicBezTo>
                  <a:pt x="214" y="249"/>
                  <a:pt x="214" y="249"/>
                  <a:pt x="214" y="249"/>
                </a:cubicBezTo>
                <a:lnTo>
                  <a:pt x="214" y="464"/>
                </a:lnTo>
                <a:close/>
                <a:moveTo>
                  <a:pt x="572" y="464"/>
                </a:moveTo>
                <a:cubicBezTo>
                  <a:pt x="358" y="464"/>
                  <a:pt x="358" y="464"/>
                  <a:pt x="358" y="464"/>
                </a:cubicBezTo>
                <a:cubicBezTo>
                  <a:pt x="358" y="310"/>
                  <a:pt x="358" y="310"/>
                  <a:pt x="358" y="310"/>
                </a:cubicBezTo>
                <a:cubicBezTo>
                  <a:pt x="358" y="248"/>
                  <a:pt x="363" y="199"/>
                  <a:pt x="374" y="163"/>
                </a:cubicBezTo>
                <a:cubicBezTo>
                  <a:pt x="385" y="128"/>
                  <a:pt x="405" y="96"/>
                  <a:pt x="435" y="67"/>
                </a:cubicBezTo>
                <a:cubicBezTo>
                  <a:pt x="465" y="39"/>
                  <a:pt x="502" y="16"/>
                  <a:pt x="548" y="0"/>
                </a:cubicBezTo>
                <a:cubicBezTo>
                  <a:pt x="589" y="88"/>
                  <a:pt x="589" y="88"/>
                  <a:pt x="589" y="88"/>
                </a:cubicBezTo>
                <a:cubicBezTo>
                  <a:pt x="547" y="103"/>
                  <a:pt x="516" y="123"/>
                  <a:pt x="498" y="148"/>
                </a:cubicBezTo>
                <a:cubicBezTo>
                  <a:pt x="479" y="173"/>
                  <a:pt x="469" y="207"/>
                  <a:pt x="468" y="249"/>
                </a:cubicBezTo>
                <a:cubicBezTo>
                  <a:pt x="572" y="249"/>
                  <a:pt x="572" y="249"/>
                  <a:pt x="572" y="249"/>
                </a:cubicBezTo>
                <a:lnTo>
                  <a:pt x="572" y="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4" name="Affiliation">
            <a:extLst>
              <a:ext uri="{FF2B5EF4-FFF2-40B4-BE49-F238E27FC236}">
                <a16:creationId xmlns:a16="http://schemas.microsoft.com/office/drawing/2014/main" id="{705559C5-878A-4763-8DD2-8E2E436F4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72940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105" name="Name">
            <a:extLst>
              <a:ext uri="{FF2B5EF4-FFF2-40B4-BE49-F238E27FC236}">
                <a16:creationId xmlns:a16="http://schemas.microsoft.com/office/drawing/2014/main" id="{DF4D4582-8847-4F32-8324-0D3299EDB5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2940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09" name="Text Placeholder 9">
            <a:extLst>
              <a:ext uri="{FF2B5EF4-FFF2-40B4-BE49-F238E27FC236}">
                <a16:creationId xmlns:a16="http://schemas.microsoft.com/office/drawing/2014/main" id="{4097F5C6-326F-4898-9FB9-3FC9B0D663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2940" y="1630264"/>
            <a:ext cx="324612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Three quote layout.</a:t>
            </a:r>
          </a:p>
        </p:txBody>
      </p:sp>
      <p:sp>
        <p:nvSpPr>
          <p:cNvPr id="107" name="Quote_Box">
            <a:extLst>
              <a:ext uri="{FF2B5EF4-FFF2-40B4-BE49-F238E27FC236}">
                <a16:creationId xmlns:a16="http://schemas.microsoft.com/office/drawing/2014/main" id="{BBFBCDF7-264A-4503-9A4A-3935E8AFA293}"/>
              </a:ext>
            </a:extLst>
          </p:cNvPr>
          <p:cNvSpPr/>
          <p:nvPr/>
        </p:nvSpPr>
        <p:spPr>
          <a:xfrm>
            <a:off x="4471995" y="1115459"/>
            <a:ext cx="509542" cy="5095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137160" rIns="0" bIns="137160" rtlCol="0" anchor="ctr">
            <a:noAutofit/>
          </a:bodyPr>
          <a:lstStyle/>
          <a:p>
            <a:pPr marL="285750" lvl="0" indent="-285750" algn="ctr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200" b="1" i="0" cap="all" spc="60" baseline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8" name="Icon">
            <a:extLst>
              <a:ext uri="{FF2B5EF4-FFF2-40B4-BE49-F238E27FC236}">
                <a16:creationId xmlns:a16="http://schemas.microsoft.com/office/drawing/2014/main" id="{D21F579F-48BF-483D-8137-FE8CA23EA9A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08050" y="1265256"/>
            <a:ext cx="237432" cy="186944"/>
          </a:xfrm>
          <a:custGeom>
            <a:avLst/>
            <a:gdLst>
              <a:gd name="T0" fmla="*/ 214 w 589"/>
              <a:gd name="T1" fmla="*/ 464 h 464"/>
              <a:gd name="T2" fmla="*/ 0 w 589"/>
              <a:gd name="T3" fmla="*/ 464 h 464"/>
              <a:gd name="T4" fmla="*/ 0 w 589"/>
              <a:gd name="T5" fmla="*/ 310 h 464"/>
              <a:gd name="T6" fmla="*/ 17 w 589"/>
              <a:gd name="T7" fmla="*/ 164 h 464"/>
              <a:gd name="T8" fmla="*/ 77 w 589"/>
              <a:gd name="T9" fmla="*/ 67 h 464"/>
              <a:gd name="T10" fmla="*/ 190 w 589"/>
              <a:gd name="T11" fmla="*/ 0 h 464"/>
              <a:gd name="T12" fmla="*/ 232 w 589"/>
              <a:gd name="T13" fmla="*/ 88 h 464"/>
              <a:gd name="T14" fmla="*/ 140 w 589"/>
              <a:gd name="T15" fmla="*/ 148 h 464"/>
              <a:gd name="T16" fmla="*/ 111 w 589"/>
              <a:gd name="T17" fmla="*/ 249 h 464"/>
              <a:gd name="T18" fmla="*/ 214 w 589"/>
              <a:gd name="T19" fmla="*/ 249 h 464"/>
              <a:gd name="T20" fmla="*/ 214 w 589"/>
              <a:gd name="T21" fmla="*/ 464 h 464"/>
              <a:gd name="T22" fmla="*/ 572 w 589"/>
              <a:gd name="T23" fmla="*/ 464 h 464"/>
              <a:gd name="T24" fmla="*/ 358 w 589"/>
              <a:gd name="T25" fmla="*/ 464 h 464"/>
              <a:gd name="T26" fmla="*/ 358 w 589"/>
              <a:gd name="T27" fmla="*/ 310 h 464"/>
              <a:gd name="T28" fmla="*/ 374 w 589"/>
              <a:gd name="T29" fmla="*/ 163 h 464"/>
              <a:gd name="T30" fmla="*/ 435 w 589"/>
              <a:gd name="T31" fmla="*/ 67 h 464"/>
              <a:gd name="T32" fmla="*/ 548 w 589"/>
              <a:gd name="T33" fmla="*/ 0 h 464"/>
              <a:gd name="T34" fmla="*/ 589 w 589"/>
              <a:gd name="T35" fmla="*/ 88 h 464"/>
              <a:gd name="T36" fmla="*/ 498 w 589"/>
              <a:gd name="T37" fmla="*/ 148 h 464"/>
              <a:gd name="T38" fmla="*/ 468 w 589"/>
              <a:gd name="T39" fmla="*/ 249 h 464"/>
              <a:gd name="T40" fmla="*/ 572 w 589"/>
              <a:gd name="T41" fmla="*/ 249 h 464"/>
              <a:gd name="T42" fmla="*/ 572 w 589"/>
              <a:gd name="T43" fmla="*/ 4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9" h="464">
                <a:moveTo>
                  <a:pt x="214" y="464"/>
                </a:moveTo>
                <a:cubicBezTo>
                  <a:pt x="0" y="464"/>
                  <a:pt x="0" y="464"/>
                  <a:pt x="0" y="464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248"/>
                  <a:pt x="6" y="199"/>
                  <a:pt x="17" y="164"/>
                </a:cubicBezTo>
                <a:cubicBezTo>
                  <a:pt x="28" y="128"/>
                  <a:pt x="48" y="96"/>
                  <a:pt x="77" y="67"/>
                </a:cubicBezTo>
                <a:cubicBezTo>
                  <a:pt x="107" y="39"/>
                  <a:pt x="144" y="16"/>
                  <a:pt x="190" y="0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189" y="103"/>
                  <a:pt x="159" y="123"/>
                  <a:pt x="140" y="148"/>
                </a:cubicBezTo>
                <a:cubicBezTo>
                  <a:pt x="122" y="173"/>
                  <a:pt x="112" y="207"/>
                  <a:pt x="111" y="249"/>
                </a:cubicBezTo>
                <a:cubicBezTo>
                  <a:pt x="214" y="249"/>
                  <a:pt x="214" y="249"/>
                  <a:pt x="214" y="249"/>
                </a:cubicBezTo>
                <a:lnTo>
                  <a:pt x="214" y="464"/>
                </a:lnTo>
                <a:close/>
                <a:moveTo>
                  <a:pt x="572" y="464"/>
                </a:moveTo>
                <a:cubicBezTo>
                  <a:pt x="358" y="464"/>
                  <a:pt x="358" y="464"/>
                  <a:pt x="358" y="464"/>
                </a:cubicBezTo>
                <a:cubicBezTo>
                  <a:pt x="358" y="310"/>
                  <a:pt x="358" y="310"/>
                  <a:pt x="358" y="310"/>
                </a:cubicBezTo>
                <a:cubicBezTo>
                  <a:pt x="358" y="248"/>
                  <a:pt x="363" y="199"/>
                  <a:pt x="374" y="163"/>
                </a:cubicBezTo>
                <a:cubicBezTo>
                  <a:pt x="385" y="128"/>
                  <a:pt x="405" y="96"/>
                  <a:pt x="435" y="67"/>
                </a:cubicBezTo>
                <a:cubicBezTo>
                  <a:pt x="465" y="39"/>
                  <a:pt x="502" y="16"/>
                  <a:pt x="548" y="0"/>
                </a:cubicBezTo>
                <a:cubicBezTo>
                  <a:pt x="589" y="88"/>
                  <a:pt x="589" y="88"/>
                  <a:pt x="589" y="88"/>
                </a:cubicBezTo>
                <a:cubicBezTo>
                  <a:pt x="547" y="103"/>
                  <a:pt x="516" y="123"/>
                  <a:pt x="498" y="148"/>
                </a:cubicBezTo>
                <a:cubicBezTo>
                  <a:pt x="479" y="173"/>
                  <a:pt x="469" y="207"/>
                  <a:pt x="468" y="249"/>
                </a:cubicBezTo>
                <a:cubicBezTo>
                  <a:pt x="572" y="249"/>
                  <a:pt x="572" y="249"/>
                  <a:pt x="572" y="249"/>
                </a:cubicBezTo>
                <a:lnTo>
                  <a:pt x="572" y="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9" name="Affiliation">
            <a:extLst>
              <a:ext uri="{FF2B5EF4-FFF2-40B4-BE49-F238E27FC236}">
                <a16:creationId xmlns:a16="http://schemas.microsoft.com/office/drawing/2014/main" id="{39EF96E8-8057-43E5-A862-D955F5E6F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111" y="5110903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Title / Company Name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B25ECA0C-C715-4AD0-9C0F-8BF3F52AA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112" y="4732338"/>
            <a:ext cx="3246120" cy="378565"/>
          </a:xfr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182880" tIns="0" rIns="182880" bIns="0" rtlCol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b="0" i="1" cap="none" spc="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DF67FD-4532-4FF0-8E1C-EAC346BA12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112" y="1630264"/>
            <a:ext cx="3246120" cy="3102074"/>
          </a:xfrm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lIns="182880" tIns="182880" rIns="182880" bIns="182880">
            <a:no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1600" b="1" i="0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9pPr>
          </a:lstStyle>
          <a:p>
            <a:pPr lvl="0"/>
            <a:r>
              <a:rPr lang="en-US"/>
              <a:t>Three quote layout.</a:t>
            </a:r>
          </a:p>
        </p:txBody>
      </p:sp>
      <p:sp>
        <p:nvSpPr>
          <p:cNvPr id="36" name="Quote_Box">
            <a:extLst>
              <a:ext uri="{FF2B5EF4-FFF2-40B4-BE49-F238E27FC236}">
                <a16:creationId xmlns:a16="http://schemas.microsoft.com/office/drawing/2014/main" id="{42E56F5C-3AEB-4DE3-8888-7B24F0EA4953}"/>
              </a:ext>
            </a:extLst>
          </p:cNvPr>
          <p:cNvSpPr/>
          <p:nvPr/>
        </p:nvSpPr>
        <p:spPr>
          <a:xfrm>
            <a:off x="817112" y="1115459"/>
            <a:ext cx="509542" cy="5095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0" tIns="137160" rIns="0" bIns="137160" rtlCol="0" anchor="ctr">
            <a:noAutofit/>
          </a:bodyPr>
          <a:lstStyle/>
          <a:p>
            <a:pPr marL="285750" lvl="0" indent="-285750" algn="ctr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3200" b="1" i="0" cap="all" spc="60" baseline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Icon">
            <a:extLst>
              <a:ext uri="{FF2B5EF4-FFF2-40B4-BE49-F238E27FC236}">
                <a16:creationId xmlns:a16="http://schemas.microsoft.com/office/drawing/2014/main" id="{3DF19E5B-CFF4-45C8-B61A-F63CA122FB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3167" y="1265256"/>
            <a:ext cx="237432" cy="186944"/>
          </a:xfrm>
          <a:custGeom>
            <a:avLst/>
            <a:gdLst>
              <a:gd name="T0" fmla="*/ 214 w 589"/>
              <a:gd name="T1" fmla="*/ 464 h 464"/>
              <a:gd name="T2" fmla="*/ 0 w 589"/>
              <a:gd name="T3" fmla="*/ 464 h 464"/>
              <a:gd name="T4" fmla="*/ 0 w 589"/>
              <a:gd name="T5" fmla="*/ 310 h 464"/>
              <a:gd name="T6" fmla="*/ 17 w 589"/>
              <a:gd name="T7" fmla="*/ 164 h 464"/>
              <a:gd name="T8" fmla="*/ 77 w 589"/>
              <a:gd name="T9" fmla="*/ 67 h 464"/>
              <a:gd name="T10" fmla="*/ 190 w 589"/>
              <a:gd name="T11" fmla="*/ 0 h 464"/>
              <a:gd name="T12" fmla="*/ 232 w 589"/>
              <a:gd name="T13" fmla="*/ 88 h 464"/>
              <a:gd name="T14" fmla="*/ 140 w 589"/>
              <a:gd name="T15" fmla="*/ 148 h 464"/>
              <a:gd name="T16" fmla="*/ 111 w 589"/>
              <a:gd name="T17" fmla="*/ 249 h 464"/>
              <a:gd name="T18" fmla="*/ 214 w 589"/>
              <a:gd name="T19" fmla="*/ 249 h 464"/>
              <a:gd name="T20" fmla="*/ 214 w 589"/>
              <a:gd name="T21" fmla="*/ 464 h 464"/>
              <a:gd name="T22" fmla="*/ 572 w 589"/>
              <a:gd name="T23" fmla="*/ 464 h 464"/>
              <a:gd name="T24" fmla="*/ 358 w 589"/>
              <a:gd name="T25" fmla="*/ 464 h 464"/>
              <a:gd name="T26" fmla="*/ 358 w 589"/>
              <a:gd name="T27" fmla="*/ 310 h 464"/>
              <a:gd name="T28" fmla="*/ 374 w 589"/>
              <a:gd name="T29" fmla="*/ 163 h 464"/>
              <a:gd name="T30" fmla="*/ 435 w 589"/>
              <a:gd name="T31" fmla="*/ 67 h 464"/>
              <a:gd name="T32" fmla="*/ 548 w 589"/>
              <a:gd name="T33" fmla="*/ 0 h 464"/>
              <a:gd name="T34" fmla="*/ 589 w 589"/>
              <a:gd name="T35" fmla="*/ 88 h 464"/>
              <a:gd name="T36" fmla="*/ 498 w 589"/>
              <a:gd name="T37" fmla="*/ 148 h 464"/>
              <a:gd name="T38" fmla="*/ 468 w 589"/>
              <a:gd name="T39" fmla="*/ 249 h 464"/>
              <a:gd name="T40" fmla="*/ 572 w 589"/>
              <a:gd name="T41" fmla="*/ 249 h 464"/>
              <a:gd name="T42" fmla="*/ 572 w 589"/>
              <a:gd name="T43" fmla="*/ 4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9" h="464">
                <a:moveTo>
                  <a:pt x="214" y="464"/>
                </a:moveTo>
                <a:cubicBezTo>
                  <a:pt x="0" y="464"/>
                  <a:pt x="0" y="464"/>
                  <a:pt x="0" y="464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248"/>
                  <a:pt x="6" y="199"/>
                  <a:pt x="17" y="164"/>
                </a:cubicBezTo>
                <a:cubicBezTo>
                  <a:pt x="28" y="128"/>
                  <a:pt x="48" y="96"/>
                  <a:pt x="77" y="67"/>
                </a:cubicBezTo>
                <a:cubicBezTo>
                  <a:pt x="107" y="39"/>
                  <a:pt x="144" y="16"/>
                  <a:pt x="190" y="0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189" y="103"/>
                  <a:pt x="159" y="123"/>
                  <a:pt x="140" y="148"/>
                </a:cubicBezTo>
                <a:cubicBezTo>
                  <a:pt x="122" y="173"/>
                  <a:pt x="112" y="207"/>
                  <a:pt x="111" y="249"/>
                </a:cubicBezTo>
                <a:cubicBezTo>
                  <a:pt x="214" y="249"/>
                  <a:pt x="214" y="249"/>
                  <a:pt x="214" y="249"/>
                </a:cubicBezTo>
                <a:lnTo>
                  <a:pt x="214" y="464"/>
                </a:lnTo>
                <a:close/>
                <a:moveTo>
                  <a:pt x="572" y="464"/>
                </a:moveTo>
                <a:cubicBezTo>
                  <a:pt x="358" y="464"/>
                  <a:pt x="358" y="464"/>
                  <a:pt x="358" y="464"/>
                </a:cubicBezTo>
                <a:cubicBezTo>
                  <a:pt x="358" y="310"/>
                  <a:pt x="358" y="310"/>
                  <a:pt x="358" y="310"/>
                </a:cubicBezTo>
                <a:cubicBezTo>
                  <a:pt x="358" y="248"/>
                  <a:pt x="363" y="199"/>
                  <a:pt x="374" y="163"/>
                </a:cubicBezTo>
                <a:cubicBezTo>
                  <a:pt x="385" y="128"/>
                  <a:pt x="405" y="96"/>
                  <a:pt x="435" y="67"/>
                </a:cubicBezTo>
                <a:cubicBezTo>
                  <a:pt x="465" y="39"/>
                  <a:pt x="502" y="16"/>
                  <a:pt x="548" y="0"/>
                </a:cubicBezTo>
                <a:cubicBezTo>
                  <a:pt x="589" y="88"/>
                  <a:pt x="589" y="88"/>
                  <a:pt x="589" y="88"/>
                </a:cubicBezTo>
                <a:cubicBezTo>
                  <a:pt x="547" y="103"/>
                  <a:pt x="516" y="123"/>
                  <a:pt x="498" y="148"/>
                </a:cubicBezTo>
                <a:cubicBezTo>
                  <a:pt x="479" y="173"/>
                  <a:pt x="469" y="207"/>
                  <a:pt x="468" y="249"/>
                </a:cubicBezTo>
                <a:cubicBezTo>
                  <a:pt x="572" y="249"/>
                  <a:pt x="572" y="249"/>
                  <a:pt x="572" y="249"/>
                </a:cubicBezTo>
                <a:lnTo>
                  <a:pt x="572" y="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09D31E-8183-451E-99A7-97F7D20575C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37" name="Slide Number">
            <a:extLst>
              <a:ext uri="{FF2B5EF4-FFF2-40B4-BE49-F238E27FC236}">
                <a16:creationId xmlns:a16="http://schemas.microsoft.com/office/drawing/2014/main" id="{64FA7F3B-629E-4994-9D8D-543F3F50EDAD}"/>
              </a:ext>
            </a:extLst>
          </p:cNvPr>
          <p:cNvSpPr txBox="1">
            <a:spLocks/>
          </p:cNvSpPr>
          <p:nvPr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8" name="Logo">
            <a:extLst>
              <a:ext uri="{FF2B5EF4-FFF2-40B4-BE49-F238E27FC236}">
                <a16:creationId xmlns:a16="http://schemas.microsoft.com/office/drawing/2014/main" id="{8D803CD8-0215-4AF5-8112-85A0C960BE0A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FE609AA-87CA-4AAA-86B8-3A5F58ED1C2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0A9110DB-3204-4593-B863-F03340BAE92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61704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ure">
            <a:extLst>
              <a:ext uri="{FF2B5EF4-FFF2-40B4-BE49-F238E27FC236}">
                <a16:creationId xmlns:a16="http://schemas.microsoft.com/office/drawing/2014/main" id="{1E4985FC-C4A1-4C4E-9D8B-E1EF235D55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54FD730-BB81-4C20-B6E9-3E0B048CA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02" y="1463040"/>
            <a:ext cx="11292840" cy="3785616"/>
          </a:xfrm>
        </p:spPr>
        <p:txBody>
          <a:bodyPr anchor="ctr"/>
          <a:lstStyle>
            <a:lvl1pPr algn="ctr">
              <a:lnSpc>
                <a:spcPct val="90000"/>
              </a:lnSpc>
              <a:defRPr lang="en-US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Large statement layout.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D9AE906-1DB3-4285-A68A-0F8B8AC97C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27E814A0-99D6-40C5-A745-5C658684C0F9}"/>
              </a:ext>
            </a:extLst>
          </p:cNvPr>
          <p:cNvSpPr txBox="1">
            <a:spLocks/>
          </p:cNvSpPr>
          <p:nvPr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7" name="Logo">
            <a:extLst>
              <a:ext uri="{FF2B5EF4-FFF2-40B4-BE49-F238E27FC236}">
                <a16:creationId xmlns:a16="http://schemas.microsoft.com/office/drawing/2014/main" id="{CBA27C52-51B0-46E5-A354-FDA0C0E69C96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AE504F3-CE1B-4FFA-90CB-0DB30ADE04C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47EEFBCB-3E60-4B8E-989D-3A4D50513D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645486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D815A8-0624-4A10-B1F3-C19B0E2331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</p:spTree>
    <p:extLst>
      <p:ext uri="{BB962C8B-B14F-4D97-AF65-F5344CB8AC3E}">
        <p14:creationId xmlns:p14="http://schemas.microsoft.com/office/powerpoint/2010/main" val="363981402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ure">
            <a:extLst>
              <a:ext uri="{FF2B5EF4-FFF2-40B4-BE49-F238E27FC236}">
                <a16:creationId xmlns:a16="http://schemas.microsoft.com/office/drawing/2014/main" id="{F2D524AB-E282-4686-B58B-641438DC9B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D298B8-A731-40B0-A82D-73E38F5E3C48}"/>
              </a:ext>
            </a:extLst>
          </p:cNvPr>
          <p:cNvSpPr/>
          <p:nvPr/>
        </p:nvSpPr>
        <p:spPr>
          <a:xfrm>
            <a:off x="2990868" y="1895475"/>
            <a:ext cx="6496032" cy="2883030"/>
          </a:xfrm>
          <a:prstGeom prst="ellipse">
            <a:avLst/>
          </a:prstGeom>
          <a:gradFill flip="none" rotWithShape="1"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077A18B9-3018-42E0-8877-4E494677B9EC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3757744" y="2807676"/>
            <a:ext cx="4676512" cy="1097280"/>
            <a:chOff x="1231901" y="5359401"/>
            <a:chExt cx="11210925" cy="26304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66A3BF12-9A81-464B-8E0D-17C715D2D57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C73C4CA-E0CE-41EC-A841-98AAB5DA85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879466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ID">
            <a:extLst>
              <a:ext uri="{FF2B5EF4-FFF2-40B4-BE49-F238E27FC236}">
                <a16:creationId xmlns:a16="http://schemas.microsoft.com/office/drawing/2014/main" id="{B01B4ED1-11E6-4650-B725-EC73B57E4A2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90" name="5-Columns">
              <a:extLst>
                <a:ext uri="{FF2B5EF4-FFF2-40B4-BE49-F238E27FC236}">
                  <a16:creationId xmlns:a16="http://schemas.microsoft.com/office/drawing/2014/main" id="{7FDABA8A-9F63-4CB3-AD6D-E3081FE4A134}"/>
                </a:ext>
              </a:extLst>
            </p:cNvPr>
            <p:cNvGrpSpPr/>
            <p:nvPr/>
          </p:nvGrpSpPr>
          <p:grpSpPr>
            <a:xfrm>
              <a:off x="457196" y="6369995"/>
              <a:ext cx="11284638" cy="66775"/>
              <a:chOff x="457196" y="6369995"/>
              <a:chExt cx="11284638" cy="66775"/>
            </a:xfrm>
            <a:solidFill>
              <a:schemeClr val="accent1">
                <a:lumMod val="40000"/>
                <a:lumOff val="60000"/>
                <a:alpha val="35000"/>
              </a:schemeClr>
            </a:solidFill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EB8CCE06-2803-4BC4-8F52-8C22514AA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7196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EFEE6688-BF23-4A0F-B580-67F2EB80DF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57020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0867ECC9-01B8-4FD0-AA00-DB2A4DF6D4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56844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0F74219B-904B-4014-A041-38C261EB95B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56668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D37F15D0-DE02-4884-B44D-921B5400706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656491" y="6369995"/>
                <a:ext cx="2085343" cy="667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</p:grpSp>
        <p:grpSp>
          <p:nvGrpSpPr>
            <p:cNvPr id="91" name="Columns">
              <a:extLst>
                <a:ext uri="{FF2B5EF4-FFF2-40B4-BE49-F238E27FC236}">
                  <a16:creationId xmlns:a16="http://schemas.microsoft.com/office/drawing/2014/main" id="{CA147F0F-2720-4D14-BF12-11A0E876C4F5}"/>
                </a:ext>
              </a:extLst>
            </p:cNvPr>
            <p:cNvGrpSpPr/>
            <p:nvPr/>
          </p:nvGrpSpPr>
          <p:grpSpPr>
            <a:xfrm>
              <a:off x="450165" y="422030"/>
              <a:ext cx="11291670" cy="5868573"/>
              <a:chOff x="450165" y="422030"/>
              <a:chExt cx="11291670" cy="5868573"/>
            </a:xfrm>
            <a:solidFill>
              <a:schemeClr val="accent1">
                <a:lumMod val="40000"/>
                <a:lumOff val="60000"/>
                <a:alpha val="2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9751839D-CEC1-45BE-9708-DAA3CE5F68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016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33028180-FC57-41E2-9874-BD949906CC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987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A428A839-7BAF-4979-A0EE-91F40C11FE8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36958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E8E5B971-2FFF-495D-904E-1754501FCD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29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31A14FD-E4E3-44E8-90C4-63354F192C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8900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825AFDC6-95BA-4E36-A7E5-2434D0A29B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4871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D716465D-EE0D-4453-A606-A83F187D3C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20842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3DC79EC4-363A-4716-8E58-408C7D981B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6813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49FF239A-FB3F-48EE-8991-0EE98B0258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12784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942B26A2-737C-48BF-B21F-47EABB25FB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8755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E3076E2C-385C-42BA-8312-8A176F92044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47265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9B8902CC-F93D-4AE7-A8DC-25DC91A68D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06977" y="422030"/>
                <a:ext cx="734858" cy="58685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67" spc="333">
                    <a:solidFill>
                      <a:prstClr val="white"/>
                    </a:solidFill>
                    <a:latin typeface="Franklin Gothic Book"/>
                  </a:rPr>
                  <a:t> </a:t>
                </a:r>
              </a:p>
            </p:txBody>
          </p:sp>
        </p:grpSp>
        <p:grpSp>
          <p:nvGrpSpPr>
            <p:cNvPr id="92" name="Half-Columns">
              <a:extLst>
                <a:ext uri="{FF2B5EF4-FFF2-40B4-BE49-F238E27FC236}">
                  <a16:creationId xmlns:a16="http://schemas.microsoft.com/office/drawing/2014/main" id="{204B2196-46C3-43E9-B91C-0070561E93CD}"/>
                </a:ext>
              </a:extLst>
            </p:cNvPr>
            <p:cNvGrpSpPr/>
            <p:nvPr/>
          </p:nvGrpSpPr>
          <p:grpSpPr>
            <a:xfrm>
              <a:off x="817594" y="422030"/>
              <a:ext cx="10556812" cy="5868573"/>
              <a:chOff x="817594" y="422030"/>
              <a:chExt cx="10556812" cy="5868573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B4C2424A-DAE7-47F5-803E-8B0C3C4C0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59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F10CFA4-C33B-4610-8DB6-2E8EC6F927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730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EB84BBF9-CCBD-4D1E-9F11-4BC2A4DEC4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701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1256665B-0348-4F3E-ACD5-FD9756A20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672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61724F5A-484B-49DE-9661-FAACDAE743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643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169D8861-3D05-4F47-A6E6-629CBE006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614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2AF0C905-F3F8-4655-B2FF-297DA836C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585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25C9DF23-3824-4397-B5F3-CA748E2542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556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4810292C-F27F-4ADA-A818-ED47B4FDC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527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0FA31E9E-A1D6-4A1F-A31B-8155BD763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98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0ADD4CF6-2B17-408C-B1A2-571FACF84D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4694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B1F99D05-254F-46BB-9DB1-7A8273EE2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74406" y="422030"/>
                <a:ext cx="0" cy="5868573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Minor-Baselines">
              <a:extLst>
                <a:ext uri="{FF2B5EF4-FFF2-40B4-BE49-F238E27FC236}">
                  <a16:creationId xmlns:a16="http://schemas.microsoft.com/office/drawing/2014/main" id="{98E6344D-0E97-46AD-8557-F3655F4C668A}"/>
                </a:ext>
              </a:extLst>
            </p:cNvPr>
            <p:cNvGrpSpPr/>
            <p:nvPr/>
          </p:nvGrpSpPr>
          <p:grpSpPr>
            <a:xfrm>
              <a:off x="0" y="594635"/>
              <a:ext cx="12192000" cy="5523360"/>
              <a:chOff x="0" y="594635"/>
              <a:chExt cx="12192000" cy="5523360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3988CC1-B2D8-45F6-99EB-F0C991951B5A}"/>
                  </a:ext>
                </a:extLst>
              </p:cNvPr>
              <p:cNvCxnSpPr/>
              <p:nvPr/>
            </p:nvCxnSpPr>
            <p:spPr>
              <a:xfrm flipH="1">
                <a:off x="0" y="128505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DC16D86-ECC2-46A0-98AD-FF37E7984488}"/>
                  </a:ext>
                </a:extLst>
              </p:cNvPr>
              <p:cNvCxnSpPr/>
              <p:nvPr/>
            </p:nvCxnSpPr>
            <p:spPr>
              <a:xfrm flipH="1">
                <a:off x="0" y="163026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3384F88-CFC2-485A-85E5-BC9A387E70FA}"/>
                  </a:ext>
                </a:extLst>
              </p:cNvPr>
              <p:cNvCxnSpPr/>
              <p:nvPr/>
            </p:nvCxnSpPr>
            <p:spPr>
              <a:xfrm flipH="1">
                <a:off x="0" y="197547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A7C0AFBD-D26D-4ADF-A7A4-2C3FA6041EFE}"/>
                  </a:ext>
                </a:extLst>
              </p:cNvPr>
              <p:cNvCxnSpPr/>
              <p:nvPr/>
            </p:nvCxnSpPr>
            <p:spPr>
              <a:xfrm flipH="1">
                <a:off x="0" y="232068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DB0F5EF3-3B04-4F24-AAF0-42DB116656FA}"/>
                  </a:ext>
                </a:extLst>
              </p:cNvPr>
              <p:cNvCxnSpPr/>
              <p:nvPr/>
            </p:nvCxnSpPr>
            <p:spPr>
              <a:xfrm flipH="1">
                <a:off x="0" y="266589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CEB7FB8-D33A-40E7-837C-1FA51F98C0D6}"/>
                  </a:ext>
                </a:extLst>
              </p:cNvPr>
              <p:cNvCxnSpPr/>
              <p:nvPr/>
            </p:nvCxnSpPr>
            <p:spPr>
              <a:xfrm flipH="1">
                <a:off x="0" y="301110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6B25582-EDFD-47F5-ADFD-07688165CA6C}"/>
                  </a:ext>
                </a:extLst>
              </p:cNvPr>
              <p:cNvCxnSpPr/>
              <p:nvPr/>
            </p:nvCxnSpPr>
            <p:spPr>
              <a:xfrm flipH="1">
                <a:off x="0" y="335631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8EBB482-69CF-40F9-8E45-C88546A14A6E}"/>
                  </a:ext>
                </a:extLst>
              </p:cNvPr>
              <p:cNvCxnSpPr/>
              <p:nvPr/>
            </p:nvCxnSpPr>
            <p:spPr>
              <a:xfrm flipH="1">
                <a:off x="0" y="370152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E2B10BC-DCC9-40B3-82C4-86EB18E49EEC}"/>
                  </a:ext>
                </a:extLst>
              </p:cNvPr>
              <p:cNvCxnSpPr/>
              <p:nvPr/>
            </p:nvCxnSpPr>
            <p:spPr>
              <a:xfrm flipH="1">
                <a:off x="0" y="404673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E5809F8-35AA-4D63-B6C8-44DAA8666405}"/>
                  </a:ext>
                </a:extLst>
              </p:cNvPr>
              <p:cNvCxnSpPr/>
              <p:nvPr/>
            </p:nvCxnSpPr>
            <p:spPr>
              <a:xfrm flipH="1">
                <a:off x="0" y="439194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A46BE4C-4471-46C7-A09E-442332E02E5B}"/>
                  </a:ext>
                </a:extLst>
              </p:cNvPr>
              <p:cNvCxnSpPr/>
              <p:nvPr/>
            </p:nvCxnSpPr>
            <p:spPr>
              <a:xfrm flipH="1">
                <a:off x="0" y="473715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2072814-59AF-4554-A7A1-BB6D9C0EED50}"/>
                  </a:ext>
                </a:extLst>
              </p:cNvPr>
              <p:cNvCxnSpPr/>
              <p:nvPr/>
            </p:nvCxnSpPr>
            <p:spPr>
              <a:xfrm flipH="1">
                <a:off x="0" y="508236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C32D6D8F-072E-4B53-B77E-DC633C5DA123}"/>
                  </a:ext>
                </a:extLst>
              </p:cNvPr>
              <p:cNvCxnSpPr/>
              <p:nvPr/>
            </p:nvCxnSpPr>
            <p:spPr>
              <a:xfrm flipH="1">
                <a:off x="0" y="542757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36E0E73-A5E6-4E43-A3EA-1688EAC87F2E}"/>
                  </a:ext>
                </a:extLst>
              </p:cNvPr>
              <p:cNvCxnSpPr/>
              <p:nvPr/>
            </p:nvCxnSpPr>
            <p:spPr>
              <a:xfrm flipH="1">
                <a:off x="0" y="577278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64620E0-5F0B-419B-9A61-2736EE017C27}"/>
                  </a:ext>
                </a:extLst>
              </p:cNvPr>
              <p:cNvCxnSpPr/>
              <p:nvPr/>
            </p:nvCxnSpPr>
            <p:spPr>
              <a:xfrm flipH="1">
                <a:off x="0" y="93984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600B6D8-8A6B-4BA6-9922-580E6EF2B022}"/>
                  </a:ext>
                </a:extLst>
              </p:cNvPr>
              <p:cNvCxnSpPr/>
              <p:nvPr/>
            </p:nvCxnSpPr>
            <p:spPr>
              <a:xfrm flipH="1">
                <a:off x="0" y="59463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779A02F2-15A0-4404-89EA-FD88F74D3901}"/>
                  </a:ext>
                </a:extLst>
              </p:cNvPr>
              <p:cNvCxnSpPr/>
              <p:nvPr/>
            </p:nvCxnSpPr>
            <p:spPr>
              <a:xfrm flipH="1">
                <a:off x="0" y="6117995"/>
                <a:ext cx="12192000" cy="0"/>
              </a:xfrm>
              <a:prstGeom prst="line">
                <a:avLst/>
              </a:prstGeom>
              <a:ln w="6350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Major-Baselines">
              <a:extLst>
                <a:ext uri="{FF2B5EF4-FFF2-40B4-BE49-F238E27FC236}">
                  <a16:creationId xmlns:a16="http://schemas.microsoft.com/office/drawing/2014/main" id="{6BF42672-DF70-44F3-B7CA-14A6979B434F}"/>
                </a:ext>
              </a:extLst>
            </p:cNvPr>
            <p:cNvGrpSpPr/>
            <p:nvPr/>
          </p:nvGrpSpPr>
          <p:grpSpPr>
            <a:xfrm>
              <a:off x="0" y="767240"/>
              <a:ext cx="12192000" cy="5178150"/>
              <a:chOff x="0" y="767240"/>
              <a:chExt cx="12192000" cy="5178150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9CF9ECB-458C-47D9-B4BC-21087E05A585}"/>
                  </a:ext>
                </a:extLst>
              </p:cNvPr>
              <p:cNvCxnSpPr/>
              <p:nvPr/>
            </p:nvCxnSpPr>
            <p:spPr>
              <a:xfrm flipH="1">
                <a:off x="0" y="145766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6C496AA-6375-48D7-856A-D734E8E4CC99}"/>
                  </a:ext>
                </a:extLst>
              </p:cNvPr>
              <p:cNvCxnSpPr/>
              <p:nvPr/>
            </p:nvCxnSpPr>
            <p:spPr>
              <a:xfrm flipH="1">
                <a:off x="0" y="180287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08EA394B-F758-47C2-8E09-4C30FE4E9810}"/>
                  </a:ext>
                </a:extLst>
              </p:cNvPr>
              <p:cNvCxnSpPr/>
              <p:nvPr/>
            </p:nvCxnSpPr>
            <p:spPr>
              <a:xfrm flipH="1">
                <a:off x="0" y="214808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2C99AEE-DED4-4917-B2D7-796AEC3A484F}"/>
                  </a:ext>
                </a:extLst>
              </p:cNvPr>
              <p:cNvCxnSpPr/>
              <p:nvPr/>
            </p:nvCxnSpPr>
            <p:spPr>
              <a:xfrm flipH="1">
                <a:off x="0" y="249329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C5D77AD-8508-45AD-834F-CE4F2430EA20}"/>
                  </a:ext>
                </a:extLst>
              </p:cNvPr>
              <p:cNvCxnSpPr/>
              <p:nvPr/>
            </p:nvCxnSpPr>
            <p:spPr>
              <a:xfrm flipH="1">
                <a:off x="0" y="283850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04E9F12A-A21A-40D7-AC40-55C2530CAAF2}"/>
                  </a:ext>
                </a:extLst>
              </p:cNvPr>
              <p:cNvCxnSpPr/>
              <p:nvPr/>
            </p:nvCxnSpPr>
            <p:spPr>
              <a:xfrm flipH="1">
                <a:off x="0" y="318371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75DAFB1-56AC-4F65-BCF8-63F8201D42F1}"/>
                  </a:ext>
                </a:extLst>
              </p:cNvPr>
              <p:cNvCxnSpPr/>
              <p:nvPr/>
            </p:nvCxnSpPr>
            <p:spPr>
              <a:xfrm flipH="1">
                <a:off x="0" y="352892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7C01E0A-93E3-4ED0-B575-9CCBF85B5EB0}"/>
                  </a:ext>
                </a:extLst>
              </p:cNvPr>
              <p:cNvCxnSpPr/>
              <p:nvPr/>
            </p:nvCxnSpPr>
            <p:spPr>
              <a:xfrm flipH="1">
                <a:off x="0" y="387413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D5EB4A7E-05D6-4483-9749-137062ABB64E}"/>
                  </a:ext>
                </a:extLst>
              </p:cNvPr>
              <p:cNvCxnSpPr/>
              <p:nvPr/>
            </p:nvCxnSpPr>
            <p:spPr>
              <a:xfrm flipH="1">
                <a:off x="0" y="421934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185FF42-7436-456C-B038-DF7FCC9B86C4}"/>
                  </a:ext>
                </a:extLst>
              </p:cNvPr>
              <p:cNvCxnSpPr/>
              <p:nvPr/>
            </p:nvCxnSpPr>
            <p:spPr>
              <a:xfrm flipH="1">
                <a:off x="0" y="456455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71B5F2E-D126-4777-9BB0-A0FAB3F2CAFD}"/>
                  </a:ext>
                </a:extLst>
              </p:cNvPr>
              <p:cNvCxnSpPr/>
              <p:nvPr/>
            </p:nvCxnSpPr>
            <p:spPr>
              <a:xfrm flipH="1">
                <a:off x="0" y="490976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0090F01-D3B0-4CC1-B868-3834E45B2BEF}"/>
                  </a:ext>
                </a:extLst>
              </p:cNvPr>
              <p:cNvCxnSpPr/>
              <p:nvPr/>
            </p:nvCxnSpPr>
            <p:spPr>
              <a:xfrm flipH="1">
                <a:off x="0" y="525497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49511C0-4CC6-4C57-BD16-06DFA68C5177}"/>
                  </a:ext>
                </a:extLst>
              </p:cNvPr>
              <p:cNvCxnSpPr/>
              <p:nvPr/>
            </p:nvCxnSpPr>
            <p:spPr>
              <a:xfrm flipH="1">
                <a:off x="0" y="560018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23DBF0E-1AA8-4FBC-BFCF-C35A665C6AAD}"/>
                  </a:ext>
                </a:extLst>
              </p:cNvPr>
              <p:cNvCxnSpPr/>
              <p:nvPr/>
            </p:nvCxnSpPr>
            <p:spPr>
              <a:xfrm flipH="1">
                <a:off x="0" y="594539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16F927AE-A157-4A95-BD1F-5D4003848AE5}"/>
                  </a:ext>
                </a:extLst>
              </p:cNvPr>
              <p:cNvCxnSpPr/>
              <p:nvPr/>
            </p:nvCxnSpPr>
            <p:spPr>
              <a:xfrm flipH="1">
                <a:off x="0" y="111245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AF1893BF-3A5C-45A7-80A6-F95888D2C2E9}"/>
                  </a:ext>
                </a:extLst>
              </p:cNvPr>
              <p:cNvCxnSpPr/>
              <p:nvPr/>
            </p:nvCxnSpPr>
            <p:spPr>
              <a:xfrm flipH="1">
                <a:off x="0" y="767240"/>
                <a:ext cx="12192000" cy="0"/>
              </a:xfrm>
              <a:prstGeom prst="line">
                <a:avLst/>
              </a:prstGeom>
              <a:ln w="9525">
                <a:solidFill>
                  <a:schemeClr val="accent2">
                    <a:lumMod val="40000"/>
                    <a:lumOff val="60000"/>
                    <a:alpha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Margins">
              <a:extLst>
                <a:ext uri="{FF2B5EF4-FFF2-40B4-BE49-F238E27FC236}">
                  <a16:creationId xmlns:a16="http://schemas.microsoft.com/office/drawing/2014/main" id="{1987983C-C65D-47F1-8B52-9BB74C6156DF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D64F71A-57E0-44C6-B31D-7B42B82DD2CE}"/>
                  </a:ext>
                </a:extLst>
              </p:cNvPr>
              <p:cNvGrpSpPr/>
              <p:nvPr/>
            </p:nvGrpSpPr>
            <p:grpSpPr>
              <a:xfrm>
                <a:off x="450166" y="-1"/>
                <a:ext cx="11291668" cy="6858001"/>
                <a:chOff x="450166" y="-295422"/>
                <a:chExt cx="11291668" cy="749104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7D8CFD01-2438-4217-AA3E-AC3BA160D143}"/>
                    </a:ext>
                  </a:extLst>
                </p:cNvPr>
                <p:cNvCxnSpPr/>
                <p:nvPr/>
              </p:nvCxnSpPr>
              <p:spPr>
                <a:xfrm>
                  <a:off x="450166" y="-295422"/>
                  <a:ext cx="0" cy="7491047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09FDB0BB-10D1-469E-A843-451C93653F0B}"/>
                    </a:ext>
                  </a:extLst>
                </p:cNvPr>
                <p:cNvCxnSpPr/>
                <p:nvPr/>
              </p:nvCxnSpPr>
              <p:spPr>
                <a:xfrm>
                  <a:off x="11741834" y="-295422"/>
                  <a:ext cx="0" cy="7491047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23DA59C4-54B1-44E7-8615-E9D3B756CD6D}"/>
                  </a:ext>
                </a:extLst>
              </p:cNvPr>
              <p:cNvGrpSpPr/>
              <p:nvPr/>
            </p:nvGrpSpPr>
            <p:grpSpPr>
              <a:xfrm>
                <a:off x="0" y="422030"/>
                <a:ext cx="12192000" cy="5868573"/>
                <a:chOff x="0" y="422030"/>
                <a:chExt cx="12192000" cy="5868573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25110C17-BFAC-419F-917B-35541EA79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422030"/>
                  <a:ext cx="12192000" cy="0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9E58F6F-92A5-473B-9FED-3D90ECE09E5D}"/>
                    </a:ext>
                  </a:extLst>
                </p:cNvPr>
                <p:cNvCxnSpPr/>
                <p:nvPr/>
              </p:nvCxnSpPr>
              <p:spPr>
                <a:xfrm>
                  <a:off x="0" y="6290603"/>
                  <a:ext cx="12192000" cy="0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D0BD5319-1193-4438-BF01-B64CF6D0D212}"/>
                  </a:ext>
                </a:extLst>
              </p:cNvPr>
              <p:cNvGrpSpPr/>
              <p:nvPr/>
            </p:nvGrpSpPr>
            <p:grpSpPr>
              <a:xfrm>
                <a:off x="0" y="1457660"/>
                <a:ext cx="12192000" cy="345210"/>
                <a:chOff x="0" y="1457660"/>
                <a:chExt cx="12192000" cy="345210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ED443DF1-4231-4D92-8DA5-C1F4B954A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1457660"/>
                  <a:ext cx="12192000" cy="0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14C68D45-D4C2-497B-A9FF-6ADE11C36C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1802870"/>
                  <a:ext cx="12192000" cy="0"/>
                </a:xfrm>
                <a:prstGeom prst="line">
                  <a:avLst/>
                </a:prstGeom>
                <a:ln w="952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816756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2646" y="1547807"/>
            <a:ext cx="11321204" cy="4647862"/>
          </a:xfrm>
        </p:spPr>
        <p:txBody>
          <a:bodyPr lIns="45720"/>
          <a:lstStyle>
            <a:lvl1pPr marL="285750" indent="-285750">
              <a:lnSpc>
                <a:spcPct val="90000"/>
              </a:lnSpc>
              <a:spcBef>
                <a:spcPts val="17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688975" indent="-23177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73138" indent="-242888" defTabSz="973138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6CA66E-0730-4548-BD28-48477B0C3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268" y="410439"/>
            <a:ext cx="11293597" cy="492443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One Column Layout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455400" y="6415619"/>
            <a:ext cx="405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EFCA8C9-97C7-4CF1-A4E0-7CDBE732972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13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367A8948-9A9A-C749-98E6-E03CD6687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8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B2ACA636-7711-1E45-B595-A50A28F1D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352425"/>
            <a:ext cx="1243330" cy="219075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1892E4B3-6A67-8743-9A55-704CF219A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276" y="3191676"/>
            <a:ext cx="10515600" cy="1325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Lorem ipsum dolor sit</a:t>
            </a:r>
            <a:br>
              <a:rPr lang="en-US">
                <a:solidFill>
                  <a:schemeClr val="tx1"/>
                </a:solidFill>
              </a:rPr>
            </a:br>
            <a:r>
              <a:rPr lang="en-US" err="1">
                <a:solidFill>
                  <a:schemeClr val="tx1"/>
                </a:solidFill>
              </a:rPr>
              <a:t>consect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adipiscing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 Placeholder 55">
            <a:extLst>
              <a:ext uri="{FF2B5EF4-FFF2-40B4-BE49-F238E27FC236}">
                <a16:creationId xmlns:a16="http://schemas.microsoft.com/office/drawing/2014/main" id="{C019AF57-8294-7C4C-B419-5DDC88CF7A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34" y="5076567"/>
            <a:ext cx="6190428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Title</a:t>
            </a:r>
            <a:b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8279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 userDrawn="1">
          <p15:clr>
            <a:srgbClr val="FBAE40"/>
          </p15:clr>
        </p15:guide>
        <p15:guide id="3" pos="528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orient="horz" pos="2352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4273-9DC2-4256-884A-E2D84000D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C625E-8304-492A-BCB9-B3669C057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2B59A-E6CE-4FED-A671-D941CA30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96B5B-9A2B-4F77-90D3-99102B71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192A5-5979-41F3-92E1-A4F14DAF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79627-DA6E-4239-836F-D8B7A595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494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5A04-27DA-4E61-B150-25466696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CFF3D-6729-46CD-84A4-37201EF7A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E6678-3A36-441D-83E8-8839FB7B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80011-1D32-49C3-BD49-F9E9F67F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Restricted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5FAC5-5E43-41C0-9216-765CFAB7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A018C-552C-470D-AD8B-521D6020E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095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455400" y="6415619"/>
            <a:ext cx="405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EFCA8C9-97C7-4CF1-A4E0-7CDBE732972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56CA66E-0730-4548-BD28-48477B0C3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268" y="410439"/>
            <a:ext cx="11293597" cy="492443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One Column Layout</a:t>
            </a:r>
          </a:p>
        </p:txBody>
      </p:sp>
    </p:spTree>
    <p:extLst>
      <p:ext uri="{BB962C8B-B14F-4D97-AF65-F5344CB8AC3E}">
        <p14:creationId xmlns:p14="http://schemas.microsoft.com/office/powerpoint/2010/main" val="360205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E8F2966F-7832-4503-8F2B-826503586AB1}"/>
              </a:ext>
            </a:extLst>
          </p:cNvPr>
          <p:cNvSpPr/>
          <p:nvPr/>
        </p:nvSpPr>
        <p:spPr>
          <a:xfrm>
            <a:off x="106680" y="5944339"/>
            <a:ext cx="11978640" cy="457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vert="horz" wrap="square" lIns="137160" tIns="73152" rIns="137160" bIns="73152" rtlCol="0" anchor="ctr">
            <a:noAutofit/>
          </a:bodyPr>
          <a:lstStyle/>
          <a:p>
            <a:pPr algn="ctr" defTabSz="914400">
              <a:buClr>
                <a:schemeClr val="accent1"/>
              </a:buClr>
            </a:pPr>
            <a:endParaRPr lang="en-CA" sz="1600" b="1" cap="all">
              <a:solidFill>
                <a:schemeClr val="bg1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468E16-0E6F-4B64-BCD8-5D8D8376E1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2646" y="1547807"/>
            <a:ext cx="11321204" cy="4114800"/>
          </a:xfrm>
        </p:spPr>
        <p:txBody>
          <a:bodyPr lIns="45720"/>
          <a:lstStyle>
            <a:lvl1pPr marL="285750" indent="-285750">
              <a:lnSpc>
                <a:spcPct val="90000"/>
              </a:lnSpc>
              <a:spcBef>
                <a:spcPts val="17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688975" indent="-23177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73138" indent="-242888" defTabSz="973138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6CA66E-0730-4548-BD28-48477B0C3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268" y="410439"/>
            <a:ext cx="11293597" cy="492443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One Column Layout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455400" y="6415619"/>
            <a:ext cx="405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EFCA8C9-97C7-4CF1-A4E0-7CDBE732972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F84710-A4FD-40B9-93C1-76A92FD4EA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" y="5944339"/>
            <a:ext cx="11978640" cy="457200"/>
          </a:xfrm>
          <a:prstGeom prst="flowChartAlternateProcess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4626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6670A71-03FD-284C-90FD-84BB9921C10D}"/>
              </a:ext>
            </a:extLst>
          </p:cNvPr>
          <p:cNvSpPr txBox="1">
            <a:spLocks/>
          </p:cNvSpPr>
          <p:nvPr userDrawn="1"/>
        </p:nvSpPr>
        <p:spPr>
          <a:xfrm>
            <a:off x="6095999" y="1876526"/>
            <a:ext cx="5275730" cy="3715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lang="en-US"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0815-B951-FB4F-98C3-6F9C392933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2141" y="1600200"/>
            <a:ext cx="4851659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C3EAAB0-E5E4-274A-8E9C-BB2E1EC7A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944" y="1600200"/>
            <a:ext cx="4851659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85CFFAC5-B629-C048-8B4E-7EBD0F6B8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9" name="Title Placeholder 3">
            <a:extLst>
              <a:ext uri="{FF2B5EF4-FFF2-40B4-BE49-F238E27FC236}">
                <a16:creationId xmlns:a16="http://schemas.microsoft.com/office/drawing/2014/main" id="{C674C98B-3A1C-214D-812E-783315BE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BFBCB0-BCA1-4B2F-820E-516C6B7E42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89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80" userDrawn="1">
          <p15:clr>
            <a:srgbClr val="FBAE40"/>
          </p15:clr>
        </p15:guide>
        <p15:guide id="4" orient="horz" pos="3953">
          <p15:clr>
            <a:srgbClr val="FBAE40"/>
          </p15:clr>
        </p15:guide>
        <p15:guide id="5" pos="7152">
          <p15:clr>
            <a:srgbClr val="FBAE40"/>
          </p15:clr>
        </p15:guide>
        <p15:guide id="6" orient="horz" pos="600" userDrawn="1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pos="4080" userDrawn="1">
          <p15:clr>
            <a:srgbClr val="FBAE40"/>
          </p15:clr>
        </p15:guide>
        <p15:guide id="9" orient="horz" pos="1008" userDrawn="1">
          <p15:clr>
            <a:srgbClr val="FBAE40"/>
          </p15:clr>
        </p15:guide>
        <p15:guide id="10" orient="horz" pos="35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17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1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012340C-D195-8E4C-BF9F-E32A7FCD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9773789E-1482-4DF2-AC34-ED595BC86F6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648632" y="6458523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9E4FCE-DA81-4C02-B05D-E78AD21EC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5664"/>
            <a:ext cx="4114800" cy="1554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0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34" r:id="rId2"/>
    <p:sldLayoutId id="2147483811" r:id="rId3"/>
    <p:sldLayoutId id="2147483812" r:id="rId4"/>
    <p:sldLayoutId id="2147483846" r:id="rId5"/>
    <p:sldLayoutId id="2147483847" r:id="rId6"/>
    <p:sldLayoutId id="2147483809" r:id="rId7"/>
    <p:sldLayoutId id="2147483810" r:id="rId8"/>
    <p:sldLayoutId id="2147483814" r:id="rId9"/>
    <p:sldLayoutId id="2147483815" r:id="rId10"/>
    <p:sldLayoutId id="2147483820" r:id="rId11"/>
    <p:sldLayoutId id="2147483821" r:id="rId12"/>
    <p:sldLayoutId id="2147483848" r:id="rId13"/>
    <p:sldLayoutId id="2147483822" r:id="rId14"/>
    <p:sldLayoutId id="2147483823" r:id="rId15"/>
    <p:sldLayoutId id="2147483825" r:id="rId16"/>
    <p:sldLayoutId id="2147483826" r:id="rId17"/>
    <p:sldLayoutId id="2147483827" r:id="rId18"/>
    <p:sldLayoutId id="2147483813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24" r:id="rId26"/>
    <p:sldLayoutId id="2147483835" r:id="rId27"/>
    <p:sldLayoutId id="2147483836" r:id="rId28"/>
    <p:sldLayoutId id="2147483837" r:id="rId29"/>
    <p:sldLayoutId id="2147483845" r:id="rId30"/>
    <p:sldLayoutId id="2147483838" r:id="rId31"/>
    <p:sldLayoutId id="2147483839" r:id="rId32"/>
    <p:sldLayoutId id="2147483840" r:id="rId33"/>
    <p:sldLayoutId id="2147483841" r:id="rId34"/>
    <p:sldLayoutId id="2147483842" r:id="rId35"/>
    <p:sldLayoutId id="2147483843" r:id="rId36"/>
    <p:sldLayoutId id="2147483817" r:id="rId37"/>
    <p:sldLayoutId id="2147483816" r:id="rId38"/>
    <p:sldLayoutId id="2147483818" r:id="rId39"/>
    <p:sldLayoutId id="2147483819" r:id="rId4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30352" indent="-164592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 spc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7388" indent="-1714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b="0" kern="1200" cap="none" spc="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8837" indent="-1714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FF0000"/>
        </a:buClr>
        <a:buFont typeface="Arial" panose="020B0604020202020204" pitchFamily="34" charset="0"/>
        <a:buChar char="•"/>
        <a:defRPr lang="en-US" sz="1200" b="0" kern="1200" cap="none" spc="0" baseline="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spc="60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588" indent="-15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588" indent="-15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orient="horz" pos="5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46518C-C5C5-4D58-B4D2-B85C0BD81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l="15280" b="23627"/>
          <a:stretch/>
        </p:blipFill>
        <p:spPr>
          <a:xfrm>
            <a:off x="0" y="6024563"/>
            <a:ext cx="2112478" cy="8334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98CF84-0D02-4614-8A26-93A1CB865A2B}"/>
              </a:ext>
            </a:extLst>
          </p:cNvPr>
          <p:cNvSpPr/>
          <p:nvPr userDrawn="1"/>
        </p:nvSpPr>
        <p:spPr>
          <a:xfrm>
            <a:off x="0" y="0"/>
            <a:ext cx="327025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9773789E-1482-4DF2-AC34-ED595BC86F6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14A8E363-B738-48A5-915F-96EF63027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201" y="1802870"/>
            <a:ext cx="11293597" cy="44757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level: Bullet, 20pt</a:t>
            </a:r>
          </a:p>
          <a:p>
            <a:pPr lvl="1"/>
            <a:r>
              <a:rPr lang="en-US"/>
              <a:t>Second level: Sub-bullet 1, 18pt</a:t>
            </a:r>
          </a:p>
          <a:p>
            <a:pPr lvl="2"/>
            <a:r>
              <a:rPr lang="en-US"/>
              <a:t>Third level: Sub-bullet 2, 16pt</a:t>
            </a:r>
          </a:p>
          <a:p>
            <a:pPr lvl="3"/>
            <a:r>
              <a:rPr lang="en-US"/>
              <a:t>Fourth level: Heading 1, 28pt</a:t>
            </a:r>
          </a:p>
          <a:p>
            <a:pPr lvl="4"/>
            <a:r>
              <a:rPr lang="en-US"/>
              <a:t>Fifth level: Description 1, 18pt</a:t>
            </a:r>
          </a:p>
          <a:p>
            <a:pPr lvl="5"/>
            <a:r>
              <a:rPr lang="en-US"/>
              <a:t>Sixth level: Heading 2, 22pt</a:t>
            </a:r>
          </a:p>
          <a:p>
            <a:pPr lvl="6"/>
            <a:r>
              <a:rPr lang="en-US"/>
              <a:t>Seventh level: Description 2, 16pt</a:t>
            </a:r>
          </a:p>
          <a:p>
            <a:pPr lvl="7"/>
            <a:r>
              <a:rPr lang="en-US"/>
              <a:t>Eighth level: Stats 1, 36pt</a:t>
            </a:r>
          </a:p>
          <a:p>
            <a:pPr lvl="8"/>
            <a:r>
              <a:rPr lang="en-US"/>
              <a:t>Ninth level: Stats 2, 48pt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49202" y="372339"/>
            <a:ext cx="11293597" cy="4924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Title, 32pt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CBB5A743-284E-4F77-9C07-20F6113DB3BD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B597971-37D3-4BC0-93F4-2E4A0C596B82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710CFBDD-008A-42F6-B152-7F57EF7924F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7BE8C-9254-49C6-B935-75CCECC5C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7297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Keysight Confidential</a:t>
            </a:r>
          </a:p>
        </p:txBody>
      </p:sp>
    </p:spTree>
    <p:extLst>
      <p:ext uri="{BB962C8B-B14F-4D97-AF65-F5344CB8AC3E}">
        <p14:creationId xmlns:p14="http://schemas.microsoft.com/office/powerpoint/2010/main" val="93414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2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30352" indent="-164592" algn="l" defTabSz="914400" rtl="0" eaLnBrk="1" latinLnBrk="0" hangingPunct="1">
        <a:lnSpc>
          <a:spcPct val="90000"/>
        </a:lnSpc>
        <a:spcBef>
          <a:spcPts val="2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800"/>
        </a:spcBef>
        <a:spcAft>
          <a:spcPts val="600"/>
        </a:spcAft>
        <a:buFont typeface="Arial" panose="020B0604020202020204" pitchFamily="34" charset="0"/>
        <a:buChar char="​"/>
        <a:defRPr sz="2800" b="1" kern="1200" cap="all" spc="6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600"/>
        </a:spcAft>
        <a:buFont typeface="Arial" panose="020B0604020202020204" pitchFamily="34" charset="0"/>
        <a:buChar char="​"/>
        <a:defRPr lang="en-US" sz="1800" b="0" kern="1200" cap="none" spc="0" baseline="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200" b="1" kern="1200" cap="all" spc="60" baseline="0" dirty="0" smtClean="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200"/>
        </a:spcBef>
        <a:spcAft>
          <a:spcPts val="600"/>
        </a:spcAft>
        <a:buFont typeface="Arial" panose="020B0604020202020204" pitchFamily="34" charset="0"/>
        <a:buChar char="​"/>
        <a:defRPr lang="en-US" sz="16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588" indent="-15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3600" b="1" i="1" kern="1200" dirty="0" smtClean="0">
          <a:solidFill>
            <a:schemeClr val="accent1"/>
          </a:solidFill>
          <a:latin typeface="+mn-lt"/>
          <a:ea typeface="+mn-ea"/>
          <a:cs typeface="+mn-cs"/>
        </a:defRPr>
      </a:lvl8pPr>
      <a:lvl9pPr marL="1588" indent="-15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4800" b="1" i="1" kern="1200" dirty="0" smtClean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>
            <a:extLst>
              <a:ext uri="{FF2B5EF4-FFF2-40B4-BE49-F238E27FC236}">
                <a16:creationId xmlns:a16="http://schemas.microsoft.com/office/drawing/2014/main" id="{9773789E-1482-4DF2-AC34-ED595BC86F6F}"/>
              </a:ext>
            </a:extLst>
          </p:cNvPr>
          <p:cNvSpPr txBox="1">
            <a:spLocks/>
          </p:cNvSpPr>
          <p:nvPr/>
        </p:nvSpPr>
        <p:spPr bwMode="gray">
          <a:xfrm>
            <a:off x="11006977" y="6447297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14A8E363-B738-48A5-915F-96EF63027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201" y="1802870"/>
            <a:ext cx="11293597" cy="44757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level: Bullet, 20pt</a:t>
            </a:r>
          </a:p>
          <a:p>
            <a:pPr lvl="1"/>
            <a:r>
              <a:rPr lang="en-US"/>
              <a:t>Second level: Sub-bullet 1, 18pt</a:t>
            </a:r>
          </a:p>
          <a:p>
            <a:pPr lvl="2"/>
            <a:r>
              <a:rPr lang="en-US"/>
              <a:t>Third level: Sub-bullet 2, 16pt</a:t>
            </a:r>
          </a:p>
          <a:p>
            <a:pPr lvl="3"/>
            <a:r>
              <a:rPr lang="en-US"/>
              <a:t>Fourth level: Sub-bullet 3, 14pt</a:t>
            </a:r>
          </a:p>
          <a:p>
            <a:pPr lvl="4"/>
            <a:r>
              <a:rPr lang="en-US"/>
              <a:t>Fifth level: Sub-bullet 4, 12pt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49202" y="372339"/>
            <a:ext cx="11293597" cy="4924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Title, 32pt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CBB5A743-284E-4F77-9C07-20F6113DB3BD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428653" y="6447297"/>
            <a:ext cx="914400" cy="214552"/>
            <a:chOff x="1231901" y="5359401"/>
            <a:chExt cx="11210925" cy="26304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B597971-37D3-4BC0-93F4-2E4A0C596B8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105401" y="5586413"/>
              <a:ext cx="7337425" cy="2147887"/>
            </a:xfrm>
            <a:custGeom>
              <a:avLst/>
              <a:gdLst>
                <a:gd name="T0" fmla="*/ 0 w 3931"/>
                <a:gd name="T1" fmla="*/ 803 h 1148"/>
                <a:gd name="T2" fmla="*/ 552 w 3931"/>
                <a:gd name="T3" fmla="*/ 1142 h 1148"/>
                <a:gd name="T4" fmla="*/ 388 w 3931"/>
                <a:gd name="T5" fmla="*/ 853 h 1148"/>
                <a:gd name="T6" fmla="*/ 388 w 3931"/>
                <a:gd name="T7" fmla="*/ 1092 h 1148"/>
                <a:gd name="T8" fmla="*/ 620 w 3931"/>
                <a:gd name="T9" fmla="*/ 974 h 1148"/>
                <a:gd name="T10" fmla="*/ 887 w 3931"/>
                <a:gd name="T11" fmla="*/ 900 h 1148"/>
                <a:gd name="T12" fmla="*/ 701 w 3931"/>
                <a:gd name="T13" fmla="*/ 877 h 1148"/>
                <a:gd name="T14" fmla="*/ 828 w 3931"/>
                <a:gd name="T15" fmla="*/ 1048 h 1148"/>
                <a:gd name="T16" fmla="*/ 762 w 3931"/>
                <a:gd name="T17" fmla="*/ 1148 h 1148"/>
                <a:gd name="T18" fmla="*/ 1018 w 3931"/>
                <a:gd name="T19" fmla="*/ 1142 h 1148"/>
                <a:gd name="T20" fmla="*/ 1169 w 3931"/>
                <a:gd name="T21" fmla="*/ 943 h 1148"/>
                <a:gd name="T22" fmla="*/ 1533 w 3931"/>
                <a:gd name="T23" fmla="*/ 1142 h 1148"/>
                <a:gd name="T24" fmla="*/ 1327 w 3931"/>
                <a:gd name="T25" fmla="*/ 803 h 1148"/>
                <a:gd name="T26" fmla="*/ 1596 w 3931"/>
                <a:gd name="T27" fmla="*/ 1142 h 1148"/>
                <a:gd name="T28" fmla="*/ 1719 w 3931"/>
                <a:gd name="T29" fmla="*/ 844 h 1148"/>
                <a:gd name="T30" fmla="*/ 1834 w 3931"/>
                <a:gd name="T31" fmla="*/ 1148 h 1148"/>
                <a:gd name="T32" fmla="*/ 1833 w 3931"/>
                <a:gd name="T33" fmla="*/ 1099 h 1148"/>
                <a:gd name="T34" fmla="*/ 2274 w 3931"/>
                <a:gd name="T35" fmla="*/ 1142 h 1148"/>
                <a:gd name="T36" fmla="*/ 2274 w 3931"/>
                <a:gd name="T37" fmla="*/ 1092 h 1148"/>
                <a:gd name="T38" fmla="*/ 2360 w 3931"/>
                <a:gd name="T39" fmla="*/ 844 h 1148"/>
                <a:gd name="T40" fmla="*/ 2475 w 3931"/>
                <a:gd name="T41" fmla="*/ 1148 h 1148"/>
                <a:gd name="T42" fmla="*/ 2475 w 3931"/>
                <a:gd name="T43" fmla="*/ 1099 h 1148"/>
                <a:gd name="T44" fmla="*/ 2862 w 3931"/>
                <a:gd name="T45" fmla="*/ 1148 h 1148"/>
                <a:gd name="T46" fmla="*/ 2949 w 3931"/>
                <a:gd name="T47" fmla="*/ 822 h 1148"/>
                <a:gd name="T48" fmla="*/ 2905 w 3931"/>
                <a:gd name="T49" fmla="*/ 856 h 1148"/>
                <a:gd name="T50" fmla="*/ 2864 w 3931"/>
                <a:gd name="T51" fmla="*/ 1101 h 1148"/>
                <a:gd name="T52" fmla="*/ 2857 w 3931"/>
                <a:gd name="T53" fmla="*/ 955 h 1148"/>
                <a:gd name="T54" fmla="*/ 2862 w 3931"/>
                <a:gd name="T55" fmla="*/ 1148 h 1148"/>
                <a:gd name="T56" fmla="*/ 3139 w 3931"/>
                <a:gd name="T57" fmla="*/ 1142 h 1148"/>
                <a:gd name="T58" fmla="*/ 3458 w 3931"/>
                <a:gd name="T59" fmla="*/ 853 h 1148"/>
                <a:gd name="T60" fmla="*/ 3298 w 3931"/>
                <a:gd name="T61" fmla="*/ 991 h 1148"/>
                <a:gd name="T62" fmla="*/ 3562 w 3931"/>
                <a:gd name="T63" fmla="*/ 1123 h 1148"/>
                <a:gd name="T64" fmla="*/ 3606 w 3931"/>
                <a:gd name="T65" fmla="*/ 1084 h 1148"/>
                <a:gd name="T66" fmla="*/ 3647 w 3931"/>
                <a:gd name="T67" fmla="*/ 991 h 1148"/>
                <a:gd name="T68" fmla="*/ 3569 w 3931"/>
                <a:gd name="T69" fmla="*/ 824 h 1148"/>
                <a:gd name="T70" fmla="*/ 3724 w 3931"/>
                <a:gd name="T71" fmla="*/ 895 h 1148"/>
                <a:gd name="T72" fmla="*/ 3591 w 3931"/>
                <a:gd name="T73" fmla="*/ 893 h 1148"/>
                <a:gd name="T74" fmla="*/ 3754 w 3931"/>
                <a:gd name="T75" fmla="*/ 1120 h 1148"/>
                <a:gd name="T76" fmla="*/ 152 w 3931"/>
                <a:gd name="T77" fmla="*/ 268 h 1148"/>
                <a:gd name="T78" fmla="*/ 361 w 3931"/>
                <a:gd name="T79" fmla="*/ 605 h 1148"/>
                <a:gd name="T80" fmla="*/ 553 w 3931"/>
                <a:gd name="T81" fmla="*/ 11 h 1148"/>
                <a:gd name="T82" fmla="*/ 931 w 3931"/>
                <a:gd name="T83" fmla="*/ 249 h 1148"/>
                <a:gd name="T84" fmla="*/ 957 w 3931"/>
                <a:gd name="T85" fmla="*/ 605 h 1148"/>
                <a:gd name="T86" fmla="*/ 1123 w 3931"/>
                <a:gd name="T87" fmla="*/ 11 h 1148"/>
                <a:gd name="T88" fmla="*/ 1317 w 3931"/>
                <a:gd name="T89" fmla="*/ 605 h 1148"/>
                <a:gd name="T90" fmla="*/ 1746 w 3931"/>
                <a:gd name="T91" fmla="*/ 531 h 1148"/>
                <a:gd name="T92" fmla="*/ 1687 w 3931"/>
                <a:gd name="T93" fmla="*/ 337 h 1148"/>
                <a:gd name="T94" fmla="*/ 1749 w 3931"/>
                <a:gd name="T95" fmla="*/ 0 h 1148"/>
                <a:gd name="T96" fmla="*/ 1813 w 3931"/>
                <a:gd name="T97" fmla="*/ 106 h 1148"/>
                <a:gd name="T98" fmla="*/ 1797 w 3931"/>
                <a:gd name="T99" fmla="*/ 262 h 1148"/>
                <a:gd name="T100" fmla="*/ 1563 w 3931"/>
                <a:gd name="T101" fmla="*/ 567 h 1148"/>
                <a:gd name="T102" fmla="*/ 2188 w 3931"/>
                <a:gd name="T103" fmla="*/ 605 h 1148"/>
                <a:gd name="T104" fmla="*/ 2711 w 3931"/>
                <a:gd name="T105" fmla="*/ 603 h 1148"/>
                <a:gd name="T106" fmla="*/ 2582 w 3931"/>
                <a:gd name="T107" fmla="*/ 1 h 1148"/>
                <a:gd name="T108" fmla="*/ 2664 w 3931"/>
                <a:gd name="T109" fmla="*/ 111 h 1148"/>
                <a:gd name="T110" fmla="*/ 2595 w 3931"/>
                <a:gd name="T111" fmla="*/ 525 h 1148"/>
                <a:gd name="T112" fmla="*/ 2579 w 3931"/>
                <a:gd name="T113" fmla="*/ 288 h 1148"/>
                <a:gd name="T114" fmla="*/ 3048 w 3931"/>
                <a:gd name="T115" fmla="*/ 248 h 1148"/>
                <a:gd name="T116" fmla="*/ 3273 w 3931"/>
                <a:gd name="T117" fmla="*/ 605 h 1148"/>
                <a:gd name="T118" fmla="*/ 3628 w 3931"/>
                <a:gd name="T119" fmla="*/ 605 h 1148"/>
                <a:gd name="T120" fmla="*/ 3931 w 3931"/>
                <a:gd name="T121" fmla="*/ 107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1" h="1148">
                  <a:moveTo>
                    <a:pt x="163" y="1142"/>
                  </a:moveTo>
                  <a:cubicBezTo>
                    <a:pt x="109" y="1142"/>
                    <a:pt x="109" y="1142"/>
                    <a:pt x="109" y="1142"/>
                  </a:cubicBezTo>
                  <a:cubicBezTo>
                    <a:pt x="109" y="853"/>
                    <a:pt x="109" y="853"/>
                    <a:pt x="109" y="8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273" y="803"/>
                    <a:pt x="273" y="803"/>
                    <a:pt x="273" y="803"/>
                  </a:cubicBezTo>
                  <a:cubicBezTo>
                    <a:pt x="273" y="853"/>
                    <a:pt x="273" y="853"/>
                    <a:pt x="273" y="853"/>
                  </a:cubicBezTo>
                  <a:cubicBezTo>
                    <a:pt x="163" y="853"/>
                    <a:pt x="163" y="853"/>
                    <a:pt x="163" y="853"/>
                  </a:cubicBezTo>
                  <a:lnTo>
                    <a:pt x="163" y="1142"/>
                  </a:lnTo>
                  <a:close/>
                  <a:moveTo>
                    <a:pt x="552" y="1142"/>
                  </a:moveTo>
                  <a:cubicBezTo>
                    <a:pt x="334" y="1142"/>
                    <a:pt x="334" y="1142"/>
                    <a:pt x="334" y="1142"/>
                  </a:cubicBezTo>
                  <a:cubicBezTo>
                    <a:pt x="334" y="803"/>
                    <a:pt x="334" y="803"/>
                    <a:pt x="334" y="803"/>
                  </a:cubicBezTo>
                  <a:cubicBezTo>
                    <a:pt x="548" y="803"/>
                    <a:pt x="548" y="803"/>
                    <a:pt x="548" y="803"/>
                  </a:cubicBezTo>
                  <a:cubicBezTo>
                    <a:pt x="548" y="853"/>
                    <a:pt x="548" y="853"/>
                    <a:pt x="548" y="853"/>
                  </a:cubicBezTo>
                  <a:cubicBezTo>
                    <a:pt x="388" y="853"/>
                    <a:pt x="388" y="853"/>
                    <a:pt x="388" y="853"/>
                  </a:cubicBezTo>
                  <a:cubicBezTo>
                    <a:pt x="388" y="942"/>
                    <a:pt x="388" y="942"/>
                    <a:pt x="388" y="942"/>
                  </a:cubicBezTo>
                  <a:cubicBezTo>
                    <a:pt x="541" y="942"/>
                    <a:pt x="541" y="942"/>
                    <a:pt x="541" y="942"/>
                  </a:cubicBezTo>
                  <a:cubicBezTo>
                    <a:pt x="541" y="991"/>
                    <a:pt x="541" y="991"/>
                    <a:pt x="541" y="991"/>
                  </a:cubicBezTo>
                  <a:cubicBezTo>
                    <a:pt x="388" y="991"/>
                    <a:pt x="388" y="991"/>
                    <a:pt x="388" y="991"/>
                  </a:cubicBezTo>
                  <a:cubicBezTo>
                    <a:pt x="388" y="1092"/>
                    <a:pt x="388" y="1092"/>
                    <a:pt x="388" y="1092"/>
                  </a:cubicBezTo>
                  <a:cubicBezTo>
                    <a:pt x="552" y="1092"/>
                    <a:pt x="552" y="1092"/>
                    <a:pt x="552" y="1092"/>
                  </a:cubicBezTo>
                  <a:lnTo>
                    <a:pt x="552" y="1142"/>
                  </a:lnTo>
                  <a:close/>
                  <a:moveTo>
                    <a:pt x="762" y="1148"/>
                  </a:moveTo>
                  <a:cubicBezTo>
                    <a:pt x="716" y="1148"/>
                    <a:pt x="681" y="1133"/>
                    <a:pt x="656" y="1103"/>
                  </a:cubicBezTo>
                  <a:cubicBezTo>
                    <a:pt x="632" y="1073"/>
                    <a:pt x="620" y="1030"/>
                    <a:pt x="620" y="974"/>
                  </a:cubicBezTo>
                  <a:cubicBezTo>
                    <a:pt x="620" y="919"/>
                    <a:pt x="633" y="875"/>
                    <a:pt x="658" y="845"/>
                  </a:cubicBezTo>
                  <a:cubicBezTo>
                    <a:pt x="683" y="814"/>
                    <a:pt x="719" y="798"/>
                    <a:pt x="766" y="798"/>
                  </a:cubicBezTo>
                  <a:cubicBezTo>
                    <a:pt x="802" y="798"/>
                    <a:pt x="831" y="807"/>
                    <a:pt x="853" y="824"/>
                  </a:cubicBezTo>
                  <a:cubicBezTo>
                    <a:pt x="874" y="841"/>
                    <a:pt x="886" y="865"/>
                    <a:pt x="887" y="894"/>
                  </a:cubicBezTo>
                  <a:cubicBezTo>
                    <a:pt x="887" y="900"/>
                    <a:pt x="887" y="900"/>
                    <a:pt x="887" y="900"/>
                  </a:cubicBezTo>
                  <a:cubicBezTo>
                    <a:pt x="830" y="900"/>
                    <a:pt x="830" y="900"/>
                    <a:pt x="830" y="900"/>
                  </a:cubicBezTo>
                  <a:cubicBezTo>
                    <a:pt x="829" y="895"/>
                    <a:pt x="829" y="895"/>
                    <a:pt x="829" y="895"/>
                  </a:cubicBezTo>
                  <a:cubicBezTo>
                    <a:pt x="828" y="880"/>
                    <a:pt x="822" y="868"/>
                    <a:pt x="810" y="858"/>
                  </a:cubicBezTo>
                  <a:cubicBezTo>
                    <a:pt x="797" y="848"/>
                    <a:pt x="782" y="844"/>
                    <a:pt x="764" y="844"/>
                  </a:cubicBezTo>
                  <a:cubicBezTo>
                    <a:pt x="737" y="844"/>
                    <a:pt x="716" y="854"/>
                    <a:pt x="701" y="877"/>
                  </a:cubicBezTo>
                  <a:cubicBezTo>
                    <a:pt x="686" y="899"/>
                    <a:pt x="678" y="932"/>
                    <a:pt x="678" y="973"/>
                  </a:cubicBezTo>
                  <a:cubicBezTo>
                    <a:pt x="678" y="1014"/>
                    <a:pt x="685" y="1045"/>
                    <a:pt x="700" y="1067"/>
                  </a:cubicBezTo>
                  <a:cubicBezTo>
                    <a:pt x="715" y="1089"/>
                    <a:pt x="735" y="1099"/>
                    <a:pt x="762" y="1099"/>
                  </a:cubicBezTo>
                  <a:cubicBezTo>
                    <a:pt x="782" y="1099"/>
                    <a:pt x="797" y="1095"/>
                    <a:pt x="809" y="1086"/>
                  </a:cubicBezTo>
                  <a:cubicBezTo>
                    <a:pt x="820" y="1076"/>
                    <a:pt x="827" y="1064"/>
                    <a:pt x="828" y="1048"/>
                  </a:cubicBezTo>
                  <a:cubicBezTo>
                    <a:pt x="829" y="1043"/>
                    <a:pt x="829" y="1043"/>
                    <a:pt x="829" y="1043"/>
                  </a:cubicBezTo>
                  <a:cubicBezTo>
                    <a:pt x="888" y="1043"/>
                    <a:pt x="888" y="1043"/>
                    <a:pt x="888" y="1043"/>
                  </a:cubicBezTo>
                  <a:cubicBezTo>
                    <a:pt x="888" y="1049"/>
                    <a:pt x="888" y="1049"/>
                    <a:pt x="888" y="1049"/>
                  </a:cubicBezTo>
                  <a:cubicBezTo>
                    <a:pt x="887" y="1079"/>
                    <a:pt x="875" y="1103"/>
                    <a:pt x="852" y="1121"/>
                  </a:cubicBezTo>
                  <a:cubicBezTo>
                    <a:pt x="830" y="1139"/>
                    <a:pt x="800" y="1148"/>
                    <a:pt x="762" y="1148"/>
                  </a:cubicBezTo>
                  <a:moveTo>
                    <a:pt x="1223" y="1142"/>
                  </a:moveTo>
                  <a:cubicBezTo>
                    <a:pt x="1169" y="1142"/>
                    <a:pt x="1169" y="1142"/>
                    <a:pt x="1169" y="1142"/>
                  </a:cubicBezTo>
                  <a:cubicBezTo>
                    <a:pt x="1169" y="993"/>
                    <a:pt x="1169" y="993"/>
                    <a:pt x="1169" y="993"/>
                  </a:cubicBezTo>
                  <a:cubicBezTo>
                    <a:pt x="1018" y="993"/>
                    <a:pt x="1018" y="993"/>
                    <a:pt x="1018" y="993"/>
                  </a:cubicBezTo>
                  <a:cubicBezTo>
                    <a:pt x="1018" y="1142"/>
                    <a:pt x="1018" y="1142"/>
                    <a:pt x="1018" y="1142"/>
                  </a:cubicBezTo>
                  <a:cubicBezTo>
                    <a:pt x="963" y="1142"/>
                    <a:pt x="963" y="1142"/>
                    <a:pt x="963" y="1142"/>
                  </a:cubicBezTo>
                  <a:cubicBezTo>
                    <a:pt x="963" y="803"/>
                    <a:pt x="963" y="803"/>
                    <a:pt x="963" y="803"/>
                  </a:cubicBezTo>
                  <a:cubicBezTo>
                    <a:pt x="1018" y="803"/>
                    <a:pt x="1018" y="803"/>
                    <a:pt x="1018" y="803"/>
                  </a:cubicBezTo>
                  <a:cubicBezTo>
                    <a:pt x="1018" y="943"/>
                    <a:pt x="1018" y="943"/>
                    <a:pt x="1018" y="943"/>
                  </a:cubicBezTo>
                  <a:cubicBezTo>
                    <a:pt x="1169" y="943"/>
                    <a:pt x="1169" y="943"/>
                    <a:pt x="1169" y="943"/>
                  </a:cubicBezTo>
                  <a:cubicBezTo>
                    <a:pt x="1169" y="803"/>
                    <a:pt x="1169" y="803"/>
                    <a:pt x="1169" y="803"/>
                  </a:cubicBezTo>
                  <a:cubicBezTo>
                    <a:pt x="1223" y="803"/>
                    <a:pt x="1223" y="803"/>
                    <a:pt x="1223" y="803"/>
                  </a:cubicBezTo>
                  <a:lnTo>
                    <a:pt x="1223" y="1142"/>
                  </a:lnTo>
                  <a:close/>
                  <a:moveTo>
                    <a:pt x="1595" y="1142"/>
                  </a:moveTo>
                  <a:cubicBezTo>
                    <a:pt x="1533" y="1142"/>
                    <a:pt x="1533" y="1142"/>
                    <a:pt x="1533" y="1142"/>
                  </a:cubicBezTo>
                  <a:cubicBezTo>
                    <a:pt x="1532" y="1140"/>
                    <a:pt x="1532" y="1140"/>
                    <a:pt x="1532" y="1140"/>
                  </a:cubicBezTo>
                  <a:cubicBezTo>
                    <a:pt x="1378" y="878"/>
                    <a:pt x="1378" y="878"/>
                    <a:pt x="1378" y="878"/>
                  </a:cubicBezTo>
                  <a:cubicBezTo>
                    <a:pt x="1378" y="1142"/>
                    <a:pt x="1378" y="1142"/>
                    <a:pt x="1378" y="1142"/>
                  </a:cubicBezTo>
                  <a:cubicBezTo>
                    <a:pt x="1327" y="1142"/>
                    <a:pt x="1327" y="1142"/>
                    <a:pt x="1327" y="1142"/>
                  </a:cubicBezTo>
                  <a:cubicBezTo>
                    <a:pt x="1327" y="803"/>
                    <a:pt x="1327" y="803"/>
                    <a:pt x="1327" y="803"/>
                  </a:cubicBezTo>
                  <a:cubicBezTo>
                    <a:pt x="1398" y="803"/>
                    <a:pt x="1398" y="803"/>
                    <a:pt x="1398" y="803"/>
                  </a:cubicBezTo>
                  <a:cubicBezTo>
                    <a:pt x="1545" y="1056"/>
                    <a:pt x="1545" y="1056"/>
                    <a:pt x="1545" y="1056"/>
                  </a:cubicBezTo>
                  <a:cubicBezTo>
                    <a:pt x="1545" y="803"/>
                    <a:pt x="1545" y="803"/>
                    <a:pt x="1545" y="803"/>
                  </a:cubicBezTo>
                  <a:cubicBezTo>
                    <a:pt x="1596" y="803"/>
                    <a:pt x="1596" y="803"/>
                    <a:pt x="1596" y="803"/>
                  </a:cubicBezTo>
                  <a:cubicBezTo>
                    <a:pt x="1596" y="1142"/>
                    <a:pt x="1596" y="1142"/>
                    <a:pt x="1596" y="1142"/>
                  </a:cubicBezTo>
                  <a:lnTo>
                    <a:pt x="1595" y="1142"/>
                  </a:lnTo>
                  <a:close/>
                  <a:moveTo>
                    <a:pt x="1834" y="1148"/>
                  </a:moveTo>
                  <a:cubicBezTo>
                    <a:pt x="1785" y="1148"/>
                    <a:pt x="1746" y="1132"/>
                    <a:pt x="1719" y="1102"/>
                  </a:cubicBezTo>
                  <a:cubicBezTo>
                    <a:pt x="1692" y="1071"/>
                    <a:pt x="1678" y="1028"/>
                    <a:pt x="1678" y="974"/>
                  </a:cubicBezTo>
                  <a:cubicBezTo>
                    <a:pt x="1678" y="918"/>
                    <a:pt x="1692" y="875"/>
                    <a:pt x="1719" y="844"/>
                  </a:cubicBezTo>
                  <a:cubicBezTo>
                    <a:pt x="1746" y="814"/>
                    <a:pt x="1785" y="798"/>
                    <a:pt x="1834" y="798"/>
                  </a:cubicBezTo>
                  <a:cubicBezTo>
                    <a:pt x="1883" y="798"/>
                    <a:pt x="1922" y="814"/>
                    <a:pt x="1949" y="844"/>
                  </a:cubicBezTo>
                  <a:cubicBezTo>
                    <a:pt x="1975" y="874"/>
                    <a:pt x="1989" y="918"/>
                    <a:pt x="1989" y="974"/>
                  </a:cubicBezTo>
                  <a:cubicBezTo>
                    <a:pt x="1989" y="1029"/>
                    <a:pt x="1975" y="1072"/>
                    <a:pt x="1948" y="1102"/>
                  </a:cubicBezTo>
                  <a:cubicBezTo>
                    <a:pt x="1921" y="1132"/>
                    <a:pt x="1883" y="1148"/>
                    <a:pt x="1834" y="1148"/>
                  </a:cubicBezTo>
                  <a:moveTo>
                    <a:pt x="1833" y="845"/>
                  </a:moveTo>
                  <a:cubicBezTo>
                    <a:pt x="1802" y="845"/>
                    <a:pt x="1778" y="855"/>
                    <a:pt x="1761" y="877"/>
                  </a:cubicBezTo>
                  <a:cubicBezTo>
                    <a:pt x="1745" y="899"/>
                    <a:pt x="1736" y="930"/>
                    <a:pt x="1736" y="971"/>
                  </a:cubicBezTo>
                  <a:cubicBezTo>
                    <a:pt x="1736" y="1013"/>
                    <a:pt x="1745" y="1045"/>
                    <a:pt x="1762" y="1067"/>
                  </a:cubicBezTo>
                  <a:cubicBezTo>
                    <a:pt x="1778" y="1089"/>
                    <a:pt x="1802" y="1099"/>
                    <a:pt x="1833" y="1099"/>
                  </a:cubicBezTo>
                  <a:cubicBezTo>
                    <a:pt x="1865" y="1099"/>
                    <a:pt x="1889" y="1089"/>
                    <a:pt x="1905" y="1067"/>
                  </a:cubicBezTo>
                  <a:cubicBezTo>
                    <a:pt x="1922" y="1046"/>
                    <a:pt x="1931" y="1014"/>
                    <a:pt x="1931" y="972"/>
                  </a:cubicBezTo>
                  <a:cubicBezTo>
                    <a:pt x="1931" y="931"/>
                    <a:pt x="1922" y="899"/>
                    <a:pt x="1905" y="877"/>
                  </a:cubicBezTo>
                  <a:cubicBezTo>
                    <a:pt x="1888" y="855"/>
                    <a:pt x="1865" y="845"/>
                    <a:pt x="1833" y="845"/>
                  </a:cubicBezTo>
                  <a:moveTo>
                    <a:pt x="2274" y="1142"/>
                  </a:moveTo>
                  <a:cubicBezTo>
                    <a:pt x="2070" y="1142"/>
                    <a:pt x="2070" y="1142"/>
                    <a:pt x="2070" y="1142"/>
                  </a:cubicBezTo>
                  <a:cubicBezTo>
                    <a:pt x="2070" y="803"/>
                    <a:pt x="2070" y="803"/>
                    <a:pt x="2070" y="803"/>
                  </a:cubicBezTo>
                  <a:cubicBezTo>
                    <a:pt x="2125" y="803"/>
                    <a:pt x="2125" y="803"/>
                    <a:pt x="2125" y="803"/>
                  </a:cubicBezTo>
                  <a:cubicBezTo>
                    <a:pt x="2125" y="1092"/>
                    <a:pt x="2125" y="1092"/>
                    <a:pt x="2125" y="1092"/>
                  </a:cubicBezTo>
                  <a:cubicBezTo>
                    <a:pt x="2274" y="1092"/>
                    <a:pt x="2274" y="1092"/>
                    <a:pt x="2274" y="1092"/>
                  </a:cubicBezTo>
                  <a:cubicBezTo>
                    <a:pt x="2274" y="1142"/>
                    <a:pt x="2274" y="1142"/>
                    <a:pt x="2274" y="1142"/>
                  </a:cubicBezTo>
                  <a:close/>
                  <a:moveTo>
                    <a:pt x="2475" y="1148"/>
                  </a:moveTo>
                  <a:cubicBezTo>
                    <a:pt x="2427" y="1148"/>
                    <a:pt x="2388" y="1132"/>
                    <a:pt x="2361" y="1102"/>
                  </a:cubicBezTo>
                  <a:cubicBezTo>
                    <a:pt x="2334" y="1071"/>
                    <a:pt x="2320" y="1028"/>
                    <a:pt x="2320" y="974"/>
                  </a:cubicBezTo>
                  <a:cubicBezTo>
                    <a:pt x="2320" y="918"/>
                    <a:pt x="2334" y="875"/>
                    <a:pt x="2360" y="844"/>
                  </a:cubicBezTo>
                  <a:cubicBezTo>
                    <a:pt x="2387" y="814"/>
                    <a:pt x="2426" y="798"/>
                    <a:pt x="2475" y="798"/>
                  </a:cubicBezTo>
                  <a:cubicBezTo>
                    <a:pt x="2525" y="798"/>
                    <a:pt x="2563" y="814"/>
                    <a:pt x="2590" y="844"/>
                  </a:cubicBezTo>
                  <a:cubicBezTo>
                    <a:pt x="2617" y="874"/>
                    <a:pt x="2630" y="918"/>
                    <a:pt x="2630" y="974"/>
                  </a:cubicBezTo>
                  <a:cubicBezTo>
                    <a:pt x="2630" y="1029"/>
                    <a:pt x="2617" y="1072"/>
                    <a:pt x="2590" y="1102"/>
                  </a:cubicBezTo>
                  <a:cubicBezTo>
                    <a:pt x="2563" y="1132"/>
                    <a:pt x="2525" y="1148"/>
                    <a:pt x="2475" y="1148"/>
                  </a:cubicBezTo>
                  <a:moveTo>
                    <a:pt x="2475" y="845"/>
                  </a:moveTo>
                  <a:cubicBezTo>
                    <a:pt x="2443" y="845"/>
                    <a:pt x="2420" y="855"/>
                    <a:pt x="2403" y="877"/>
                  </a:cubicBezTo>
                  <a:cubicBezTo>
                    <a:pt x="2386" y="899"/>
                    <a:pt x="2378" y="930"/>
                    <a:pt x="2378" y="971"/>
                  </a:cubicBezTo>
                  <a:cubicBezTo>
                    <a:pt x="2378" y="1013"/>
                    <a:pt x="2386" y="1045"/>
                    <a:pt x="2403" y="1067"/>
                  </a:cubicBezTo>
                  <a:cubicBezTo>
                    <a:pt x="2420" y="1089"/>
                    <a:pt x="2443" y="1099"/>
                    <a:pt x="2475" y="1099"/>
                  </a:cubicBezTo>
                  <a:cubicBezTo>
                    <a:pt x="2507" y="1099"/>
                    <a:pt x="2530" y="1089"/>
                    <a:pt x="2547" y="1067"/>
                  </a:cubicBezTo>
                  <a:cubicBezTo>
                    <a:pt x="2564" y="1046"/>
                    <a:pt x="2572" y="1014"/>
                    <a:pt x="2572" y="972"/>
                  </a:cubicBezTo>
                  <a:cubicBezTo>
                    <a:pt x="2572" y="931"/>
                    <a:pt x="2564" y="899"/>
                    <a:pt x="2547" y="877"/>
                  </a:cubicBezTo>
                  <a:cubicBezTo>
                    <a:pt x="2530" y="855"/>
                    <a:pt x="2507" y="845"/>
                    <a:pt x="2475" y="845"/>
                  </a:cubicBezTo>
                  <a:moveTo>
                    <a:pt x="2862" y="1148"/>
                  </a:moveTo>
                  <a:cubicBezTo>
                    <a:pt x="2811" y="1148"/>
                    <a:pt x="2770" y="1133"/>
                    <a:pt x="2741" y="1103"/>
                  </a:cubicBezTo>
                  <a:cubicBezTo>
                    <a:pt x="2711" y="1073"/>
                    <a:pt x="2696" y="1031"/>
                    <a:pt x="2696" y="980"/>
                  </a:cubicBezTo>
                  <a:cubicBezTo>
                    <a:pt x="2696" y="923"/>
                    <a:pt x="2711" y="878"/>
                    <a:pt x="2740" y="846"/>
                  </a:cubicBezTo>
                  <a:cubicBezTo>
                    <a:pt x="2769" y="814"/>
                    <a:pt x="2810" y="798"/>
                    <a:pt x="2862" y="798"/>
                  </a:cubicBezTo>
                  <a:cubicBezTo>
                    <a:pt x="2898" y="798"/>
                    <a:pt x="2927" y="806"/>
                    <a:pt x="2949" y="822"/>
                  </a:cubicBezTo>
                  <a:cubicBezTo>
                    <a:pt x="2970" y="839"/>
                    <a:pt x="2982" y="861"/>
                    <a:pt x="2983" y="890"/>
                  </a:cubicBezTo>
                  <a:cubicBezTo>
                    <a:pt x="2983" y="895"/>
                    <a:pt x="2983" y="895"/>
                    <a:pt x="2983" y="895"/>
                  </a:cubicBezTo>
                  <a:cubicBezTo>
                    <a:pt x="2924" y="895"/>
                    <a:pt x="2924" y="895"/>
                    <a:pt x="2924" y="895"/>
                  </a:cubicBezTo>
                  <a:cubicBezTo>
                    <a:pt x="2924" y="890"/>
                    <a:pt x="2924" y="890"/>
                    <a:pt x="2924" y="890"/>
                  </a:cubicBezTo>
                  <a:cubicBezTo>
                    <a:pt x="2924" y="877"/>
                    <a:pt x="2917" y="866"/>
                    <a:pt x="2905" y="856"/>
                  </a:cubicBezTo>
                  <a:cubicBezTo>
                    <a:pt x="2892" y="847"/>
                    <a:pt x="2876" y="842"/>
                    <a:pt x="2856" y="842"/>
                  </a:cubicBezTo>
                  <a:cubicBezTo>
                    <a:pt x="2824" y="842"/>
                    <a:pt x="2799" y="854"/>
                    <a:pt x="2781" y="877"/>
                  </a:cubicBezTo>
                  <a:cubicBezTo>
                    <a:pt x="2762" y="900"/>
                    <a:pt x="2753" y="933"/>
                    <a:pt x="2753" y="974"/>
                  </a:cubicBezTo>
                  <a:cubicBezTo>
                    <a:pt x="2753" y="1015"/>
                    <a:pt x="2763" y="1046"/>
                    <a:pt x="2782" y="1068"/>
                  </a:cubicBezTo>
                  <a:cubicBezTo>
                    <a:pt x="2801" y="1090"/>
                    <a:pt x="2829" y="1101"/>
                    <a:pt x="2864" y="1101"/>
                  </a:cubicBezTo>
                  <a:cubicBezTo>
                    <a:pt x="2873" y="1101"/>
                    <a:pt x="2883" y="1100"/>
                    <a:pt x="2893" y="1098"/>
                  </a:cubicBezTo>
                  <a:cubicBezTo>
                    <a:pt x="2902" y="1096"/>
                    <a:pt x="2913" y="1094"/>
                    <a:pt x="2926" y="1091"/>
                  </a:cubicBezTo>
                  <a:cubicBezTo>
                    <a:pt x="2926" y="1002"/>
                    <a:pt x="2926" y="1002"/>
                    <a:pt x="2926" y="1002"/>
                  </a:cubicBezTo>
                  <a:cubicBezTo>
                    <a:pt x="2857" y="1002"/>
                    <a:pt x="2857" y="1002"/>
                    <a:pt x="2857" y="1002"/>
                  </a:cubicBezTo>
                  <a:cubicBezTo>
                    <a:pt x="2857" y="955"/>
                    <a:pt x="2857" y="955"/>
                    <a:pt x="2857" y="955"/>
                  </a:cubicBezTo>
                  <a:cubicBezTo>
                    <a:pt x="2983" y="955"/>
                    <a:pt x="2983" y="955"/>
                    <a:pt x="2983" y="955"/>
                  </a:cubicBezTo>
                  <a:cubicBezTo>
                    <a:pt x="2983" y="1125"/>
                    <a:pt x="2983" y="1125"/>
                    <a:pt x="2983" y="1125"/>
                  </a:cubicBezTo>
                  <a:cubicBezTo>
                    <a:pt x="2979" y="1127"/>
                    <a:pt x="2979" y="1127"/>
                    <a:pt x="2979" y="1127"/>
                  </a:cubicBezTo>
                  <a:cubicBezTo>
                    <a:pt x="2957" y="1134"/>
                    <a:pt x="2937" y="1139"/>
                    <a:pt x="2918" y="1143"/>
                  </a:cubicBezTo>
                  <a:cubicBezTo>
                    <a:pt x="2899" y="1146"/>
                    <a:pt x="2880" y="1148"/>
                    <a:pt x="2862" y="1148"/>
                  </a:cubicBezTo>
                  <a:moveTo>
                    <a:pt x="3139" y="1142"/>
                  </a:moveTo>
                  <a:cubicBezTo>
                    <a:pt x="3084" y="1142"/>
                    <a:pt x="3084" y="1142"/>
                    <a:pt x="3084" y="1142"/>
                  </a:cubicBezTo>
                  <a:cubicBezTo>
                    <a:pt x="3084" y="803"/>
                    <a:pt x="3084" y="803"/>
                    <a:pt x="3084" y="803"/>
                  </a:cubicBezTo>
                  <a:cubicBezTo>
                    <a:pt x="3139" y="803"/>
                    <a:pt x="3139" y="803"/>
                    <a:pt x="3139" y="803"/>
                  </a:cubicBezTo>
                  <a:lnTo>
                    <a:pt x="3139" y="1142"/>
                  </a:lnTo>
                  <a:close/>
                  <a:moveTo>
                    <a:pt x="3461" y="1142"/>
                  </a:moveTo>
                  <a:cubicBezTo>
                    <a:pt x="3243" y="1142"/>
                    <a:pt x="3243" y="1142"/>
                    <a:pt x="3243" y="1142"/>
                  </a:cubicBezTo>
                  <a:cubicBezTo>
                    <a:pt x="3243" y="803"/>
                    <a:pt x="3243" y="803"/>
                    <a:pt x="3243" y="803"/>
                  </a:cubicBezTo>
                  <a:cubicBezTo>
                    <a:pt x="3458" y="803"/>
                    <a:pt x="3458" y="803"/>
                    <a:pt x="3458" y="803"/>
                  </a:cubicBezTo>
                  <a:cubicBezTo>
                    <a:pt x="3458" y="853"/>
                    <a:pt x="3458" y="853"/>
                    <a:pt x="3458" y="853"/>
                  </a:cubicBezTo>
                  <a:cubicBezTo>
                    <a:pt x="3298" y="853"/>
                    <a:pt x="3298" y="853"/>
                    <a:pt x="3298" y="853"/>
                  </a:cubicBezTo>
                  <a:cubicBezTo>
                    <a:pt x="3298" y="942"/>
                    <a:pt x="3298" y="942"/>
                    <a:pt x="3298" y="942"/>
                  </a:cubicBezTo>
                  <a:cubicBezTo>
                    <a:pt x="3451" y="942"/>
                    <a:pt x="3451" y="942"/>
                    <a:pt x="3451" y="942"/>
                  </a:cubicBezTo>
                  <a:cubicBezTo>
                    <a:pt x="3451" y="991"/>
                    <a:pt x="3451" y="991"/>
                    <a:pt x="3451" y="991"/>
                  </a:cubicBezTo>
                  <a:cubicBezTo>
                    <a:pt x="3298" y="991"/>
                    <a:pt x="3298" y="991"/>
                    <a:pt x="3298" y="991"/>
                  </a:cubicBezTo>
                  <a:cubicBezTo>
                    <a:pt x="3298" y="1092"/>
                    <a:pt x="3298" y="1092"/>
                    <a:pt x="3298" y="1092"/>
                  </a:cubicBezTo>
                  <a:cubicBezTo>
                    <a:pt x="3461" y="1092"/>
                    <a:pt x="3461" y="1092"/>
                    <a:pt x="3461" y="1092"/>
                  </a:cubicBezTo>
                  <a:lnTo>
                    <a:pt x="3461" y="1142"/>
                  </a:lnTo>
                  <a:close/>
                  <a:moveTo>
                    <a:pt x="3656" y="1148"/>
                  </a:moveTo>
                  <a:cubicBezTo>
                    <a:pt x="3615" y="1148"/>
                    <a:pt x="3583" y="1139"/>
                    <a:pt x="3562" y="1123"/>
                  </a:cubicBezTo>
                  <a:cubicBezTo>
                    <a:pt x="3541" y="1105"/>
                    <a:pt x="3530" y="1080"/>
                    <a:pt x="3530" y="1046"/>
                  </a:cubicBezTo>
                  <a:cubicBezTo>
                    <a:pt x="3530" y="1035"/>
                    <a:pt x="3530" y="1035"/>
                    <a:pt x="3530" y="1035"/>
                  </a:cubicBezTo>
                  <a:cubicBezTo>
                    <a:pt x="3588" y="1035"/>
                    <a:pt x="3588" y="1035"/>
                    <a:pt x="3588" y="1035"/>
                  </a:cubicBezTo>
                  <a:cubicBezTo>
                    <a:pt x="3588" y="1040"/>
                    <a:pt x="3588" y="1040"/>
                    <a:pt x="3588" y="1040"/>
                  </a:cubicBezTo>
                  <a:cubicBezTo>
                    <a:pt x="3589" y="1060"/>
                    <a:pt x="3595" y="1075"/>
                    <a:pt x="3606" y="1084"/>
                  </a:cubicBezTo>
                  <a:cubicBezTo>
                    <a:pt x="3617" y="1093"/>
                    <a:pt x="3635" y="1098"/>
                    <a:pt x="3658" y="1098"/>
                  </a:cubicBezTo>
                  <a:cubicBezTo>
                    <a:pt x="3682" y="1098"/>
                    <a:pt x="3700" y="1093"/>
                    <a:pt x="3714" y="1084"/>
                  </a:cubicBezTo>
                  <a:cubicBezTo>
                    <a:pt x="3727" y="1075"/>
                    <a:pt x="3733" y="1062"/>
                    <a:pt x="3733" y="1046"/>
                  </a:cubicBezTo>
                  <a:cubicBezTo>
                    <a:pt x="3733" y="1024"/>
                    <a:pt x="3709" y="1007"/>
                    <a:pt x="3660" y="995"/>
                  </a:cubicBezTo>
                  <a:cubicBezTo>
                    <a:pt x="3655" y="993"/>
                    <a:pt x="3651" y="992"/>
                    <a:pt x="3647" y="991"/>
                  </a:cubicBezTo>
                  <a:cubicBezTo>
                    <a:pt x="3644" y="991"/>
                    <a:pt x="3639" y="989"/>
                    <a:pt x="3632" y="988"/>
                  </a:cubicBezTo>
                  <a:cubicBezTo>
                    <a:pt x="3604" y="981"/>
                    <a:pt x="3584" y="974"/>
                    <a:pt x="3572" y="967"/>
                  </a:cubicBezTo>
                  <a:cubicBezTo>
                    <a:pt x="3560" y="959"/>
                    <a:pt x="3551" y="949"/>
                    <a:pt x="3544" y="937"/>
                  </a:cubicBezTo>
                  <a:cubicBezTo>
                    <a:pt x="3537" y="925"/>
                    <a:pt x="3534" y="911"/>
                    <a:pt x="3534" y="896"/>
                  </a:cubicBezTo>
                  <a:cubicBezTo>
                    <a:pt x="3534" y="866"/>
                    <a:pt x="3546" y="841"/>
                    <a:pt x="3569" y="824"/>
                  </a:cubicBezTo>
                  <a:cubicBezTo>
                    <a:pt x="3592" y="807"/>
                    <a:pt x="3624" y="798"/>
                    <a:pt x="3663" y="798"/>
                  </a:cubicBezTo>
                  <a:cubicBezTo>
                    <a:pt x="3698" y="798"/>
                    <a:pt x="3726" y="806"/>
                    <a:pt x="3747" y="821"/>
                  </a:cubicBezTo>
                  <a:cubicBezTo>
                    <a:pt x="3768" y="837"/>
                    <a:pt x="3778" y="858"/>
                    <a:pt x="3778" y="885"/>
                  </a:cubicBezTo>
                  <a:cubicBezTo>
                    <a:pt x="3778" y="895"/>
                    <a:pt x="3778" y="895"/>
                    <a:pt x="3778" y="895"/>
                  </a:cubicBezTo>
                  <a:cubicBezTo>
                    <a:pt x="3724" y="895"/>
                    <a:pt x="3724" y="895"/>
                    <a:pt x="3724" y="895"/>
                  </a:cubicBezTo>
                  <a:cubicBezTo>
                    <a:pt x="3723" y="890"/>
                    <a:pt x="3723" y="890"/>
                    <a:pt x="3723" y="890"/>
                  </a:cubicBezTo>
                  <a:cubicBezTo>
                    <a:pt x="3723" y="875"/>
                    <a:pt x="3717" y="865"/>
                    <a:pt x="3707" y="857"/>
                  </a:cubicBezTo>
                  <a:cubicBezTo>
                    <a:pt x="3696" y="849"/>
                    <a:pt x="3680" y="845"/>
                    <a:pt x="3659" y="845"/>
                  </a:cubicBezTo>
                  <a:cubicBezTo>
                    <a:pt x="3638" y="845"/>
                    <a:pt x="3621" y="850"/>
                    <a:pt x="3609" y="859"/>
                  </a:cubicBezTo>
                  <a:cubicBezTo>
                    <a:pt x="3597" y="867"/>
                    <a:pt x="3591" y="879"/>
                    <a:pt x="3591" y="893"/>
                  </a:cubicBezTo>
                  <a:cubicBezTo>
                    <a:pt x="3591" y="912"/>
                    <a:pt x="3613" y="927"/>
                    <a:pt x="3657" y="938"/>
                  </a:cubicBezTo>
                  <a:cubicBezTo>
                    <a:pt x="3666" y="940"/>
                    <a:pt x="3666" y="940"/>
                    <a:pt x="3666" y="940"/>
                  </a:cubicBezTo>
                  <a:cubicBezTo>
                    <a:pt x="3719" y="954"/>
                    <a:pt x="3751" y="967"/>
                    <a:pt x="3766" y="981"/>
                  </a:cubicBezTo>
                  <a:cubicBezTo>
                    <a:pt x="3781" y="995"/>
                    <a:pt x="3789" y="1015"/>
                    <a:pt x="3789" y="1040"/>
                  </a:cubicBezTo>
                  <a:cubicBezTo>
                    <a:pt x="3789" y="1075"/>
                    <a:pt x="3777" y="1102"/>
                    <a:pt x="3754" y="1120"/>
                  </a:cubicBezTo>
                  <a:cubicBezTo>
                    <a:pt x="3731" y="1138"/>
                    <a:pt x="3698" y="1148"/>
                    <a:pt x="3656" y="1148"/>
                  </a:cubicBezTo>
                  <a:moveTo>
                    <a:pt x="25" y="605"/>
                  </a:moveTo>
                  <a:cubicBezTo>
                    <a:pt x="25" y="11"/>
                    <a:pt x="25" y="11"/>
                    <a:pt x="25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268"/>
                    <a:pt x="152" y="268"/>
                    <a:pt x="152" y="268"/>
                  </a:cubicBezTo>
                  <a:cubicBezTo>
                    <a:pt x="346" y="11"/>
                    <a:pt x="346" y="11"/>
                    <a:pt x="346" y="11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279" y="277"/>
                    <a:pt x="279" y="277"/>
                    <a:pt x="279" y="277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361" y="605"/>
                    <a:pt x="361" y="605"/>
                    <a:pt x="361" y="605"/>
                  </a:cubicBezTo>
                  <a:cubicBezTo>
                    <a:pt x="152" y="297"/>
                    <a:pt x="152" y="297"/>
                    <a:pt x="152" y="297"/>
                  </a:cubicBezTo>
                  <a:cubicBezTo>
                    <a:pt x="152" y="605"/>
                    <a:pt x="152" y="605"/>
                    <a:pt x="152" y="605"/>
                  </a:cubicBezTo>
                  <a:cubicBezTo>
                    <a:pt x="25" y="605"/>
                    <a:pt x="25" y="605"/>
                    <a:pt x="25" y="605"/>
                  </a:cubicBezTo>
                  <a:close/>
                  <a:moveTo>
                    <a:pt x="553" y="605"/>
                  </a:moveTo>
                  <a:cubicBezTo>
                    <a:pt x="553" y="11"/>
                    <a:pt x="553" y="11"/>
                    <a:pt x="553" y="11"/>
                  </a:cubicBezTo>
                  <a:cubicBezTo>
                    <a:pt x="947" y="11"/>
                    <a:pt x="947" y="11"/>
                    <a:pt x="947" y="11"/>
                  </a:cubicBezTo>
                  <a:cubicBezTo>
                    <a:pt x="947" y="109"/>
                    <a:pt x="947" y="109"/>
                    <a:pt x="947" y="109"/>
                  </a:cubicBezTo>
                  <a:cubicBezTo>
                    <a:pt x="682" y="109"/>
                    <a:pt x="682" y="109"/>
                    <a:pt x="682" y="109"/>
                  </a:cubicBezTo>
                  <a:cubicBezTo>
                    <a:pt x="682" y="249"/>
                    <a:pt x="682" y="249"/>
                    <a:pt x="682" y="249"/>
                  </a:cubicBezTo>
                  <a:cubicBezTo>
                    <a:pt x="931" y="249"/>
                    <a:pt x="931" y="249"/>
                    <a:pt x="931" y="249"/>
                  </a:cubicBezTo>
                  <a:cubicBezTo>
                    <a:pt x="931" y="346"/>
                    <a:pt x="931" y="346"/>
                    <a:pt x="931" y="346"/>
                  </a:cubicBezTo>
                  <a:cubicBezTo>
                    <a:pt x="682" y="346"/>
                    <a:pt x="682" y="346"/>
                    <a:pt x="682" y="346"/>
                  </a:cubicBezTo>
                  <a:cubicBezTo>
                    <a:pt x="682" y="506"/>
                    <a:pt x="682" y="506"/>
                    <a:pt x="682" y="506"/>
                  </a:cubicBezTo>
                  <a:cubicBezTo>
                    <a:pt x="957" y="506"/>
                    <a:pt x="957" y="506"/>
                    <a:pt x="957" y="506"/>
                  </a:cubicBezTo>
                  <a:cubicBezTo>
                    <a:pt x="957" y="605"/>
                    <a:pt x="957" y="605"/>
                    <a:pt x="957" y="605"/>
                  </a:cubicBezTo>
                  <a:lnTo>
                    <a:pt x="553" y="605"/>
                  </a:lnTo>
                  <a:close/>
                  <a:moveTo>
                    <a:pt x="1190" y="605"/>
                  </a:moveTo>
                  <a:cubicBezTo>
                    <a:pt x="1190" y="386"/>
                    <a:pt x="1190" y="386"/>
                    <a:pt x="1190" y="386"/>
                  </a:cubicBezTo>
                  <a:cubicBezTo>
                    <a:pt x="989" y="11"/>
                    <a:pt x="989" y="11"/>
                    <a:pt x="989" y="11"/>
                  </a:cubicBezTo>
                  <a:cubicBezTo>
                    <a:pt x="1123" y="11"/>
                    <a:pt x="1123" y="11"/>
                    <a:pt x="1123" y="11"/>
                  </a:cubicBezTo>
                  <a:cubicBezTo>
                    <a:pt x="1259" y="265"/>
                    <a:pt x="1259" y="265"/>
                    <a:pt x="1259" y="265"/>
                  </a:cubicBezTo>
                  <a:cubicBezTo>
                    <a:pt x="1382" y="11"/>
                    <a:pt x="1382" y="11"/>
                    <a:pt x="1382" y="11"/>
                  </a:cubicBezTo>
                  <a:cubicBezTo>
                    <a:pt x="1515" y="11"/>
                    <a:pt x="1515" y="11"/>
                    <a:pt x="1515" y="11"/>
                  </a:cubicBezTo>
                  <a:cubicBezTo>
                    <a:pt x="1317" y="386"/>
                    <a:pt x="1317" y="386"/>
                    <a:pt x="1317" y="386"/>
                  </a:cubicBezTo>
                  <a:cubicBezTo>
                    <a:pt x="1317" y="605"/>
                    <a:pt x="1317" y="605"/>
                    <a:pt x="1317" y="605"/>
                  </a:cubicBezTo>
                  <a:lnTo>
                    <a:pt x="1190" y="605"/>
                  </a:lnTo>
                  <a:close/>
                  <a:moveTo>
                    <a:pt x="1504" y="412"/>
                  </a:moveTo>
                  <a:cubicBezTo>
                    <a:pt x="1629" y="412"/>
                    <a:pt x="1629" y="412"/>
                    <a:pt x="1629" y="412"/>
                  </a:cubicBezTo>
                  <a:cubicBezTo>
                    <a:pt x="1629" y="452"/>
                    <a:pt x="1638" y="481"/>
                    <a:pt x="1658" y="501"/>
                  </a:cubicBezTo>
                  <a:cubicBezTo>
                    <a:pt x="1678" y="521"/>
                    <a:pt x="1707" y="531"/>
                    <a:pt x="1746" y="531"/>
                  </a:cubicBezTo>
                  <a:cubicBezTo>
                    <a:pt x="1778" y="531"/>
                    <a:pt x="1803" y="524"/>
                    <a:pt x="1823" y="508"/>
                  </a:cubicBezTo>
                  <a:cubicBezTo>
                    <a:pt x="1843" y="493"/>
                    <a:pt x="1853" y="473"/>
                    <a:pt x="1853" y="449"/>
                  </a:cubicBezTo>
                  <a:cubicBezTo>
                    <a:pt x="1853" y="412"/>
                    <a:pt x="1806" y="377"/>
                    <a:pt x="1713" y="346"/>
                  </a:cubicBezTo>
                  <a:cubicBezTo>
                    <a:pt x="1699" y="341"/>
                    <a:pt x="1699" y="341"/>
                    <a:pt x="1699" y="341"/>
                  </a:cubicBezTo>
                  <a:cubicBezTo>
                    <a:pt x="1696" y="340"/>
                    <a:pt x="1692" y="339"/>
                    <a:pt x="1687" y="337"/>
                  </a:cubicBezTo>
                  <a:cubicBezTo>
                    <a:pt x="1635" y="320"/>
                    <a:pt x="1597" y="303"/>
                    <a:pt x="1574" y="286"/>
                  </a:cubicBezTo>
                  <a:cubicBezTo>
                    <a:pt x="1558" y="273"/>
                    <a:pt x="1545" y="257"/>
                    <a:pt x="1536" y="238"/>
                  </a:cubicBezTo>
                  <a:cubicBezTo>
                    <a:pt x="1527" y="219"/>
                    <a:pt x="1522" y="198"/>
                    <a:pt x="1522" y="174"/>
                  </a:cubicBezTo>
                  <a:cubicBezTo>
                    <a:pt x="1522" y="121"/>
                    <a:pt x="1542" y="78"/>
                    <a:pt x="1583" y="47"/>
                  </a:cubicBezTo>
                  <a:cubicBezTo>
                    <a:pt x="1623" y="16"/>
                    <a:pt x="1679" y="0"/>
                    <a:pt x="1749" y="0"/>
                  </a:cubicBezTo>
                  <a:cubicBezTo>
                    <a:pt x="1814" y="0"/>
                    <a:pt x="1864" y="15"/>
                    <a:pt x="1900" y="46"/>
                  </a:cubicBezTo>
                  <a:cubicBezTo>
                    <a:pt x="1936" y="76"/>
                    <a:pt x="1954" y="119"/>
                    <a:pt x="1954" y="173"/>
                  </a:cubicBezTo>
                  <a:cubicBezTo>
                    <a:pt x="1954" y="177"/>
                    <a:pt x="1954" y="177"/>
                    <a:pt x="1954" y="177"/>
                  </a:cubicBezTo>
                  <a:cubicBezTo>
                    <a:pt x="1844" y="177"/>
                    <a:pt x="1844" y="177"/>
                    <a:pt x="1844" y="177"/>
                  </a:cubicBezTo>
                  <a:cubicBezTo>
                    <a:pt x="1841" y="146"/>
                    <a:pt x="1831" y="122"/>
                    <a:pt x="1813" y="106"/>
                  </a:cubicBezTo>
                  <a:cubicBezTo>
                    <a:pt x="1796" y="90"/>
                    <a:pt x="1771" y="82"/>
                    <a:pt x="1741" y="82"/>
                  </a:cubicBezTo>
                  <a:cubicBezTo>
                    <a:pt x="1711" y="82"/>
                    <a:pt x="1687" y="89"/>
                    <a:pt x="1669" y="102"/>
                  </a:cubicBezTo>
                  <a:cubicBezTo>
                    <a:pt x="1652" y="116"/>
                    <a:pt x="1643" y="135"/>
                    <a:pt x="1643" y="158"/>
                  </a:cubicBezTo>
                  <a:cubicBezTo>
                    <a:pt x="1643" y="194"/>
                    <a:pt x="1692" y="228"/>
                    <a:pt x="1790" y="259"/>
                  </a:cubicBezTo>
                  <a:cubicBezTo>
                    <a:pt x="1797" y="262"/>
                    <a:pt x="1797" y="262"/>
                    <a:pt x="1797" y="262"/>
                  </a:cubicBezTo>
                  <a:cubicBezTo>
                    <a:pt x="1872" y="287"/>
                    <a:pt x="1921" y="311"/>
                    <a:pt x="1945" y="336"/>
                  </a:cubicBezTo>
                  <a:cubicBezTo>
                    <a:pt x="1968" y="361"/>
                    <a:pt x="1980" y="395"/>
                    <a:pt x="1980" y="439"/>
                  </a:cubicBezTo>
                  <a:cubicBezTo>
                    <a:pt x="1980" y="494"/>
                    <a:pt x="1959" y="537"/>
                    <a:pt x="1917" y="569"/>
                  </a:cubicBezTo>
                  <a:cubicBezTo>
                    <a:pt x="1874" y="600"/>
                    <a:pt x="1815" y="616"/>
                    <a:pt x="1740" y="616"/>
                  </a:cubicBezTo>
                  <a:cubicBezTo>
                    <a:pt x="1661" y="616"/>
                    <a:pt x="1602" y="599"/>
                    <a:pt x="1563" y="567"/>
                  </a:cubicBezTo>
                  <a:cubicBezTo>
                    <a:pt x="1524" y="534"/>
                    <a:pt x="1504" y="485"/>
                    <a:pt x="1504" y="420"/>
                  </a:cubicBezTo>
                  <a:cubicBezTo>
                    <a:pt x="1504" y="412"/>
                    <a:pt x="1504" y="412"/>
                    <a:pt x="1504" y="412"/>
                  </a:cubicBezTo>
                  <a:close/>
                  <a:moveTo>
                    <a:pt x="2061" y="11"/>
                  </a:moveTo>
                  <a:cubicBezTo>
                    <a:pt x="2188" y="11"/>
                    <a:pt x="2188" y="11"/>
                    <a:pt x="2188" y="11"/>
                  </a:cubicBezTo>
                  <a:cubicBezTo>
                    <a:pt x="2188" y="605"/>
                    <a:pt x="2188" y="605"/>
                    <a:pt x="2188" y="605"/>
                  </a:cubicBezTo>
                  <a:cubicBezTo>
                    <a:pt x="2061" y="605"/>
                    <a:pt x="2061" y="605"/>
                    <a:pt x="2061" y="605"/>
                  </a:cubicBezTo>
                  <a:lnTo>
                    <a:pt x="2061" y="11"/>
                  </a:lnTo>
                  <a:close/>
                  <a:moveTo>
                    <a:pt x="2816" y="288"/>
                  </a:moveTo>
                  <a:cubicBezTo>
                    <a:pt x="2816" y="567"/>
                    <a:pt x="2816" y="567"/>
                    <a:pt x="2816" y="567"/>
                  </a:cubicBezTo>
                  <a:cubicBezTo>
                    <a:pt x="2783" y="583"/>
                    <a:pt x="2748" y="595"/>
                    <a:pt x="2711" y="603"/>
                  </a:cubicBezTo>
                  <a:cubicBezTo>
                    <a:pt x="2673" y="612"/>
                    <a:pt x="2631" y="616"/>
                    <a:pt x="2585" y="616"/>
                  </a:cubicBezTo>
                  <a:cubicBezTo>
                    <a:pt x="2485" y="616"/>
                    <a:pt x="2407" y="590"/>
                    <a:pt x="2352" y="538"/>
                  </a:cubicBezTo>
                  <a:cubicBezTo>
                    <a:pt x="2298" y="486"/>
                    <a:pt x="2270" y="412"/>
                    <a:pt x="2270" y="316"/>
                  </a:cubicBezTo>
                  <a:cubicBezTo>
                    <a:pt x="2270" y="218"/>
                    <a:pt x="2298" y="140"/>
                    <a:pt x="2353" y="85"/>
                  </a:cubicBezTo>
                  <a:cubicBezTo>
                    <a:pt x="2408" y="29"/>
                    <a:pt x="2484" y="1"/>
                    <a:pt x="2582" y="1"/>
                  </a:cubicBezTo>
                  <a:cubicBezTo>
                    <a:pt x="2655" y="1"/>
                    <a:pt x="2712" y="17"/>
                    <a:pt x="2754" y="50"/>
                  </a:cubicBezTo>
                  <a:cubicBezTo>
                    <a:pt x="2797" y="84"/>
                    <a:pt x="2818" y="128"/>
                    <a:pt x="2818" y="183"/>
                  </a:cubicBezTo>
                  <a:cubicBezTo>
                    <a:pt x="2818" y="194"/>
                    <a:pt x="2818" y="194"/>
                    <a:pt x="2818" y="194"/>
                  </a:cubicBezTo>
                  <a:cubicBezTo>
                    <a:pt x="2698" y="194"/>
                    <a:pt x="2698" y="194"/>
                    <a:pt x="2698" y="194"/>
                  </a:cubicBezTo>
                  <a:cubicBezTo>
                    <a:pt x="2696" y="157"/>
                    <a:pt x="2685" y="130"/>
                    <a:pt x="2664" y="111"/>
                  </a:cubicBezTo>
                  <a:cubicBezTo>
                    <a:pt x="2643" y="91"/>
                    <a:pt x="2614" y="82"/>
                    <a:pt x="2575" y="82"/>
                  </a:cubicBezTo>
                  <a:cubicBezTo>
                    <a:pt x="2521" y="82"/>
                    <a:pt x="2478" y="102"/>
                    <a:pt x="2447" y="144"/>
                  </a:cubicBezTo>
                  <a:cubicBezTo>
                    <a:pt x="2416" y="185"/>
                    <a:pt x="2400" y="241"/>
                    <a:pt x="2400" y="312"/>
                  </a:cubicBezTo>
                  <a:cubicBezTo>
                    <a:pt x="2400" y="382"/>
                    <a:pt x="2416" y="435"/>
                    <a:pt x="2449" y="471"/>
                  </a:cubicBezTo>
                  <a:cubicBezTo>
                    <a:pt x="2482" y="507"/>
                    <a:pt x="2531" y="525"/>
                    <a:pt x="2595" y="525"/>
                  </a:cubicBezTo>
                  <a:cubicBezTo>
                    <a:pt x="2611" y="525"/>
                    <a:pt x="2628" y="524"/>
                    <a:pt x="2644" y="522"/>
                  </a:cubicBezTo>
                  <a:cubicBezTo>
                    <a:pt x="2660" y="520"/>
                    <a:pt x="2676" y="517"/>
                    <a:pt x="2692" y="513"/>
                  </a:cubicBezTo>
                  <a:cubicBezTo>
                    <a:pt x="2692" y="383"/>
                    <a:pt x="2692" y="383"/>
                    <a:pt x="2692" y="383"/>
                  </a:cubicBezTo>
                  <a:cubicBezTo>
                    <a:pt x="2579" y="383"/>
                    <a:pt x="2579" y="383"/>
                    <a:pt x="2579" y="383"/>
                  </a:cubicBezTo>
                  <a:cubicBezTo>
                    <a:pt x="2579" y="288"/>
                    <a:pt x="2579" y="288"/>
                    <a:pt x="2579" y="288"/>
                  </a:cubicBezTo>
                  <a:lnTo>
                    <a:pt x="2816" y="288"/>
                  </a:lnTo>
                  <a:close/>
                  <a:moveTo>
                    <a:pt x="2920" y="605"/>
                  </a:moveTo>
                  <a:cubicBezTo>
                    <a:pt x="2920" y="11"/>
                    <a:pt x="2920" y="11"/>
                    <a:pt x="2920" y="11"/>
                  </a:cubicBezTo>
                  <a:cubicBezTo>
                    <a:pt x="3048" y="11"/>
                    <a:pt x="3048" y="11"/>
                    <a:pt x="3048" y="11"/>
                  </a:cubicBezTo>
                  <a:cubicBezTo>
                    <a:pt x="3048" y="248"/>
                    <a:pt x="3048" y="248"/>
                    <a:pt x="3048" y="248"/>
                  </a:cubicBezTo>
                  <a:cubicBezTo>
                    <a:pt x="3273" y="248"/>
                    <a:pt x="3273" y="248"/>
                    <a:pt x="3273" y="248"/>
                  </a:cubicBezTo>
                  <a:cubicBezTo>
                    <a:pt x="3273" y="11"/>
                    <a:pt x="3273" y="11"/>
                    <a:pt x="3273" y="11"/>
                  </a:cubicBezTo>
                  <a:cubicBezTo>
                    <a:pt x="3397" y="11"/>
                    <a:pt x="3397" y="11"/>
                    <a:pt x="3397" y="11"/>
                  </a:cubicBezTo>
                  <a:cubicBezTo>
                    <a:pt x="3397" y="605"/>
                    <a:pt x="3397" y="605"/>
                    <a:pt x="3397" y="605"/>
                  </a:cubicBezTo>
                  <a:cubicBezTo>
                    <a:pt x="3273" y="605"/>
                    <a:pt x="3273" y="605"/>
                    <a:pt x="3273" y="605"/>
                  </a:cubicBezTo>
                  <a:cubicBezTo>
                    <a:pt x="3273" y="345"/>
                    <a:pt x="3273" y="345"/>
                    <a:pt x="3273" y="345"/>
                  </a:cubicBezTo>
                  <a:cubicBezTo>
                    <a:pt x="3048" y="345"/>
                    <a:pt x="3048" y="345"/>
                    <a:pt x="3048" y="345"/>
                  </a:cubicBezTo>
                  <a:cubicBezTo>
                    <a:pt x="3048" y="605"/>
                    <a:pt x="3048" y="605"/>
                    <a:pt x="3048" y="605"/>
                  </a:cubicBezTo>
                  <a:lnTo>
                    <a:pt x="2920" y="605"/>
                  </a:lnTo>
                  <a:close/>
                  <a:moveTo>
                    <a:pt x="3628" y="605"/>
                  </a:moveTo>
                  <a:cubicBezTo>
                    <a:pt x="3628" y="107"/>
                    <a:pt x="3628" y="107"/>
                    <a:pt x="3628" y="107"/>
                  </a:cubicBezTo>
                  <a:cubicBezTo>
                    <a:pt x="3453" y="107"/>
                    <a:pt x="3453" y="107"/>
                    <a:pt x="3453" y="107"/>
                  </a:cubicBezTo>
                  <a:cubicBezTo>
                    <a:pt x="3453" y="11"/>
                    <a:pt x="3453" y="11"/>
                    <a:pt x="3453" y="11"/>
                  </a:cubicBezTo>
                  <a:cubicBezTo>
                    <a:pt x="3931" y="11"/>
                    <a:pt x="3931" y="11"/>
                    <a:pt x="3931" y="11"/>
                  </a:cubicBezTo>
                  <a:cubicBezTo>
                    <a:pt x="3931" y="107"/>
                    <a:pt x="3931" y="107"/>
                    <a:pt x="3931" y="107"/>
                  </a:cubicBezTo>
                  <a:cubicBezTo>
                    <a:pt x="3756" y="107"/>
                    <a:pt x="3756" y="107"/>
                    <a:pt x="3756" y="107"/>
                  </a:cubicBezTo>
                  <a:cubicBezTo>
                    <a:pt x="3756" y="605"/>
                    <a:pt x="3756" y="605"/>
                    <a:pt x="3756" y="605"/>
                  </a:cubicBezTo>
                  <a:lnTo>
                    <a:pt x="3628" y="60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710CFBDD-008A-42F6-B152-7F57EF7924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231901" y="5359401"/>
              <a:ext cx="3417888" cy="2630487"/>
            </a:xfrm>
            <a:custGeom>
              <a:avLst/>
              <a:gdLst>
                <a:gd name="T0" fmla="*/ 1831 w 1831"/>
                <a:gd name="T1" fmla="*/ 726 h 1406"/>
                <a:gd name="T2" fmla="*/ 1765 w 1831"/>
                <a:gd name="T3" fmla="*/ 626 h 1406"/>
                <a:gd name="T4" fmla="*/ 1654 w 1831"/>
                <a:gd name="T5" fmla="*/ 379 h 1406"/>
                <a:gd name="T6" fmla="*/ 1533 w 1831"/>
                <a:gd name="T7" fmla="*/ 626 h 1406"/>
                <a:gd name="T8" fmla="*/ 1456 w 1831"/>
                <a:gd name="T9" fmla="*/ 726 h 1406"/>
                <a:gd name="T10" fmla="*/ 1339 w 1831"/>
                <a:gd name="T11" fmla="*/ 505 h 1406"/>
                <a:gd name="T12" fmla="*/ 1119 w 1831"/>
                <a:gd name="T13" fmla="*/ 0 h 1406"/>
                <a:gd name="T14" fmla="*/ 911 w 1831"/>
                <a:gd name="T15" fmla="*/ 506 h 1406"/>
                <a:gd name="T16" fmla="*/ 757 w 1831"/>
                <a:gd name="T17" fmla="*/ 726 h 1406"/>
                <a:gd name="T18" fmla="*/ 626 w 1831"/>
                <a:gd name="T19" fmla="*/ 553 h 1406"/>
                <a:gd name="T20" fmla="*/ 458 w 1831"/>
                <a:gd name="T21" fmla="*/ 218 h 1406"/>
                <a:gd name="T22" fmla="*/ 288 w 1831"/>
                <a:gd name="T23" fmla="*/ 562 h 1406"/>
                <a:gd name="T24" fmla="*/ 153 w 1831"/>
                <a:gd name="T25" fmla="*/ 726 h 1406"/>
                <a:gd name="T26" fmla="*/ 0 w 1831"/>
                <a:gd name="T27" fmla="*/ 726 h 1406"/>
                <a:gd name="T28" fmla="*/ 0 w 1831"/>
                <a:gd name="T29" fmla="*/ 727 h 1406"/>
                <a:gd name="T30" fmla="*/ 70 w 1831"/>
                <a:gd name="T31" fmla="*/ 830 h 1406"/>
                <a:gd name="T32" fmla="*/ 166 w 1831"/>
                <a:gd name="T33" fmla="*/ 1075 h 1406"/>
                <a:gd name="T34" fmla="*/ 268 w 1831"/>
                <a:gd name="T35" fmla="*/ 869 h 1406"/>
                <a:gd name="T36" fmla="*/ 374 w 1831"/>
                <a:gd name="T37" fmla="*/ 727 h 1406"/>
                <a:gd name="T38" fmla="*/ 506 w 1831"/>
                <a:gd name="T39" fmla="*/ 958 h 1406"/>
                <a:gd name="T40" fmla="*/ 707 w 1831"/>
                <a:gd name="T41" fmla="*/ 1406 h 1406"/>
                <a:gd name="T42" fmla="*/ 915 w 1831"/>
                <a:gd name="T43" fmla="*/ 958 h 1406"/>
                <a:gd name="T44" fmla="*/ 1083 w 1831"/>
                <a:gd name="T45" fmla="*/ 727 h 1406"/>
                <a:gd name="T46" fmla="*/ 1234 w 1831"/>
                <a:gd name="T47" fmla="*/ 901 h 1406"/>
                <a:gd name="T48" fmla="*/ 1380 w 1831"/>
                <a:gd name="T49" fmla="*/ 1131 h 1406"/>
                <a:gd name="T50" fmla="*/ 1534 w 1831"/>
                <a:gd name="T51" fmla="*/ 873 h 1406"/>
                <a:gd name="T52" fmla="*/ 1677 w 1831"/>
                <a:gd name="T53" fmla="*/ 727 h 1406"/>
                <a:gd name="T54" fmla="*/ 1831 w 1831"/>
                <a:gd name="T55" fmla="*/ 727 h 1406"/>
                <a:gd name="T56" fmla="*/ 1831 w 1831"/>
                <a:gd name="T57" fmla="*/ 726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1" h="1406">
                  <a:moveTo>
                    <a:pt x="1831" y="726"/>
                  </a:moveTo>
                  <a:cubicBezTo>
                    <a:pt x="1817" y="724"/>
                    <a:pt x="1786" y="709"/>
                    <a:pt x="1765" y="626"/>
                  </a:cubicBezTo>
                  <a:cubicBezTo>
                    <a:pt x="1730" y="493"/>
                    <a:pt x="1713" y="379"/>
                    <a:pt x="1654" y="379"/>
                  </a:cubicBezTo>
                  <a:cubicBezTo>
                    <a:pt x="1595" y="379"/>
                    <a:pt x="1568" y="493"/>
                    <a:pt x="1533" y="626"/>
                  </a:cubicBezTo>
                  <a:cubicBezTo>
                    <a:pt x="1512" y="705"/>
                    <a:pt x="1491" y="726"/>
                    <a:pt x="1456" y="726"/>
                  </a:cubicBezTo>
                  <a:cubicBezTo>
                    <a:pt x="1423" y="726"/>
                    <a:pt x="1389" y="711"/>
                    <a:pt x="1339" y="505"/>
                  </a:cubicBezTo>
                  <a:cubicBezTo>
                    <a:pt x="1295" y="325"/>
                    <a:pt x="1266" y="0"/>
                    <a:pt x="1119" y="0"/>
                  </a:cubicBezTo>
                  <a:cubicBezTo>
                    <a:pt x="973" y="0"/>
                    <a:pt x="930" y="424"/>
                    <a:pt x="911" y="506"/>
                  </a:cubicBezTo>
                  <a:cubicBezTo>
                    <a:pt x="887" y="607"/>
                    <a:pt x="830" y="726"/>
                    <a:pt x="757" y="726"/>
                  </a:cubicBezTo>
                  <a:cubicBezTo>
                    <a:pt x="685" y="726"/>
                    <a:pt x="647" y="643"/>
                    <a:pt x="626" y="553"/>
                  </a:cubicBezTo>
                  <a:cubicBezTo>
                    <a:pt x="592" y="416"/>
                    <a:pt x="555" y="218"/>
                    <a:pt x="458" y="218"/>
                  </a:cubicBezTo>
                  <a:cubicBezTo>
                    <a:pt x="362" y="218"/>
                    <a:pt x="331" y="382"/>
                    <a:pt x="288" y="562"/>
                  </a:cubicBezTo>
                  <a:cubicBezTo>
                    <a:pt x="263" y="668"/>
                    <a:pt x="223" y="726"/>
                    <a:pt x="153" y="726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20" y="733"/>
                    <a:pt x="60" y="766"/>
                    <a:pt x="70" y="830"/>
                  </a:cubicBezTo>
                  <a:cubicBezTo>
                    <a:pt x="94" y="981"/>
                    <a:pt x="113" y="1075"/>
                    <a:pt x="166" y="1075"/>
                  </a:cubicBezTo>
                  <a:cubicBezTo>
                    <a:pt x="218" y="1075"/>
                    <a:pt x="238" y="994"/>
                    <a:pt x="268" y="869"/>
                  </a:cubicBezTo>
                  <a:cubicBezTo>
                    <a:pt x="292" y="770"/>
                    <a:pt x="329" y="727"/>
                    <a:pt x="374" y="727"/>
                  </a:cubicBezTo>
                  <a:cubicBezTo>
                    <a:pt x="439" y="727"/>
                    <a:pt x="470" y="807"/>
                    <a:pt x="506" y="958"/>
                  </a:cubicBezTo>
                  <a:cubicBezTo>
                    <a:pt x="577" y="1260"/>
                    <a:pt x="592" y="1406"/>
                    <a:pt x="707" y="1406"/>
                  </a:cubicBezTo>
                  <a:cubicBezTo>
                    <a:pt x="821" y="1406"/>
                    <a:pt x="839" y="1260"/>
                    <a:pt x="915" y="958"/>
                  </a:cubicBezTo>
                  <a:cubicBezTo>
                    <a:pt x="949" y="827"/>
                    <a:pt x="1011" y="727"/>
                    <a:pt x="1083" y="727"/>
                  </a:cubicBezTo>
                  <a:cubicBezTo>
                    <a:pt x="1156" y="727"/>
                    <a:pt x="1207" y="824"/>
                    <a:pt x="1234" y="901"/>
                  </a:cubicBezTo>
                  <a:cubicBezTo>
                    <a:pt x="1291" y="1068"/>
                    <a:pt x="1317" y="1131"/>
                    <a:pt x="1380" y="1131"/>
                  </a:cubicBezTo>
                  <a:cubicBezTo>
                    <a:pt x="1443" y="1131"/>
                    <a:pt x="1478" y="1055"/>
                    <a:pt x="1534" y="873"/>
                  </a:cubicBezTo>
                  <a:cubicBezTo>
                    <a:pt x="1569" y="758"/>
                    <a:pt x="1574" y="727"/>
                    <a:pt x="1677" y="727"/>
                  </a:cubicBezTo>
                  <a:cubicBezTo>
                    <a:pt x="1831" y="727"/>
                    <a:pt x="1831" y="727"/>
                    <a:pt x="1831" y="727"/>
                  </a:cubicBezTo>
                  <a:cubicBezTo>
                    <a:pt x="1831" y="726"/>
                    <a:pt x="1831" y="726"/>
                    <a:pt x="1831" y="726"/>
                  </a:cubicBez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7BE8C-9254-49C6-B935-75CCECC5C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7297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Keysight Restricted</a:t>
            </a:r>
          </a:p>
        </p:txBody>
      </p:sp>
    </p:spTree>
    <p:extLst>
      <p:ext uri="{BB962C8B-B14F-4D97-AF65-F5344CB8AC3E}">
        <p14:creationId xmlns:p14="http://schemas.microsoft.com/office/powerpoint/2010/main" val="50306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30352" indent="-164592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 spc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7388" indent="-1714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b="0" kern="1200" cap="none" spc="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8837" indent="-1714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FF0000"/>
        </a:buClr>
        <a:buFont typeface="Arial" panose="020B0604020202020204" pitchFamily="34" charset="0"/>
        <a:buChar char="•"/>
        <a:defRPr lang="en-US" sz="1200" b="0" kern="1200" cap="none" spc="0" baseline="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spc="60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588" indent="-15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588" indent="-15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9DAD4-BE72-D725-AC23-CC6F63EE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b="1" i="0" u="none" strike="noStrike">
                <a:solidFill>
                  <a:schemeClr val="tx1"/>
                </a:solidFill>
                <a:effectLst/>
                <a:latin typeface="Livvic" panose="020F0502020204030204" pitchFamily="2" charset="0"/>
              </a:rPr>
              <a:t>KEYSIGHT INTERNSHIP </a:t>
            </a:r>
            <a:br>
              <a:rPr lang="en-US" sz="4500" b="1" i="0" u="none" strike="noStrike">
                <a:solidFill>
                  <a:schemeClr val="tx1"/>
                </a:solidFill>
                <a:effectLst/>
                <a:latin typeface="Livvic" panose="020F0502020204030204" pitchFamily="2" charset="0"/>
              </a:rPr>
            </a:br>
            <a:r>
              <a:rPr lang="en-US" sz="4500" b="1" i="0" u="none" strike="noStrike">
                <a:solidFill>
                  <a:schemeClr val="tx1"/>
                </a:solidFill>
                <a:effectLst/>
                <a:latin typeface="Livvic" panose="020F0502020204030204" pitchFamily="2" charset="0"/>
              </a:rPr>
              <a:t>EXPERIENCE</a:t>
            </a:r>
            <a:endParaRPr lang="en-US" sz="4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85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9C9C53-E143-0972-E0F2-9117F7F18D1B}"/>
              </a:ext>
            </a:extLst>
          </p:cNvPr>
          <p:cNvSpPr txBox="1"/>
          <p:nvPr/>
        </p:nvSpPr>
        <p:spPr>
          <a:xfrm>
            <a:off x="851802" y="1310696"/>
            <a:ext cx="9294471" cy="6023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2400" b="1">
                <a:solidFill>
                  <a:srgbClr val="E90029"/>
                </a:solidFill>
                <a:latin typeface="Livvic"/>
              </a:rPr>
              <a:t>Eggplant Functional</a:t>
            </a:r>
            <a:endParaRPr lang="en-US" sz="2400" b="1" err="1">
              <a:solidFill>
                <a:srgbClr val="E90029"/>
              </a:solidFill>
              <a:latin typeface="Livvic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40D0EF-4158-9B28-AF23-AD881FE4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02" y="560856"/>
            <a:ext cx="9555480" cy="602314"/>
          </a:xfrm>
        </p:spPr>
        <p:txBody>
          <a:bodyPr>
            <a:normAutofit/>
          </a:bodyPr>
          <a:lstStyle/>
          <a:p>
            <a:r>
              <a:rPr lang="en-MY" sz="3600">
                <a:solidFill>
                  <a:srgbClr val="000000">
                    <a:lumMod val="85000"/>
                    <a:lumOff val="15000"/>
                  </a:srgbClr>
                </a:solidFill>
                <a:latin typeface="Livvic" pitchFamily="2" charset="0"/>
              </a:rPr>
              <a:t>Project Requirements</a:t>
            </a:r>
            <a:endParaRPr lang="en-US">
              <a:latin typeface="Livvic" pitchFamily="2" charset="0"/>
            </a:endParaRPr>
          </a:p>
        </p:txBody>
      </p:sp>
      <p:pic>
        <p:nvPicPr>
          <p:cNvPr id="1026" name="Picture 2" descr="Eggplant Functional Reviews 2020: Details, Pricing, &amp; Features | G2">
            <a:extLst>
              <a:ext uri="{FF2B5EF4-FFF2-40B4-BE49-F238E27FC236}">
                <a16:creationId xmlns:a16="http://schemas.microsoft.com/office/drawing/2014/main" id="{56BAE76A-2D9C-5C50-320D-BBD2FC05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032" y="368297"/>
            <a:ext cx="1251274" cy="125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10810C-1851-1DBC-89ED-B1F1EB5C5631}"/>
              </a:ext>
            </a:extLst>
          </p:cNvPr>
          <p:cNvGrpSpPr/>
          <p:nvPr/>
        </p:nvGrpSpPr>
        <p:grpSpPr>
          <a:xfrm>
            <a:off x="851802" y="1974721"/>
            <a:ext cx="6981975" cy="3927361"/>
            <a:chOff x="625152" y="1903138"/>
            <a:chExt cx="6981975" cy="3927361"/>
          </a:xfrm>
        </p:grpSpPr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1A0D934-E3CF-19B6-3FF6-17FA09536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52" y="1903138"/>
              <a:ext cx="6981975" cy="3927361"/>
            </a:xfrm>
            <a:prstGeom prst="rect">
              <a:avLst/>
            </a:prstGeom>
            <a:ln w="19050">
              <a:solidFill>
                <a:srgbClr val="FFFF00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E071BD-1475-C045-E75F-8EB446CF936D}"/>
                </a:ext>
              </a:extLst>
            </p:cNvPr>
            <p:cNvSpPr/>
            <p:nvPr/>
          </p:nvSpPr>
          <p:spPr>
            <a:xfrm>
              <a:off x="793620" y="4991646"/>
              <a:ext cx="1978556" cy="6023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9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 pitchFamily="2" charset="0"/>
                </a:rPr>
                <a:t>System Under Test (IOT0047A Installed)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C641BF-04F4-1992-31CB-225CCFDBF02D}"/>
              </a:ext>
            </a:extLst>
          </p:cNvPr>
          <p:cNvGrpSpPr/>
          <p:nvPr/>
        </p:nvGrpSpPr>
        <p:grpSpPr>
          <a:xfrm>
            <a:off x="3779607" y="1805905"/>
            <a:ext cx="7618773" cy="4285559"/>
            <a:chOff x="3779607" y="1805905"/>
            <a:chExt cx="7618773" cy="4285559"/>
          </a:xfrm>
        </p:grpSpPr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FD1CAF8-0F53-0D8B-0D34-B648EE53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607" y="1805905"/>
              <a:ext cx="7618773" cy="4285559"/>
            </a:xfrm>
            <a:prstGeom prst="rect">
              <a:avLst/>
            </a:prstGeom>
            <a:ln w="19050">
              <a:solidFill>
                <a:srgbClr val="21FF06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68856B-4E79-FA01-531C-68DEB9D1E7E8}"/>
                </a:ext>
              </a:extLst>
            </p:cNvPr>
            <p:cNvSpPr/>
            <p:nvPr/>
          </p:nvSpPr>
          <p:spPr>
            <a:xfrm>
              <a:off x="9274613" y="1974721"/>
              <a:ext cx="1978556" cy="8151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9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r>
                <a:rPr 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 pitchFamily="2" charset="0"/>
                </a:rPr>
                <a:t>Controller Machine Accessing SUT (Eggplant Installed)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7756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640D0EF-4158-9B28-AF23-AD881FE4B2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1802" y="738367"/>
            <a:ext cx="9555163" cy="603250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ivvic" pitchFamily="2" charset="0"/>
                <a:ea typeface="+mj-ea"/>
                <a:cs typeface="+mj-cs"/>
              </a:rPr>
              <a:t>Problem Statements</a:t>
            </a:r>
            <a:endParaRPr lang="en-US">
              <a:latin typeface="Livvic" pitchFamily="2" charset="0"/>
            </a:endParaRP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4DCCBCEF-0FCB-D6F6-5DFE-8A7931DE78E6}"/>
              </a:ext>
            </a:extLst>
          </p:cNvPr>
          <p:cNvGrpSpPr/>
          <p:nvPr/>
        </p:nvGrpSpPr>
        <p:grpSpPr>
          <a:xfrm>
            <a:off x="858140" y="1869617"/>
            <a:ext cx="10214196" cy="903471"/>
            <a:chOff x="5027973" y="972319"/>
            <a:chExt cx="10214196" cy="903471"/>
          </a:xfrm>
        </p:grpSpPr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8E204009-19AE-BBC9-376B-C62EC7EE71D7}"/>
                </a:ext>
              </a:extLst>
            </p:cNvPr>
            <p:cNvSpPr txBox="1"/>
            <p:nvPr/>
          </p:nvSpPr>
          <p:spPr>
            <a:xfrm>
              <a:off x="5904449" y="972319"/>
              <a:ext cx="4852894" cy="30115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b="1">
                  <a:solidFill>
                    <a:srgbClr val="E90029"/>
                  </a:solidFill>
                  <a:latin typeface="Livvic"/>
                </a:rPr>
                <a:t>Insufficient Coverage</a:t>
              </a:r>
              <a:endParaRPr lang="en-US">
                <a:solidFill>
                  <a:srgbClr val="E90029"/>
                </a:solidFill>
              </a:endParaRP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584B7769-3CE8-0C54-2E72-B52985FA087F}"/>
                </a:ext>
              </a:extLst>
            </p:cNvPr>
            <p:cNvSpPr txBox="1"/>
            <p:nvPr/>
          </p:nvSpPr>
          <p:spPr>
            <a:xfrm>
              <a:off x="5904449" y="1273476"/>
              <a:ext cx="9337720" cy="60231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just"/>
              <a:r>
                <a:rPr 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/>
                </a:rPr>
                <a:t>Existing test scripts lack comprehensive coverage and does not sufficiently address all critical functionalities, features, and scenarios within the software</a:t>
              </a:r>
            </a:p>
          </p:txBody>
        </p:sp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id="{6CD50A1F-FC52-FFB1-CD46-26129A292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7973" y="998593"/>
              <a:ext cx="725217" cy="7252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9D9398B7-DB0C-1B08-233F-CDE3E21E7141}"/>
              </a:ext>
            </a:extLst>
          </p:cNvPr>
          <p:cNvGrpSpPr/>
          <p:nvPr/>
        </p:nvGrpSpPr>
        <p:grpSpPr>
          <a:xfrm>
            <a:off x="838439" y="3270658"/>
            <a:ext cx="10233897" cy="911200"/>
            <a:chOff x="5008272" y="2249839"/>
            <a:chExt cx="10233897" cy="911200"/>
          </a:xfrm>
        </p:grpSpPr>
        <p:sp>
          <p:nvSpPr>
            <p:cNvPr id="1054" name="TextBox 1053">
              <a:extLst>
                <a:ext uri="{FF2B5EF4-FFF2-40B4-BE49-F238E27FC236}">
                  <a16:creationId xmlns:a16="http://schemas.microsoft.com/office/drawing/2014/main" id="{2A595B25-587A-DC4C-2055-82145888456C}"/>
                </a:ext>
              </a:extLst>
            </p:cNvPr>
            <p:cNvSpPr txBox="1"/>
            <p:nvPr/>
          </p:nvSpPr>
          <p:spPr>
            <a:xfrm>
              <a:off x="5880538" y="2257568"/>
              <a:ext cx="4852894" cy="3011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b="1">
                  <a:solidFill>
                    <a:srgbClr val="E90029"/>
                  </a:solidFill>
                  <a:latin typeface="Livvic" pitchFamily="2" charset="0"/>
                </a:rPr>
                <a:t>Inadequate Efficiency &amp; Accuracy</a:t>
              </a:r>
            </a:p>
          </p:txBody>
        </p:sp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4E29822B-1E64-43BA-8D5F-BD7874CE28CF}"/>
                </a:ext>
              </a:extLst>
            </p:cNvPr>
            <p:cNvSpPr txBox="1"/>
            <p:nvPr/>
          </p:nvSpPr>
          <p:spPr>
            <a:xfrm>
              <a:off x="5878923" y="2558725"/>
              <a:ext cx="9363246" cy="60231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just"/>
              <a:r>
                <a:rPr 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/>
                </a:rPr>
                <a:t>Existing test scripts lack optimal performance or effectiveness and inefficient resource utilization. Unreliable or inconsistent results also affecting the performance of the testing</a:t>
              </a:r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056" name="Picture 1055" descr="A circ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66333283-28B0-61DD-945D-030117B48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8272" y="2249839"/>
              <a:ext cx="725216" cy="725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ABAD2E11-A27D-CC6C-542E-26EF68C4E521}"/>
              </a:ext>
            </a:extLst>
          </p:cNvPr>
          <p:cNvGrpSpPr/>
          <p:nvPr/>
        </p:nvGrpSpPr>
        <p:grpSpPr>
          <a:xfrm>
            <a:off x="844350" y="4687157"/>
            <a:ext cx="10233033" cy="903471"/>
            <a:chOff x="5009134" y="4823537"/>
            <a:chExt cx="10233033" cy="903471"/>
          </a:xfrm>
        </p:grpSpPr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19459A3A-BCA1-A221-2CDD-B67E20E731C3}"/>
                </a:ext>
              </a:extLst>
            </p:cNvPr>
            <p:cNvSpPr txBox="1"/>
            <p:nvPr/>
          </p:nvSpPr>
          <p:spPr>
            <a:xfrm>
              <a:off x="5938039" y="4823537"/>
              <a:ext cx="6536244" cy="30115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b="1">
                  <a:solidFill>
                    <a:srgbClr val="E90029"/>
                  </a:solidFill>
                  <a:latin typeface="Livvic"/>
                  <a:ea typeface="+mn-lt"/>
                  <a:cs typeface="+mn-lt"/>
                </a:rPr>
                <a:t>Absence of Automation Solution for Other Modules</a:t>
              </a:r>
              <a:endParaRPr lang="en-US">
                <a:solidFill>
                  <a:srgbClr val="E90029"/>
                </a:solidFill>
              </a:endParaRPr>
            </a:p>
          </p:txBody>
        </p:sp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DB39C84F-B127-7D24-4226-0098F25456A3}"/>
                </a:ext>
              </a:extLst>
            </p:cNvPr>
            <p:cNvSpPr txBox="1"/>
            <p:nvPr/>
          </p:nvSpPr>
          <p:spPr>
            <a:xfrm>
              <a:off x="5938039" y="5124694"/>
              <a:ext cx="9304128" cy="60231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just"/>
              <a:r>
                <a:rPr lang="en-MY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/>
                </a:rPr>
                <a:t>L</a:t>
              </a:r>
              <a:r>
                <a:rPr 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/>
                </a:rPr>
                <a:t>ack of automation solutions in which time and resources are highly occupied due to repetitive manual testing of the other modules</a:t>
              </a:r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064" name="Picture 1063">
              <a:extLst>
                <a:ext uri="{FF2B5EF4-FFF2-40B4-BE49-F238E27FC236}">
                  <a16:creationId xmlns:a16="http://schemas.microsoft.com/office/drawing/2014/main" id="{8C0891F1-F18F-D992-A8CB-98EFB7DE6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9134" y="4859893"/>
              <a:ext cx="725217" cy="7252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42655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3800C8-83F9-FE92-4531-F2E658988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4132" y="2386591"/>
            <a:ext cx="7640867" cy="4093464"/>
          </a:xfrm>
          <a:prstGeom prst="rect">
            <a:avLst/>
          </a:prstGeom>
          <a:ln w="19050">
            <a:solidFill>
              <a:srgbClr val="21FF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C9C53-E143-0972-E0F2-9117F7F18D1B}"/>
              </a:ext>
            </a:extLst>
          </p:cNvPr>
          <p:cNvSpPr txBox="1"/>
          <p:nvPr/>
        </p:nvSpPr>
        <p:spPr>
          <a:xfrm>
            <a:off x="851802" y="1310696"/>
            <a:ext cx="9294471" cy="602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>
                <a:solidFill>
                  <a:srgbClr val="E90029"/>
                </a:solidFill>
                <a:latin typeface="Livvic" pitchFamily="2" charset="0"/>
              </a:rPr>
              <a:t>Automation Eggplant Test Script Development for UI Quality Assurance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0EF6AFA-3AE1-3130-0448-4D5788A0BE07}"/>
              </a:ext>
            </a:extLst>
          </p:cNvPr>
          <p:cNvSpPr txBox="1">
            <a:spLocks/>
          </p:cNvSpPr>
          <p:nvPr/>
        </p:nvSpPr>
        <p:spPr>
          <a:xfrm>
            <a:off x="777621" y="1714695"/>
            <a:ext cx="10636758" cy="6832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Design and construct automation test script using Eggplant Functional for testing the IOT0047A Regulatory Compliance Test Software</a:t>
            </a:r>
          </a:p>
          <a:p>
            <a:pPr algn="just">
              <a:buClr>
                <a:schemeClr val="tx1">
                  <a:lumMod val="85000"/>
                  <a:lumOff val="15000"/>
                </a:schemeClr>
              </a:buClr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Livvic" pitchFamily="2" charset="0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7D52AD2-8643-87E7-A09A-E3E1893AD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1"/>
          <a:stretch/>
        </p:blipFill>
        <p:spPr>
          <a:xfrm>
            <a:off x="4124132" y="2387883"/>
            <a:ext cx="7640867" cy="4092172"/>
          </a:xfrm>
          <a:prstGeom prst="rect">
            <a:avLst/>
          </a:prstGeom>
          <a:ln w="19050">
            <a:solidFill>
              <a:srgbClr val="21FF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E542D-F216-2060-387A-91FFACBD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02" y="497712"/>
            <a:ext cx="9555480" cy="602314"/>
          </a:xfrm>
        </p:spPr>
        <p:txBody>
          <a:bodyPr>
            <a:normAutofit fontScale="90000"/>
          </a:bodyPr>
          <a:lstStyle/>
          <a:p>
            <a:r>
              <a:rPr lang="en-US">
                <a:latin typeface="Livvic" pitchFamily="2" charset="0"/>
              </a:rPr>
              <a:t>Involvement in the Project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C6999-FA40-8405-82AE-7A5FAE318764}"/>
              </a:ext>
            </a:extLst>
          </p:cNvPr>
          <p:cNvSpPr txBox="1"/>
          <p:nvPr/>
        </p:nvSpPr>
        <p:spPr>
          <a:xfrm>
            <a:off x="777622" y="2425960"/>
            <a:ext cx="298261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Capable of testing all the different sections and ensuring their functionality and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1A149-8E8A-F75A-8586-21F1BEAA252B}"/>
              </a:ext>
            </a:extLst>
          </p:cNvPr>
          <p:cNvSpPr txBox="1"/>
          <p:nvPr/>
        </p:nvSpPr>
        <p:spPr>
          <a:xfrm>
            <a:off x="777621" y="3624479"/>
            <a:ext cx="3148467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Optimize resource allocation and time efficiency by transitioning from manual testing to automated testing methodologies</a:t>
            </a:r>
          </a:p>
        </p:txBody>
      </p:sp>
    </p:spTree>
    <p:extLst>
      <p:ext uri="{BB962C8B-B14F-4D97-AF65-F5344CB8AC3E}">
        <p14:creationId xmlns:p14="http://schemas.microsoft.com/office/powerpoint/2010/main" val="3531799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xample Execution">
            <a:hlinkClick r:id="" action="ppaction://media"/>
            <a:extLst>
              <a:ext uri="{FF2B5EF4-FFF2-40B4-BE49-F238E27FC236}">
                <a16:creationId xmlns:a16="http://schemas.microsoft.com/office/drawing/2014/main" id="{6A8447DA-18FE-C907-F128-E8E7897870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0" end="31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168" y="238032"/>
            <a:ext cx="11345663" cy="6381936"/>
          </a:xfrm>
          <a:prstGeom prst="rect">
            <a:avLst/>
          </a:prstGeom>
          <a:ln w="19050">
            <a:solidFill>
              <a:srgbClr val="21FF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937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D9F0CA7-26A4-D029-0515-107A606D9D10}"/>
              </a:ext>
            </a:extLst>
          </p:cNvPr>
          <p:cNvSpPr txBox="1"/>
          <p:nvPr/>
        </p:nvSpPr>
        <p:spPr>
          <a:xfrm>
            <a:off x="861229" y="2198856"/>
            <a:ext cx="10488398" cy="6023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Improved the performance and efficiency of existing automation script in testing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E542D-F216-2060-387A-91FFACBD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02" y="497712"/>
            <a:ext cx="9555480" cy="602314"/>
          </a:xfrm>
        </p:spPr>
        <p:txBody>
          <a:bodyPr>
            <a:normAutofit fontScale="90000"/>
          </a:bodyPr>
          <a:lstStyle/>
          <a:p>
            <a:r>
              <a:rPr lang="en-US">
                <a:latin typeface="Livvic" pitchFamily="2" charset="0"/>
              </a:rPr>
              <a:t>Involvement in the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9BF65-F597-CE29-AB45-61B34863E4C6}"/>
              </a:ext>
            </a:extLst>
          </p:cNvPr>
          <p:cNvSpPr txBox="1"/>
          <p:nvPr/>
        </p:nvSpPr>
        <p:spPr>
          <a:xfrm>
            <a:off x="861229" y="1771538"/>
            <a:ext cx="10488398" cy="2958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Unified the functions, reduced redundancy, and generated better ideas with higher performance and accuracy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80B7DC-0EB4-25A7-3FB8-FAFBF312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81" y="2093072"/>
            <a:ext cx="4545043" cy="4545043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5162AA-593B-E6AA-D4BD-A9D67A6E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184" y="3144748"/>
            <a:ext cx="8671629" cy="2685471"/>
          </a:xfrm>
          <a:prstGeom prst="rect">
            <a:avLst/>
          </a:prstGeom>
          <a:ln w="19050">
            <a:solidFill>
              <a:srgbClr val="21FF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166982-5E19-3AD4-8FC1-9F629F546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93071"/>
            <a:ext cx="4770884" cy="4545043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4827CF-D496-EE8D-5F33-5CC6B7099EA5}"/>
              </a:ext>
            </a:extLst>
          </p:cNvPr>
          <p:cNvGrpSpPr/>
          <p:nvPr/>
        </p:nvGrpSpPr>
        <p:grpSpPr>
          <a:xfrm>
            <a:off x="1073211" y="3229590"/>
            <a:ext cx="10276416" cy="1914120"/>
            <a:chOff x="1073211" y="3229590"/>
            <a:chExt cx="10276416" cy="19141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D15842-964D-1066-F240-51128B5F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5898" y="3229590"/>
              <a:ext cx="8393729" cy="1914120"/>
            </a:xfrm>
            <a:prstGeom prst="rect">
              <a:avLst/>
            </a:prstGeom>
            <a:ln w="19050">
              <a:solidFill>
                <a:srgbClr val="21FF06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26" name="Picture 2" descr="Red Curved Arrow - Cliparts.co">
              <a:extLst>
                <a:ext uri="{FF2B5EF4-FFF2-40B4-BE49-F238E27FC236}">
                  <a16:creationId xmlns:a16="http://schemas.microsoft.com/office/drawing/2014/main" id="{F6CBA5DA-2B11-4D4F-7CF1-450C7DF67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50700">
              <a:off x="1073211" y="3707128"/>
              <a:ext cx="1445795" cy="959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D0E71A-4BA9-1824-7B0A-B2763764BB7B}"/>
              </a:ext>
            </a:extLst>
          </p:cNvPr>
          <p:cNvCxnSpPr>
            <a:cxnSpLocks/>
          </p:cNvCxnSpPr>
          <p:nvPr/>
        </p:nvCxnSpPr>
        <p:spPr>
          <a:xfrm flipH="1">
            <a:off x="4295921" y="4030413"/>
            <a:ext cx="643724" cy="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B0A5F49-5437-C6EC-68D7-0AF776C10E65}"/>
              </a:ext>
            </a:extLst>
          </p:cNvPr>
          <p:cNvSpPr/>
          <p:nvPr/>
        </p:nvSpPr>
        <p:spPr>
          <a:xfrm>
            <a:off x="4994542" y="3652262"/>
            <a:ext cx="3705618" cy="328116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Final Time Taken </a:t>
            </a: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  <a:ea typeface="+mn-lt"/>
                <a:cs typeface="+mn-lt"/>
              </a:rPr>
              <a:t>(45.17% Improved)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6E7E9-51D0-62E7-7202-596103642761}"/>
              </a:ext>
            </a:extLst>
          </p:cNvPr>
          <p:cNvSpPr txBox="1"/>
          <p:nvPr/>
        </p:nvSpPr>
        <p:spPr>
          <a:xfrm>
            <a:off x="3481899" y="2779797"/>
            <a:ext cx="5228197" cy="602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One of the Eggplant Test Script Execution Log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08190B-EAC5-8BDA-0A12-F9D7FDB579C5}"/>
              </a:ext>
            </a:extLst>
          </p:cNvPr>
          <p:cNvSpPr/>
          <p:nvPr/>
        </p:nvSpPr>
        <p:spPr>
          <a:xfrm>
            <a:off x="4994542" y="3861592"/>
            <a:ext cx="1947505" cy="33764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Initial Time Taken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5D9D5-F51D-5561-1F04-BAFC4AB87DD9}"/>
              </a:ext>
            </a:extLst>
          </p:cNvPr>
          <p:cNvSpPr txBox="1"/>
          <p:nvPr/>
        </p:nvSpPr>
        <p:spPr>
          <a:xfrm>
            <a:off x="866179" y="1310696"/>
            <a:ext cx="9280094" cy="3578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b="1">
                <a:solidFill>
                  <a:srgbClr val="E90029"/>
                </a:solidFill>
                <a:latin typeface="Livvic"/>
              </a:rPr>
              <a:t>Performance Enhancing and Efficiency Improving for Testing 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D2A866-2DDD-BDC7-5A13-D1076A2A1607}"/>
              </a:ext>
            </a:extLst>
          </p:cNvPr>
          <p:cNvCxnSpPr>
            <a:cxnSpLocks/>
          </p:cNvCxnSpPr>
          <p:nvPr/>
        </p:nvCxnSpPr>
        <p:spPr>
          <a:xfrm flipH="1">
            <a:off x="4295921" y="4030413"/>
            <a:ext cx="64372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919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-0.0280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3056 L -2.91667E-6 -3.7037E-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2" grpId="1" animBg="1"/>
      <p:bldP spid="8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E18902-6EFB-3A9B-8834-9D1573C0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743" y="2359144"/>
            <a:ext cx="7729979" cy="4018289"/>
          </a:xfrm>
          <a:prstGeom prst="rect">
            <a:avLst/>
          </a:prstGeom>
          <a:ln w="19050">
            <a:solidFill>
              <a:srgbClr val="21FF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AA75E2-D714-AA40-908E-26A537E34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04" y="2359144"/>
            <a:ext cx="6901229" cy="4237409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E542D-F216-2060-387A-91FFACBD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02" y="497712"/>
            <a:ext cx="9555480" cy="602314"/>
          </a:xfrm>
        </p:spPr>
        <p:txBody>
          <a:bodyPr>
            <a:normAutofit fontScale="90000"/>
          </a:bodyPr>
          <a:lstStyle/>
          <a:p>
            <a:r>
              <a:rPr lang="en-US">
                <a:latin typeface="Livvic"/>
              </a:rPr>
              <a:t>Side Request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C9C53-E143-0972-E0F2-9117F7F18D1B}"/>
              </a:ext>
            </a:extLst>
          </p:cNvPr>
          <p:cNvSpPr txBox="1"/>
          <p:nvPr/>
        </p:nvSpPr>
        <p:spPr>
          <a:xfrm>
            <a:off x="851801" y="1294498"/>
            <a:ext cx="9294471" cy="6023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b="1">
                <a:solidFill>
                  <a:srgbClr val="E90029"/>
                </a:solidFill>
                <a:latin typeface="Livvic"/>
              </a:rPr>
              <a:t>Project POC </a:t>
            </a:r>
            <a:r>
              <a:rPr lang="en-US" b="1" err="1">
                <a:solidFill>
                  <a:srgbClr val="E90029"/>
                </a:solidFill>
                <a:latin typeface="Livvic"/>
              </a:rPr>
              <a:t>SIProAutomation</a:t>
            </a:r>
            <a:r>
              <a:rPr lang="en-US" b="1">
                <a:solidFill>
                  <a:srgbClr val="E90029"/>
                </a:solidFill>
                <a:latin typeface="Livvic"/>
              </a:rPr>
              <a:t> Result Generation and Contribution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9BF65-F597-CE29-AB45-61B34863E4C6}"/>
              </a:ext>
            </a:extLst>
          </p:cNvPr>
          <p:cNvSpPr txBox="1"/>
          <p:nvPr/>
        </p:nvSpPr>
        <p:spPr>
          <a:xfrm>
            <a:off x="851802" y="1674482"/>
            <a:ext cx="10488398" cy="6023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Offered comprehensive findings and instructions for executing scripts to generate results for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SIProAutomation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 following meticulous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82C27-AA48-F811-FA16-7E3E82A9DE46}"/>
              </a:ext>
            </a:extLst>
          </p:cNvPr>
          <p:cNvSpPr txBox="1"/>
          <p:nvPr/>
        </p:nvSpPr>
        <p:spPr>
          <a:xfrm>
            <a:off x="851801" y="2317721"/>
            <a:ext cx="2451006" cy="6023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Allow seamless execution without hassle with the detailed steps provided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034AB2-56CF-2846-2068-E099F2E2F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84" y="2084624"/>
            <a:ext cx="6977873" cy="4429581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94D5FC-E5AA-8D7D-A70B-1E78F13F6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42" y="2333809"/>
            <a:ext cx="7729980" cy="4043624"/>
          </a:xfrm>
          <a:prstGeom prst="rect">
            <a:avLst/>
          </a:prstGeom>
          <a:ln w="19050">
            <a:solidFill>
              <a:srgbClr val="21FF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277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246556-52A7-3946-8E08-112B3CBC85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Livvic" pitchFamily="2" charset="0"/>
              </a:rPr>
              <a:t>Challenges &amp; Resolutions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F20C5-3538-0DFC-A603-78ED1F349B18}"/>
              </a:ext>
            </a:extLst>
          </p:cNvPr>
          <p:cNvSpPr txBox="1"/>
          <p:nvPr/>
        </p:nvSpPr>
        <p:spPr>
          <a:xfrm>
            <a:off x="1428732" y="4039793"/>
            <a:ext cx="4380490" cy="3284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>
                <a:solidFill>
                  <a:srgbClr val="E90029"/>
                </a:solidFill>
                <a:latin typeface="Livvic" pitchFamily="2" charset="0"/>
              </a:rPr>
              <a:t>OCR Problem in Eggplant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5BE2B-3791-C5AA-7FBC-A0A44FC6BF11}"/>
              </a:ext>
            </a:extLst>
          </p:cNvPr>
          <p:cNvSpPr txBox="1"/>
          <p:nvPr/>
        </p:nvSpPr>
        <p:spPr>
          <a:xfrm>
            <a:off x="1428733" y="4354609"/>
            <a:ext cx="3899048" cy="52618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Struggling to identify and handle special characters, symbols, and non-alphabetic characters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C1470-2A68-B259-C1D7-BE757F66C8CC}"/>
              </a:ext>
            </a:extLst>
          </p:cNvPr>
          <p:cNvSpPr txBox="1"/>
          <p:nvPr/>
        </p:nvSpPr>
        <p:spPr>
          <a:xfrm>
            <a:off x="6902439" y="1923786"/>
            <a:ext cx="4852894" cy="3011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>
                <a:solidFill>
                  <a:srgbClr val="00B050"/>
                </a:solidFill>
                <a:latin typeface="Livvic" pitchFamily="2" charset="0"/>
              </a:rPr>
              <a:t>Comprehensive Evaluation &amp; Inspection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A93D8-2F35-E6D3-0E9D-254B8E65594A}"/>
              </a:ext>
            </a:extLst>
          </p:cNvPr>
          <p:cNvSpPr txBox="1"/>
          <p:nvPr/>
        </p:nvSpPr>
        <p:spPr>
          <a:xfrm>
            <a:off x="6913961" y="2224943"/>
            <a:ext cx="3969758" cy="6023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Performed a detailed examination of the code to identify and tackle the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8EAB9-5329-2C01-B41A-554DD62ADEC2}"/>
              </a:ext>
            </a:extLst>
          </p:cNvPr>
          <p:cNvSpPr txBox="1"/>
          <p:nvPr/>
        </p:nvSpPr>
        <p:spPr>
          <a:xfrm>
            <a:off x="1415745" y="5284497"/>
            <a:ext cx="4173024" cy="3011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>
                <a:solidFill>
                  <a:srgbClr val="E90029"/>
                </a:solidFill>
                <a:latin typeface="Livvic" pitchFamily="2" charset="0"/>
              </a:rPr>
              <a:t>Project Complexity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5D3D9-A362-908C-0726-1AB32D728811}"/>
              </a:ext>
            </a:extLst>
          </p:cNvPr>
          <p:cNvSpPr txBox="1"/>
          <p:nvPr/>
        </p:nvSpPr>
        <p:spPr>
          <a:xfrm>
            <a:off x="1425172" y="5585654"/>
            <a:ext cx="3902609" cy="6023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Requires advanced level of expertise and technical requirements to execute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91F53-9CB8-150F-8336-7523B92E7A28}"/>
              </a:ext>
            </a:extLst>
          </p:cNvPr>
          <p:cNvSpPr txBox="1"/>
          <p:nvPr/>
        </p:nvSpPr>
        <p:spPr>
          <a:xfrm>
            <a:off x="6913961" y="3148377"/>
            <a:ext cx="4852894" cy="3011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>
                <a:solidFill>
                  <a:srgbClr val="00B050"/>
                </a:solidFill>
                <a:latin typeface="Livvic" pitchFamily="2" charset="0"/>
              </a:rPr>
              <a:t>Trial and Error Approach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DAA04-C0F4-8EFA-2054-CFD5A981664F}"/>
              </a:ext>
            </a:extLst>
          </p:cNvPr>
          <p:cNvSpPr txBox="1"/>
          <p:nvPr/>
        </p:nvSpPr>
        <p:spPr>
          <a:xfrm>
            <a:off x="6923388" y="3449533"/>
            <a:ext cx="3960331" cy="81612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Systematically testing different methods or strategies, learning from the outcomes, and iteratively refining the 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70DF4E-A67B-050D-58DE-9E33718CA6F2}"/>
              </a:ext>
            </a:extLst>
          </p:cNvPr>
          <p:cNvSpPr txBox="1"/>
          <p:nvPr/>
        </p:nvSpPr>
        <p:spPr>
          <a:xfrm>
            <a:off x="6902439" y="720851"/>
            <a:ext cx="4852894" cy="3011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>
                <a:solidFill>
                  <a:srgbClr val="00B050"/>
                </a:solidFill>
                <a:latin typeface="Livvic" pitchFamily="2" charset="0"/>
              </a:rPr>
              <a:t>Thorough Research &amp; Study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6773A1-EE7E-75D8-EDC9-EEC12B786B05}"/>
              </a:ext>
            </a:extLst>
          </p:cNvPr>
          <p:cNvSpPr txBox="1"/>
          <p:nvPr/>
        </p:nvSpPr>
        <p:spPr>
          <a:xfrm>
            <a:off x="6902440" y="1022008"/>
            <a:ext cx="3981279" cy="6023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/>
              </a:rPr>
              <a:t>Exhaustive exploration to gain profound understanding of the intricacies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8C208B-0949-B84B-5571-AA69AE801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79" y="1984835"/>
            <a:ext cx="710151" cy="710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445593-F3A8-2316-B78B-D1B165D8E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345" y="3298955"/>
            <a:ext cx="674357" cy="674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stack of books with a black background&#10;&#10;Description automatically generated">
            <a:extLst>
              <a:ext uri="{FF2B5EF4-FFF2-40B4-BE49-F238E27FC236}">
                <a16:creationId xmlns:a16="http://schemas.microsoft.com/office/drawing/2014/main" id="{8E4EF0B5-D0DE-6097-4155-0655B72AC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45" y="790691"/>
            <a:ext cx="674357" cy="674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A purple and yellow logo&#10;&#10;Description automatically generated">
            <a:extLst>
              <a:ext uri="{FF2B5EF4-FFF2-40B4-BE49-F238E27FC236}">
                <a16:creationId xmlns:a16="http://schemas.microsoft.com/office/drawing/2014/main" id="{4B6AE475-8A2B-D703-DAF5-4F93E4D8F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6" y="4129111"/>
            <a:ext cx="659572" cy="659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8CF2CE-A07D-8165-8033-F5FD34CBE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31" y="5354337"/>
            <a:ext cx="641023" cy="641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555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11E8C-B615-C109-A7A5-F7E93A6117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7804" y="2323322"/>
            <a:ext cx="3710353" cy="1091596"/>
          </a:xfrm>
        </p:spPr>
        <p:txBody>
          <a:bodyPr>
            <a:noAutofit/>
          </a:bodyPr>
          <a:lstStyle/>
          <a:p>
            <a:r>
              <a:rPr lang="en-MY" sz="3600">
                <a:latin typeface="Livvic" pitchFamily="2" charset="0"/>
              </a:rPr>
              <a:t>Skills Gained in Internship</a:t>
            </a:r>
            <a:endParaRPr lang="en-US" sz="3600">
              <a:latin typeface="Livvic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D35A88-4F3D-4585-E8F5-CA772BE730CC}"/>
              </a:ext>
            </a:extLst>
          </p:cNvPr>
          <p:cNvGrpSpPr/>
          <p:nvPr/>
        </p:nvGrpSpPr>
        <p:grpSpPr>
          <a:xfrm>
            <a:off x="5021064" y="695028"/>
            <a:ext cx="6051709" cy="1062143"/>
            <a:chOff x="5021635" y="972319"/>
            <a:chExt cx="6051709" cy="106214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65919F-9399-1CD9-219C-E7D71EDE88D6}"/>
                </a:ext>
              </a:extLst>
            </p:cNvPr>
            <p:cNvSpPr txBox="1"/>
            <p:nvPr/>
          </p:nvSpPr>
          <p:spPr>
            <a:xfrm>
              <a:off x="5904449" y="972319"/>
              <a:ext cx="4852894" cy="30115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b="1">
                  <a:solidFill>
                    <a:srgbClr val="0070C0"/>
                  </a:solidFill>
                  <a:latin typeface="Livvic"/>
                </a:rPr>
                <a:t>Technical Skills</a:t>
              </a: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732D05-A362-A78A-C47D-3002AF3D26CD}"/>
                </a:ext>
              </a:extLst>
            </p:cNvPr>
            <p:cNvSpPr txBox="1"/>
            <p:nvPr/>
          </p:nvSpPr>
          <p:spPr>
            <a:xfrm>
              <a:off x="5904449" y="1273476"/>
              <a:ext cx="5168895" cy="7609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just"/>
              <a:r>
                <a:rPr 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/>
                </a:rPr>
                <a:t>Acquire proficiency and hands-on experience in using industry-specific technologies and platforms</a:t>
              </a:r>
            </a:p>
            <a:p>
              <a:pPr algn="just"/>
              <a:r>
                <a:rPr lang="en-US" sz="1600">
                  <a:solidFill>
                    <a:srgbClr val="E90029"/>
                  </a:solidFill>
                  <a:latin typeface="Livvic"/>
                </a:rPr>
                <a:t>Eg: IOT0047A, Eggplant</a:t>
              </a:r>
            </a:p>
          </p:txBody>
        </p:sp>
        <p:pic>
          <p:nvPicPr>
            <p:cNvPr id="2" name="Picture 1" descr="A blue and yellow gear with a wrench in the middle&#10;&#10;Description automatically generated">
              <a:extLst>
                <a:ext uri="{FF2B5EF4-FFF2-40B4-BE49-F238E27FC236}">
                  <a16:creationId xmlns:a16="http://schemas.microsoft.com/office/drawing/2014/main" id="{C1D29F05-3B5B-F5E9-3840-9F1CDCAF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1635" y="998593"/>
              <a:ext cx="737894" cy="7252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2BB634-680F-1F0F-ED6E-1DA9660C4DC9}"/>
              </a:ext>
            </a:extLst>
          </p:cNvPr>
          <p:cNvGrpSpPr/>
          <p:nvPr/>
        </p:nvGrpSpPr>
        <p:grpSpPr>
          <a:xfrm>
            <a:off x="5001933" y="2143996"/>
            <a:ext cx="6070840" cy="1067500"/>
            <a:chOff x="5001933" y="2249839"/>
            <a:chExt cx="6070840" cy="10675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163434-C028-2C18-D845-96EBC41B3297}"/>
                </a:ext>
              </a:extLst>
            </p:cNvPr>
            <p:cNvSpPr txBox="1"/>
            <p:nvPr/>
          </p:nvSpPr>
          <p:spPr>
            <a:xfrm>
              <a:off x="5880538" y="2257568"/>
              <a:ext cx="4852894" cy="3011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b="1">
                  <a:solidFill>
                    <a:srgbClr val="0070C0"/>
                  </a:solidFill>
                  <a:latin typeface="Livvic" pitchFamily="2" charset="0"/>
                </a:rPr>
                <a:t>Time Management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EC83B1-0438-5B06-763D-AF516C038F0C}"/>
                </a:ext>
              </a:extLst>
            </p:cNvPr>
            <p:cNvSpPr txBox="1"/>
            <p:nvPr/>
          </p:nvSpPr>
          <p:spPr>
            <a:xfrm>
              <a:off x="5878923" y="2558725"/>
              <a:ext cx="5193850" cy="75861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just"/>
              <a:r>
                <a:rPr 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/>
                </a:rPr>
                <a:t>Balancing multiple tasks, meeting deadlines and prioritizing tasks based on importance and urgency </a:t>
              </a:r>
            </a:p>
            <a:p>
              <a:pPr algn="just"/>
              <a:r>
                <a:rPr lang="en-US" sz="1600">
                  <a:solidFill>
                    <a:srgbClr val="E90029"/>
                  </a:solidFill>
                  <a:latin typeface="Livvic"/>
                </a:rPr>
                <a:t>Eg: SDLC workflow and timeline</a:t>
              </a:r>
              <a:endParaRPr lang="en-US">
                <a:solidFill>
                  <a:srgbClr val="E90029"/>
                </a:solidFill>
              </a:endParaRPr>
            </a:p>
          </p:txBody>
        </p:sp>
        <p:pic>
          <p:nvPicPr>
            <p:cNvPr id="5" name="Picture 4" descr="Hands holding a clock&#10;&#10;Description automatically generated">
              <a:extLst>
                <a:ext uri="{FF2B5EF4-FFF2-40B4-BE49-F238E27FC236}">
                  <a16:creationId xmlns:a16="http://schemas.microsoft.com/office/drawing/2014/main" id="{1CBDD009-4894-C395-B287-AB3777675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1933" y="2249839"/>
              <a:ext cx="737895" cy="725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B2B34-5473-11AB-2A0F-B5592D38A9A2}"/>
              </a:ext>
            </a:extLst>
          </p:cNvPr>
          <p:cNvGrpSpPr/>
          <p:nvPr/>
        </p:nvGrpSpPr>
        <p:grpSpPr>
          <a:xfrm>
            <a:off x="4996884" y="3608422"/>
            <a:ext cx="6064847" cy="1062144"/>
            <a:chOff x="4996884" y="3540661"/>
            <a:chExt cx="6064847" cy="106214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4B5198-5099-53A1-1147-A6AE9722BBDB}"/>
                </a:ext>
              </a:extLst>
            </p:cNvPr>
            <p:cNvSpPr txBox="1"/>
            <p:nvPr/>
          </p:nvSpPr>
          <p:spPr>
            <a:xfrm>
              <a:off x="5869496" y="3540661"/>
              <a:ext cx="4852894" cy="30115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b="1">
                  <a:solidFill>
                    <a:srgbClr val="0070C0"/>
                  </a:solidFill>
                  <a:latin typeface="Livvic"/>
                </a:rPr>
                <a:t>Problem-solving</a:t>
              </a:r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4C1DC3-88FD-3E4E-0613-DC20EB42C9CC}"/>
                </a:ext>
              </a:extLst>
            </p:cNvPr>
            <p:cNvSpPr txBox="1"/>
            <p:nvPr/>
          </p:nvSpPr>
          <p:spPr>
            <a:xfrm>
              <a:off x="5878923" y="3841818"/>
              <a:ext cx="5182808" cy="760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just"/>
              <a:r>
                <a:rPr 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/>
                </a:rPr>
                <a:t>Encounter challenges that required to think critically, analyze situations and obtain effective solution</a:t>
              </a:r>
            </a:p>
            <a:p>
              <a:pPr algn="just"/>
              <a:r>
                <a:rPr lang="en-US" sz="1600">
                  <a:solidFill>
                    <a:srgbClr val="E90029"/>
                  </a:solidFill>
                  <a:latin typeface="Livvic"/>
                </a:rPr>
                <a:t>Eg: OCR Problem</a:t>
              </a:r>
              <a:endParaRPr lang="en-US">
                <a:solidFill>
                  <a:srgbClr val="E90029"/>
                </a:solidFill>
              </a:endParaRPr>
            </a:p>
          </p:txBody>
        </p:sp>
        <p:pic>
          <p:nvPicPr>
            <p:cNvPr id="6" name="Picture 5" descr="A puzzle pieces and gears&#10;&#10;Description automatically generated">
              <a:extLst>
                <a:ext uri="{FF2B5EF4-FFF2-40B4-BE49-F238E27FC236}">
                  <a16:creationId xmlns:a16="http://schemas.microsoft.com/office/drawing/2014/main" id="{2A240A48-1AEF-D6D3-6162-E45E5BA71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6884" y="3583131"/>
              <a:ext cx="736008" cy="725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A2BC82-A8D8-5660-4F31-76DDA7041CA0}"/>
              </a:ext>
            </a:extLst>
          </p:cNvPr>
          <p:cNvGrpSpPr/>
          <p:nvPr/>
        </p:nvGrpSpPr>
        <p:grpSpPr>
          <a:xfrm>
            <a:off x="4996884" y="5065119"/>
            <a:ext cx="6123963" cy="1062143"/>
            <a:chOff x="4996884" y="4823537"/>
            <a:chExt cx="6123963" cy="106214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90113E-06D6-6A0C-612E-F2DA38FB0A08}"/>
                </a:ext>
              </a:extLst>
            </p:cNvPr>
            <p:cNvSpPr txBox="1"/>
            <p:nvPr/>
          </p:nvSpPr>
          <p:spPr>
            <a:xfrm>
              <a:off x="5938039" y="4823537"/>
              <a:ext cx="4852894" cy="30115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b="1">
                  <a:solidFill>
                    <a:srgbClr val="0070C0"/>
                  </a:solidFill>
                  <a:latin typeface="Livvic"/>
                  <a:ea typeface="+mn-lt"/>
                  <a:cs typeface="+mn-lt"/>
                </a:rPr>
                <a:t>Adaptability</a:t>
              </a:r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EC66CA-A560-987B-D21D-DA4A7B72D6C3}"/>
                </a:ext>
              </a:extLst>
            </p:cNvPr>
            <p:cNvSpPr txBox="1"/>
            <p:nvPr/>
          </p:nvSpPr>
          <p:spPr>
            <a:xfrm>
              <a:off x="5938039" y="5124693"/>
              <a:ext cx="5182808" cy="760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just"/>
              <a:r>
                <a:rPr 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Livvic"/>
                </a:rPr>
                <a:t>Capable to adjust to new conditions, handle changes, and thrive in diverse environments</a:t>
              </a:r>
            </a:p>
            <a:p>
              <a:pPr algn="just"/>
              <a:r>
                <a:rPr lang="en-US" sz="1600">
                  <a:solidFill>
                    <a:srgbClr val="E90029"/>
                  </a:solidFill>
                  <a:latin typeface="Livvic"/>
                </a:rPr>
                <a:t>Eg: Solution team, work life balance</a:t>
              </a:r>
              <a:endParaRPr lang="en-US">
                <a:solidFill>
                  <a:srgbClr val="E90029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59E2FF-A899-A07D-8F4D-918711EC2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6884" y="4859893"/>
              <a:ext cx="749717" cy="7252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69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74B8CC-28CD-1028-1D94-0F59FF362A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7454" y="5299012"/>
            <a:ext cx="755658" cy="790575"/>
          </a:xfrm>
        </p:spPr>
        <p:txBody>
          <a:bodyPr/>
          <a:lstStyle/>
          <a:p>
            <a:r>
              <a:rPr lang="en-US"/>
              <a:t>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B9565-D896-9482-64BD-62AA26C5B9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71044" y="5308243"/>
            <a:ext cx="1507616" cy="790575"/>
          </a:xfrm>
        </p:spPr>
        <p:txBody>
          <a:bodyPr>
            <a:noAutofit/>
          </a:bodyPr>
          <a:lstStyle/>
          <a:p>
            <a:r>
              <a:rPr lang="en-US">
                <a:latin typeface="Livvic" pitchFamily="2" charset="0"/>
              </a:rPr>
              <a:t>Keysight Innovation Fair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DE4AB-FC4D-3229-16EC-ECED98F8E7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9622" y="5299012"/>
            <a:ext cx="755658" cy="790575"/>
          </a:xfrm>
        </p:spPr>
        <p:txBody>
          <a:bodyPr/>
          <a:lstStyle/>
          <a:p>
            <a:r>
              <a:rPr lang="en-US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DEE454-1EC8-CF09-874F-2ADA358BFE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" y="2165708"/>
            <a:ext cx="2294914" cy="314407"/>
          </a:xfrm>
        </p:spPr>
        <p:txBody>
          <a:bodyPr>
            <a:normAutofit/>
          </a:bodyPr>
          <a:lstStyle/>
          <a:p>
            <a:pPr algn="ctr"/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Brush Script MT" panose="03060802040406070304" pitchFamily="66" charset="0"/>
              </a:rPr>
              <a:t>3 Oct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E646D0-1458-4D79-6F84-C8A29D8AD2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18809" y="2148084"/>
            <a:ext cx="2294914" cy="314407"/>
          </a:xfrm>
        </p:spPr>
        <p:txBody>
          <a:bodyPr>
            <a:normAutofit/>
          </a:bodyPr>
          <a:lstStyle/>
          <a:p>
            <a:pPr algn="ctr"/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Brush Script MT" panose="03060802040406070304" pitchFamily="66" charset="0"/>
              </a:rPr>
              <a:t>11 Oct - 13 Dec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D050F0-46F7-6733-8C08-697608A199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54490" y="5299012"/>
            <a:ext cx="755658" cy="790575"/>
          </a:xfrm>
        </p:spPr>
        <p:txBody>
          <a:bodyPr/>
          <a:lstStyle/>
          <a:p>
            <a:r>
              <a:rPr lang="en-US"/>
              <a:t>03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D58DD02-4C18-B27A-9A91-2F1D51AEC0C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87572" y="5299012"/>
            <a:ext cx="755658" cy="790575"/>
          </a:xfrm>
        </p:spPr>
        <p:txBody>
          <a:bodyPr/>
          <a:lstStyle/>
          <a:p>
            <a:r>
              <a:rPr lang="en-US"/>
              <a:t>04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7A965BB-C29C-5665-B2B9-AFA8C989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92333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latin typeface="Livvic" pitchFamily="2" charset="0"/>
              </a:rPr>
              <a:t>Activities in Keysight</a:t>
            </a:r>
            <a:br>
              <a:rPr lang="en-US" sz="2400">
                <a:solidFill>
                  <a:schemeClr val="tx1"/>
                </a:solidFill>
                <a:latin typeface="Livvic" pitchFamily="2" charset="0"/>
              </a:rPr>
            </a:br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DE5F7C6-9B0E-B718-691C-AEE195AB05FD}"/>
              </a:ext>
            </a:extLst>
          </p:cNvPr>
          <p:cNvCxnSpPr>
            <a:cxnSpLocks/>
          </p:cNvCxnSpPr>
          <p:nvPr/>
        </p:nvCxnSpPr>
        <p:spPr>
          <a:xfrm>
            <a:off x="1833257" y="1866507"/>
            <a:ext cx="8202918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17C2F708-F6DB-E6AD-5D42-CA1D1FB1686C}"/>
              </a:ext>
            </a:extLst>
          </p:cNvPr>
          <p:cNvSpPr/>
          <p:nvPr/>
        </p:nvSpPr>
        <p:spPr>
          <a:xfrm>
            <a:off x="1786820" y="1818838"/>
            <a:ext cx="92874" cy="953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5CD6D53-E1A0-C47B-4741-66FA234F67A5}"/>
              </a:ext>
            </a:extLst>
          </p:cNvPr>
          <p:cNvSpPr/>
          <p:nvPr/>
        </p:nvSpPr>
        <p:spPr>
          <a:xfrm>
            <a:off x="9989866" y="1818836"/>
            <a:ext cx="92874" cy="953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C3247DA-DDF6-BB8A-F35B-55B6208B6CCE}"/>
              </a:ext>
            </a:extLst>
          </p:cNvPr>
          <p:cNvSpPr/>
          <p:nvPr/>
        </p:nvSpPr>
        <p:spPr>
          <a:xfrm>
            <a:off x="7256857" y="1818836"/>
            <a:ext cx="92874" cy="953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126034E-9A38-7D2B-511B-E51ACAEA5DE1}"/>
              </a:ext>
            </a:extLst>
          </p:cNvPr>
          <p:cNvSpPr/>
          <p:nvPr/>
        </p:nvSpPr>
        <p:spPr>
          <a:xfrm>
            <a:off x="4519829" y="1818837"/>
            <a:ext cx="92874" cy="953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/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90E5FC4F-5C52-2712-A224-2269332122F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1" b="5625"/>
          <a:stretch/>
        </p:blipFill>
        <p:spPr>
          <a:xfrm>
            <a:off x="730344" y="3888861"/>
            <a:ext cx="2298700" cy="1224922"/>
          </a:xfrm>
        </p:spPr>
      </p:pic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D04FCF02-43C1-9010-A325-A481D4A511D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" b="1310"/>
          <a:stretch/>
        </p:blipFill>
        <p:spPr>
          <a:xfrm>
            <a:off x="8985250" y="2586038"/>
            <a:ext cx="2297112" cy="1257702"/>
          </a:xfrm>
        </p:spPr>
      </p:pic>
      <p:pic>
        <p:nvPicPr>
          <p:cNvPr id="54" name="Picture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74B45A-46E6-1A8F-B9A2-8F63DC8940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3246" r="4163" b="13967"/>
          <a:stretch/>
        </p:blipFill>
        <p:spPr>
          <a:xfrm>
            <a:off x="3451783" y="2593418"/>
            <a:ext cx="2298700" cy="1250319"/>
          </a:xfrm>
          <a:prstGeom prst="rect">
            <a:avLst/>
          </a:prstGeom>
        </p:spPr>
      </p:pic>
      <p:pic>
        <p:nvPicPr>
          <p:cNvPr id="55" name="Picture Placeholder 52" descr="A group of people in a room&#10;&#10;Description automatically generated">
            <a:extLst>
              <a:ext uri="{FF2B5EF4-FFF2-40B4-BE49-F238E27FC236}">
                <a16:creationId xmlns:a16="http://schemas.microsoft.com/office/drawing/2014/main" id="{ED0A7ABE-FA95-E565-3B6C-414AB54DD3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6" t="59970" r="5061" b="8130"/>
          <a:stretch/>
        </p:blipFill>
        <p:spPr>
          <a:xfrm>
            <a:off x="3451783" y="3888861"/>
            <a:ext cx="2298700" cy="1224923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D79B05A-A01E-E62C-751B-BC153E8E3B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7" b="11469"/>
          <a:stretch/>
        </p:blipFill>
        <p:spPr>
          <a:xfrm>
            <a:off x="730344" y="2593418"/>
            <a:ext cx="2298700" cy="1250319"/>
          </a:xfrm>
        </p:spPr>
      </p:pic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EFB6B5B5-E877-F297-ABC2-C0E1DE4C6661}"/>
              </a:ext>
            </a:extLst>
          </p:cNvPr>
          <p:cNvSpPr txBox="1">
            <a:spLocks/>
          </p:cNvSpPr>
          <p:nvPr/>
        </p:nvSpPr>
        <p:spPr>
          <a:xfrm>
            <a:off x="6202274" y="2142474"/>
            <a:ext cx="2294914" cy="3144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Brush Script MT" panose="03060802040406070304" pitchFamily="66" charset="0"/>
              </a:rPr>
              <a:t>5 Dec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2A7B5547-3291-6244-0B6D-EF93FE173556}"/>
              </a:ext>
            </a:extLst>
          </p:cNvPr>
          <p:cNvSpPr txBox="1">
            <a:spLocks/>
          </p:cNvSpPr>
          <p:nvPr/>
        </p:nvSpPr>
        <p:spPr>
          <a:xfrm>
            <a:off x="4175280" y="5299011"/>
            <a:ext cx="1507616" cy="790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Livvic" pitchFamily="2" charset="0"/>
              </a:rPr>
              <a:t>Keysight Intern Lunch Gathering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3DFB375E-954D-803F-18FF-FFCF7F0FA028}"/>
              </a:ext>
            </a:extLst>
          </p:cNvPr>
          <p:cNvSpPr txBox="1">
            <a:spLocks/>
          </p:cNvSpPr>
          <p:nvPr/>
        </p:nvSpPr>
        <p:spPr>
          <a:xfrm>
            <a:off x="6906512" y="5299010"/>
            <a:ext cx="1507616" cy="790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Livvic" pitchFamily="2" charset="0"/>
              </a:rPr>
              <a:t>Keysight CEO Coffee Talk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1D0948D-2B26-7A2E-485A-926C7F153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" b="2846"/>
          <a:stretch/>
        </p:blipFill>
        <p:spPr>
          <a:xfrm>
            <a:off x="8985250" y="3894929"/>
            <a:ext cx="2298700" cy="1218853"/>
          </a:xfrm>
          <a:prstGeom prst="rect">
            <a:avLst/>
          </a:prstGeom>
        </p:spPr>
      </p:pic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AD805419-E04F-81A8-58E1-3E8550F3A39A}"/>
              </a:ext>
            </a:extLst>
          </p:cNvPr>
          <p:cNvSpPr txBox="1">
            <a:spLocks/>
          </p:cNvSpPr>
          <p:nvPr/>
        </p:nvSpPr>
        <p:spPr>
          <a:xfrm>
            <a:off x="8842409" y="2151506"/>
            <a:ext cx="2294914" cy="3144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Brush Script MT" panose="03060802040406070304" pitchFamily="66" charset="0"/>
              </a:rPr>
              <a:t>9 Jan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DADC6A57-8D57-4088-AA62-86E7258F9365}"/>
              </a:ext>
            </a:extLst>
          </p:cNvPr>
          <p:cNvSpPr txBox="1">
            <a:spLocks/>
          </p:cNvSpPr>
          <p:nvPr/>
        </p:nvSpPr>
        <p:spPr>
          <a:xfrm>
            <a:off x="9637743" y="5308243"/>
            <a:ext cx="1740409" cy="790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Livvic" pitchFamily="2" charset="0"/>
              </a:rPr>
              <a:t>Keysight Insurance Awareness Talk</a:t>
            </a:r>
          </a:p>
        </p:txBody>
      </p:sp>
      <p:pic>
        <p:nvPicPr>
          <p:cNvPr id="73" name="Picture Placeholder 61" descr="A group of people looking at a presentation&#10;&#10;Description automatically generated">
            <a:extLst>
              <a:ext uri="{FF2B5EF4-FFF2-40B4-BE49-F238E27FC236}">
                <a16:creationId xmlns:a16="http://schemas.microsoft.com/office/drawing/2014/main" id="{EC073EF0-1C81-7601-233C-AEA67B4CC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12460" r="7800" b="5356"/>
          <a:stretch/>
        </p:blipFill>
        <p:spPr>
          <a:xfrm>
            <a:off x="6218516" y="2560638"/>
            <a:ext cx="2297112" cy="1257702"/>
          </a:xfrm>
          <a:prstGeom prst="rect">
            <a:avLst/>
          </a:prstGeom>
        </p:spPr>
      </p:pic>
      <p:pic>
        <p:nvPicPr>
          <p:cNvPr id="74" name="Picture 7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F6CA9E7-65AE-5591-EA9D-399F1E0C7A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14373" r="-221" b="45860"/>
          <a:stretch/>
        </p:blipFill>
        <p:spPr>
          <a:xfrm>
            <a:off x="6218516" y="3869529"/>
            <a:ext cx="2298700" cy="121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96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F125-BAA1-99F7-5F05-3CE5B36D2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  <a:latin typeface="Brush Script MT" panose="03060802040406070304" pitchFamily="66" charset="0"/>
              </a:rPr>
              <a:t>Thank You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92B4E9F-1DF1-B365-43E3-2ACCBA2BC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t="6966" r="4794" b="18342"/>
          <a:stretch/>
        </p:blipFill>
        <p:spPr>
          <a:xfrm>
            <a:off x="4814499" y="2389921"/>
            <a:ext cx="3392584" cy="224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C60CB68-DAE5-FE92-45D6-E2616E3A5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58" b="4965"/>
          <a:stretch/>
        </p:blipFill>
        <p:spPr>
          <a:xfrm rot="16200000">
            <a:off x="8996281" y="1600725"/>
            <a:ext cx="2240503" cy="381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DA9CFBE-4104-4E29-CF4D-FF5A4708E9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25296"/>
          <a:stretch/>
        </p:blipFill>
        <p:spPr>
          <a:xfrm>
            <a:off x="7475429" y="17476"/>
            <a:ext cx="4070301" cy="2374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6EECA9-8377-06DE-29D6-8AD6543BC1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t="10739" r="15122" b="4421"/>
          <a:stretch/>
        </p:blipFill>
        <p:spPr>
          <a:xfrm rot="16200000">
            <a:off x="6135819" y="3970268"/>
            <a:ext cx="2192224" cy="3512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4999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719EA-14D8-2A13-947D-90F229915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9593" y="3968802"/>
            <a:ext cx="8238164" cy="1866390"/>
          </a:xfrm>
        </p:spPr>
        <p:txBody>
          <a:bodyPr>
            <a:noAutofit/>
          </a:bodyPr>
          <a:lstStyle/>
          <a:p>
            <a:pPr algn="just" rtl="0">
              <a:spcBef>
                <a:spcPts val="0"/>
              </a:spcBef>
              <a:spcAft>
                <a:spcPts val="400"/>
              </a:spcAft>
            </a:pPr>
            <a:r>
              <a:rPr lang="en-US" sz="1400">
                <a:solidFill>
                  <a:schemeClr val="tx1"/>
                </a:solidFill>
                <a:latin typeface="Livvic" pitchFamily="2" charset="0"/>
                <a:cs typeface="Leelawadee UI Semilight" panose="020B0402040204020203" pitchFamily="34" charset="-34"/>
              </a:rPr>
              <a:t>Fourth-Year Undergraduate of Bachelor of Computer Science </a:t>
            </a:r>
          </a:p>
          <a:p>
            <a:pPr algn="just" rtl="0">
              <a:spcBef>
                <a:spcPts val="0"/>
              </a:spcBef>
              <a:spcAft>
                <a:spcPts val="400"/>
              </a:spcAft>
            </a:pPr>
            <a:r>
              <a:rPr lang="en-US" sz="1400">
                <a:solidFill>
                  <a:schemeClr val="tx1"/>
                </a:solidFill>
                <a:latin typeface="Livvic" pitchFamily="2" charset="0"/>
                <a:cs typeface="Leelawadee UI Semilight" panose="020B0402040204020203" pitchFamily="34" charset="-34"/>
              </a:rPr>
              <a:t>(Graphics and Multimedia Software) at University of Technology Malaysia (UTM)</a:t>
            </a:r>
          </a:p>
          <a:p>
            <a:pPr algn="just" rtl="0">
              <a:spcBef>
                <a:spcPts val="0"/>
              </a:spcBef>
              <a:spcAft>
                <a:spcPts val="400"/>
              </a:spcAft>
            </a:pPr>
            <a:endParaRPr lang="en-US" sz="1400">
              <a:solidFill>
                <a:schemeClr val="tx1"/>
              </a:solidFill>
              <a:latin typeface="Livvic" pitchFamily="2" charset="0"/>
              <a:cs typeface="Leelawadee UI Semilight" panose="020B0402040204020203" pitchFamily="34" charset="-34"/>
            </a:endParaRPr>
          </a:p>
          <a:p>
            <a:pPr algn="just" rtl="0">
              <a:spcBef>
                <a:spcPts val="0"/>
              </a:spcBef>
              <a:spcAft>
                <a:spcPts val="400"/>
              </a:spcAft>
            </a:pPr>
            <a:r>
              <a:rPr lang="en-US" sz="1400">
                <a:solidFill>
                  <a:schemeClr val="tx1"/>
                </a:solidFill>
                <a:latin typeface="Livvic" pitchFamily="2" charset="0"/>
                <a:cs typeface="Leelawadee UI Semilight" panose="020B0402040204020203" pitchFamily="34" charset="-34"/>
              </a:rPr>
              <a:t>R&amp;D Intern in General Electronics Measurement Solution (GEMS) Software</a:t>
            </a:r>
          </a:p>
          <a:p>
            <a:pPr algn="just">
              <a:spcAft>
                <a:spcPts val="400"/>
              </a:spcAft>
            </a:pPr>
            <a:endParaRPr lang="en-US" sz="1400">
              <a:solidFill>
                <a:schemeClr val="tx1"/>
              </a:solidFill>
              <a:latin typeface="Livvic" pitchFamily="2" charset="0"/>
              <a:cs typeface="Leelawadee UI Semilight" panose="020B0402040204020203" pitchFamily="34" charset="-34"/>
            </a:endParaRPr>
          </a:p>
          <a:p>
            <a:pPr algn="just">
              <a:spcAft>
                <a:spcPts val="400"/>
              </a:spcAft>
            </a:pPr>
            <a:r>
              <a:rPr lang="en-US" sz="1400">
                <a:solidFill>
                  <a:schemeClr val="tx1"/>
                </a:solidFill>
                <a:latin typeface="Livvic" pitchFamily="2" charset="0"/>
                <a:cs typeface="Leelawadee UI Semilight" panose="020B0402040204020203" pitchFamily="34" charset="-34"/>
              </a:rPr>
              <a:t>Internship Period: 20 weeks (25/9/2023 – 9/2/2024)</a:t>
            </a:r>
          </a:p>
          <a:p>
            <a:pPr algn="just" rtl="0">
              <a:spcBef>
                <a:spcPts val="0"/>
              </a:spcBef>
              <a:spcAft>
                <a:spcPts val="400"/>
              </a:spcAft>
            </a:pPr>
            <a:endParaRPr lang="en-US" sz="1400">
              <a:solidFill>
                <a:schemeClr val="tx1"/>
              </a:solidFill>
              <a:latin typeface="Livvic" pitchFamily="2" charset="0"/>
              <a:cs typeface="Leelawadee UI Semilight" panose="020B0402040204020203" pitchFamily="34" charset="-3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FB490-5D1E-DEAE-6F12-5D495C1AD2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800" b="0" i="0" u="none" strike="noStrike">
                <a:effectLst/>
                <a:latin typeface="Livvic" pitchFamily="2" charset="0"/>
                <a:cs typeface="Dreaming Outloud Script Pro" panose="020F0502020204030204" pitchFamily="66" charset="0"/>
              </a:rPr>
              <a:t>Hello</a:t>
            </a:r>
            <a:r>
              <a:rPr lang="en-US" sz="2800" b="0" i="0" u="none" strike="noStrike">
                <a:solidFill>
                  <a:schemeClr val="tx1"/>
                </a:solidFill>
                <a:effectLst/>
                <a:latin typeface="Livvic" pitchFamily="2" charset="0"/>
                <a:cs typeface="Dreaming Outloud Script Pro" panose="020F0502020204030204" pitchFamily="66" charset="0"/>
              </a:rPr>
              <a:t>, I’m </a:t>
            </a:r>
            <a:r>
              <a:rPr lang="en-US" sz="2800" i="0" u="none" strike="noStrike">
                <a:solidFill>
                  <a:schemeClr val="tx1"/>
                </a:solidFill>
                <a:effectLst/>
                <a:latin typeface="Livvic" pitchFamily="2" charset="0"/>
                <a:cs typeface="Dreaming Outloud Script Pro" panose="020F0502020204030204" pitchFamily="66" charset="0"/>
              </a:rPr>
              <a:t>Lai Yee Jen</a:t>
            </a:r>
            <a:endParaRPr lang="en-US" sz="2800">
              <a:solidFill>
                <a:schemeClr val="tx1"/>
              </a:solidFill>
              <a:effectLst/>
              <a:latin typeface="Livvic" pitchFamily="2" charset="0"/>
              <a:cs typeface="Dreaming Outloud Script Pro" panose="020F0502020204030204" pitchFamily="66" charset="0"/>
            </a:endParaRPr>
          </a:p>
        </p:txBody>
      </p:sp>
      <p:pic>
        <p:nvPicPr>
          <p:cNvPr id="5" name="Picture 4" descr="A person in a warehouse">
            <a:extLst>
              <a:ext uri="{FF2B5EF4-FFF2-40B4-BE49-F238E27FC236}">
                <a16:creationId xmlns:a16="http://schemas.microsoft.com/office/drawing/2014/main" id="{479C9E3A-39DF-75ED-6DD8-27F293A4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16756" r="13778" b="19000"/>
          <a:stretch/>
        </p:blipFill>
        <p:spPr>
          <a:xfrm rot="5400000">
            <a:off x="7060297" y="1524785"/>
            <a:ext cx="5095791" cy="3808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210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8B423CD-5D71-735E-E64E-9F7E836D71B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381" y="2182650"/>
            <a:ext cx="10163505" cy="750473"/>
          </a:xfrm>
        </p:spPr>
        <p:txBody>
          <a:bodyPr/>
          <a:lstStyle/>
          <a:p>
            <a:r>
              <a:rPr lang="en-US" sz="1600">
                <a:latin typeface="Livvic" pitchFamily="2" charset="0"/>
              </a:rPr>
              <a:t>Multinational technology company that specializes in electronic measurement and test equipment</a:t>
            </a:r>
          </a:p>
          <a:p>
            <a:r>
              <a:rPr lang="en-US" sz="1600">
                <a:latin typeface="Livvic" pitchFamily="2" charset="0"/>
              </a:rPr>
              <a:t>Provides a wide range of solutions for various industries, including: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FF435-7B6E-5340-24D6-5A8A55E3D02F}"/>
              </a:ext>
            </a:extLst>
          </p:cNvPr>
          <p:cNvSpPr txBox="1"/>
          <p:nvPr/>
        </p:nvSpPr>
        <p:spPr>
          <a:xfrm>
            <a:off x="860139" y="1539441"/>
            <a:ext cx="9294471" cy="417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800" b="1">
                <a:solidFill>
                  <a:srgbClr val="E90029"/>
                </a:solidFill>
                <a:latin typeface="Livvic" pitchFamily="2" charset="0"/>
              </a:rPr>
              <a:t>Organization Introduction</a:t>
            </a:r>
          </a:p>
        </p:txBody>
      </p:sp>
      <p:pic>
        <p:nvPicPr>
          <p:cNvPr id="1026" name="Picture 2" descr="Keysight NSS Channel Xcelerate | Home">
            <a:extLst>
              <a:ext uri="{FF2B5EF4-FFF2-40B4-BE49-F238E27FC236}">
                <a16:creationId xmlns:a16="http://schemas.microsoft.com/office/drawing/2014/main" id="{2A4A0E7D-D9A8-83C1-67B4-0822EF88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3" y="580280"/>
            <a:ext cx="4216262" cy="75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D4045C9-DAA6-473A-77DF-67E0E9FC0CC8}"/>
              </a:ext>
            </a:extLst>
          </p:cNvPr>
          <p:cNvSpPr txBox="1">
            <a:spLocks/>
          </p:cNvSpPr>
          <p:nvPr/>
        </p:nvSpPr>
        <p:spPr>
          <a:xfrm>
            <a:off x="900381" y="5161043"/>
            <a:ext cx="10163505" cy="931846"/>
          </a:xfrm>
          <a:prstGeom prst="rect">
            <a:avLst/>
          </a:prstGeom>
        </p:spPr>
        <p:txBody>
          <a:bodyPr l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lang="en-US" sz="12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Livvic" pitchFamily="2" charset="0"/>
              </a:rPr>
              <a:t>Empower innovators to explore, design, and bring world-changing technologies to life</a:t>
            </a:r>
          </a:p>
          <a:p>
            <a:r>
              <a:rPr lang="en-US" sz="1600">
                <a:latin typeface="Livvic" pitchFamily="2" charset="0"/>
              </a:rPr>
              <a:t>Provides products including oscilloscopes, signal analyzers, network analyzers, spectrum analyzers, etc.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43A5D1-A2B5-A825-6613-8CC31466E0B3}"/>
              </a:ext>
            </a:extLst>
          </p:cNvPr>
          <p:cNvGrpSpPr/>
          <p:nvPr/>
        </p:nvGrpSpPr>
        <p:grpSpPr>
          <a:xfrm>
            <a:off x="838736" y="3329340"/>
            <a:ext cx="1787811" cy="1419146"/>
            <a:chOff x="838736" y="3329340"/>
            <a:chExt cx="1787811" cy="1419146"/>
          </a:xfrm>
        </p:grpSpPr>
        <p:sp>
          <p:nvSpPr>
            <p:cNvPr id="29" name="Text Placeholder 3">
              <a:extLst>
                <a:ext uri="{FF2B5EF4-FFF2-40B4-BE49-F238E27FC236}">
                  <a16:creationId xmlns:a16="http://schemas.microsoft.com/office/drawing/2014/main" id="{448EF40A-198F-39E0-2598-348B13B4B78F}"/>
                </a:ext>
              </a:extLst>
            </p:cNvPr>
            <p:cNvSpPr txBox="1">
              <a:spLocks/>
            </p:cNvSpPr>
            <p:nvPr/>
          </p:nvSpPr>
          <p:spPr>
            <a:xfrm>
              <a:off x="838736" y="4344077"/>
              <a:ext cx="1787811" cy="404409"/>
            </a:xfrm>
            <a:prstGeom prst="rect">
              <a:avLst/>
            </a:prstGeom>
          </p:spPr>
          <p:txBody>
            <a:bodyPr lIns="0"/>
            <a:lstStyle>
              <a:lvl1pPr marL="182880" indent="-18288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30352" indent="-164592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600" kern="1200" spc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87388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4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58837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lang="en-US" sz="12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spc="60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>
                  <a:solidFill>
                    <a:srgbClr val="E90029"/>
                  </a:solidFill>
                  <a:latin typeface="Livvic" pitchFamily="2" charset="0"/>
                </a:rPr>
                <a:t>Electronics</a:t>
              </a:r>
              <a:endParaRPr lang="en-US" b="1">
                <a:solidFill>
                  <a:srgbClr val="E90029"/>
                </a:solidFill>
                <a:latin typeface="Livvic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0B2E2A-F925-7469-7F83-21B31D0C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1551" y="3329340"/>
              <a:ext cx="1005130" cy="10051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34F60E-5273-8BAA-20F2-FC9A75C90365}"/>
              </a:ext>
            </a:extLst>
          </p:cNvPr>
          <p:cNvGrpSpPr/>
          <p:nvPr/>
        </p:nvGrpSpPr>
        <p:grpSpPr>
          <a:xfrm>
            <a:off x="2564154" y="3365903"/>
            <a:ext cx="1787811" cy="1380716"/>
            <a:chOff x="2564154" y="3365903"/>
            <a:chExt cx="1787811" cy="1380716"/>
          </a:xfrm>
        </p:grpSpPr>
        <p:sp>
          <p:nvSpPr>
            <p:cNvPr id="40" name="Text Placeholder 3">
              <a:extLst>
                <a:ext uri="{FF2B5EF4-FFF2-40B4-BE49-F238E27FC236}">
                  <a16:creationId xmlns:a16="http://schemas.microsoft.com/office/drawing/2014/main" id="{5FB04BA5-6B16-F24D-8811-033599733895}"/>
                </a:ext>
              </a:extLst>
            </p:cNvPr>
            <p:cNvSpPr txBox="1">
              <a:spLocks/>
            </p:cNvSpPr>
            <p:nvPr/>
          </p:nvSpPr>
          <p:spPr>
            <a:xfrm>
              <a:off x="2564154" y="4342210"/>
              <a:ext cx="1787811" cy="404409"/>
            </a:xfrm>
            <a:prstGeom prst="rect">
              <a:avLst/>
            </a:prstGeom>
          </p:spPr>
          <p:txBody>
            <a:bodyPr lIns="0"/>
            <a:lstStyle>
              <a:lvl1pPr marL="182880" indent="-18288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30352" indent="-164592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600" kern="1200" spc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87388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4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58837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lang="en-US" sz="12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spc="60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>
                  <a:solidFill>
                    <a:srgbClr val="E90029"/>
                  </a:solidFill>
                  <a:latin typeface="Livvic" pitchFamily="2" charset="0"/>
                </a:rPr>
                <a:t>Communication</a:t>
              </a:r>
              <a:endParaRPr lang="en-US" b="1">
                <a:solidFill>
                  <a:srgbClr val="E90029"/>
                </a:solidFill>
                <a:latin typeface="Livvic" pitchFamily="2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D4D2CB-3A20-B379-566F-F99B9079A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360" y="3365903"/>
              <a:ext cx="838619" cy="8386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0058C8-5D09-58C2-B73A-16F8C3184F02}"/>
              </a:ext>
            </a:extLst>
          </p:cNvPr>
          <p:cNvGrpSpPr/>
          <p:nvPr/>
        </p:nvGrpSpPr>
        <p:grpSpPr>
          <a:xfrm>
            <a:off x="4352327" y="3374374"/>
            <a:ext cx="1787811" cy="1372245"/>
            <a:chOff x="4352327" y="3374374"/>
            <a:chExt cx="1787811" cy="1372245"/>
          </a:xfrm>
        </p:grpSpPr>
        <p:sp>
          <p:nvSpPr>
            <p:cNvPr id="41" name="Text Placeholder 3">
              <a:extLst>
                <a:ext uri="{FF2B5EF4-FFF2-40B4-BE49-F238E27FC236}">
                  <a16:creationId xmlns:a16="http://schemas.microsoft.com/office/drawing/2014/main" id="{A17C15E7-BBAB-42BA-14B6-75D909FFA1C2}"/>
                </a:ext>
              </a:extLst>
            </p:cNvPr>
            <p:cNvSpPr txBox="1">
              <a:spLocks/>
            </p:cNvSpPr>
            <p:nvPr/>
          </p:nvSpPr>
          <p:spPr>
            <a:xfrm>
              <a:off x="4352327" y="4342210"/>
              <a:ext cx="1787811" cy="404409"/>
            </a:xfrm>
            <a:prstGeom prst="rect">
              <a:avLst/>
            </a:prstGeom>
          </p:spPr>
          <p:txBody>
            <a:bodyPr lIns="0"/>
            <a:lstStyle>
              <a:lvl1pPr marL="182880" indent="-18288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30352" indent="-164592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600" kern="1200" spc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87388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4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58837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lang="en-US" sz="12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spc="60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>
                  <a:solidFill>
                    <a:srgbClr val="E90029"/>
                  </a:solidFill>
                  <a:latin typeface="Livvic" pitchFamily="2" charset="0"/>
                </a:rPr>
                <a:t>Aerospace &amp; Defense</a:t>
              </a:r>
              <a:endParaRPr lang="en-US" b="1">
                <a:solidFill>
                  <a:srgbClr val="E90029"/>
                </a:solidFill>
                <a:latin typeface="Livvic" pitchFamily="2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597C727-72DA-FF8C-A875-1F11ADA9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5299" y="3374374"/>
              <a:ext cx="914400" cy="914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1D9AFF-8104-4B5A-F233-B8BE74332501}"/>
              </a:ext>
            </a:extLst>
          </p:cNvPr>
          <p:cNvGrpSpPr/>
          <p:nvPr/>
        </p:nvGrpSpPr>
        <p:grpSpPr>
          <a:xfrm>
            <a:off x="5977611" y="3305495"/>
            <a:ext cx="1787811" cy="1439576"/>
            <a:chOff x="5977611" y="3305495"/>
            <a:chExt cx="1787811" cy="1439576"/>
          </a:xfrm>
        </p:grpSpPr>
        <p:sp>
          <p:nvSpPr>
            <p:cNvPr id="42" name="Text Placeholder 3">
              <a:extLst>
                <a:ext uri="{FF2B5EF4-FFF2-40B4-BE49-F238E27FC236}">
                  <a16:creationId xmlns:a16="http://schemas.microsoft.com/office/drawing/2014/main" id="{16379A6A-1ED3-1D7E-6E23-C5AF85469C0C}"/>
                </a:ext>
              </a:extLst>
            </p:cNvPr>
            <p:cNvSpPr txBox="1">
              <a:spLocks/>
            </p:cNvSpPr>
            <p:nvPr/>
          </p:nvSpPr>
          <p:spPr>
            <a:xfrm>
              <a:off x="5977611" y="4340662"/>
              <a:ext cx="1787811" cy="404409"/>
            </a:xfrm>
            <a:prstGeom prst="rect">
              <a:avLst/>
            </a:prstGeom>
          </p:spPr>
          <p:txBody>
            <a:bodyPr lIns="0"/>
            <a:lstStyle>
              <a:lvl1pPr marL="182880" indent="-18288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30352" indent="-164592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600" kern="1200" spc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87388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4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58837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lang="en-US" sz="12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spc="60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>
                  <a:solidFill>
                    <a:srgbClr val="E90029"/>
                  </a:solidFill>
                  <a:latin typeface="Livvic" pitchFamily="2" charset="0"/>
                </a:rPr>
                <a:t>Automotive</a:t>
              </a:r>
              <a:endParaRPr lang="en-US" b="1">
                <a:solidFill>
                  <a:srgbClr val="E90029"/>
                </a:solidFill>
                <a:latin typeface="Livvic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4634F3E-847F-F602-A16B-B4BD8EA32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0406" y="3305495"/>
              <a:ext cx="959434" cy="9594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A57B73-78BE-DD18-9AC6-59553944DDEB}"/>
              </a:ext>
            </a:extLst>
          </p:cNvPr>
          <p:cNvGrpSpPr/>
          <p:nvPr/>
        </p:nvGrpSpPr>
        <p:grpSpPr>
          <a:xfrm>
            <a:off x="7631741" y="3449026"/>
            <a:ext cx="1787811" cy="1292949"/>
            <a:chOff x="7631741" y="3449026"/>
            <a:chExt cx="1787811" cy="1292949"/>
          </a:xfrm>
        </p:grpSpPr>
        <p:sp>
          <p:nvSpPr>
            <p:cNvPr id="43" name="Text Placeholder 3">
              <a:extLst>
                <a:ext uri="{FF2B5EF4-FFF2-40B4-BE49-F238E27FC236}">
                  <a16:creationId xmlns:a16="http://schemas.microsoft.com/office/drawing/2014/main" id="{0081E737-8B10-85C3-09E8-43A048732C49}"/>
                </a:ext>
              </a:extLst>
            </p:cNvPr>
            <p:cNvSpPr txBox="1">
              <a:spLocks/>
            </p:cNvSpPr>
            <p:nvPr/>
          </p:nvSpPr>
          <p:spPr>
            <a:xfrm>
              <a:off x="7631741" y="4337566"/>
              <a:ext cx="1787811" cy="404409"/>
            </a:xfrm>
            <a:prstGeom prst="rect">
              <a:avLst/>
            </a:prstGeom>
          </p:spPr>
          <p:txBody>
            <a:bodyPr lIns="0"/>
            <a:lstStyle>
              <a:lvl1pPr marL="182880" indent="-18288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30352" indent="-164592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600" kern="1200" spc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87388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4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58837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lang="en-US" sz="12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spc="60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>
                  <a:solidFill>
                    <a:srgbClr val="E90029"/>
                  </a:solidFill>
                  <a:latin typeface="Livvic" pitchFamily="2" charset="0"/>
                </a:rPr>
                <a:t>Energy</a:t>
              </a:r>
              <a:endParaRPr lang="en-US" b="1">
                <a:solidFill>
                  <a:srgbClr val="E90029"/>
                </a:solidFill>
                <a:latin typeface="Livvic" pitchFamily="2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BADA45-9ED5-BE4D-04C2-1EE6F6BF7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3126" y="3449026"/>
              <a:ext cx="766798" cy="7667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0B5C16-FAAF-945A-5717-FCFD46591BEE}"/>
              </a:ext>
            </a:extLst>
          </p:cNvPr>
          <p:cNvGrpSpPr/>
          <p:nvPr/>
        </p:nvGrpSpPr>
        <p:grpSpPr>
          <a:xfrm>
            <a:off x="9276075" y="3455542"/>
            <a:ext cx="1787811" cy="1283337"/>
            <a:chOff x="9276075" y="3455542"/>
            <a:chExt cx="1787811" cy="1283337"/>
          </a:xfrm>
        </p:grpSpPr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A42B831B-6120-A110-15E2-90FF1919B6C1}"/>
                </a:ext>
              </a:extLst>
            </p:cNvPr>
            <p:cNvSpPr txBox="1">
              <a:spLocks/>
            </p:cNvSpPr>
            <p:nvPr/>
          </p:nvSpPr>
          <p:spPr>
            <a:xfrm>
              <a:off x="9276075" y="4334470"/>
              <a:ext cx="1787811" cy="404409"/>
            </a:xfrm>
            <a:prstGeom prst="rect">
              <a:avLst/>
            </a:prstGeom>
          </p:spPr>
          <p:txBody>
            <a:bodyPr lIns="0"/>
            <a:lstStyle>
              <a:lvl1pPr marL="182880" indent="-18288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30352" indent="-164592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600" kern="1200" spc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687388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sz="14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858837" indent="-1714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  <a:defRPr lang="en-US" sz="1200" b="0" kern="1200" cap="none" spc="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spc="60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588" indent="-15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​"/>
                <a:defRPr lang="en-US" sz="2000" b="0" i="0" kern="1200" cap="none" baseline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>
                  <a:solidFill>
                    <a:srgbClr val="E90029"/>
                  </a:solidFill>
                  <a:latin typeface="Livvic" pitchFamily="2" charset="0"/>
                </a:rPr>
                <a:t>Test &amp; Measurement</a:t>
              </a:r>
              <a:endParaRPr lang="en-US" b="1">
                <a:solidFill>
                  <a:srgbClr val="E90029"/>
                </a:solidFill>
                <a:latin typeface="Livvic" pitchFamily="2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F70C03-87D7-5135-D586-2566207FF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2823" y="3455542"/>
              <a:ext cx="885120" cy="8851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31107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604911-E474-9FED-8D8A-6480B9CFB5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1049" y="1992866"/>
            <a:ext cx="5750379" cy="731674"/>
          </a:xfrm>
        </p:spPr>
        <p:txBody>
          <a:bodyPr lIns="0" tIns="0" rIns="0" bIns="0" anchor="t">
            <a:noAutofit/>
          </a:bodyPr>
          <a:lstStyle/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latin typeface="Livvic" pitchFamily="2" charset="0"/>
              </a:rPr>
              <a:t>Mainly about delivering the pioneer solutions to experts in the realm of electronic testing and measurement</a:t>
            </a:r>
            <a:endParaRPr lang="en-US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latin typeface="Livvic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C0B93-A021-FDDC-13E8-7EF6695EB2AB}"/>
              </a:ext>
            </a:extLst>
          </p:cNvPr>
          <p:cNvSpPr txBox="1"/>
          <p:nvPr/>
        </p:nvSpPr>
        <p:spPr>
          <a:xfrm>
            <a:off x="781050" y="605372"/>
            <a:ext cx="10163175" cy="417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General Electronics Measurement Solution (GEMS)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633920-ADF3-E5F6-2CBB-F28E10ABB879}"/>
              </a:ext>
            </a:extLst>
          </p:cNvPr>
          <p:cNvSpPr txBox="1"/>
          <p:nvPr/>
        </p:nvSpPr>
        <p:spPr>
          <a:xfrm>
            <a:off x="781050" y="1320679"/>
            <a:ext cx="3927137" cy="417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b="1">
                <a:solidFill>
                  <a:srgbClr val="E90029"/>
                </a:solidFill>
                <a:latin typeface="Livvic" pitchFamily="2" charset="0"/>
              </a:rPr>
              <a:t>Department Introduction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50B5D-E0E8-E586-272C-130B2DA21A86}"/>
              </a:ext>
            </a:extLst>
          </p:cNvPr>
          <p:cNvSpPr txBox="1"/>
          <p:nvPr/>
        </p:nvSpPr>
        <p:spPr>
          <a:xfrm>
            <a:off x="7586451" y="1320679"/>
            <a:ext cx="3274381" cy="417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b="1">
                <a:solidFill>
                  <a:srgbClr val="E90029"/>
                </a:solidFill>
                <a:latin typeface="Livvic" pitchFamily="2" charset="0"/>
              </a:rPr>
              <a:t>Team Introduction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A098D5F-46E5-AD7E-8492-B3779B9B3B0C}"/>
              </a:ext>
            </a:extLst>
          </p:cNvPr>
          <p:cNvSpPr txBox="1">
            <a:spLocks/>
          </p:cNvSpPr>
          <p:nvPr/>
        </p:nvSpPr>
        <p:spPr>
          <a:xfrm>
            <a:off x="7586450" y="2216798"/>
            <a:ext cx="4043297" cy="11699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>
                <a:latin typeface="Livvic"/>
                <a:cs typeface="Arial"/>
              </a:rPr>
              <a:t>Keysight IOT0047A Regulatory Compliance Test Solution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latin typeface="Livvic"/>
                <a:cs typeface="Arial"/>
              </a:rPr>
              <a:t>Deliver solution for wireless standard regulation </a:t>
            </a:r>
            <a:endParaRPr lang="en-US">
              <a:latin typeface="Livvic" pitchFamily="2" charset="0"/>
            </a:endParaRPr>
          </a:p>
          <a:p>
            <a:pPr marL="285750" indent="-285750">
              <a:buClr>
                <a:srgbClr val="000000">
                  <a:lumMod val="85000"/>
                  <a:lumOff val="15000"/>
                </a:srgbClr>
              </a:buClr>
              <a:buChar char="•"/>
            </a:pPr>
            <a:endParaRPr lang="en-US">
              <a:latin typeface="Livvic" pitchFamily="2" charset="0"/>
            </a:endParaRPr>
          </a:p>
          <a:p>
            <a:pPr marL="285750" indent="-285750">
              <a:buClr>
                <a:srgbClr val="262626"/>
              </a:buClr>
              <a:buChar char="•"/>
            </a:pPr>
            <a:endParaRPr lang="en-US">
              <a:latin typeface="Livvic" pitchFamily="2" charset="0"/>
            </a:endParaRP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Char char="•"/>
            </a:pPr>
            <a:endParaRPr lang="en-US">
              <a:latin typeface="Livvic" pitchFamily="2" charset="0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latin typeface="Livvic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5CF168-D382-FEEE-E6BF-E4B4F095FE93}"/>
              </a:ext>
            </a:extLst>
          </p:cNvPr>
          <p:cNvSpPr txBox="1"/>
          <p:nvPr/>
        </p:nvSpPr>
        <p:spPr>
          <a:xfrm>
            <a:off x="690367" y="4973750"/>
            <a:ext cx="1474235" cy="417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Under the team, </a:t>
            </a:r>
            <a:r>
              <a:rPr lang="en-US" sz="1200" b="1">
                <a:solidFill>
                  <a:srgbClr val="E90029"/>
                </a:solidFill>
                <a:latin typeface="Livvic" pitchFamily="2" charset="0"/>
              </a:rPr>
              <a:t>Armstrong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1C7A9-1635-5DB1-3991-9F10E79BF9AA}"/>
              </a:ext>
            </a:extLst>
          </p:cNvPr>
          <p:cNvSpPr txBox="1"/>
          <p:nvPr/>
        </p:nvSpPr>
        <p:spPr>
          <a:xfrm>
            <a:off x="7586451" y="1714477"/>
            <a:ext cx="3274380" cy="3792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Armstrong 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C7AB894-7BB6-EC37-8A96-0408F67C5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91" y="3156802"/>
            <a:ext cx="5031037" cy="273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CC0A7A9-73DD-CC6E-A0A1-A21A6277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928" y="3601373"/>
            <a:ext cx="3383545" cy="250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43CAA-3795-2DC4-1A18-8F7312FDA62E}"/>
              </a:ext>
            </a:extLst>
          </p:cNvPr>
          <p:cNvSpPr txBox="1"/>
          <p:nvPr/>
        </p:nvSpPr>
        <p:spPr>
          <a:xfrm>
            <a:off x="249892" y="4052557"/>
            <a:ext cx="1250499" cy="417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>
                <a:solidFill>
                  <a:srgbClr val="E90029"/>
                </a:solidFill>
                <a:latin typeface="Livvic" pitchFamily="2" charset="0"/>
              </a:rPr>
              <a:t>Organization Supervisor</a:t>
            </a:r>
          </a:p>
        </p:txBody>
      </p:sp>
    </p:spTree>
    <p:extLst>
      <p:ext uri="{BB962C8B-B14F-4D97-AF65-F5344CB8AC3E}">
        <p14:creationId xmlns:p14="http://schemas.microsoft.com/office/powerpoint/2010/main" val="521392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4" grpId="0"/>
      <p:bldP spid="10" grpId="0"/>
      <p:bldP spid="12" grpId="0"/>
      <p:bldP spid="13" grpId="0"/>
      <p:bldP spid="15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5F8E5F-E7FB-1B91-625D-A8401E01FB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4047867"/>
            <a:ext cx="7839269" cy="813382"/>
          </a:xfrm>
        </p:spPr>
        <p:txBody>
          <a:bodyPr/>
          <a:lstStyle/>
          <a:p>
            <a:r>
              <a:rPr lang="en-MY" sz="2400">
                <a:solidFill>
                  <a:srgbClr val="E90029"/>
                </a:solidFill>
                <a:effectLst/>
                <a:latin typeface="Catamaran"/>
                <a:ea typeface="SimSun" panose="02010600030101010101" pitchFamily="2" charset="-122"/>
              </a:rPr>
              <a:t>Automation Test Script Development for IOT0047A Regulatory Compliance Test Software</a:t>
            </a:r>
            <a:endParaRPr lang="en-US" sz="2000">
              <a:solidFill>
                <a:srgbClr val="E90029"/>
              </a:solidFill>
              <a:latin typeface="Catamaran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CE6027-CDAC-C8C9-935A-57A66D98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6601"/>
            <a:ext cx="10515600" cy="664797"/>
          </a:xfrm>
        </p:spPr>
        <p:txBody>
          <a:bodyPr/>
          <a:lstStyle/>
          <a:p>
            <a:r>
              <a:rPr lang="en-US">
                <a:latin typeface="Livvic" pitchFamily="2" charset="0"/>
              </a:rPr>
              <a:t>PROJECT INTRODUCTION</a:t>
            </a:r>
          </a:p>
        </p:txBody>
      </p:sp>
    </p:spTree>
    <p:extLst>
      <p:ext uri="{BB962C8B-B14F-4D97-AF65-F5344CB8AC3E}">
        <p14:creationId xmlns:p14="http://schemas.microsoft.com/office/powerpoint/2010/main" val="1958485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2D8EF5F-5C58-49F9-58DD-718CE8894355}"/>
              </a:ext>
            </a:extLst>
          </p:cNvPr>
          <p:cNvSpPr txBox="1">
            <a:spLocks/>
          </p:cNvSpPr>
          <p:nvPr/>
        </p:nvSpPr>
        <p:spPr>
          <a:xfrm>
            <a:off x="850357" y="722417"/>
            <a:ext cx="10885923" cy="602314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srgbClr val="E90029"/>
                </a:solidFill>
                <a:latin typeface="Livvic" pitchFamily="2" charset="0"/>
              </a:rPr>
              <a:t>IOT0047A Regulatory Compliance Test Solution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8E73C1-46ED-5036-67D8-ECE025C9C4D9}"/>
              </a:ext>
            </a:extLst>
          </p:cNvPr>
          <p:cNvSpPr txBox="1">
            <a:spLocks/>
          </p:cNvSpPr>
          <p:nvPr/>
        </p:nvSpPr>
        <p:spPr>
          <a:xfrm>
            <a:off x="850358" y="1763201"/>
            <a:ext cx="10015082" cy="16286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latin typeface="Livvic"/>
              </a:rPr>
              <a:t>Conduct regulatory compliance tests for Bluetooth/</a:t>
            </a:r>
            <a:r>
              <a:rPr lang="en-US" sz="1600" err="1">
                <a:latin typeface="Livvic"/>
              </a:rPr>
              <a:t>WiFi</a:t>
            </a:r>
            <a:r>
              <a:rPr lang="en-US" sz="1600">
                <a:latin typeface="Livvic"/>
              </a:rPr>
              <a:t> 2.4GHz, 5GHz &amp; 6GHz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latin typeface="Livvic"/>
              </a:rPr>
              <a:t>Adaptable to a broad range of IoT device type including common radio formats, MIMO, etc.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latin typeface="Livvic"/>
              </a:rPr>
              <a:t>Provide different modules that each symbolize the regulation standard of different countries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600">
                <a:latin typeface="Livvic"/>
              </a:rPr>
              <a:t>Regulation standard that are covered in this software are: 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2949383-DCEF-8217-AB82-F34B56BB62E1}"/>
              </a:ext>
            </a:extLst>
          </p:cNvPr>
          <p:cNvSpPr txBox="1">
            <a:spLocks/>
          </p:cNvSpPr>
          <p:nvPr/>
        </p:nvSpPr>
        <p:spPr>
          <a:xfrm>
            <a:off x="3151096" y="5199160"/>
            <a:ext cx="1787811" cy="404409"/>
          </a:xfrm>
          <a:prstGeom prst="rect">
            <a:avLst/>
          </a:prstGeom>
        </p:spPr>
        <p:txBody>
          <a:bodyPr l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lang="en-US" sz="12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>
                <a:latin typeface="Livvic" pitchFamily="2" charset="0"/>
              </a:rPr>
              <a:t>XA5002A FCC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DFC92C6-0097-A076-0099-9CE4235E931E}"/>
              </a:ext>
            </a:extLst>
          </p:cNvPr>
          <p:cNvSpPr txBox="1">
            <a:spLocks/>
          </p:cNvSpPr>
          <p:nvPr/>
        </p:nvSpPr>
        <p:spPr>
          <a:xfrm>
            <a:off x="5167223" y="5199159"/>
            <a:ext cx="1787811" cy="404409"/>
          </a:xfrm>
          <a:prstGeom prst="rect">
            <a:avLst/>
          </a:prstGeom>
        </p:spPr>
        <p:txBody>
          <a:bodyPr l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lang="en-US" sz="12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>
                <a:latin typeface="Livvic" pitchFamily="2" charset="0"/>
              </a:rPr>
              <a:t>XA5006A KCC</a:t>
            </a:r>
            <a:endParaRPr lang="en-US" b="1">
              <a:latin typeface="Livvic" pitchFamily="2" charset="0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E8F0BD4-EA60-ABE1-EC93-504B151CFF77}"/>
              </a:ext>
            </a:extLst>
          </p:cNvPr>
          <p:cNvSpPr txBox="1">
            <a:spLocks/>
          </p:cNvSpPr>
          <p:nvPr/>
        </p:nvSpPr>
        <p:spPr>
          <a:xfrm>
            <a:off x="7185164" y="5199159"/>
            <a:ext cx="1787811" cy="404409"/>
          </a:xfrm>
          <a:prstGeom prst="rect">
            <a:avLst/>
          </a:prstGeom>
        </p:spPr>
        <p:txBody>
          <a:bodyPr l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lang="en-US" sz="12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>
                <a:latin typeface="Livvic" pitchFamily="2" charset="0"/>
              </a:rPr>
              <a:t>XA5007A MIC</a:t>
            </a:r>
            <a:endParaRPr lang="en-US" b="1">
              <a:latin typeface="Livvic" pitchFamily="2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C6EB75E-55E1-85E7-9B6D-27640CE29CCF}"/>
              </a:ext>
            </a:extLst>
          </p:cNvPr>
          <p:cNvSpPr txBox="1">
            <a:spLocks/>
          </p:cNvSpPr>
          <p:nvPr/>
        </p:nvSpPr>
        <p:spPr>
          <a:xfrm>
            <a:off x="9203105" y="5199158"/>
            <a:ext cx="1787811" cy="404409"/>
          </a:xfrm>
          <a:prstGeom prst="rect">
            <a:avLst/>
          </a:prstGeom>
        </p:spPr>
        <p:txBody>
          <a:bodyPr l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lang="en-US" sz="12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>
                <a:latin typeface="Livvic" pitchFamily="2" charset="0"/>
              </a:rPr>
              <a:t>XA5008A SRRC</a:t>
            </a:r>
            <a:endParaRPr lang="en-US" b="1">
              <a:latin typeface="Livvic" pitchFamily="2" charset="0"/>
            </a:endParaRPr>
          </a:p>
        </p:txBody>
      </p:sp>
      <p:pic>
        <p:nvPicPr>
          <p:cNvPr id="1030" name="Picture 6" descr="韩国KC认证">
            <a:extLst>
              <a:ext uri="{FF2B5EF4-FFF2-40B4-BE49-F238E27FC236}">
                <a16:creationId xmlns:a16="http://schemas.microsoft.com/office/drawing/2014/main" id="{E8442C96-C5B7-1A93-7AC3-08E016D9C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02" y="3728641"/>
            <a:ext cx="775099" cy="11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CC Seals and Logos | Federal Communications Commission">
            <a:extLst>
              <a:ext uri="{FF2B5EF4-FFF2-40B4-BE49-F238E27FC236}">
                <a16:creationId xmlns:a16="http://schemas.microsoft.com/office/drawing/2014/main" id="{8B233950-DA9E-1B66-570B-E23EA7069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16" y="3812342"/>
            <a:ext cx="1199243" cy="100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蓝牙wifi产品检测认证-蓝牙打印机SRRC认证所需资料_深圳市中认联科检测技术有限公司">
            <a:extLst>
              <a:ext uri="{FF2B5EF4-FFF2-40B4-BE49-F238E27FC236}">
                <a16:creationId xmlns:a16="http://schemas.microsoft.com/office/drawing/2014/main" id="{5ACEABF1-81B8-D910-2125-73A36BFAA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5" t="23381" r="9821" b="6475"/>
          <a:stretch/>
        </p:blipFill>
        <p:spPr bwMode="auto">
          <a:xfrm>
            <a:off x="9255563" y="3908527"/>
            <a:ext cx="1576667" cy="8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apan Radio and Telecom Approval | TÜV Rheinland">
            <a:extLst>
              <a:ext uri="{FF2B5EF4-FFF2-40B4-BE49-F238E27FC236}">
                <a16:creationId xmlns:a16="http://schemas.microsoft.com/office/drawing/2014/main" id="{AA2B67BE-AAC6-FBB5-AC44-E35926A0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77" y="3715356"/>
            <a:ext cx="1207086" cy="122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E marking - Wikipedia">
            <a:extLst>
              <a:ext uri="{FF2B5EF4-FFF2-40B4-BE49-F238E27FC236}">
                <a16:creationId xmlns:a16="http://schemas.microsoft.com/office/drawing/2014/main" id="{767433E2-EBD5-6C02-D337-A520EE91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29" y="3923339"/>
            <a:ext cx="1199244" cy="8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095AE6B-CF6D-963F-B257-07C838053AB6}"/>
              </a:ext>
            </a:extLst>
          </p:cNvPr>
          <p:cNvSpPr txBox="1">
            <a:spLocks/>
          </p:cNvSpPr>
          <p:nvPr/>
        </p:nvSpPr>
        <p:spPr>
          <a:xfrm>
            <a:off x="924488" y="5194078"/>
            <a:ext cx="1990624" cy="404409"/>
          </a:xfrm>
          <a:prstGeom prst="rect">
            <a:avLst/>
          </a:prstGeom>
        </p:spPr>
        <p:txBody>
          <a:bodyPr l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lang="en-US" sz="12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>
                <a:latin typeface="Livvic" pitchFamily="2" charset="0"/>
              </a:rPr>
              <a:t>XA5001/4/5A</a:t>
            </a:r>
            <a:r>
              <a:rPr lang="en-US" sz="1600" b="1">
                <a:latin typeface="Livvic" pitchFamily="2" charset="0"/>
              </a:rPr>
              <a:t> ETSI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9C542BD-EDB6-CB42-0F3C-971EE1FEFCCC}"/>
              </a:ext>
            </a:extLst>
          </p:cNvPr>
          <p:cNvSpPr txBox="1">
            <a:spLocks/>
          </p:cNvSpPr>
          <p:nvPr/>
        </p:nvSpPr>
        <p:spPr>
          <a:xfrm>
            <a:off x="1817756" y="6348598"/>
            <a:ext cx="9174931" cy="3617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62626"/>
              </a:buClr>
              <a:buNone/>
            </a:pPr>
            <a:r>
              <a:rPr lang="en-US" sz="1000">
                <a:latin typeface="Livvic"/>
                <a:ea typeface="+mn-lt"/>
                <a:cs typeface="+mn-lt"/>
              </a:rPr>
              <a:t>*ETSI – European Telecommunications Standards Institute, FCC – Federal Communications Commission, KCC – Korea Certification, MIC – Ministry of Internal Affairs and Communications, SRRC - Short Range Radio Communication</a:t>
            </a:r>
            <a:endParaRPr lang="en-US" sz="1000">
              <a:latin typeface="Livv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038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1" grpId="0"/>
      <p:bldP spid="3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2D8EF5F-5C58-49F9-58DD-718CE8894355}"/>
              </a:ext>
            </a:extLst>
          </p:cNvPr>
          <p:cNvSpPr txBox="1">
            <a:spLocks/>
          </p:cNvSpPr>
          <p:nvPr/>
        </p:nvSpPr>
        <p:spPr>
          <a:xfrm>
            <a:off x="850357" y="722417"/>
            <a:ext cx="10885923" cy="602314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srgbClr val="E90029"/>
                </a:solidFill>
                <a:latin typeface="Livvic" pitchFamily="2" charset="0"/>
              </a:rPr>
              <a:t>IOT0047A Regulatory Compliance Test Solution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8E73C1-46ED-5036-67D8-ECE025C9C4D9}"/>
              </a:ext>
            </a:extLst>
          </p:cNvPr>
          <p:cNvSpPr txBox="1">
            <a:spLocks/>
          </p:cNvSpPr>
          <p:nvPr/>
        </p:nvSpPr>
        <p:spPr>
          <a:xfrm>
            <a:off x="6738148" y="2208530"/>
            <a:ext cx="4487138" cy="356195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Keysight N9020B X-Series Signal Analyzer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</a:pPr>
            <a:r>
              <a:rPr lang="pt-BR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Keysight N517x/N518xB Analog/Vector Signal Generator</a:t>
            </a: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Livvic" pitchFamily="2" charset="0"/>
            </a:endParaRP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Keysight X8749A Signal Conditioning Test Set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Keysight X8750A 4-Channels MIMO Power Test Set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Keysight N5182BX07 Frequency Extender (for Wi-Fi 6E test)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E90029"/>
                </a:solidFill>
                <a:latin typeface="Livvic" pitchFamily="2" charset="0"/>
              </a:rPr>
              <a:t>Keysight IOT0047A Regulatory Compliance Test Software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FCFB2E3-C2B2-1D2E-047E-1961A9E9F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t="15668" r="4088" b="13629"/>
          <a:stretch/>
        </p:blipFill>
        <p:spPr bwMode="auto">
          <a:xfrm>
            <a:off x="966714" y="2278108"/>
            <a:ext cx="5317726" cy="30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2D8D7-FF68-EC5F-8ED6-561147EE9C92}"/>
              </a:ext>
            </a:extLst>
          </p:cNvPr>
          <p:cNvSpPr txBox="1"/>
          <p:nvPr/>
        </p:nvSpPr>
        <p:spPr>
          <a:xfrm>
            <a:off x="6738148" y="1829316"/>
            <a:ext cx="3278474" cy="3792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System Configuration</a:t>
            </a:r>
          </a:p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70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0244363-CFCA-21DE-F3DB-43A2F2AAB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8" y="1550241"/>
            <a:ext cx="7660174" cy="4117343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6BCB829-DE1C-AEB5-EC44-8CA85E165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61" y="2025254"/>
            <a:ext cx="7537625" cy="4071103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3B83BC7-A7B0-EEFC-7B1F-76ECE02B078F}"/>
              </a:ext>
            </a:extLst>
          </p:cNvPr>
          <p:cNvSpPr txBox="1">
            <a:spLocks/>
          </p:cNvSpPr>
          <p:nvPr/>
        </p:nvSpPr>
        <p:spPr>
          <a:xfrm>
            <a:off x="850358" y="722417"/>
            <a:ext cx="10015082" cy="602314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srgbClr val="E90029"/>
                </a:solidFill>
                <a:latin typeface="Livvic" pitchFamily="2" charset="0"/>
              </a:rPr>
              <a:t>IOT0047A Regulatory Compliance Test Software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D925B458-9BCC-46B2-2080-0C4D172B9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44" y="2456512"/>
            <a:ext cx="7453745" cy="4037446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069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9C9C53-E143-0972-E0F2-9117F7F18D1B}"/>
              </a:ext>
            </a:extLst>
          </p:cNvPr>
          <p:cNvSpPr txBox="1"/>
          <p:nvPr/>
        </p:nvSpPr>
        <p:spPr>
          <a:xfrm>
            <a:off x="851802" y="1310696"/>
            <a:ext cx="9294471" cy="602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b="1">
                <a:solidFill>
                  <a:srgbClr val="E90029"/>
                </a:solidFill>
                <a:latin typeface="Livvic" pitchFamily="2" charset="0"/>
              </a:rPr>
              <a:t>Eggplant Functional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0EF6AFA-3AE1-3130-0448-4D5788A0BE07}"/>
              </a:ext>
            </a:extLst>
          </p:cNvPr>
          <p:cNvSpPr txBox="1">
            <a:spLocks/>
          </p:cNvSpPr>
          <p:nvPr/>
        </p:nvSpPr>
        <p:spPr>
          <a:xfrm>
            <a:off x="777621" y="1931339"/>
            <a:ext cx="10636758" cy="6153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A black-box graphical user interface (GUI) test automation tool that implements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SenseTalk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 programming language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A846C6-AEE5-3713-6668-4FF48FB4C6CB}"/>
              </a:ext>
            </a:extLst>
          </p:cNvPr>
          <p:cNvSpPr txBox="1">
            <a:spLocks/>
          </p:cNvSpPr>
          <p:nvPr/>
        </p:nvSpPr>
        <p:spPr>
          <a:xfrm>
            <a:off x="851802" y="5078859"/>
            <a:ext cx="10636758" cy="12764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Implement Virtual Network Computing (VNC) </a:t>
            </a:r>
            <a:r>
              <a:rPr lang="en-US" sz="1600">
                <a:latin typeface="Livvic" pitchFamily="2" charset="0"/>
              </a:rPr>
              <a:t>server with Transmission Control Protocol/Internet Protocol (TCP/IP)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latin typeface="Livvic" pitchFamily="2" charset="0"/>
              </a:rPr>
              <a:t>Enables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Livvic" pitchFamily="2" charset="0"/>
              </a:rPr>
              <a:t> the controller machine to execute testing using the automation scripts on the SUT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40D0EF-4158-9B28-AF23-AD881FE4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02" y="560856"/>
            <a:ext cx="9555480" cy="602314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Livvic" pitchFamily="2" charset="0"/>
                <a:ea typeface="+mj-ea"/>
                <a:cs typeface="+mj-cs"/>
              </a:rPr>
              <a:t>Project Requirements</a:t>
            </a:r>
            <a:endParaRPr lang="en-US">
              <a:latin typeface="Livvic" pitchFamily="2" charset="0"/>
            </a:endParaRPr>
          </a:p>
        </p:txBody>
      </p:sp>
      <p:pic>
        <p:nvPicPr>
          <p:cNvPr id="1026" name="Picture 2" descr="Eggplant Functional Reviews 2020: Details, Pricing, &amp; Features | G2">
            <a:extLst>
              <a:ext uri="{FF2B5EF4-FFF2-40B4-BE49-F238E27FC236}">
                <a16:creationId xmlns:a16="http://schemas.microsoft.com/office/drawing/2014/main" id="{56BAE76A-2D9C-5C50-320D-BBD2FC05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032" y="368297"/>
            <a:ext cx="1251274" cy="125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B1E3A8-6441-A93A-CFD1-DEA50A2BA331}"/>
              </a:ext>
            </a:extLst>
          </p:cNvPr>
          <p:cNvSpPr txBox="1"/>
          <p:nvPr/>
        </p:nvSpPr>
        <p:spPr>
          <a:xfrm>
            <a:off x="3078421" y="4289419"/>
            <a:ext cx="1831118" cy="5118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>
                <a:solidFill>
                  <a:srgbClr val="E90029"/>
                </a:solidFill>
                <a:latin typeface="Livvic" pitchFamily="2" charset="0"/>
              </a:rPr>
              <a:t>Controller Machine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F6D019-0161-B129-0A57-68F250785408}"/>
              </a:ext>
            </a:extLst>
          </p:cNvPr>
          <p:cNvSpPr txBox="1"/>
          <p:nvPr/>
        </p:nvSpPr>
        <p:spPr>
          <a:xfrm>
            <a:off x="5010243" y="4289419"/>
            <a:ext cx="2171514" cy="5118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>
                <a:solidFill>
                  <a:srgbClr val="E90029"/>
                </a:solidFill>
                <a:latin typeface="Livvic" pitchFamily="2" charset="0"/>
              </a:rPr>
              <a:t>VNC Server</a:t>
            </a:r>
          </a:p>
          <a:p>
            <a:pPr algn="ctr"/>
            <a:r>
              <a:rPr lang="en-US" sz="1600" b="1">
                <a:solidFill>
                  <a:srgbClr val="E90029"/>
                </a:solidFill>
                <a:latin typeface="Livvic" pitchFamily="2" charset="0"/>
              </a:rPr>
              <a:t>(TCP/IP)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3F44B4-C18B-644E-8233-CE3EA5A05818}"/>
              </a:ext>
            </a:extLst>
          </p:cNvPr>
          <p:cNvSpPr txBox="1"/>
          <p:nvPr/>
        </p:nvSpPr>
        <p:spPr>
          <a:xfrm>
            <a:off x="7418319" y="4289419"/>
            <a:ext cx="1556941" cy="5118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>
                <a:solidFill>
                  <a:srgbClr val="E90029"/>
                </a:solidFill>
                <a:latin typeface="Livvic" pitchFamily="2" charset="0"/>
              </a:rPr>
              <a:t>System Under Test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F0DBEC-8D57-4DEA-8BF2-19A273EA9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51334" y="3326616"/>
            <a:ext cx="858888" cy="858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D0458D-7A75-08DA-0A46-D46E7F6A8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355" y="3184081"/>
            <a:ext cx="1143961" cy="1143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3300EF7-9C88-ED20-2875-5533B61E5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896" y="3281057"/>
            <a:ext cx="950007" cy="950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4AD7D47-5373-1692-E4BB-DE7A7F2804AC}"/>
              </a:ext>
            </a:extLst>
          </p:cNvPr>
          <p:cNvSpPr txBox="1">
            <a:spLocks/>
          </p:cNvSpPr>
          <p:nvPr/>
        </p:nvSpPr>
        <p:spPr>
          <a:xfrm>
            <a:off x="777621" y="2546713"/>
            <a:ext cx="10636758" cy="492959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en-US" sz="1200" b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>
                <a:latin typeface="Livvic" pitchFamily="2" charset="0"/>
              </a:rPr>
              <a:t>Employs a dual-system framework, with a controller machine and system under test (SUT)</a:t>
            </a:r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Livv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283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6" grpId="0"/>
      <p:bldP spid="12" grpId="0"/>
      <p:bldP spid="18" grpId="0"/>
      <p:bldP spid="23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SectionNumber SlideNumber"/>
  <p:tag name="EE4P_STYLE_ID" val="39dcc26a-7131-49f4-a9eb-1c0521500c03"/>
</p:tagLst>
</file>

<file path=ppt/theme/theme1.xml><?xml version="1.0" encoding="utf-8"?>
<a:theme xmlns:a="http://schemas.openxmlformats.org/drawingml/2006/main" name="2022 Keysight Widescreen Template">
  <a:themeElements>
    <a:clrScheme name="Custom 1">
      <a:dk1>
        <a:srgbClr val="000000"/>
      </a:dk1>
      <a:lt1>
        <a:srgbClr val="FFFFFF"/>
      </a:lt1>
      <a:dk2>
        <a:srgbClr val="97999B"/>
      </a:dk2>
      <a:lt2>
        <a:srgbClr val="F2A900"/>
      </a:lt2>
      <a:accent1>
        <a:srgbClr val="E90029"/>
      </a:accent1>
      <a:accent2>
        <a:srgbClr val="FF6720"/>
      </a:accent2>
      <a:accent3>
        <a:srgbClr val="9B26B6"/>
      </a:accent3>
      <a:accent4>
        <a:srgbClr val="071D49"/>
      </a:accent4>
      <a:accent5>
        <a:srgbClr val="426DA9"/>
      </a:accent5>
      <a:accent6>
        <a:srgbClr val="63B1BC"/>
      </a:accent6>
      <a:hlink>
        <a:srgbClr val="E90029"/>
      </a:hlink>
      <a:folHlink>
        <a:srgbClr val="74001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CFC29C6-EBC5-914B-A19E-81F5741442BC}" vid="{4F5DF7E0-5915-D243-8766-C0DAC9DFBFDB}"/>
    </a:ext>
  </a:extLst>
</a:theme>
</file>

<file path=ppt/theme/theme2.xml><?xml version="1.0" encoding="utf-8"?>
<a:theme xmlns:a="http://schemas.openxmlformats.org/drawingml/2006/main" name="2017 Keysight Macro LIGHT">
  <a:themeElements>
    <a:clrScheme name="Keysight Light">
      <a:dk1>
        <a:sysClr val="windowText" lastClr="000000"/>
      </a:dk1>
      <a:lt1>
        <a:srgbClr val="FFFFFF"/>
      </a:lt1>
      <a:dk2>
        <a:srgbClr val="A4A1A9"/>
      </a:dk2>
      <a:lt2>
        <a:srgbClr val="FFA623"/>
      </a:lt2>
      <a:accent1>
        <a:srgbClr val="E90029"/>
      </a:accent1>
      <a:accent2>
        <a:srgbClr val="E76C27"/>
      </a:accent2>
      <a:accent3>
        <a:srgbClr val="8D3785"/>
      </a:accent3>
      <a:accent4>
        <a:srgbClr val="5B348A"/>
      </a:accent4>
      <a:accent5>
        <a:srgbClr val="225792"/>
      </a:accent5>
      <a:accent6>
        <a:srgbClr val="07858B"/>
      </a:accent6>
      <a:hlink>
        <a:srgbClr val="E90029"/>
      </a:hlink>
      <a:folHlink>
        <a:srgbClr val="7400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 err="1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-theme">
  <a:themeElements>
    <a:clrScheme name="Keysight Light">
      <a:dk1>
        <a:sysClr val="windowText" lastClr="000000"/>
      </a:dk1>
      <a:lt1>
        <a:srgbClr val="FFFFFF"/>
      </a:lt1>
      <a:dk2>
        <a:srgbClr val="A4A1A9"/>
      </a:dk2>
      <a:lt2>
        <a:srgbClr val="FFA623"/>
      </a:lt2>
      <a:accent1>
        <a:srgbClr val="E90029"/>
      </a:accent1>
      <a:accent2>
        <a:srgbClr val="E76C27"/>
      </a:accent2>
      <a:accent3>
        <a:srgbClr val="8D3785"/>
      </a:accent3>
      <a:accent4>
        <a:srgbClr val="5B348A"/>
      </a:accent4>
      <a:accent5>
        <a:srgbClr val="225792"/>
      </a:accent5>
      <a:accent6>
        <a:srgbClr val="07858B"/>
      </a:accent6>
      <a:hlink>
        <a:srgbClr val="E90029"/>
      </a:hlink>
      <a:folHlink>
        <a:srgbClr val="74001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 err="1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-theme" id="{2412A81C-6417-0B41-B0BB-450EBC2CA514}" vid="{166A0C47-637C-1947-A96D-4B8B5E13833B}"/>
    </a:ext>
  </a:extLst>
</a:theme>
</file>

<file path=ppt/theme/theme4.xml><?xml version="1.0" encoding="utf-8"?>
<a:theme xmlns:a="http://schemas.openxmlformats.org/drawingml/2006/main" name="Office Theme">
  <a:themeElements>
    <a:clrScheme name="2017 Keysight MACRO">
      <a:dk1>
        <a:sysClr val="windowText" lastClr="000000"/>
      </a:dk1>
      <a:lt1>
        <a:srgbClr val="FFFFFF"/>
      </a:lt1>
      <a:dk2>
        <a:srgbClr val="A4A1A9"/>
      </a:dk2>
      <a:lt2>
        <a:srgbClr val="FFA623"/>
      </a:lt2>
      <a:accent1>
        <a:srgbClr val="E90029"/>
      </a:accent1>
      <a:accent2>
        <a:srgbClr val="E76C27"/>
      </a:accent2>
      <a:accent3>
        <a:srgbClr val="8D3785"/>
      </a:accent3>
      <a:accent4>
        <a:srgbClr val="5B348A"/>
      </a:accent4>
      <a:accent5>
        <a:srgbClr val="225792"/>
      </a:accent5>
      <a:accent6>
        <a:srgbClr val="07858B"/>
      </a:accent6>
      <a:hlink>
        <a:srgbClr val="FFA623"/>
      </a:hlink>
      <a:folHlink>
        <a:srgbClr val="A4A1A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2017 Keysight MACRO">
      <a:dk1>
        <a:sysClr val="windowText" lastClr="000000"/>
      </a:dk1>
      <a:lt1>
        <a:srgbClr val="FFFFFF"/>
      </a:lt1>
      <a:dk2>
        <a:srgbClr val="A4A1A9"/>
      </a:dk2>
      <a:lt2>
        <a:srgbClr val="FFA623"/>
      </a:lt2>
      <a:accent1>
        <a:srgbClr val="E90029"/>
      </a:accent1>
      <a:accent2>
        <a:srgbClr val="E76C27"/>
      </a:accent2>
      <a:accent3>
        <a:srgbClr val="8D3785"/>
      </a:accent3>
      <a:accent4>
        <a:srgbClr val="5B348A"/>
      </a:accent4>
      <a:accent5>
        <a:srgbClr val="225792"/>
      </a:accent5>
      <a:accent6>
        <a:srgbClr val="07858B"/>
      </a:accent6>
      <a:hlink>
        <a:srgbClr val="FFA623"/>
      </a:hlink>
      <a:folHlink>
        <a:srgbClr val="A4A1A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D1C57C787AA4C8F3802F962E6F4FF" ma:contentTypeVersion="19" ma:contentTypeDescription="Create a new document." ma:contentTypeScope="" ma:versionID="af8f3c1d9b3363bab70823c9f745013c">
  <xsd:schema xmlns:xsd="http://www.w3.org/2001/XMLSchema" xmlns:xs="http://www.w3.org/2001/XMLSchema" xmlns:p="http://schemas.microsoft.com/office/2006/metadata/properties" xmlns:ns2="c5e1a99a-c612-4bd3-a6fd-5e8aff8f78e1" xmlns:ns3="cd02e973-9b36-4290-94e3-53cd0641a8ce" xmlns:ns4="509b81ee-eed5-4cc0-bd09-69f178c45f1e" targetNamespace="http://schemas.microsoft.com/office/2006/metadata/properties" ma:root="true" ma:fieldsID="070e130d6486e0805868920f068da956" ns2:_="" ns3:_="" ns4:_="">
    <xsd:import namespace="c5e1a99a-c612-4bd3-a6fd-5e8aff8f78e1"/>
    <xsd:import namespace="cd02e973-9b36-4290-94e3-53cd0641a8ce"/>
    <xsd:import namespace="509b81ee-eed5-4cc0-bd09-69f178c45f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_Flow_SignoffStatu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1a99a-c612-4bd3-a6fd-5e8aff8f78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1b4e610-9c4a-4944-b620-b446fb4a2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2e973-9b36-4290-94e3-53cd0641a8c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9b81ee-eed5-4cc0-bd09-69f178c45f1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c1ba3d1-6941-4ea5-be6f-c025363be195}" ma:internalName="TaxCatchAll" ma:showField="CatchAllData" ma:web="cd02e973-9b36-4290-94e3-53cd0641a8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9b81ee-eed5-4cc0-bd09-69f178c45f1e" xsi:nil="true"/>
    <lcf76f155ced4ddcb4097134ff3c332f xmlns="c5e1a99a-c612-4bd3-a6fd-5e8aff8f78e1">
      <Terms xmlns="http://schemas.microsoft.com/office/infopath/2007/PartnerControls"/>
    </lcf76f155ced4ddcb4097134ff3c332f>
    <_Flow_SignoffStatus xmlns="c5e1a99a-c612-4bd3-a6fd-5e8aff8f78e1" xsi:nil="true"/>
  </documentManagement>
</p:properties>
</file>

<file path=customXml/itemProps1.xml><?xml version="1.0" encoding="utf-8"?>
<ds:datastoreItem xmlns:ds="http://schemas.openxmlformats.org/officeDocument/2006/customXml" ds:itemID="{B24C61C5-4B44-40D0-B80A-53165299EB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14F138-A923-4F44-B209-D78D248DF8B4}">
  <ds:schemaRefs>
    <ds:schemaRef ds:uri="509b81ee-eed5-4cc0-bd09-69f178c45f1e"/>
    <ds:schemaRef ds:uri="c5e1a99a-c612-4bd3-a6fd-5e8aff8f78e1"/>
    <ds:schemaRef ds:uri="cd02e973-9b36-4290-94e3-53cd0641a8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F557FDC-6B69-4AF4-9507-5607DAB1E8F5}">
  <ds:schemaRefs>
    <ds:schemaRef ds:uri="509b81ee-eed5-4cc0-bd09-69f178c45f1e"/>
    <ds:schemaRef ds:uri="c5e1a99a-c612-4bd3-a6fd-5e8aff8f78e1"/>
    <ds:schemaRef ds:uri="cd02e973-9b36-4290-94e3-53cd0641a8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Keysight March2022 Template</Template>
  <Application>Microsoft Office PowerPoint</Application>
  <PresentationFormat>Widescreen</PresentationFormat>
  <Slides>19</Slides>
  <Notes>7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2022 Keysight Widescreen Template</vt:lpstr>
      <vt:lpstr>2017 Keysight Macro LIGHT</vt:lpstr>
      <vt:lpstr>PPT-theme</vt:lpstr>
      <vt:lpstr>KEYSIGHT INTERNSHIP  EXPERIENCE</vt:lpstr>
      <vt:lpstr>PowerPoint Presentation</vt:lpstr>
      <vt:lpstr>PowerPoint Presentation</vt:lpstr>
      <vt:lpstr>PowerPoint Presentation</vt:lpstr>
      <vt:lpstr>PROJECT INTRODUCTION</vt:lpstr>
      <vt:lpstr>PowerPoint Presentation</vt:lpstr>
      <vt:lpstr>PowerPoint Presentation</vt:lpstr>
      <vt:lpstr>PowerPoint Presentation</vt:lpstr>
      <vt:lpstr>Project Requirements</vt:lpstr>
      <vt:lpstr>Project Requirements</vt:lpstr>
      <vt:lpstr>Problem Statements</vt:lpstr>
      <vt:lpstr>Involvement in the Project</vt:lpstr>
      <vt:lpstr>PowerPoint Presentation</vt:lpstr>
      <vt:lpstr>Involvement in the Project</vt:lpstr>
      <vt:lpstr>Side Request</vt:lpstr>
      <vt:lpstr>PowerPoint Presentation</vt:lpstr>
      <vt:lpstr>PowerPoint Presentation</vt:lpstr>
      <vt:lpstr>Activities in Keysight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GEMS PM and COE Integration</dc:title>
  <dc:creator>Jay Ooi</dc:creator>
  <cp:revision>2</cp:revision>
  <cp:lastPrinted>2022-10-26T00:43:51Z</cp:lastPrinted>
  <dcterms:created xsi:type="dcterms:W3CDTF">2022-07-29T14:26:37Z</dcterms:created>
  <dcterms:modified xsi:type="dcterms:W3CDTF">2024-01-27T16:16:10Z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0x01010063BD1C57C787AA4C8F3802F962E6F4FF</vt:lpwstr>
  </property>
  <property fmtid="{D5CDD505-2E9C-101B-9397-08002B2CF9AE}" pid="3" name="MediaServiceImageTags">
    <vt:lpwstr/>
  </property>
</Properties>
</file>