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321" r:id="rId3"/>
    <p:sldId id="310" r:id="rId4"/>
    <p:sldId id="320" r:id="rId5"/>
    <p:sldId id="322" r:id="rId6"/>
    <p:sldId id="323" r:id="rId7"/>
  </p:sldIdLst>
  <p:sldSz cx="12188825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29" autoAdjust="0"/>
  </p:normalViewPr>
  <p:slideViewPr>
    <p:cSldViewPr showGuides="1">
      <p:cViewPr varScale="1">
        <p:scale>
          <a:sx n="84" d="100"/>
          <a:sy n="84" d="100"/>
        </p:scale>
        <p:origin x="168" y="9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10/7/2019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10/7/2019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10/7/2019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DINAMIKA </a:t>
            </a:r>
            <a:br>
              <a:rPr lang="en-US" dirty="0" smtClean="0"/>
            </a:br>
            <a:r>
              <a:rPr lang="en-US" dirty="0" smtClean="0"/>
              <a:t>MALAYSIA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UHIT2302-33</a:t>
            </a:r>
            <a:endParaRPr lang="en-MY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1764" y="201038"/>
            <a:ext cx="9144001" cy="699864"/>
          </a:xfrm>
        </p:spPr>
        <p:txBody>
          <a:bodyPr>
            <a:normAutofit/>
          </a:bodyPr>
          <a:lstStyle/>
          <a:p>
            <a:r>
              <a:rPr lang="en-US" dirty="0" smtClean="0"/>
              <a:t>SOALAN OBJECTIVE (BAB 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812" y="105273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Yang manakah Bukan aliran ideologi politik?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765820" y="167381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A. </a:t>
            </a:r>
            <a:r>
              <a:rPr lang="en-MY" dirty="0" err="1"/>
              <a:t>Nasionalisme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765820" y="217114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B. </a:t>
            </a:r>
            <a:r>
              <a:rPr lang="en-MY" dirty="0" err="1"/>
              <a:t>Komunisme</a:t>
            </a:r>
            <a:endParaRPr lang="en-MY" dirty="0"/>
          </a:p>
        </p:txBody>
      </p:sp>
      <p:sp>
        <p:nvSpPr>
          <p:cNvPr id="7" name="TextBox 6"/>
          <p:cNvSpPr txBox="1"/>
          <p:nvPr/>
        </p:nvSpPr>
        <p:spPr>
          <a:xfrm>
            <a:off x="765820" y="260758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C. </a:t>
            </a:r>
            <a:r>
              <a:rPr lang="en-MY" dirty="0" err="1"/>
              <a:t>Zionisme</a:t>
            </a:r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765820" y="306493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 smtClean="0"/>
              <a:t>D.Imperialisme</a:t>
            </a:r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261764" y="107110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smtClean="0"/>
              <a:t>1)</a:t>
            </a:r>
            <a:endParaRPr lang="en-MY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02524" y="1438499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Manakah</a:t>
            </a:r>
            <a:r>
              <a:rPr lang="en-MY" dirty="0"/>
              <a:t> yang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peranan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politik</a:t>
            </a:r>
            <a:r>
              <a:rPr lang="en-MY" dirty="0" smtClean="0"/>
              <a:t>?</a:t>
            </a:r>
          </a:p>
          <a:p>
            <a:r>
              <a:rPr lang="en-MY" dirty="0" err="1" smtClean="0"/>
              <a:t>i</a:t>
            </a:r>
            <a:r>
              <a:rPr lang="en-MY" dirty="0" smtClean="0"/>
              <a:t>. </a:t>
            </a:r>
            <a:r>
              <a:rPr lang="en-MY" dirty="0" err="1"/>
              <a:t>Menyatukan</a:t>
            </a:r>
            <a:r>
              <a:rPr lang="en-MY" dirty="0"/>
              <a:t> dan </a:t>
            </a:r>
            <a:r>
              <a:rPr lang="en-MY" dirty="0" err="1"/>
              <a:t>menstabilkan</a:t>
            </a:r>
            <a:r>
              <a:rPr lang="en-MY" dirty="0"/>
              <a:t> proses </a:t>
            </a:r>
            <a:r>
              <a:rPr lang="en-MY" dirty="0" err="1"/>
              <a:t>politik</a:t>
            </a:r>
            <a:r>
              <a:rPr lang="en-MY" dirty="0"/>
              <a:t> </a:t>
            </a:r>
            <a:endParaRPr lang="en-MY" dirty="0" smtClean="0"/>
          </a:p>
          <a:p>
            <a:r>
              <a:rPr lang="en-MY" dirty="0" smtClean="0"/>
              <a:t>ii. </a:t>
            </a:r>
            <a:r>
              <a:rPr lang="en-MY" dirty="0" err="1"/>
              <a:t>menwujudkan</a:t>
            </a:r>
            <a:r>
              <a:rPr lang="en-MY" dirty="0"/>
              <a:t> </a:t>
            </a:r>
            <a:r>
              <a:rPr lang="en-MY" dirty="0" err="1"/>
              <a:t>kerjasama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organisasi</a:t>
            </a:r>
            <a:r>
              <a:rPr lang="en-MY" dirty="0"/>
              <a:t> </a:t>
            </a:r>
            <a:r>
              <a:rPr lang="en-MY" dirty="0" err="1"/>
              <a:t>antarabangsa</a:t>
            </a:r>
            <a:r>
              <a:rPr lang="en-MY" dirty="0"/>
              <a:t> </a:t>
            </a:r>
            <a:endParaRPr lang="en-MY" dirty="0" smtClean="0"/>
          </a:p>
          <a:p>
            <a:r>
              <a:rPr lang="en-MY" dirty="0" smtClean="0"/>
              <a:t>iii. </a:t>
            </a:r>
            <a:r>
              <a:rPr lang="en-MY" dirty="0" err="1"/>
              <a:t>mengadakan</a:t>
            </a:r>
            <a:r>
              <a:rPr lang="en-MY" dirty="0"/>
              <a:t> </a:t>
            </a:r>
            <a:r>
              <a:rPr lang="en-MY" dirty="0" err="1"/>
              <a:t>persahabatan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negara</a:t>
            </a:r>
            <a:r>
              <a:rPr lang="en-MY" dirty="0"/>
              <a:t> </a:t>
            </a:r>
            <a:r>
              <a:rPr lang="en-MY" dirty="0" err="1"/>
              <a:t>jiran</a:t>
            </a:r>
            <a:r>
              <a:rPr lang="en-MY" dirty="0"/>
              <a:t> </a:t>
            </a:r>
            <a:endParaRPr lang="en-MY" dirty="0" smtClean="0"/>
          </a:p>
          <a:p>
            <a:r>
              <a:rPr lang="en-MY" dirty="0" smtClean="0"/>
              <a:t>iv. </a:t>
            </a:r>
            <a:r>
              <a:rPr lang="en-MY" dirty="0" err="1"/>
              <a:t>berusaha</a:t>
            </a:r>
            <a:r>
              <a:rPr lang="en-MY" dirty="0"/>
              <a:t> </a:t>
            </a:r>
            <a:r>
              <a:rPr lang="en-MY" dirty="0" err="1"/>
              <a:t>mendapatkan</a:t>
            </a:r>
            <a:r>
              <a:rPr lang="en-MY" dirty="0"/>
              <a:t> </a:t>
            </a:r>
            <a:r>
              <a:rPr lang="en-MY" dirty="0" err="1"/>
              <a:t>kuasa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mendapat</a:t>
            </a:r>
            <a:r>
              <a:rPr lang="en-MY" dirty="0"/>
              <a:t> </a:t>
            </a:r>
            <a:r>
              <a:rPr lang="en-MY" dirty="0" err="1"/>
              <a:t>mandat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rakyat</a:t>
            </a:r>
            <a:endParaRPr lang="en-MY" dirty="0"/>
          </a:p>
        </p:txBody>
      </p:sp>
      <p:sp>
        <p:nvSpPr>
          <p:cNvPr id="11" name="TextBox 10"/>
          <p:cNvSpPr txBox="1"/>
          <p:nvPr/>
        </p:nvSpPr>
        <p:spPr>
          <a:xfrm>
            <a:off x="7102524" y="380335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A</a:t>
            </a:r>
            <a:r>
              <a:rPr lang="en-MY" dirty="0" smtClean="0"/>
              <a:t>.  </a:t>
            </a:r>
            <a:r>
              <a:rPr lang="en-MY" dirty="0" err="1" smtClean="0"/>
              <a:t>i</a:t>
            </a:r>
            <a:r>
              <a:rPr lang="en-MY" dirty="0" smtClean="0"/>
              <a:t> </a:t>
            </a:r>
            <a:r>
              <a:rPr lang="en-MY" dirty="0"/>
              <a:t>dan ii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3532" y="403394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  <a:p>
            <a:r>
              <a:rPr lang="en-MY" dirty="0" smtClean="0"/>
              <a:t>B</a:t>
            </a:r>
            <a:r>
              <a:rPr lang="en-MY" dirty="0"/>
              <a:t>. ii dan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03532" y="477213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C</a:t>
            </a:r>
            <a:r>
              <a:rPr lang="en-MY" dirty="0"/>
              <a:t>. </a:t>
            </a:r>
            <a:r>
              <a:rPr lang="en-MY" dirty="0" err="1"/>
              <a:t>i</a:t>
            </a:r>
            <a:r>
              <a:rPr lang="en-MY" dirty="0"/>
              <a:t> dan iv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03532" y="53012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D</a:t>
            </a:r>
            <a:r>
              <a:rPr lang="en-MY" dirty="0"/>
              <a:t>. ii dan 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0476" y="1089469"/>
            <a:ext cx="432048" cy="38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2)</a:t>
            </a:r>
            <a:endParaRPr lang="en-MY" dirty="0"/>
          </a:p>
        </p:txBody>
      </p:sp>
      <p:sp>
        <p:nvSpPr>
          <p:cNvPr id="19" name="Multiply 18"/>
          <p:cNvSpPr/>
          <p:nvPr/>
        </p:nvSpPr>
        <p:spPr>
          <a:xfrm>
            <a:off x="2538054" y="1696133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Multiply 19"/>
          <p:cNvSpPr/>
          <p:nvPr/>
        </p:nvSpPr>
        <p:spPr>
          <a:xfrm>
            <a:off x="2538054" y="2161767"/>
            <a:ext cx="360040" cy="3283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Multiply 20"/>
          <p:cNvSpPr/>
          <p:nvPr/>
        </p:nvSpPr>
        <p:spPr>
          <a:xfrm flipV="1">
            <a:off x="2538054" y="2607582"/>
            <a:ext cx="360040" cy="34743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Multiply 21"/>
          <p:cNvSpPr/>
          <p:nvPr/>
        </p:nvSpPr>
        <p:spPr>
          <a:xfrm>
            <a:off x="8220012" y="3823564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Multiply 22"/>
          <p:cNvSpPr/>
          <p:nvPr/>
        </p:nvSpPr>
        <p:spPr>
          <a:xfrm>
            <a:off x="8220012" y="4352639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Multiply 23"/>
          <p:cNvSpPr/>
          <p:nvPr/>
        </p:nvSpPr>
        <p:spPr>
          <a:xfrm>
            <a:off x="8327668" y="5351848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2613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1"/>
      <p:bldP spid="8" grpId="0"/>
      <p:bldP spid="8" grpId="1"/>
      <p:bldP spid="9" grpId="0"/>
      <p:bldP spid="10" grpId="0"/>
      <p:bldP spid="11" grpId="0"/>
      <p:bldP spid="15" grpId="0"/>
      <p:bldP spid="16" grpId="0"/>
      <p:bldP spid="16" grpId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1764" y="201038"/>
            <a:ext cx="9144001" cy="699864"/>
          </a:xfrm>
        </p:spPr>
        <p:txBody>
          <a:bodyPr>
            <a:normAutofit/>
          </a:bodyPr>
          <a:lstStyle/>
          <a:p>
            <a:r>
              <a:rPr lang="en-US" dirty="0" smtClean="0"/>
              <a:t>SOALAN OBJECTIVE (BAB 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812" y="105273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Hukum </a:t>
            </a:r>
            <a:r>
              <a:rPr lang="en-MY" dirty="0" err="1"/>
              <a:t>Kanun</a:t>
            </a:r>
            <a:r>
              <a:rPr lang="en-MY" dirty="0"/>
              <a:t> Melaka </a:t>
            </a:r>
            <a:r>
              <a:rPr lang="en-MY" dirty="0" err="1"/>
              <a:t>mengandungi</a:t>
            </a:r>
            <a:r>
              <a:rPr lang="en-MY" dirty="0"/>
              <a:t> </a:t>
            </a:r>
            <a:r>
              <a:rPr lang="en-MY" dirty="0" err="1"/>
              <a:t>undang-undang</a:t>
            </a:r>
            <a:r>
              <a:rPr lang="en-MY" dirty="0"/>
              <a:t> </a:t>
            </a:r>
            <a:r>
              <a:rPr lang="en-MY" dirty="0" err="1"/>
              <a:t>berhubung</a:t>
            </a:r>
            <a:r>
              <a:rPr lang="en-MY" dirty="0"/>
              <a:t> </a:t>
            </a:r>
            <a:r>
              <a:rPr lang="en-MY" dirty="0" err="1"/>
              <a:t>perkahwinan</a:t>
            </a:r>
            <a:r>
              <a:rPr lang="en-MY" dirty="0"/>
              <a:t>, </a:t>
            </a:r>
            <a:r>
              <a:rPr lang="en-MY" dirty="0" err="1"/>
              <a:t>keterangan</a:t>
            </a:r>
            <a:r>
              <a:rPr lang="en-MY" dirty="0"/>
              <a:t> dan </a:t>
            </a:r>
            <a:r>
              <a:rPr lang="en-MY" dirty="0" err="1"/>
              <a:t>jenayah</a:t>
            </a:r>
            <a:r>
              <a:rPr lang="en-MY" dirty="0"/>
              <a:t>.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termasuklah</a:t>
            </a:r>
            <a:r>
              <a:rPr lang="en-MY" dirty="0"/>
              <a:t> Bab 29 dan Bab  37. </a:t>
            </a:r>
            <a:r>
              <a:rPr lang="en-MY" dirty="0" err="1"/>
              <a:t>Apakah</a:t>
            </a:r>
            <a:r>
              <a:rPr lang="en-MY" dirty="0"/>
              <a:t> yang </a:t>
            </a:r>
            <a:r>
              <a:rPr lang="en-MY" dirty="0" err="1"/>
              <a:t>dinyatakan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Bab 37?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820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A. </a:t>
            </a:r>
            <a:r>
              <a:rPr lang="en-MY" dirty="0" err="1"/>
              <a:t>Larangan</a:t>
            </a:r>
            <a:r>
              <a:rPr lang="en-MY" dirty="0"/>
              <a:t> </a:t>
            </a:r>
            <a:r>
              <a:rPr lang="en-MY" dirty="0" err="1"/>
              <a:t>riba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765820" y="281402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B. Rukun Qazaf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820" y="328761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C. </a:t>
            </a:r>
            <a:r>
              <a:rPr lang="en-MY" dirty="0" err="1"/>
              <a:t>Testimoni</a:t>
            </a:r>
            <a:r>
              <a:rPr lang="en-MY" dirty="0"/>
              <a:t> </a:t>
            </a:r>
            <a:r>
              <a:rPr lang="en-MY" dirty="0" err="1"/>
              <a:t>saksi</a:t>
            </a:r>
            <a:r>
              <a:rPr lang="en-MY" dirty="0"/>
              <a:t> dan </a:t>
            </a:r>
            <a:r>
              <a:rPr lang="en-MY" dirty="0" err="1"/>
              <a:t>kesahihannya</a:t>
            </a:r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765820" y="375275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D. Timbangan dan ukuran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764" y="107110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smtClean="0"/>
              <a:t>1)</a:t>
            </a:r>
            <a:endParaRPr lang="en-MY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02524" y="106824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Siapakah yang </a:t>
            </a:r>
            <a:r>
              <a:rPr lang="en-MY" dirty="0" err="1"/>
              <a:t>mentadbir</a:t>
            </a:r>
            <a:r>
              <a:rPr lang="en-MY" dirty="0"/>
              <a:t> </a:t>
            </a:r>
            <a:r>
              <a:rPr lang="en-MY" dirty="0" err="1"/>
              <a:t>Sening</a:t>
            </a:r>
            <a:r>
              <a:rPr lang="en-MY" dirty="0"/>
              <a:t> </a:t>
            </a:r>
            <a:r>
              <a:rPr lang="en-MY" dirty="0" err="1"/>
              <a:t>Hujung</a:t>
            </a:r>
            <a:r>
              <a:rPr lang="en-MY" dirty="0"/>
              <a:t> dan Kampar?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6540" y="19168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A. Bendahara</a:t>
            </a:r>
            <a:endParaRPr lang="en-MY" dirty="0"/>
          </a:p>
        </p:txBody>
      </p:sp>
      <p:sp>
        <p:nvSpPr>
          <p:cNvPr id="15" name="TextBox 14"/>
          <p:cNvSpPr txBox="1"/>
          <p:nvPr/>
        </p:nvSpPr>
        <p:spPr>
          <a:xfrm>
            <a:off x="7246540" y="216525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  <a:p>
            <a:r>
              <a:rPr lang="en-MY" dirty="0" smtClean="0"/>
              <a:t>B.  </a:t>
            </a:r>
            <a:r>
              <a:rPr lang="en-MY" dirty="0" err="1" smtClean="0"/>
              <a:t>Penghulu</a:t>
            </a:r>
            <a:r>
              <a:rPr lang="en-MY" dirty="0" smtClean="0"/>
              <a:t> </a:t>
            </a:r>
            <a:r>
              <a:rPr lang="en-MY" dirty="0" err="1"/>
              <a:t>Bendahari</a:t>
            </a:r>
            <a:endParaRPr lang="en-MY" dirty="0"/>
          </a:p>
        </p:txBody>
      </p:sp>
      <p:sp>
        <p:nvSpPr>
          <p:cNvPr id="16" name="TextBox 15"/>
          <p:cNvSpPr txBox="1"/>
          <p:nvPr/>
        </p:nvSpPr>
        <p:spPr>
          <a:xfrm>
            <a:off x="7246637" y="291827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C. Temenggung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7246541" y="346140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D. </a:t>
            </a:r>
            <a:r>
              <a:rPr lang="en-MY" dirty="0" err="1" smtClean="0"/>
              <a:t>Laksamana</a:t>
            </a:r>
            <a:endParaRPr lang="en-MY" dirty="0"/>
          </a:p>
        </p:txBody>
      </p:sp>
      <p:sp>
        <p:nvSpPr>
          <p:cNvPr id="18" name="TextBox 17"/>
          <p:cNvSpPr txBox="1"/>
          <p:nvPr/>
        </p:nvSpPr>
        <p:spPr>
          <a:xfrm>
            <a:off x="6670476" y="1089469"/>
            <a:ext cx="432048" cy="38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2)</a:t>
            </a:r>
            <a:endParaRPr lang="en-MY" dirty="0"/>
          </a:p>
        </p:txBody>
      </p:sp>
      <p:sp>
        <p:nvSpPr>
          <p:cNvPr id="19" name="Multiply 18"/>
          <p:cNvSpPr/>
          <p:nvPr/>
        </p:nvSpPr>
        <p:spPr>
          <a:xfrm>
            <a:off x="2926060" y="2399520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Multiply 19"/>
          <p:cNvSpPr/>
          <p:nvPr/>
        </p:nvSpPr>
        <p:spPr>
          <a:xfrm>
            <a:off x="2926060" y="2834530"/>
            <a:ext cx="360040" cy="3283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Multiply 20"/>
          <p:cNvSpPr/>
          <p:nvPr/>
        </p:nvSpPr>
        <p:spPr>
          <a:xfrm>
            <a:off x="3430116" y="3781697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Multiply 21"/>
          <p:cNvSpPr/>
          <p:nvPr/>
        </p:nvSpPr>
        <p:spPr>
          <a:xfrm>
            <a:off x="8837584" y="1962998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Multiply 22"/>
          <p:cNvSpPr/>
          <p:nvPr/>
        </p:nvSpPr>
        <p:spPr>
          <a:xfrm>
            <a:off x="8860391" y="2968918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Multiply 23"/>
          <p:cNvSpPr/>
          <p:nvPr/>
        </p:nvSpPr>
        <p:spPr>
          <a:xfrm>
            <a:off x="8860391" y="3486721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7" grpId="1"/>
      <p:bldP spid="8" grpId="0"/>
      <p:bldP spid="9" grpId="0"/>
      <p:bldP spid="10" grpId="0"/>
      <p:bldP spid="11" grpId="0"/>
      <p:bldP spid="15" grpId="0"/>
      <p:bldP spid="15" grpId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1764" y="201038"/>
            <a:ext cx="9144001" cy="699864"/>
          </a:xfrm>
        </p:spPr>
        <p:txBody>
          <a:bodyPr>
            <a:normAutofit/>
          </a:bodyPr>
          <a:lstStyle/>
          <a:p>
            <a:r>
              <a:rPr lang="en-US" dirty="0" smtClean="0"/>
              <a:t>SOALAN OBJECTIVE (BAB 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812" y="105273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Mana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bukan</a:t>
            </a:r>
            <a:r>
              <a:rPr lang="en-MY" dirty="0"/>
              <a:t> </a:t>
            </a:r>
            <a:r>
              <a:rPr lang="en-MY" dirty="0" err="1"/>
              <a:t>implikasi</a:t>
            </a:r>
            <a:r>
              <a:rPr lang="en-MY" dirty="0"/>
              <a:t> </a:t>
            </a:r>
            <a:r>
              <a:rPr lang="en-MY" dirty="0" err="1"/>
              <a:t>timbul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segi</a:t>
            </a:r>
            <a:r>
              <a:rPr lang="en-MY" dirty="0"/>
              <a:t> </a:t>
            </a:r>
            <a:r>
              <a:rPr lang="en-MY" dirty="0" err="1"/>
              <a:t>politik</a:t>
            </a:r>
            <a:r>
              <a:rPr lang="en-MY" dirty="0"/>
              <a:t> </a:t>
            </a:r>
            <a:r>
              <a:rPr lang="en-MY" dirty="0" err="1"/>
              <a:t>selepas</a:t>
            </a:r>
            <a:r>
              <a:rPr lang="en-MY" dirty="0"/>
              <a:t> British </a:t>
            </a:r>
            <a:r>
              <a:rPr lang="en-MY" dirty="0" err="1"/>
              <a:t>memperkenalkan</a:t>
            </a:r>
            <a:r>
              <a:rPr lang="en-MY" dirty="0"/>
              <a:t> </a:t>
            </a:r>
            <a:r>
              <a:rPr lang="en-MY" dirty="0" err="1"/>
              <a:t>kerajaan</a:t>
            </a:r>
            <a:r>
              <a:rPr lang="en-MY" dirty="0"/>
              <a:t> Malayan Union?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820" y="23488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A</a:t>
            </a:r>
            <a:r>
              <a:rPr lang="en-MY" dirty="0"/>
              <a:t>. </a:t>
            </a:r>
            <a:r>
              <a:rPr lang="en-MY" dirty="0" err="1" smtClean="0"/>
              <a:t>Menggunakan</a:t>
            </a:r>
            <a:r>
              <a:rPr lang="en-MY" dirty="0" smtClean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pentadbiran</a:t>
            </a:r>
            <a:r>
              <a:rPr lang="en-MY" dirty="0"/>
              <a:t>  </a:t>
            </a:r>
            <a:r>
              <a:rPr lang="en-MY" dirty="0" smtClean="0"/>
              <a:t>  dan </a:t>
            </a:r>
            <a:r>
              <a:rPr lang="en-MY" dirty="0" err="1"/>
              <a:t>sistem</a:t>
            </a:r>
            <a:r>
              <a:rPr lang="en-MY" dirty="0"/>
              <a:t> yang </a:t>
            </a:r>
            <a:r>
              <a:rPr lang="en-MY" dirty="0" err="1"/>
              <a:t>seragam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765820" y="3005433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B. raja-raja </a:t>
            </a:r>
            <a:r>
              <a:rPr lang="en-MY" dirty="0" err="1"/>
              <a:t>Melayu</a:t>
            </a:r>
            <a:r>
              <a:rPr lang="en-MY" dirty="0"/>
              <a:t> </a:t>
            </a:r>
            <a:r>
              <a:rPr lang="en-MY" dirty="0" err="1"/>
              <a:t>hanya</a:t>
            </a:r>
            <a:r>
              <a:rPr lang="en-MY" dirty="0"/>
              <a:t> </a:t>
            </a:r>
            <a:r>
              <a:rPr lang="en-MY" dirty="0" err="1"/>
              <a:t>bertanggungjawab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segi</a:t>
            </a:r>
            <a:r>
              <a:rPr lang="en-MY" dirty="0"/>
              <a:t> agama dan </a:t>
            </a:r>
            <a:r>
              <a:rPr lang="en-MY" dirty="0" err="1"/>
              <a:t>adat</a:t>
            </a:r>
            <a:r>
              <a:rPr lang="en-MY" dirty="0"/>
              <a:t> </a:t>
            </a:r>
            <a:r>
              <a:rPr lang="en-MY" dirty="0" err="1"/>
              <a:t>istiadat</a:t>
            </a:r>
            <a:r>
              <a:rPr lang="en-MY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820" y="3744429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C. </a:t>
            </a:r>
            <a:r>
              <a:rPr lang="en-MY" dirty="0" err="1"/>
              <a:t>kewujudan</a:t>
            </a:r>
            <a:r>
              <a:rPr lang="en-MY" dirty="0"/>
              <a:t> </a:t>
            </a:r>
            <a:r>
              <a:rPr lang="en-MY" dirty="0" err="1"/>
              <a:t>kuasa</a:t>
            </a:r>
            <a:r>
              <a:rPr lang="en-MY" dirty="0"/>
              <a:t> </a:t>
            </a:r>
            <a:r>
              <a:rPr lang="en-MY" dirty="0" err="1"/>
              <a:t>pusat</a:t>
            </a:r>
            <a:r>
              <a:rPr lang="en-MY" dirty="0"/>
              <a:t> 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kesatuan</a:t>
            </a:r>
            <a:r>
              <a:rPr lang="en-MY" dirty="0"/>
              <a:t> (unitary state) </a:t>
            </a:r>
            <a:r>
              <a:rPr lang="en-MY" dirty="0" err="1"/>
              <a:t>memerlukan</a:t>
            </a:r>
            <a:r>
              <a:rPr lang="en-MY" dirty="0"/>
              <a:t> </a:t>
            </a:r>
            <a:r>
              <a:rPr lang="en-MY" dirty="0" err="1"/>
              <a:t>seorang</a:t>
            </a:r>
            <a:r>
              <a:rPr lang="en-MY" dirty="0"/>
              <a:t> </a:t>
            </a:r>
            <a:r>
              <a:rPr lang="en-MY" dirty="0" err="1"/>
              <a:t>Gabenor</a:t>
            </a:r>
            <a:r>
              <a:rPr lang="en-MY" dirty="0"/>
              <a:t> Malayan Union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230" y="4681131"/>
            <a:ext cx="446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D. </a:t>
            </a:r>
            <a:r>
              <a:rPr lang="en-MY" dirty="0" err="1"/>
              <a:t>Gabenor</a:t>
            </a:r>
            <a:r>
              <a:rPr lang="en-MY" dirty="0"/>
              <a:t> </a:t>
            </a:r>
            <a:r>
              <a:rPr lang="en-MY" dirty="0" err="1"/>
              <a:t>dilantik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kalangan</a:t>
            </a:r>
            <a:r>
              <a:rPr lang="en-MY" dirty="0"/>
              <a:t> </a:t>
            </a:r>
            <a:r>
              <a:rPr lang="en-MY" dirty="0" err="1"/>
              <a:t>rakyat</a:t>
            </a:r>
            <a:r>
              <a:rPr lang="en-MY" dirty="0"/>
              <a:t> Malaysia yang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kuasa</a:t>
            </a:r>
            <a:r>
              <a:rPr lang="en-MY" dirty="0"/>
              <a:t> veto.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764" y="107110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smtClean="0"/>
              <a:t>1)</a:t>
            </a:r>
            <a:endParaRPr lang="en-MY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02524" y="106824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Selepas</a:t>
            </a:r>
            <a:r>
              <a:rPr lang="en-MY" dirty="0"/>
              <a:t> British </a:t>
            </a:r>
            <a:r>
              <a:rPr lang="en-MY" dirty="0" err="1"/>
              <a:t>menguasai</a:t>
            </a:r>
            <a:r>
              <a:rPr lang="en-MY" dirty="0"/>
              <a:t> </a:t>
            </a:r>
            <a:r>
              <a:rPr lang="en-MY" dirty="0" err="1"/>
              <a:t>pentadbiran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Sistem</a:t>
            </a:r>
            <a:r>
              <a:rPr lang="en-MY" dirty="0"/>
              <a:t> </a:t>
            </a:r>
            <a:r>
              <a:rPr lang="en-MY" dirty="0" err="1"/>
              <a:t>Residen</a:t>
            </a:r>
            <a:r>
              <a:rPr lang="en-MY" dirty="0"/>
              <a:t>, </a:t>
            </a:r>
            <a:r>
              <a:rPr lang="en-MY" dirty="0" err="1"/>
              <a:t>manakah</a:t>
            </a:r>
            <a:r>
              <a:rPr lang="en-MY" dirty="0"/>
              <a:t> </a:t>
            </a:r>
            <a:r>
              <a:rPr lang="en-MY" dirty="0" err="1"/>
              <a:t>negeri</a:t>
            </a:r>
            <a:r>
              <a:rPr lang="en-MY" dirty="0"/>
              <a:t> </a:t>
            </a:r>
            <a:r>
              <a:rPr lang="en-MY" dirty="0" err="1"/>
              <a:t>pertama</a:t>
            </a:r>
            <a:r>
              <a:rPr lang="en-MY" dirty="0"/>
              <a:t> </a:t>
            </a:r>
            <a:r>
              <a:rPr lang="en-MY" dirty="0" err="1"/>
              <a:t>menerima</a:t>
            </a:r>
            <a:r>
              <a:rPr lang="en-MY" dirty="0"/>
              <a:t> </a:t>
            </a:r>
            <a:r>
              <a:rPr lang="en-MY" dirty="0" err="1"/>
              <a:t>residen</a:t>
            </a:r>
            <a:r>
              <a:rPr lang="en-MY" dirty="0"/>
              <a:t> dan </a:t>
            </a:r>
            <a:r>
              <a:rPr lang="en-MY" dirty="0" err="1"/>
              <a:t>memakai</a:t>
            </a:r>
            <a:r>
              <a:rPr lang="en-MY" dirty="0"/>
              <a:t> </a:t>
            </a:r>
            <a:r>
              <a:rPr lang="en-MY" dirty="0" err="1"/>
              <a:t>undang-undang</a:t>
            </a:r>
            <a:r>
              <a:rPr lang="en-MY" dirty="0"/>
              <a:t> J.W.W Birch?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1509" y="23765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A. Melaka</a:t>
            </a:r>
            <a:endParaRPr lang="en-MY" dirty="0"/>
          </a:p>
        </p:txBody>
      </p:sp>
      <p:sp>
        <p:nvSpPr>
          <p:cNvPr id="15" name="TextBox 14"/>
          <p:cNvSpPr txBox="1"/>
          <p:nvPr/>
        </p:nvSpPr>
        <p:spPr>
          <a:xfrm>
            <a:off x="7110055" y="266703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  <a:p>
            <a:r>
              <a:rPr lang="en-MY" dirty="0" smtClean="0"/>
              <a:t>B</a:t>
            </a:r>
            <a:r>
              <a:rPr lang="en-MY" dirty="0"/>
              <a:t>. Perak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01509" y="344209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C. Pahang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7130841" y="39847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D. </a:t>
            </a:r>
            <a:r>
              <a:rPr lang="en-MY" dirty="0"/>
              <a:t>J</a:t>
            </a:r>
            <a:r>
              <a:rPr lang="en-MY" dirty="0" smtClean="0"/>
              <a:t>ohor</a:t>
            </a:r>
            <a:endParaRPr lang="en-MY" dirty="0"/>
          </a:p>
        </p:txBody>
      </p:sp>
      <p:sp>
        <p:nvSpPr>
          <p:cNvPr id="18" name="TextBox 17"/>
          <p:cNvSpPr txBox="1"/>
          <p:nvPr/>
        </p:nvSpPr>
        <p:spPr>
          <a:xfrm>
            <a:off x="6670476" y="1089469"/>
            <a:ext cx="432048" cy="38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2)</a:t>
            </a:r>
            <a:endParaRPr lang="en-MY" dirty="0"/>
          </a:p>
        </p:txBody>
      </p:sp>
      <p:sp>
        <p:nvSpPr>
          <p:cNvPr id="19" name="Multiply 18"/>
          <p:cNvSpPr/>
          <p:nvPr/>
        </p:nvSpPr>
        <p:spPr>
          <a:xfrm>
            <a:off x="4294212" y="2413759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Multiply 19"/>
          <p:cNvSpPr/>
          <p:nvPr/>
        </p:nvSpPr>
        <p:spPr>
          <a:xfrm>
            <a:off x="4294212" y="3317742"/>
            <a:ext cx="360040" cy="3283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Multiply 20"/>
          <p:cNvSpPr/>
          <p:nvPr/>
        </p:nvSpPr>
        <p:spPr>
          <a:xfrm>
            <a:off x="5230316" y="3913599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Multiply 21"/>
          <p:cNvSpPr/>
          <p:nvPr/>
        </p:nvSpPr>
        <p:spPr>
          <a:xfrm>
            <a:off x="8354977" y="2380190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Multiply 22"/>
          <p:cNvSpPr/>
          <p:nvPr/>
        </p:nvSpPr>
        <p:spPr>
          <a:xfrm>
            <a:off x="8174957" y="4010099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Multiply 23"/>
          <p:cNvSpPr/>
          <p:nvPr/>
        </p:nvSpPr>
        <p:spPr>
          <a:xfrm>
            <a:off x="8253637" y="3486721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07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1"/>
      <p:bldP spid="8" grpId="0"/>
      <p:bldP spid="8" grpId="1"/>
      <p:bldP spid="9" grpId="0"/>
      <p:bldP spid="10" grpId="0"/>
      <p:bldP spid="11" grpId="0"/>
      <p:bldP spid="15" grpId="0"/>
      <p:bldP spid="15" grpId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1764" y="201038"/>
            <a:ext cx="9144001" cy="699864"/>
          </a:xfrm>
        </p:spPr>
        <p:txBody>
          <a:bodyPr>
            <a:normAutofit/>
          </a:bodyPr>
          <a:lstStyle/>
          <a:p>
            <a:r>
              <a:rPr lang="en-US" dirty="0" smtClean="0"/>
              <a:t>SOALAN OBJECTIVE (BAB 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812" y="1052736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Berikut</a:t>
            </a:r>
            <a:r>
              <a:rPr lang="en-MY" dirty="0"/>
              <a:t>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ciri-ciri</a:t>
            </a:r>
            <a:r>
              <a:rPr lang="en-MY" dirty="0"/>
              <a:t> </a:t>
            </a:r>
            <a:r>
              <a:rPr lang="en-MY" dirty="0" err="1"/>
              <a:t>salah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aliran</a:t>
            </a:r>
            <a:r>
              <a:rPr lang="en-MY" dirty="0"/>
              <a:t> </a:t>
            </a:r>
            <a:r>
              <a:rPr lang="en-MY" dirty="0" err="1"/>
              <a:t>pemikiran</a:t>
            </a:r>
            <a:r>
              <a:rPr lang="en-MY" dirty="0"/>
              <a:t> yang </a:t>
            </a:r>
            <a:r>
              <a:rPr lang="en-MY" dirty="0" err="1"/>
              <a:t>wujud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teori-teori</a:t>
            </a:r>
            <a:r>
              <a:rPr lang="en-MY" dirty="0"/>
              <a:t> </a:t>
            </a:r>
            <a:r>
              <a:rPr lang="en-MY" dirty="0" err="1"/>
              <a:t>Pluralisme</a:t>
            </a:r>
            <a:r>
              <a:rPr lang="en-MY" dirty="0"/>
              <a:t>. </a:t>
            </a:r>
            <a:r>
              <a:rPr lang="en-MY" dirty="0" err="1"/>
              <a:t>Pilih</a:t>
            </a:r>
            <a:r>
              <a:rPr lang="en-MY" dirty="0"/>
              <a:t> </a:t>
            </a:r>
            <a:r>
              <a:rPr lang="en-MY" dirty="0" err="1"/>
              <a:t>teori</a:t>
            </a:r>
            <a:r>
              <a:rPr lang="en-MY" dirty="0"/>
              <a:t> yang </a:t>
            </a:r>
            <a:r>
              <a:rPr lang="en-MY" dirty="0" err="1"/>
              <a:t>betul</a:t>
            </a:r>
            <a:r>
              <a:rPr lang="en-MY" dirty="0"/>
              <a:t> </a:t>
            </a:r>
            <a:r>
              <a:rPr lang="en-MY" dirty="0" err="1"/>
              <a:t>berdasarkan</a:t>
            </a:r>
            <a:r>
              <a:rPr lang="en-MY" dirty="0"/>
              <a:t> </a:t>
            </a:r>
            <a:r>
              <a:rPr lang="en-MY" dirty="0" err="1"/>
              <a:t>ciri-ciri</a:t>
            </a:r>
            <a:r>
              <a:rPr lang="en-MY" dirty="0"/>
              <a:t> yang </a:t>
            </a:r>
            <a:r>
              <a:rPr lang="en-MY" dirty="0" err="1"/>
              <a:t>dinyatakan</a:t>
            </a:r>
            <a:r>
              <a:rPr lang="en-MY" dirty="0"/>
              <a:t>*</a:t>
            </a:r>
            <a:r>
              <a:rPr lang="en-MY" dirty="0" err="1"/>
              <a:t>Bertujuan</a:t>
            </a:r>
            <a:r>
              <a:rPr lang="en-MY" dirty="0"/>
              <a:t> </a:t>
            </a:r>
            <a:r>
              <a:rPr lang="en-MY" dirty="0" err="1"/>
              <a:t>mengenal</a:t>
            </a:r>
            <a:r>
              <a:rPr lang="en-MY" dirty="0"/>
              <a:t> </a:t>
            </a:r>
            <a:r>
              <a:rPr lang="en-MY" dirty="0" err="1"/>
              <a:t>pasti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Asia Tenggara dan </a:t>
            </a:r>
            <a:r>
              <a:rPr lang="en-MY" dirty="0" err="1"/>
              <a:t>kawasan</a:t>
            </a:r>
            <a:r>
              <a:rPr lang="en-MY" dirty="0"/>
              <a:t> </a:t>
            </a:r>
            <a:r>
              <a:rPr lang="en-MY" dirty="0" err="1"/>
              <a:t>wujudnya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rantau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yan</a:t>
            </a:r>
            <a:r>
              <a:rPr lang="en-MY" dirty="0"/>
              <a:t> </a:t>
            </a:r>
            <a:r>
              <a:rPr lang="en-MY" dirty="0" err="1"/>
              <a:t>terdiri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berbagai-bagsi</a:t>
            </a:r>
            <a:r>
              <a:rPr lang="en-MY" dirty="0"/>
              <a:t> </a:t>
            </a:r>
            <a:r>
              <a:rPr lang="en-MY" dirty="0" err="1"/>
              <a:t>kumpulan</a:t>
            </a:r>
            <a:r>
              <a:rPr lang="en-MY" dirty="0"/>
              <a:t> </a:t>
            </a:r>
            <a:r>
              <a:rPr lang="en-MY" dirty="0" err="1"/>
              <a:t>anak</a:t>
            </a:r>
            <a:r>
              <a:rPr lang="en-MY" dirty="0"/>
              <a:t> </a:t>
            </a:r>
            <a:r>
              <a:rPr lang="en-MY" dirty="0" err="1"/>
              <a:t>tempatan</a:t>
            </a:r>
            <a:r>
              <a:rPr lang="en-MY" dirty="0"/>
              <a:t>*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kumpulan</a:t>
            </a:r>
            <a:r>
              <a:rPr lang="en-MY" dirty="0"/>
              <a:t> </a:t>
            </a:r>
            <a:r>
              <a:rPr lang="en-MY" dirty="0" err="1"/>
              <a:t>berpegang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agama, </a:t>
            </a:r>
            <a:r>
              <a:rPr lang="en-MY" dirty="0" err="1"/>
              <a:t>kebudayaan</a:t>
            </a:r>
            <a:r>
              <a:rPr lang="en-MY" dirty="0"/>
              <a:t> dan </a:t>
            </a:r>
            <a:r>
              <a:rPr lang="en-MY" dirty="0" err="1"/>
              <a:t>cara</a:t>
            </a:r>
            <a:r>
              <a:rPr lang="en-MY" dirty="0"/>
              <a:t> </a:t>
            </a:r>
            <a:r>
              <a:rPr lang="en-MY" dirty="0" err="1"/>
              <a:t>hidup</a:t>
            </a:r>
            <a:r>
              <a:rPr lang="en-MY" dirty="0"/>
              <a:t> </a:t>
            </a:r>
            <a:r>
              <a:rPr lang="en-MY" dirty="0" err="1"/>
              <a:t>tersendiri</a:t>
            </a:r>
            <a:r>
              <a:rPr lang="en-MY" dirty="0"/>
              <a:t>.*</a:t>
            </a:r>
            <a:r>
              <a:rPr lang="en-MY" dirty="0" err="1"/>
              <a:t>Menyebabkan</a:t>
            </a:r>
            <a:r>
              <a:rPr lang="en-MY" dirty="0"/>
              <a:t> </a:t>
            </a:r>
            <a:r>
              <a:rPr lang="en-MY" dirty="0" err="1"/>
              <a:t>pembahagian</a:t>
            </a:r>
            <a:r>
              <a:rPr lang="en-MY" dirty="0"/>
              <a:t> </a:t>
            </a:r>
            <a:r>
              <a:rPr lang="en-MY" dirty="0" err="1"/>
              <a:t>buruh</a:t>
            </a:r>
            <a:r>
              <a:rPr lang="en-MY" dirty="0"/>
              <a:t> yang </a:t>
            </a:r>
            <a:r>
              <a:rPr lang="en-MY" dirty="0" err="1"/>
              <a:t>berlaku</a:t>
            </a:r>
            <a:r>
              <a:rPr lang="en-MY" dirty="0"/>
              <a:t> </a:t>
            </a:r>
            <a:r>
              <a:rPr lang="en-MY" dirty="0" err="1"/>
              <a:t>mengikut</a:t>
            </a:r>
            <a:r>
              <a:rPr lang="en-MY" dirty="0"/>
              <a:t> </a:t>
            </a:r>
            <a:r>
              <a:rPr lang="en-MY" dirty="0" err="1"/>
              <a:t>garisan</a:t>
            </a:r>
            <a:r>
              <a:rPr lang="en-MY" dirty="0"/>
              <a:t> </a:t>
            </a:r>
            <a:r>
              <a:rPr lang="en-MY" dirty="0" err="1"/>
              <a:t>ras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755960" y="400216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A</a:t>
            </a:r>
            <a:r>
              <a:rPr lang="en-MY" dirty="0"/>
              <a:t>. </a:t>
            </a:r>
            <a:r>
              <a:rPr lang="en-MY" dirty="0" err="1"/>
              <a:t>Teori</a:t>
            </a:r>
            <a:r>
              <a:rPr lang="en-MY" dirty="0"/>
              <a:t> </a:t>
            </a:r>
            <a:r>
              <a:rPr lang="en-MY" dirty="0" err="1"/>
              <a:t>Ekologi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729816" y="444679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 smtClean="0"/>
              <a:t>B.Teori</a:t>
            </a:r>
            <a:r>
              <a:rPr lang="en-MY" dirty="0" smtClean="0"/>
              <a:t> </a:t>
            </a:r>
            <a:r>
              <a:rPr lang="en-MY" dirty="0" err="1"/>
              <a:t>Masyarakat</a:t>
            </a:r>
            <a:r>
              <a:rPr lang="en-MY" dirty="0"/>
              <a:t> </a:t>
            </a:r>
            <a:r>
              <a:rPr lang="en-MY" dirty="0" err="1"/>
              <a:t>Majmuk</a:t>
            </a:r>
            <a:endParaRPr lang="en-MY" dirty="0"/>
          </a:p>
        </p:txBody>
      </p:sp>
      <p:sp>
        <p:nvSpPr>
          <p:cNvPr id="7" name="TextBox 6"/>
          <p:cNvSpPr txBox="1"/>
          <p:nvPr/>
        </p:nvSpPr>
        <p:spPr>
          <a:xfrm>
            <a:off x="729816" y="4879992"/>
            <a:ext cx="470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C. </a:t>
            </a:r>
            <a:r>
              <a:rPr lang="sv-SE" dirty="0"/>
              <a:t>Teori pilihan rasional tentang hubungan etnik</a:t>
            </a:r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755960" y="5302885"/>
            <a:ext cx="16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D. </a:t>
            </a:r>
            <a:r>
              <a:rPr lang="en-MY" dirty="0" err="1"/>
              <a:t>Teori</a:t>
            </a:r>
            <a:r>
              <a:rPr lang="en-MY" dirty="0"/>
              <a:t> </a:t>
            </a:r>
            <a:r>
              <a:rPr lang="en-MY" dirty="0" err="1"/>
              <a:t>kelas</a:t>
            </a:r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261764" y="107110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smtClean="0"/>
              <a:t>1)</a:t>
            </a:r>
            <a:endParaRPr lang="en-MY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02524" y="106824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Selepas</a:t>
            </a:r>
            <a:r>
              <a:rPr lang="en-MY" dirty="0"/>
              <a:t> British </a:t>
            </a:r>
            <a:r>
              <a:rPr lang="en-MY" dirty="0" err="1"/>
              <a:t>menguasai</a:t>
            </a:r>
            <a:r>
              <a:rPr lang="en-MY" dirty="0"/>
              <a:t> </a:t>
            </a:r>
            <a:r>
              <a:rPr lang="en-MY" dirty="0" err="1"/>
              <a:t>pentadbiran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Sistem</a:t>
            </a:r>
            <a:r>
              <a:rPr lang="en-MY" dirty="0"/>
              <a:t> </a:t>
            </a:r>
            <a:r>
              <a:rPr lang="en-MY" dirty="0" err="1"/>
              <a:t>Residen</a:t>
            </a:r>
            <a:r>
              <a:rPr lang="en-MY" dirty="0"/>
              <a:t>, </a:t>
            </a:r>
            <a:r>
              <a:rPr lang="en-MY" dirty="0" err="1"/>
              <a:t>manakah</a:t>
            </a:r>
            <a:r>
              <a:rPr lang="en-MY" dirty="0"/>
              <a:t> </a:t>
            </a:r>
            <a:r>
              <a:rPr lang="en-MY" dirty="0" err="1"/>
              <a:t>negeri</a:t>
            </a:r>
            <a:r>
              <a:rPr lang="en-MY" dirty="0"/>
              <a:t> </a:t>
            </a:r>
            <a:r>
              <a:rPr lang="en-MY" dirty="0" err="1"/>
              <a:t>pertama</a:t>
            </a:r>
            <a:r>
              <a:rPr lang="en-MY" dirty="0"/>
              <a:t> </a:t>
            </a:r>
            <a:r>
              <a:rPr lang="en-MY" dirty="0" err="1"/>
              <a:t>menerima</a:t>
            </a:r>
            <a:r>
              <a:rPr lang="en-MY" dirty="0"/>
              <a:t> </a:t>
            </a:r>
            <a:r>
              <a:rPr lang="en-MY" dirty="0" err="1"/>
              <a:t>residen</a:t>
            </a:r>
            <a:r>
              <a:rPr lang="en-MY" dirty="0"/>
              <a:t> dan </a:t>
            </a:r>
            <a:r>
              <a:rPr lang="en-MY" dirty="0" err="1"/>
              <a:t>memakai</a:t>
            </a:r>
            <a:r>
              <a:rPr lang="en-MY" dirty="0"/>
              <a:t> </a:t>
            </a:r>
            <a:r>
              <a:rPr lang="en-MY" dirty="0" err="1"/>
              <a:t>undang-undang</a:t>
            </a:r>
            <a:r>
              <a:rPr lang="en-MY" dirty="0"/>
              <a:t> J.W.W Birch?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0841" y="236232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A. Melaka</a:t>
            </a:r>
            <a:endParaRPr lang="en-MY" dirty="0"/>
          </a:p>
        </p:txBody>
      </p:sp>
      <p:sp>
        <p:nvSpPr>
          <p:cNvPr id="15" name="TextBox 14"/>
          <p:cNvSpPr txBox="1"/>
          <p:nvPr/>
        </p:nvSpPr>
        <p:spPr>
          <a:xfrm>
            <a:off x="7110055" y="266703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  <a:p>
            <a:r>
              <a:rPr lang="en-MY" dirty="0" smtClean="0"/>
              <a:t>B</a:t>
            </a:r>
            <a:r>
              <a:rPr lang="en-MY" dirty="0"/>
              <a:t>. Perak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01509" y="344209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C. </a:t>
            </a:r>
            <a:r>
              <a:rPr lang="en-MY" dirty="0" err="1" smtClean="0"/>
              <a:t>Negeri</a:t>
            </a:r>
            <a:r>
              <a:rPr lang="en-MY" dirty="0" smtClean="0"/>
              <a:t> Sembilan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7130841" y="39847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D. Pahang</a:t>
            </a:r>
            <a:endParaRPr lang="en-MY" dirty="0"/>
          </a:p>
        </p:txBody>
      </p:sp>
      <p:sp>
        <p:nvSpPr>
          <p:cNvPr id="18" name="TextBox 17"/>
          <p:cNvSpPr txBox="1"/>
          <p:nvPr/>
        </p:nvSpPr>
        <p:spPr>
          <a:xfrm>
            <a:off x="6670476" y="1089469"/>
            <a:ext cx="432048" cy="38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2)</a:t>
            </a:r>
            <a:endParaRPr lang="en-MY" dirty="0"/>
          </a:p>
        </p:txBody>
      </p:sp>
      <p:sp>
        <p:nvSpPr>
          <p:cNvPr id="19" name="Multiply 18"/>
          <p:cNvSpPr/>
          <p:nvPr/>
        </p:nvSpPr>
        <p:spPr>
          <a:xfrm>
            <a:off x="2393816" y="4040444"/>
            <a:ext cx="360040" cy="2998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Multiply 19"/>
          <p:cNvSpPr/>
          <p:nvPr/>
        </p:nvSpPr>
        <p:spPr>
          <a:xfrm>
            <a:off x="5431254" y="4900495"/>
            <a:ext cx="360040" cy="3283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Multiply 20"/>
          <p:cNvSpPr/>
          <p:nvPr/>
        </p:nvSpPr>
        <p:spPr>
          <a:xfrm>
            <a:off x="2340136" y="5353525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Multiply 21"/>
          <p:cNvSpPr/>
          <p:nvPr/>
        </p:nvSpPr>
        <p:spPr>
          <a:xfrm>
            <a:off x="8354977" y="2380190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Multiply 22"/>
          <p:cNvSpPr/>
          <p:nvPr/>
        </p:nvSpPr>
        <p:spPr>
          <a:xfrm>
            <a:off x="8253637" y="4052803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Multiply 23"/>
          <p:cNvSpPr/>
          <p:nvPr/>
        </p:nvSpPr>
        <p:spPr>
          <a:xfrm>
            <a:off x="8058095" y="2957132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2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6" grpId="1"/>
      <p:bldP spid="7" grpId="0"/>
      <p:bldP spid="8" grpId="0"/>
      <p:bldP spid="9" grpId="0"/>
      <p:bldP spid="10" grpId="0"/>
      <p:bldP spid="11" grpId="0"/>
      <p:bldP spid="15" grpId="0"/>
      <p:bldP spid="16" grpId="0"/>
      <p:bldP spid="16" grpId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1764" y="201038"/>
            <a:ext cx="9144001" cy="699864"/>
          </a:xfrm>
        </p:spPr>
        <p:txBody>
          <a:bodyPr>
            <a:normAutofit/>
          </a:bodyPr>
          <a:lstStyle/>
          <a:p>
            <a:r>
              <a:rPr lang="en-US" dirty="0" smtClean="0"/>
              <a:t>SOALAN OBJECTIVE (BAB 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812" y="105273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/>
              <a:t>Antara yang berikut, manakah bukan sebab faktor utama penyebaran Islam di Asia Tenggara?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765820" y="23488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A. </a:t>
            </a:r>
            <a:r>
              <a:rPr lang="en-MY" dirty="0" err="1"/>
              <a:t>Peranan</a:t>
            </a:r>
            <a:r>
              <a:rPr lang="en-MY" dirty="0"/>
              <a:t> </a:t>
            </a:r>
            <a:r>
              <a:rPr lang="en-MY" dirty="0" err="1"/>
              <a:t>ahli</a:t>
            </a:r>
            <a:r>
              <a:rPr lang="en-MY" dirty="0"/>
              <a:t> </a:t>
            </a:r>
            <a:r>
              <a:rPr lang="en-MY" dirty="0" err="1"/>
              <a:t>sufi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765820" y="300543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B</a:t>
            </a:r>
            <a:r>
              <a:rPr lang="en-MY" dirty="0"/>
              <a:t>. </a:t>
            </a:r>
            <a:r>
              <a:rPr lang="en-MY" dirty="0" err="1"/>
              <a:t>Penulisan</a:t>
            </a:r>
            <a:endParaRPr lang="en-MY" dirty="0"/>
          </a:p>
        </p:txBody>
      </p:sp>
      <p:sp>
        <p:nvSpPr>
          <p:cNvPr id="7" name="TextBox 6"/>
          <p:cNvSpPr txBox="1"/>
          <p:nvPr/>
        </p:nvSpPr>
        <p:spPr>
          <a:xfrm>
            <a:off x="739898" y="352311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C. </a:t>
            </a:r>
            <a:r>
              <a:rPr lang="en-MY" dirty="0" err="1"/>
              <a:t>Perkahwinan</a:t>
            </a:r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765820" y="4079648"/>
            <a:ext cx="446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D. </a:t>
            </a:r>
            <a:r>
              <a:rPr lang="en-MY" dirty="0" err="1"/>
              <a:t>Politik</a:t>
            </a:r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261764" y="107110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smtClean="0"/>
              <a:t>1)</a:t>
            </a:r>
            <a:endParaRPr lang="en-MY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02524" y="106824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Manakah</a:t>
            </a:r>
            <a:r>
              <a:rPr lang="en-MY" dirty="0"/>
              <a:t> </a:t>
            </a:r>
            <a:r>
              <a:rPr lang="en-MY" dirty="0" err="1"/>
              <a:t>kesalahan</a:t>
            </a:r>
            <a:r>
              <a:rPr lang="en-MY" dirty="0"/>
              <a:t> </a:t>
            </a:r>
            <a:r>
              <a:rPr lang="en-MY" dirty="0" err="1"/>
              <a:t>bukan</a:t>
            </a:r>
            <a:r>
              <a:rPr lang="en-MY" dirty="0"/>
              <a:t> </a:t>
            </a:r>
            <a:r>
              <a:rPr lang="en-MY" dirty="0" err="1"/>
              <a:t>diletakkan</a:t>
            </a:r>
            <a:r>
              <a:rPr lang="en-MY" dirty="0"/>
              <a:t> di </a:t>
            </a:r>
            <a:r>
              <a:rPr lang="en-MY" dirty="0" err="1"/>
              <a:t>bawah</a:t>
            </a:r>
            <a:r>
              <a:rPr lang="en-MY" dirty="0"/>
              <a:t> </a:t>
            </a:r>
            <a:r>
              <a:rPr lang="en-MY" dirty="0" err="1"/>
              <a:t>mahkamah</a:t>
            </a:r>
            <a:r>
              <a:rPr lang="en-MY" dirty="0"/>
              <a:t> </a:t>
            </a:r>
            <a:r>
              <a:rPr lang="en-MY" dirty="0" err="1"/>
              <a:t>syariah</a:t>
            </a:r>
            <a:r>
              <a:rPr lang="en-MY" dirty="0" smtClean="0"/>
              <a:t>?</a:t>
            </a:r>
          </a:p>
          <a:p>
            <a:pPr marL="400050" indent="-400050">
              <a:buAutoNum type="romanLcPeriod"/>
            </a:pPr>
            <a:r>
              <a:rPr lang="en-MY" dirty="0" err="1" smtClean="0"/>
              <a:t>Pengambilan</a:t>
            </a:r>
            <a:r>
              <a:rPr lang="en-MY" dirty="0" smtClean="0"/>
              <a:t> </a:t>
            </a:r>
            <a:r>
              <a:rPr lang="en-MY" dirty="0" err="1"/>
              <a:t>anak</a:t>
            </a:r>
            <a:r>
              <a:rPr lang="en-MY" dirty="0"/>
              <a:t> </a:t>
            </a:r>
            <a:r>
              <a:rPr lang="en-MY" dirty="0" err="1" smtClean="0"/>
              <a:t>angkat</a:t>
            </a:r>
            <a:endParaRPr lang="en-MY" dirty="0" smtClean="0"/>
          </a:p>
          <a:p>
            <a:r>
              <a:rPr lang="en-MY" dirty="0" smtClean="0"/>
              <a:t>ii</a:t>
            </a:r>
            <a:r>
              <a:rPr lang="en-MY" dirty="0"/>
              <a:t>. </a:t>
            </a:r>
            <a:r>
              <a:rPr lang="en-MY" dirty="0" err="1" smtClean="0"/>
              <a:t>Khalwat</a:t>
            </a:r>
            <a:endParaRPr lang="en-MY" dirty="0" smtClean="0"/>
          </a:p>
          <a:p>
            <a:r>
              <a:rPr lang="en-MY" dirty="0" smtClean="0"/>
              <a:t>iii</a:t>
            </a:r>
            <a:r>
              <a:rPr lang="en-MY" dirty="0"/>
              <a:t>. </a:t>
            </a:r>
            <a:r>
              <a:rPr lang="en-MY" dirty="0" err="1" smtClean="0"/>
              <a:t>Mencuri</a:t>
            </a:r>
            <a:endParaRPr lang="en-MY" dirty="0" smtClean="0"/>
          </a:p>
          <a:p>
            <a:r>
              <a:rPr lang="en-MY" dirty="0" smtClean="0"/>
              <a:t>iv</a:t>
            </a:r>
            <a:r>
              <a:rPr lang="en-MY" dirty="0"/>
              <a:t>. </a:t>
            </a:r>
            <a:r>
              <a:rPr lang="en-MY" dirty="0" err="1"/>
              <a:t>Pergaulan</a:t>
            </a:r>
            <a:r>
              <a:rPr lang="en-MY" dirty="0"/>
              <a:t> </a:t>
            </a:r>
            <a:r>
              <a:rPr lang="en-MY" dirty="0" err="1"/>
              <a:t>bebas</a:t>
            </a:r>
            <a:endParaRPr lang="en-MY" dirty="0"/>
          </a:p>
        </p:txBody>
      </p:sp>
      <p:sp>
        <p:nvSpPr>
          <p:cNvPr id="11" name="TextBox 10"/>
          <p:cNvSpPr txBox="1"/>
          <p:nvPr/>
        </p:nvSpPr>
        <p:spPr>
          <a:xfrm>
            <a:off x="7066350" y="28550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A</a:t>
            </a:r>
            <a:r>
              <a:rPr lang="en-MY" dirty="0"/>
              <a:t>. </a:t>
            </a:r>
            <a:r>
              <a:rPr lang="en-MY" dirty="0" err="1"/>
              <a:t>i</a:t>
            </a:r>
            <a:r>
              <a:rPr lang="en-MY" dirty="0"/>
              <a:t> dan 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5221" y="302033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  <a:p>
            <a:r>
              <a:rPr lang="en-MY" dirty="0" smtClean="0"/>
              <a:t>B</a:t>
            </a:r>
            <a:r>
              <a:rPr lang="en-MY" dirty="0"/>
              <a:t>. </a:t>
            </a:r>
            <a:r>
              <a:rPr lang="en-MY" dirty="0" err="1"/>
              <a:t>i</a:t>
            </a:r>
            <a:r>
              <a:rPr lang="en-MY" dirty="0"/>
              <a:t> dan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5221" y="38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C</a:t>
            </a:r>
            <a:r>
              <a:rPr lang="en-MY" dirty="0"/>
              <a:t>. ii dan iv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5221" y="4379241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D</a:t>
            </a:r>
            <a:r>
              <a:rPr lang="en-MY" dirty="0"/>
              <a:t>. iii dan 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0476" y="1089469"/>
            <a:ext cx="432048" cy="38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2)</a:t>
            </a:r>
            <a:endParaRPr lang="en-MY" dirty="0"/>
          </a:p>
        </p:txBody>
      </p:sp>
      <p:sp>
        <p:nvSpPr>
          <p:cNvPr id="19" name="Multiply 18"/>
          <p:cNvSpPr/>
          <p:nvPr/>
        </p:nvSpPr>
        <p:spPr>
          <a:xfrm>
            <a:off x="2817342" y="2427236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Multiply 19"/>
          <p:cNvSpPr/>
          <p:nvPr/>
        </p:nvSpPr>
        <p:spPr>
          <a:xfrm>
            <a:off x="2169976" y="3039700"/>
            <a:ext cx="360040" cy="3283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Multiply 20"/>
          <p:cNvSpPr/>
          <p:nvPr/>
        </p:nvSpPr>
        <p:spPr>
          <a:xfrm>
            <a:off x="1977192" y="4145211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Multiply 21"/>
          <p:cNvSpPr/>
          <p:nvPr/>
        </p:nvSpPr>
        <p:spPr>
          <a:xfrm>
            <a:off x="8174957" y="2883694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Multiply 22"/>
          <p:cNvSpPr/>
          <p:nvPr/>
        </p:nvSpPr>
        <p:spPr>
          <a:xfrm>
            <a:off x="8227349" y="3900459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Multiply 23"/>
          <p:cNvSpPr/>
          <p:nvPr/>
        </p:nvSpPr>
        <p:spPr>
          <a:xfrm>
            <a:off x="8178045" y="3319187"/>
            <a:ext cx="360040" cy="3186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99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7" grpId="1"/>
      <p:bldP spid="8" grpId="0"/>
      <p:bldP spid="9" grpId="0"/>
      <p:bldP spid="10" grpId="0"/>
      <p:bldP spid="11" grpId="0"/>
      <p:bldP spid="15" grpId="0"/>
      <p:bldP spid="16" grpId="0"/>
      <p:bldP spid="17" grpId="0"/>
      <p:bldP spid="17" grpId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105</TotalTime>
  <Words>471</Words>
  <Application>Microsoft Office PowerPoint</Application>
  <PresentationFormat>Custom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Digital Blue Tunnel 16x9</vt:lpstr>
      <vt:lpstr>DINAMIKA  MALAYSIA</vt:lpstr>
      <vt:lpstr>SOALAN OBJECTIVE (BAB 1)</vt:lpstr>
      <vt:lpstr>SOALAN OBJECTIVE (BAB 2)</vt:lpstr>
      <vt:lpstr>SOALAN OBJECTIVE (BAB 3)</vt:lpstr>
      <vt:lpstr>SOALAN OBJECTIVE (BAB 4)</vt:lpstr>
      <vt:lpstr>SOALAN OBJECTIVE (BAB 5)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DINAMIKA  MALAYSIA</dc:title>
  <dc:creator>udayappan murugappa</dc:creator>
  <cp:lastModifiedBy>udayappan murugappa</cp:lastModifiedBy>
  <cp:revision>14</cp:revision>
  <dcterms:created xsi:type="dcterms:W3CDTF">2019-10-07T12:35:10Z</dcterms:created>
  <dcterms:modified xsi:type="dcterms:W3CDTF">2019-10-07T14:46:22Z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