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58" r:id="rId4"/>
    <p:sldId id="259" r:id="rId5"/>
    <p:sldId id="260" r:id="rId6"/>
    <p:sldId id="270"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700B27-DE4C-4B9E-BB11-B9027034A00F}" type="datetimeFigureOut">
              <a:rPr lang="en-US" smtClean="0"/>
              <a:pPr/>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862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13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51885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74D01B4-0AA5-45E6-B2E6-5FA4078AEBCF}"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1433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0D914D-B099-4142-A885-11F276715148}"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39774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0D914D-B099-4142-A885-11F276715148}"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62775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130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3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0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smtClean="0"/>
              <a:t>11/25/2020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181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06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11/25/2020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164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11/25/2020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810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11/25/2020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812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974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smtClean="0"/>
              <a:t>11/25/2020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31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0D914D-B099-4142-A885-11F276715148}" type="datetimeFigureOut">
              <a:rPr lang="en-US" smtClean="0"/>
              <a:t>11/25/2020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7220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WOLRD IN THE VIEW OF ISLAM</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461583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63C748C-967B-4A7B-A90F-3EDD0F485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0143637-4934-44E4-B909-BAF1E7B27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9E0C79A-6EC6-4C90-9D97-E5786A4D6C66}"/>
              </a:ext>
            </a:extLst>
          </p:cNvPr>
          <p:cNvSpPr>
            <a:spLocks noGrp="1"/>
          </p:cNvSpPr>
          <p:nvPr>
            <p:ph type="title"/>
          </p:nvPr>
        </p:nvSpPr>
        <p:spPr>
          <a:xfrm>
            <a:off x="849683" y="1240076"/>
            <a:ext cx="2727813" cy="4584527"/>
          </a:xfrm>
        </p:spPr>
        <p:txBody>
          <a:bodyPr>
            <a:normAutofit/>
          </a:bodyPr>
          <a:lstStyle/>
          <a:p>
            <a:endParaRPr lang="en-MY" dirty="0">
              <a:solidFill>
                <a:srgbClr val="FFFFFF"/>
              </a:solidFill>
            </a:endParaRPr>
          </a:p>
        </p:txBody>
      </p:sp>
      <p:sp>
        <p:nvSpPr>
          <p:cNvPr id="3" name="Content Placeholder 2">
            <a:extLst>
              <a:ext uri="{FF2B5EF4-FFF2-40B4-BE49-F238E27FC236}">
                <a16:creationId xmlns:a16="http://schemas.microsoft.com/office/drawing/2014/main" xmlns="" id="{C07C9507-585B-46FE-B46A-D3F956F98BE7}"/>
              </a:ext>
            </a:extLst>
          </p:cNvPr>
          <p:cNvSpPr>
            <a:spLocks noGrp="1"/>
          </p:cNvSpPr>
          <p:nvPr>
            <p:ph idx="1"/>
          </p:nvPr>
        </p:nvSpPr>
        <p:spPr>
          <a:xfrm>
            <a:off x="4705594" y="1240077"/>
            <a:ext cx="6034827" cy="4916465"/>
          </a:xfrm>
        </p:spPr>
        <p:txBody>
          <a:bodyPr anchor="t">
            <a:normAutofit/>
          </a:bodyPr>
          <a:lstStyle/>
          <a:p>
            <a:r>
              <a:rPr lang="en-MY" dirty="0"/>
              <a:t>NOT PROTESTING ABOUT CRIME IS ALSO ANOTHER TYPE OF CRIME ,WE SOMETIMES THINK THAT IF WE ARE WELL ,EVERYTHING IS OK BUT IT IS NOT BECAUSE WE CANT SUPPORT CRIME WE HAVE TO PROTEST IT AT ANY COST TO REMOVE IT FROM THE SOCIETY . IF WE DO NOT DO SO , ONE DAY THE SOCIETY WILL SUFFER BECAUSE OF THEIR OWN SECURITY . THE PEOPLE ARE BAD INFLUENCERS , WE CAN SUGGEST THEM TO COME IN THE PATH OF ISLAM AND OBEY AS IT IS SAID IN THE HOLY QURAN .</a:t>
            </a:r>
          </a:p>
        </p:txBody>
      </p:sp>
    </p:spTree>
    <p:extLst>
      <p:ext uri="{BB962C8B-B14F-4D97-AF65-F5344CB8AC3E}">
        <p14:creationId xmlns:p14="http://schemas.microsoft.com/office/powerpoint/2010/main" val="19959948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63C748C-967B-4A7B-A90F-3EDD0F485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0143637-4934-44E4-B909-BAF1E7B27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83F68A-7025-4F82-B4D6-DE9623F26CB3}"/>
              </a:ext>
            </a:extLst>
          </p:cNvPr>
          <p:cNvSpPr>
            <a:spLocks noGrp="1"/>
          </p:cNvSpPr>
          <p:nvPr>
            <p:ph type="title"/>
          </p:nvPr>
        </p:nvSpPr>
        <p:spPr>
          <a:xfrm>
            <a:off x="8614504" y="1240076"/>
            <a:ext cx="2727813" cy="4584527"/>
          </a:xfrm>
        </p:spPr>
        <p:txBody>
          <a:bodyPr>
            <a:normAutofit/>
          </a:bodyPr>
          <a:lstStyle/>
          <a:p>
            <a:endParaRPr lang="en-MY" dirty="0">
              <a:solidFill>
                <a:srgbClr val="FFFFFF"/>
              </a:solidFill>
            </a:endParaRPr>
          </a:p>
        </p:txBody>
      </p:sp>
      <p:sp>
        <p:nvSpPr>
          <p:cNvPr id="3" name="Content Placeholder 2">
            <a:extLst>
              <a:ext uri="{FF2B5EF4-FFF2-40B4-BE49-F238E27FC236}">
                <a16:creationId xmlns:a16="http://schemas.microsoft.com/office/drawing/2014/main" xmlns="" id="{1A6738D4-77C0-4363-968E-D726D0B2C1E1}"/>
              </a:ext>
            </a:extLst>
          </p:cNvPr>
          <p:cNvSpPr>
            <a:spLocks noGrp="1"/>
          </p:cNvSpPr>
          <p:nvPr>
            <p:ph idx="1"/>
          </p:nvPr>
        </p:nvSpPr>
        <p:spPr>
          <a:xfrm>
            <a:off x="1451579" y="1240077"/>
            <a:ext cx="6034827" cy="4916465"/>
          </a:xfrm>
        </p:spPr>
        <p:txBody>
          <a:bodyPr anchor="t">
            <a:normAutofit/>
          </a:bodyPr>
          <a:lstStyle/>
          <a:p>
            <a:r>
              <a:rPr lang="en-MY" sz="1800"/>
              <a:t>TO LIVE HAPPILY WE CANT FORCE ANYBODY TO COME IN THE PATH OF ISLAM , THIS IS THEIR CHOICE TO OBEY ISLAM OR NOT RATHER WE CAN DO SEMINARS(MAYBE ONLINE BECAUSE OF COVID 19) ON ISLAM AND ITS SAYING . WE CAN SUGGEST THEM TO FOLLOW OUR PROPHET ACCORDING TO  THE HOLY QURAN’S RULE AND REGULATIONS .</a:t>
            </a:r>
          </a:p>
        </p:txBody>
      </p:sp>
    </p:spTree>
    <p:extLst>
      <p:ext uri="{BB962C8B-B14F-4D97-AF65-F5344CB8AC3E}">
        <p14:creationId xmlns:p14="http://schemas.microsoft.com/office/powerpoint/2010/main" val="1238434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C606E-0F86-4D7A-BA78-E908907B9009}"/>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xmlns="" id="{7D3F9503-D76B-4B17-B0FC-B8C9227E8CC4}"/>
              </a:ext>
            </a:extLst>
          </p:cNvPr>
          <p:cNvSpPr>
            <a:spLocks noGrp="1"/>
          </p:cNvSpPr>
          <p:nvPr>
            <p:ph idx="1"/>
          </p:nvPr>
        </p:nvSpPr>
        <p:spPr/>
        <p:txBody>
          <a:bodyPr/>
          <a:lstStyle/>
          <a:p>
            <a:r>
              <a:rPr lang="en-MY" dirty="0"/>
              <a:t>RAPE IS A BIG PROBLEM . IN ISLAM , IT IS WRITTEN THAT WE HAVE TO SEE EVERY GIRL AS OUR SISTER (WITHOUT FAMILY RELATIONS LIKE WIFE ,MOTHER ,MOTHER IN LAW ETC ) WE HAVE TO SHOW RESPECT TO EVERY KIND OF WOMAN IN THE SOCEITY BUT SOMETIMES SOME BAD PEOPLE TAKE ATTEMT TO RAPE AND EVE-TEASING WHICH IS TOTALLY FORBIDDEN IN ISLAM .RESPECTING OUR MOTHERS OR ANY KIND OF WOMAN IS OUR DUTY BECAUSE ISLAM </a:t>
            </a:r>
            <a:r>
              <a:rPr lang="en-MY" dirty="0" err="1"/>
              <a:t>ISLAM</a:t>
            </a:r>
            <a:r>
              <a:rPr lang="en-MY" dirty="0"/>
              <a:t> IS A RELIGION OF PEACE </a:t>
            </a:r>
          </a:p>
        </p:txBody>
      </p:sp>
    </p:spTree>
    <p:extLst>
      <p:ext uri="{BB962C8B-B14F-4D97-AF65-F5344CB8AC3E}">
        <p14:creationId xmlns:p14="http://schemas.microsoft.com/office/powerpoint/2010/main" val="18353469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Issues</a:t>
            </a:r>
            <a:endParaRPr lang="en-US" sz="4000" dirty="0"/>
          </a:p>
        </p:txBody>
      </p:sp>
      <p:sp>
        <p:nvSpPr>
          <p:cNvPr id="3" name="Content Placeholder 2"/>
          <p:cNvSpPr>
            <a:spLocks noGrp="1"/>
          </p:cNvSpPr>
          <p:nvPr>
            <p:ph idx="1"/>
          </p:nvPr>
        </p:nvSpPr>
        <p:spPr/>
        <p:txBody>
          <a:bodyPr/>
          <a:lstStyle/>
          <a:p>
            <a:r>
              <a:rPr lang="en-US" sz="2400" dirty="0" smtClean="0"/>
              <a:t>Islam in the eye of other religion.</a:t>
            </a:r>
          </a:p>
          <a:p>
            <a:pPr marL="0" indent="0">
              <a:buNone/>
            </a:pPr>
            <a:r>
              <a:rPr lang="en-MY" sz="1600" dirty="0">
                <a:solidFill>
                  <a:schemeClr val="accent6">
                    <a:lumMod val="75000"/>
                  </a:schemeClr>
                </a:solidFill>
              </a:rPr>
              <a:t>THERE ARE SO MANY ISSUES TO DISCUSS IN ISLAM .SOME PEOPLE THINK THAT WE ARE AGAINST OF OTHER RELIGIONS WHICH IS TOTALLY WRONG </a:t>
            </a:r>
            <a:endParaRPr lang="en-US" sz="1600" dirty="0" smtClean="0">
              <a:solidFill>
                <a:schemeClr val="accent6">
                  <a:lumMod val="75000"/>
                </a:schemeClr>
              </a:solidFill>
            </a:endParaRPr>
          </a:p>
          <a:p>
            <a:r>
              <a:rPr lang="en-US" sz="2400" dirty="0" smtClean="0"/>
              <a:t>Tragedies happened recently</a:t>
            </a:r>
          </a:p>
          <a:p>
            <a:pPr marL="0" indent="0">
              <a:buNone/>
            </a:pPr>
            <a:r>
              <a:rPr lang="en-MY" sz="1600" dirty="0">
                <a:solidFill>
                  <a:schemeClr val="accent6">
                    <a:lumMod val="75000"/>
                  </a:schemeClr>
                </a:solidFill>
              </a:rPr>
              <a:t>a tragedy in NEW ZEALAND where it is shown that a guy is killing </a:t>
            </a:r>
            <a:r>
              <a:rPr lang="en-MY" sz="1600" dirty="0" err="1">
                <a:solidFill>
                  <a:schemeClr val="accent6">
                    <a:lumMod val="75000"/>
                  </a:schemeClr>
                </a:solidFill>
              </a:rPr>
              <a:t>muslim</a:t>
            </a:r>
            <a:r>
              <a:rPr lang="en-MY" sz="1600" dirty="0">
                <a:solidFill>
                  <a:schemeClr val="accent6">
                    <a:lumMod val="75000"/>
                  </a:schemeClr>
                </a:solidFill>
              </a:rPr>
              <a:t> people in the mosque ,that guy is not </a:t>
            </a:r>
            <a:r>
              <a:rPr lang="en-MY" sz="1600" dirty="0" err="1">
                <a:solidFill>
                  <a:schemeClr val="accent6">
                    <a:lumMod val="75000"/>
                  </a:schemeClr>
                </a:solidFill>
              </a:rPr>
              <a:t>muslim</a:t>
            </a:r>
            <a:r>
              <a:rPr lang="en-MY" sz="1600" dirty="0">
                <a:solidFill>
                  <a:schemeClr val="accent6">
                    <a:lumMod val="75000"/>
                  </a:schemeClr>
                </a:solidFill>
              </a:rPr>
              <a:t> ,then why people blame </a:t>
            </a:r>
            <a:r>
              <a:rPr lang="en-MY" sz="1600" dirty="0" err="1">
                <a:solidFill>
                  <a:schemeClr val="accent6">
                    <a:lumMod val="75000"/>
                  </a:schemeClr>
                </a:solidFill>
              </a:rPr>
              <a:t>muslim</a:t>
            </a:r>
            <a:r>
              <a:rPr lang="en-MY" sz="1600" dirty="0">
                <a:solidFill>
                  <a:schemeClr val="accent6">
                    <a:lumMod val="75000"/>
                  </a:schemeClr>
                </a:solidFill>
              </a:rPr>
              <a:t> about </a:t>
            </a:r>
            <a:r>
              <a:rPr lang="en-MY" sz="1600" dirty="0" smtClean="0">
                <a:solidFill>
                  <a:schemeClr val="accent6">
                    <a:lumMod val="75000"/>
                  </a:schemeClr>
                </a:solidFill>
              </a:rPr>
              <a:t>terrorism?</a:t>
            </a:r>
          </a:p>
          <a:p>
            <a:pPr marL="0" indent="0">
              <a:buNone/>
            </a:pPr>
            <a:endParaRPr lang="en-MY" sz="1600" dirty="0" smtClean="0">
              <a:solidFill>
                <a:schemeClr val="accent6">
                  <a:lumMod val="75000"/>
                </a:schemeClr>
              </a:solidFill>
            </a:endParaRPr>
          </a:p>
          <a:p>
            <a:pPr marL="0" indent="0">
              <a:buNone/>
            </a:pPr>
            <a:endParaRPr lang="en-MY" sz="1600" dirty="0">
              <a:solidFill>
                <a:schemeClr val="accent6">
                  <a:lumMod val="75000"/>
                </a:schemeClr>
              </a:solidFill>
            </a:endParaRPr>
          </a:p>
          <a:p>
            <a:pPr marL="0" indent="0">
              <a:buNone/>
            </a:pPr>
            <a:endParaRPr lang="en-US" sz="1600" dirty="0" smtClean="0">
              <a:solidFill>
                <a:schemeClr val="accent6">
                  <a:lumMod val="75000"/>
                </a:schemeClr>
              </a:solidFill>
            </a:endParaRPr>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2031829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 of Islam</a:t>
            </a:r>
            <a:endParaRPr lang="en-US" dirty="0"/>
          </a:p>
        </p:txBody>
      </p:sp>
      <p:sp>
        <p:nvSpPr>
          <p:cNvPr id="3" name="Content Placeholder 2"/>
          <p:cNvSpPr>
            <a:spLocks noGrp="1"/>
          </p:cNvSpPr>
          <p:nvPr>
            <p:ph idx="1"/>
          </p:nvPr>
        </p:nvSpPr>
        <p:spPr/>
        <p:txBody>
          <a:bodyPr>
            <a:normAutofit fontScale="92500" lnSpcReduction="20000"/>
          </a:bodyPr>
          <a:lstStyle/>
          <a:p>
            <a:r>
              <a:rPr lang="en-US" dirty="0"/>
              <a:t>Every conscious and awake mind questions the purpose of life. The purpose of life for us is related to the purpose of creation of this world. The Holy Qur'an often emphasizes the purpose of the creation of this universe. </a:t>
            </a:r>
            <a:endParaRPr lang="en-US" dirty="0" smtClean="0"/>
          </a:p>
          <a:p>
            <a:pPr marL="0" indent="0">
              <a:buNone/>
            </a:pPr>
            <a:r>
              <a:rPr lang="en-US" dirty="0"/>
              <a:t>Muslims have six main beliefs.</a:t>
            </a:r>
          </a:p>
          <a:p>
            <a:pPr lvl="0"/>
            <a:r>
              <a:rPr lang="en-US" dirty="0"/>
              <a:t>Belief in Allah as the one and only God.</a:t>
            </a:r>
          </a:p>
          <a:p>
            <a:pPr lvl="0"/>
            <a:r>
              <a:rPr lang="en-US" dirty="0"/>
              <a:t>Belief in angels.</a:t>
            </a:r>
          </a:p>
          <a:p>
            <a:pPr lvl="0"/>
            <a:r>
              <a:rPr lang="en-US" dirty="0"/>
              <a:t>Belief in the holy books.</a:t>
            </a:r>
          </a:p>
          <a:p>
            <a:pPr lvl="0"/>
            <a:r>
              <a:rPr lang="en-US" dirty="0"/>
              <a:t>Belief in the Prophets</a:t>
            </a:r>
          </a:p>
          <a:p>
            <a:pPr lvl="0"/>
            <a:r>
              <a:rPr lang="en-US" dirty="0"/>
              <a:t>Belief in the Day of </a:t>
            </a:r>
            <a:r>
              <a:rPr lang="en-US" dirty="0" err="1"/>
              <a:t>Judgement</a:t>
            </a:r>
            <a:r>
              <a:rPr lang="en-US" dirty="0"/>
              <a:t>.</a:t>
            </a:r>
          </a:p>
          <a:p>
            <a:pPr lvl="0"/>
            <a:r>
              <a:rPr lang="en-US" dirty="0"/>
              <a:t>Belief in Predestination.</a:t>
            </a:r>
          </a:p>
          <a:p>
            <a:pPr marL="0" indent="0">
              <a:buNone/>
            </a:pPr>
            <a:r>
              <a:rPr lang="en-US" dirty="0"/>
              <a:t/>
            </a:r>
            <a:br>
              <a:rPr lang="en-US" dirty="0"/>
            </a:br>
            <a:endParaRPr lang="en-US" dirty="0"/>
          </a:p>
        </p:txBody>
      </p:sp>
    </p:spTree>
    <p:extLst>
      <p:ext uri="{BB962C8B-B14F-4D97-AF65-F5344CB8AC3E}">
        <p14:creationId xmlns:p14="http://schemas.microsoft.com/office/powerpoint/2010/main" val="11739124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524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89" y="700375"/>
            <a:ext cx="8911687" cy="1280890"/>
          </a:xfrm>
        </p:spPr>
        <p:txBody>
          <a:bodyPr>
            <a:normAutofit/>
          </a:bodyPr>
          <a:lstStyle/>
          <a:p>
            <a:pPr algn="ctr"/>
            <a:r>
              <a:rPr lang="en-US" sz="5400" dirty="0" smtClean="0"/>
              <a:t>Introduction</a:t>
            </a:r>
            <a:endParaRPr lang="en-US" sz="5400" dirty="0"/>
          </a:p>
        </p:txBody>
      </p:sp>
      <p:sp>
        <p:nvSpPr>
          <p:cNvPr id="3" name="Content Placeholder 2"/>
          <p:cNvSpPr>
            <a:spLocks noGrp="1"/>
          </p:cNvSpPr>
          <p:nvPr>
            <p:ph idx="1"/>
          </p:nvPr>
        </p:nvSpPr>
        <p:spPr>
          <a:xfrm>
            <a:off x="2557229" y="2432703"/>
            <a:ext cx="8915400" cy="3777622"/>
          </a:xfrm>
        </p:spPr>
        <p:txBody>
          <a:bodyPr/>
          <a:lstStyle/>
          <a:p>
            <a:r>
              <a:rPr lang="en-US" dirty="0"/>
              <a:t>Allah is the </a:t>
            </a:r>
            <a:r>
              <a:rPr lang="en-US" dirty="0" smtClean="0"/>
              <a:t>God </a:t>
            </a:r>
            <a:r>
              <a:rPr lang="en-US" dirty="0"/>
              <a:t>of this universe and we have to practice Islam, in order to become a true muslin and gain success in life and after death. Islam means to achieve </a:t>
            </a:r>
            <a:r>
              <a:rPr lang="en-US" dirty="0" smtClean="0"/>
              <a:t>peace.</a:t>
            </a:r>
          </a:p>
          <a:p>
            <a:r>
              <a:rPr lang="en-US" dirty="0"/>
              <a:t>Every single thing for this world, for a human lifetime is written in the Quran. It’s the book of Allah where everything is written very clearly with </a:t>
            </a:r>
            <a:r>
              <a:rPr lang="en-US" dirty="0" smtClean="0"/>
              <a:t>logic.</a:t>
            </a:r>
          </a:p>
          <a:p>
            <a:r>
              <a:rPr lang="en-US" dirty="0" smtClean="0"/>
              <a:t>Islam and the world.</a:t>
            </a:r>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449334" y="4642847"/>
            <a:ext cx="4945164" cy="1882276"/>
          </a:xfrm>
          <a:prstGeom prst="rect">
            <a:avLst/>
          </a:prstGeom>
        </p:spPr>
      </p:pic>
      <p:pic>
        <p:nvPicPr>
          <p:cNvPr id="5" name="Picture 4"/>
          <p:cNvPicPr>
            <a:picLocks noChangeAspect="1"/>
          </p:cNvPicPr>
          <p:nvPr/>
        </p:nvPicPr>
        <p:blipFill>
          <a:blip r:embed="rId3"/>
          <a:stretch>
            <a:fillRect/>
          </a:stretch>
        </p:blipFill>
        <p:spPr>
          <a:xfrm>
            <a:off x="7303723" y="199190"/>
            <a:ext cx="3872506" cy="2098868"/>
          </a:xfrm>
          <a:prstGeom prst="rect">
            <a:avLst/>
          </a:prstGeom>
        </p:spPr>
      </p:pic>
    </p:spTree>
    <p:extLst>
      <p:ext uri="{BB962C8B-B14F-4D97-AF65-F5344CB8AC3E}">
        <p14:creationId xmlns:p14="http://schemas.microsoft.com/office/powerpoint/2010/main" val="1028072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Philosophy</a:t>
            </a:r>
            <a:endParaRPr lang="en-US" dirty="0"/>
          </a:p>
        </p:txBody>
      </p:sp>
      <p:sp>
        <p:nvSpPr>
          <p:cNvPr id="3" name="Content Placeholder 2"/>
          <p:cNvSpPr>
            <a:spLocks noGrp="1"/>
          </p:cNvSpPr>
          <p:nvPr>
            <p:ph idx="1"/>
          </p:nvPr>
        </p:nvSpPr>
        <p:spPr/>
        <p:txBody>
          <a:bodyPr/>
          <a:lstStyle/>
          <a:p>
            <a:r>
              <a:rPr lang="en-US" dirty="0"/>
              <a:t>The philosophy which is produced in Islamic society is called </a:t>
            </a:r>
            <a:r>
              <a:rPr lang="en-US" dirty="0" err="1"/>
              <a:t>islamic</a:t>
            </a:r>
            <a:r>
              <a:rPr lang="en-US" dirty="0"/>
              <a:t> philosophy. Islamic Philosophy is generally a discipline which concerned with the general problems of being, knowledge, soul, God, and religion.</a:t>
            </a:r>
          </a:p>
          <a:p>
            <a:r>
              <a:rPr lang="en-US" dirty="0"/>
              <a:t>There are  two main sources of Islamic philosophy . They are “The Quran” and  “Hadith”.</a:t>
            </a:r>
          </a:p>
          <a:p>
            <a:r>
              <a:rPr lang="en-US" dirty="0" smtClean="0"/>
              <a:t>The Al-Quran-</a:t>
            </a:r>
          </a:p>
          <a:p>
            <a:r>
              <a:rPr lang="en-US" dirty="0" smtClean="0"/>
              <a:t>The Hadith.</a:t>
            </a:r>
          </a:p>
          <a:p>
            <a:endParaRPr lang="en-US" dirty="0"/>
          </a:p>
        </p:txBody>
      </p:sp>
    </p:spTree>
    <p:extLst>
      <p:ext uri="{BB962C8B-B14F-4D97-AF65-F5344CB8AC3E}">
        <p14:creationId xmlns:p14="http://schemas.microsoft.com/office/powerpoint/2010/main" val="3214597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Logic of Islam</a:t>
            </a:r>
            <a:endParaRPr lang="en-US" sz="4000" dirty="0"/>
          </a:p>
        </p:txBody>
      </p:sp>
      <p:sp>
        <p:nvSpPr>
          <p:cNvPr id="3" name="Content Placeholder 2"/>
          <p:cNvSpPr>
            <a:spLocks noGrp="1"/>
          </p:cNvSpPr>
          <p:nvPr>
            <p:ph idx="1"/>
          </p:nvPr>
        </p:nvSpPr>
        <p:spPr/>
        <p:txBody>
          <a:bodyPr/>
          <a:lstStyle/>
          <a:p>
            <a:r>
              <a:rPr lang="en-US" dirty="0"/>
              <a:t>Early Islamic political philosophy emphasized a unique connection between science and religion and the process of </a:t>
            </a:r>
            <a:r>
              <a:rPr lang="en-US" dirty="0" err="1"/>
              <a:t>ijtihad</a:t>
            </a:r>
            <a:r>
              <a:rPr lang="en-US" dirty="0"/>
              <a:t> for the search for truth. </a:t>
            </a:r>
            <a:r>
              <a:rPr lang="en-US" dirty="0" err="1"/>
              <a:t>Ibn</a:t>
            </a:r>
            <a:r>
              <a:rPr lang="en-US" dirty="0"/>
              <a:t> al-</a:t>
            </a:r>
            <a:r>
              <a:rPr lang="en-US" dirty="0" err="1"/>
              <a:t>Haytham</a:t>
            </a:r>
            <a:r>
              <a:rPr lang="en-US" dirty="0"/>
              <a:t> argued that in order to discover the truth about nature, it is necessary to remove human opinions and errors and allow the universe to for itself.</a:t>
            </a:r>
          </a:p>
          <a:p>
            <a:endParaRPr lang="en-US" dirty="0"/>
          </a:p>
        </p:txBody>
      </p:sp>
    </p:spTree>
    <p:extLst>
      <p:ext uri="{BB962C8B-B14F-4D97-AF65-F5344CB8AC3E}">
        <p14:creationId xmlns:p14="http://schemas.microsoft.com/office/powerpoint/2010/main" val="1582190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Different logic</a:t>
            </a:r>
            <a:endParaRPr lang="en-US" sz="4000" dirty="0"/>
          </a:p>
        </p:txBody>
      </p:sp>
      <p:sp>
        <p:nvSpPr>
          <p:cNvPr id="3" name="Content Placeholder 2"/>
          <p:cNvSpPr>
            <a:spLocks noGrp="1"/>
          </p:cNvSpPr>
          <p:nvPr>
            <p:ph idx="1"/>
          </p:nvPr>
        </p:nvSpPr>
        <p:spPr/>
        <p:txBody>
          <a:bodyPr>
            <a:normAutofit/>
          </a:bodyPr>
          <a:lstStyle/>
          <a:p>
            <a:r>
              <a:rPr lang="en-US" sz="3200" dirty="0"/>
              <a:t>Aristotelian </a:t>
            </a:r>
            <a:r>
              <a:rPr lang="en-US" sz="3200" dirty="0" smtClean="0"/>
              <a:t>logic: </a:t>
            </a:r>
          </a:p>
          <a:p>
            <a:pPr marL="0" indent="0">
              <a:buNone/>
            </a:pPr>
            <a:endParaRPr lang="en-US" sz="3200" dirty="0" smtClean="0"/>
          </a:p>
          <a:p>
            <a:r>
              <a:rPr lang="en-US" sz="3200" dirty="0" err="1"/>
              <a:t>Avicennian</a:t>
            </a:r>
            <a:r>
              <a:rPr lang="en-US" sz="3200" dirty="0"/>
              <a:t> </a:t>
            </a:r>
            <a:r>
              <a:rPr lang="en-US" sz="3200" dirty="0" smtClean="0"/>
              <a:t>logic:</a:t>
            </a:r>
            <a:endParaRPr lang="en-US" sz="3200" dirty="0"/>
          </a:p>
        </p:txBody>
      </p:sp>
    </p:spTree>
    <p:extLst>
      <p:ext uri="{BB962C8B-B14F-4D97-AF65-F5344CB8AC3E}">
        <p14:creationId xmlns:p14="http://schemas.microsoft.com/office/powerpoint/2010/main" val="1792798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Metaphysics</a:t>
            </a:r>
            <a:endParaRPr lang="en-US" dirty="0"/>
          </a:p>
        </p:txBody>
      </p:sp>
      <p:sp>
        <p:nvSpPr>
          <p:cNvPr id="3" name="Content Placeholder 2"/>
          <p:cNvSpPr>
            <a:spLocks noGrp="1"/>
          </p:cNvSpPr>
          <p:nvPr>
            <p:ph idx="1"/>
          </p:nvPr>
        </p:nvSpPr>
        <p:spPr/>
        <p:txBody>
          <a:bodyPr/>
          <a:lstStyle/>
          <a:p>
            <a:r>
              <a:rPr lang="en-US" dirty="0" smtClean="0"/>
              <a:t>What is metaphysics.</a:t>
            </a:r>
          </a:p>
          <a:p>
            <a:endParaRPr lang="en-US" dirty="0" smtClean="0"/>
          </a:p>
          <a:p>
            <a:pPr marL="0" indent="0">
              <a:buNone/>
            </a:pPr>
            <a:r>
              <a:rPr lang="en-US" dirty="0"/>
              <a:t>Metaphysics is a branch of philosophy that examines the essence of reality, including the relationship between the mind and matter, between matter and properties, and between possibility and </a:t>
            </a:r>
            <a:r>
              <a:rPr lang="en-US" dirty="0" err="1" smtClean="0"/>
              <a:t>realit</a:t>
            </a:r>
            <a:endParaRPr lang="en-US" dirty="0" smtClean="0"/>
          </a:p>
          <a:p>
            <a:pPr marL="0" indent="0">
              <a:buNone/>
            </a:pPr>
            <a:endParaRPr lang="en-US" dirty="0"/>
          </a:p>
          <a:p>
            <a:r>
              <a:rPr lang="en-US" dirty="0" smtClean="0"/>
              <a:t>Some metaphor of Islam.</a:t>
            </a:r>
          </a:p>
          <a:p>
            <a:pPr marL="0" indent="0">
              <a:buNone/>
            </a:pPr>
            <a:r>
              <a:rPr lang="en-US" dirty="0"/>
              <a:t>The search for an entity on the fundamental basis of Islam is known as the Muslim metaphor</a:t>
            </a:r>
            <a:endParaRPr lang="en-US" dirty="0" smtClean="0"/>
          </a:p>
        </p:txBody>
      </p:sp>
    </p:spTree>
    <p:extLst>
      <p:ext uri="{BB962C8B-B14F-4D97-AF65-F5344CB8AC3E}">
        <p14:creationId xmlns:p14="http://schemas.microsoft.com/office/powerpoint/2010/main" val="9331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EC17D08F-2133-44A9-B28C-CB29928FA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xmlns="" id="{0CC36881-E309-4C41-8B5B-203AADC15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403CC1BE-0C68-43E9-800E-2C436E6B7465}"/>
              </a:ext>
            </a:extLst>
          </p:cNvPr>
          <p:cNvSpPr>
            <a:spLocks noGrp="1"/>
          </p:cNvSpPr>
          <p:nvPr>
            <p:ph type="ctrTitle"/>
          </p:nvPr>
        </p:nvSpPr>
        <p:spPr>
          <a:xfrm>
            <a:off x="659301" y="1474969"/>
            <a:ext cx="2823919" cy="1868760"/>
          </a:xfrm>
        </p:spPr>
        <p:txBody>
          <a:bodyPr>
            <a:normAutofit/>
          </a:bodyPr>
          <a:lstStyle/>
          <a:p>
            <a:r>
              <a:rPr lang="en-MY" sz="3600" dirty="0"/>
              <a:t>PROBLEMS </a:t>
            </a:r>
          </a:p>
        </p:txBody>
      </p:sp>
      <p:sp>
        <p:nvSpPr>
          <p:cNvPr id="3" name="Subtitle 2">
            <a:extLst>
              <a:ext uri="{FF2B5EF4-FFF2-40B4-BE49-F238E27FC236}">
                <a16:creationId xmlns:a16="http://schemas.microsoft.com/office/drawing/2014/main" xmlns="" id="{A391FA14-CD21-480F-B732-494F3FDBEFCE}"/>
              </a:ext>
            </a:extLst>
          </p:cNvPr>
          <p:cNvSpPr>
            <a:spLocks noGrp="1"/>
          </p:cNvSpPr>
          <p:nvPr>
            <p:ph type="subTitle" idx="1"/>
          </p:nvPr>
        </p:nvSpPr>
        <p:spPr>
          <a:xfrm>
            <a:off x="659302" y="3531204"/>
            <a:ext cx="2823919" cy="1610643"/>
          </a:xfrm>
        </p:spPr>
        <p:txBody>
          <a:bodyPr>
            <a:normAutofit/>
          </a:bodyPr>
          <a:lstStyle/>
          <a:p>
            <a:r>
              <a:rPr lang="en-MY" sz="1600"/>
              <a:t>WORLD IN THE VIEW OF ISLAM</a:t>
            </a:r>
          </a:p>
        </p:txBody>
      </p:sp>
      <p:cxnSp>
        <p:nvCxnSpPr>
          <p:cNvPr id="14" name="Straight Connector 13">
            <a:extLst>
              <a:ext uri="{FF2B5EF4-FFF2-40B4-BE49-F238E27FC236}">
                <a16:creationId xmlns:a16="http://schemas.microsoft.com/office/drawing/2014/main" xmlns="" id="{84F2C6A8-7D46-49EA-860B-0F0B0208436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6" name="Group 15">
            <a:extLst>
              <a:ext uri="{FF2B5EF4-FFF2-40B4-BE49-F238E27FC236}">
                <a16:creationId xmlns:a16="http://schemas.microsoft.com/office/drawing/2014/main" xmlns="" id="{AED92372-F778-4E96-9E90-4E63BAF3CA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979389" y="482171"/>
            <a:ext cx="7560115" cy="5149101"/>
            <a:chOff x="7463258" y="583365"/>
            <a:chExt cx="7560115" cy="5181928"/>
          </a:xfrm>
        </p:grpSpPr>
        <p:sp>
          <p:nvSpPr>
            <p:cNvPr id="17" name="Rectangle 16">
              <a:extLst>
                <a:ext uri="{FF2B5EF4-FFF2-40B4-BE49-F238E27FC236}">
                  <a16:creationId xmlns:a16="http://schemas.microsoft.com/office/drawing/2014/main" xmlns="" id="{EB4EC089-8B60-43F4-9BF5-1F0B0E398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C0BAC91-1725-4E5A-92CE-F5A2EB0661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04B7FF97-FEBE-49C5-BFC7-381F8CBDCCC2}"/>
              </a:ext>
            </a:extLst>
          </p:cNvPr>
          <p:cNvPicPr>
            <a:picLocks noChangeAspect="1"/>
          </p:cNvPicPr>
          <p:nvPr/>
        </p:nvPicPr>
        <p:blipFill rotWithShape="1">
          <a:blip r:embed="rId2"/>
          <a:srcRect r="-2" b="12092"/>
          <a:stretch/>
        </p:blipFill>
        <p:spPr>
          <a:xfrm>
            <a:off x="4618374" y="1116345"/>
            <a:ext cx="6282919" cy="3866172"/>
          </a:xfrm>
          <a:prstGeom prst="rect">
            <a:avLst/>
          </a:prstGeom>
        </p:spPr>
      </p:pic>
      <p:pic>
        <p:nvPicPr>
          <p:cNvPr id="20" name="Picture 19">
            <a:extLst>
              <a:ext uri="{FF2B5EF4-FFF2-40B4-BE49-F238E27FC236}">
                <a16:creationId xmlns:a16="http://schemas.microsoft.com/office/drawing/2014/main" xmlns="" id="{4B61EBEC-D0CA-456C-98A6-EDA1AC9FB0D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xmlns="" id="{718A71EB-D327-4458-85FB-26336B2BA01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39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63C748C-967B-4A7B-A90F-3EDD0F485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0143637-4934-44E4-B909-BAF1E7B27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84C3589-E126-4946-B3A2-0C6BAB06599A}"/>
              </a:ext>
            </a:extLst>
          </p:cNvPr>
          <p:cNvSpPr>
            <a:spLocks noGrp="1"/>
          </p:cNvSpPr>
          <p:nvPr>
            <p:ph type="title"/>
          </p:nvPr>
        </p:nvSpPr>
        <p:spPr>
          <a:xfrm>
            <a:off x="849683" y="1240076"/>
            <a:ext cx="2727813" cy="4584527"/>
          </a:xfrm>
        </p:spPr>
        <p:txBody>
          <a:bodyPr>
            <a:normAutofit/>
          </a:bodyPr>
          <a:lstStyle/>
          <a:p>
            <a:r>
              <a:rPr lang="en-MY" dirty="0" smtClean="0">
                <a:solidFill>
                  <a:srgbClr val="FFFFFF"/>
                </a:solidFill>
              </a:rPr>
              <a:t> </a:t>
            </a:r>
            <a:endParaRPr lang="en-MY" dirty="0">
              <a:solidFill>
                <a:srgbClr val="FFFFFF"/>
              </a:solidFill>
            </a:endParaRPr>
          </a:p>
        </p:txBody>
      </p:sp>
      <p:sp>
        <p:nvSpPr>
          <p:cNvPr id="3" name="Content Placeholder 2">
            <a:extLst>
              <a:ext uri="{FF2B5EF4-FFF2-40B4-BE49-F238E27FC236}">
                <a16:creationId xmlns:a16="http://schemas.microsoft.com/office/drawing/2014/main" xmlns="" id="{48A8BDBF-69D3-42F8-82DF-8B9B70BCF3D8}"/>
              </a:ext>
            </a:extLst>
          </p:cNvPr>
          <p:cNvSpPr>
            <a:spLocks noGrp="1"/>
          </p:cNvSpPr>
          <p:nvPr>
            <p:ph idx="1"/>
          </p:nvPr>
        </p:nvSpPr>
        <p:spPr>
          <a:xfrm>
            <a:off x="4705594" y="1240077"/>
            <a:ext cx="6034827" cy="4916465"/>
          </a:xfrm>
        </p:spPr>
        <p:txBody>
          <a:bodyPr anchor="t">
            <a:normAutofit/>
          </a:bodyPr>
          <a:lstStyle/>
          <a:p>
            <a:r>
              <a:rPr lang="en-MY" dirty="0"/>
              <a:t>I)PROBLEMS ARE SO HARD TO FIND IN ISLAM BECAUSE ISLAM IS THE BEST RELIGION IN THE WORLD AND IT IS TOTALLY FULFILLED WITH EVERYTHING . THERE IS NO WRONG EVEN IN THE HOLY QURAN .  SO MANY YEARS PASSED BUT THE QURAN IS ALL THE SAME ,NO ONE CAN FIND ANY MISTAKE ON IT. </a:t>
            </a:r>
          </a:p>
        </p:txBody>
      </p:sp>
    </p:spTree>
    <p:extLst>
      <p:ext uri="{BB962C8B-B14F-4D97-AF65-F5344CB8AC3E}">
        <p14:creationId xmlns:p14="http://schemas.microsoft.com/office/powerpoint/2010/main" val="297517726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63C748C-967B-4A7B-A90F-3EDD0F485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0143637-4934-44E4-B909-BAF1E7B279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DAE4AD3-3E2A-4E41-89D4-8980A1F8D245}"/>
              </a:ext>
            </a:extLst>
          </p:cNvPr>
          <p:cNvSpPr>
            <a:spLocks noGrp="1"/>
          </p:cNvSpPr>
          <p:nvPr>
            <p:ph type="title"/>
          </p:nvPr>
        </p:nvSpPr>
        <p:spPr>
          <a:xfrm>
            <a:off x="8614504" y="1240076"/>
            <a:ext cx="2727813" cy="4584527"/>
          </a:xfrm>
        </p:spPr>
        <p:txBody>
          <a:bodyPr>
            <a:normAutofit/>
          </a:bodyPr>
          <a:lstStyle/>
          <a:p>
            <a:endParaRPr lang="en-MY" dirty="0">
              <a:solidFill>
                <a:srgbClr val="FFFFFF"/>
              </a:solidFill>
            </a:endParaRPr>
          </a:p>
        </p:txBody>
      </p:sp>
      <p:sp>
        <p:nvSpPr>
          <p:cNvPr id="3" name="Content Placeholder 2">
            <a:extLst>
              <a:ext uri="{FF2B5EF4-FFF2-40B4-BE49-F238E27FC236}">
                <a16:creationId xmlns:a16="http://schemas.microsoft.com/office/drawing/2014/main" xmlns="" id="{02247202-889F-46C9-85B7-F5E5F75CFF58}"/>
              </a:ext>
            </a:extLst>
          </p:cNvPr>
          <p:cNvSpPr>
            <a:spLocks noGrp="1"/>
          </p:cNvSpPr>
          <p:nvPr>
            <p:ph idx="1"/>
          </p:nvPr>
        </p:nvSpPr>
        <p:spPr>
          <a:xfrm>
            <a:off x="1451579" y="1240077"/>
            <a:ext cx="6034827" cy="4916465"/>
          </a:xfrm>
        </p:spPr>
        <p:txBody>
          <a:bodyPr anchor="t">
            <a:normAutofit/>
          </a:bodyPr>
          <a:lstStyle/>
          <a:p>
            <a:r>
              <a:rPr lang="en-MY" sz="1800"/>
              <a:t>THE BIG PROBLEM IS WE HAVE TO MAKE CHANGE ABOUT WHAT OTHER RELIGIOUS PEOPLE THINK ABOUT US . WE HAVE TO CHANGE THE VIEW OF ISLAM .FOR THIS WE HAVE TO DO A LOT OF HARD WORK.AS ISLAM SAID ALL THE BAD WORKS IN TOTALLY BARRED IN ISLAM ,WE SHOULD ALWAYS TRY TO MAKE OUR FAMILY MEMBERS CARE ABOUT ISLAM AND ITS RULE .NOT ONLY FAMILY MEMBERS WE HAVE TO CARE ABOUT OUR FRIENDS ALSO . </a:t>
            </a:r>
          </a:p>
        </p:txBody>
      </p:sp>
    </p:spTree>
    <p:extLst>
      <p:ext uri="{BB962C8B-B14F-4D97-AF65-F5344CB8AC3E}">
        <p14:creationId xmlns:p14="http://schemas.microsoft.com/office/powerpoint/2010/main" val="1889503057"/>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152</TotalTime>
  <Words>776</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THE WOLRD IN THE VIEW OF ISLAM</vt:lpstr>
      <vt:lpstr>Introduction</vt:lpstr>
      <vt:lpstr>Islamic Philosophy</vt:lpstr>
      <vt:lpstr>Logic of Islam</vt:lpstr>
      <vt:lpstr>Different logic</vt:lpstr>
      <vt:lpstr>Metaphysics</vt:lpstr>
      <vt:lpstr>PROBLEMS </vt:lpstr>
      <vt:lpstr> </vt:lpstr>
      <vt:lpstr>PowerPoint Presentation</vt:lpstr>
      <vt:lpstr>PowerPoint Presentation</vt:lpstr>
      <vt:lpstr>PowerPoint Presentation</vt:lpstr>
      <vt:lpstr>PowerPoint Presentation</vt:lpstr>
      <vt:lpstr>Issues</vt:lpstr>
      <vt:lpstr>Goal of Islam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in the view of islam</dc:title>
  <dc:creator>MD.Tawfiquzzaman</dc:creator>
  <cp:lastModifiedBy>MD.Tawfiquzzaman</cp:lastModifiedBy>
  <cp:revision>11</cp:revision>
  <dcterms:created xsi:type="dcterms:W3CDTF">2020-11-24T16:35:22Z</dcterms:created>
  <dcterms:modified xsi:type="dcterms:W3CDTF">2020-11-25T10:42:23Z</dcterms:modified>
</cp:coreProperties>
</file>