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6AFCDD-68E5-4B6B-9D6A-C9200CC94051}" type="doc">
      <dgm:prSet loTypeId="urn:microsoft.com/office/officeart/2005/8/layout/radial1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MY"/>
        </a:p>
      </dgm:t>
    </dgm:pt>
    <dgm:pt modelId="{60E45D87-565E-4750-BC6F-D3E342EC3752}">
      <dgm:prSet phldrT="[Text]" custT="1"/>
      <dgm:spPr/>
      <dgm:t>
        <a:bodyPr/>
        <a:lstStyle/>
        <a:p>
          <a:r>
            <a:rPr lang="en-MY" sz="2800" b="1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Effect</a:t>
          </a:r>
          <a:r>
            <a:rPr lang="en-MY" sz="2600" b="1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 of the internet of things (</a:t>
          </a:r>
          <a:r>
            <a:rPr lang="en-MY" sz="2600" b="1" dirty="0" err="1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IoT</a:t>
          </a:r>
          <a:r>
            <a:rPr lang="en-MY" sz="2600" b="1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) on our daily lives</a:t>
          </a:r>
          <a:endParaRPr lang="en-MY" sz="2600" b="1" dirty="0">
            <a:solidFill>
              <a:schemeClr val="tx1"/>
            </a:solidFill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F170654A-849B-4F7E-8A7F-877B086A2B07}" cxnId="{C3C4A0D3-326A-48AD-BC75-6B056C4273A2}" type="parTrans">
      <dgm:prSet/>
      <dgm:spPr/>
      <dgm:t>
        <a:bodyPr/>
        <a:lstStyle/>
        <a:p>
          <a:endParaRPr lang="en-MY"/>
        </a:p>
      </dgm:t>
    </dgm:pt>
    <dgm:pt modelId="{FA05E2BC-1EE2-4884-85C8-6596D56D52EB}" cxnId="{C3C4A0D3-326A-48AD-BC75-6B056C4273A2}" type="sibTrans">
      <dgm:prSet/>
      <dgm:spPr/>
      <dgm:t>
        <a:bodyPr/>
        <a:lstStyle/>
        <a:p>
          <a:endParaRPr lang="en-MY"/>
        </a:p>
      </dgm:t>
    </dgm:pt>
    <dgm:pt modelId="{2B2F31B8-FF13-48F3-8F3F-CCF19D301199}">
      <dgm:prSet custT="1"/>
      <dgm:spPr/>
      <dgm:t>
        <a:bodyPr/>
        <a:lstStyle/>
        <a:p>
          <a:r>
            <a:rPr lang="en-MY" sz="2000" b="1" dirty="0" smtClean="0"/>
            <a:t>Transportation and logistics</a:t>
          </a:r>
          <a:endParaRPr lang="en-MY" sz="2000" b="1" dirty="0"/>
        </a:p>
      </dgm:t>
    </dgm:pt>
    <dgm:pt modelId="{4DC321EA-EB7D-4C2F-936B-1194945A597B}" cxnId="{80DD6DB6-B254-4F05-A34B-9F64ECFE4111}" type="parTrans">
      <dgm:prSet/>
      <dgm:spPr/>
      <dgm:t>
        <a:bodyPr/>
        <a:lstStyle/>
        <a:p>
          <a:endParaRPr lang="en-MY"/>
        </a:p>
      </dgm:t>
    </dgm:pt>
    <dgm:pt modelId="{5FF8F87F-278B-49FA-B93B-15036DECADBA}" cxnId="{80DD6DB6-B254-4F05-A34B-9F64ECFE4111}" type="sibTrans">
      <dgm:prSet/>
      <dgm:spPr/>
      <dgm:t>
        <a:bodyPr/>
        <a:lstStyle/>
        <a:p>
          <a:endParaRPr lang="en-MY"/>
        </a:p>
      </dgm:t>
    </dgm:pt>
    <dgm:pt modelId="{1035F335-AE7F-4E12-A565-4B72D81EA101}">
      <dgm:prSet custT="1"/>
      <dgm:spPr/>
      <dgm:t>
        <a:bodyPr/>
        <a:lstStyle/>
        <a:p>
          <a:pPr algn="ctr"/>
          <a:r>
            <a:rPr lang="en-MY" sz="2800" b="1" dirty="0" smtClean="0"/>
            <a:t>Society</a:t>
          </a:r>
          <a:endParaRPr lang="en-MY" sz="2800" b="1" dirty="0"/>
        </a:p>
      </dgm:t>
    </dgm:pt>
    <dgm:pt modelId="{CAB22DC7-AE95-41EF-85CE-6316D0FDF837}" cxnId="{743490F7-E4C4-4125-ABD3-87D6E48AADC1}" type="parTrans">
      <dgm:prSet/>
      <dgm:spPr/>
      <dgm:t>
        <a:bodyPr/>
        <a:lstStyle/>
        <a:p>
          <a:endParaRPr lang="en-MY"/>
        </a:p>
      </dgm:t>
    </dgm:pt>
    <dgm:pt modelId="{EF5D0734-9A7B-498B-9FAB-D0F57B0D9934}" cxnId="{743490F7-E4C4-4125-ABD3-87D6E48AADC1}" type="sibTrans">
      <dgm:prSet/>
      <dgm:spPr/>
      <dgm:t>
        <a:bodyPr/>
        <a:lstStyle/>
        <a:p>
          <a:endParaRPr lang="en-MY"/>
        </a:p>
      </dgm:t>
    </dgm:pt>
    <dgm:pt modelId="{61621FFE-88AE-4501-BF3E-EF01AA917C6C}">
      <dgm:prSet custT="1"/>
      <dgm:spPr/>
      <dgm:t>
        <a:bodyPr/>
        <a:lstStyle/>
        <a:p>
          <a:r>
            <a:rPr lang="en-MY" sz="2000" b="1" dirty="0" smtClean="0"/>
            <a:t>Smart city</a:t>
          </a:r>
          <a:endParaRPr lang="en-MY" sz="2000" b="1" dirty="0"/>
        </a:p>
      </dgm:t>
    </dgm:pt>
    <dgm:pt modelId="{5FBF502B-9DE7-41E4-A7DE-71FD69FE3772}" cxnId="{1296636F-4E1D-4063-A990-DFD245421122}" type="sibTrans">
      <dgm:prSet/>
      <dgm:spPr/>
      <dgm:t>
        <a:bodyPr/>
        <a:lstStyle/>
        <a:p>
          <a:endParaRPr lang="en-MY"/>
        </a:p>
      </dgm:t>
    </dgm:pt>
    <dgm:pt modelId="{9E0B73BA-B241-4732-B5D1-EF6D8F5F84B8}" cxnId="{1296636F-4E1D-4063-A990-DFD245421122}" type="parTrans">
      <dgm:prSet/>
      <dgm:spPr/>
      <dgm:t>
        <a:bodyPr/>
        <a:lstStyle/>
        <a:p>
          <a:endParaRPr lang="en-MY"/>
        </a:p>
      </dgm:t>
    </dgm:pt>
    <dgm:pt modelId="{6E2ACF24-C9CB-477B-9508-709C03975694}">
      <dgm:prSet custT="1"/>
      <dgm:spPr/>
      <dgm:t>
        <a:bodyPr/>
        <a:lstStyle/>
        <a:p>
          <a:r>
            <a:rPr lang="en-MY" sz="2000" b="1" dirty="0" smtClean="0"/>
            <a:t>Aerospace and aviation </a:t>
          </a:r>
          <a:endParaRPr lang="en-MY" sz="2000" b="1" dirty="0"/>
        </a:p>
      </dgm:t>
    </dgm:pt>
    <dgm:pt modelId="{AF1D1053-CED0-43D0-86A7-3A9444EFAB4A}" cxnId="{794957B7-0706-4E72-B290-EEC181021B9F}" type="parTrans">
      <dgm:prSet/>
      <dgm:spPr/>
      <dgm:t>
        <a:bodyPr/>
        <a:lstStyle/>
        <a:p>
          <a:endParaRPr lang="en-MY"/>
        </a:p>
      </dgm:t>
    </dgm:pt>
    <dgm:pt modelId="{F4A4B8E2-2B5A-4E42-BCB4-4946BFC00F92}" cxnId="{794957B7-0706-4E72-B290-EEC181021B9F}" type="sibTrans">
      <dgm:prSet/>
      <dgm:spPr/>
      <dgm:t>
        <a:bodyPr/>
        <a:lstStyle/>
        <a:p>
          <a:endParaRPr lang="en-MY"/>
        </a:p>
      </dgm:t>
    </dgm:pt>
    <dgm:pt modelId="{8FFA72C1-DC87-4FD0-94A2-C85DA0E75F8B}">
      <dgm:prSet custT="1"/>
      <dgm:spPr/>
      <dgm:t>
        <a:bodyPr/>
        <a:lstStyle/>
        <a:p>
          <a:r>
            <a:rPr lang="en-MY" sz="2000" b="1" dirty="0" smtClean="0"/>
            <a:t>Automotive</a:t>
          </a:r>
          <a:endParaRPr lang="en-MY" sz="2000" b="1" dirty="0"/>
        </a:p>
      </dgm:t>
    </dgm:pt>
    <dgm:pt modelId="{BA475530-1DF3-4A66-AE0D-CEE769FDC492}" cxnId="{7B1FE0F4-B3D0-472C-8479-5388B75CCFD4}" type="parTrans">
      <dgm:prSet/>
      <dgm:spPr/>
      <dgm:t>
        <a:bodyPr/>
        <a:lstStyle/>
        <a:p>
          <a:endParaRPr lang="en-MY"/>
        </a:p>
      </dgm:t>
    </dgm:pt>
    <dgm:pt modelId="{BE6AE636-2AC6-4BB9-BA17-F4DE4D5C379D}" cxnId="{7B1FE0F4-B3D0-472C-8479-5388B75CCFD4}" type="sibTrans">
      <dgm:prSet/>
      <dgm:spPr/>
      <dgm:t>
        <a:bodyPr/>
        <a:lstStyle/>
        <a:p>
          <a:endParaRPr lang="en-MY"/>
        </a:p>
      </dgm:t>
    </dgm:pt>
    <dgm:pt modelId="{FF504800-6A78-4A0A-97A3-E50D594E6394}">
      <dgm:prSet custT="1"/>
      <dgm:spPr/>
      <dgm:t>
        <a:bodyPr/>
        <a:lstStyle/>
        <a:p>
          <a:r>
            <a:rPr lang="en-MY" sz="2000" b="1" dirty="0" smtClean="0"/>
            <a:t>Telecommunications &amp; Intelligent Buildings</a:t>
          </a:r>
          <a:endParaRPr lang="en-MY" sz="2000" b="1" dirty="0"/>
        </a:p>
      </dgm:t>
    </dgm:pt>
    <dgm:pt modelId="{19DE0AAF-24F9-400A-86DD-2B5CCB8DAC30}" cxnId="{B511F07B-9E83-4C04-8E51-44EFC42C21B6}" type="parTrans">
      <dgm:prSet/>
      <dgm:spPr/>
      <dgm:t>
        <a:bodyPr/>
        <a:lstStyle/>
        <a:p>
          <a:endParaRPr lang="en-MY"/>
        </a:p>
      </dgm:t>
    </dgm:pt>
    <dgm:pt modelId="{6D4BC830-BC2B-4B98-8E76-6962F1FA585D}" cxnId="{B511F07B-9E83-4C04-8E51-44EFC42C21B6}" type="sibTrans">
      <dgm:prSet/>
      <dgm:spPr/>
      <dgm:t>
        <a:bodyPr/>
        <a:lstStyle/>
        <a:p>
          <a:endParaRPr lang="en-MY"/>
        </a:p>
      </dgm:t>
    </dgm:pt>
    <dgm:pt modelId="{15F8C8B3-280A-4B8F-9764-95AA318A5C4C}">
      <dgm:prSet custT="1"/>
      <dgm:spPr/>
      <dgm:t>
        <a:bodyPr/>
        <a:lstStyle/>
        <a:p>
          <a:r>
            <a:rPr lang="en-MY" sz="2000" b="1" dirty="0" smtClean="0"/>
            <a:t>Medical Technology &amp; Healthcare</a:t>
          </a:r>
          <a:endParaRPr lang="en-MY" sz="2000" b="1" dirty="0"/>
        </a:p>
      </dgm:t>
    </dgm:pt>
    <dgm:pt modelId="{7AEC1B4E-AA6F-4E87-9FB2-DFC06A898F69}" cxnId="{6716D241-53A0-4C59-A78B-2728675FB53A}" type="parTrans">
      <dgm:prSet/>
      <dgm:spPr/>
      <dgm:t>
        <a:bodyPr/>
        <a:lstStyle/>
        <a:p>
          <a:endParaRPr lang="en-MY"/>
        </a:p>
      </dgm:t>
    </dgm:pt>
    <dgm:pt modelId="{97D1C151-A01B-4B75-A64B-223946831CCE}" cxnId="{6716D241-53A0-4C59-A78B-2728675FB53A}" type="sibTrans">
      <dgm:prSet/>
      <dgm:spPr/>
      <dgm:t>
        <a:bodyPr/>
        <a:lstStyle/>
        <a:p>
          <a:endParaRPr lang="en-MY"/>
        </a:p>
      </dgm:t>
    </dgm:pt>
    <dgm:pt modelId="{E67A9071-AD07-4586-84E9-F3114AA07B82}" type="pres">
      <dgm:prSet presAssocID="{206AFCDD-68E5-4B6B-9D6A-C9200CC9405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454B3D62-6FA5-4746-91EF-99796F4588B5}" type="pres">
      <dgm:prSet presAssocID="{60E45D87-565E-4750-BC6F-D3E342EC3752}" presName="centerShape" presStyleLbl="node0" presStyleIdx="0" presStyleCnt="1" custScaleX="169124" custScaleY="143767"/>
      <dgm:spPr/>
      <dgm:t>
        <a:bodyPr/>
        <a:lstStyle/>
        <a:p>
          <a:endParaRPr lang="en-MY"/>
        </a:p>
      </dgm:t>
    </dgm:pt>
    <dgm:pt modelId="{65861333-B5DE-4A23-8FD6-0DE98A5B39D7}" type="pres">
      <dgm:prSet presAssocID="{CAB22DC7-AE95-41EF-85CE-6316D0FDF837}" presName="Name9" presStyleLbl="parChTrans1D2" presStyleIdx="0" presStyleCnt="7"/>
      <dgm:spPr/>
      <dgm:t>
        <a:bodyPr/>
        <a:lstStyle/>
        <a:p>
          <a:endParaRPr lang="en-MY"/>
        </a:p>
      </dgm:t>
    </dgm:pt>
    <dgm:pt modelId="{C816E2D3-BF51-4986-9F4A-ED5203439CB4}" type="pres">
      <dgm:prSet presAssocID="{CAB22DC7-AE95-41EF-85CE-6316D0FDF837}" presName="connTx" presStyleLbl="parChTrans1D2" presStyleIdx="0" presStyleCnt="7"/>
      <dgm:spPr/>
      <dgm:t>
        <a:bodyPr/>
        <a:lstStyle/>
        <a:p>
          <a:endParaRPr lang="en-MY"/>
        </a:p>
      </dgm:t>
    </dgm:pt>
    <dgm:pt modelId="{AD5BAD24-770F-4DF4-8B40-451D768A4048}" type="pres">
      <dgm:prSet presAssocID="{1035F335-AE7F-4E12-A565-4B72D81EA101}" presName="node" presStyleLbl="node1" presStyleIdx="0" presStyleCnt="7" custScaleX="147048" custScaleY="123014" custRadScaleRad="85396" custRadScaleInc="-604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9EECF1C-623A-4383-A3B6-8529EB8B0A8B}" type="pres">
      <dgm:prSet presAssocID="{4DC321EA-EB7D-4C2F-936B-1194945A597B}" presName="Name9" presStyleLbl="parChTrans1D2" presStyleIdx="1" presStyleCnt="7"/>
      <dgm:spPr/>
      <dgm:t>
        <a:bodyPr/>
        <a:lstStyle/>
        <a:p>
          <a:endParaRPr lang="en-MY"/>
        </a:p>
      </dgm:t>
    </dgm:pt>
    <dgm:pt modelId="{BA130029-964B-4E89-82B5-CC8C5899B851}" type="pres">
      <dgm:prSet presAssocID="{4DC321EA-EB7D-4C2F-936B-1194945A597B}" presName="connTx" presStyleLbl="parChTrans1D2" presStyleIdx="1" presStyleCnt="7"/>
      <dgm:spPr/>
      <dgm:t>
        <a:bodyPr/>
        <a:lstStyle/>
        <a:p>
          <a:endParaRPr lang="en-MY"/>
        </a:p>
      </dgm:t>
    </dgm:pt>
    <dgm:pt modelId="{2413AD49-9EC9-49F8-86A5-5E5A943B3FB5}" type="pres">
      <dgm:prSet presAssocID="{2B2F31B8-FF13-48F3-8F3F-CCF19D301199}" presName="node" presStyleLbl="node1" presStyleIdx="1" presStyleCnt="7" custScaleX="169371" custScaleY="142656" custRadScaleRad="102042" custRadScaleInc="1118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CB487F3-2935-44ED-9856-FA358043594A}" type="pres">
      <dgm:prSet presAssocID="{9E0B73BA-B241-4732-B5D1-EF6D8F5F84B8}" presName="Name9" presStyleLbl="parChTrans1D2" presStyleIdx="2" presStyleCnt="7"/>
      <dgm:spPr/>
      <dgm:t>
        <a:bodyPr/>
        <a:lstStyle/>
        <a:p>
          <a:endParaRPr lang="en-MY"/>
        </a:p>
      </dgm:t>
    </dgm:pt>
    <dgm:pt modelId="{745B42A6-0C4C-4C00-B33C-D17C87C9A522}" type="pres">
      <dgm:prSet presAssocID="{9E0B73BA-B241-4732-B5D1-EF6D8F5F84B8}" presName="connTx" presStyleLbl="parChTrans1D2" presStyleIdx="2" presStyleCnt="7"/>
      <dgm:spPr/>
      <dgm:t>
        <a:bodyPr/>
        <a:lstStyle/>
        <a:p>
          <a:endParaRPr lang="en-MY"/>
        </a:p>
      </dgm:t>
    </dgm:pt>
    <dgm:pt modelId="{FA0EDD9F-29BA-4E99-BDC3-75FE891E09B4}" type="pres">
      <dgm:prSet presAssocID="{61621FFE-88AE-4501-BF3E-EF01AA917C6C}" presName="node" presStyleLbl="node1" presStyleIdx="2" presStyleCnt="7" custScaleX="159257" custScaleY="138804" custRadScaleRad="106184" custRadScaleInc="-798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B34C0A2-6F1B-47EA-B3AE-2E2AB66E647E}" type="pres">
      <dgm:prSet presAssocID="{7AEC1B4E-AA6F-4E87-9FB2-DFC06A898F69}" presName="Name9" presStyleLbl="parChTrans1D2" presStyleIdx="3" presStyleCnt="7"/>
      <dgm:spPr/>
      <dgm:t>
        <a:bodyPr/>
        <a:lstStyle/>
        <a:p>
          <a:endParaRPr lang="en-MY"/>
        </a:p>
      </dgm:t>
    </dgm:pt>
    <dgm:pt modelId="{4EB69E71-507B-4C89-8685-3BDD5D0798C8}" type="pres">
      <dgm:prSet presAssocID="{7AEC1B4E-AA6F-4E87-9FB2-DFC06A898F69}" presName="connTx" presStyleLbl="parChTrans1D2" presStyleIdx="3" presStyleCnt="7"/>
      <dgm:spPr/>
      <dgm:t>
        <a:bodyPr/>
        <a:lstStyle/>
        <a:p>
          <a:endParaRPr lang="en-MY"/>
        </a:p>
      </dgm:t>
    </dgm:pt>
    <dgm:pt modelId="{400BF6C8-A1B9-4C40-8E3F-B1BEF8C76D77}" type="pres">
      <dgm:prSet presAssocID="{15F8C8B3-280A-4B8F-9764-95AA318A5C4C}" presName="node" presStyleLbl="node1" presStyleIdx="3" presStyleCnt="7" custScaleX="156006" custScaleY="133310" custRadScaleRad="88465" custRadScaleInc="-834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DFF9871-8027-4655-8FC0-4C829177F887}" type="pres">
      <dgm:prSet presAssocID="{19DE0AAF-24F9-400A-86DD-2B5CCB8DAC30}" presName="Name9" presStyleLbl="parChTrans1D2" presStyleIdx="4" presStyleCnt="7"/>
      <dgm:spPr/>
      <dgm:t>
        <a:bodyPr/>
        <a:lstStyle/>
        <a:p>
          <a:endParaRPr lang="en-MY"/>
        </a:p>
      </dgm:t>
    </dgm:pt>
    <dgm:pt modelId="{5290B25A-17D0-4304-9C24-742F1EB95B3D}" type="pres">
      <dgm:prSet presAssocID="{19DE0AAF-24F9-400A-86DD-2B5CCB8DAC30}" presName="connTx" presStyleLbl="parChTrans1D2" presStyleIdx="4" presStyleCnt="7"/>
      <dgm:spPr/>
      <dgm:t>
        <a:bodyPr/>
        <a:lstStyle/>
        <a:p>
          <a:endParaRPr lang="en-MY"/>
        </a:p>
      </dgm:t>
    </dgm:pt>
    <dgm:pt modelId="{267E048B-D1F8-484B-8C52-99921DEB7DFB}" type="pres">
      <dgm:prSet presAssocID="{FF504800-6A78-4A0A-97A3-E50D594E6394}" presName="node" presStyleLbl="node1" presStyleIdx="4" presStyleCnt="7" custScaleX="169576" custScaleY="142769" custRadScaleRad="97297" custRadScaleInc="5044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7F3124A-5A7F-474A-B51C-DE239401EF5A}" type="pres">
      <dgm:prSet presAssocID="{BA475530-1DF3-4A66-AE0D-CEE769FDC492}" presName="Name9" presStyleLbl="parChTrans1D2" presStyleIdx="5" presStyleCnt="7"/>
      <dgm:spPr/>
      <dgm:t>
        <a:bodyPr/>
        <a:lstStyle/>
        <a:p>
          <a:endParaRPr lang="en-MY"/>
        </a:p>
      </dgm:t>
    </dgm:pt>
    <dgm:pt modelId="{1B54FCBD-8499-47D4-90F4-1D97CE158AC8}" type="pres">
      <dgm:prSet presAssocID="{BA475530-1DF3-4A66-AE0D-CEE769FDC492}" presName="connTx" presStyleLbl="parChTrans1D2" presStyleIdx="5" presStyleCnt="7"/>
      <dgm:spPr/>
      <dgm:t>
        <a:bodyPr/>
        <a:lstStyle/>
        <a:p>
          <a:endParaRPr lang="en-MY"/>
        </a:p>
      </dgm:t>
    </dgm:pt>
    <dgm:pt modelId="{1E17A467-4431-48B7-B4BE-2A905D2D0FBC}" type="pres">
      <dgm:prSet presAssocID="{8FFA72C1-DC87-4FD0-94A2-C85DA0E75F8B}" presName="node" presStyleLbl="node1" presStyleIdx="5" presStyleCnt="7" custScaleX="153104" custScaleY="135171" custRadScaleRad="107999" custRadScaleInc="4180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DF282FD-69C7-4BDF-9A3C-8068413B7AB3}" type="pres">
      <dgm:prSet presAssocID="{AF1D1053-CED0-43D0-86A7-3A9444EFAB4A}" presName="Name9" presStyleLbl="parChTrans1D2" presStyleIdx="6" presStyleCnt="7"/>
      <dgm:spPr/>
      <dgm:t>
        <a:bodyPr/>
        <a:lstStyle/>
        <a:p>
          <a:endParaRPr lang="en-MY"/>
        </a:p>
      </dgm:t>
    </dgm:pt>
    <dgm:pt modelId="{A2C136F9-BFF9-4EF4-9113-D1188C3410F9}" type="pres">
      <dgm:prSet presAssocID="{AF1D1053-CED0-43D0-86A7-3A9444EFAB4A}" presName="connTx" presStyleLbl="parChTrans1D2" presStyleIdx="6" presStyleCnt="7"/>
      <dgm:spPr/>
      <dgm:t>
        <a:bodyPr/>
        <a:lstStyle/>
        <a:p>
          <a:endParaRPr lang="en-MY"/>
        </a:p>
      </dgm:t>
    </dgm:pt>
    <dgm:pt modelId="{6FCA844B-7A5C-49C5-A44E-EBB07DDD648E}" type="pres">
      <dgm:prSet presAssocID="{6E2ACF24-C9CB-477B-9508-709C03975694}" presName="node" presStyleLbl="node1" presStyleIdx="6" presStyleCnt="7" custScaleX="159942" custScaleY="131361" custRadScaleRad="102216" custRadScaleInc="-1352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8AFED5BD-0DD4-4842-9185-1CF81118004D}" type="presOf" srcId="{60E45D87-565E-4750-BC6F-D3E342EC3752}" destId="{454B3D62-6FA5-4746-91EF-99796F4588B5}" srcOrd="0" destOrd="0" presId="urn:microsoft.com/office/officeart/2005/8/layout/radial1"/>
    <dgm:cxn modelId="{C4D61D1E-1941-4CD9-871D-42E5CE918017}" type="presOf" srcId="{19DE0AAF-24F9-400A-86DD-2B5CCB8DAC30}" destId="{1DFF9871-8027-4655-8FC0-4C829177F887}" srcOrd="0" destOrd="0" presId="urn:microsoft.com/office/officeart/2005/8/layout/radial1"/>
    <dgm:cxn modelId="{21666840-DE4F-42DE-A824-79773B36F1A1}" type="presOf" srcId="{1035F335-AE7F-4E12-A565-4B72D81EA101}" destId="{AD5BAD24-770F-4DF4-8B40-451D768A4048}" srcOrd="0" destOrd="0" presId="urn:microsoft.com/office/officeart/2005/8/layout/radial1"/>
    <dgm:cxn modelId="{6716D241-53A0-4C59-A78B-2728675FB53A}" srcId="{60E45D87-565E-4750-BC6F-D3E342EC3752}" destId="{15F8C8B3-280A-4B8F-9764-95AA318A5C4C}" srcOrd="3" destOrd="0" parTransId="{7AEC1B4E-AA6F-4E87-9FB2-DFC06A898F69}" sibTransId="{97D1C151-A01B-4B75-A64B-223946831CCE}"/>
    <dgm:cxn modelId="{794957B7-0706-4E72-B290-EEC181021B9F}" srcId="{60E45D87-565E-4750-BC6F-D3E342EC3752}" destId="{6E2ACF24-C9CB-477B-9508-709C03975694}" srcOrd="6" destOrd="0" parTransId="{AF1D1053-CED0-43D0-86A7-3A9444EFAB4A}" sibTransId="{F4A4B8E2-2B5A-4E42-BCB4-4946BFC00F92}"/>
    <dgm:cxn modelId="{EE480FBD-3821-4D92-AD02-FBAAA40C55FD}" type="presOf" srcId="{9E0B73BA-B241-4732-B5D1-EF6D8F5F84B8}" destId="{ECB487F3-2935-44ED-9856-FA358043594A}" srcOrd="0" destOrd="0" presId="urn:microsoft.com/office/officeart/2005/8/layout/radial1"/>
    <dgm:cxn modelId="{5E824744-5AD5-40B5-9DC9-121F8AA394BC}" type="presOf" srcId="{CAB22DC7-AE95-41EF-85CE-6316D0FDF837}" destId="{C816E2D3-BF51-4986-9F4A-ED5203439CB4}" srcOrd="1" destOrd="0" presId="urn:microsoft.com/office/officeart/2005/8/layout/radial1"/>
    <dgm:cxn modelId="{391B90A9-0287-4FAB-955E-D86F7649572D}" type="presOf" srcId="{9E0B73BA-B241-4732-B5D1-EF6D8F5F84B8}" destId="{745B42A6-0C4C-4C00-B33C-D17C87C9A522}" srcOrd="1" destOrd="0" presId="urn:microsoft.com/office/officeart/2005/8/layout/radial1"/>
    <dgm:cxn modelId="{D5074989-88B8-46DA-A55B-D54EB4927967}" type="presOf" srcId="{BA475530-1DF3-4A66-AE0D-CEE769FDC492}" destId="{1B54FCBD-8499-47D4-90F4-1D97CE158AC8}" srcOrd="1" destOrd="0" presId="urn:microsoft.com/office/officeart/2005/8/layout/radial1"/>
    <dgm:cxn modelId="{C3C4A0D3-326A-48AD-BC75-6B056C4273A2}" srcId="{206AFCDD-68E5-4B6B-9D6A-C9200CC94051}" destId="{60E45D87-565E-4750-BC6F-D3E342EC3752}" srcOrd="0" destOrd="0" parTransId="{F170654A-849B-4F7E-8A7F-877B086A2B07}" sibTransId="{FA05E2BC-1EE2-4884-85C8-6596D56D52EB}"/>
    <dgm:cxn modelId="{6D95AEC3-6FD4-4D42-ABE4-95413C97F3E7}" type="presOf" srcId="{AF1D1053-CED0-43D0-86A7-3A9444EFAB4A}" destId="{A2C136F9-BFF9-4EF4-9113-D1188C3410F9}" srcOrd="1" destOrd="0" presId="urn:microsoft.com/office/officeart/2005/8/layout/radial1"/>
    <dgm:cxn modelId="{0E3AC295-AA3D-4126-AD87-B378C8AF2C67}" type="presOf" srcId="{CAB22DC7-AE95-41EF-85CE-6316D0FDF837}" destId="{65861333-B5DE-4A23-8FD6-0DE98A5B39D7}" srcOrd="0" destOrd="0" presId="urn:microsoft.com/office/officeart/2005/8/layout/radial1"/>
    <dgm:cxn modelId="{80DD6DB6-B254-4F05-A34B-9F64ECFE4111}" srcId="{60E45D87-565E-4750-BC6F-D3E342EC3752}" destId="{2B2F31B8-FF13-48F3-8F3F-CCF19D301199}" srcOrd="1" destOrd="0" parTransId="{4DC321EA-EB7D-4C2F-936B-1194945A597B}" sibTransId="{5FF8F87F-278B-49FA-B93B-15036DECADBA}"/>
    <dgm:cxn modelId="{655CD479-6C5E-4911-8D3D-D206E08F2FD5}" type="presOf" srcId="{19DE0AAF-24F9-400A-86DD-2B5CCB8DAC30}" destId="{5290B25A-17D0-4304-9C24-742F1EB95B3D}" srcOrd="1" destOrd="0" presId="urn:microsoft.com/office/officeart/2005/8/layout/radial1"/>
    <dgm:cxn modelId="{66BE7987-5FE2-4907-A0B2-15A8EA47EA9B}" type="presOf" srcId="{8FFA72C1-DC87-4FD0-94A2-C85DA0E75F8B}" destId="{1E17A467-4431-48B7-B4BE-2A905D2D0FBC}" srcOrd="0" destOrd="0" presId="urn:microsoft.com/office/officeart/2005/8/layout/radial1"/>
    <dgm:cxn modelId="{1296636F-4E1D-4063-A990-DFD245421122}" srcId="{60E45D87-565E-4750-BC6F-D3E342EC3752}" destId="{61621FFE-88AE-4501-BF3E-EF01AA917C6C}" srcOrd="2" destOrd="0" parTransId="{9E0B73BA-B241-4732-B5D1-EF6D8F5F84B8}" sibTransId="{5FBF502B-9DE7-41E4-A7DE-71FD69FE3772}"/>
    <dgm:cxn modelId="{2E50DB46-8068-4D56-9359-68B137C40118}" type="presOf" srcId="{FF504800-6A78-4A0A-97A3-E50D594E6394}" destId="{267E048B-D1F8-484B-8C52-99921DEB7DFB}" srcOrd="0" destOrd="0" presId="urn:microsoft.com/office/officeart/2005/8/layout/radial1"/>
    <dgm:cxn modelId="{B08FA802-4C06-44FA-B4C4-64D94B18F820}" type="presOf" srcId="{4DC321EA-EB7D-4C2F-936B-1194945A597B}" destId="{19EECF1C-623A-4383-A3B6-8529EB8B0A8B}" srcOrd="0" destOrd="0" presId="urn:microsoft.com/office/officeart/2005/8/layout/radial1"/>
    <dgm:cxn modelId="{743490F7-E4C4-4125-ABD3-87D6E48AADC1}" srcId="{60E45D87-565E-4750-BC6F-D3E342EC3752}" destId="{1035F335-AE7F-4E12-A565-4B72D81EA101}" srcOrd="0" destOrd="0" parTransId="{CAB22DC7-AE95-41EF-85CE-6316D0FDF837}" sibTransId="{EF5D0734-9A7B-498B-9FAB-D0F57B0D9934}"/>
    <dgm:cxn modelId="{CB418FF7-DBC4-4925-B37D-9604A6AE9F11}" type="presOf" srcId="{4DC321EA-EB7D-4C2F-936B-1194945A597B}" destId="{BA130029-964B-4E89-82B5-CC8C5899B851}" srcOrd="1" destOrd="0" presId="urn:microsoft.com/office/officeart/2005/8/layout/radial1"/>
    <dgm:cxn modelId="{B511F07B-9E83-4C04-8E51-44EFC42C21B6}" srcId="{60E45D87-565E-4750-BC6F-D3E342EC3752}" destId="{FF504800-6A78-4A0A-97A3-E50D594E6394}" srcOrd="4" destOrd="0" parTransId="{19DE0AAF-24F9-400A-86DD-2B5CCB8DAC30}" sibTransId="{6D4BC830-BC2B-4B98-8E76-6962F1FA585D}"/>
    <dgm:cxn modelId="{853EB6E4-B559-4619-95F7-A94B5E8BB98B}" type="presOf" srcId="{15F8C8B3-280A-4B8F-9764-95AA318A5C4C}" destId="{400BF6C8-A1B9-4C40-8E3F-B1BEF8C76D77}" srcOrd="0" destOrd="0" presId="urn:microsoft.com/office/officeart/2005/8/layout/radial1"/>
    <dgm:cxn modelId="{F42C3404-2BF4-4955-BB9C-459C99E9A49C}" type="presOf" srcId="{2B2F31B8-FF13-48F3-8F3F-CCF19D301199}" destId="{2413AD49-9EC9-49F8-86A5-5E5A943B3FB5}" srcOrd="0" destOrd="0" presId="urn:microsoft.com/office/officeart/2005/8/layout/radial1"/>
    <dgm:cxn modelId="{6CADC46F-FFAB-4F65-A8C2-DB5411546511}" type="presOf" srcId="{7AEC1B4E-AA6F-4E87-9FB2-DFC06A898F69}" destId="{4EB69E71-507B-4C89-8685-3BDD5D0798C8}" srcOrd="1" destOrd="0" presId="urn:microsoft.com/office/officeart/2005/8/layout/radial1"/>
    <dgm:cxn modelId="{34F10742-4CBC-403D-A4C8-3E2D4D6A535C}" type="presOf" srcId="{6E2ACF24-C9CB-477B-9508-709C03975694}" destId="{6FCA844B-7A5C-49C5-A44E-EBB07DDD648E}" srcOrd="0" destOrd="0" presId="urn:microsoft.com/office/officeart/2005/8/layout/radial1"/>
    <dgm:cxn modelId="{3B02F6B9-0456-4DA3-ACDA-EACD4ACDBD1F}" type="presOf" srcId="{AF1D1053-CED0-43D0-86A7-3A9444EFAB4A}" destId="{7DF282FD-69C7-4BDF-9A3C-8068413B7AB3}" srcOrd="0" destOrd="0" presId="urn:microsoft.com/office/officeart/2005/8/layout/radial1"/>
    <dgm:cxn modelId="{7B1FE0F4-B3D0-472C-8479-5388B75CCFD4}" srcId="{60E45D87-565E-4750-BC6F-D3E342EC3752}" destId="{8FFA72C1-DC87-4FD0-94A2-C85DA0E75F8B}" srcOrd="5" destOrd="0" parTransId="{BA475530-1DF3-4A66-AE0D-CEE769FDC492}" sibTransId="{BE6AE636-2AC6-4BB9-BA17-F4DE4D5C379D}"/>
    <dgm:cxn modelId="{27F26914-62FA-4638-94E7-EF81D3D8EBF0}" type="presOf" srcId="{7AEC1B4E-AA6F-4E87-9FB2-DFC06A898F69}" destId="{9B34C0A2-6F1B-47EA-B3AE-2E2AB66E647E}" srcOrd="0" destOrd="0" presId="urn:microsoft.com/office/officeart/2005/8/layout/radial1"/>
    <dgm:cxn modelId="{DC5397EA-AF2A-4AD8-839E-C767D3EAEB40}" type="presOf" srcId="{BA475530-1DF3-4A66-AE0D-CEE769FDC492}" destId="{87F3124A-5A7F-474A-B51C-DE239401EF5A}" srcOrd="0" destOrd="0" presId="urn:microsoft.com/office/officeart/2005/8/layout/radial1"/>
    <dgm:cxn modelId="{37606EA9-4AC4-4F80-AB9A-283C95F5263B}" type="presOf" srcId="{61621FFE-88AE-4501-BF3E-EF01AA917C6C}" destId="{FA0EDD9F-29BA-4E99-BDC3-75FE891E09B4}" srcOrd="0" destOrd="0" presId="urn:microsoft.com/office/officeart/2005/8/layout/radial1"/>
    <dgm:cxn modelId="{E2B57086-D3BB-486F-AAF3-7FC13CEAA4EB}" type="presOf" srcId="{206AFCDD-68E5-4B6B-9D6A-C9200CC94051}" destId="{E67A9071-AD07-4586-84E9-F3114AA07B82}" srcOrd="0" destOrd="0" presId="urn:microsoft.com/office/officeart/2005/8/layout/radial1"/>
    <dgm:cxn modelId="{660E7C9D-0E04-4DE2-947D-C7DA8C0E46F7}" type="presParOf" srcId="{E67A9071-AD07-4586-84E9-F3114AA07B82}" destId="{454B3D62-6FA5-4746-91EF-99796F4588B5}" srcOrd="0" destOrd="0" presId="urn:microsoft.com/office/officeart/2005/8/layout/radial1"/>
    <dgm:cxn modelId="{31D8CF01-A5BA-42ED-A35A-4F4D1F9D4433}" type="presParOf" srcId="{E67A9071-AD07-4586-84E9-F3114AA07B82}" destId="{65861333-B5DE-4A23-8FD6-0DE98A5B39D7}" srcOrd="1" destOrd="0" presId="urn:microsoft.com/office/officeart/2005/8/layout/radial1"/>
    <dgm:cxn modelId="{52C3C019-B4F0-44F0-A481-F9CAF5170AA3}" type="presParOf" srcId="{65861333-B5DE-4A23-8FD6-0DE98A5B39D7}" destId="{C816E2D3-BF51-4986-9F4A-ED5203439CB4}" srcOrd="0" destOrd="0" presId="urn:microsoft.com/office/officeart/2005/8/layout/radial1"/>
    <dgm:cxn modelId="{31BBE73E-2CAA-45D3-956A-647C3E5275F2}" type="presParOf" srcId="{E67A9071-AD07-4586-84E9-F3114AA07B82}" destId="{AD5BAD24-770F-4DF4-8B40-451D768A4048}" srcOrd="2" destOrd="0" presId="urn:microsoft.com/office/officeart/2005/8/layout/radial1"/>
    <dgm:cxn modelId="{BC0DFE40-C6C4-4795-AC7A-C6CBFE82C3A6}" type="presParOf" srcId="{E67A9071-AD07-4586-84E9-F3114AA07B82}" destId="{19EECF1C-623A-4383-A3B6-8529EB8B0A8B}" srcOrd="3" destOrd="0" presId="urn:microsoft.com/office/officeart/2005/8/layout/radial1"/>
    <dgm:cxn modelId="{C06B7E8C-EE2A-480B-9526-FB768C01CFFE}" type="presParOf" srcId="{19EECF1C-623A-4383-A3B6-8529EB8B0A8B}" destId="{BA130029-964B-4E89-82B5-CC8C5899B851}" srcOrd="0" destOrd="0" presId="urn:microsoft.com/office/officeart/2005/8/layout/radial1"/>
    <dgm:cxn modelId="{6EB85340-B40C-4EE1-B48E-AAF9E30C52D6}" type="presParOf" srcId="{E67A9071-AD07-4586-84E9-F3114AA07B82}" destId="{2413AD49-9EC9-49F8-86A5-5E5A943B3FB5}" srcOrd="4" destOrd="0" presId="urn:microsoft.com/office/officeart/2005/8/layout/radial1"/>
    <dgm:cxn modelId="{50713DB1-5994-4392-9C05-30BE7A7C60DE}" type="presParOf" srcId="{E67A9071-AD07-4586-84E9-F3114AA07B82}" destId="{ECB487F3-2935-44ED-9856-FA358043594A}" srcOrd="5" destOrd="0" presId="urn:microsoft.com/office/officeart/2005/8/layout/radial1"/>
    <dgm:cxn modelId="{2D4C6622-9FFC-428B-9047-D600436CE8D7}" type="presParOf" srcId="{ECB487F3-2935-44ED-9856-FA358043594A}" destId="{745B42A6-0C4C-4C00-B33C-D17C87C9A522}" srcOrd="0" destOrd="0" presId="urn:microsoft.com/office/officeart/2005/8/layout/radial1"/>
    <dgm:cxn modelId="{6A0EAA73-53E9-4721-A6CC-875111301782}" type="presParOf" srcId="{E67A9071-AD07-4586-84E9-F3114AA07B82}" destId="{FA0EDD9F-29BA-4E99-BDC3-75FE891E09B4}" srcOrd="6" destOrd="0" presId="urn:microsoft.com/office/officeart/2005/8/layout/radial1"/>
    <dgm:cxn modelId="{E8FF7B93-983A-4294-BFF9-239B9C4D8C8C}" type="presParOf" srcId="{E67A9071-AD07-4586-84E9-F3114AA07B82}" destId="{9B34C0A2-6F1B-47EA-B3AE-2E2AB66E647E}" srcOrd="7" destOrd="0" presId="urn:microsoft.com/office/officeart/2005/8/layout/radial1"/>
    <dgm:cxn modelId="{D80FCED0-EE51-464A-BE7A-0F6EE79C3AF3}" type="presParOf" srcId="{9B34C0A2-6F1B-47EA-B3AE-2E2AB66E647E}" destId="{4EB69E71-507B-4C89-8685-3BDD5D0798C8}" srcOrd="0" destOrd="0" presId="urn:microsoft.com/office/officeart/2005/8/layout/radial1"/>
    <dgm:cxn modelId="{E2700528-F449-4836-BD81-800A20DA16A3}" type="presParOf" srcId="{E67A9071-AD07-4586-84E9-F3114AA07B82}" destId="{400BF6C8-A1B9-4C40-8E3F-B1BEF8C76D77}" srcOrd="8" destOrd="0" presId="urn:microsoft.com/office/officeart/2005/8/layout/radial1"/>
    <dgm:cxn modelId="{E44F225D-1359-4238-BB57-71D08037E811}" type="presParOf" srcId="{E67A9071-AD07-4586-84E9-F3114AA07B82}" destId="{1DFF9871-8027-4655-8FC0-4C829177F887}" srcOrd="9" destOrd="0" presId="urn:microsoft.com/office/officeart/2005/8/layout/radial1"/>
    <dgm:cxn modelId="{69322460-A6C1-4FB7-A4B1-4D55CF3A8C49}" type="presParOf" srcId="{1DFF9871-8027-4655-8FC0-4C829177F887}" destId="{5290B25A-17D0-4304-9C24-742F1EB95B3D}" srcOrd="0" destOrd="0" presId="urn:microsoft.com/office/officeart/2005/8/layout/radial1"/>
    <dgm:cxn modelId="{8AC3F714-2D32-45BB-9451-BA37DFA64FFC}" type="presParOf" srcId="{E67A9071-AD07-4586-84E9-F3114AA07B82}" destId="{267E048B-D1F8-484B-8C52-99921DEB7DFB}" srcOrd="10" destOrd="0" presId="urn:microsoft.com/office/officeart/2005/8/layout/radial1"/>
    <dgm:cxn modelId="{83F36EA9-2A3B-489F-952B-FEFCF108625D}" type="presParOf" srcId="{E67A9071-AD07-4586-84E9-F3114AA07B82}" destId="{87F3124A-5A7F-474A-B51C-DE239401EF5A}" srcOrd="11" destOrd="0" presId="urn:microsoft.com/office/officeart/2005/8/layout/radial1"/>
    <dgm:cxn modelId="{D5FAF894-4692-476A-9819-7366FE60EA16}" type="presParOf" srcId="{87F3124A-5A7F-474A-B51C-DE239401EF5A}" destId="{1B54FCBD-8499-47D4-90F4-1D97CE158AC8}" srcOrd="0" destOrd="0" presId="urn:microsoft.com/office/officeart/2005/8/layout/radial1"/>
    <dgm:cxn modelId="{C0CC44D3-F497-4FCA-9C11-097ED7EF9920}" type="presParOf" srcId="{E67A9071-AD07-4586-84E9-F3114AA07B82}" destId="{1E17A467-4431-48B7-B4BE-2A905D2D0FBC}" srcOrd="12" destOrd="0" presId="urn:microsoft.com/office/officeart/2005/8/layout/radial1"/>
    <dgm:cxn modelId="{7589A7E5-A027-4FC0-A20A-954553BC21A6}" type="presParOf" srcId="{E67A9071-AD07-4586-84E9-F3114AA07B82}" destId="{7DF282FD-69C7-4BDF-9A3C-8068413B7AB3}" srcOrd="13" destOrd="0" presId="urn:microsoft.com/office/officeart/2005/8/layout/radial1"/>
    <dgm:cxn modelId="{B1761490-D49C-40F8-86FA-D83452AD21E9}" type="presParOf" srcId="{7DF282FD-69C7-4BDF-9A3C-8068413B7AB3}" destId="{A2C136F9-BFF9-4EF4-9113-D1188C3410F9}" srcOrd="0" destOrd="0" presId="urn:microsoft.com/office/officeart/2005/8/layout/radial1"/>
    <dgm:cxn modelId="{9BC634EF-997C-4788-9CFD-38A5DE66A2E6}" type="presParOf" srcId="{E67A9071-AD07-4586-84E9-F3114AA07B82}" destId="{6FCA844B-7A5C-49C5-A44E-EBB07DDD648E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221357-E732-4409-B9C6-E7984E50224F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127439E3-A71D-44E1-8816-CFA7707D057E}">
      <dgm:prSet/>
      <dgm:spPr/>
      <dgm:t>
        <a:bodyPr/>
        <a:lstStyle/>
        <a:p>
          <a:r>
            <a:rPr lang="en-MY" smtClean="0"/>
            <a:t>•	More devices, more problems</a:t>
          </a:r>
          <a:endParaRPr lang="en-MY"/>
        </a:p>
      </dgm:t>
    </dgm:pt>
    <dgm:pt modelId="{B26E62C0-840D-4536-94FD-14D38ABAB9C8}" cxnId="{16939686-541B-4622-A1F5-54CD05840C85}" type="parTrans">
      <dgm:prSet/>
      <dgm:spPr/>
      <dgm:t>
        <a:bodyPr/>
        <a:lstStyle/>
        <a:p>
          <a:endParaRPr lang="en-MY"/>
        </a:p>
      </dgm:t>
    </dgm:pt>
    <dgm:pt modelId="{CBA8B632-15E5-4662-AD7E-D9EE4AF05E0D}" cxnId="{16939686-541B-4622-A1F5-54CD05840C85}" type="sibTrans">
      <dgm:prSet/>
      <dgm:spPr/>
      <dgm:t>
        <a:bodyPr/>
        <a:lstStyle/>
        <a:p>
          <a:endParaRPr lang="en-MY"/>
        </a:p>
      </dgm:t>
    </dgm:pt>
    <dgm:pt modelId="{5BA80F1E-4C05-4337-9923-354C56FFF25F}">
      <dgm:prSet/>
      <dgm:spPr/>
      <dgm:t>
        <a:bodyPr/>
        <a:lstStyle/>
        <a:p>
          <a:r>
            <a:rPr lang="en-MY" smtClean="0"/>
            <a:t>•	Updates</a:t>
          </a:r>
          <a:endParaRPr lang="en-MY"/>
        </a:p>
      </dgm:t>
    </dgm:pt>
    <dgm:pt modelId="{073FED94-1C9E-4FB5-B145-D3A8C2101BAD}" cxnId="{8FE66322-5A7D-4DDE-9B7D-620D56F9A9E5}" type="parTrans">
      <dgm:prSet/>
      <dgm:spPr/>
      <dgm:t>
        <a:bodyPr/>
        <a:lstStyle/>
        <a:p>
          <a:endParaRPr lang="en-MY"/>
        </a:p>
      </dgm:t>
    </dgm:pt>
    <dgm:pt modelId="{5A3C901E-F775-4025-8021-C5919C1A7405}" cxnId="{8FE66322-5A7D-4DDE-9B7D-620D56F9A9E5}" type="sibTrans">
      <dgm:prSet/>
      <dgm:spPr/>
      <dgm:t>
        <a:bodyPr/>
        <a:lstStyle/>
        <a:p>
          <a:endParaRPr lang="en-MY"/>
        </a:p>
      </dgm:t>
    </dgm:pt>
    <dgm:pt modelId="{BB89B253-9A06-4557-978B-0CD3CB8BFDBB}">
      <dgm:prSet/>
      <dgm:spPr/>
      <dgm:t>
        <a:bodyPr/>
        <a:lstStyle/>
        <a:p>
          <a:r>
            <a:rPr lang="en-MY" smtClean="0"/>
            <a:t>•	Protect data from third parties</a:t>
          </a:r>
          <a:endParaRPr lang="en-MY"/>
        </a:p>
      </dgm:t>
    </dgm:pt>
    <dgm:pt modelId="{1919FBF9-0DA1-446C-80F1-EFDE736A1DAA}" cxnId="{AFFCC64D-D2F9-4DA6-8A85-C7C727F5A2DB}" type="parTrans">
      <dgm:prSet/>
      <dgm:spPr/>
      <dgm:t>
        <a:bodyPr/>
        <a:lstStyle/>
        <a:p>
          <a:endParaRPr lang="en-MY"/>
        </a:p>
      </dgm:t>
    </dgm:pt>
    <dgm:pt modelId="{18FF4E49-E345-40E0-9B21-62D9BC2B6FD7}" cxnId="{AFFCC64D-D2F9-4DA6-8A85-C7C727F5A2DB}" type="sibTrans">
      <dgm:prSet/>
      <dgm:spPr/>
      <dgm:t>
        <a:bodyPr/>
        <a:lstStyle/>
        <a:p>
          <a:endParaRPr lang="en-MY"/>
        </a:p>
      </dgm:t>
    </dgm:pt>
    <dgm:pt modelId="{55510509-0CDA-4FDE-94FF-CC76681A47C7}">
      <dgm:prSet/>
      <dgm:spPr/>
      <dgm:t>
        <a:bodyPr/>
        <a:lstStyle/>
        <a:p>
          <a:r>
            <a:rPr lang="en-MY" smtClean="0"/>
            <a:t>•	Vulnerability to Hacking</a:t>
          </a:r>
          <a:endParaRPr lang="en-MY"/>
        </a:p>
      </dgm:t>
    </dgm:pt>
    <dgm:pt modelId="{B8717E72-00E6-43FC-9020-76A7CAFA87A8}" cxnId="{5D2CBA88-4F69-4CDF-B733-E4FECE67FC97}" type="parTrans">
      <dgm:prSet/>
      <dgm:spPr/>
      <dgm:t>
        <a:bodyPr/>
        <a:lstStyle/>
        <a:p>
          <a:endParaRPr lang="en-MY"/>
        </a:p>
      </dgm:t>
    </dgm:pt>
    <dgm:pt modelId="{45682AF7-85DD-454A-B230-E21D18F3AFB3}" cxnId="{5D2CBA88-4F69-4CDF-B733-E4FECE67FC97}" type="sibTrans">
      <dgm:prSet/>
      <dgm:spPr/>
      <dgm:t>
        <a:bodyPr/>
        <a:lstStyle/>
        <a:p>
          <a:endParaRPr lang="en-MY"/>
        </a:p>
      </dgm:t>
    </dgm:pt>
    <dgm:pt modelId="{1281F676-0839-4678-AB45-DCB0CF543E41}">
      <dgm:prSet/>
      <dgm:spPr/>
      <dgm:t>
        <a:bodyPr/>
        <a:lstStyle/>
        <a:p>
          <a:endParaRPr lang="en-MY"/>
        </a:p>
      </dgm:t>
    </dgm:pt>
    <dgm:pt modelId="{2AEEC7B3-6949-4CAF-B6FE-6B0F00EFF9E3}" cxnId="{F5125C49-E524-4A13-A661-8B48D9A4ACA1}" type="parTrans">
      <dgm:prSet/>
      <dgm:spPr/>
      <dgm:t>
        <a:bodyPr/>
        <a:lstStyle/>
        <a:p>
          <a:endParaRPr lang="en-MY"/>
        </a:p>
      </dgm:t>
    </dgm:pt>
    <dgm:pt modelId="{6A58618D-88A5-4795-9651-35F43EC3A632}" cxnId="{F5125C49-E524-4A13-A661-8B48D9A4ACA1}" type="sibTrans">
      <dgm:prSet/>
      <dgm:spPr/>
      <dgm:t>
        <a:bodyPr/>
        <a:lstStyle/>
        <a:p>
          <a:endParaRPr lang="en-MY"/>
        </a:p>
      </dgm:t>
    </dgm:pt>
    <dgm:pt modelId="{78D8A045-9F0F-4B66-B4F4-349533938BFC}" type="pres">
      <dgm:prSet presAssocID="{39221357-E732-4409-B9C6-E7984E50224F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MY"/>
        </a:p>
      </dgm:t>
    </dgm:pt>
    <dgm:pt modelId="{83B21EEC-5C1F-4126-A46C-9ECED755E2FC}" type="pres">
      <dgm:prSet presAssocID="{127439E3-A71D-44E1-8816-CFA7707D057E}" presName="parenttextcomposite" presStyleCnt="0"/>
      <dgm:spPr/>
    </dgm:pt>
    <dgm:pt modelId="{F7AECB87-2534-473C-AB87-0C11923AB9CE}" type="pres">
      <dgm:prSet presAssocID="{127439E3-A71D-44E1-8816-CFA7707D057E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A9CFFF2-313F-4E93-BA1A-13DE92CB4EDD}" type="pres">
      <dgm:prSet presAssocID="{127439E3-A71D-44E1-8816-CFA7707D057E}" presName="parallelogramComposite" presStyleCnt="0"/>
      <dgm:spPr/>
    </dgm:pt>
    <dgm:pt modelId="{6EBB5D26-3A73-45BC-BD15-35C9782D5FEA}" type="pres">
      <dgm:prSet presAssocID="{127439E3-A71D-44E1-8816-CFA7707D057E}" presName="parallelogram1" presStyleLbl="alignNode1" presStyleIdx="0" presStyleCnt="35"/>
      <dgm:spPr/>
    </dgm:pt>
    <dgm:pt modelId="{EBA0349B-F63F-4A60-81D2-81BA1841AE5C}" type="pres">
      <dgm:prSet presAssocID="{127439E3-A71D-44E1-8816-CFA7707D057E}" presName="parallelogram2" presStyleLbl="alignNode1" presStyleIdx="1" presStyleCnt="35"/>
      <dgm:spPr/>
    </dgm:pt>
    <dgm:pt modelId="{71BB693F-F8AE-4BF9-8819-0295090834CC}" type="pres">
      <dgm:prSet presAssocID="{127439E3-A71D-44E1-8816-CFA7707D057E}" presName="parallelogram3" presStyleLbl="alignNode1" presStyleIdx="2" presStyleCnt="35"/>
      <dgm:spPr/>
    </dgm:pt>
    <dgm:pt modelId="{7D1BEF8A-E26B-4293-989A-14CAA14EDEC3}" type="pres">
      <dgm:prSet presAssocID="{127439E3-A71D-44E1-8816-CFA7707D057E}" presName="parallelogram4" presStyleLbl="alignNode1" presStyleIdx="3" presStyleCnt="35"/>
      <dgm:spPr/>
    </dgm:pt>
    <dgm:pt modelId="{A2656AFB-FB36-4B80-91AE-4641A258ED70}" type="pres">
      <dgm:prSet presAssocID="{127439E3-A71D-44E1-8816-CFA7707D057E}" presName="parallelogram5" presStyleLbl="alignNode1" presStyleIdx="4" presStyleCnt="35"/>
      <dgm:spPr/>
    </dgm:pt>
    <dgm:pt modelId="{EEFA160C-CB81-44E1-BD2F-9ACB03542F61}" type="pres">
      <dgm:prSet presAssocID="{127439E3-A71D-44E1-8816-CFA7707D057E}" presName="parallelogram6" presStyleLbl="alignNode1" presStyleIdx="5" presStyleCnt="35"/>
      <dgm:spPr/>
    </dgm:pt>
    <dgm:pt modelId="{F4577BA7-394F-4F98-A197-7760BE374B34}" type="pres">
      <dgm:prSet presAssocID="{127439E3-A71D-44E1-8816-CFA7707D057E}" presName="parallelogram7" presStyleLbl="alignNode1" presStyleIdx="6" presStyleCnt="35"/>
      <dgm:spPr/>
    </dgm:pt>
    <dgm:pt modelId="{FA9BD72A-B117-4407-9452-837F5FF33924}" type="pres">
      <dgm:prSet presAssocID="{CBA8B632-15E5-4662-AD7E-D9EE4AF05E0D}" presName="sibTrans" presStyleCnt="0"/>
      <dgm:spPr/>
    </dgm:pt>
    <dgm:pt modelId="{AD177B0B-9A7B-4F8D-9CFD-5027AAF8D2F7}" type="pres">
      <dgm:prSet presAssocID="{5BA80F1E-4C05-4337-9923-354C56FFF25F}" presName="parenttextcomposite" presStyleCnt="0"/>
      <dgm:spPr/>
    </dgm:pt>
    <dgm:pt modelId="{6A5410E8-D21E-4802-9E0B-2EAE6C1F1969}" type="pres">
      <dgm:prSet presAssocID="{5BA80F1E-4C05-4337-9923-354C56FFF25F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53A7F8E-383C-4FAC-8155-5F0690D176C7}" type="pres">
      <dgm:prSet presAssocID="{5BA80F1E-4C05-4337-9923-354C56FFF25F}" presName="parallelogramComposite" presStyleCnt="0"/>
      <dgm:spPr/>
    </dgm:pt>
    <dgm:pt modelId="{08B97825-537B-47A0-B959-37EC3ED32238}" type="pres">
      <dgm:prSet presAssocID="{5BA80F1E-4C05-4337-9923-354C56FFF25F}" presName="parallelogram1" presStyleLbl="alignNode1" presStyleIdx="7" presStyleCnt="35"/>
      <dgm:spPr/>
    </dgm:pt>
    <dgm:pt modelId="{6CA03908-151D-4E2C-9568-05BC8F23DCAC}" type="pres">
      <dgm:prSet presAssocID="{5BA80F1E-4C05-4337-9923-354C56FFF25F}" presName="parallelogram2" presStyleLbl="alignNode1" presStyleIdx="8" presStyleCnt="35"/>
      <dgm:spPr/>
    </dgm:pt>
    <dgm:pt modelId="{25D38838-A147-4321-A36C-EE61ABD7DAEB}" type="pres">
      <dgm:prSet presAssocID="{5BA80F1E-4C05-4337-9923-354C56FFF25F}" presName="parallelogram3" presStyleLbl="alignNode1" presStyleIdx="9" presStyleCnt="35"/>
      <dgm:spPr/>
    </dgm:pt>
    <dgm:pt modelId="{72497033-3AA6-46DB-8C0A-422185D8B94D}" type="pres">
      <dgm:prSet presAssocID="{5BA80F1E-4C05-4337-9923-354C56FFF25F}" presName="parallelogram4" presStyleLbl="alignNode1" presStyleIdx="10" presStyleCnt="35"/>
      <dgm:spPr/>
    </dgm:pt>
    <dgm:pt modelId="{9492A1BA-54B3-470C-899D-476234C88BE3}" type="pres">
      <dgm:prSet presAssocID="{5BA80F1E-4C05-4337-9923-354C56FFF25F}" presName="parallelogram5" presStyleLbl="alignNode1" presStyleIdx="11" presStyleCnt="35"/>
      <dgm:spPr/>
    </dgm:pt>
    <dgm:pt modelId="{4DA16889-FBBD-48DD-BA2F-7EB9D382D41E}" type="pres">
      <dgm:prSet presAssocID="{5BA80F1E-4C05-4337-9923-354C56FFF25F}" presName="parallelogram6" presStyleLbl="alignNode1" presStyleIdx="12" presStyleCnt="35"/>
      <dgm:spPr/>
    </dgm:pt>
    <dgm:pt modelId="{B7D4B39E-EB93-46D7-A31D-47A4C381D416}" type="pres">
      <dgm:prSet presAssocID="{5BA80F1E-4C05-4337-9923-354C56FFF25F}" presName="parallelogram7" presStyleLbl="alignNode1" presStyleIdx="13" presStyleCnt="35"/>
      <dgm:spPr/>
    </dgm:pt>
    <dgm:pt modelId="{4E13FCC5-CB51-471D-AA74-805CCA8AD5C8}" type="pres">
      <dgm:prSet presAssocID="{5A3C901E-F775-4025-8021-C5919C1A7405}" presName="sibTrans" presStyleCnt="0"/>
      <dgm:spPr/>
    </dgm:pt>
    <dgm:pt modelId="{693B29A0-A2E0-4184-8750-1C900CC9D688}" type="pres">
      <dgm:prSet presAssocID="{BB89B253-9A06-4557-978B-0CD3CB8BFDBB}" presName="parenttextcomposite" presStyleCnt="0"/>
      <dgm:spPr/>
    </dgm:pt>
    <dgm:pt modelId="{6C9F4726-3792-4A03-A640-8361B581D119}" type="pres">
      <dgm:prSet presAssocID="{BB89B253-9A06-4557-978B-0CD3CB8BFDBB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418A886-C2A8-4F84-9C6C-72665D248148}" type="pres">
      <dgm:prSet presAssocID="{BB89B253-9A06-4557-978B-0CD3CB8BFDBB}" presName="parallelogramComposite" presStyleCnt="0"/>
      <dgm:spPr/>
    </dgm:pt>
    <dgm:pt modelId="{B14A05AF-1E4B-43DE-9821-D0E948AFAB0D}" type="pres">
      <dgm:prSet presAssocID="{BB89B253-9A06-4557-978B-0CD3CB8BFDBB}" presName="parallelogram1" presStyleLbl="alignNode1" presStyleIdx="14" presStyleCnt="35"/>
      <dgm:spPr/>
    </dgm:pt>
    <dgm:pt modelId="{74C3C4B5-2339-451B-84A0-7BC4E275FEF0}" type="pres">
      <dgm:prSet presAssocID="{BB89B253-9A06-4557-978B-0CD3CB8BFDBB}" presName="parallelogram2" presStyleLbl="alignNode1" presStyleIdx="15" presStyleCnt="35"/>
      <dgm:spPr/>
    </dgm:pt>
    <dgm:pt modelId="{D1F6E711-D254-4DD3-937D-8CCD4B59A27F}" type="pres">
      <dgm:prSet presAssocID="{BB89B253-9A06-4557-978B-0CD3CB8BFDBB}" presName="parallelogram3" presStyleLbl="alignNode1" presStyleIdx="16" presStyleCnt="35"/>
      <dgm:spPr/>
    </dgm:pt>
    <dgm:pt modelId="{40ADDC0C-7EBF-4765-A1D4-7D6451D345F6}" type="pres">
      <dgm:prSet presAssocID="{BB89B253-9A06-4557-978B-0CD3CB8BFDBB}" presName="parallelogram4" presStyleLbl="alignNode1" presStyleIdx="17" presStyleCnt="35"/>
      <dgm:spPr/>
    </dgm:pt>
    <dgm:pt modelId="{1572645A-9FE8-464B-8A74-C96271280EC6}" type="pres">
      <dgm:prSet presAssocID="{BB89B253-9A06-4557-978B-0CD3CB8BFDBB}" presName="parallelogram5" presStyleLbl="alignNode1" presStyleIdx="18" presStyleCnt="35"/>
      <dgm:spPr/>
    </dgm:pt>
    <dgm:pt modelId="{EC30E59F-936F-4B96-8E11-3E7A37A4981D}" type="pres">
      <dgm:prSet presAssocID="{BB89B253-9A06-4557-978B-0CD3CB8BFDBB}" presName="parallelogram6" presStyleLbl="alignNode1" presStyleIdx="19" presStyleCnt="35"/>
      <dgm:spPr/>
    </dgm:pt>
    <dgm:pt modelId="{E877A902-76BE-440D-9C25-E078FC586CE3}" type="pres">
      <dgm:prSet presAssocID="{BB89B253-9A06-4557-978B-0CD3CB8BFDBB}" presName="parallelogram7" presStyleLbl="alignNode1" presStyleIdx="20" presStyleCnt="35"/>
      <dgm:spPr/>
    </dgm:pt>
    <dgm:pt modelId="{AC8DF6C5-63CF-4944-B3C0-B45550B296CE}" type="pres">
      <dgm:prSet presAssocID="{18FF4E49-E345-40E0-9B21-62D9BC2B6FD7}" presName="sibTrans" presStyleCnt="0"/>
      <dgm:spPr/>
    </dgm:pt>
    <dgm:pt modelId="{242637BE-E328-4CF4-8549-61C8A6AE0022}" type="pres">
      <dgm:prSet presAssocID="{55510509-0CDA-4FDE-94FF-CC76681A47C7}" presName="parenttextcomposite" presStyleCnt="0"/>
      <dgm:spPr/>
    </dgm:pt>
    <dgm:pt modelId="{EEACCA79-CF4B-4023-8B8D-836FC3BD4ECC}" type="pres">
      <dgm:prSet presAssocID="{55510509-0CDA-4FDE-94FF-CC76681A47C7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BF92731-132D-4EAE-AE7E-12558A450E6F}" type="pres">
      <dgm:prSet presAssocID="{55510509-0CDA-4FDE-94FF-CC76681A47C7}" presName="parallelogramComposite" presStyleCnt="0"/>
      <dgm:spPr/>
    </dgm:pt>
    <dgm:pt modelId="{51C1007E-1599-46F3-951A-5FC655ECA0BB}" type="pres">
      <dgm:prSet presAssocID="{55510509-0CDA-4FDE-94FF-CC76681A47C7}" presName="parallelogram1" presStyleLbl="alignNode1" presStyleIdx="21" presStyleCnt="35"/>
      <dgm:spPr/>
    </dgm:pt>
    <dgm:pt modelId="{31C613CC-6484-4566-AE5C-D4620B39A2F6}" type="pres">
      <dgm:prSet presAssocID="{55510509-0CDA-4FDE-94FF-CC76681A47C7}" presName="parallelogram2" presStyleLbl="alignNode1" presStyleIdx="22" presStyleCnt="35"/>
      <dgm:spPr/>
    </dgm:pt>
    <dgm:pt modelId="{B9C7C4BF-F220-49D8-9C53-C5628A8D528A}" type="pres">
      <dgm:prSet presAssocID="{55510509-0CDA-4FDE-94FF-CC76681A47C7}" presName="parallelogram3" presStyleLbl="alignNode1" presStyleIdx="23" presStyleCnt="35"/>
      <dgm:spPr/>
    </dgm:pt>
    <dgm:pt modelId="{B2E705A9-7714-4505-BCB6-ECCF9E411693}" type="pres">
      <dgm:prSet presAssocID="{55510509-0CDA-4FDE-94FF-CC76681A47C7}" presName="parallelogram4" presStyleLbl="alignNode1" presStyleIdx="24" presStyleCnt="35"/>
      <dgm:spPr/>
    </dgm:pt>
    <dgm:pt modelId="{ED67F09E-6114-4B80-9DFF-B45A00CA8A94}" type="pres">
      <dgm:prSet presAssocID="{55510509-0CDA-4FDE-94FF-CC76681A47C7}" presName="parallelogram5" presStyleLbl="alignNode1" presStyleIdx="25" presStyleCnt="35"/>
      <dgm:spPr/>
    </dgm:pt>
    <dgm:pt modelId="{1D1E66BB-A1BC-4009-8D86-41B00433A67B}" type="pres">
      <dgm:prSet presAssocID="{55510509-0CDA-4FDE-94FF-CC76681A47C7}" presName="parallelogram6" presStyleLbl="alignNode1" presStyleIdx="26" presStyleCnt="35"/>
      <dgm:spPr/>
    </dgm:pt>
    <dgm:pt modelId="{336C360F-2032-47ED-A192-3483D3987ECF}" type="pres">
      <dgm:prSet presAssocID="{55510509-0CDA-4FDE-94FF-CC76681A47C7}" presName="parallelogram7" presStyleLbl="alignNode1" presStyleIdx="27" presStyleCnt="35"/>
      <dgm:spPr/>
    </dgm:pt>
    <dgm:pt modelId="{6A61660A-62C3-42DE-999A-2D9AF6EEF604}" type="pres">
      <dgm:prSet presAssocID="{45682AF7-85DD-454A-B230-E21D18F3AFB3}" presName="sibTrans" presStyleCnt="0"/>
      <dgm:spPr/>
    </dgm:pt>
    <dgm:pt modelId="{3DDB55B2-7ABB-4B06-8870-EF952CBC469E}" type="pres">
      <dgm:prSet presAssocID="{1281F676-0839-4678-AB45-DCB0CF543E41}" presName="parenttextcomposite" presStyleCnt="0"/>
      <dgm:spPr/>
    </dgm:pt>
    <dgm:pt modelId="{B563F390-8DB9-4247-BA49-FCC0F8569540}" type="pres">
      <dgm:prSet presAssocID="{1281F676-0839-4678-AB45-DCB0CF543E41}" presName="parenttext" presStyleLbl="revTx" presStyleIdx="4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8D31A50-5D9B-4773-A5AC-418F60634057}" type="pres">
      <dgm:prSet presAssocID="{1281F676-0839-4678-AB45-DCB0CF543E41}" presName="parallelogramComposite" presStyleCnt="0"/>
      <dgm:spPr/>
    </dgm:pt>
    <dgm:pt modelId="{3B1ABE22-8A10-4A84-BF76-0A97E56F85ED}" type="pres">
      <dgm:prSet presAssocID="{1281F676-0839-4678-AB45-DCB0CF543E41}" presName="parallelogram1" presStyleLbl="alignNode1" presStyleIdx="28" presStyleCnt="35" custLinFactY="-200000" custLinFactNeighborX="-15020" custLinFactNeighborY="-222874"/>
      <dgm:spPr/>
    </dgm:pt>
    <dgm:pt modelId="{0912DE11-19C8-4F36-85C2-1F9A1DAE1279}" type="pres">
      <dgm:prSet presAssocID="{1281F676-0839-4678-AB45-DCB0CF543E41}" presName="parallelogram2" presStyleLbl="alignNode1" presStyleIdx="29" presStyleCnt="35" custLinFactY="-188212" custLinFactNeighborX="-19641" custLinFactNeighborY="-200000"/>
      <dgm:spPr/>
    </dgm:pt>
    <dgm:pt modelId="{EF8089DC-30F9-4073-BBA5-2C173FD56560}" type="pres">
      <dgm:prSet presAssocID="{1281F676-0839-4678-AB45-DCB0CF543E41}" presName="parallelogram3" presStyleLbl="alignNode1" presStyleIdx="30" presStyleCnt="35" custLinFactY="-195146" custLinFactNeighborX="-19641" custLinFactNeighborY="-200000"/>
      <dgm:spPr/>
    </dgm:pt>
    <dgm:pt modelId="{A19E11ED-425B-4174-8908-4CADB2ACE618}" type="pres">
      <dgm:prSet presAssocID="{1281F676-0839-4678-AB45-DCB0CF543E41}" presName="parallelogram4" presStyleLbl="alignNode1" presStyleIdx="31" presStyleCnt="35" custLinFactY="-181280" custLinFactNeighborX="-20797" custLinFactNeighborY="-200000"/>
      <dgm:spPr/>
    </dgm:pt>
    <dgm:pt modelId="{4AF2C7BF-8DCF-49FB-896D-965C6A23B7D7}" type="pres">
      <dgm:prSet presAssocID="{1281F676-0839-4678-AB45-DCB0CF543E41}" presName="parallelogram5" presStyleLbl="alignNode1" presStyleIdx="32" presStyleCnt="35" custLinFactY="-195145" custLinFactNeighborX="-25418" custLinFactNeighborY="-200000"/>
      <dgm:spPr/>
    </dgm:pt>
    <dgm:pt modelId="{9CE119C0-A379-4596-8B52-8BF5DFDDDBCA}" type="pres">
      <dgm:prSet presAssocID="{1281F676-0839-4678-AB45-DCB0CF543E41}" presName="parallelogram6" presStyleLbl="alignNode1" presStyleIdx="33" presStyleCnt="35" custLinFactY="-200000" custLinFactNeighborX="-25418" custLinFactNeighborY="-202077"/>
      <dgm:spPr/>
    </dgm:pt>
    <dgm:pt modelId="{0A8E6545-4D43-4C15-94AC-509A45DD4DE7}" type="pres">
      <dgm:prSet presAssocID="{1281F676-0839-4678-AB45-DCB0CF543E41}" presName="parallelogram7" presStyleLbl="alignNode1" presStyleIdx="34" presStyleCnt="35" custLinFactY="-181280" custLinFactNeighborX="-26574" custLinFactNeighborY="-200000"/>
      <dgm:spPr/>
    </dgm:pt>
  </dgm:ptLst>
  <dgm:cxnLst>
    <dgm:cxn modelId="{7B9EEC08-7D8B-439F-8BA6-7C37AD686C6E}" type="presOf" srcId="{5BA80F1E-4C05-4337-9923-354C56FFF25F}" destId="{6A5410E8-D21E-4802-9E0B-2EAE6C1F1969}" srcOrd="0" destOrd="0" presId="urn:microsoft.com/office/officeart/2008/layout/VerticalAccentList"/>
    <dgm:cxn modelId="{5D2CBA88-4F69-4CDF-B733-E4FECE67FC97}" srcId="{39221357-E732-4409-B9C6-E7984E50224F}" destId="{55510509-0CDA-4FDE-94FF-CC76681A47C7}" srcOrd="3" destOrd="0" parTransId="{B8717E72-00E6-43FC-9020-76A7CAFA87A8}" sibTransId="{45682AF7-85DD-454A-B230-E21D18F3AFB3}"/>
    <dgm:cxn modelId="{57243613-9810-4302-8C5B-CED4B3A484B9}" type="presOf" srcId="{39221357-E732-4409-B9C6-E7984E50224F}" destId="{78D8A045-9F0F-4B66-B4F4-349533938BFC}" srcOrd="0" destOrd="0" presId="urn:microsoft.com/office/officeart/2008/layout/VerticalAccentList"/>
    <dgm:cxn modelId="{11A09A2F-F4F4-4B80-BD41-70B0440EB18E}" type="presOf" srcId="{55510509-0CDA-4FDE-94FF-CC76681A47C7}" destId="{EEACCA79-CF4B-4023-8B8D-836FC3BD4ECC}" srcOrd="0" destOrd="0" presId="urn:microsoft.com/office/officeart/2008/layout/VerticalAccentList"/>
    <dgm:cxn modelId="{A89A9763-E609-4A1A-B3CF-6FD5BA9B46EF}" type="presOf" srcId="{127439E3-A71D-44E1-8816-CFA7707D057E}" destId="{F7AECB87-2534-473C-AB87-0C11923AB9CE}" srcOrd="0" destOrd="0" presId="urn:microsoft.com/office/officeart/2008/layout/VerticalAccentList"/>
    <dgm:cxn modelId="{AFFCC64D-D2F9-4DA6-8A85-C7C727F5A2DB}" srcId="{39221357-E732-4409-B9C6-E7984E50224F}" destId="{BB89B253-9A06-4557-978B-0CD3CB8BFDBB}" srcOrd="2" destOrd="0" parTransId="{1919FBF9-0DA1-446C-80F1-EFDE736A1DAA}" sibTransId="{18FF4E49-E345-40E0-9B21-62D9BC2B6FD7}"/>
    <dgm:cxn modelId="{F5125C49-E524-4A13-A661-8B48D9A4ACA1}" srcId="{39221357-E732-4409-B9C6-E7984E50224F}" destId="{1281F676-0839-4678-AB45-DCB0CF543E41}" srcOrd="4" destOrd="0" parTransId="{2AEEC7B3-6949-4CAF-B6FE-6B0F00EFF9E3}" sibTransId="{6A58618D-88A5-4795-9651-35F43EC3A632}"/>
    <dgm:cxn modelId="{C687538B-2A8B-422B-9DF8-F18965824959}" type="presOf" srcId="{BB89B253-9A06-4557-978B-0CD3CB8BFDBB}" destId="{6C9F4726-3792-4A03-A640-8361B581D119}" srcOrd="0" destOrd="0" presId="urn:microsoft.com/office/officeart/2008/layout/VerticalAccentList"/>
    <dgm:cxn modelId="{AA1C8097-3F02-4BF3-B8AD-439BF070AE1C}" type="presOf" srcId="{1281F676-0839-4678-AB45-DCB0CF543E41}" destId="{B563F390-8DB9-4247-BA49-FCC0F8569540}" srcOrd="0" destOrd="0" presId="urn:microsoft.com/office/officeart/2008/layout/VerticalAccentList"/>
    <dgm:cxn modelId="{16939686-541B-4622-A1F5-54CD05840C85}" srcId="{39221357-E732-4409-B9C6-E7984E50224F}" destId="{127439E3-A71D-44E1-8816-CFA7707D057E}" srcOrd="0" destOrd="0" parTransId="{B26E62C0-840D-4536-94FD-14D38ABAB9C8}" sibTransId="{CBA8B632-15E5-4662-AD7E-D9EE4AF05E0D}"/>
    <dgm:cxn modelId="{8FE66322-5A7D-4DDE-9B7D-620D56F9A9E5}" srcId="{39221357-E732-4409-B9C6-E7984E50224F}" destId="{5BA80F1E-4C05-4337-9923-354C56FFF25F}" srcOrd="1" destOrd="0" parTransId="{073FED94-1C9E-4FB5-B145-D3A8C2101BAD}" sibTransId="{5A3C901E-F775-4025-8021-C5919C1A7405}"/>
    <dgm:cxn modelId="{6293B65B-A9E0-4FD8-8AB8-31F322445FE6}" type="presParOf" srcId="{78D8A045-9F0F-4B66-B4F4-349533938BFC}" destId="{83B21EEC-5C1F-4126-A46C-9ECED755E2FC}" srcOrd="0" destOrd="0" presId="urn:microsoft.com/office/officeart/2008/layout/VerticalAccentList"/>
    <dgm:cxn modelId="{144294F9-1FD2-4DCE-8901-9731C06662F7}" type="presParOf" srcId="{83B21EEC-5C1F-4126-A46C-9ECED755E2FC}" destId="{F7AECB87-2534-473C-AB87-0C11923AB9CE}" srcOrd="0" destOrd="0" presId="urn:microsoft.com/office/officeart/2008/layout/VerticalAccentList"/>
    <dgm:cxn modelId="{1DB05691-01A3-4851-9863-7175EBEE3AF9}" type="presParOf" srcId="{78D8A045-9F0F-4B66-B4F4-349533938BFC}" destId="{4A9CFFF2-313F-4E93-BA1A-13DE92CB4EDD}" srcOrd="1" destOrd="0" presId="urn:microsoft.com/office/officeart/2008/layout/VerticalAccentList"/>
    <dgm:cxn modelId="{B605AA82-2554-4CA8-8C97-2D4623536796}" type="presParOf" srcId="{4A9CFFF2-313F-4E93-BA1A-13DE92CB4EDD}" destId="{6EBB5D26-3A73-45BC-BD15-35C9782D5FEA}" srcOrd="0" destOrd="0" presId="urn:microsoft.com/office/officeart/2008/layout/VerticalAccentList"/>
    <dgm:cxn modelId="{93F69274-B8DB-4718-993D-9DEE4617A5D2}" type="presParOf" srcId="{4A9CFFF2-313F-4E93-BA1A-13DE92CB4EDD}" destId="{EBA0349B-F63F-4A60-81D2-81BA1841AE5C}" srcOrd="1" destOrd="0" presId="urn:microsoft.com/office/officeart/2008/layout/VerticalAccentList"/>
    <dgm:cxn modelId="{9B0FDACE-E8CC-445A-8203-4B17C097056D}" type="presParOf" srcId="{4A9CFFF2-313F-4E93-BA1A-13DE92CB4EDD}" destId="{71BB693F-F8AE-4BF9-8819-0295090834CC}" srcOrd="2" destOrd="0" presId="urn:microsoft.com/office/officeart/2008/layout/VerticalAccentList"/>
    <dgm:cxn modelId="{ADA830E1-9AEE-4209-A38C-802854B0C8F7}" type="presParOf" srcId="{4A9CFFF2-313F-4E93-BA1A-13DE92CB4EDD}" destId="{7D1BEF8A-E26B-4293-989A-14CAA14EDEC3}" srcOrd="3" destOrd="0" presId="urn:microsoft.com/office/officeart/2008/layout/VerticalAccentList"/>
    <dgm:cxn modelId="{DD321A2B-A4D0-477A-92D6-39844E01F65F}" type="presParOf" srcId="{4A9CFFF2-313F-4E93-BA1A-13DE92CB4EDD}" destId="{A2656AFB-FB36-4B80-91AE-4641A258ED70}" srcOrd="4" destOrd="0" presId="urn:microsoft.com/office/officeart/2008/layout/VerticalAccentList"/>
    <dgm:cxn modelId="{997E52C9-FF6A-411E-AB5C-432DBD0231C8}" type="presParOf" srcId="{4A9CFFF2-313F-4E93-BA1A-13DE92CB4EDD}" destId="{EEFA160C-CB81-44E1-BD2F-9ACB03542F61}" srcOrd="5" destOrd="0" presId="urn:microsoft.com/office/officeart/2008/layout/VerticalAccentList"/>
    <dgm:cxn modelId="{A0281F08-B7F1-4265-9554-1D55A532DB92}" type="presParOf" srcId="{4A9CFFF2-313F-4E93-BA1A-13DE92CB4EDD}" destId="{F4577BA7-394F-4F98-A197-7760BE374B34}" srcOrd="6" destOrd="0" presId="urn:microsoft.com/office/officeart/2008/layout/VerticalAccentList"/>
    <dgm:cxn modelId="{8F8F9B74-4328-43D1-AE27-BC23A0313350}" type="presParOf" srcId="{78D8A045-9F0F-4B66-B4F4-349533938BFC}" destId="{FA9BD72A-B117-4407-9452-837F5FF33924}" srcOrd="2" destOrd="0" presId="urn:microsoft.com/office/officeart/2008/layout/VerticalAccentList"/>
    <dgm:cxn modelId="{F15DC14C-41BC-4D82-BD1C-EB15F0CD5698}" type="presParOf" srcId="{78D8A045-9F0F-4B66-B4F4-349533938BFC}" destId="{AD177B0B-9A7B-4F8D-9CFD-5027AAF8D2F7}" srcOrd="3" destOrd="0" presId="urn:microsoft.com/office/officeart/2008/layout/VerticalAccentList"/>
    <dgm:cxn modelId="{4BDF1685-3B50-4F0E-A785-92D8D30C2680}" type="presParOf" srcId="{AD177B0B-9A7B-4F8D-9CFD-5027AAF8D2F7}" destId="{6A5410E8-D21E-4802-9E0B-2EAE6C1F1969}" srcOrd="0" destOrd="0" presId="urn:microsoft.com/office/officeart/2008/layout/VerticalAccentList"/>
    <dgm:cxn modelId="{B6B3B223-D1AF-4FCE-BBC5-821E14FAA5BE}" type="presParOf" srcId="{78D8A045-9F0F-4B66-B4F4-349533938BFC}" destId="{453A7F8E-383C-4FAC-8155-5F0690D176C7}" srcOrd="4" destOrd="0" presId="urn:microsoft.com/office/officeart/2008/layout/VerticalAccentList"/>
    <dgm:cxn modelId="{49A37F53-206B-49C2-AB3B-EFEC5FFC4A20}" type="presParOf" srcId="{453A7F8E-383C-4FAC-8155-5F0690D176C7}" destId="{08B97825-537B-47A0-B959-37EC3ED32238}" srcOrd="0" destOrd="0" presId="urn:microsoft.com/office/officeart/2008/layout/VerticalAccentList"/>
    <dgm:cxn modelId="{60376C3D-8F39-42B1-94B0-0E2A3674056F}" type="presParOf" srcId="{453A7F8E-383C-4FAC-8155-5F0690D176C7}" destId="{6CA03908-151D-4E2C-9568-05BC8F23DCAC}" srcOrd="1" destOrd="0" presId="urn:microsoft.com/office/officeart/2008/layout/VerticalAccentList"/>
    <dgm:cxn modelId="{140ABDAB-9FD7-452A-BDB8-5A5E706DC5A8}" type="presParOf" srcId="{453A7F8E-383C-4FAC-8155-5F0690D176C7}" destId="{25D38838-A147-4321-A36C-EE61ABD7DAEB}" srcOrd="2" destOrd="0" presId="urn:microsoft.com/office/officeart/2008/layout/VerticalAccentList"/>
    <dgm:cxn modelId="{E7286B86-F747-4B17-A4C5-B44D55C716DA}" type="presParOf" srcId="{453A7F8E-383C-4FAC-8155-5F0690D176C7}" destId="{72497033-3AA6-46DB-8C0A-422185D8B94D}" srcOrd="3" destOrd="0" presId="urn:microsoft.com/office/officeart/2008/layout/VerticalAccentList"/>
    <dgm:cxn modelId="{FDB94F88-6872-4829-9262-8CF7E172B18E}" type="presParOf" srcId="{453A7F8E-383C-4FAC-8155-5F0690D176C7}" destId="{9492A1BA-54B3-470C-899D-476234C88BE3}" srcOrd="4" destOrd="0" presId="urn:microsoft.com/office/officeart/2008/layout/VerticalAccentList"/>
    <dgm:cxn modelId="{25343061-CB89-4BC2-B488-8BDEB210A4F0}" type="presParOf" srcId="{453A7F8E-383C-4FAC-8155-5F0690D176C7}" destId="{4DA16889-FBBD-48DD-BA2F-7EB9D382D41E}" srcOrd="5" destOrd="0" presId="urn:microsoft.com/office/officeart/2008/layout/VerticalAccentList"/>
    <dgm:cxn modelId="{0CFB07C2-7410-4339-B377-F1B80621625A}" type="presParOf" srcId="{453A7F8E-383C-4FAC-8155-5F0690D176C7}" destId="{B7D4B39E-EB93-46D7-A31D-47A4C381D416}" srcOrd="6" destOrd="0" presId="urn:microsoft.com/office/officeart/2008/layout/VerticalAccentList"/>
    <dgm:cxn modelId="{17BB5EA5-DD5D-4BF1-B73A-0036694FF34E}" type="presParOf" srcId="{78D8A045-9F0F-4B66-B4F4-349533938BFC}" destId="{4E13FCC5-CB51-471D-AA74-805CCA8AD5C8}" srcOrd="5" destOrd="0" presId="urn:microsoft.com/office/officeart/2008/layout/VerticalAccentList"/>
    <dgm:cxn modelId="{020C9BD1-33F0-42AB-93AC-83FECFB5A4AF}" type="presParOf" srcId="{78D8A045-9F0F-4B66-B4F4-349533938BFC}" destId="{693B29A0-A2E0-4184-8750-1C900CC9D688}" srcOrd="6" destOrd="0" presId="urn:microsoft.com/office/officeart/2008/layout/VerticalAccentList"/>
    <dgm:cxn modelId="{ECA61277-8AA2-442F-A078-710FB5B204AD}" type="presParOf" srcId="{693B29A0-A2E0-4184-8750-1C900CC9D688}" destId="{6C9F4726-3792-4A03-A640-8361B581D119}" srcOrd="0" destOrd="0" presId="urn:microsoft.com/office/officeart/2008/layout/VerticalAccentList"/>
    <dgm:cxn modelId="{F2C5E1CB-0336-4161-B0D1-6103089B5E4C}" type="presParOf" srcId="{78D8A045-9F0F-4B66-B4F4-349533938BFC}" destId="{6418A886-C2A8-4F84-9C6C-72665D248148}" srcOrd="7" destOrd="0" presId="urn:microsoft.com/office/officeart/2008/layout/VerticalAccentList"/>
    <dgm:cxn modelId="{C2012D83-8F7C-4435-B149-A3479B7792AE}" type="presParOf" srcId="{6418A886-C2A8-4F84-9C6C-72665D248148}" destId="{B14A05AF-1E4B-43DE-9821-D0E948AFAB0D}" srcOrd="0" destOrd="0" presId="urn:microsoft.com/office/officeart/2008/layout/VerticalAccentList"/>
    <dgm:cxn modelId="{F6DD3CAC-32DC-4440-AD7B-8388847696A5}" type="presParOf" srcId="{6418A886-C2A8-4F84-9C6C-72665D248148}" destId="{74C3C4B5-2339-451B-84A0-7BC4E275FEF0}" srcOrd="1" destOrd="0" presId="urn:microsoft.com/office/officeart/2008/layout/VerticalAccentList"/>
    <dgm:cxn modelId="{50AFC5F1-2994-4673-A026-9AC4E3431CA5}" type="presParOf" srcId="{6418A886-C2A8-4F84-9C6C-72665D248148}" destId="{D1F6E711-D254-4DD3-937D-8CCD4B59A27F}" srcOrd="2" destOrd="0" presId="urn:microsoft.com/office/officeart/2008/layout/VerticalAccentList"/>
    <dgm:cxn modelId="{0494E1F2-F33D-48CB-92E6-3B03C34A0397}" type="presParOf" srcId="{6418A886-C2A8-4F84-9C6C-72665D248148}" destId="{40ADDC0C-7EBF-4765-A1D4-7D6451D345F6}" srcOrd="3" destOrd="0" presId="urn:microsoft.com/office/officeart/2008/layout/VerticalAccentList"/>
    <dgm:cxn modelId="{A55FFA71-212C-463C-9F1A-D09C7CC81F76}" type="presParOf" srcId="{6418A886-C2A8-4F84-9C6C-72665D248148}" destId="{1572645A-9FE8-464B-8A74-C96271280EC6}" srcOrd="4" destOrd="0" presId="urn:microsoft.com/office/officeart/2008/layout/VerticalAccentList"/>
    <dgm:cxn modelId="{B47351CB-B986-4189-8DC1-3DD8F3817643}" type="presParOf" srcId="{6418A886-C2A8-4F84-9C6C-72665D248148}" destId="{EC30E59F-936F-4B96-8E11-3E7A37A4981D}" srcOrd="5" destOrd="0" presId="urn:microsoft.com/office/officeart/2008/layout/VerticalAccentList"/>
    <dgm:cxn modelId="{EA284F38-68B4-4014-A824-69BBB166139E}" type="presParOf" srcId="{6418A886-C2A8-4F84-9C6C-72665D248148}" destId="{E877A902-76BE-440D-9C25-E078FC586CE3}" srcOrd="6" destOrd="0" presId="urn:microsoft.com/office/officeart/2008/layout/VerticalAccentList"/>
    <dgm:cxn modelId="{252A3416-4537-47A6-BC9E-F7023ED1A306}" type="presParOf" srcId="{78D8A045-9F0F-4B66-B4F4-349533938BFC}" destId="{AC8DF6C5-63CF-4944-B3C0-B45550B296CE}" srcOrd="8" destOrd="0" presId="urn:microsoft.com/office/officeart/2008/layout/VerticalAccentList"/>
    <dgm:cxn modelId="{B9806869-62DB-45AD-97CB-E076304B8783}" type="presParOf" srcId="{78D8A045-9F0F-4B66-B4F4-349533938BFC}" destId="{242637BE-E328-4CF4-8549-61C8A6AE0022}" srcOrd="9" destOrd="0" presId="urn:microsoft.com/office/officeart/2008/layout/VerticalAccentList"/>
    <dgm:cxn modelId="{FEE682BA-E18F-41D7-8738-B0563B8BA838}" type="presParOf" srcId="{242637BE-E328-4CF4-8549-61C8A6AE0022}" destId="{EEACCA79-CF4B-4023-8B8D-836FC3BD4ECC}" srcOrd="0" destOrd="0" presId="urn:microsoft.com/office/officeart/2008/layout/VerticalAccentList"/>
    <dgm:cxn modelId="{968F8FBE-4D33-478F-A87E-D89F44C42694}" type="presParOf" srcId="{78D8A045-9F0F-4B66-B4F4-349533938BFC}" destId="{DBF92731-132D-4EAE-AE7E-12558A450E6F}" srcOrd="10" destOrd="0" presId="urn:microsoft.com/office/officeart/2008/layout/VerticalAccentList"/>
    <dgm:cxn modelId="{E30A2636-EB59-4F15-A0D9-B36A1BDCFA5F}" type="presParOf" srcId="{DBF92731-132D-4EAE-AE7E-12558A450E6F}" destId="{51C1007E-1599-46F3-951A-5FC655ECA0BB}" srcOrd="0" destOrd="0" presId="urn:microsoft.com/office/officeart/2008/layout/VerticalAccentList"/>
    <dgm:cxn modelId="{15130B6A-0898-457D-B612-6209AAE3C7A9}" type="presParOf" srcId="{DBF92731-132D-4EAE-AE7E-12558A450E6F}" destId="{31C613CC-6484-4566-AE5C-D4620B39A2F6}" srcOrd="1" destOrd="0" presId="urn:microsoft.com/office/officeart/2008/layout/VerticalAccentList"/>
    <dgm:cxn modelId="{AAA97F9A-CDD7-4433-81B2-69D6E6CF46E7}" type="presParOf" srcId="{DBF92731-132D-4EAE-AE7E-12558A450E6F}" destId="{B9C7C4BF-F220-49D8-9C53-C5628A8D528A}" srcOrd="2" destOrd="0" presId="urn:microsoft.com/office/officeart/2008/layout/VerticalAccentList"/>
    <dgm:cxn modelId="{FD97E198-518B-4185-B2A1-5E147F0E1672}" type="presParOf" srcId="{DBF92731-132D-4EAE-AE7E-12558A450E6F}" destId="{B2E705A9-7714-4505-BCB6-ECCF9E411693}" srcOrd="3" destOrd="0" presId="urn:microsoft.com/office/officeart/2008/layout/VerticalAccentList"/>
    <dgm:cxn modelId="{9C9CFA3D-1CA2-4CD9-A2E9-A211F503CD6F}" type="presParOf" srcId="{DBF92731-132D-4EAE-AE7E-12558A450E6F}" destId="{ED67F09E-6114-4B80-9DFF-B45A00CA8A94}" srcOrd="4" destOrd="0" presId="urn:microsoft.com/office/officeart/2008/layout/VerticalAccentList"/>
    <dgm:cxn modelId="{715CAA80-B28D-4D89-BBAE-44A980F46A41}" type="presParOf" srcId="{DBF92731-132D-4EAE-AE7E-12558A450E6F}" destId="{1D1E66BB-A1BC-4009-8D86-41B00433A67B}" srcOrd="5" destOrd="0" presId="urn:microsoft.com/office/officeart/2008/layout/VerticalAccentList"/>
    <dgm:cxn modelId="{6DD4BFB7-0109-456C-BDB1-D4B55DFED883}" type="presParOf" srcId="{DBF92731-132D-4EAE-AE7E-12558A450E6F}" destId="{336C360F-2032-47ED-A192-3483D3987ECF}" srcOrd="6" destOrd="0" presId="urn:microsoft.com/office/officeart/2008/layout/VerticalAccentList"/>
    <dgm:cxn modelId="{1A857939-7221-40F1-9483-FDD9C3007682}" type="presParOf" srcId="{78D8A045-9F0F-4B66-B4F4-349533938BFC}" destId="{6A61660A-62C3-42DE-999A-2D9AF6EEF604}" srcOrd="11" destOrd="0" presId="urn:microsoft.com/office/officeart/2008/layout/VerticalAccentList"/>
    <dgm:cxn modelId="{E9AB27A5-27C6-49A8-BF97-FDB1CFB7BB05}" type="presParOf" srcId="{78D8A045-9F0F-4B66-B4F4-349533938BFC}" destId="{3DDB55B2-7ABB-4B06-8870-EF952CBC469E}" srcOrd="12" destOrd="0" presId="urn:microsoft.com/office/officeart/2008/layout/VerticalAccentList"/>
    <dgm:cxn modelId="{CE582012-4B4E-42D9-B470-2AD4EDCDA611}" type="presParOf" srcId="{3DDB55B2-7ABB-4B06-8870-EF952CBC469E}" destId="{B563F390-8DB9-4247-BA49-FCC0F8569540}" srcOrd="0" destOrd="0" presId="urn:microsoft.com/office/officeart/2008/layout/VerticalAccentList"/>
    <dgm:cxn modelId="{DC88E572-A78D-4C3B-8D9F-B6A2F674E80F}" type="presParOf" srcId="{78D8A045-9F0F-4B66-B4F4-349533938BFC}" destId="{58D31A50-5D9B-4773-A5AC-418F60634057}" srcOrd="13" destOrd="0" presId="urn:microsoft.com/office/officeart/2008/layout/VerticalAccentList"/>
    <dgm:cxn modelId="{3C620ACC-D45E-44D2-A4D6-EDDF6927EC02}" type="presParOf" srcId="{58D31A50-5D9B-4773-A5AC-418F60634057}" destId="{3B1ABE22-8A10-4A84-BF76-0A97E56F85ED}" srcOrd="0" destOrd="0" presId="urn:microsoft.com/office/officeart/2008/layout/VerticalAccentList"/>
    <dgm:cxn modelId="{0A35FF1F-3E86-4123-832E-DC02717A27BD}" type="presParOf" srcId="{58D31A50-5D9B-4773-A5AC-418F60634057}" destId="{0912DE11-19C8-4F36-85C2-1F9A1DAE1279}" srcOrd="1" destOrd="0" presId="urn:microsoft.com/office/officeart/2008/layout/VerticalAccentList"/>
    <dgm:cxn modelId="{A2ADA52C-9D77-41B3-95EC-1E38FE47D926}" type="presParOf" srcId="{58D31A50-5D9B-4773-A5AC-418F60634057}" destId="{EF8089DC-30F9-4073-BBA5-2C173FD56560}" srcOrd="2" destOrd="0" presId="urn:microsoft.com/office/officeart/2008/layout/VerticalAccentList"/>
    <dgm:cxn modelId="{28486670-D826-41DB-B50D-F9E7F70CF323}" type="presParOf" srcId="{58D31A50-5D9B-4773-A5AC-418F60634057}" destId="{A19E11ED-425B-4174-8908-4CADB2ACE618}" srcOrd="3" destOrd="0" presId="urn:microsoft.com/office/officeart/2008/layout/VerticalAccentList"/>
    <dgm:cxn modelId="{48668F63-DFC9-438C-8E82-C64CCC27F647}" type="presParOf" srcId="{58D31A50-5D9B-4773-A5AC-418F60634057}" destId="{4AF2C7BF-8DCF-49FB-896D-965C6A23B7D7}" srcOrd="4" destOrd="0" presId="urn:microsoft.com/office/officeart/2008/layout/VerticalAccentList"/>
    <dgm:cxn modelId="{2A6A73D8-7628-4BAD-BB58-F0290BB8D39F}" type="presParOf" srcId="{58D31A50-5D9B-4773-A5AC-418F60634057}" destId="{9CE119C0-A379-4596-8B52-8BF5DFDDDBCA}" srcOrd="5" destOrd="0" presId="urn:microsoft.com/office/officeart/2008/layout/VerticalAccentList"/>
    <dgm:cxn modelId="{3C3E8D6C-760B-4543-8A12-8264FD1AD37C}" type="presParOf" srcId="{58D31A50-5D9B-4773-A5AC-418F60634057}" destId="{0A8E6545-4D43-4C15-94AC-509A45DD4DE7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66DA71-CBEE-418D-8271-77DA93125A53}" type="doc">
      <dgm:prSet loTypeId="urn:microsoft.com/office/officeart/2005/8/layout/hList6" loCatId="list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en-MY"/>
        </a:p>
      </dgm:t>
    </dgm:pt>
    <dgm:pt modelId="{C9622194-088C-45C5-8835-A5DE895D6745}">
      <dgm:prSet/>
      <dgm:spPr/>
      <dgm:t>
        <a:bodyPr/>
        <a:lstStyle/>
        <a:p>
          <a:r>
            <a:rPr lang="en-MY" dirty="0" smtClean="0">
              <a:latin typeface="Aharoni" panose="02010803020104030203" pitchFamily="2" charset="-79"/>
              <a:cs typeface="Aharoni" panose="02010803020104030203" pitchFamily="2" charset="-79"/>
            </a:rPr>
            <a:t>Strengthen IT systems and ensure they are constantly upgraded</a:t>
          </a:r>
          <a:endParaRPr lang="en-MY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7708CBF4-AA0C-41B3-9EBD-580FFA265FFF}" cxnId="{CB353C28-6714-407A-9E8D-80F067BECBB0}" type="parTrans">
      <dgm:prSet/>
      <dgm:spPr/>
      <dgm:t>
        <a:bodyPr/>
        <a:lstStyle/>
        <a:p>
          <a:endParaRPr lang="en-MY"/>
        </a:p>
      </dgm:t>
    </dgm:pt>
    <dgm:pt modelId="{4323D441-FB8E-48B3-BE82-3A0EE1E6A052}" cxnId="{CB353C28-6714-407A-9E8D-80F067BECBB0}" type="sibTrans">
      <dgm:prSet/>
      <dgm:spPr/>
      <dgm:t>
        <a:bodyPr/>
        <a:lstStyle/>
        <a:p>
          <a:endParaRPr lang="en-MY"/>
        </a:p>
      </dgm:t>
    </dgm:pt>
    <dgm:pt modelId="{E6C4AFA1-070F-45CA-A350-9BEAB33F6F97}">
      <dgm:prSet/>
      <dgm:spPr/>
      <dgm:t>
        <a:bodyPr/>
        <a:lstStyle/>
        <a:p>
          <a:r>
            <a:rPr lang="en-MY" dirty="0" smtClean="0">
              <a:latin typeface="Aharoni" panose="02010803020104030203" pitchFamily="2" charset="-79"/>
              <a:cs typeface="Aharoni" panose="02010803020104030203" pitchFamily="2" charset="-79"/>
            </a:rPr>
            <a:t>All staff must have basic education and training to be cautious of threats </a:t>
          </a:r>
          <a:endParaRPr lang="en-MY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A02DDAF5-8007-40F5-9780-FF69359F454F}" cxnId="{8ED37140-AA2B-4948-BEFA-9DDE6B5CB8CD}" type="parTrans">
      <dgm:prSet/>
      <dgm:spPr/>
      <dgm:t>
        <a:bodyPr/>
        <a:lstStyle/>
        <a:p>
          <a:endParaRPr lang="en-MY"/>
        </a:p>
      </dgm:t>
    </dgm:pt>
    <dgm:pt modelId="{6E192E1C-9B74-4A34-B091-222B8634952A}" cxnId="{8ED37140-AA2B-4948-BEFA-9DDE6B5CB8CD}" type="sibTrans">
      <dgm:prSet/>
      <dgm:spPr/>
      <dgm:t>
        <a:bodyPr/>
        <a:lstStyle/>
        <a:p>
          <a:endParaRPr lang="en-MY"/>
        </a:p>
      </dgm:t>
    </dgm:pt>
    <dgm:pt modelId="{3A0BFF26-DB3F-4AD7-836C-537F836C7588}">
      <dgm:prSet/>
      <dgm:spPr/>
      <dgm:t>
        <a:bodyPr/>
        <a:lstStyle/>
        <a:p>
          <a:r>
            <a:rPr lang="en-MY" dirty="0" smtClean="0">
              <a:latin typeface="Aharoni" panose="02010803020104030203" pitchFamily="2" charset="-79"/>
              <a:cs typeface="Aharoni" panose="02010803020104030203" pitchFamily="2" charset="-79"/>
            </a:rPr>
            <a:t>Use data to predict risks and identify weaknesses in advance</a:t>
          </a:r>
          <a:endParaRPr lang="en-MY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DD493205-6DDC-49AD-9DAC-E6E9D719D5BE}" cxnId="{1E63775A-8E6D-4A2B-8FF6-74DED1804E20}" type="parTrans">
      <dgm:prSet/>
      <dgm:spPr/>
      <dgm:t>
        <a:bodyPr/>
        <a:lstStyle/>
        <a:p>
          <a:endParaRPr lang="en-MY"/>
        </a:p>
      </dgm:t>
    </dgm:pt>
    <dgm:pt modelId="{26584EEE-DD1F-402E-9DD7-119FE82E5D29}" cxnId="{1E63775A-8E6D-4A2B-8FF6-74DED1804E20}" type="sibTrans">
      <dgm:prSet/>
      <dgm:spPr/>
      <dgm:t>
        <a:bodyPr/>
        <a:lstStyle/>
        <a:p>
          <a:endParaRPr lang="en-MY"/>
        </a:p>
      </dgm:t>
    </dgm:pt>
    <dgm:pt modelId="{0A84E6DB-3819-4166-87A9-2D9705B5369B}" type="pres">
      <dgm:prSet presAssocID="{0966DA71-CBEE-418D-8271-77DA93125A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45AF8231-1844-4BB3-AAB7-D6E6B74DE53E}" type="pres">
      <dgm:prSet presAssocID="{C9622194-088C-45C5-8835-A5DE895D674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2685C37-C992-4139-8924-5FA9EAE21D60}" type="pres">
      <dgm:prSet presAssocID="{4323D441-FB8E-48B3-BE82-3A0EE1E6A052}" presName="sibTrans" presStyleCnt="0"/>
      <dgm:spPr/>
    </dgm:pt>
    <dgm:pt modelId="{B4236A3C-6BC8-4C40-9ED4-A1F0A1DD760C}" type="pres">
      <dgm:prSet presAssocID="{E6C4AFA1-070F-45CA-A350-9BEAB33F6F9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151264C-581E-48F9-81E1-0EAABE13F9BB}" type="pres">
      <dgm:prSet presAssocID="{6E192E1C-9B74-4A34-B091-222B8634952A}" presName="sibTrans" presStyleCnt="0"/>
      <dgm:spPr/>
    </dgm:pt>
    <dgm:pt modelId="{844DED0D-9201-4E2F-BE04-DBBC9ED697BE}" type="pres">
      <dgm:prSet presAssocID="{3A0BFF26-DB3F-4AD7-836C-537F836C758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C979FB62-6F3C-49AD-BEBC-DDAD45D2B90E}" type="presOf" srcId="{0966DA71-CBEE-418D-8271-77DA93125A53}" destId="{0A84E6DB-3819-4166-87A9-2D9705B5369B}" srcOrd="0" destOrd="0" presId="urn:microsoft.com/office/officeart/2005/8/layout/hList6"/>
    <dgm:cxn modelId="{D3021255-5F5C-4F19-9141-B218F8070F5E}" type="presOf" srcId="{3A0BFF26-DB3F-4AD7-836C-537F836C7588}" destId="{844DED0D-9201-4E2F-BE04-DBBC9ED697BE}" srcOrd="0" destOrd="0" presId="urn:microsoft.com/office/officeart/2005/8/layout/hList6"/>
    <dgm:cxn modelId="{057D9737-05DF-43CA-9EEA-6C7F56EE2C9F}" type="presOf" srcId="{C9622194-088C-45C5-8835-A5DE895D6745}" destId="{45AF8231-1844-4BB3-AAB7-D6E6B74DE53E}" srcOrd="0" destOrd="0" presId="urn:microsoft.com/office/officeart/2005/8/layout/hList6"/>
    <dgm:cxn modelId="{8ED37140-AA2B-4948-BEFA-9DDE6B5CB8CD}" srcId="{0966DA71-CBEE-418D-8271-77DA93125A53}" destId="{E6C4AFA1-070F-45CA-A350-9BEAB33F6F97}" srcOrd="1" destOrd="0" parTransId="{A02DDAF5-8007-40F5-9780-FF69359F454F}" sibTransId="{6E192E1C-9B74-4A34-B091-222B8634952A}"/>
    <dgm:cxn modelId="{41A1B9E4-4B7F-4582-97C1-3B9190C3E4E2}" type="presOf" srcId="{E6C4AFA1-070F-45CA-A350-9BEAB33F6F97}" destId="{B4236A3C-6BC8-4C40-9ED4-A1F0A1DD760C}" srcOrd="0" destOrd="0" presId="urn:microsoft.com/office/officeart/2005/8/layout/hList6"/>
    <dgm:cxn modelId="{1E63775A-8E6D-4A2B-8FF6-74DED1804E20}" srcId="{0966DA71-CBEE-418D-8271-77DA93125A53}" destId="{3A0BFF26-DB3F-4AD7-836C-537F836C7588}" srcOrd="2" destOrd="0" parTransId="{DD493205-6DDC-49AD-9DAC-E6E9D719D5BE}" sibTransId="{26584EEE-DD1F-402E-9DD7-119FE82E5D29}"/>
    <dgm:cxn modelId="{CB353C28-6714-407A-9E8D-80F067BECBB0}" srcId="{0966DA71-CBEE-418D-8271-77DA93125A53}" destId="{C9622194-088C-45C5-8835-A5DE895D6745}" srcOrd="0" destOrd="0" parTransId="{7708CBF4-AA0C-41B3-9EBD-580FFA265FFF}" sibTransId="{4323D441-FB8E-48B3-BE82-3A0EE1E6A052}"/>
    <dgm:cxn modelId="{F4EF0250-59F7-4C67-98C9-B474C8FE3EE4}" type="presParOf" srcId="{0A84E6DB-3819-4166-87A9-2D9705B5369B}" destId="{45AF8231-1844-4BB3-AAB7-D6E6B74DE53E}" srcOrd="0" destOrd="0" presId="urn:microsoft.com/office/officeart/2005/8/layout/hList6"/>
    <dgm:cxn modelId="{2B7CEE30-5352-4122-B93E-9FAEB4D96D8D}" type="presParOf" srcId="{0A84E6DB-3819-4166-87A9-2D9705B5369B}" destId="{52685C37-C992-4139-8924-5FA9EAE21D60}" srcOrd="1" destOrd="0" presId="urn:microsoft.com/office/officeart/2005/8/layout/hList6"/>
    <dgm:cxn modelId="{0E244B70-F27F-49CB-8E2B-FCBB3333CC98}" type="presParOf" srcId="{0A84E6DB-3819-4166-87A9-2D9705B5369B}" destId="{B4236A3C-6BC8-4C40-9ED4-A1F0A1DD760C}" srcOrd="2" destOrd="0" presId="urn:microsoft.com/office/officeart/2005/8/layout/hList6"/>
    <dgm:cxn modelId="{37A03591-B881-4CD2-86EE-EB3C247D664A}" type="presParOf" srcId="{0A84E6DB-3819-4166-87A9-2D9705B5369B}" destId="{3151264C-581E-48F9-81E1-0EAABE13F9BB}" srcOrd="3" destOrd="0" presId="urn:microsoft.com/office/officeart/2005/8/layout/hList6"/>
    <dgm:cxn modelId="{812B573B-568F-4FC8-A6F2-0D927390F22B}" type="presParOf" srcId="{0A84E6DB-3819-4166-87A9-2D9705B5369B}" destId="{844DED0D-9201-4E2F-BE04-DBBC9ED697B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4B3D62-6FA5-4746-91EF-99796F4588B5}">
      <dsp:nvSpPr>
        <dsp:cNvPr id="0" name=""/>
        <dsp:cNvSpPr/>
      </dsp:nvSpPr>
      <dsp:spPr>
        <a:xfrm>
          <a:off x="4476625" y="2310270"/>
          <a:ext cx="3134506" cy="266454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800" b="1" kern="1200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Effect</a:t>
          </a:r>
          <a:r>
            <a:rPr lang="en-MY" sz="2600" b="1" kern="1200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 of the internet of things (</a:t>
          </a:r>
          <a:r>
            <a:rPr lang="en-MY" sz="2600" b="1" kern="1200" dirty="0" err="1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IoT</a:t>
          </a:r>
          <a:r>
            <a:rPr lang="en-MY" sz="2600" b="1" kern="1200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rPr>
            <a:t>) on our daily lives</a:t>
          </a:r>
          <a:endParaRPr lang="en-MY" sz="2600" b="1" kern="1200" dirty="0">
            <a:solidFill>
              <a:schemeClr val="tx1"/>
            </a:solidFill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4935663" y="2700484"/>
        <a:ext cx="2216430" cy="1884117"/>
      </dsp:txXfrm>
    </dsp:sp>
    <dsp:sp modelId="{65861333-B5DE-4A23-8FD6-0DE98A5B39D7}">
      <dsp:nvSpPr>
        <dsp:cNvPr id="0" name=""/>
        <dsp:cNvSpPr/>
      </dsp:nvSpPr>
      <dsp:spPr>
        <a:xfrm rot="5306703">
          <a:off x="5959807" y="2346124"/>
          <a:ext cx="98504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98504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>
        <a:off x="6006597" y="2357396"/>
        <a:ext cx="4925" cy="4925"/>
      </dsp:txXfrm>
    </dsp:sp>
    <dsp:sp modelId="{AD5BAD24-770F-4DF4-8B40-451D768A4048}">
      <dsp:nvSpPr>
        <dsp:cNvPr id="0" name=""/>
        <dsp:cNvSpPr/>
      </dsp:nvSpPr>
      <dsp:spPr>
        <a:xfrm>
          <a:off x="4616782" y="129473"/>
          <a:ext cx="2725354" cy="227991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800" b="1" kern="1200" dirty="0" smtClean="0"/>
            <a:t>Society</a:t>
          </a:r>
          <a:endParaRPr lang="en-MY" sz="2800" b="1" kern="1200" dirty="0"/>
        </a:p>
      </dsp:txBody>
      <dsp:txXfrm>
        <a:off x="5015901" y="463359"/>
        <a:ext cx="1927116" cy="1612141"/>
      </dsp:txXfrm>
    </dsp:sp>
    <dsp:sp modelId="{19EECF1C-623A-4383-A3B6-8529EB8B0A8B}">
      <dsp:nvSpPr>
        <dsp:cNvPr id="0" name=""/>
        <dsp:cNvSpPr/>
      </dsp:nvSpPr>
      <dsp:spPr>
        <a:xfrm rot="8658252">
          <a:off x="7143448" y="2800183"/>
          <a:ext cx="107524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107524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0800000">
        <a:off x="7194522" y="2811230"/>
        <a:ext cx="5376" cy="5376"/>
      </dsp:txXfrm>
    </dsp:sp>
    <dsp:sp modelId="{2413AD49-9EC9-49F8-86A5-5E5A943B3FB5}">
      <dsp:nvSpPr>
        <dsp:cNvPr id="0" name=""/>
        <dsp:cNvSpPr/>
      </dsp:nvSpPr>
      <dsp:spPr>
        <a:xfrm>
          <a:off x="6778129" y="665379"/>
          <a:ext cx="3139084" cy="2643954"/>
        </a:xfrm>
        <a:prstGeom prst="ellipse">
          <a:avLst/>
        </a:prstGeom>
        <a:solidFill>
          <a:schemeClr val="accent4">
            <a:hueOff val="2304760"/>
            <a:satOff val="657"/>
            <a:lumOff val="189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b="1" kern="1200" dirty="0" smtClean="0"/>
            <a:t>Transportation and logistics</a:t>
          </a:r>
          <a:endParaRPr lang="en-MY" sz="2000" b="1" kern="1200" dirty="0"/>
        </a:p>
      </dsp:txBody>
      <dsp:txXfrm>
        <a:off x="7237837" y="1052577"/>
        <a:ext cx="2219668" cy="1869558"/>
      </dsp:txXfrm>
    </dsp:sp>
    <dsp:sp modelId="{ECB487F3-2935-44ED-9856-FA358043594A}">
      <dsp:nvSpPr>
        <dsp:cNvPr id="0" name=""/>
        <dsp:cNvSpPr/>
      </dsp:nvSpPr>
      <dsp:spPr>
        <a:xfrm rot="11448309">
          <a:off x="7501130" y="3913855"/>
          <a:ext cx="72578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72578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0800000">
        <a:off x="7535604" y="3925775"/>
        <a:ext cx="3628" cy="3628"/>
      </dsp:txXfrm>
    </dsp:sp>
    <dsp:sp modelId="{FA0EDD9F-29BA-4E99-BDC3-75FE891E09B4}">
      <dsp:nvSpPr>
        <dsp:cNvPr id="0" name=""/>
        <dsp:cNvSpPr/>
      </dsp:nvSpPr>
      <dsp:spPr>
        <a:xfrm>
          <a:off x="7467614" y="2909651"/>
          <a:ext cx="2951633" cy="2572562"/>
        </a:xfrm>
        <a:prstGeom prst="ellipse">
          <a:avLst/>
        </a:prstGeom>
        <a:solidFill>
          <a:schemeClr val="accent4">
            <a:hueOff val="4609519"/>
            <a:satOff val="1314"/>
            <a:lumOff val="3791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b="1" kern="1200" dirty="0" smtClean="0"/>
            <a:t>Smart city</a:t>
          </a:r>
          <a:endParaRPr lang="en-MY" sz="2000" b="1" kern="1200" dirty="0"/>
        </a:p>
      </dsp:txBody>
      <dsp:txXfrm>
        <a:off x="7899871" y="3286394"/>
        <a:ext cx="2087119" cy="1819076"/>
      </dsp:txXfrm>
    </dsp:sp>
    <dsp:sp modelId="{9B34C0A2-6F1B-47EA-B3AE-2E2AB66E647E}">
      <dsp:nvSpPr>
        <dsp:cNvPr id="0" name=""/>
        <dsp:cNvSpPr/>
      </dsp:nvSpPr>
      <dsp:spPr>
        <a:xfrm rot="14528422">
          <a:off x="6547775" y="4760629"/>
          <a:ext cx="188702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188702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0800000">
        <a:off x="6637409" y="4769646"/>
        <a:ext cx="9435" cy="9435"/>
      </dsp:txXfrm>
    </dsp:sp>
    <dsp:sp modelId="{400BF6C8-A1B9-4C40-8E3F-B1BEF8C76D77}">
      <dsp:nvSpPr>
        <dsp:cNvPr id="0" name=""/>
        <dsp:cNvSpPr/>
      </dsp:nvSpPr>
      <dsp:spPr>
        <a:xfrm>
          <a:off x="5747438" y="4581433"/>
          <a:ext cx="2891380" cy="2470737"/>
        </a:xfrm>
        <a:prstGeom prst="ellipse">
          <a:avLst/>
        </a:prstGeom>
        <a:solidFill>
          <a:schemeClr val="accent4">
            <a:hueOff val="6914279"/>
            <a:satOff val="1970"/>
            <a:lumOff val="568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b="1" kern="1200" dirty="0" smtClean="0"/>
            <a:t>Medical Technology &amp; Healthcare</a:t>
          </a:r>
          <a:endParaRPr lang="en-MY" sz="2000" b="1" kern="1200" dirty="0"/>
        </a:p>
      </dsp:txBody>
      <dsp:txXfrm>
        <a:off x="6170871" y="4943264"/>
        <a:ext cx="2044514" cy="1747075"/>
      </dsp:txXfrm>
    </dsp:sp>
    <dsp:sp modelId="{1DFF9871-8027-4655-8FC0-4C829177F887}">
      <dsp:nvSpPr>
        <dsp:cNvPr id="0" name=""/>
        <dsp:cNvSpPr/>
      </dsp:nvSpPr>
      <dsp:spPr>
        <a:xfrm rot="18521074">
          <a:off x="5141119" y="4686665"/>
          <a:ext cx="111446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111446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>
        <a:off x="5194057" y="4697614"/>
        <a:ext cx="5572" cy="5572"/>
      </dsp:txXfrm>
    </dsp:sp>
    <dsp:sp modelId="{267E048B-D1F8-484B-8C52-99921DEB7DFB}">
      <dsp:nvSpPr>
        <dsp:cNvPr id="0" name=""/>
        <dsp:cNvSpPr/>
      </dsp:nvSpPr>
      <dsp:spPr>
        <a:xfrm>
          <a:off x="2781829" y="4430907"/>
          <a:ext cx="3142883" cy="2646048"/>
        </a:xfrm>
        <a:prstGeom prst="ellipse">
          <a:avLst/>
        </a:prstGeom>
        <a:solidFill>
          <a:schemeClr val="accent4">
            <a:hueOff val="9219038"/>
            <a:satOff val="2627"/>
            <a:lumOff val="7581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b="1" kern="1200" dirty="0" smtClean="0"/>
            <a:t>Telecommunications &amp; Intelligent Buildings</a:t>
          </a:r>
          <a:endParaRPr lang="en-MY" sz="2000" b="1" kern="1200" dirty="0"/>
        </a:p>
      </dsp:txBody>
      <dsp:txXfrm>
        <a:off x="3242094" y="4818412"/>
        <a:ext cx="2222353" cy="1871038"/>
      </dsp:txXfrm>
    </dsp:sp>
    <dsp:sp modelId="{87F3124A-5A7F-474A-B51C-DE239401EF5A}">
      <dsp:nvSpPr>
        <dsp:cNvPr id="0" name=""/>
        <dsp:cNvSpPr/>
      </dsp:nvSpPr>
      <dsp:spPr>
        <a:xfrm rot="10673532">
          <a:off x="4461126" y="3686749"/>
          <a:ext cx="16971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16971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0800000">
        <a:off x="4469188" y="3700059"/>
        <a:ext cx="848" cy="848"/>
      </dsp:txXfrm>
    </dsp:sp>
    <dsp:sp modelId="{1E17A467-4431-48B7-B4BE-2A905D2D0FBC}">
      <dsp:nvSpPr>
        <dsp:cNvPr id="0" name=""/>
        <dsp:cNvSpPr/>
      </dsp:nvSpPr>
      <dsp:spPr>
        <a:xfrm>
          <a:off x="1624768" y="2500354"/>
          <a:ext cx="2837595" cy="2505228"/>
        </a:xfrm>
        <a:prstGeom prst="ellipse">
          <a:avLst/>
        </a:prstGeom>
        <a:solidFill>
          <a:schemeClr val="accent4">
            <a:hueOff val="11523798"/>
            <a:satOff val="3284"/>
            <a:lumOff val="947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b="1" kern="1200" dirty="0" smtClean="0"/>
            <a:t>Automotive</a:t>
          </a:r>
          <a:endParaRPr lang="en-MY" sz="2000" b="1" kern="1200" dirty="0"/>
        </a:p>
      </dsp:txBody>
      <dsp:txXfrm>
        <a:off x="2040324" y="2867236"/>
        <a:ext cx="2006483" cy="1771464"/>
      </dsp:txXfrm>
    </dsp:sp>
    <dsp:sp modelId="{7DF282FD-69C7-4BDF-9A3C-8068413B7AB3}">
      <dsp:nvSpPr>
        <dsp:cNvPr id="0" name=""/>
        <dsp:cNvSpPr/>
      </dsp:nvSpPr>
      <dsp:spPr>
        <a:xfrm rot="2105630">
          <a:off x="4834855" y="2783248"/>
          <a:ext cx="11275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11275" y="13734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>
        <a:off x="4840211" y="2796701"/>
        <a:ext cx="563" cy="563"/>
      </dsp:txXfrm>
    </dsp:sp>
    <dsp:sp modelId="{6FCA844B-7A5C-49C5-A44E-EBB07DDD648E}">
      <dsp:nvSpPr>
        <dsp:cNvPr id="0" name=""/>
        <dsp:cNvSpPr/>
      </dsp:nvSpPr>
      <dsp:spPr>
        <a:xfrm>
          <a:off x="2236701" y="791563"/>
          <a:ext cx="2964329" cy="2434615"/>
        </a:xfrm>
        <a:prstGeom prst="ellipse">
          <a:avLst/>
        </a:prstGeom>
        <a:solidFill>
          <a:schemeClr val="accent4">
            <a:hueOff val="13828557"/>
            <a:satOff val="3941"/>
            <a:lumOff val="1137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b="1" kern="1200" dirty="0" smtClean="0"/>
            <a:t>Aerospace and aviation </a:t>
          </a:r>
          <a:endParaRPr lang="en-MY" sz="2000" b="1" kern="1200" dirty="0"/>
        </a:p>
      </dsp:txBody>
      <dsp:txXfrm>
        <a:off x="2670817" y="1148104"/>
        <a:ext cx="2096097" cy="17215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ECB87-2534-473C-AB87-0C11923AB9CE}">
      <dsp:nvSpPr>
        <dsp:cNvPr id="0" name=""/>
        <dsp:cNvSpPr/>
      </dsp:nvSpPr>
      <dsp:spPr>
        <a:xfrm>
          <a:off x="1157730" y="2061"/>
          <a:ext cx="8360052" cy="76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500" kern="1200" smtClean="0"/>
            <a:t>•	More devices, more problems</a:t>
          </a:r>
          <a:endParaRPr lang="en-MY" sz="3500" kern="1200"/>
        </a:p>
      </dsp:txBody>
      <dsp:txXfrm>
        <a:off x="1157730" y="2061"/>
        <a:ext cx="8360052" cy="760004"/>
      </dsp:txXfrm>
    </dsp:sp>
    <dsp:sp modelId="{6EBB5D26-3A73-45BC-BD15-35C9782D5FEA}">
      <dsp:nvSpPr>
        <dsp:cNvPr id="0" name=""/>
        <dsp:cNvSpPr/>
      </dsp:nvSpPr>
      <dsp:spPr>
        <a:xfrm>
          <a:off x="1157730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0349B-F63F-4A60-81D2-81BA1841AE5C}">
      <dsp:nvSpPr>
        <dsp:cNvPr id="0" name=""/>
        <dsp:cNvSpPr/>
      </dsp:nvSpPr>
      <dsp:spPr>
        <a:xfrm>
          <a:off x="2337426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B693F-F8AE-4BF9-8819-0295090834CC}">
      <dsp:nvSpPr>
        <dsp:cNvPr id="0" name=""/>
        <dsp:cNvSpPr/>
      </dsp:nvSpPr>
      <dsp:spPr>
        <a:xfrm>
          <a:off x="3517122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BEF8A-E26B-4293-989A-14CAA14EDEC3}">
      <dsp:nvSpPr>
        <dsp:cNvPr id="0" name=""/>
        <dsp:cNvSpPr/>
      </dsp:nvSpPr>
      <dsp:spPr>
        <a:xfrm>
          <a:off x="4696819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56AFB-FB36-4B80-91AE-4641A258ED70}">
      <dsp:nvSpPr>
        <dsp:cNvPr id="0" name=""/>
        <dsp:cNvSpPr/>
      </dsp:nvSpPr>
      <dsp:spPr>
        <a:xfrm>
          <a:off x="5876515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A160C-CB81-44E1-BD2F-9ACB03542F61}">
      <dsp:nvSpPr>
        <dsp:cNvPr id="0" name=""/>
        <dsp:cNvSpPr/>
      </dsp:nvSpPr>
      <dsp:spPr>
        <a:xfrm>
          <a:off x="7056211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77BA7-394F-4F98-A197-7760BE374B34}">
      <dsp:nvSpPr>
        <dsp:cNvPr id="0" name=""/>
        <dsp:cNvSpPr/>
      </dsp:nvSpPr>
      <dsp:spPr>
        <a:xfrm>
          <a:off x="8235908" y="762066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410E8-D21E-4802-9E0B-2EAE6C1F1969}">
      <dsp:nvSpPr>
        <dsp:cNvPr id="0" name=""/>
        <dsp:cNvSpPr/>
      </dsp:nvSpPr>
      <dsp:spPr>
        <a:xfrm>
          <a:off x="1157730" y="1036373"/>
          <a:ext cx="8360052" cy="76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500" kern="1200" smtClean="0"/>
            <a:t>•	Updates</a:t>
          </a:r>
          <a:endParaRPr lang="en-MY" sz="3500" kern="1200"/>
        </a:p>
      </dsp:txBody>
      <dsp:txXfrm>
        <a:off x="1157730" y="1036373"/>
        <a:ext cx="8360052" cy="760004"/>
      </dsp:txXfrm>
    </dsp:sp>
    <dsp:sp modelId="{08B97825-537B-47A0-B959-37EC3ED32238}">
      <dsp:nvSpPr>
        <dsp:cNvPr id="0" name=""/>
        <dsp:cNvSpPr/>
      </dsp:nvSpPr>
      <dsp:spPr>
        <a:xfrm>
          <a:off x="1157730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03908-151D-4E2C-9568-05BC8F23DCAC}">
      <dsp:nvSpPr>
        <dsp:cNvPr id="0" name=""/>
        <dsp:cNvSpPr/>
      </dsp:nvSpPr>
      <dsp:spPr>
        <a:xfrm>
          <a:off x="2337426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38838-A147-4321-A36C-EE61ABD7DAEB}">
      <dsp:nvSpPr>
        <dsp:cNvPr id="0" name=""/>
        <dsp:cNvSpPr/>
      </dsp:nvSpPr>
      <dsp:spPr>
        <a:xfrm>
          <a:off x="3517122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497033-3AA6-46DB-8C0A-422185D8B94D}">
      <dsp:nvSpPr>
        <dsp:cNvPr id="0" name=""/>
        <dsp:cNvSpPr/>
      </dsp:nvSpPr>
      <dsp:spPr>
        <a:xfrm>
          <a:off x="4696819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2A1BA-54B3-470C-899D-476234C88BE3}">
      <dsp:nvSpPr>
        <dsp:cNvPr id="0" name=""/>
        <dsp:cNvSpPr/>
      </dsp:nvSpPr>
      <dsp:spPr>
        <a:xfrm>
          <a:off x="5876515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16889-FBBD-48DD-BA2F-7EB9D382D41E}">
      <dsp:nvSpPr>
        <dsp:cNvPr id="0" name=""/>
        <dsp:cNvSpPr/>
      </dsp:nvSpPr>
      <dsp:spPr>
        <a:xfrm>
          <a:off x="7056211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4B39E-EB93-46D7-A31D-47A4C381D416}">
      <dsp:nvSpPr>
        <dsp:cNvPr id="0" name=""/>
        <dsp:cNvSpPr/>
      </dsp:nvSpPr>
      <dsp:spPr>
        <a:xfrm>
          <a:off x="8235908" y="1796378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9F4726-3792-4A03-A640-8361B581D119}">
      <dsp:nvSpPr>
        <dsp:cNvPr id="0" name=""/>
        <dsp:cNvSpPr/>
      </dsp:nvSpPr>
      <dsp:spPr>
        <a:xfrm>
          <a:off x="1157730" y="2070685"/>
          <a:ext cx="8360052" cy="76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500" kern="1200" smtClean="0"/>
            <a:t>•	Protect data from third parties</a:t>
          </a:r>
          <a:endParaRPr lang="en-MY" sz="3500" kern="1200"/>
        </a:p>
      </dsp:txBody>
      <dsp:txXfrm>
        <a:off x="1157730" y="2070685"/>
        <a:ext cx="8360052" cy="760004"/>
      </dsp:txXfrm>
    </dsp:sp>
    <dsp:sp modelId="{B14A05AF-1E4B-43DE-9821-D0E948AFAB0D}">
      <dsp:nvSpPr>
        <dsp:cNvPr id="0" name=""/>
        <dsp:cNvSpPr/>
      </dsp:nvSpPr>
      <dsp:spPr>
        <a:xfrm>
          <a:off x="1157730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C3C4B5-2339-451B-84A0-7BC4E275FEF0}">
      <dsp:nvSpPr>
        <dsp:cNvPr id="0" name=""/>
        <dsp:cNvSpPr/>
      </dsp:nvSpPr>
      <dsp:spPr>
        <a:xfrm>
          <a:off x="2337426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F6E711-D254-4DD3-937D-8CCD4B59A27F}">
      <dsp:nvSpPr>
        <dsp:cNvPr id="0" name=""/>
        <dsp:cNvSpPr/>
      </dsp:nvSpPr>
      <dsp:spPr>
        <a:xfrm>
          <a:off x="3517122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DDC0C-7EBF-4765-A1D4-7D6451D345F6}">
      <dsp:nvSpPr>
        <dsp:cNvPr id="0" name=""/>
        <dsp:cNvSpPr/>
      </dsp:nvSpPr>
      <dsp:spPr>
        <a:xfrm>
          <a:off x="4696819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2645A-9FE8-464B-8A74-C96271280EC6}">
      <dsp:nvSpPr>
        <dsp:cNvPr id="0" name=""/>
        <dsp:cNvSpPr/>
      </dsp:nvSpPr>
      <dsp:spPr>
        <a:xfrm>
          <a:off x="5876515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30E59F-936F-4B96-8E11-3E7A37A4981D}">
      <dsp:nvSpPr>
        <dsp:cNvPr id="0" name=""/>
        <dsp:cNvSpPr/>
      </dsp:nvSpPr>
      <dsp:spPr>
        <a:xfrm>
          <a:off x="7056211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7A902-76BE-440D-9C25-E078FC586CE3}">
      <dsp:nvSpPr>
        <dsp:cNvPr id="0" name=""/>
        <dsp:cNvSpPr/>
      </dsp:nvSpPr>
      <dsp:spPr>
        <a:xfrm>
          <a:off x="8235908" y="2830690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ACCA79-CF4B-4023-8B8D-836FC3BD4ECC}">
      <dsp:nvSpPr>
        <dsp:cNvPr id="0" name=""/>
        <dsp:cNvSpPr/>
      </dsp:nvSpPr>
      <dsp:spPr>
        <a:xfrm>
          <a:off x="1157730" y="3104997"/>
          <a:ext cx="8360052" cy="76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500" kern="1200" smtClean="0"/>
            <a:t>•	Vulnerability to Hacking</a:t>
          </a:r>
          <a:endParaRPr lang="en-MY" sz="3500" kern="1200"/>
        </a:p>
      </dsp:txBody>
      <dsp:txXfrm>
        <a:off x="1157730" y="3104997"/>
        <a:ext cx="8360052" cy="760004"/>
      </dsp:txXfrm>
    </dsp:sp>
    <dsp:sp modelId="{51C1007E-1599-46F3-951A-5FC655ECA0BB}">
      <dsp:nvSpPr>
        <dsp:cNvPr id="0" name=""/>
        <dsp:cNvSpPr/>
      </dsp:nvSpPr>
      <dsp:spPr>
        <a:xfrm>
          <a:off x="1157730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613CC-6484-4566-AE5C-D4620B39A2F6}">
      <dsp:nvSpPr>
        <dsp:cNvPr id="0" name=""/>
        <dsp:cNvSpPr/>
      </dsp:nvSpPr>
      <dsp:spPr>
        <a:xfrm>
          <a:off x="2337426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C7C4BF-F220-49D8-9C53-C5628A8D528A}">
      <dsp:nvSpPr>
        <dsp:cNvPr id="0" name=""/>
        <dsp:cNvSpPr/>
      </dsp:nvSpPr>
      <dsp:spPr>
        <a:xfrm>
          <a:off x="3517122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E705A9-7714-4505-BCB6-ECCF9E411693}">
      <dsp:nvSpPr>
        <dsp:cNvPr id="0" name=""/>
        <dsp:cNvSpPr/>
      </dsp:nvSpPr>
      <dsp:spPr>
        <a:xfrm>
          <a:off x="4696819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7F09E-6114-4B80-9DFF-B45A00CA8A94}">
      <dsp:nvSpPr>
        <dsp:cNvPr id="0" name=""/>
        <dsp:cNvSpPr/>
      </dsp:nvSpPr>
      <dsp:spPr>
        <a:xfrm>
          <a:off x="5876515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1E66BB-A1BC-4009-8D86-41B00433A67B}">
      <dsp:nvSpPr>
        <dsp:cNvPr id="0" name=""/>
        <dsp:cNvSpPr/>
      </dsp:nvSpPr>
      <dsp:spPr>
        <a:xfrm>
          <a:off x="7056211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C360F-2032-47ED-A192-3483D3987ECF}">
      <dsp:nvSpPr>
        <dsp:cNvPr id="0" name=""/>
        <dsp:cNvSpPr/>
      </dsp:nvSpPr>
      <dsp:spPr>
        <a:xfrm>
          <a:off x="8235908" y="3865002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3F390-8DB9-4247-BA49-FCC0F8569540}">
      <dsp:nvSpPr>
        <dsp:cNvPr id="0" name=""/>
        <dsp:cNvSpPr/>
      </dsp:nvSpPr>
      <dsp:spPr>
        <a:xfrm>
          <a:off x="1157730" y="4139309"/>
          <a:ext cx="8360052" cy="76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500" kern="1200"/>
        </a:p>
      </dsp:txBody>
      <dsp:txXfrm>
        <a:off x="1157730" y="4139309"/>
        <a:ext cx="8360052" cy="760004"/>
      </dsp:txXfrm>
    </dsp:sp>
    <dsp:sp modelId="{3B1ABE22-8A10-4A84-BF76-0A97E56F85ED}">
      <dsp:nvSpPr>
        <dsp:cNvPr id="0" name=""/>
        <dsp:cNvSpPr/>
      </dsp:nvSpPr>
      <dsp:spPr>
        <a:xfrm>
          <a:off x="990306" y="4113703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2DE11-19C8-4F36-85C2-1F9A1DAE1279}">
      <dsp:nvSpPr>
        <dsp:cNvPr id="0" name=""/>
        <dsp:cNvSpPr/>
      </dsp:nvSpPr>
      <dsp:spPr>
        <a:xfrm>
          <a:off x="2118493" y="4178098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8089DC-30F9-4073-BBA5-2C173FD56560}">
      <dsp:nvSpPr>
        <dsp:cNvPr id="0" name=""/>
        <dsp:cNvSpPr/>
      </dsp:nvSpPr>
      <dsp:spPr>
        <a:xfrm>
          <a:off x="3298189" y="4165216"/>
          <a:ext cx="1114673" cy="18577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E11ED-425B-4174-8908-4CADB2ACE618}">
      <dsp:nvSpPr>
        <dsp:cNvPr id="0" name=""/>
        <dsp:cNvSpPr/>
      </dsp:nvSpPr>
      <dsp:spPr>
        <a:xfrm>
          <a:off x="4465000" y="4190976"/>
          <a:ext cx="1114673" cy="185778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F2C7BF-8DCF-49FB-896D-965C6A23B7D7}">
      <dsp:nvSpPr>
        <dsp:cNvPr id="0" name=""/>
        <dsp:cNvSpPr/>
      </dsp:nvSpPr>
      <dsp:spPr>
        <a:xfrm>
          <a:off x="5593187" y="4165218"/>
          <a:ext cx="1114673" cy="185778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E119C0-A379-4596-8B52-8BF5DFDDDBCA}">
      <dsp:nvSpPr>
        <dsp:cNvPr id="0" name=""/>
        <dsp:cNvSpPr/>
      </dsp:nvSpPr>
      <dsp:spPr>
        <a:xfrm>
          <a:off x="6772884" y="4152340"/>
          <a:ext cx="1114673" cy="185778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E6545-4D43-4C15-94AC-509A45DD4DE7}">
      <dsp:nvSpPr>
        <dsp:cNvPr id="0" name=""/>
        <dsp:cNvSpPr/>
      </dsp:nvSpPr>
      <dsp:spPr>
        <a:xfrm>
          <a:off x="7939694" y="4190976"/>
          <a:ext cx="1114673" cy="185778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F8231-1844-4BB3-AAB7-D6E6B74DE53E}">
      <dsp:nvSpPr>
        <dsp:cNvPr id="0" name=""/>
        <dsp:cNvSpPr/>
      </dsp:nvSpPr>
      <dsp:spPr>
        <a:xfrm rot="16200000">
          <a:off x="-306634" y="307712"/>
          <a:ext cx="3416300" cy="2800875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0" tIns="0" rIns="18593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900" kern="1200" dirty="0" smtClean="0">
              <a:latin typeface="Aharoni" panose="02010803020104030203" pitchFamily="2" charset="-79"/>
              <a:cs typeface="Aharoni" panose="02010803020104030203" pitchFamily="2" charset="-79"/>
            </a:rPr>
            <a:t>Strengthen IT systems and ensure they are constantly upgraded</a:t>
          </a:r>
          <a:endParaRPr lang="en-MY" sz="290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 rot="5400000">
        <a:off x="1079" y="683259"/>
        <a:ext cx="2800875" cy="2049780"/>
      </dsp:txXfrm>
    </dsp:sp>
    <dsp:sp modelId="{B4236A3C-6BC8-4C40-9ED4-A1F0A1DD760C}">
      <dsp:nvSpPr>
        <dsp:cNvPr id="0" name=""/>
        <dsp:cNvSpPr/>
      </dsp:nvSpPr>
      <dsp:spPr>
        <a:xfrm rot="16200000">
          <a:off x="2704306" y="307712"/>
          <a:ext cx="3416300" cy="2800875"/>
        </a:xfrm>
        <a:prstGeom prst="flowChartManualOperation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0" tIns="0" rIns="18593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900" kern="1200" dirty="0" smtClean="0">
              <a:latin typeface="Aharoni" panose="02010803020104030203" pitchFamily="2" charset="-79"/>
              <a:cs typeface="Aharoni" panose="02010803020104030203" pitchFamily="2" charset="-79"/>
            </a:rPr>
            <a:t>All staff must have basic education and training to be cautious of threats </a:t>
          </a:r>
          <a:endParaRPr lang="en-MY" sz="290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 rot="5400000">
        <a:off x="3012019" y="683259"/>
        <a:ext cx="2800875" cy="2049780"/>
      </dsp:txXfrm>
    </dsp:sp>
    <dsp:sp modelId="{844DED0D-9201-4E2F-BE04-DBBC9ED697BE}">
      <dsp:nvSpPr>
        <dsp:cNvPr id="0" name=""/>
        <dsp:cNvSpPr/>
      </dsp:nvSpPr>
      <dsp:spPr>
        <a:xfrm rot="16200000">
          <a:off x="5715247" y="307712"/>
          <a:ext cx="3416300" cy="2800875"/>
        </a:xfrm>
        <a:prstGeom prst="flowChartManualOperation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0" tIns="0" rIns="18593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900" kern="1200" dirty="0" smtClean="0">
              <a:latin typeface="Aharoni" panose="02010803020104030203" pitchFamily="2" charset="-79"/>
              <a:cs typeface="Aharoni" panose="02010803020104030203" pitchFamily="2" charset="-79"/>
            </a:rPr>
            <a:t>Use data to predict risks and identify weaknesses in advance</a:t>
          </a:r>
          <a:endParaRPr lang="en-MY" sz="290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 rot="5400000">
        <a:off x="6022960" y="683259"/>
        <a:ext cx="2800875" cy="2049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Sty" val="noArr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type="chevron" r:blip="" rot="180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type="flowChartManualOperation" r:blip="" rot="-90">
              <dgm:adjLst/>
            </dgm:shape>
          </dgm:if>
          <dgm:else name="Name6">
            <dgm:shape xmlns:r="http://schemas.openxmlformats.org/officeDocument/2006/relationships" type="flowChartManualOperation" r:blip="" rot="90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“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”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8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7750035-D0F2-4C20-B7CF-AB520A376564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85A9F04-7D69-4813-AC67-9446A6D4D026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2506" y="2855978"/>
            <a:ext cx="8825658" cy="1145539"/>
          </a:xfrm>
        </p:spPr>
        <p:txBody>
          <a:bodyPr/>
          <a:lstStyle/>
          <a:p>
            <a:pPr algn="ctr"/>
            <a:r>
              <a:rPr lang="en-MY" sz="6600" dirty="0" smtClean="0">
                <a:latin typeface="Algerian" panose="04020705040A02060702" pitchFamily="82" charset="0"/>
              </a:rPr>
              <a:t>INTERNET OF THINGS</a:t>
            </a:r>
            <a:endParaRPr lang="en-MY" sz="6600" dirty="0">
              <a:latin typeface="Algerian" panose="04020705040A02060702" pitchFamily="8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 smtClean="0"/>
              <a:t>	</a:t>
            </a:r>
            <a:r>
              <a:rPr lang="en-MY" sz="4800" b="1" dirty="0" smtClean="0"/>
              <a:t>What is the Internet of Things (</a:t>
            </a:r>
            <a:r>
              <a:rPr lang="en-MY" sz="4800" b="1" dirty="0" err="1" smtClean="0"/>
              <a:t>IoT</a:t>
            </a:r>
            <a:r>
              <a:rPr lang="en-MY" sz="4800" b="1" dirty="0" smtClean="0"/>
              <a:t>)?</a:t>
            </a:r>
            <a:endParaRPr lang="en-MY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78" y="2423196"/>
            <a:ext cx="11766997" cy="4041999"/>
          </a:xfrm>
        </p:spPr>
        <p:txBody>
          <a:bodyPr/>
          <a:lstStyle/>
          <a:p>
            <a:r>
              <a:rPr lang="en-MY" sz="2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The Internet of Things (</a:t>
            </a:r>
            <a:r>
              <a:rPr lang="en-MY" sz="28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IoT</a:t>
            </a:r>
            <a:r>
              <a:rPr lang="en-MY" sz="2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) is the network of physical devices, vehicles, home appliances and other items embedded with electronics, software, sensors, actuators, and connectivity which enables these objects to connect and exchange data.</a:t>
            </a:r>
            <a:endParaRPr lang="en-MY" sz="2800" b="1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MY" dirty="0" smtClean="0"/>
          </a:p>
          <a:p>
            <a:r>
              <a:rPr lang="en-MY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 technology that has the capacity to revolutionise the way that we live, in sectors ranging from transport to health, from entertainment to our interactions with government.</a:t>
            </a:r>
            <a:endParaRPr lang="en-MY" sz="28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MY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67425" y="-334850"/>
          <a:ext cx="12144777" cy="7192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MY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  <a:r>
              <a:rPr lang="en-MY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ssue of privacy that might affect the development and implementation of the </a:t>
            </a:r>
            <a:r>
              <a:rPr lang="en-MY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IoT </a:t>
            </a:r>
            <a:endParaRPr lang="en-MY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78287" y="2202286"/>
          <a:ext cx="10675513" cy="5087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MY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overnment could do to ensure </a:t>
            </a:r>
            <a:r>
              <a:rPr lang="en-MY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IoT</a:t>
            </a:r>
            <a:r>
              <a:rPr lang="en-MY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 will be safe and secured </a:t>
            </a:r>
            <a:endParaRPr lang="en-MY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625" y="3897171"/>
            <a:ext cx="8761413" cy="706964"/>
          </a:xfrm>
        </p:spPr>
        <p:txBody>
          <a:bodyPr/>
          <a:lstStyle/>
          <a:p>
            <a:pPr algn="ctr"/>
            <a:r>
              <a:rPr lang="en-MY" sz="13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THANK</a:t>
            </a:r>
            <a:br>
              <a:rPr lang="en-MY" sz="13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MY" sz="13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YOU</a:t>
            </a:r>
            <a:endParaRPr lang="en-MY" sz="13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618</Words>
  <Application>WPS Presentation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Arial</vt:lpstr>
      <vt:lpstr>Algerian</vt:lpstr>
      <vt:lpstr>Aharoni</vt:lpstr>
      <vt:lpstr>Yu Gothic UI Semibold</vt:lpstr>
      <vt:lpstr>Microsoft YaHei</vt:lpstr>
      <vt:lpstr/>
      <vt:lpstr>Arial Unicode MS</vt:lpstr>
      <vt:lpstr>Century Gothic</vt:lpstr>
      <vt:lpstr>Calibri</vt:lpstr>
      <vt:lpstr>Ion Boardroom</vt:lpstr>
      <vt:lpstr>INTERNET OF THINGS</vt:lpstr>
      <vt:lpstr>	What is the Internet of Things (IoT)?</vt:lpstr>
      <vt:lpstr>PowerPoint 演示文稿</vt:lpstr>
      <vt:lpstr>Issue of privacy that might affect the development and implementation of the IoT </vt:lpstr>
      <vt:lpstr>Government could do to ensure IoT will be safe and secured </vt:lpstr>
      <vt:lpstr>THANK 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Ashvikha Gunalan Shas</dc:creator>
  <cp:lastModifiedBy>User</cp:lastModifiedBy>
  <cp:revision>10</cp:revision>
  <dcterms:created xsi:type="dcterms:W3CDTF">2018-04-30T06:28:00Z</dcterms:created>
  <dcterms:modified xsi:type="dcterms:W3CDTF">2018-05-17T16:16:37Z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1033-10.2.0.6020</vt:lpwstr>
  </property>
</Properties>
</file>