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97" r:id="rId2"/>
    <p:sldId id="371" r:id="rId3"/>
    <p:sldId id="372" r:id="rId4"/>
    <p:sldId id="449" r:id="rId5"/>
    <p:sldId id="450" r:id="rId6"/>
    <p:sldId id="377" r:id="rId7"/>
    <p:sldId id="378" r:id="rId8"/>
    <p:sldId id="382" r:id="rId9"/>
    <p:sldId id="383" r:id="rId10"/>
    <p:sldId id="385" r:id="rId11"/>
    <p:sldId id="386" r:id="rId12"/>
    <p:sldId id="387" r:id="rId13"/>
    <p:sldId id="603" r:id="rId14"/>
    <p:sldId id="388" r:id="rId15"/>
    <p:sldId id="390" r:id="rId16"/>
    <p:sldId id="391" r:id="rId17"/>
    <p:sldId id="396" r:id="rId18"/>
    <p:sldId id="397" r:id="rId19"/>
    <p:sldId id="398" r:id="rId20"/>
    <p:sldId id="400" r:id="rId21"/>
    <p:sldId id="401" r:id="rId22"/>
    <p:sldId id="402" r:id="rId23"/>
    <p:sldId id="403" r:id="rId24"/>
    <p:sldId id="404" r:id="rId25"/>
    <p:sldId id="406" r:id="rId26"/>
    <p:sldId id="407" r:id="rId27"/>
    <p:sldId id="410" r:id="rId28"/>
    <p:sldId id="409" r:id="rId29"/>
    <p:sldId id="411" r:id="rId30"/>
    <p:sldId id="412" r:id="rId31"/>
    <p:sldId id="414" r:id="rId32"/>
    <p:sldId id="415" r:id="rId33"/>
    <p:sldId id="416" r:id="rId34"/>
    <p:sldId id="417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522" r:id="rId58"/>
    <p:sldId id="379" r:id="rId59"/>
    <p:sldId id="380" r:id="rId60"/>
    <p:sldId id="381" r:id="rId61"/>
    <p:sldId id="392" r:id="rId62"/>
    <p:sldId id="393" r:id="rId63"/>
    <p:sldId id="394" r:id="rId64"/>
    <p:sldId id="588" r:id="rId65"/>
    <p:sldId id="589" r:id="rId66"/>
    <p:sldId id="590" r:id="rId67"/>
    <p:sldId id="591" r:id="rId68"/>
    <p:sldId id="592" r:id="rId69"/>
    <p:sldId id="593" r:id="rId70"/>
    <p:sldId id="602" r:id="rId71"/>
    <p:sldId id="47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99E0281A-5516-A848-91D1-21D6D9EF0F41}">
          <p14:sldIdLst>
            <p14:sldId id="297"/>
            <p14:sldId id="371"/>
            <p14:sldId id="372"/>
            <p14:sldId id="449"/>
            <p14:sldId id="450"/>
            <p14:sldId id="377"/>
            <p14:sldId id="378"/>
            <p14:sldId id="382"/>
            <p14:sldId id="383"/>
            <p14:sldId id="385"/>
            <p14:sldId id="386"/>
            <p14:sldId id="387"/>
            <p14:sldId id="603"/>
            <p14:sldId id="388"/>
            <p14:sldId id="390"/>
            <p14:sldId id="391"/>
            <p14:sldId id="396"/>
            <p14:sldId id="397"/>
            <p14:sldId id="398"/>
            <p14:sldId id="400"/>
            <p14:sldId id="401"/>
            <p14:sldId id="402"/>
            <p14:sldId id="403"/>
            <p14:sldId id="404"/>
            <p14:sldId id="406"/>
            <p14:sldId id="407"/>
            <p14:sldId id="410"/>
            <p14:sldId id="409"/>
            <p14:sldId id="411"/>
            <p14:sldId id="412"/>
            <p14:sldId id="414"/>
            <p14:sldId id="415"/>
            <p14:sldId id="416"/>
            <p14:sldId id="417"/>
          </p14:sldIdLst>
        </p14:section>
        <p14:section name="part #2" id="{FB7B113D-DD47-604B-A291-00BDC9A06C23}">
          <p14:sldIdLst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class exercise" id="{5F634D07-06EE-A947-9C91-B519459A7933}">
          <p14:sldIdLst>
            <p14:sldId id="522"/>
            <p14:sldId id="379"/>
            <p14:sldId id="380"/>
            <p14:sldId id="381"/>
            <p14:sldId id="392"/>
            <p14:sldId id="393"/>
            <p14:sldId id="394"/>
            <p14:sldId id="588"/>
            <p14:sldId id="589"/>
            <p14:sldId id="590"/>
            <p14:sldId id="591"/>
            <p14:sldId id="592"/>
            <p14:sldId id="593"/>
            <p14:sldId id="602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BFB"/>
    <a:srgbClr val="806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15" autoAdjust="0"/>
    <p:restoredTop sz="94093" autoAdjust="0"/>
  </p:normalViewPr>
  <p:slideViewPr>
    <p:cSldViewPr>
      <p:cViewPr varScale="1">
        <p:scale>
          <a:sx n="102" d="100"/>
          <a:sy n="102" d="100"/>
        </p:scale>
        <p:origin x="184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19784708-FFF1-5F44-9D5E-15D4B97CBE7D}"/>
    <pc:docChg chg="undo custSel addSld delSld modSld modSection">
      <pc:chgData name="Ahmad Fariz Ali" userId="2ff2b29acfbf9cc8" providerId="LiveId" clId="{19784708-FFF1-5F44-9D5E-15D4B97CBE7D}" dt="2018-12-17T10:10:00.232" v="1915" actId="207"/>
      <pc:docMkLst>
        <pc:docMk/>
      </pc:docMkLst>
      <pc:sldChg chg="addSp delSp modSp">
        <pc:chgData name="Ahmad Fariz Ali" userId="2ff2b29acfbf9cc8" providerId="LiveId" clId="{19784708-FFF1-5F44-9D5E-15D4B97CBE7D}" dt="2018-12-16T10:49:23.364" v="1324"/>
        <pc:sldMkLst>
          <pc:docMk/>
          <pc:sldMk cId="2126337805" sldId="297"/>
        </pc:sldMkLst>
        <pc:spChg chg="add del">
          <ac:chgData name="Ahmad Fariz Ali" userId="2ff2b29acfbf9cc8" providerId="LiveId" clId="{19784708-FFF1-5F44-9D5E-15D4B97CBE7D}" dt="2018-12-16T10:49:23.364" v="1324"/>
          <ac:spMkLst>
            <pc:docMk/>
            <pc:sldMk cId="2126337805" sldId="297"/>
            <ac:spMk id="4" creationId="{9725DA61-35F9-4348-BC59-2EAA323C359A}"/>
          </ac:spMkLst>
        </pc:spChg>
        <pc:spChg chg="add del">
          <ac:chgData name="Ahmad Fariz Ali" userId="2ff2b29acfbf9cc8" providerId="LiveId" clId="{19784708-FFF1-5F44-9D5E-15D4B97CBE7D}" dt="2018-12-13T08:38:33.076" v="27"/>
          <ac:spMkLst>
            <pc:docMk/>
            <pc:sldMk cId="2126337805" sldId="297"/>
            <ac:spMk id="5" creationId="{8702E94A-6DF7-E344-940E-2A5818203E6D}"/>
          </ac:spMkLst>
        </pc:spChg>
        <pc:spChg chg="add mod">
          <ac:chgData name="Ahmad Fariz Ali" userId="2ff2b29acfbf9cc8" providerId="LiveId" clId="{19784708-FFF1-5F44-9D5E-15D4B97CBE7D}" dt="2018-12-13T08:38:40.375" v="29" actId="1076"/>
          <ac:spMkLst>
            <pc:docMk/>
            <pc:sldMk cId="2126337805" sldId="297"/>
            <ac:spMk id="6" creationId="{F28A85D2-9777-AD48-97A8-4B986DE071D2}"/>
          </ac:spMkLst>
        </pc:spChg>
      </pc:sldChg>
      <pc:sldChg chg="del modTransition">
        <pc:chgData name="Ahmad Fariz Ali" userId="2ff2b29acfbf9cc8" providerId="LiveId" clId="{19784708-FFF1-5F44-9D5E-15D4B97CBE7D}" dt="2018-12-17T04:55:08.589" v="1362" actId="2696"/>
        <pc:sldMkLst>
          <pc:docMk/>
          <pc:sldMk cId="1690925939" sldId="341"/>
        </pc:sldMkLst>
      </pc:sldChg>
      <pc:sldChg chg="del">
        <pc:chgData name="Ahmad Fariz Ali" userId="2ff2b29acfbf9cc8" providerId="LiveId" clId="{19784708-FFF1-5F44-9D5E-15D4B97CBE7D}" dt="2018-12-16T03:54:02.623" v="36" actId="2696"/>
        <pc:sldMkLst>
          <pc:docMk/>
          <pc:sldMk cId="2052994390" sldId="375"/>
        </pc:sldMkLst>
      </pc:sldChg>
      <pc:sldChg chg="addSp delSp modSp modAnim">
        <pc:chgData name="Ahmad Fariz Ali" userId="2ff2b29acfbf9cc8" providerId="LiveId" clId="{19784708-FFF1-5F44-9D5E-15D4B97CBE7D}" dt="2018-12-17T08:57:59.268" v="1412" actId="1076"/>
        <pc:sldMkLst>
          <pc:docMk/>
          <pc:sldMk cId="1686214032" sldId="378"/>
        </pc:sldMkLst>
        <pc:spChg chg="mod">
          <ac:chgData name="Ahmad Fariz Ali" userId="2ff2b29acfbf9cc8" providerId="LiveId" clId="{19784708-FFF1-5F44-9D5E-15D4B97CBE7D}" dt="2018-12-16T05:46:01.182" v="126" actId="1076"/>
          <ac:spMkLst>
            <pc:docMk/>
            <pc:sldMk cId="1686214032" sldId="378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8:57:31.249" v="1411" actId="207"/>
          <ac:spMkLst>
            <pc:docMk/>
            <pc:sldMk cId="1686214032" sldId="378"/>
            <ac:spMk id="3" creationId="{00000000-0000-0000-0000-000000000000}"/>
          </ac:spMkLst>
        </pc:spChg>
        <pc:spChg chg="del">
          <ac:chgData name="Ahmad Fariz Ali" userId="2ff2b29acfbf9cc8" providerId="LiveId" clId="{19784708-FFF1-5F44-9D5E-15D4B97CBE7D}" dt="2018-12-16T03:55:54.521" v="39" actId="478"/>
          <ac:spMkLst>
            <pc:docMk/>
            <pc:sldMk cId="1686214032" sldId="378"/>
            <ac:spMk id="4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3:55:57.376" v="40" actId="478"/>
          <ac:spMkLst>
            <pc:docMk/>
            <pc:sldMk cId="1686214032" sldId="378"/>
            <ac:spMk id="6" creationId="{754585BC-8105-554F-B32A-C0A074C4E0D8}"/>
          </ac:spMkLst>
        </pc:spChg>
        <pc:spChg chg="add mod">
          <ac:chgData name="Ahmad Fariz Ali" userId="2ff2b29acfbf9cc8" providerId="LiveId" clId="{19784708-FFF1-5F44-9D5E-15D4B97CBE7D}" dt="2018-12-17T08:57:59.268" v="1412" actId="1076"/>
          <ac:spMkLst>
            <pc:docMk/>
            <pc:sldMk cId="1686214032" sldId="378"/>
            <ac:spMk id="7" creationId="{FBA1D2A1-B594-064A-A05F-C99D4D63ED21}"/>
          </ac:spMkLst>
        </pc:spChg>
      </pc:sldChg>
      <pc:sldChg chg="del">
        <pc:chgData name="Ahmad Fariz Ali" userId="2ff2b29acfbf9cc8" providerId="LiveId" clId="{19784708-FFF1-5F44-9D5E-15D4B97CBE7D}" dt="2018-12-16T05:35:08.062" v="67" actId="2696"/>
        <pc:sldMkLst>
          <pc:docMk/>
          <pc:sldMk cId="1050950042" sldId="379"/>
        </pc:sldMkLst>
      </pc:sldChg>
      <pc:sldChg chg="addSp delSp modSp add del">
        <pc:chgData name="Ahmad Fariz Ali" userId="2ff2b29acfbf9cc8" providerId="LiveId" clId="{19784708-FFF1-5F44-9D5E-15D4B97CBE7D}" dt="2018-12-16T06:39:15.036" v="562" actId="2696"/>
        <pc:sldMkLst>
          <pc:docMk/>
          <pc:sldMk cId="2750026921" sldId="379"/>
        </pc:sldMkLst>
        <pc:spChg chg="del">
          <ac:chgData name="Ahmad Fariz Ali" userId="2ff2b29acfbf9cc8" providerId="LiveId" clId="{19784708-FFF1-5F44-9D5E-15D4B97CBE7D}" dt="2018-12-16T05:37:26.090" v="95" actId="478"/>
          <ac:spMkLst>
            <pc:docMk/>
            <pc:sldMk cId="2750026921" sldId="379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7:28.657" v="96" actId="478"/>
          <ac:spMkLst>
            <pc:docMk/>
            <pc:sldMk cId="2750026921" sldId="379"/>
            <ac:spMk id="4" creationId="{472AB70D-1E9B-1D44-A8B9-F71F866C9A4D}"/>
          </ac:spMkLst>
        </pc:spChg>
        <pc:spChg chg="add mod">
          <ac:chgData name="Ahmad Fariz Ali" userId="2ff2b29acfbf9cc8" providerId="LiveId" clId="{19784708-FFF1-5F44-9D5E-15D4B97CBE7D}" dt="2018-12-16T05:38:00.316" v="108" actId="5793"/>
          <ac:spMkLst>
            <pc:docMk/>
            <pc:sldMk cId="2750026921" sldId="379"/>
            <ac:spMk id="6" creationId="{86A34A89-8988-BB4D-8C64-419B9EF44124}"/>
          </ac:spMkLst>
        </pc:spChg>
      </pc:sldChg>
      <pc:sldChg chg="add del">
        <pc:chgData name="Ahmad Fariz Ali" userId="2ff2b29acfbf9cc8" providerId="LiveId" clId="{19784708-FFF1-5F44-9D5E-15D4B97CBE7D}" dt="2018-12-16T10:41:12.817" v="1232" actId="2696"/>
        <pc:sldMkLst>
          <pc:docMk/>
          <pc:sldMk cId="2925524420" sldId="379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649218075" sldId="379"/>
        </pc:sldMkLst>
      </pc:sldChg>
      <pc:sldChg chg="del">
        <pc:chgData name="Ahmad Fariz Ali" userId="2ff2b29acfbf9cc8" providerId="LiveId" clId="{19784708-FFF1-5F44-9D5E-15D4B97CBE7D}" dt="2018-12-16T05:35:08.084" v="68" actId="2696"/>
        <pc:sldMkLst>
          <pc:docMk/>
          <pc:sldMk cId="2204183863" sldId="380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2607815407" sldId="380"/>
        </pc:sldMkLst>
      </pc:sldChg>
      <pc:sldChg chg="addSp delSp modSp add del">
        <pc:chgData name="Ahmad Fariz Ali" userId="2ff2b29acfbf9cc8" providerId="LiveId" clId="{19784708-FFF1-5F44-9D5E-15D4B97CBE7D}" dt="2018-12-16T06:39:15.053" v="563" actId="2696"/>
        <pc:sldMkLst>
          <pc:docMk/>
          <pc:sldMk cId="2909213154" sldId="380"/>
        </pc:sldMkLst>
        <pc:spChg chg="del">
          <ac:chgData name="Ahmad Fariz Ali" userId="2ff2b29acfbf9cc8" providerId="LiveId" clId="{19784708-FFF1-5F44-9D5E-15D4B97CBE7D}" dt="2018-12-16T05:38:09.913" v="109" actId="478"/>
          <ac:spMkLst>
            <pc:docMk/>
            <pc:sldMk cId="2909213154" sldId="380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8:15.051" v="110" actId="478"/>
          <ac:spMkLst>
            <pc:docMk/>
            <pc:sldMk cId="2909213154" sldId="380"/>
            <ac:spMk id="5" creationId="{B0D3F571-C74C-8246-8CD9-2DAD56DD373E}"/>
          </ac:spMkLst>
        </pc:spChg>
        <pc:spChg chg="add">
          <ac:chgData name="Ahmad Fariz Ali" userId="2ff2b29acfbf9cc8" providerId="LiveId" clId="{19784708-FFF1-5F44-9D5E-15D4B97CBE7D}" dt="2018-12-16T05:38:16.103" v="111"/>
          <ac:spMkLst>
            <pc:docMk/>
            <pc:sldMk cId="2909213154" sldId="380"/>
            <ac:spMk id="6" creationId="{4062F1D4-6808-4749-AE00-1187CAD6DEC7}"/>
          </ac:spMkLst>
        </pc:spChg>
      </pc:sldChg>
      <pc:sldChg chg="add del">
        <pc:chgData name="Ahmad Fariz Ali" userId="2ff2b29acfbf9cc8" providerId="LiveId" clId="{19784708-FFF1-5F44-9D5E-15D4B97CBE7D}" dt="2018-12-16T10:41:12.832" v="1233" actId="2696"/>
        <pc:sldMkLst>
          <pc:docMk/>
          <pc:sldMk cId="3015625347" sldId="380"/>
        </pc:sldMkLst>
      </pc:sldChg>
      <pc:sldChg chg="add del">
        <pc:chgData name="Ahmad Fariz Ali" userId="2ff2b29acfbf9cc8" providerId="LiveId" clId="{19784708-FFF1-5F44-9D5E-15D4B97CBE7D}" dt="2018-12-16T10:41:12.847" v="1234" actId="2696"/>
        <pc:sldMkLst>
          <pc:docMk/>
          <pc:sldMk cId="522502095" sldId="381"/>
        </pc:sldMkLst>
      </pc:sldChg>
      <pc:sldChg chg="addSp delSp modSp add del">
        <pc:chgData name="Ahmad Fariz Ali" userId="2ff2b29acfbf9cc8" providerId="LiveId" clId="{19784708-FFF1-5F44-9D5E-15D4B97CBE7D}" dt="2018-12-16T06:39:15.068" v="564" actId="2696"/>
        <pc:sldMkLst>
          <pc:docMk/>
          <pc:sldMk cId="1840201076" sldId="381"/>
        </pc:sldMkLst>
        <pc:spChg chg="del">
          <ac:chgData name="Ahmad Fariz Ali" userId="2ff2b29acfbf9cc8" providerId="LiveId" clId="{19784708-FFF1-5F44-9D5E-15D4B97CBE7D}" dt="2018-12-16T05:38:21.444" v="112" actId="478"/>
          <ac:spMkLst>
            <pc:docMk/>
            <pc:sldMk cId="1840201076" sldId="381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8:25.067" v="113" actId="478"/>
          <ac:spMkLst>
            <pc:docMk/>
            <pc:sldMk cId="1840201076" sldId="381"/>
            <ac:spMk id="4" creationId="{6C33FC0B-AFA3-DB4A-9AF9-B73A501401F8}"/>
          </ac:spMkLst>
        </pc:spChg>
        <pc:spChg chg="add">
          <ac:chgData name="Ahmad Fariz Ali" userId="2ff2b29acfbf9cc8" providerId="LiveId" clId="{19784708-FFF1-5F44-9D5E-15D4B97CBE7D}" dt="2018-12-16T05:38:26.048" v="114"/>
          <ac:spMkLst>
            <pc:docMk/>
            <pc:sldMk cId="1840201076" sldId="381"/>
            <ac:spMk id="6" creationId="{DCFD5BAC-ADAE-044F-B53F-219E6EC9B8E1}"/>
          </ac:spMkLst>
        </pc:spChg>
      </pc:sldChg>
      <pc:sldChg chg="del">
        <pc:chgData name="Ahmad Fariz Ali" userId="2ff2b29acfbf9cc8" providerId="LiveId" clId="{19784708-FFF1-5F44-9D5E-15D4B97CBE7D}" dt="2018-12-16T05:35:08.106" v="69" actId="2696"/>
        <pc:sldMkLst>
          <pc:docMk/>
          <pc:sldMk cId="2485379039" sldId="381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082430985" sldId="381"/>
        </pc:sldMkLst>
      </pc:sldChg>
      <pc:sldChg chg="modSp">
        <pc:chgData name="Ahmad Fariz Ali" userId="2ff2b29acfbf9cc8" providerId="LiveId" clId="{19784708-FFF1-5F44-9D5E-15D4B97CBE7D}" dt="2018-12-17T08:58:39.388" v="1415" actId="207"/>
        <pc:sldMkLst>
          <pc:docMk/>
          <pc:sldMk cId="2028657146" sldId="382"/>
        </pc:sldMkLst>
        <pc:spChg chg="mod">
          <ac:chgData name="Ahmad Fariz Ali" userId="2ff2b29acfbf9cc8" providerId="LiveId" clId="{19784708-FFF1-5F44-9D5E-15D4B97CBE7D}" dt="2018-12-17T08:58:39.388" v="1415" actId="207"/>
          <ac:spMkLst>
            <pc:docMk/>
            <pc:sldMk cId="2028657146" sldId="382"/>
            <ac:spMk id="5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5:53:32.041" v="209" actId="20577"/>
        <pc:sldMkLst>
          <pc:docMk/>
          <pc:sldMk cId="2587674639" sldId="383"/>
        </pc:sldMkLst>
        <pc:spChg chg="mod">
          <ac:chgData name="Ahmad Fariz Ali" userId="2ff2b29acfbf9cc8" providerId="LiveId" clId="{19784708-FFF1-5F44-9D5E-15D4B97CBE7D}" dt="2018-12-16T05:52:43.175" v="195" actId="207"/>
          <ac:spMkLst>
            <pc:docMk/>
            <pc:sldMk cId="2587674639" sldId="383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53:32.041" v="209" actId="20577"/>
          <ac:spMkLst>
            <pc:docMk/>
            <pc:sldMk cId="2587674639" sldId="383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8:45.326" v="115" actId="2696"/>
        <pc:sldMkLst>
          <pc:docMk/>
          <pc:sldMk cId="3068889109" sldId="384"/>
        </pc:sldMkLst>
      </pc:sldChg>
      <pc:sldChg chg="modSp">
        <pc:chgData name="Ahmad Fariz Ali" userId="2ff2b29acfbf9cc8" providerId="LiveId" clId="{19784708-FFF1-5F44-9D5E-15D4B97CBE7D}" dt="2018-12-13T03:36:21.035" v="23" actId="20577"/>
        <pc:sldMkLst>
          <pc:docMk/>
          <pc:sldMk cId="3933080997" sldId="386"/>
        </pc:sldMkLst>
        <pc:spChg chg="mod">
          <ac:chgData name="Ahmad Fariz Ali" userId="2ff2b29acfbf9cc8" providerId="LiveId" clId="{19784708-FFF1-5F44-9D5E-15D4B97CBE7D}" dt="2018-12-13T03:36:21.035" v="23" actId="20577"/>
          <ac:spMkLst>
            <pc:docMk/>
            <pc:sldMk cId="3933080997" sldId="386"/>
            <ac:spMk id="4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7T09:00:50.108" v="1430"/>
        <pc:sldMkLst>
          <pc:docMk/>
          <pc:sldMk cId="3537866012" sldId="387"/>
        </pc:sldMkLst>
        <pc:spChg chg="mod">
          <ac:chgData name="Ahmad Fariz Ali" userId="2ff2b29acfbf9cc8" providerId="LiveId" clId="{19784708-FFF1-5F44-9D5E-15D4B97CBE7D}" dt="2018-12-13T03:36:07.651" v="13" actId="20577"/>
          <ac:spMkLst>
            <pc:docMk/>
            <pc:sldMk cId="3537866012" sldId="387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00:00.665" v="1424" actId="20577"/>
          <ac:spMkLst>
            <pc:docMk/>
            <pc:sldMk cId="3537866012" sldId="387"/>
            <ac:spMk id="4" creationId="{00000000-0000-0000-0000-000000000000}"/>
          </ac:spMkLst>
        </pc:spChg>
        <pc:cxnChg chg="add mod">
          <ac:chgData name="Ahmad Fariz Ali" userId="2ff2b29acfbf9cc8" providerId="LiveId" clId="{19784708-FFF1-5F44-9D5E-15D4B97CBE7D}" dt="2018-12-17T09:00:34.808" v="1429" actId="1076"/>
          <ac:cxnSpMkLst>
            <pc:docMk/>
            <pc:sldMk cId="3537866012" sldId="387"/>
            <ac:cxnSpMk id="7" creationId="{D1AD4FD7-E4CF-1F41-A925-B9BF15E6C330}"/>
          </ac:cxnSpMkLst>
        </pc:cxnChg>
      </pc:sldChg>
      <pc:sldChg chg="modSp">
        <pc:chgData name="Ahmad Fariz Ali" userId="2ff2b29acfbf9cc8" providerId="LiveId" clId="{19784708-FFF1-5F44-9D5E-15D4B97CBE7D}" dt="2018-12-17T09:11:28.919" v="1541" actId="20577"/>
        <pc:sldMkLst>
          <pc:docMk/>
          <pc:sldMk cId="1730780953" sldId="388"/>
        </pc:sldMkLst>
        <pc:spChg chg="mod">
          <ac:chgData name="Ahmad Fariz Ali" userId="2ff2b29acfbf9cc8" providerId="LiveId" clId="{19784708-FFF1-5F44-9D5E-15D4B97CBE7D}" dt="2018-12-17T09:11:28.919" v="1541" actId="20577"/>
          <ac:spMkLst>
            <pc:docMk/>
            <pc:sldMk cId="1730780953" sldId="388"/>
            <ac:spMk id="2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8:55.581" v="116" actId="2696"/>
        <pc:sldMkLst>
          <pc:docMk/>
          <pc:sldMk cId="3598215635" sldId="389"/>
        </pc:sldMkLst>
      </pc:sldChg>
      <pc:sldChg chg="modSp">
        <pc:chgData name="Ahmad Fariz Ali" userId="2ff2b29acfbf9cc8" providerId="LiveId" clId="{19784708-FFF1-5F44-9D5E-15D4B97CBE7D}" dt="2018-12-16T05:33:51.431" v="66" actId="20577"/>
        <pc:sldMkLst>
          <pc:docMk/>
          <pc:sldMk cId="3830632391" sldId="391"/>
        </pc:sldMkLst>
        <pc:spChg chg="mod">
          <ac:chgData name="Ahmad Fariz Ali" userId="2ff2b29acfbf9cc8" providerId="LiveId" clId="{19784708-FFF1-5F44-9D5E-15D4B97CBE7D}" dt="2018-12-16T05:33:51.431" v="66" actId="20577"/>
          <ac:spMkLst>
            <pc:docMk/>
            <pc:sldMk cId="3830632391" sldId="391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32:25.419" v="42" actId="207"/>
          <ac:spMkLst>
            <pc:docMk/>
            <pc:sldMk cId="3830632391" sldId="391"/>
            <ac:spMk id="6" creationId="{00000000-0000-0000-0000-000000000000}"/>
          </ac:spMkLst>
        </pc:spChg>
      </pc:sldChg>
      <pc:sldChg chg="del">
        <pc:chgData name="Ahmad Fariz Ali" userId="2ff2b29acfbf9cc8" providerId="LiveId" clId="{19784708-FFF1-5F44-9D5E-15D4B97CBE7D}" dt="2018-12-16T05:35:39.128" v="71" actId="2696"/>
        <pc:sldMkLst>
          <pc:docMk/>
          <pc:sldMk cId="563383705" sldId="392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1856751482" sldId="392"/>
        </pc:sldMkLst>
      </pc:sldChg>
      <pc:sldChg chg="add del">
        <pc:chgData name="Ahmad Fariz Ali" userId="2ff2b29acfbf9cc8" providerId="LiveId" clId="{19784708-FFF1-5F44-9D5E-15D4B97CBE7D}" dt="2018-12-16T10:41:12.866" v="1235" actId="2696"/>
        <pc:sldMkLst>
          <pc:docMk/>
          <pc:sldMk cId="3367639993" sldId="392"/>
        </pc:sldMkLst>
      </pc:sldChg>
      <pc:sldChg chg="modSp add del">
        <pc:chgData name="Ahmad Fariz Ali" userId="2ff2b29acfbf9cc8" providerId="LiveId" clId="{19784708-FFF1-5F44-9D5E-15D4B97CBE7D}" dt="2018-12-16T06:39:15.082" v="565" actId="2696"/>
        <pc:sldMkLst>
          <pc:docMk/>
          <pc:sldMk cId="3701922680" sldId="392"/>
        </pc:sldMkLst>
        <pc:spChg chg="mod">
          <ac:chgData name="Ahmad Fariz Ali" userId="2ff2b29acfbf9cc8" providerId="LiveId" clId="{19784708-FFF1-5F44-9D5E-15D4B97CBE7D}" dt="2018-12-16T05:36:45.431" v="88" actId="207"/>
          <ac:spMkLst>
            <pc:docMk/>
            <pc:sldMk cId="3701922680" sldId="392"/>
            <ac:spMk id="2" creationId="{00000000-0000-0000-0000-000000000000}"/>
          </ac:spMkLst>
        </pc:spChg>
      </pc:sldChg>
      <pc:sldChg chg="addSp delSp modSp add del">
        <pc:chgData name="Ahmad Fariz Ali" userId="2ff2b29acfbf9cc8" providerId="LiveId" clId="{19784708-FFF1-5F44-9D5E-15D4B97CBE7D}" dt="2018-12-16T06:39:15.098" v="566" actId="2696"/>
        <pc:sldMkLst>
          <pc:docMk/>
          <pc:sldMk cId="1893004513" sldId="393"/>
        </pc:sldMkLst>
        <pc:spChg chg="del">
          <ac:chgData name="Ahmad Fariz Ali" userId="2ff2b29acfbf9cc8" providerId="LiveId" clId="{19784708-FFF1-5F44-9D5E-15D4B97CBE7D}" dt="2018-12-16T05:36:55.042" v="89" actId="478"/>
          <ac:spMkLst>
            <pc:docMk/>
            <pc:sldMk cId="1893004513" sldId="393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6:57.411" v="90" actId="478"/>
          <ac:spMkLst>
            <pc:docMk/>
            <pc:sldMk cId="1893004513" sldId="393"/>
            <ac:spMk id="5" creationId="{52406396-D246-7B42-86EF-D64E8692E3FC}"/>
          </ac:spMkLst>
        </pc:spChg>
        <pc:spChg chg="add">
          <ac:chgData name="Ahmad Fariz Ali" userId="2ff2b29acfbf9cc8" providerId="LiveId" clId="{19784708-FFF1-5F44-9D5E-15D4B97CBE7D}" dt="2018-12-16T05:36:58.374" v="91"/>
          <ac:spMkLst>
            <pc:docMk/>
            <pc:sldMk cId="1893004513" sldId="393"/>
            <ac:spMk id="6" creationId="{6B81F1AD-B7B0-704A-B42A-0976E3F8AEBE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2699099811" sldId="393"/>
        </pc:sldMkLst>
      </pc:sldChg>
      <pc:sldChg chg="del">
        <pc:chgData name="Ahmad Fariz Ali" userId="2ff2b29acfbf9cc8" providerId="LiveId" clId="{19784708-FFF1-5F44-9D5E-15D4B97CBE7D}" dt="2018-12-16T05:35:39.147" v="72" actId="2696"/>
        <pc:sldMkLst>
          <pc:docMk/>
          <pc:sldMk cId="3937957810" sldId="393"/>
        </pc:sldMkLst>
      </pc:sldChg>
      <pc:sldChg chg="add del">
        <pc:chgData name="Ahmad Fariz Ali" userId="2ff2b29acfbf9cc8" providerId="LiveId" clId="{19784708-FFF1-5F44-9D5E-15D4B97CBE7D}" dt="2018-12-16T10:41:12.884" v="1236" actId="2696"/>
        <pc:sldMkLst>
          <pc:docMk/>
          <pc:sldMk cId="4249828496" sldId="393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614604727" sldId="394"/>
        </pc:sldMkLst>
      </pc:sldChg>
      <pc:sldChg chg="del">
        <pc:chgData name="Ahmad Fariz Ali" userId="2ff2b29acfbf9cc8" providerId="LiveId" clId="{19784708-FFF1-5F44-9D5E-15D4B97CBE7D}" dt="2018-12-16T05:35:39.164" v="73" actId="2696"/>
        <pc:sldMkLst>
          <pc:docMk/>
          <pc:sldMk cId="1778934893" sldId="394"/>
        </pc:sldMkLst>
      </pc:sldChg>
      <pc:sldChg chg="addSp delSp modSp add del">
        <pc:chgData name="Ahmad Fariz Ali" userId="2ff2b29acfbf9cc8" providerId="LiveId" clId="{19784708-FFF1-5F44-9D5E-15D4B97CBE7D}" dt="2018-12-16T06:39:15.116" v="567" actId="2696"/>
        <pc:sldMkLst>
          <pc:docMk/>
          <pc:sldMk cId="1969687346" sldId="394"/>
        </pc:sldMkLst>
        <pc:spChg chg="del">
          <ac:chgData name="Ahmad Fariz Ali" userId="2ff2b29acfbf9cc8" providerId="LiveId" clId="{19784708-FFF1-5F44-9D5E-15D4B97CBE7D}" dt="2018-12-16T05:37:05.206" v="92" actId="478"/>
          <ac:spMkLst>
            <pc:docMk/>
            <pc:sldMk cId="1969687346" sldId="394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7:07.454" v="93" actId="478"/>
          <ac:spMkLst>
            <pc:docMk/>
            <pc:sldMk cId="1969687346" sldId="394"/>
            <ac:spMk id="4" creationId="{A449B324-0090-A547-9186-EBE325C6E596}"/>
          </ac:spMkLst>
        </pc:spChg>
        <pc:spChg chg="add">
          <ac:chgData name="Ahmad Fariz Ali" userId="2ff2b29acfbf9cc8" providerId="LiveId" clId="{19784708-FFF1-5F44-9D5E-15D4B97CBE7D}" dt="2018-12-16T05:37:08.353" v="94"/>
          <ac:spMkLst>
            <pc:docMk/>
            <pc:sldMk cId="1969687346" sldId="394"/>
            <ac:spMk id="6" creationId="{657182A0-004D-1041-98DD-59B79577A496}"/>
          </ac:spMkLst>
        </pc:spChg>
      </pc:sldChg>
      <pc:sldChg chg="add del">
        <pc:chgData name="Ahmad Fariz Ali" userId="2ff2b29acfbf9cc8" providerId="LiveId" clId="{19784708-FFF1-5F44-9D5E-15D4B97CBE7D}" dt="2018-12-16T10:41:12.902" v="1237" actId="2696"/>
        <pc:sldMkLst>
          <pc:docMk/>
          <pc:sldMk cId="3243759098" sldId="394"/>
        </pc:sldMkLst>
      </pc:sldChg>
      <pc:sldChg chg="del modTransition">
        <pc:chgData name="Ahmad Fariz Ali" userId="2ff2b29acfbf9cc8" providerId="LiveId" clId="{19784708-FFF1-5F44-9D5E-15D4B97CBE7D}" dt="2018-12-16T05:39:03.350" v="117" actId="2696"/>
        <pc:sldMkLst>
          <pc:docMk/>
          <pc:sldMk cId="1205641802" sldId="395"/>
        </pc:sldMkLst>
      </pc:sldChg>
      <pc:sldChg chg="modSp">
        <pc:chgData name="Ahmad Fariz Ali" userId="2ff2b29acfbf9cc8" providerId="LiveId" clId="{19784708-FFF1-5F44-9D5E-15D4B97CBE7D}" dt="2018-12-16T06:23:52.528" v="214" actId="113"/>
        <pc:sldMkLst>
          <pc:docMk/>
          <pc:sldMk cId="3673892283" sldId="397"/>
        </pc:sldMkLst>
        <pc:spChg chg="mod">
          <ac:chgData name="Ahmad Fariz Ali" userId="2ff2b29acfbf9cc8" providerId="LiveId" clId="{19784708-FFF1-5F44-9D5E-15D4B97CBE7D}" dt="2018-12-16T06:23:52.528" v="214" actId="113"/>
          <ac:spMkLst>
            <pc:docMk/>
            <pc:sldMk cId="3673892283" sldId="397"/>
            <ac:spMk id="4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6:25:22.633" v="233" actId="20577"/>
        <pc:sldMkLst>
          <pc:docMk/>
          <pc:sldMk cId="252771248" sldId="398"/>
        </pc:sldMkLst>
        <pc:spChg chg="mod">
          <ac:chgData name="Ahmad Fariz Ali" userId="2ff2b29acfbf9cc8" providerId="LiveId" clId="{19784708-FFF1-5F44-9D5E-15D4B97CBE7D}" dt="2018-12-16T06:25:22.633" v="233" actId="20577"/>
          <ac:spMkLst>
            <pc:docMk/>
            <pc:sldMk cId="252771248" sldId="398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9:09.736" v="118" actId="2696"/>
        <pc:sldMkLst>
          <pc:docMk/>
          <pc:sldMk cId="3866412118" sldId="399"/>
        </pc:sldMkLst>
      </pc:sldChg>
      <pc:sldChg chg="modSp">
        <pc:chgData name="Ahmad Fariz Ali" userId="2ff2b29acfbf9cc8" providerId="LiveId" clId="{19784708-FFF1-5F44-9D5E-15D4B97CBE7D}" dt="2018-12-17T09:09:13.450" v="1539" actId="115"/>
        <pc:sldMkLst>
          <pc:docMk/>
          <pc:sldMk cId="3738052455" sldId="401"/>
        </pc:sldMkLst>
        <pc:spChg chg="mod">
          <ac:chgData name="Ahmad Fariz Ali" userId="2ff2b29acfbf9cc8" providerId="LiveId" clId="{19784708-FFF1-5F44-9D5E-15D4B97CBE7D}" dt="2018-12-17T09:09:03.994" v="1538" actId="2711"/>
          <ac:spMkLst>
            <pc:docMk/>
            <pc:sldMk cId="3738052455" sldId="401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08:52.597" v="1537" actId="115"/>
          <ac:spMkLst>
            <pc:docMk/>
            <pc:sldMk cId="3738052455" sldId="401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09:13.450" v="1539" actId="115"/>
          <ac:spMkLst>
            <pc:docMk/>
            <pc:sldMk cId="3738052455" sldId="401"/>
            <ac:spMk id="5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7T09:10:35.429" v="1540" actId="20577"/>
        <pc:sldMkLst>
          <pc:docMk/>
          <pc:sldMk cId="3631357719" sldId="402"/>
        </pc:sldMkLst>
        <pc:spChg chg="mod">
          <ac:chgData name="Ahmad Fariz Ali" userId="2ff2b29acfbf9cc8" providerId="LiveId" clId="{19784708-FFF1-5F44-9D5E-15D4B97CBE7D}" dt="2018-12-17T09:10:35.429" v="1540" actId="20577"/>
          <ac:spMkLst>
            <pc:docMk/>
            <pc:sldMk cId="3631357719" sldId="402"/>
            <ac:spMk id="2" creationId="{00000000-0000-0000-0000-000000000000}"/>
          </ac:spMkLst>
        </pc:spChg>
        <pc:cxnChg chg="add mod">
          <ac:chgData name="Ahmad Fariz Ali" userId="2ff2b29acfbf9cc8" providerId="LiveId" clId="{19784708-FFF1-5F44-9D5E-15D4B97CBE7D}" dt="2018-12-16T06:42:48.610" v="575" actId="1076"/>
          <ac:cxnSpMkLst>
            <pc:docMk/>
            <pc:sldMk cId="3631357719" sldId="402"/>
            <ac:cxnSpMk id="4" creationId="{C1D28299-7F24-BA40-8935-86F73B006ADD}"/>
          </ac:cxnSpMkLst>
        </pc:cxnChg>
        <pc:cxnChg chg="add mod">
          <ac:chgData name="Ahmad Fariz Ali" userId="2ff2b29acfbf9cc8" providerId="LiveId" clId="{19784708-FFF1-5F44-9D5E-15D4B97CBE7D}" dt="2018-12-16T06:43:16.408" v="579" actId="14100"/>
          <ac:cxnSpMkLst>
            <pc:docMk/>
            <pc:sldMk cId="3631357719" sldId="402"/>
            <ac:cxnSpMk id="9" creationId="{B51C9FC8-400D-9840-89CE-680677D7842D}"/>
          </ac:cxnSpMkLst>
        </pc:cxnChg>
        <pc:cxnChg chg="add mod">
          <ac:chgData name="Ahmad Fariz Ali" userId="2ff2b29acfbf9cc8" providerId="LiveId" clId="{19784708-FFF1-5F44-9D5E-15D4B97CBE7D}" dt="2018-12-16T06:43:33.029" v="582" actId="14100"/>
          <ac:cxnSpMkLst>
            <pc:docMk/>
            <pc:sldMk cId="3631357719" sldId="402"/>
            <ac:cxnSpMk id="11" creationId="{B73F1B41-7CC2-4441-B460-876F9A007B68}"/>
          </ac:cxnSpMkLst>
        </pc:cxnChg>
        <pc:cxnChg chg="add mod">
          <ac:chgData name="Ahmad Fariz Ali" userId="2ff2b29acfbf9cc8" providerId="LiveId" clId="{19784708-FFF1-5F44-9D5E-15D4B97CBE7D}" dt="2018-12-16T06:43:53.674" v="588" actId="14100"/>
          <ac:cxnSpMkLst>
            <pc:docMk/>
            <pc:sldMk cId="3631357719" sldId="402"/>
            <ac:cxnSpMk id="13" creationId="{E220BBAD-8B26-3F44-85FC-70BDF74DB236}"/>
          </ac:cxnSpMkLst>
        </pc:cxnChg>
        <pc:cxnChg chg="add mod">
          <ac:chgData name="Ahmad Fariz Ali" userId="2ff2b29acfbf9cc8" providerId="LiveId" clId="{19784708-FFF1-5F44-9D5E-15D4B97CBE7D}" dt="2018-12-16T06:43:50.115" v="587" actId="14100"/>
          <ac:cxnSpMkLst>
            <pc:docMk/>
            <pc:sldMk cId="3631357719" sldId="402"/>
            <ac:cxnSpMk id="14" creationId="{7F4754D3-7B9C-8344-AA7C-3078DC0CA6E5}"/>
          </ac:cxnSpMkLst>
        </pc:cxnChg>
      </pc:sldChg>
      <pc:sldChg chg="modSp">
        <pc:chgData name="Ahmad Fariz Ali" userId="2ff2b29acfbf9cc8" providerId="LiveId" clId="{19784708-FFF1-5F44-9D5E-15D4B97CBE7D}" dt="2018-12-16T06:49:57.006" v="650" actId="115"/>
        <pc:sldMkLst>
          <pc:docMk/>
          <pc:sldMk cId="1198422718" sldId="403"/>
        </pc:sldMkLst>
        <pc:spChg chg="mod">
          <ac:chgData name="Ahmad Fariz Ali" userId="2ff2b29acfbf9cc8" providerId="LiveId" clId="{19784708-FFF1-5F44-9D5E-15D4B97CBE7D}" dt="2018-12-16T06:49:45.849" v="648" actId="115"/>
          <ac:spMkLst>
            <pc:docMk/>
            <pc:sldMk cId="1198422718" sldId="403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49:57.006" v="650" actId="115"/>
          <ac:spMkLst>
            <pc:docMk/>
            <pc:sldMk cId="1198422718" sldId="403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46:32.549" v="592" actId="115"/>
          <ac:spMkLst>
            <pc:docMk/>
            <pc:sldMk cId="1198422718" sldId="403"/>
            <ac:spMk id="5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6T06:49:09.419" v="646"/>
        <pc:sldMkLst>
          <pc:docMk/>
          <pc:sldMk cId="348490063" sldId="404"/>
        </pc:sldMkLst>
        <pc:spChg chg="add mod">
          <ac:chgData name="Ahmad Fariz Ali" userId="2ff2b29acfbf9cc8" providerId="LiveId" clId="{19784708-FFF1-5F44-9D5E-15D4B97CBE7D}" dt="2018-12-16T06:48:43.707" v="642" actId="164"/>
          <ac:spMkLst>
            <pc:docMk/>
            <pc:sldMk cId="348490063" sldId="404"/>
            <ac:spMk id="6" creationId="{33275CE3-0FB6-9442-A5E1-CCA05A78214E}"/>
          </ac:spMkLst>
        </pc:spChg>
        <pc:spChg chg="add mod">
          <ac:chgData name="Ahmad Fariz Ali" userId="2ff2b29acfbf9cc8" providerId="LiveId" clId="{19784708-FFF1-5F44-9D5E-15D4B97CBE7D}" dt="2018-12-16T06:48:51.164" v="643" actId="164"/>
          <ac:spMkLst>
            <pc:docMk/>
            <pc:sldMk cId="348490063" sldId="404"/>
            <ac:spMk id="9" creationId="{6B29B2D9-B8E9-5042-A497-9510F27C5A90}"/>
          </ac:spMkLst>
        </pc:spChg>
        <pc:grpChg chg="add mod">
          <ac:chgData name="Ahmad Fariz Ali" userId="2ff2b29acfbf9cc8" providerId="LiveId" clId="{19784708-FFF1-5F44-9D5E-15D4B97CBE7D}" dt="2018-12-16T06:48:43.707" v="642" actId="164"/>
          <ac:grpSpMkLst>
            <pc:docMk/>
            <pc:sldMk cId="348490063" sldId="404"/>
            <ac:grpSpMk id="7" creationId="{3D8F4248-7EF8-B34C-9718-4A92F7188A13}"/>
          </ac:grpSpMkLst>
        </pc:grpChg>
        <pc:grpChg chg="add mod">
          <ac:chgData name="Ahmad Fariz Ali" userId="2ff2b29acfbf9cc8" providerId="LiveId" clId="{19784708-FFF1-5F44-9D5E-15D4B97CBE7D}" dt="2018-12-16T06:48:51.164" v="643" actId="164"/>
          <ac:grpSpMkLst>
            <pc:docMk/>
            <pc:sldMk cId="348490063" sldId="404"/>
            <ac:grpSpMk id="10" creationId="{F1E04627-C760-4848-8FD9-127D0D6C1800}"/>
          </ac:grpSpMkLst>
        </pc:grpChg>
        <pc:cxnChg chg="add mod">
          <ac:chgData name="Ahmad Fariz Ali" userId="2ff2b29acfbf9cc8" providerId="LiveId" clId="{19784708-FFF1-5F44-9D5E-15D4B97CBE7D}" dt="2018-12-16T06:48:43.707" v="642" actId="164"/>
          <ac:cxnSpMkLst>
            <pc:docMk/>
            <pc:sldMk cId="348490063" sldId="404"/>
            <ac:cxnSpMk id="4" creationId="{AD8810C0-EE05-9F41-8112-9F7D07211A69}"/>
          </ac:cxnSpMkLst>
        </pc:cxnChg>
        <pc:cxnChg chg="add mod">
          <ac:chgData name="Ahmad Fariz Ali" userId="2ff2b29acfbf9cc8" providerId="LiveId" clId="{19784708-FFF1-5F44-9D5E-15D4B97CBE7D}" dt="2018-12-16T06:48:51.164" v="643" actId="164"/>
          <ac:cxnSpMkLst>
            <pc:docMk/>
            <pc:sldMk cId="348490063" sldId="404"/>
            <ac:cxnSpMk id="5" creationId="{F3F97135-637E-9A45-8FE0-6EAC640C7C91}"/>
          </ac:cxnSpMkLst>
        </pc:cxnChg>
      </pc:sldChg>
      <pc:sldChg chg="del modTransition">
        <pc:chgData name="Ahmad Fariz Ali" userId="2ff2b29acfbf9cc8" providerId="LiveId" clId="{19784708-FFF1-5F44-9D5E-15D4B97CBE7D}" dt="2018-12-16T05:39:23.950" v="119" actId="2696"/>
        <pc:sldMkLst>
          <pc:docMk/>
          <pc:sldMk cId="2053072421" sldId="405"/>
        </pc:sldMkLst>
      </pc:sldChg>
      <pc:sldChg chg="modSp">
        <pc:chgData name="Ahmad Fariz Ali" userId="2ff2b29acfbf9cc8" providerId="LiveId" clId="{19784708-FFF1-5F44-9D5E-15D4B97CBE7D}" dt="2018-12-17T09:34:17.011" v="1637" actId="115"/>
        <pc:sldMkLst>
          <pc:docMk/>
          <pc:sldMk cId="2882978298" sldId="407"/>
        </pc:sldMkLst>
        <pc:spChg chg="mod">
          <ac:chgData name="Ahmad Fariz Ali" userId="2ff2b29acfbf9cc8" providerId="LiveId" clId="{19784708-FFF1-5F44-9D5E-15D4B97CBE7D}" dt="2018-12-16T06:51:22.923" v="653" actId="1076"/>
          <ac:spMkLst>
            <pc:docMk/>
            <pc:sldMk cId="2882978298" sldId="407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1:28.957" v="654" actId="1076"/>
          <ac:spMkLst>
            <pc:docMk/>
            <pc:sldMk cId="2882978298" sldId="407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34:17.011" v="1637" actId="115"/>
          <ac:spMkLst>
            <pc:docMk/>
            <pc:sldMk cId="2882978298" sldId="407"/>
            <ac:spMk id="4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7T09:39:21.888" v="1657"/>
        <pc:sldMkLst>
          <pc:docMk/>
          <pc:sldMk cId="1140176320" sldId="409"/>
        </pc:sldMkLst>
        <pc:spChg chg="add mod">
          <ac:chgData name="Ahmad Fariz Ali" userId="2ff2b29acfbf9cc8" providerId="LiveId" clId="{19784708-FFF1-5F44-9D5E-15D4B97CBE7D}" dt="2018-12-17T09:13:45.129" v="1578" actId="1035"/>
          <ac:spMkLst>
            <pc:docMk/>
            <pc:sldMk cId="1140176320" sldId="409"/>
            <ac:spMk id="3" creationId="{D628B138-F96D-5040-8746-43723FDE0779}"/>
          </ac:spMkLst>
        </pc:spChg>
        <pc:spChg chg="add mod">
          <ac:chgData name="Ahmad Fariz Ali" userId="2ff2b29acfbf9cc8" providerId="LiveId" clId="{19784708-FFF1-5F44-9D5E-15D4B97CBE7D}" dt="2018-12-17T09:39:07.955" v="1656" actId="14100"/>
          <ac:spMkLst>
            <pc:docMk/>
            <pc:sldMk cId="1140176320" sldId="409"/>
            <ac:spMk id="5" creationId="{5A8ABD4F-34AD-E94E-AB96-7570D0F6625D}"/>
          </ac:spMkLst>
        </pc:spChg>
      </pc:sldChg>
      <pc:sldChg chg="addSp modSp modAnim">
        <pc:chgData name="Ahmad Fariz Ali" userId="2ff2b29acfbf9cc8" providerId="LiveId" clId="{19784708-FFF1-5F44-9D5E-15D4B97CBE7D}" dt="2018-12-16T06:53:29.998" v="674" actId="14100"/>
        <pc:sldMkLst>
          <pc:docMk/>
          <pc:sldMk cId="2756891117" sldId="410"/>
        </pc:sldMkLst>
        <pc:spChg chg="mod">
          <ac:chgData name="Ahmad Fariz Ali" userId="2ff2b29acfbf9cc8" providerId="LiveId" clId="{19784708-FFF1-5F44-9D5E-15D4B97CBE7D}" dt="2018-12-16T06:53:11.269" v="669" actId="207"/>
          <ac:spMkLst>
            <pc:docMk/>
            <pc:sldMk cId="2756891117" sldId="410"/>
            <ac:spMk id="5" creationId="{00000000-0000-0000-0000-000000000000}"/>
          </ac:spMkLst>
        </pc:spChg>
        <pc:cxnChg chg="add mod">
          <ac:chgData name="Ahmad Fariz Ali" userId="2ff2b29acfbf9cc8" providerId="LiveId" clId="{19784708-FFF1-5F44-9D5E-15D4B97CBE7D}" dt="2018-12-16T06:53:21.038" v="671" actId="14100"/>
          <ac:cxnSpMkLst>
            <pc:docMk/>
            <pc:sldMk cId="2756891117" sldId="410"/>
            <ac:cxnSpMk id="4" creationId="{9D31495B-6CB1-C441-AC1F-084DE6B91889}"/>
          </ac:cxnSpMkLst>
        </pc:cxnChg>
        <pc:cxnChg chg="add mod">
          <ac:chgData name="Ahmad Fariz Ali" userId="2ff2b29acfbf9cc8" providerId="LiveId" clId="{19784708-FFF1-5F44-9D5E-15D4B97CBE7D}" dt="2018-12-16T06:53:29.998" v="674" actId="14100"/>
          <ac:cxnSpMkLst>
            <pc:docMk/>
            <pc:sldMk cId="2756891117" sldId="410"/>
            <ac:cxnSpMk id="6" creationId="{18F76DC9-4DC0-0E4E-81F1-7187C65B8D6C}"/>
          </ac:cxnSpMkLst>
        </pc:cxnChg>
      </pc:sldChg>
      <pc:sldChg chg="addSp modSp modAnim">
        <pc:chgData name="Ahmad Fariz Ali" userId="2ff2b29acfbf9cc8" providerId="LiveId" clId="{19784708-FFF1-5F44-9D5E-15D4B97CBE7D}" dt="2018-12-17T09:36:30.968" v="1642"/>
        <pc:sldMkLst>
          <pc:docMk/>
          <pc:sldMk cId="1658432275" sldId="411"/>
        </pc:sldMkLst>
        <pc:spChg chg="mod">
          <ac:chgData name="Ahmad Fariz Ali" userId="2ff2b29acfbf9cc8" providerId="LiveId" clId="{19784708-FFF1-5F44-9D5E-15D4B97CBE7D}" dt="2018-12-17T09:14:05.251" v="1583" actId="20577"/>
          <ac:spMkLst>
            <pc:docMk/>
            <pc:sldMk cId="1658432275" sldId="411"/>
            <ac:spMk id="2" creationId="{00000000-0000-0000-0000-000000000000}"/>
          </ac:spMkLst>
        </pc:spChg>
        <pc:spChg chg="add mod">
          <ac:chgData name="Ahmad Fariz Ali" userId="2ff2b29acfbf9cc8" providerId="LiveId" clId="{19784708-FFF1-5F44-9D5E-15D4B97CBE7D}" dt="2018-12-17T09:14:00.193" v="1582" actId="1076"/>
          <ac:spMkLst>
            <pc:docMk/>
            <pc:sldMk cId="1658432275" sldId="411"/>
            <ac:spMk id="4" creationId="{039A8316-63CD-FC47-93FC-6EDB83BF789A}"/>
          </ac:spMkLst>
        </pc:spChg>
        <pc:cxnChg chg="add mod">
          <ac:chgData name="Ahmad Fariz Ali" userId="2ff2b29acfbf9cc8" providerId="LiveId" clId="{19784708-FFF1-5F44-9D5E-15D4B97CBE7D}" dt="2018-12-17T09:36:03.970" v="1640" actId="14100"/>
          <ac:cxnSpMkLst>
            <pc:docMk/>
            <pc:sldMk cId="1658432275" sldId="411"/>
            <ac:cxnSpMk id="6" creationId="{DEA49DF0-E025-E74F-82F4-F234D4A84002}"/>
          </ac:cxnSpMkLst>
        </pc:cxnChg>
      </pc:sldChg>
      <pc:sldChg chg="addSp modSp modAnim">
        <pc:chgData name="Ahmad Fariz Ali" userId="2ff2b29acfbf9cc8" providerId="LiveId" clId="{19784708-FFF1-5F44-9D5E-15D4B97CBE7D}" dt="2018-12-17T09:38:36.295" v="1653"/>
        <pc:sldMkLst>
          <pc:docMk/>
          <pc:sldMk cId="2646776139" sldId="412"/>
        </pc:sldMkLst>
        <pc:spChg chg="mod">
          <ac:chgData name="Ahmad Fariz Ali" userId="2ff2b29acfbf9cc8" providerId="LiveId" clId="{19784708-FFF1-5F44-9D5E-15D4B97CBE7D}" dt="2018-12-17T09:14:11.162" v="1584" actId="20577"/>
          <ac:spMkLst>
            <pc:docMk/>
            <pc:sldMk cId="2646776139" sldId="412"/>
            <ac:spMk id="2" creationId="{00000000-0000-0000-0000-000000000000}"/>
          </ac:spMkLst>
        </pc:spChg>
        <pc:spChg chg="add mod">
          <ac:chgData name="Ahmad Fariz Ali" userId="2ff2b29acfbf9cc8" providerId="LiveId" clId="{19784708-FFF1-5F44-9D5E-15D4B97CBE7D}" dt="2018-12-17T09:37:42.563" v="1648" actId="693"/>
          <ac:spMkLst>
            <pc:docMk/>
            <pc:sldMk cId="2646776139" sldId="412"/>
            <ac:spMk id="4" creationId="{9C4C20C9-FD5F-3242-A7AD-7D8F1B353DDA}"/>
          </ac:spMkLst>
        </pc:spChg>
        <pc:spChg chg="add mod">
          <ac:chgData name="Ahmad Fariz Ali" userId="2ff2b29acfbf9cc8" providerId="LiveId" clId="{19784708-FFF1-5F44-9D5E-15D4B97CBE7D}" dt="2018-12-17T09:38:02.220" v="1651" actId="14100"/>
          <ac:spMkLst>
            <pc:docMk/>
            <pc:sldMk cId="2646776139" sldId="412"/>
            <ac:spMk id="5" creationId="{7ECF7877-B8B5-1D4A-BFBE-0CEC045493CC}"/>
          </ac:spMkLst>
        </pc:spChg>
      </pc:sldChg>
      <pc:sldChg chg="del modTransition">
        <pc:chgData name="Ahmad Fariz Ali" userId="2ff2b29acfbf9cc8" providerId="LiveId" clId="{19784708-FFF1-5F44-9D5E-15D4B97CBE7D}" dt="2018-12-16T05:39:33.920" v="120" actId="2696"/>
        <pc:sldMkLst>
          <pc:docMk/>
          <pc:sldMk cId="3021754943" sldId="413"/>
        </pc:sldMkLst>
      </pc:sldChg>
      <pc:sldChg chg="modSp">
        <pc:chgData name="Ahmad Fariz Ali" userId="2ff2b29acfbf9cc8" providerId="LiveId" clId="{19784708-FFF1-5F44-9D5E-15D4B97CBE7D}" dt="2018-12-17T09:42:11.912" v="1673" actId="113"/>
        <pc:sldMkLst>
          <pc:docMk/>
          <pc:sldMk cId="1874133701" sldId="416"/>
        </pc:sldMkLst>
        <pc:spChg chg="mod">
          <ac:chgData name="Ahmad Fariz Ali" userId="2ff2b29acfbf9cc8" providerId="LiveId" clId="{19784708-FFF1-5F44-9D5E-15D4B97CBE7D}" dt="2018-12-17T09:41:28.146" v="1662" actId="113"/>
          <ac:spMkLst>
            <pc:docMk/>
            <pc:sldMk cId="1874133701" sldId="416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42:11.912" v="1673" actId="113"/>
          <ac:spMkLst>
            <pc:docMk/>
            <pc:sldMk cId="1874133701" sldId="416"/>
            <ac:spMk id="6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7T09:44:20.348" v="1689"/>
        <pc:sldMkLst>
          <pc:docMk/>
          <pc:sldMk cId="3357676189" sldId="417"/>
        </pc:sldMkLst>
        <pc:spChg chg="mod">
          <ac:chgData name="Ahmad Fariz Ali" userId="2ff2b29acfbf9cc8" providerId="LiveId" clId="{19784708-FFF1-5F44-9D5E-15D4B97CBE7D}" dt="2018-12-17T09:14:50.291" v="1585" actId="20577"/>
          <ac:spMkLst>
            <pc:docMk/>
            <pc:sldMk cId="3357676189" sldId="417"/>
            <ac:spMk id="2" creationId="{00000000-0000-0000-0000-000000000000}"/>
          </ac:spMkLst>
        </pc:spChg>
        <pc:grpChg chg="add mod">
          <ac:chgData name="Ahmad Fariz Ali" userId="2ff2b29acfbf9cc8" providerId="LiveId" clId="{19784708-FFF1-5F44-9D5E-15D4B97CBE7D}" dt="2018-12-17T09:44:13.039" v="1688" actId="164"/>
          <ac:grpSpMkLst>
            <pc:docMk/>
            <pc:sldMk cId="3357676189" sldId="417"/>
            <ac:grpSpMk id="13" creationId="{8BEB2759-D6A2-3C40-B4AB-9EC26A70F16C}"/>
          </ac:grpSpMkLst>
        </pc:grpChg>
        <pc:cxnChg chg="add mod">
          <ac:chgData name="Ahmad Fariz Ali" userId="2ff2b29acfbf9cc8" providerId="LiveId" clId="{19784708-FFF1-5F44-9D5E-15D4B97CBE7D}" dt="2018-12-17T09:43:21.980" v="1676" actId="14100"/>
          <ac:cxnSpMkLst>
            <pc:docMk/>
            <pc:sldMk cId="3357676189" sldId="417"/>
            <ac:cxnSpMk id="4" creationId="{4F35BBAC-3886-8E4B-B126-116114A39C44}"/>
          </ac:cxnSpMkLst>
        </pc:cxnChg>
        <pc:cxnChg chg="add mod">
          <ac:chgData name="Ahmad Fariz Ali" userId="2ff2b29acfbf9cc8" providerId="LiveId" clId="{19784708-FFF1-5F44-9D5E-15D4B97CBE7D}" dt="2018-12-17T09:44:13.039" v="1688" actId="164"/>
          <ac:cxnSpMkLst>
            <pc:docMk/>
            <pc:sldMk cId="3357676189" sldId="417"/>
            <ac:cxnSpMk id="6" creationId="{9AA31D8C-7634-4349-8FF2-A789A20CC4BD}"/>
          </ac:cxnSpMkLst>
        </pc:cxnChg>
        <pc:cxnChg chg="add mod">
          <ac:chgData name="Ahmad Fariz Ali" userId="2ff2b29acfbf9cc8" providerId="LiveId" clId="{19784708-FFF1-5F44-9D5E-15D4B97CBE7D}" dt="2018-12-17T09:44:13.039" v="1688" actId="164"/>
          <ac:cxnSpMkLst>
            <pc:docMk/>
            <pc:sldMk cId="3357676189" sldId="417"/>
            <ac:cxnSpMk id="8" creationId="{A2530691-AA5F-CE41-AB52-1D95DDA0F06A}"/>
          </ac:cxnSpMkLst>
        </pc:cxnChg>
        <pc:cxnChg chg="add mod">
          <ac:chgData name="Ahmad Fariz Ali" userId="2ff2b29acfbf9cc8" providerId="LiveId" clId="{19784708-FFF1-5F44-9D5E-15D4B97CBE7D}" dt="2018-12-17T09:44:13.039" v="1688" actId="164"/>
          <ac:cxnSpMkLst>
            <pc:docMk/>
            <pc:sldMk cId="3357676189" sldId="417"/>
            <ac:cxnSpMk id="9" creationId="{4EDAA286-3156-0141-9CB2-A7506A377A20}"/>
          </ac:cxnSpMkLst>
        </pc:cxnChg>
        <pc:cxnChg chg="add mod">
          <ac:chgData name="Ahmad Fariz Ali" userId="2ff2b29acfbf9cc8" providerId="LiveId" clId="{19784708-FFF1-5F44-9D5E-15D4B97CBE7D}" dt="2018-12-17T09:44:13.039" v="1688" actId="164"/>
          <ac:cxnSpMkLst>
            <pc:docMk/>
            <pc:sldMk cId="3357676189" sldId="417"/>
            <ac:cxnSpMk id="11" creationId="{489639CB-E127-4341-AE54-4B3C6E27F519}"/>
          </ac:cxnSpMkLst>
        </pc:cxnChg>
      </pc:sldChg>
      <pc:sldChg chg="addSp del">
        <pc:chgData name="Ahmad Fariz Ali" userId="2ff2b29acfbf9cc8" providerId="LiveId" clId="{19784708-FFF1-5F44-9D5E-15D4B97CBE7D}" dt="2018-12-17T04:55:08.449" v="1355" actId="2696"/>
        <pc:sldMkLst>
          <pc:docMk/>
          <pc:sldMk cId="418395536" sldId="419"/>
        </pc:sldMkLst>
        <pc:spChg chg="add">
          <ac:chgData name="Ahmad Fariz Ali" userId="2ff2b29acfbf9cc8" providerId="LiveId" clId="{19784708-FFF1-5F44-9D5E-15D4B97CBE7D}" dt="2018-12-16T10:49:35.338" v="1325"/>
          <ac:spMkLst>
            <pc:docMk/>
            <pc:sldMk cId="418395536" sldId="419"/>
            <ac:spMk id="4" creationId="{AE5A1C66-3477-F745-B2D1-0A63EE809FD8}"/>
          </ac:spMkLst>
        </pc:spChg>
      </pc:sldChg>
      <pc:sldChg chg="addSp delSp modSp del">
        <pc:chgData name="Ahmad Fariz Ali" userId="2ff2b29acfbf9cc8" providerId="LiveId" clId="{19784708-FFF1-5F44-9D5E-15D4B97CBE7D}" dt="2018-12-17T04:55:08.469" v="1356" actId="2696"/>
        <pc:sldMkLst>
          <pc:docMk/>
          <pc:sldMk cId="3751577137" sldId="420"/>
        </pc:sldMkLst>
        <pc:spChg chg="mod">
          <ac:chgData name="Ahmad Fariz Ali" userId="2ff2b29acfbf9cc8" providerId="LiveId" clId="{19784708-FFF1-5F44-9D5E-15D4B97CBE7D}" dt="2018-12-16T09:48:45.916" v="942" actId="1076"/>
          <ac:spMkLst>
            <pc:docMk/>
            <pc:sldMk cId="3751577137" sldId="420"/>
            <ac:spMk id="2" creationId="{00000000-0000-0000-0000-000000000000}"/>
          </ac:spMkLst>
        </pc:spChg>
        <pc:spChg chg="del mod">
          <ac:chgData name="Ahmad Fariz Ali" userId="2ff2b29acfbf9cc8" providerId="LiveId" clId="{19784708-FFF1-5F44-9D5E-15D4B97CBE7D}" dt="2018-12-17T04:49:48.966" v="1326" actId="478"/>
          <ac:spMkLst>
            <pc:docMk/>
            <pc:sldMk cId="3751577137" sldId="420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4:52:00.658" v="1344" actId="207"/>
          <ac:spMkLst>
            <pc:docMk/>
            <pc:sldMk cId="3751577137" sldId="420"/>
            <ac:spMk id="5" creationId="{00000000-0000-0000-0000-000000000000}"/>
          </ac:spMkLst>
        </pc:spChg>
        <pc:spChg chg="del mod">
          <ac:chgData name="Ahmad Fariz Ali" userId="2ff2b29acfbf9cc8" providerId="LiveId" clId="{19784708-FFF1-5F44-9D5E-15D4B97CBE7D}" dt="2018-12-17T04:49:54.878" v="1328" actId="478"/>
          <ac:spMkLst>
            <pc:docMk/>
            <pc:sldMk cId="3751577137" sldId="420"/>
            <ac:spMk id="6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7T04:49:51.757" v="1327" actId="478"/>
          <ac:spMkLst>
            <pc:docMk/>
            <pc:sldMk cId="3751577137" sldId="420"/>
            <ac:spMk id="7" creationId="{694A4BD4-A2F4-4D4E-88B1-7C2AF7025338}"/>
          </ac:spMkLst>
        </pc:spChg>
        <pc:spChg chg="add del mod">
          <ac:chgData name="Ahmad Fariz Ali" userId="2ff2b29acfbf9cc8" providerId="LiveId" clId="{19784708-FFF1-5F44-9D5E-15D4B97CBE7D}" dt="2018-12-17T04:49:57.682" v="1329" actId="478"/>
          <ac:spMkLst>
            <pc:docMk/>
            <pc:sldMk cId="3751577137" sldId="420"/>
            <ac:spMk id="9" creationId="{2D39B223-62D3-664A-8A76-DC10FDD45E63}"/>
          </ac:spMkLst>
        </pc:spChg>
        <pc:spChg chg="add mod">
          <ac:chgData name="Ahmad Fariz Ali" userId="2ff2b29acfbf9cc8" providerId="LiveId" clId="{19784708-FFF1-5F44-9D5E-15D4B97CBE7D}" dt="2018-12-17T04:50:38.042" v="1342" actId="1036"/>
          <ac:spMkLst>
            <pc:docMk/>
            <pc:sldMk cId="3751577137" sldId="420"/>
            <ac:spMk id="10" creationId="{1E7FF43E-2910-EA4C-82BA-46BE7FCD6FF6}"/>
          </ac:spMkLst>
        </pc:spChg>
      </pc:sldChg>
      <pc:sldChg chg="modSp">
        <pc:chgData name="Ahmad Fariz Ali" userId="2ff2b29acfbf9cc8" providerId="LiveId" clId="{19784708-FFF1-5F44-9D5E-15D4B97CBE7D}" dt="2018-12-17T04:57:55.176" v="1365" actId="115"/>
        <pc:sldMkLst>
          <pc:docMk/>
          <pc:sldMk cId="3665754030" sldId="424"/>
        </pc:sldMkLst>
        <pc:spChg chg="mod">
          <ac:chgData name="Ahmad Fariz Ali" userId="2ff2b29acfbf9cc8" providerId="LiveId" clId="{19784708-FFF1-5F44-9D5E-15D4B97CBE7D}" dt="2018-12-17T04:57:13.903" v="1364" actId="115"/>
          <ac:spMkLst>
            <pc:docMk/>
            <pc:sldMk cId="3665754030" sldId="424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4:57:55.176" v="1365" actId="115"/>
          <ac:spMkLst>
            <pc:docMk/>
            <pc:sldMk cId="3665754030" sldId="424"/>
            <ac:spMk id="6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4:58:26.304" v="1367" actId="115"/>
        <pc:sldMkLst>
          <pc:docMk/>
          <pc:sldMk cId="3147985570" sldId="425"/>
        </pc:sldMkLst>
        <pc:spChg chg="mod">
          <ac:chgData name="Ahmad Fariz Ali" userId="2ff2b29acfbf9cc8" providerId="LiveId" clId="{19784708-FFF1-5F44-9D5E-15D4B97CBE7D}" dt="2018-12-17T04:58:26.304" v="1367" actId="115"/>
          <ac:spMkLst>
            <pc:docMk/>
            <pc:sldMk cId="3147985570" sldId="425"/>
            <ac:spMk id="5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9:46:29.163" v="1691" actId="115"/>
        <pc:sldMkLst>
          <pc:docMk/>
          <pc:sldMk cId="368557697" sldId="427"/>
        </pc:sldMkLst>
        <pc:spChg chg="mod">
          <ac:chgData name="Ahmad Fariz Ali" userId="2ff2b29acfbf9cc8" providerId="LiveId" clId="{19784708-FFF1-5F44-9D5E-15D4B97CBE7D}" dt="2018-12-17T04:59:02.783" v="1368" actId="115"/>
          <ac:spMkLst>
            <pc:docMk/>
            <pc:sldMk cId="368557697" sldId="427"/>
            <ac:spMk id="5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46:29.163" v="1691" actId="115"/>
          <ac:spMkLst>
            <pc:docMk/>
            <pc:sldMk cId="368557697" sldId="427"/>
            <ac:spMk id="6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9:47:28.115" v="1695" actId="113"/>
        <pc:sldMkLst>
          <pc:docMk/>
          <pc:sldMk cId="4281571788" sldId="429"/>
        </pc:sldMkLst>
        <pc:spChg chg="mod">
          <ac:chgData name="Ahmad Fariz Ali" userId="2ff2b29acfbf9cc8" providerId="LiveId" clId="{19784708-FFF1-5F44-9D5E-15D4B97CBE7D}" dt="2018-12-17T09:47:17.137" v="1692" actId="207"/>
          <ac:spMkLst>
            <pc:docMk/>
            <pc:sldMk cId="4281571788" sldId="429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47:28.115" v="1695" actId="113"/>
          <ac:spMkLst>
            <pc:docMk/>
            <pc:sldMk cId="4281571788" sldId="429"/>
            <ac:spMk id="5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9:49:11.445" v="1734" actId="113"/>
        <pc:sldMkLst>
          <pc:docMk/>
          <pc:sldMk cId="529690775" sldId="430"/>
        </pc:sldMkLst>
        <pc:spChg chg="mod">
          <ac:chgData name="Ahmad Fariz Ali" userId="2ff2b29acfbf9cc8" providerId="LiveId" clId="{19784708-FFF1-5F44-9D5E-15D4B97CBE7D}" dt="2018-12-17T09:48:48.130" v="1717" actId="14100"/>
          <ac:spMkLst>
            <pc:docMk/>
            <pc:sldMk cId="529690775" sldId="430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49:11.445" v="1734" actId="113"/>
          <ac:spMkLst>
            <pc:docMk/>
            <pc:sldMk cId="529690775" sldId="430"/>
            <ac:spMk id="5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9:51:20.767" v="1750" actId="113"/>
        <pc:sldMkLst>
          <pc:docMk/>
          <pc:sldMk cId="1842962218" sldId="432"/>
        </pc:sldMkLst>
        <pc:spChg chg="mod">
          <ac:chgData name="Ahmad Fariz Ali" userId="2ff2b29acfbf9cc8" providerId="LiveId" clId="{19784708-FFF1-5F44-9D5E-15D4B97CBE7D}" dt="2018-12-17T09:51:20.767" v="1750" actId="113"/>
          <ac:spMkLst>
            <pc:docMk/>
            <pc:sldMk cId="1842962218" sldId="432"/>
            <ac:spMk id="3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7T09:52:13.622" v="1752"/>
        <pc:sldMkLst>
          <pc:docMk/>
          <pc:sldMk cId="2193681200" sldId="433"/>
        </pc:sldMkLst>
        <pc:spChg chg="add mod">
          <ac:chgData name="Ahmad Fariz Ali" userId="2ff2b29acfbf9cc8" providerId="LiveId" clId="{19784708-FFF1-5F44-9D5E-15D4B97CBE7D}" dt="2018-12-16T10:26:18.352" v="1205" actId="14100"/>
          <ac:spMkLst>
            <pc:docMk/>
            <pc:sldMk cId="2193681200" sldId="433"/>
            <ac:spMk id="5" creationId="{FAF2A68D-F702-BF42-8E34-7DAB3D0BDBB3}"/>
          </ac:spMkLst>
        </pc:spChg>
        <pc:spChg chg="add mod">
          <ac:chgData name="Ahmad Fariz Ali" userId="2ff2b29acfbf9cc8" providerId="LiveId" clId="{19784708-FFF1-5F44-9D5E-15D4B97CBE7D}" dt="2018-12-17T09:16:30.414" v="1602" actId="14100"/>
          <ac:spMkLst>
            <pc:docMk/>
            <pc:sldMk cId="2193681200" sldId="433"/>
            <ac:spMk id="8" creationId="{ADD1CAE7-157C-5E44-8DEF-58DA2287655B}"/>
          </ac:spMkLst>
        </pc:spChg>
        <pc:grpChg chg="add mod">
          <ac:chgData name="Ahmad Fariz Ali" userId="2ff2b29acfbf9cc8" providerId="LiveId" clId="{19784708-FFF1-5F44-9D5E-15D4B97CBE7D}" dt="2018-12-17T09:52:06.751" v="1751" actId="164"/>
          <ac:grpSpMkLst>
            <pc:docMk/>
            <pc:sldMk cId="2193681200" sldId="433"/>
            <ac:grpSpMk id="9" creationId="{0D7EBFFD-A54E-7740-98E8-4ADA43407881}"/>
          </ac:grpSpMkLst>
        </pc:grpChg>
        <pc:picChg chg="mod">
          <ac:chgData name="Ahmad Fariz Ali" userId="2ff2b29acfbf9cc8" providerId="LiveId" clId="{19784708-FFF1-5F44-9D5E-15D4B97CBE7D}" dt="2018-12-16T10:26:08.924" v="1203" actId="1076"/>
          <ac:picMkLst>
            <pc:docMk/>
            <pc:sldMk cId="2193681200" sldId="433"/>
            <ac:picMk id="4" creationId="{00000000-0000-0000-0000-000000000000}"/>
          </ac:picMkLst>
        </pc:picChg>
        <pc:cxnChg chg="add mod">
          <ac:chgData name="Ahmad Fariz Ali" userId="2ff2b29acfbf9cc8" providerId="LiveId" clId="{19784708-FFF1-5F44-9D5E-15D4B97CBE7D}" dt="2018-12-17T09:52:06.751" v="1751" actId="164"/>
          <ac:cxnSpMkLst>
            <pc:docMk/>
            <pc:sldMk cId="2193681200" sldId="433"/>
            <ac:cxnSpMk id="6" creationId="{0305BE44-62CA-1246-BA91-FC57FA8A58A5}"/>
          </ac:cxnSpMkLst>
        </pc:cxnChg>
        <pc:cxnChg chg="add mod">
          <ac:chgData name="Ahmad Fariz Ali" userId="2ff2b29acfbf9cc8" providerId="LiveId" clId="{19784708-FFF1-5F44-9D5E-15D4B97CBE7D}" dt="2018-12-17T09:52:06.751" v="1751" actId="164"/>
          <ac:cxnSpMkLst>
            <pc:docMk/>
            <pc:sldMk cId="2193681200" sldId="433"/>
            <ac:cxnSpMk id="7" creationId="{81E55115-C76B-BD4B-B5F3-F431B835CA30}"/>
          </ac:cxnSpMkLst>
        </pc:cxnChg>
      </pc:sldChg>
      <pc:sldChg chg="addSp modSp modAnim">
        <pc:chgData name="Ahmad Fariz Ali" userId="2ff2b29acfbf9cc8" providerId="LiveId" clId="{19784708-FFF1-5F44-9D5E-15D4B97CBE7D}" dt="2018-12-17T09:52:24.405" v="1754"/>
        <pc:sldMkLst>
          <pc:docMk/>
          <pc:sldMk cId="1532423144" sldId="434"/>
        </pc:sldMkLst>
        <pc:spChg chg="mod">
          <ac:chgData name="Ahmad Fariz Ali" userId="2ff2b29acfbf9cc8" providerId="LiveId" clId="{19784708-FFF1-5F44-9D5E-15D4B97CBE7D}" dt="2018-12-17T09:16:12.863" v="1599" actId="20577"/>
          <ac:spMkLst>
            <pc:docMk/>
            <pc:sldMk cId="1532423144" sldId="434"/>
            <ac:spMk id="2" creationId="{00000000-0000-0000-0000-000000000000}"/>
          </ac:spMkLst>
        </pc:spChg>
        <pc:grpChg chg="add mod">
          <ac:chgData name="Ahmad Fariz Ali" userId="2ff2b29acfbf9cc8" providerId="LiveId" clId="{19784708-FFF1-5F44-9D5E-15D4B97CBE7D}" dt="2018-12-17T09:52:23.215" v="1753" actId="164"/>
          <ac:grpSpMkLst>
            <pc:docMk/>
            <pc:sldMk cId="1532423144" sldId="434"/>
            <ac:grpSpMk id="3" creationId="{3862DEA2-C80F-EA44-81C1-D15E2E38A4D9}"/>
          </ac:grpSpMkLst>
        </pc:grpChg>
        <pc:cxnChg chg="add mod">
          <ac:chgData name="Ahmad Fariz Ali" userId="2ff2b29acfbf9cc8" providerId="LiveId" clId="{19784708-FFF1-5F44-9D5E-15D4B97CBE7D}" dt="2018-12-17T09:52:23.215" v="1753" actId="164"/>
          <ac:cxnSpMkLst>
            <pc:docMk/>
            <pc:sldMk cId="1532423144" sldId="434"/>
            <ac:cxnSpMk id="4" creationId="{3583AAAB-ADBE-5B43-80DC-19CD28022FAB}"/>
          </ac:cxnSpMkLst>
        </pc:cxnChg>
        <pc:cxnChg chg="add mod">
          <ac:chgData name="Ahmad Fariz Ali" userId="2ff2b29acfbf9cc8" providerId="LiveId" clId="{19784708-FFF1-5F44-9D5E-15D4B97CBE7D}" dt="2018-12-17T09:52:23.215" v="1753" actId="164"/>
          <ac:cxnSpMkLst>
            <pc:docMk/>
            <pc:sldMk cId="1532423144" sldId="434"/>
            <ac:cxnSpMk id="6" creationId="{74444591-3A46-0E49-BB5E-67951B4D83B0}"/>
          </ac:cxnSpMkLst>
        </pc:cxnChg>
      </pc:sldChg>
      <pc:sldChg chg="modSp">
        <pc:chgData name="Ahmad Fariz Ali" userId="2ff2b29acfbf9cc8" providerId="LiveId" clId="{19784708-FFF1-5F44-9D5E-15D4B97CBE7D}" dt="2018-12-17T09:53:19.032" v="1758" actId="113"/>
        <pc:sldMkLst>
          <pc:docMk/>
          <pc:sldMk cId="3575084669" sldId="435"/>
        </pc:sldMkLst>
        <pc:spChg chg="mod">
          <ac:chgData name="Ahmad Fariz Ali" userId="2ff2b29acfbf9cc8" providerId="LiveId" clId="{19784708-FFF1-5F44-9D5E-15D4B97CBE7D}" dt="2018-12-17T09:53:19.032" v="1758" actId="113"/>
          <ac:spMkLst>
            <pc:docMk/>
            <pc:sldMk cId="3575084669" sldId="435"/>
            <ac:spMk id="3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7T05:14:37.993" v="1370" actId="2696"/>
        <pc:sldMkLst>
          <pc:docMk/>
          <pc:sldMk cId="1958603599" sldId="437"/>
        </pc:sldMkLst>
      </pc:sldChg>
      <pc:sldChg chg="modSp">
        <pc:chgData name="Ahmad Fariz Ali" userId="2ff2b29acfbf9cc8" providerId="LiveId" clId="{19784708-FFF1-5F44-9D5E-15D4B97CBE7D}" dt="2018-12-17T09:54:28.617" v="1759" actId="115"/>
        <pc:sldMkLst>
          <pc:docMk/>
          <pc:sldMk cId="4130524732" sldId="438"/>
        </pc:sldMkLst>
        <pc:spChg chg="mod">
          <ac:chgData name="Ahmad Fariz Ali" userId="2ff2b29acfbf9cc8" providerId="LiveId" clId="{19784708-FFF1-5F44-9D5E-15D4B97CBE7D}" dt="2018-12-17T09:54:28.617" v="1759" actId="115"/>
          <ac:spMkLst>
            <pc:docMk/>
            <pc:sldMk cId="4130524732" sldId="438"/>
            <ac:spMk id="4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9:55:21.973" v="1765" actId="255"/>
        <pc:sldMkLst>
          <pc:docMk/>
          <pc:sldMk cId="653009580" sldId="439"/>
        </pc:sldMkLst>
        <pc:spChg chg="mod">
          <ac:chgData name="Ahmad Fariz Ali" userId="2ff2b29acfbf9cc8" providerId="LiveId" clId="{19784708-FFF1-5F44-9D5E-15D4B97CBE7D}" dt="2018-12-17T09:55:21.973" v="1765" actId="255"/>
          <ac:spMkLst>
            <pc:docMk/>
            <pc:sldMk cId="653009580" sldId="439"/>
            <ac:spMk id="3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7T09:59:20.835" v="1796"/>
        <pc:sldMkLst>
          <pc:docMk/>
          <pc:sldMk cId="3530083365" sldId="440"/>
        </pc:sldMkLst>
        <pc:spChg chg="mod">
          <ac:chgData name="Ahmad Fariz Ali" userId="2ff2b29acfbf9cc8" providerId="LiveId" clId="{19784708-FFF1-5F44-9D5E-15D4B97CBE7D}" dt="2018-12-17T09:56:02.531" v="1767" actId="115"/>
          <ac:spMkLst>
            <pc:docMk/>
            <pc:sldMk cId="3530083365" sldId="440"/>
            <ac:spMk id="3" creationId="{00000000-0000-0000-0000-000000000000}"/>
          </ac:spMkLst>
        </pc:spChg>
        <pc:spChg chg="add mod">
          <ac:chgData name="Ahmad Fariz Ali" userId="2ff2b29acfbf9cc8" providerId="LiveId" clId="{19784708-FFF1-5F44-9D5E-15D4B97CBE7D}" dt="2018-12-17T09:59:18.702" v="1795" actId="164"/>
          <ac:spMkLst>
            <pc:docMk/>
            <pc:sldMk cId="3530083365" sldId="440"/>
            <ac:spMk id="7" creationId="{2E4FF76D-4434-4548-A4EA-67AE171A3628}"/>
          </ac:spMkLst>
        </pc:spChg>
        <pc:grpChg chg="add mod">
          <ac:chgData name="Ahmad Fariz Ali" userId="2ff2b29acfbf9cc8" providerId="LiveId" clId="{19784708-FFF1-5F44-9D5E-15D4B97CBE7D}" dt="2018-12-17T09:59:18.702" v="1795" actId="164"/>
          <ac:grpSpMkLst>
            <pc:docMk/>
            <pc:sldMk cId="3530083365" sldId="440"/>
            <ac:grpSpMk id="18" creationId="{6BAA0988-AF4C-D943-A076-5EFB40224590}"/>
          </ac:grpSpMkLst>
        </pc:grpChg>
        <pc:grpChg chg="add mod">
          <ac:chgData name="Ahmad Fariz Ali" userId="2ff2b29acfbf9cc8" providerId="LiveId" clId="{19784708-FFF1-5F44-9D5E-15D4B97CBE7D}" dt="2018-12-17T09:59:18.702" v="1795" actId="164"/>
          <ac:grpSpMkLst>
            <pc:docMk/>
            <pc:sldMk cId="3530083365" sldId="440"/>
            <ac:grpSpMk id="19" creationId="{7C94D492-A4CB-984B-8477-07E04331EF62}"/>
          </ac:grpSpMkLst>
        </pc:grpChg>
        <pc:cxnChg chg="add mod">
          <ac:chgData name="Ahmad Fariz Ali" userId="2ff2b29acfbf9cc8" providerId="LiveId" clId="{19784708-FFF1-5F44-9D5E-15D4B97CBE7D}" dt="2018-12-17T09:57:30.680" v="1777" actId="1036"/>
          <ac:cxnSpMkLst>
            <pc:docMk/>
            <pc:sldMk cId="3530083365" sldId="440"/>
            <ac:cxnSpMk id="5" creationId="{289C5F2D-3B3D-1A46-9E4D-C3C479CEE676}"/>
          </ac:cxnSpMkLst>
        </pc:cxnChg>
        <pc:cxnChg chg="add mod">
          <ac:chgData name="Ahmad Fariz Ali" userId="2ff2b29acfbf9cc8" providerId="LiveId" clId="{19784708-FFF1-5F44-9D5E-15D4B97CBE7D}" dt="2018-12-17T09:58:54.420" v="1793" actId="164"/>
          <ac:cxnSpMkLst>
            <pc:docMk/>
            <pc:sldMk cId="3530083365" sldId="440"/>
            <ac:cxnSpMk id="8" creationId="{905F0B1E-1D57-154B-AC72-B4304346FF99}"/>
          </ac:cxnSpMkLst>
        </pc:cxnChg>
        <pc:cxnChg chg="add mod">
          <ac:chgData name="Ahmad Fariz Ali" userId="2ff2b29acfbf9cc8" providerId="LiveId" clId="{19784708-FFF1-5F44-9D5E-15D4B97CBE7D}" dt="2018-12-17T09:58:54.420" v="1793" actId="164"/>
          <ac:cxnSpMkLst>
            <pc:docMk/>
            <pc:sldMk cId="3530083365" sldId="440"/>
            <ac:cxnSpMk id="10" creationId="{7C6DE9D9-DD4C-6E4F-A249-B852FE51B191}"/>
          </ac:cxnSpMkLst>
        </pc:cxnChg>
        <pc:cxnChg chg="add mod">
          <ac:chgData name="Ahmad Fariz Ali" userId="2ff2b29acfbf9cc8" providerId="LiveId" clId="{19784708-FFF1-5F44-9D5E-15D4B97CBE7D}" dt="2018-12-17T09:58:54.420" v="1793" actId="164"/>
          <ac:cxnSpMkLst>
            <pc:docMk/>
            <pc:sldMk cId="3530083365" sldId="440"/>
            <ac:cxnSpMk id="12" creationId="{6E35A0C1-8B86-8C43-84D7-84F3F8A99AB3}"/>
          </ac:cxnSpMkLst>
        </pc:cxnChg>
        <pc:cxnChg chg="add mod">
          <ac:chgData name="Ahmad Fariz Ali" userId="2ff2b29acfbf9cc8" providerId="LiveId" clId="{19784708-FFF1-5F44-9D5E-15D4B97CBE7D}" dt="2018-12-17T09:58:54.420" v="1793" actId="164"/>
          <ac:cxnSpMkLst>
            <pc:docMk/>
            <pc:sldMk cId="3530083365" sldId="440"/>
            <ac:cxnSpMk id="14" creationId="{272A3771-A073-E740-A1FA-45822CEA9EB5}"/>
          </ac:cxnSpMkLst>
        </pc:cxnChg>
        <pc:cxnChg chg="add mod">
          <ac:chgData name="Ahmad Fariz Ali" userId="2ff2b29acfbf9cc8" providerId="LiveId" clId="{19784708-FFF1-5F44-9D5E-15D4B97CBE7D}" dt="2018-12-17T09:58:54.420" v="1793" actId="164"/>
          <ac:cxnSpMkLst>
            <pc:docMk/>
            <pc:sldMk cId="3530083365" sldId="440"/>
            <ac:cxnSpMk id="16" creationId="{143B7C80-2983-E549-B7FF-5DF1106186DE}"/>
          </ac:cxnSpMkLst>
        </pc:cxnChg>
      </pc:sldChg>
      <pc:sldChg chg="addSp modSp modAnim">
        <pc:chgData name="Ahmad Fariz Ali" userId="2ff2b29acfbf9cc8" providerId="LiveId" clId="{19784708-FFF1-5F44-9D5E-15D4B97CBE7D}" dt="2018-12-17T10:00:34.069" v="1800"/>
        <pc:sldMkLst>
          <pc:docMk/>
          <pc:sldMk cId="1419685083" sldId="441"/>
        </pc:sldMkLst>
        <pc:cxnChg chg="add mod">
          <ac:chgData name="Ahmad Fariz Ali" userId="2ff2b29acfbf9cc8" providerId="LiveId" clId="{19784708-FFF1-5F44-9D5E-15D4B97CBE7D}" dt="2018-12-17T10:00:30.995" v="1799" actId="14100"/>
          <ac:cxnSpMkLst>
            <pc:docMk/>
            <pc:sldMk cId="1419685083" sldId="441"/>
            <ac:cxnSpMk id="5" creationId="{B158FFC6-074C-DE49-96B3-C8AB1CF7D026}"/>
          </ac:cxnSpMkLst>
        </pc:cxnChg>
      </pc:sldChg>
      <pc:sldChg chg="addSp modSp modAnim">
        <pc:chgData name="Ahmad Fariz Ali" userId="2ff2b29acfbf9cc8" providerId="LiveId" clId="{19784708-FFF1-5F44-9D5E-15D4B97CBE7D}" dt="2018-12-17T10:01:11.553" v="1805"/>
        <pc:sldMkLst>
          <pc:docMk/>
          <pc:sldMk cId="4106219016" sldId="442"/>
        </pc:sldMkLst>
        <pc:spChg chg="mod">
          <ac:chgData name="Ahmad Fariz Ali" userId="2ff2b29acfbf9cc8" providerId="LiveId" clId="{19784708-FFF1-5F44-9D5E-15D4B97CBE7D}" dt="2018-12-17T10:00:54.802" v="1801" actId="115"/>
          <ac:spMkLst>
            <pc:docMk/>
            <pc:sldMk cId="4106219016" sldId="442"/>
            <ac:spMk id="3" creationId="{00000000-0000-0000-0000-000000000000}"/>
          </ac:spMkLst>
        </pc:spChg>
        <pc:cxnChg chg="add mod">
          <ac:chgData name="Ahmad Fariz Ali" userId="2ff2b29acfbf9cc8" providerId="LiveId" clId="{19784708-FFF1-5F44-9D5E-15D4B97CBE7D}" dt="2018-12-17T10:01:09.032" v="1804" actId="14100"/>
          <ac:cxnSpMkLst>
            <pc:docMk/>
            <pc:sldMk cId="4106219016" sldId="442"/>
            <ac:cxnSpMk id="5" creationId="{4E18A773-3AD4-1446-8D4F-E1A951362F6D}"/>
          </ac:cxnSpMkLst>
        </pc:cxnChg>
      </pc:sldChg>
      <pc:sldChg chg="addSp modSp modAnim">
        <pc:chgData name="Ahmad Fariz Ali" userId="2ff2b29acfbf9cc8" providerId="LiveId" clId="{19784708-FFF1-5F44-9D5E-15D4B97CBE7D}" dt="2018-12-17T09:17:43.604" v="1610" actId="1037"/>
        <pc:sldMkLst>
          <pc:docMk/>
          <pc:sldMk cId="2120577449" sldId="443"/>
        </pc:sldMkLst>
        <pc:spChg chg="add mod">
          <ac:chgData name="Ahmad Fariz Ali" userId="2ff2b29acfbf9cc8" providerId="LiveId" clId="{19784708-FFF1-5F44-9D5E-15D4B97CBE7D}" dt="2018-12-16T10:30:55.150" v="1216" actId="14100"/>
          <ac:spMkLst>
            <pc:docMk/>
            <pc:sldMk cId="2120577449" sldId="443"/>
            <ac:spMk id="5" creationId="{FEFF121E-F791-3546-AD68-FADF45540E56}"/>
          </ac:spMkLst>
        </pc:spChg>
        <pc:spChg chg="add mod">
          <ac:chgData name="Ahmad Fariz Ali" userId="2ff2b29acfbf9cc8" providerId="LiveId" clId="{19784708-FFF1-5F44-9D5E-15D4B97CBE7D}" dt="2018-12-17T09:17:43.604" v="1610" actId="1037"/>
          <ac:spMkLst>
            <pc:docMk/>
            <pc:sldMk cId="2120577449" sldId="443"/>
            <ac:spMk id="8" creationId="{6440F2C5-9640-BD47-8EE5-E4E7DDE254ED}"/>
          </ac:spMkLst>
        </pc:spChg>
        <pc:grpChg chg="add mod">
          <ac:chgData name="Ahmad Fariz Ali" userId="2ff2b29acfbf9cc8" providerId="LiveId" clId="{19784708-FFF1-5F44-9D5E-15D4B97CBE7D}" dt="2018-12-16T10:31:25.704" v="1220" actId="164"/>
          <ac:grpSpMkLst>
            <pc:docMk/>
            <pc:sldMk cId="2120577449" sldId="443"/>
            <ac:grpSpMk id="3" creationId="{3D4BEB1D-75B5-E24F-95F8-1A625CDE4A99}"/>
          </ac:grpSpMkLst>
        </pc:grpChg>
        <pc:cxnChg chg="add mod">
          <ac:chgData name="Ahmad Fariz Ali" userId="2ff2b29acfbf9cc8" providerId="LiveId" clId="{19784708-FFF1-5F44-9D5E-15D4B97CBE7D}" dt="2018-12-16T10:31:25.704" v="1220" actId="164"/>
          <ac:cxnSpMkLst>
            <pc:docMk/>
            <pc:sldMk cId="2120577449" sldId="443"/>
            <ac:cxnSpMk id="6" creationId="{1A83FEEE-7134-0649-8E4C-F2384633A107}"/>
          </ac:cxnSpMkLst>
        </pc:cxnChg>
        <pc:cxnChg chg="add mod">
          <ac:chgData name="Ahmad Fariz Ali" userId="2ff2b29acfbf9cc8" providerId="LiveId" clId="{19784708-FFF1-5F44-9D5E-15D4B97CBE7D}" dt="2018-12-16T10:31:25.704" v="1220" actId="164"/>
          <ac:cxnSpMkLst>
            <pc:docMk/>
            <pc:sldMk cId="2120577449" sldId="443"/>
            <ac:cxnSpMk id="7" creationId="{66B1922B-CB67-6C4F-890A-AB7B9D5581FE}"/>
          </ac:cxnSpMkLst>
        </pc:cxnChg>
      </pc:sldChg>
      <pc:sldChg chg="addSp modSp modAnim">
        <pc:chgData name="Ahmad Fariz Ali" userId="2ff2b29acfbf9cc8" providerId="LiveId" clId="{19784708-FFF1-5F44-9D5E-15D4B97CBE7D}" dt="2018-12-17T10:03:44.518" v="1854"/>
        <pc:sldMkLst>
          <pc:docMk/>
          <pc:sldMk cId="1287120264" sldId="444"/>
        </pc:sldMkLst>
        <pc:spChg chg="mod">
          <ac:chgData name="Ahmad Fariz Ali" userId="2ff2b29acfbf9cc8" providerId="LiveId" clId="{19784708-FFF1-5F44-9D5E-15D4B97CBE7D}" dt="2018-12-16T10:32:16.624" v="1225" actId="207"/>
          <ac:spMkLst>
            <pc:docMk/>
            <pc:sldMk cId="1287120264" sldId="444"/>
            <ac:spMk id="2" creationId="{00000000-0000-0000-0000-000000000000}"/>
          </ac:spMkLst>
        </pc:spChg>
        <pc:spChg chg="add mod">
          <ac:chgData name="Ahmad Fariz Ali" userId="2ff2b29acfbf9cc8" providerId="LiveId" clId="{19784708-FFF1-5F44-9D5E-15D4B97CBE7D}" dt="2018-12-17T09:20:16.514" v="1633" actId="164"/>
          <ac:spMkLst>
            <pc:docMk/>
            <pc:sldMk cId="1287120264" sldId="444"/>
            <ac:spMk id="3" creationId="{9022DF95-0F90-C049-9501-06C420D28B79}"/>
          </ac:spMkLst>
        </pc:spChg>
        <pc:spChg chg="add mod">
          <ac:chgData name="Ahmad Fariz Ali" userId="2ff2b29acfbf9cc8" providerId="LiveId" clId="{19784708-FFF1-5F44-9D5E-15D4B97CBE7D}" dt="2018-12-17T09:20:37.616" v="1634" actId="164"/>
          <ac:spMkLst>
            <pc:docMk/>
            <pc:sldMk cId="1287120264" sldId="444"/>
            <ac:spMk id="4" creationId="{363544A1-4E9B-BA4F-B450-8EDCBFBBFCD2}"/>
          </ac:spMkLst>
        </pc:spChg>
        <pc:spChg chg="add mod">
          <ac:chgData name="Ahmad Fariz Ali" userId="2ff2b29acfbf9cc8" providerId="LiveId" clId="{19784708-FFF1-5F44-9D5E-15D4B97CBE7D}" dt="2018-12-17T09:20:37.616" v="1634" actId="164"/>
          <ac:spMkLst>
            <pc:docMk/>
            <pc:sldMk cId="1287120264" sldId="444"/>
            <ac:spMk id="6" creationId="{8378875C-EE06-A34F-BA7F-64B7412AC898}"/>
          </ac:spMkLst>
        </pc:spChg>
        <pc:spChg chg="add mod">
          <ac:chgData name="Ahmad Fariz Ali" userId="2ff2b29acfbf9cc8" providerId="LiveId" clId="{19784708-FFF1-5F44-9D5E-15D4B97CBE7D}" dt="2018-12-17T09:18:17.232" v="1617" actId="255"/>
          <ac:spMkLst>
            <pc:docMk/>
            <pc:sldMk cId="1287120264" sldId="444"/>
            <ac:spMk id="7" creationId="{413F0567-CAB5-724C-9B81-07E6FC323667}"/>
          </ac:spMkLst>
        </pc:spChg>
        <pc:spChg chg="add mod">
          <ac:chgData name="Ahmad Fariz Ali" userId="2ff2b29acfbf9cc8" providerId="LiveId" clId="{19784708-FFF1-5F44-9D5E-15D4B97CBE7D}" dt="2018-12-17T09:20:16.514" v="1633" actId="164"/>
          <ac:spMkLst>
            <pc:docMk/>
            <pc:sldMk cId="1287120264" sldId="444"/>
            <ac:spMk id="8" creationId="{FDB0C200-E498-5C45-853C-CC90752F5EAF}"/>
          </ac:spMkLst>
        </pc:spChg>
        <pc:spChg chg="add mod">
          <ac:chgData name="Ahmad Fariz Ali" userId="2ff2b29acfbf9cc8" providerId="LiveId" clId="{19784708-FFF1-5F44-9D5E-15D4B97CBE7D}" dt="2018-12-17T10:03:37.852" v="1853" actId="164"/>
          <ac:spMkLst>
            <pc:docMk/>
            <pc:sldMk cId="1287120264" sldId="444"/>
            <ac:spMk id="11" creationId="{F56470A7-3A42-584C-B386-0C239865A566}"/>
          </ac:spMkLst>
        </pc:spChg>
        <pc:grpChg chg="add mod">
          <ac:chgData name="Ahmad Fariz Ali" userId="2ff2b29acfbf9cc8" providerId="LiveId" clId="{19784708-FFF1-5F44-9D5E-15D4B97CBE7D}" dt="2018-12-17T10:03:37.852" v="1853" actId="164"/>
          <ac:grpSpMkLst>
            <pc:docMk/>
            <pc:sldMk cId="1287120264" sldId="444"/>
            <ac:grpSpMk id="9" creationId="{9CF0B412-BE57-4442-ADC2-B6B036428158}"/>
          </ac:grpSpMkLst>
        </pc:grpChg>
        <pc:grpChg chg="add mod">
          <ac:chgData name="Ahmad Fariz Ali" userId="2ff2b29acfbf9cc8" providerId="LiveId" clId="{19784708-FFF1-5F44-9D5E-15D4B97CBE7D}" dt="2018-12-17T09:20:37.616" v="1634" actId="164"/>
          <ac:grpSpMkLst>
            <pc:docMk/>
            <pc:sldMk cId="1287120264" sldId="444"/>
            <ac:grpSpMk id="10" creationId="{D31DB217-B3FE-DE4D-8D5B-7F7E9FCF54AB}"/>
          </ac:grpSpMkLst>
        </pc:grpChg>
        <pc:grpChg chg="add mod">
          <ac:chgData name="Ahmad Fariz Ali" userId="2ff2b29acfbf9cc8" providerId="LiveId" clId="{19784708-FFF1-5F44-9D5E-15D4B97CBE7D}" dt="2018-12-17T10:03:37.852" v="1853" actId="164"/>
          <ac:grpSpMkLst>
            <pc:docMk/>
            <pc:sldMk cId="1287120264" sldId="444"/>
            <ac:grpSpMk id="12" creationId="{282514FD-AF7F-E94B-B3EC-E92285A62027}"/>
          </ac:grpSpMkLst>
        </pc:grpChg>
        <pc:picChg chg="mod">
          <ac:chgData name="Ahmad Fariz Ali" userId="2ff2b29acfbf9cc8" providerId="LiveId" clId="{19784708-FFF1-5F44-9D5E-15D4B97CBE7D}" dt="2018-12-17T09:17:59.008" v="1614" actId="1076"/>
          <ac:picMkLst>
            <pc:docMk/>
            <pc:sldMk cId="1287120264" sldId="444"/>
            <ac:picMk id="5" creationId="{00000000-0000-0000-0000-000000000000}"/>
          </ac:picMkLst>
        </pc:picChg>
      </pc:sldChg>
      <pc:sldChg chg="modSp">
        <pc:chgData name="Ahmad Fariz Ali" userId="2ff2b29acfbf9cc8" providerId="LiveId" clId="{19784708-FFF1-5F44-9D5E-15D4B97CBE7D}" dt="2018-12-17T10:05:04.715" v="1855" actId="115"/>
        <pc:sldMkLst>
          <pc:docMk/>
          <pc:sldMk cId="2059862771" sldId="445"/>
        </pc:sldMkLst>
        <pc:spChg chg="mod">
          <ac:chgData name="Ahmad Fariz Ali" userId="2ff2b29acfbf9cc8" providerId="LiveId" clId="{19784708-FFF1-5F44-9D5E-15D4B97CBE7D}" dt="2018-12-17T10:05:04.715" v="1855" actId="115"/>
          <ac:spMkLst>
            <pc:docMk/>
            <pc:sldMk cId="2059862771" sldId="445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4:31.415" v="940" actId="20577"/>
          <ac:spMkLst>
            <pc:docMk/>
            <pc:sldMk cId="2059862771" sldId="445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4:17.319" v="930" actId="14100"/>
          <ac:spMkLst>
            <pc:docMk/>
            <pc:sldMk cId="2059862771" sldId="445"/>
            <ac:spMk id="6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1:57.420" v="911" actId="14100"/>
          <ac:spMkLst>
            <pc:docMk/>
            <pc:sldMk cId="2059862771" sldId="445"/>
            <ac:spMk id="7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2:10.385" v="918" actId="20577"/>
          <ac:spMkLst>
            <pc:docMk/>
            <pc:sldMk cId="2059862771" sldId="445"/>
            <ac:spMk id="8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5:19:14.903" v="1377" actId="20577"/>
        <pc:sldMkLst>
          <pc:docMk/>
          <pc:sldMk cId="2797888967" sldId="446"/>
        </pc:sldMkLst>
        <pc:spChg chg="mod">
          <ac:chgData name="Ahmad Fariz Ali" userId="2ff2b29acfbf9cc8" providerId="LiveId" clId="{19784708-FFF1-5F44-9D5E-15D4B97CBE7D}" dt="2018-12-17T05:19:14.903" v="1377" actId="20577"/>
          <ac:spMkLst>
            <pc:docMk/>
            <pc:sldMk cId="2797888967" sldId="446"/>
            <ac:spMk id="3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5:45:13.135" v="123" actId="207"/>
        <pc:sldMkLst>
          <pc:docMk/>
          <pc:sldMk cId="1424528880" sldId="450"/>
        </pc:sldMkLst>
        <pc:spChg chg="mod">
          <ac:chgData name="Ahmad Fariz Ali" userId="2ff2b29acfbf9cc8" providerId="LiveId" clId="{19784708-FFF1-5F44-9D5E-15D4B97CBE7D}" dt="2018-12-16T05:45:13.135" v="123" actId="207"/>
          <ac:spMkLst>
            <pc:docMk/>
            <pc:sldMk cId="1424528880" sldId="450"/>
            <ac:spMk id="7" creationId="{00000000-0000-0000-0000-000000000000}"/>
          </ac:spMkLst>
        </pc:spChg>
      </pc:sldChg>
      <pc:sldChg chg="del">
        <pc:chgData name="Ahmad Fariz Ali" userId="2ff2b29acfbf9cc8" providerId="LiveId" clId="{19784708-FFF1-5F44-9D5E-15D4B97CBE7D}" dt="2018-12-16T03:19:06.665" v="30" actId="2696"/>
        <pc:sldMkLst>
          <pc:docMk/>
          <pc:sldMk cId="2211280276" sldId="454"/>
        </pc:sldMkLst>
      </pc:sldChg>
      <pc:sldChg chg="del">
        <pc:chgData name="Ahmad Fariz Ali" userId="2ff2b29acfbf9cc8" providerId="LiveId" clId="{19784708-FFF1-5F44-9D5E-15D4B97CBE7D}" dt="2018-12-16T03:19:06.705" v="31" actId="2696"/>
        <pc:sldMkLst>
          <pc:docMk/>
          <pc:sldMk cId="82546967" sldId="455"/>
        </pc:sldMkLst>
      </pc:sldChg>
      <pc:sldChg chg="del">
        <pc:chgData name="Ahmad Fariz Ali" userId="2ff2b29acfbf9cc8" providerId="LiveId" clId="{19784708-FFF1-5F44-9D5E-15D4B97CBE7D}" dt="2018-12-16T03:19:06.728" v="32" actId="2696"/>
        <pc:sldMkLst>
          <pc:docMk/>
          <pc:sldMk cId="293202147" sldId="456"/>
        </pc:sldMkLst>
      </pc:sldChg>
      <pc:sldChg chg="add del">
        <pc:chgData name="Ahmad Fariz Ali" userId="2ff2b29acfbf9cc8" providerId="LiveId" clId="{19784708-FFF1-5F44-9D5E-15D4B97CBE7D}" dt="2018-12-16T10:41:13.039" v="1244" actId="2696"/>
        <pc:sldMkLst>
          <pc:docMk/>
          <pc:sldMk cId="99081935" sldId="471"/>
        </pc:sldMkLst>
      </pc:sldChg>
      <pc:sldChg chg="addSp delSp modSp add">
        <pc:chgData name="Ahmad Fariz Ali" userId="2ff2b29acfbf9cc8" providerId="LiveId" clId="{19784708-FFF1-5F44-9D5E-15D4B97CBE7D}" dt="2018-12-16T10:44:36.875" v="1255" actId="1076"/>
        <pc:sldMkLst>
          <pc:docMk/>
          <pc:sldMk cId="3042893305" sldId="471"/>
        </pc:sldMkLst>
        <pc:spChg chg="mod">
          <ac:chgData name="Ahmad Fariz Ali" userId="2ff2b29acfbf9cc8" providerId="LiveId" clId="{19784708-FFF1-5F44-9D5E-15D4B97CBE7D}" dt="2018-12-16T10:43:46.585" v="1251" actId="20577"/>
          <ac:spMkLst>
            <pc:docMk/>
            <pc:sldMk cId="3042893305" sldId="471"/>
            <ac:spMk id="2" creationId="{71DA8608-0E04-6A41-B9BF-25AE1014864F}"/>
          </ac:spMkLst>
        </pc:spChg>
        <pc:picChg chg="del">
          <ac:chgData name="Ahmad Fariz Ali" userId="2ff2b29acfbf9cc8" providerId="LiveId" clId="{19784708-FFF1-5F44-9D5E-15D4B97CBE7D}" dt="2018-12-16T10:43:49.343" v="1252" actId="478"/>
          <ac:picMkLst>
            <pc:docMk/>
            <pc:sldMk cId="3042893305" sldId="471"/>
            <ac:picMk id="4" creationId="{A6579EB9-38BE-244D-9765-6A73D0BF78D6}"/>
          </ac:picMkLst>
        </pc:picChg>
        <pc:picChg chg="add mod">
          <ac:chgData name="Ahmad Fariz Ali" userId="2ff2b29acfbf9cc8" providerId="LiveId" clId="{19784708-FFF1-5F44-9D5E-15D4B97CBE7D}" dt="2018-12-16T10:44:36.875" v="1255" actId="1076"/>
          <ac:picMkLst>
            <pc:docMk/>
            <pc:sldMk cId="3042893305" sldId="471"/>
            <ac:picMk id="5" creationId="{0BFF500D-175C-7F4B-8591-D9D07F8E62B5}"/>
          </ac:picMkLst>
        </pc:picChg>
      </pc:sldChg>
      <pc:sldChg chg="modSp add del">
        <pc:chgData name="Ahmad Fariz Ali" userId="2ff2b29acfbf9cc8" providerId="LiveId" clId="{19784708-FFF1-5F44-9D5E-15D4B97CBE7D}" dt="2018-12-16T06:39:15.016" v="561" actId="2696"/>
        <pc:sldMkLst>
          <pc:docMk/>
          <pc:sldMk cId="3221048903" sldId="522"/>
        </pc:sldMkLst>
        <pc:spChg chg="mod">
          <ac:chgData name="Ahmad Fariz Ali" userId="2ff2b29acfbf9cc8" providerId="LiveId" clId="{19784708-FFF1-5F44-9D5E-15D4B97CBE7D}" dt="2018-12-16T06:28:06.333" v="251" actId="20577"/>
          <ac:spMkLst>
            <pc:docMk/>
            <pc:sldMk cId="3221048903" sldId="522"/>
            <ac:spMk id="18434" creationId="{6EA2FDF0-615A-4046-AAF8-A7FF0AA77518}"/>
          </ac:spMkLst>
        </pc:spChg>
      </pc:sldChg>
      <pc:sldChg chg="add del">
        <pc:chgData name="Ahmad Fariz Ali" userId="2ff2b29acfbf9cc8" providerId="LiveId" clId="{19784708-FFF1-5F44-9D5E-15D4B97CBE7D}" dt="2018-12-16T10:41:12.799" v="1231" actId="2696"/>
        <pc:sldMkLst>
          <pc:docMk/>
          <pc:sldMk cId="4095906520" sldId="522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4154297580" sldId="522"/>
        </pc:sldMkLst>
      </pc:sldChg>
      <pc:sldChg chg="add del">
        <pc:chgData name="Ahmad Fariz Ali" userId="2ff2b29acfbf9cc8" providerId="LiveId" clId="{19784708-FFF1-5F44-9D5E-15D4B97CBE7D}" dt="2018-12-16T06:39:15.129" v="568" actId="2696"/>
        <pc:sldMkLst>
          <pc:docMk/>
          <pc:sldMk cId="1209343657" sldId="588"/>
        </pc:sldMkLst>
      </pc:sldChg>
      <pc:sldChg chg="delSp modSp add del">
        <pc:chgData name="Ahmad Fariz Ali" userId="2ff2b29acfbf9cc8" providerId="LiveId" clId="{19784708-FFF1-5F44-9D5E-15D4B97CBE7D}" dt="2018-12-16T06:34:02.495" v="455" actId="2696"/>
        <pc:sldMkLst>
          <pc:docMk/>
          <pc:sldMk cId="1293960457" sldId="588"/>
        </pc:sldMkLst>
        <pc:spChg chg="mod">
          <ac:chgData name="Ahmad Fariz Ali" userId="2ff2b29acfbf9cc8" providerId="LiveId" clId="{19784708-FFF1-5F44-9D5E-15D4B97CBE7D}" dt="2018-12-16T06:33:11.084" v="448" actId="20577"/>
          <ac:spMkLst>
            <pc:docMk/>
            <pc:sldMk cId="1293960457" sldId="588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33:32.468" v="454" actId="404"/>
          <ac:spMkLst>
            <pc:docMk/>
            <pc:sldMk cId="1293960457" sldId="588"/>
            <ac:spMk id="5" creationId="{00000000-0000-0000-0000-000000000000}"/>
          </ac:spMkLst>
        </pc:spChg>
        <pc:spChg chg="del">
          <ac:chgData name="Ahmad Fariz Ali" userId="2ff2b29acfbf9cc8" providerId="LiveId" clId="{19784708-FFF1-5F44-9D5E-15D4B97CBE7D}" dt="2018-12-16T06:29:20.114" v="261" actId="478"/>
          <ac:spMkLst>
            <pc:docMk/>
            <pc:sldMk cId="1293960457" sldId="588"/>
            <ac:spMk id="7" creationId="{7DC1842E-70D4-794E-B8B3-3ED9A9D9DADB}"/>
          </ac:spMkLst>
        </pc:spChg>
        <pc:spChg chg="del">
          <ac:chgData name="Ahmad Fariz Ali" userId="2ff2b29acfbf9cc8" providerId="LiveId" clId="{19784708-FFF1-5F44-9D5E-15D4B97CBE7D}" dt="2018-12-16T06:33:21.955" v="449" actId="478"/>
          <ac:spMkLst>
            <pc:docMk/>
            <pc:sldMk cId="1293960457" sldId="588"/>
            <ac:spMk id="13" creationId="{0F7A146A-0561-C34C-A872-C87E9667FE9D}"/>
          </ac:spMkLst>
        </pc:spChg>
        <pc:picChg chg="del">
          <ac:chgData name="Ahmad Fariz Ali" userId="2ff2b29acfbf9cc8" providerId="LiveId" clId="{19784708-FFF1-5F44-9D5E-15D4B97CBE7D}" dt="2018-12-16T06:29:17.690" v="260" actId="478"/>
          <ac:picMkLst>
            <pc:docMk/>
            <pc:sldMk cId="1293960457" sldId="588"/>
            <ac:picMk id="6" creationId="{3C9C1D98-93F4-D746-9211-9BD49FE654DA}"/>
          </ac:picMkLst>
        </pc:picChg>
        <pc:cxnChg chg="del">
          <ac:chgData name="Ahmad Fariz Ali" userId="2ff2b29acfbf9cc8" providerId="LiveId" clId="{19784708-FFF1-5F44-9D5E-15D4B97CBE7D}" dt="2018-12-16T06:29:16.249" v="259" actId="478"/>
          <ac:cxnSpMkLst>
            <pc:docMk/>
            <pc:sldMk cId="1293960457" sldId="588"/>
            <ac:cxnSpMk id="9" creationId="{BDFBDAF7-289D-0442-A715-79089C61781C}"/>
          </ac:cxnSpMkLst>
        </pc:cxnChg>
      </pc:sldChg>
      <pc:sldChg chg="modSp add">
        <pc:chgData name="Ahmad Fariz Ali" userId="2ff2b29acfbf9cc8" providerId="LiveId" clId="{19784708-FFF1-5F44-9D5E-15D4B97CBE7D}" dt="2018-12-17T10:07:18.159" v="1858" actId="115"/>
        <pc:sldMkLst>
          <pc:docMk/>
          <pc:sldMk cId="1391705128" sldId="588"/>
        </pc:sldMkLst>
        <pc:spChg chg="mod">
          <ac:chgData name="Ahmad Fariz Ali" userId="2ff2b29acfbf9cc8" providerId="LiveId" clId="{19784708-FFF1-5F44-9D5E-15D4B97CBE7D}" dt="2018-12-17T10:07:18.159" v="1858" actId="115"/>
          <ac:spMkLst>
            <pc:docMk/>
            <pc:sldMk cId="1391705128" sldId="588"/>
            <ac:spMk id="2" creationId="{00000000-0000-0000-0000-000000000000}"/>
          </ac:spMkLst>
        </pc:spChg>
      </pc:sldChg>
      <pc:sldChg chg="modSp add del">
        <pc:chgData name="Ahmad Fariz Ali" userId="2ff2b29acfbf9cc8" providerId="LiveId" clId="{19784708-FFF1-5F44-9D5E-15D4B97CBE7D}" dt="2018-12-16T10:41:12.918" v="1238" actId="2696"/>
        <pc:sldMkLst>
          <pc:docMk/>
          <pc:sldMk cId="2605586044" sldId="588"/>
        </pc:sldMkLst>
        <pc:spChg chg="mod">
          <ac:chgData name="Ahmad Fariz Ali" userId="2ff2b29acfbf9cc8" providerId="LiveId" clId="{19784708-FFF1-5F44-9D5E-15D4B97CBE7D}" dt="2018-12-16T06:58:48.774" v="677" actId="20577"/>
          <ac:spMkLst>
            <pc:docMk/>
            <pc:sldMk cId="2605586044" sldId="588"/>
            <ac:spMk id="2" creationId="{00000000-0000-0000-0000-000000000000}"/>
          </ac:spMkLst>
        </pc:spChg>
      </pc:sldChg>
      <pc:sldChg chg="modSp add">
        <pc:chgData name="Ahmad Fariz Ali" userId="2ff2b29acfbf9cc8" providerId="LiveId" clId="{19784708-FFF1-5F44-9D5E-15D4B97CBE7D}" dt="2018-12-17T10:09:20.829" v="1914" actId="20577"/>
        <pc:sldMkLst>
          <pc:docMk/>
          <pc:sldMk cId="1267888575" sldId="589"/>
        </pc:sldMkLst>
        <pc:spChg chg="mod">
          <ac:chgData name="Ahmad Fariz Ali" userId="2ff2b29acfbf9cc8" providerId="LiveId" clId="{19784708-FFF1-5F44-9D5E-15D4B97CBE7D}" dt="2018-12-17T10:09:20.829" v="1914" actId="20577"/>
          <ac:spMkLst>
            <pc:docMk/>
            <pc:sldMk cId="1267888575" sldId="589"/>
            <ac:spMk id="2" creationId="{00000000-0000-0000-0000-000000000000}"/>
          </ac:spMkLst>
        </pc:spChg>
      </pc:sldChg>
      <pc:sldChg chg="modSp add del">
        <pc:chgData name="Ahmad Fariz Ali" userId="2ff2b29acfbf9cc8" providerId="LiveId" clId="{19784708-FFF1-5F44-9D5E-15D4B97CBE7D}" dt="2018-12-16T06:39:15.145" v="569" actId="2696"/>
        <pc:sldMkLst>
          <pc:docMk/>
          <pc:sldMk cId="2216508112" sldId="589"/>
        </pc:sldMkLst>
        <pc:spChg chg="mod">
          <ac:chgData name="Ahmad Fariz Ali" userId="2ff2b29acfbf9cc8" providerId="LiveId" clId="{19784708-FFF1-5F44-9D5E-15D4B97CBE7D}" dt="2018-12-16T06:37:51.177" v="560" actId="20577"/>
          <ac:spMkLst>
            <pc:docMk/>
            <pc:sldMk cId="2216508112" sldId="589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35:29.899" v="459" actId="20577"/>
          <ac:spMkLst>
            <pc:docMk/>
            <pc:sldMk cId="2216508112" sldId="589"/>
            <ac:spMk id="5" creationId="{00000000-0000-0000-0000-000000000000}"/>
          </ac:spMkLst>
        </pc:spChg>
      </pc:sldChg>
      <pc:sldChg chg="add del">
        <pc:chgData name="Ahmad Fariz Ali" userId="2ff2b29acfbf9cc8" providerId="LiveId" clId="{19784708-FFF1-5F44-9D5E-15D4B97CBE7D}" dt="2018-12-16T10:41:12.937" v="1239" actId="2696"/>
        <pc:sldMkLst>
          <pc:docMk/>
          <pc:sldMk cId="4123072215" sldId="589"/>
        </pc:sldMkLst>
      </pc:sldChg>
      <pc:sldChg chg="modSp add del">
        <pc:chgData name="Ahmad Fariz Ali" userId="2ff2b29acfbf9cc8" providerId="LiveId" clId="{19784708-FFF1-5F44-9D5E-15D4B97CBE7D}" dt="2018-12-16T10:41:12.954" v="1240" actId="2696"/>
        <pc:sldMkLst>
          <pc:docMk/>
          <pc:sldMk cId="40419894" sldId="590"/>
        </pc:sldMkLst>
        <pc:spChg chg="mod">
          <ac:chgData name="Ahmad Fariz Ali" userId="2ff2b29acfbf9cc8" providerId="LiveId" clId="{19784708-FFF1-5F44-9D5E-15D4B97CBE7D}" dt="2018-12-16T07:01:08.811" v="714" actId="255"/>
          <ac:spMkLst>
            <pc:docMk/>
            <pc:sldMk cId="40419894" sldId="590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9:48.022" v="701" actId="14100"/>
          <ac:spMkLst>
            <pc:docMk/>
            <pc:sldMk cId="40419894" sldId="590"/>
            <ac:spMk id="5" creationId="{00000000-0000-0000-0000-000000000000}"/>
          </ac:spMkLst>
        </pc:spChg>
      </pc:sldChg>
      <pc:sldChg chg="modSp add">
        <pc:chgData name="Ahmad Fariz Ali" userId="2ff2b29acfbf9cc8" providerId="LiveId" clId="{19784708-FFF1-5F44-9D5E-15D4B97CBE7D}" dt="2018-12-17T10:10:00.232" v="1915" actId="207"/>
        <pc:sldMkLst>
          <pc:docMk/>
          <pc:sldMk cId="3444981176" sldId="590"/>
        </pc:sldMkLst>
        <pc:spChg chg="mod">
          <ac:chgData name="Ahmad Fariz Ali" userId="2ff2b29acfbf9cc8" providerId="LiveId" clId="{19784708-FFF1-5F44-9D5E-15D4B97CBE7D}" dt="2018-12-17T10:10:00.232" v="1915" actId="207"/>
          <ac:spMkLst>
            <pc:docMk/>
            <pc:sldMk cId="3444981176" sldId="590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8:50:01.336" v="1404" actId="1035"/>
          <ac:spMkLst>
            <pc:docMk/>
            <pc:sldMk cId="3444981176" sldId="590"/>
            <ac:spMk id="5" creationId="{00000000-0000-0000-0000-000000000000}"/>
          </ac:spMkLst>
        </pc:spChg>
      </pc:sldChg>
      <pc:sldChg chg="modSp add del">
        <pc:chgData name="Ahmad Fariz Ali" userId="2ff2b29acfbf9cc8" providerId="LiveId" clId="{19784708-FFF1-5F44-9D5E-15D4B97CBE7D}" dt="2018-12-16T10:41:12.976" v="1241" actId="2696"/>
        <pc:sldMkLst>
          <pc:docMk/>
          <pc:sldMk cId="320616794" sldId="591"/>
        </pc:sldMkLst>
        <pc:spChg chg="mod">
          <ac:chgData name="Ahmad Fariz Ali" userId="2ff2b29acfbf9cc8" providerId="LiveId" clId="{19784708-FFF1-5F44-9D5E-15D4B97CBE7D}" dt="2018-12-16T07:05:50.551" v="811" actId="20577"/>
          <ac:spMkLst>
            <pc:docMk/>
            <pc:sldMk cId="320616794" sldId="591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7:01:31.330" v="729" actId="20577"/>
          <ac:spMkLst>
            <pc:docMk/>
            <pc:sldMk cId="320616794" sldId="591"/>
            <ac:spMk id="5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010747493" sldId="591"/>
        </pc:sldMkLst>
      </pc:sldChg>
      <pc:sldChg chg="modSp add del">
        <pc:chgData name="Ahmad Fariz Ali" userId="2ff2b29acfbf9cc8" providerId="LiveId" clId="{19784708-FFF1-5F44-9D5E-15D4B97CBE7D}" dt="2018-12-16T10:41:13" v="1242" actId="2696"/>
        <pc:sldMkLst>
          <pc:docMk/>
          <pc:sldMk cId="1683501884" sldId="592"/>
        </pc:sldMkLst>
        <pc:spChg chg="mod">
          <ac:chgData name="Ahmad Fariz Ali" userId="2ff2b29acfbf9cc8" providerId="LiveId" clId="{19784708-FFF1-5F44-9D5E-15D4B97CBE7D}" dt="2018-12-16T07:05:44.170" v="810" actId="20577"/>
          <ac:spMkLst>
            <pc:docMk/>
            <pc:sldMk cId="1683501884" sldId="592"/>
            <ac:spMk id="2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837052217" sldId="592"/>
        </pc:sldMkLst>
      </pc:sldChg>
      <pc:sldChg chg="modSp add del">
        <pc:chgData name="Ahmad Fariz Ali" userId="2ff2b29acfbf9cc8" providerId="LiveId" clId="{19784708-FFF1-5F44-9D5E-15D4B97CBE7D}" dt="2018-12-16T10:41:13.018" v="1243" actId="2696"/>
        <pc:sldMkLst>
          <pc:docMk/>
          <pc:sldMk cId="1688323552" sldId="593"/>
        </pc:sldMkLst>
        <pc:spChg chg="mod">
          <ac:chgData name="Ahmad Fariz Ali" userId="2ff2b29acfbf9cc8" providerId="LiveId" clId="{19784708-FFF1-5F44-9D5E-15D4B97CBE7D}" dt="2018-12-16T07:05:28.728" v="798" actId="20577"/>
          <ac:spMkLst>
            <pc:docMk/>
            <pc:sldMk cId="1688323552" sldId="593"/>
            <ac:spMk id="2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4085548518" sldId="593"/>
        </pc:sldMkLst>
      </pc:sldChg>
      <pc:sldChg chg="addSp delSp modSp add del">
        <pc:chgData name="Ahmad Fariz Ali" userId="2ff2b29acfbf9cc8" providerId="LiveId" clId="{19784708-FFF1-5F44-9D5E-15D4B97CBE7D}" dt="2018-12-16T09:49:21.647" v="946" actId="2696"/>
        <pc:sldMkLst>
          <pc:docMk/>
          <pc:sldMk cId="545606700" sldId="594"/>
        </pc:sldMkLst>
        <pc:spChg chg="del">
          <ac:chgData name="Ahmad Fariz Ali" userId="2ff2b29acfbf9cc8" providerId="LiveId" clId="{19784708-FFF1-5F44-9D5E-15D4B97CBE7D}" dt="2018-12-16T09:49:12.203" v="944" actId="478"/>
          <ac:spMkLst>
            <pc:docMk/>
            <pc:sldMk cId="545606700" sldId="594"/>
            <ac:spMk id="5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9:49:14.796" v="945" actId="478"/>
          <ac:spMkLst>
            <pc:docMk/>
            <pc:sldMk cId="545606700" sldId="594"/>
            <ac:spMk id="7" creationId="{68C1D431-336A-DF46-8CE5-EBBFFE143AD7}"/>
          </ac:spMkLst>
        </pc:spChg>
      </pc:sldChg>
      <pc:sldChg chg="delSp modSp add del">
        <pc:chgData name="Ahmad Fariz Ali" userId="2ff2b29acfbf9cc8" providerId="LiveId" clId="{19784708-FFF1-5F44-9D5E-15D4B97CBE7D}" dt="2018-12-17T04:51:15.316" v="1343" actId="2696"/>
        <pc:sldMkLst>
          <pc:docMk/>
          <pc:sldMk cId="860434693" sldId="594"/>
        </pc:sldMkLst>
        <pc:spChg chg="mod">
          <ac:chgData name="Ahmad Fariz Ali" userId="2ff2b29acfbf9cc8" providerId="LiveId" clId="{19784708-FFF1-5F44-9D5E-15D4B97CBE7D}" dt="2018-12-16T09:51:36.082" v="1007" actId="14100"/>
          <ac:spMkLst>
            <pc:docMk/>
            <pc:sldMk cId="860434693" sldId="594"/>
            <ac:spMk id="2" creationId="{6C2EA536-5AD2-A342-A0B0-8493822C7252}"/>
          </ac:spMkLst>
        </pc:spChg>
        <pc:spChg chg="mod">
          <ac:chgData name="Ahmad Fariz Ali" userId="2ff2b29acfbf9cc8" providerId="LiveId" clId="{19784708-FFF1-5F44-9D5E-15D4B97CBE7D}" dt="2018-12-16T09:53:27.431" v="1022" actId="14100"/>
          <ac:spMkLst>
            <pc:docMk/>
            <pc:sldMk cId="860434693" sldId="594"/>
            <ac:spMk id="3" creationId="{59A0F1A4-6B13-F641-860E-B28B677349AE}"/>
          </ac:spMkLst>
        </pc:spChg>
        <pc:spChg chg="del mod">
          <ac:chgData name="Ahmad Fariz Ali" userId="2ff2b29acfbf9cc8" providerId="LiveId" clId="{19784708-FFF1-5F44-9D5E-15D4B97CBE7D}" dt="2018-12-16T09:50:48.346" v="987" actId="478"/>
          <ac:spMkLst>
            <pc:docMk/>
            <pc:sldMk cId="860434693" sldId="594"/>
            <ac:spMk id="4" creationId="{42C159B7-53C9-414C-AB3C-3F3DC494B64B}"/>
          </ac:spMkLst>
        </pc:spChg>
        <pc:spChg chg="del">
          <ac:chgData name="Ahmad Fariz Ali" userId="2ff2b29acfbf9cc8" providerId="LiveId" clId="{19784708-FFF1-5F44-9D5E-15D4B97CBE7D}" dt="2018-12-16T09:50:20.473" v="981" actId="478"/>
          <ac:spMkLst>
            <pc:docMk/>
            <pc:sldMk cId="860434693" sldId="594"/>
            <ac:spMk id="5" creationId="{7C2C2275-75B7-3041-8C32-0AE7BE1F2079}"/>
          </ac:spMkLst>
        </pc:spChg>
        <pc:spChg chg="del">
          <ac:chgData name="Ahmad Fariz Ali" userId="2ff2b29acfbf9cc8" providerId="LiveId" clId="{19784708-FFF1-5F44-9D5E-15D4B97CBE7D}" dt="2018-12-16T09:50:51.886" v="988" actId="478"/>
          <ac:spMkLst>
            <pc:docMk/>
            <pc:sldMk cId="860434693" sldId="594"/>
            <ac:spMk id="6" creationId="{1B1802E1-A22C-0448-B92B-87B10A5FE6F8}"/>
          </ac:spMkLst>
        </pc:spChg>
        <pc:spChg chg="del">
          <ac:chgData name="Ahmad Fariz Ali" userId="2ff2b29acfbf9cc8" providerId="LiveId" clId="{19784708-FFF1-5F44-9D5E-15D4B97CBE7D}" dt="2018-12-16T09:50:54.562" v="989" actId="478"/>
          <ac:spMkLst>
            <pc:docMk/>
            <pc:sldMk cId="860434693" sldId="594"/>
            <ac:spMk id="7" creationId="{CA211D64-0528-D049-836F-F20447AD3492}"/>
          </ac:spMkLst>
        </pc:spChg>
      </pc:sldChg>
      <pc:sldChg chg="addSp modSp add del">
        <pc:chgData name="Ahmad Fariz Ali" userId="2ff2b29acfbf9cc8" providerId="LiveId" clId="{19784708-FFF1-5F44-9D5E-15D4B97CBE7D}" dt="2018-12-17T04:55:08.488" v="1357" actId="2696"/>
        <pc:sldMkLst>
          <pc:docMk/>
          <pc:sldMk cId="281902961" sldId="595"/>
        </pc:sldMkLst>
        <pc:spChg chg="mod">
          <ac:chgData name="Ahmad Fariz Ali" userId="2ff2b29acfbf9cc8" providerId="LiveId" clId="{19784708-FFF1-5F44-9D5E-15D4B97CBE7D}" dt="2018-12-17T04:52:45.812" v="1354" actId="255"/>
          <ac:spMkLst>
            <pc:docMk/>
            <pc:sldMk cId="281902961" sldId="595"/>
            <ac:spMk id="3" creationId="{59A0F1A4-6B13-F641-860E-B28B677349AE}"/>
          </ac:spMkLst>
        </pc:spChg>
        <pc:spChg chg="add mod">
          <ac:chgData name="Ahmad Fariz Ali" userId="2ff2b29acfbf9cc8" providerId="LiveId" clId="{19784708-FFF1-5F44-9D5E-15D4B97CBE7D}" dt="2018-12-16T10:02:04.606" v="1102" actId="207"/>
          <ac:spMkLst>
            <pc:docMk/>
            <pc:sldMk cId="281902961" sldId="595"/>
            <ac:spMk id="6" creationId="{1CB6BDCA-F316-5142-A1EF-A58CB061218C}"/>
          </ac:spMkLst>
        </pc:spChg>
        <pc:spChg chg="add mod">
          <ac:chgData name="Ahmad Fariz Ali" userId="2ff2b29acfbf9cc8" providerId="LiveId" clId="{19784708-FFF1-5F44-9D5E-15D4B97CBE7D}" dt="2018-12-16T10:05:00.400" v="1129" actId="207"/>
          <ac:spMkLst>
            <pc:docMk/>
            <pc:sldMk cId="281902961" sldId="595"/>
            <ac:spMk id="7" creationId="{368E52D5-7850-A241-B49D-7DF5270FAC72}"/>
          </ac:spMkLst>
        </pc:spChg>
        <pc:picChg chg="add mod">
          <ac:chgData name="Ahmad Fariz Ali" userId="2ff2b29acfbf9cc8" providerId="LiveId" clId="{19784708-FFF1-5F44-9D5E-15D4B97CBE7D}" dt="2018-12-16T10:01:48.728" v="1100" actId="1076"/>
          <ac:picMkLst>
            <pc:docMk/>
            <pc:sldMk cId="281902961" sldId="595"/>
            <ac:picMk id="5" creationId="{E2A5BAEA-124C-4743-9CC0-CAEA9296AFF6}"/>
          </ac:picMkLst>
        </pc:picChg>
      </pc:sldChg>
      <pc:sldChg chg="addSp delSp modSp add del modAnim">
        <pc:chgData name="Ahmad Fariz Ali" userId="2ff2b29acfbf9cc8" providerId="LiveId" clId="{19784708-FFF1-5F44-9D5E-15D4B97CBE7D}" dt="2018-12-17T04:55:08.510" v="1358" actId="2696"/>
        <pc:sldMkLst>
          <pc:docMk/>
          <pc:sldMk cId="3298611043" sldId="596"/>
        </pc:sldMkLst>
        <pc:spChg chg="add mod">
          <ac:chgData name="Ahmad Fariz Ali" userId="2ff2b29acfbf9cc8" providerId="LiveId" clId="{19784708-FFF1-5F44-9D5E-15D4B97CBE7D}" dt="2018-12-16T10:22:00.281" v="1178" actId="693"/>
          <ac:spMkLst>
            <pc:docMk/>
            <pc:sldMk cId="3298611043" sldId="596"/>
            <ac:spMk id="5" creationId="{2B79E89A-E2BC-2049-8D6F-62B435A338F6}"/>
          </ac:spMkLst>
        </pc:spChg>
        <pc:spChg chg="mod">
          <ac:chgData name="Ahmad Fariz Ali" userId="2ff2b29acfbf9cc8" providerId="LiveId" clId="{19784708-FFF1-5F44-9D5E-15D4B97CBE7D}" dt="2018-12-16T10:13:32.125" v="1137" actId="20577"/>
          <ac:spMkLst>
            <pc:docMk/>
            <pc:sldMk cId="3298611043" sldId="596"/>
            <ac:spMk id="6" creationId="{4062F1D4-6808-4749-AE00-1187CAD6DEC7}"/>
          </ac:spMkLst>
        </pc:spChg>
        <pc:picChg chg="add mod">
          <ac:chgData name="Ahmad Fariz Ali" userId="2ff2b29acfbf9cc8" providerId="LiveId" clId="{19784708-FFF1-5F44-9D5E-15D4B97CBE7D}" dt="2018-12-16T10:19:33.918" v="1162" actId="1036"/>
          <ac:picMkLst>
            <pc:docMk/>
            <pc:sldMk cId="3298611043" sldId="596"/>
            <ac:picMk id="3" creationId="{5242E74F-D818-A74C-899B-723D148FC69C}"/>
          </ac:picMkLst>
        </pc:picChg>
        <pc:picChg chg="del">
          <ac:chgData name="Ahmad Fariz Ali" userId="2ff2b29acfbf9cc8" providerId="LiveId" clId="{19784708-FFF1-5F44-9D5E-15D4B97CBE7D}" dt="2018-12-16T10:14:48.615" v="1138" actId="478"/>
          <ac:picMkLst>
            <pc:docMk/>
            <pc:sldMk cId="3298611043" sldId="596"/>
            <ac:picMk id="4" creationId="{00000000-0000-0000-0000-000000000000}"/>
          </ac:picMkLst>
        </pc:picChg>
        <pc:cxnChg chg="add mod">
          <ac:chgData name="Ahmad Fariz Ali" userId="2ff2b29acfbf9cc8" providerId="LiveId" clId="{19784708-FFF1-5F44-9D5E-15D4B97CBE7D}" dt="2018-12-16T10:22:25.566" v="1182" actId="1582"/>
          <ac:cxnSpMkLst>
            <pc:docMk/>
            <pc:sldMk cId="3298611043" sldId="596"/>
            <ac:cxnSpMk id="8" creationId="{F36A5A7A-7A2B-8B4F-8B01-95A1D85CA650}"/>
          </ac:cxnSpMkLst>
        </pc:cxnChg>
      </pc:sldChg>
      <pc:sldChg chg="addSp modSp add del modAnim">
        <pc:chgData name="Ahmad Fariz Ali" userId="2ff2b29acfbf9cc8" providerId="LiveId" clId="{19784708-FFF1-5F44-9D5E-15D4B97CBE7D}" dt="2018-12-17T04:55:08.530" v="1359" actId="2696"/>
        <pc:sldMkLst>
          <pc:docMk/>
          <pc:sldMk cId="1490414603" sldId="597"/>
        </pc:sldMkLst>
        <pc:picChg chg="add mod">
          <ac:chgData name="Ahmad Fariz Ali" userId="2ff2b29acfbf9cc8" providerId="LiveId" clId="{19784708-FFF1-5F44-9D5E-15D4B97CBE7D}" dt="2018-12-16T10:19:23.330" v="1151" actId="14100"/>
          <ac:picMkLst>
            <pc:docMk/>
            <pc:sldMk cId="1490414603" sldId="597"/>
            <ac:picMk id="3" creationId="{5C30FC58-0B13-8849-9D82-14875A74661D}"/>
          </ac:picMkLst>
        </pc:picChg>
        <pc:cxnChg chg="add mod">
          <ac:chgData name="Ahmad Fariz Ali" userId="2ff2b29acfbf9cc8" providerId="LiveId" clId="{19784708-FFF1-5F44-9D5E-15D4B97CBE7D}" dt="2018-12-16T10:23:46.988" v="1190" actId="1076"/>
          <ac:cxnSpMkLst>
            <pc:docMk/>
            <pc:sldMk cId="1490414603" sldId="597"/>
            <ac:cxnSpMk id="5" creationId="{3C44C03F-0A97-554F-AC0D-C063CF9F060B}"/>
          </ac:cxnSpMkLst>
        </pc:cxnChg>
        <pc:cxnChg chg="add mod">
          <ac:chgData name="Ahmad Fariz Ali" userId="2ff2b29acfbf9cc8" providerId="LiveId" clId="{19784708-FFF1-5F44-9D5E-15D4B97CBE7D}" dt="2018-12-16T10:23:59.610" v="1195" actId="1036"/>
          <ac:cxnSpMkLst>
            <pc:docMk/>
            <pc:sldMk cId="1490414603" sldId="597"/>
            <ac:cxnSpMk id="7" creationId="{B8D372FE-C222-5C46-88B5-35DF2C1D4934}"/>
          </ac:cxnSpMkLst>
        </pc:cxnChg>
      </pc:sldChg>
      <pc:sldChg chg="addSp modSp add del">
        <pc:chgData name="Ahmad Fariz Ali" userId="2ff2b29acfbf9cc8" providerId="LiveId" clId="{19784708-FFF1-5F44-9D5E-15D4B97CBE7D}" dt="2018-12-16T10:23:25.110" v="1188" actId="2696"/>
        <pc:sldMkLst>
          <pc:docMk/>
          <pc:sldMk cId="2927417913" sldId="598"/>
        </pc:sldMkLst>
        <pc:picChg chg="add mod">
          <ac:chgData name="Ahmad Fariz Ali" userId="2ff2b29acfbf9cc8" providerId="LiveId" clId="{19784708-FFF1-5F44-9D5E-15D4B97CBE7D}" dt="2018-12-16T10:18:57.357" v="1149" actId="1076"/>
          <ac:picMkLst>
            <pc:docMk/>
            <pc:sldMk cId="2927417913" sldId="598"/>
            <ac:picMk id="3" creationId="{4348E05F-B572-1742-A014-D32E15D48F13}"/>
          </ac:picMkLst>
        </pc:picChg>
      </pc:sldChg>
      <pc:sldChg chg="addSp delSp modSp add del">
        <pc:chgData name="Ahmad Fariz Ali" userId="2ff2b29acfbf9cc8" providerId="LiveId" clId="{19784708-FFF1-5F44-9D5E-15D4B97CBE7D}" dt="2018-12-17T04:55:08.571" v="1361" actId="2696"/>
        <pc:sldMkLst>
          <pc:docMk/>
          <pc:sldMk cId="4035323745" sldId="599"/>
        </pc:sldMkLst>
        <pc:picChg chg="del">
          <ac:chgData name="Ahmad Fariz Ali" userId="2ff2b29acfbf9cc8" providerId="LiveId" clId="{19784708-FFF1-5F44-9D5E-15D4B97CBE7D}" dt="2018-12-16T10:19:50.060" v="1164" actId="478"/>
          <ac:picMkLst>
            <pc:docMk/>
            <pc:sldMk cId="4035323745" sldId="599"/>
            <ac:picMk id="3" creationId="{4348E05F-B572-1742-A014-D32E15D48F13}"/>
          </ac:picMkLst>
        </pc:picChg>
        <pc:picChg chg="add mod">
          <ac:chgData name="Ahmad Fariz Ali" userId="2ff2b29acfbf9cc8" providerId="LiveId" clId="{19784708-FFF1-5F44-9D5E-15D4B97CBE7D}" dt="2018-12-16T10:20:46.771" v="1174" actId="1035"/>
          <ac:picMkLst>
            <pc:docMk/>
            <pc:sldMk cId="4035323745" sldId="599"/>
            <ac:picMk id="4" creationId="{E00FF735-53A7-EC4D-9F31-39BDA14F3A1A}"/>
          </ac:picMkLst>
        </pc:picChg>
      </pc:sldChg>
      <pc:sldChg chg="add del">
        <pc:chgData name="Ahmad Fariz Ali" userId="2ff2b29acfbf9cc8" providerId="LiveId" clId="{19784708-FFF1-5F44-9D5E-15D4B97CBE7D}" dt="2018-12-16T10:23:25.101" v="1187" actId="2696"/>
        <pc:sldMkLst>
          <pc:docMk/>
          <pc:sldMk cId="2202220317" sldId="600"/>
        </pc:sldMkLst>
      </pc:sldChg>
      <pc:sldChg chg="addSp modSp add del modAnim">
        <pc:chgData name="Ahmad Fariz Ali" userId="2ff2b29acfbf9cc8" providerId="LiveId" clId="{19784708-FFF1-5F44-9D5E-15D4B97CBE7D}" dt="2018-12-17T04:55:08.548" v="1360" actId="2696"/>
        <pc:sldMkLst>
          <pc:docMk/>
          <pc:sldMk cId="3463047950" sldId="601"/>
        </pc:sldMkLst>
        <pc:cxnChg chg="add mod">
          <ac:chgData name="Ahmad Fariz Ali" userId="2ff2b29acfbf9cc8" providerId="LiveId" clId="{19784708-FFF1-5F44-9D5E-15D4B97CBE7D}" dt="2018-12-16T10:24:16.603" v="1197" actId="1076"/>
          <ac:cxnSpMkLst>
            <pc:docMk/>
            <pc:sldMk cId="3463047950" sldId="601"/>
            <ac:cxnSpMk id="4" creationId="{881ACBB5-AFEB-5E4A-B3AF-BF7359A93093}"/>
          </ac:cxnSpMkLst>
        </pc:cxnChg>
        <pc:cxnChg chg="add mod">
          <ac:chgData name="Ahmad Fariz Ali" userId="2ff2b29acfbf9cc8" providerId="LiveId" clId="{19784708-FFF1-5F44-9D5E-15D4B97CBE7D}" dt="2018-12-16T10:24:26.522" v="1200" actId="14100"/>
          <ac:cxnSpMkLst>
            <pc:docMk/>
            <pc:sldMk cId="3463047950" sldId="601"/>
            <ac:cxnSpMk id="5" creationId="{0FD194E6-D965-E649-BA85-B1494C2EC688}"/>
          </ac:cxnSpMkLst>
        </pc:cxnChg>
      </pc:sldChg>
      <pc:sldChg chg="addSp modSp add">
        <pc:chgData name="Ahmad Fariz Ali" userId="2ff2b29acfbf9cc8" providerId="LiveId" clId="{19784708-FFF1-5F44-9D5E-15D4B97CBE7D}" dt="2018-12-17T08:50:13.723" v="1405" actId="14100"/>
        <pc:sldMkLst>
          <pc:docMk/>
          <pc:sldMk cId="3389764639" sldId="602"/>
        </pc:sldMkLst>
        <pc:spChg chg="mod">
          <ac:chgData name="Ahmad Fariz Ali" userId="2ff2b29acfbf9cc8" providerId="LiveId" clId="{19784708-FFF1-5F44-9D5E-15D4B97CBE7D}" dt="2018-12-16T10:48:33.420" v="1323" actId="20577"/>
          <ac:spMkLst>
            <pc:docMk/>
            <pc:sldMk cId="3389764639" sldId="602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8:50:13.723" v="1405" actId="14100"/>
          <ac:spMkLst>
            <pc:docMk/>
            <pc:sldMk cId="3389764639" sldId="602"/>
            <ac:spMk id="5" creationId="{00000000-0000-0000-0000-000000000000}"/>
          </ac:spMkLst>
        </pc:spChg>
        <pc:picChg chg="add mod modCrop">
          <ac:chgData name="Ahmad Fariz Ali" userId="2ff2b29acfbf9cc8" providerId="LiveId" clId="{19784708-FFF1-5F44-9D5E-15D4B97CBE7D}" dt="2018-12-16T10:48:15.555" v="1316" actId="1076"/>
          <ac:picMkLst>
            <pc:docMk/>
            <pc:sldMk cId="3389764639" sldId="602"/>
            <ac:picMk id="4" creationId="{CA811D0B-5262-9D41-85F5-0B5AE2EE6B4D}"/>
          </ac:picMkLst>
        </pc:picChg>
      </pc:sldChg>
      <pc:sldChg chg="addSp delSp modSp add addAnim delAnim modAnim">
        <pc:chgData name="Ahmad Fariz Ali" userId="2ff2b29acfbf9cc8" providerId="LiveId" clId="{19784708-FFF1-5F44-9D5E-15D4B97CBE7D}" dt="2018-12-17T09:06:54.392" v="1535"/>
        <pc:sldMkLst>
          <pc:docMk/>
          <pc:sldMk cId="4153099804" sldId="603"/>
        </pc:sldMkLst>
        <pc:spChg chg="del">
          <ac:chgData name="Ahmad Fariz Ali" userId="2ff2b29acfbf9cc8" providerId="LiveId" clId="{19784708-FFF1-5F44-9D5E-15D4B97CBE7D}" dt="2018-12-17T09:01:25.224" v="1433" actId="478"/>
          <ac:spMkLst>
            <pc:docMk/>
            <pc:sldMk cId="4153099804" sldId="603"/>
            <ac:spMk id="3" creationId="{00000000-0000-0000-0000-000000000000}"/>
          </ac:spMkLst>
        </pc:spChg>
        <pc:spChg chg="del">
          <ac:chgData name="Ahmad Fariz Ali" userId="2ff2b29acfbf9cc8" providerId="LiveId" clId="{19784708-FFF1-5F44-9D5E-15D4B97CBE7D}" dt="2018-12-17T09:01:21.834" v="1432" actId="478"/>
          <ac:spMkLst>
            <pc:docMk/>
            <pc:sldMk cId="4153099804" sldId="603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9:03:07.921" v="1451" actId="115"/>
          <ac:spMkLst>
            <pc:docMk/>
            <pc:sldMk cId="4153099804" sldId="603"/>
            <ac:spMk id="5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7T09:01:29.563" v="1435" actId="478"/>
          <ac:spMkLst>
            <pc:docMk/>
            <pc:sldMk cId="4153099804" sldId="603"/>
            <ac:spMk id="8" creationId="{E2543163-6CD9-4644-BE3C-EA7391047489}"/>
          </ac:spMkLst>
        </pc:spChg>
        <pc:spChg chg="add del mod">
          <ac:chgData name="Ahmad Fariz Ali" userId="2ff2b29acfbf9cc8" providerId="LiveId" clId="{19784708-FFF1-5F44-9D5E-15D4B97CBE7D}" dt="2018-12-17T09:01:26.529" v="1434" actId="478"/>
          <ac:spMkLst>
            <pc:docMk/>
            <pc:sldMk cId="4153099804" sldId="603"/>
            <ac:spMk id="10" creationId="{D1F2E79E-21B6-1543-820D-316177278F1E}"/>
          </ac:spMkLst>
        </pc:spChg>
        <pc:spChg chg="add mod">
          <ac:chgData name="Ahmad Fariz Ali" userId="2ff2b29acfbf9cc8" providerId="LiveId" clId="{19784708-FFF1-5F44-9D5E-15D4B97CBE7D}" dt="2018-12-17T09:06:07.760" v="1527" actId="20577"/>
          <ac:spMkLst>
            <pc:docMk/>
            <pc:sldMk cId="4153099804" sldId="603"/>
            <ac:spMk id="11" creationId="{965A268B-1F14-184F-B9C0-FA640741D617}"/>
          </ac:spMkLst>
        </pc:spChg>
        <pc:grpChg chg="add mod">
          <ac:chgData name="Ahmad Fariz Ali" userId="2ff2b29acfbf9cc8" providerId="LiveId" clId="{19784708-FFF1-5F44-9D5E-15D4B97CBE7D}" dt="2018-12-17T09:06:45.639" v="1534" actId="164"/>
          <ac:grpSpMkLst>
            <pc:docMk/>
            <pc:sldMk cId="4153099804" sldId="603"/>
            <ac:grpSpMk id="16" creationId="{2D96F3C2-4F05-AB48-836B-9DC2BA132D53}"/>
          </ac:grpSpMkLst>
        </pc:grpChg>
        <pc:cxnChg chg="del">
          <ac:chgData name="Ahmad Fariz Ali" userId="2ff2b29acfbf9cc8" providerId="LiveId" clId="{19784708-FFF1-5F44-9D5E-15D4B97CBE7D}" dt="2018-12-17T09:01:33.901" v="1436" actId="478"/>
          <ac:cxnSpMkLst>
            <pc:docMk/>
            <pc:sldMk cId="4153099804" sldId="603"/>
            <ac:cxnSpMk id="7" creationId="{D1AD4FD7-E4CF-1F41-A925-B9BF15E6C330}"/>
          </ac:cxnSpMkLst>
        </pc:cxnChg>
        <pc:cxnChg chg="add mod">
          <ac:chgData name="Ahmad Fariz Ali" userId="2ff2b29acfbf9cc8" providerId="LiveId" clId="{19784708-FFF1-5F44-9D5E-15D4B97CBE7D}" dt="2018-12-17T09:06:45.639" v="1534" actId="164"/>
          <ac:cxnSpMkLst>
            <pc:docMk/>
            <pc:sldMk cId="4153099804" sldId="603"/>
            <ac:cxnSpMk id="12" creationId="{36C195C8-363A-AC48-A84E-BE82C5C46D47}"/>
          </ac:cxnSpMkLst>
        </pc:cxnChg>
        <pc:cxnChg chg="add mod">
          <ac:chgData name="Ahmad Fariz Ali" userId="2ff2b29acfbf9cc8" providerId="LiveId" clId="{19784708-FFF1-5F44-9D5E-15D4B97CBE7D}" dt="2018-12-17T09:06:45.639" v="1534" actId="164"/>
          <ac:cxnSpMkLst>
            <pc:docMk/>
            <pc:sldMk cId="4153099804" sldId="603"/>
            <ac:cxnSpMk id="13" creationId="{1AE765A7-4DF1-984F-B8BD-4770283314E4}"/>
          </ac:cxnSpMkLst>
        </pc:cxnChg>
        <pc:cxnChg chg="add mod">
          <ac:chgData name="Ahmad Fariz Ali" userId="2ff2b29acfbf9cc8" providerId="LiveId" clId="{19784708-FFF1-5F44-9D5E-15D4B97CBE7D}" dt="2018-12-17T09:06:45.639" v="1534" actId="164"/>
          <ac:cxnSpMkLst>
            <pc:docMk/>
            <pc:sldMk cId="4153099804" sldId="603"/>
            <ac:cxnSpMk id="14" creationId="{A118A9D1-0606-F642-A5A5-3A1DF77EBD4A}"/>
          </ac:cxnSpMkLst>
        </pc:cxnChg>
        <pc:cxnChg chg="add mod">
          <ac:chgData name="Ahmad Fariz Ali" userId="2ff2b29acfbf9cc8" providerId="LiveId" clId="{19784708-FFF1-5F44-9D5E-15D4B97CBE7D}" dt="2018-12-17T09:06:45.639" v="1534" actId="164"/>
          <ac:cxnSpMkLst>
            <pc:docMk/>
            <pc:sldMk cId="4153099804" sldId="603"/>
            <ac:cxnSpMk id="15" creationId="{720E147A-DE0A-9643-9EAF-EE0EFBAFA02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FCF0-FCCF-4F88-9885-17B1134DD135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A09CD-B7C0-4118-A72E-84DA608A8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08: STRUCTURED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F28A85D2-9777-AD48-97A8-4B986DE071D2}"/>
              </a:ext>
            </a:extLst>
          </p:cNvPr>
          <p:cNvSpPr/>
          <p:nvPr/>
        </p:nvSpPr>
        <p:spPr>
          <a:xfrm>
            <a:off x="2286000" y="304800"/>
            <a:ext cx="1143000" cy="990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b="1">
                <a:solidFill>
                  <a:srgbClr val="0070C0"/>
                </a:solidFill>
                <a:highlight>
                  <a:srgbClr val="FFFF00"/>
                </a:highlight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Initializing a Structure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6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 can be initialized when defined: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Student s = {11465, "Joan", 2, 3.75};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2057400"/>
          </a:xfrm>
          <a:prstGeom prst="roundRect">
            <a:avLst>
              <a:gd name="adj" fmla="val 18258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Can also be initialized field-by-field after definition: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s.name = "Joan";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3.75;</a:t>
            </a:r>
          </a:p>
        </p:txBody>
      </p:sp>
    </p:spTree>
    <p:extLst>
      <p:ext uri="{BB962C8B-B14F-4D97-AF65-F5344CB8AC3E}">
        <p14:creationId xmlns:p14="http://schemas.microsoft.com/office/powerpoint/2010/main" val="393308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10400" cy="609600"/>
          </a:xfrm>
        </p:spPr>
        <p:txBody>
          <a:bodyPr/>
          <a:lstStyle/>
          <a:p>
            <a:r>
              <a:rPr lang="en-US" dirty="0"/>
              <a:t>More on 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altLang="en-US" dirty="0"/>
              <a:t>May initialize only some fields: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bill = {14579};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819400"/>
            <a:ext cx="8229600" cy="1524000"/>
          </a:xfrm>
        </p:spPr>
        <p:txBody>
          <a:bodyPr anchor="ctr" anchorCtr="0"/>
          <a:lstStyle/>
          <a:p>
            <a:r>
              <a:rPr lang="en-US" dirty="0"/>
              <a:t>Cannot skip over fields: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s = {1234, "John", 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       2.83}; // illegal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193443"/>
          </a:xfrm>
        </p:spPr>
        <p:txBody>
          <a:bodyPr anchor="ctr" anchorCtr="0"/>
          <a:lstStyle/>
          <a:p>
            <a:r>
              <a:rPr lang="en-US" dirty="0">
                <a:cs typeface="Courier New" panose="02070309020205020404" pitchFamily="49" charset="0"/>
              </a:rPr>
              <a:t>Cannot initialize in the structure declaration, since this does not allocate memory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AD4FD7-E4CF-1F41-A925-B9BF15E6C330}"/>
              </a:ext>
            </a:extLst>
          </p:cNvPr>
          <p:cNvCxnSpPr>
            <a:cxnSpLocks/>
          </p:cNvCxnSpPr>
          <p:nvPr/>
        </p:nvCxnSpPr>
        <p:spPr>
          <a:xfrm>
            <a:off x="6019800" y="38100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10400" cy="609600"/>
          </a:xfrm>
        </p:spPr>
        <p:txBody>
          <a:bodyPr/>
          <a:lstStyle/>
          <a:p>
            <a:r>
              <a:rPr lang="en-US" dirty="0"/>
              <a:t>More on Initializing a Structure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1219200"/>
            <a:ext cx="8229600" cy="1193443"/>
          </a:xfrm>
        </p:spPr>
        <p:txBody>
          <a:bodyPr anchor="ctr" anchorCtr="0"/>
          <a:lstStyle/>
          <a:p>
            <a:r>
              <a:rPr lang="en-US" u="sng" dirty="0">
                <a:cs typeface="Courier New" panose="02070309020205020404" pitchFamily="49" charset="0"/>
              </a:rPr>
              <a:t>Cannot initialize</a:t>
            </a:r>
            <a:r>
              <a:rPr lang="en-US" dirty="0">
                <a:cs typeface="Courier New" panose="02070309020205020404" pitchFamily="49" charset="0"/>
              </a:rPr>
              <a:t> in the structure </a:t>
            </a:r>
            <a:r>
              <a:rPr lang="en-US" u="sng" dirty="0">
                <a:cs typeface="Courier New" panose="02070309020205020404" pitchFamily="49" charset="0"/>
              </a:rPr>
              <a:t>declaration</a:t>
            </a:r>
            <a:r>
              <a:rPr lang="en-US" dirty="0">
                <a:cs typeface="Courier New" panose="02070309020205020404" pitchFamily="49" charset="0"/>
              </a:rPr>
              <a:t>, since this does not allocate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A268B-1F14-184F-B9C0-FA640741D617}"/>
              </a:ext>
            </a:extLst>
          </p:cNvPr>
          <p:cNvSpPr txBox="1"/>
          <p:nvPr/>
        </p:nvSpPr>
        <p:spPr>
          <a:xfrm>
            <a:off x="1600200" y="2819400"/>
            <a:ext cx="4724400" cy="29392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2875"/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142875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539750">
              <a:tabLst>
                <a:tab pos="131763" algn="l"/>
              </a:tabLst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 = 0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name "\0";</a:t>
            </a:r>
          </a:p>
          <a:p>
            <a:pPr marL="539750">
              <a:tabLst>
                <a:tab pos="1317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 = 0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 = 0.0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42875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142875"/>
            <a:br>
              <a:rPr lang="en-US" sz="9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stu1;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96F3C2-4F05-AB48-836B-9DC2BA132D53}"/>
              </a:ext>
            </a:extLst>
          </p:cNvPr>
          <p:cNvGrpSpPr/>
          <p:nvPr/>
        </p:nvGrpSpPr>
        <p:grpSpPr>
          <a:xfrm>
            <a:off x="4038600" y="3962400"/>
            <a:ext cx="1627909" cy="990600"/>
            <a:chOff x="4038600" y="3962400"/>
            <a:chExt cx="1627909" cy="9906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195C8-363A-AC48-A84E-BE82C5C46D47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3962400"/>
              <a:ext cx="6096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E765A7-4DF1-984F-B8BD-4770283314E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4267200"/>
              <a:ext cx="6096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18A9D1-0606-F642-A5A5-3A1DF77EBD4A}"/>
                </a:ext>
              </a:extLst>
            </p:cNvPr>
            <p:cNvCxnSpPr>
              <a:cxnSpLocks/>
            </p:cNvCxnSpPr>
            <p:nvPr/>
          </p:nvCxnSpPr>
          <p:spPr>
            <a:xfrm>
              <a:off x="5056909" y="4613563"/>
              <a:ext cx="6096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0E147A-DE0A-9643-9EAF-EE0EFBAFA02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4953000"/>
              <a:ext cx="6096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0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838200"/>
          </a:xfrm>
        </p:spPr>
        <p:txBody>
          <a:bodyPr/>
          <a:lstStyle/>
          <a:p>
            <a:r>
              <a:rPr lang="en-GB" altLang="en-US" dirty="0"/>
              <a:t>Excerpts From Program 11-3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1600200"/>
            <a:ext cx="7542213" cy="3351213"/>
            <a:chOff x="986" y="1344"/>
            <a:chExt cx="4751" cy="201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1344"/>
              <a:ext cx="3905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36"/>
              <a:ext cx="470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78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 of Structures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71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9527"/>
            <a:ext cx="4648200" cy="715962"/>
          </a:xfrm>
        </p:spPr>
        <p:txBody>
          <a:bodyPr/>
          <a:lstStyle/>
          <a:p>
            <a:r>
              <a:rPr lang="en-GB" dirty="0"/>
              <a:t>Arrays of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756846"/>
          </a:xfrm>
        </p:spPr>
        <p:txBody>
          <a:bodyPr/>
          <a:lstStyle/>
          <a:p>
            <a:r>
              <a:rPr lang="en-US" dirty="0"/>
              <a:t>Structures can be defined in arrays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466835"/>
            <a:ext cx="8229600" cy="1300554"/>
          </a:xfrm>
        </p:spPr>
        <p:txBody>
          <a:bodyPr/>
          <a:lstStyle/>
          <a:p>
            <a:r>
              <a:rPr lang="en-US" dirty="0"/>
              <a:t>Can be used in place of parallel arrays</a:t>
            </a:r>
            <a:br>
              <a:rPr lang="en-US" dirty="0"/>
            </a:b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NUM_STUDENTS = 20;</a:t>
            </a:r>
            <a:b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[NUM_STUDENTS];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20756"/>
            <a:ext cx="8229600" cy="609600"/>
          </a:xfrm>
        </p:spPr>
        <p:txBody>
          <a:bodyPr/>
          <a:lstStyle/>
          <a:p>
            <a:r>
              <a:rPr lang="en-GB" dirty="0"/>
              <a:t>Individual structures accessible using subscript notation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683723"/>
            <a:ext cx="8229600" cy="1107801"/>
          </a:xfrm>
        </p:spPr>
        <p:txBody>
          <a:bodyPr/>
          <a:lstStyle/>
          <a:p>
            <a:r>
              <a:rPr lang="en-US" dirty="0"/>
              <a:t>Fields within structures accessible using dot notation: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[5].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3063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Structures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93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066800"/>
            <a:ext cx="8077200" cy="5257800"/>
          </a:xfrm>
          <a:prstGeom prst="roundRect">
            <a:avLst>
              <a:gd name="adj" fmla="val 765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>
                <a:solidFill>
                  <a:schemeClr val="tx1"/>
                </a:solidFill>
              </a:rPr>
              <a:t>A structure can contain another structure as a member: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rgbClr val="0070C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PersonInfo</a:t>
            </a:r>
            <a:endParaRPr lang="en-US" altLang="en-US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{   	string name,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	  address,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	  city;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};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Student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{	  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studentID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PersonInfo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pData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short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yearInSchool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double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gpa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};		</a:t>
            </a:r>
            <a:endParaRPr lang="en-GB" altLang="en-US" dirty="0">
              <a:solidFill>
                <a:srgbClr val="0070C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9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Members of 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76400"/>
            <a:ext cx="8229600" cy="2895600"/>
          </a:xfrm>
          <a:prstGeom prst="roundRect">
            <a:avLst>
              <a:gd name="adj" fmla="val 765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>
                <a:solidFill>
                  <a:schemeClr val="tx1"/>
                </a:solidFill>
              </a:rPr>
              <a:t>	Use the </a:t>
            </a:r>
            <a:r>
              <a:rPr lang="en-US" altLang="en-US" sz="2400" u="sng" dirty="0">
                <a:solidFill>
                  <a:srgbClr val="FF0000"/>
                </a:solidFill>
              </a:rPr>
              <a:t>dot operator multiple times</a:t>
            </a:r>
            <a:r>
              <a:rPr lang="en-US" altLang="en-US" sz="2400" dirty="0">
                <a:solidFill>
                  <a:schemeClr val="tx1"/>
                </a:solidFill>
              </a:rPr>
              <a:t> to refer to fields of nested structures: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Student s;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s.pData.name = "Jasmin";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s.pData.city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= ”Skudai";</a:t>
            </a:r>
            <a:endParaRPr lang="en-GB" altLang="en-US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Data into Structures</a:t>
            </a: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4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as Function Arguments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50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3187"/>
            <a:ext cx="7315200" cy="715962"/>
          </a:xfrm>
        </p:spPr>
        <p:txBody>
          <a:bodyPr/>
          <a:lstStyle/>
          <a:p>
            <a:r>
              <a:rPr lang="en-GB" dirty="0"/>
              <a:t>Structures as Function Arguments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229600" cy="1163274"/>
          </a:xfrm>
        </p:spPr>
        <p:txBody>
          <a:bodyPr/>
          <a:lstStyle/>
          <a:p>
            <a:r>
              <a:rPr lang="en-US" dirty="0"/>
              <a:t>May pass </a:t>
            </a:r>
            <a:r>
              <a:rPr lang="en-US" u="sng" dirty="0"/>
              <a:t>members of 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stu.gpa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7301" y="2924035"/>
            <a:ext cx="8229600" cy="1114565"/>
          </a:xfrm>
        </p:spPr>
        <p:txBody>
          <a:bodyPr/>
          <a:lstStyle/>
          <a:p>
            <a:r>
              <a:rPr lang="en-US" dirty="0"/>
              <a:t>May pass </a:t>
            </a:r>
            <a:r>
              <a:rPr lang="en-US" u="sng" dirty="0"/>
              <a:t>entire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17301" y="4204740"/>
            <a:ext cx="8229600" cy="1032244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u="sng" dirty="0"/>
              <a:t>use reference parameter</a:t>
            </a:r>
            <a:r>
              <a:rPr lang="en-US" dirty="0"/>
              <a:t> if function needs to modify contents of structure variable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5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609600"/>
          </a:xfrm>
        </p:spPr>
        <p:txBody>
          <a:bodyPr/>
          <a:lstStyle/>
          <a:p>
            <a:r>
              <a:rPr lang="en-GB" altLang="en-US" dirty="0"/>
              <a:t>Excerpts from Program 11-6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200" y="1676400"/>
            <a:ext cx="6343650" cy="4181475"/>
            <a:chOff x="1519" y="992"/>
            <a:chExt cx="3996" cy="263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92"/>
              <a:ext cx="387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463"/>
              <a:ext cx="3985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D28299-7F24-BA40-8935-86F73B006ADD}"/>
              </a:ext>
            </a:extLst>
          </p:cNvPr>
          <p:cNvCxnSpPr>
            <a:cxnSpLocks/>
          </p:cNvCxnSpPr>
          <p:nvPr/>
        </p:nvCxnSpPr>
        <p:spPr>
          <a:xfrm>
            <a:off x="2590800" y="4267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C9FC8-400D-9840-89CE-680677D7842D}"/>
              </a:ext>
            </a:extLst>
          </p:cNvPr>
          <p:cNvCxnSpPr>
            <a:cxnSpLocks/>
          </p:cNvCxnSpPr>
          <p:nvPr/>
        </p:nvCxnSpPr>
        <p:spPr>
          <a:xfrm>
            <a:off x="914400" y="22860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3F1B41-7CC2-4441-B460-876F9A007B68}"/>
              </a:ext>
            </a:extLst>
          </p:cNvPr>
          <p:cNvCxnSpPr>
            <a:cxnSpLocks/>
          </p:cNvCxnSpPr>
          <p:nvPr/>
        </p:nvCxnSpPr>
        <p:spPr>
          <a:xfrm>
            <a:off x="4191000" y="48768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20BBAD-8B26-3F44-85FC-70BDF74DB236}"/>
              </a:ext>
            </a:extLst>
          </p:cNvPr>
          <p:cNvCxnSpPr>
            <a:cxnSpLocks/>
          </p:cNvCxnSpPr>
          <p:nvPr/>
        </p:nvCxnSpPr>
        <p:spPr>
          <a:xfrm>
            <a:off x="4343400" y="51054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4754D3-7B9C-8344-AA7C-3078DC0CA6E5}"/>
              </a:ext>
            </a:extLst>
          </p:cNvPr>
          <p:cNvCxnSpPr>
            <a:cxnSpLocks/>
          </p:cNvCxnSpPr>
          <p:nvPr/>
        </p:nvCxnSpPr>
        <p:spPr>
          <a:xfrm>
            <a:off x="4419600" y="5334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77" y="157421"/>
            <a:ext cx="6629400" cy="1109673"/>
          </a:xfrm>
        </p:spPr>
        <p:txBody>
          <a:bodyPr/>
          <a:lstStyle/>
          <a:p>
            <a:r>
              <a:rPr lang="en-GB" dirty="0"/>
              <a:t>Structures as Function Arguments -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276" y="1905000"/>
            <a:ext cx="8229600" cy="116327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</a:t>
            </a:r>
            <a:r>
              <a:rPr lang="en-US" u="sng" dirty="0">
                <a:cs typeface="Courier New" panose="02070309020205020404" pitchFamily="49" charset="0"/>
              </a:rPr>
              <a:t>value parameter</a:t>
            </a:r>
            <a:r>
              <a:rPr lang="en-US" dirty="0">
                <a:cs typeface="Courier New" panose="02070309020205020404" pitchFamily="49" charset="0"/>
              </a:rPr>
              <a:t> for structure </a:t>
            </a:r>
            <a:r>
              <a:rPr lang="en-US" u="sng" dirty="0">
                <a:cs typeface="Courier New" panose="02070309020205020404" pitchFamily="49" charset="0"/>
              </a:rPr>
              <a:t>can slow down</a:t>
            </a:r>
            <a:r>
              <a:rPr lang="en-US" dirty="0">
                <a:cs typeface="Courier New" panose="02070309020205020404" pitchFamily="49" charset="0"/>
              </a:rPr>
              <a:t> a program, waste space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6177" y="3228835"/>
            <a:ext cx="8229600" cy="1114565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a </a:t>
            </a:r>
            <a:r>
              <a:rPr lang="en-US" u="sng" dirty="0">
                <a:cs typeface="Courier New" panose="02070309020205020404" pitchFamily="49" charset="0"/>
              </a:rPr>
              <a:t>reference parameter</a:t>
            </a:r>
            <a:r>
              <a:rPr lang="en-US" dirty="0">
                <a:cs typeface="Courier New" panose="02070309020205020404" pitchFamily="49" charset="0"/>
              </a:rPr>
              <a:t> will </a:t>
            </a:r>
            <a:r>
              <a:rPr lang="en-US" u="sng" dirty="0">
                <a:cs typeface="Courier New" panose="02070309020205020404" pitchFamily="49" charset="0"/>
              </a:rPr>
              <a:t>speed up program</a:t>
            </a:r>
            <a:r>
              <a:rPr lang="en-US" dirty="0">
                <a:cs typeface="Courier New" panose="02070309020205020404" pitchFamily="49" charset="0"/>
              </a:rPr>
              <a:t>, but function may change data in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6177" y="4509540"/>
            <a:ext cx="8229600" cy="1357860"/>
          </a:xfrm>
        </p:spPr>
        <p:txBody>
          <a:bodyPr/>
          <a:lstStyle/>
          <a:p>
            <a:r>
              <a:rPr lang="en-US" dirty="0"/>
              <a:t>Using a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u="sng" dirty="0"/>
              <a:t> reference parameter</a:t>
            </a:r>
            <a:r>
              <a:rPr lang="en-US" dirty="0"/>
              <a:t> allows </a:t>
            </a:r>
            <a:r>
              <a:rPr lang="en-US" u="sng" dirty="0"/>
              <a:t>read-only</a:t>
            </a:r>
            <a:r>
              <a:rPr lang="en-US" dirty="0"/>
              <a:t> access to reference parameter, does not waste space, </a:t>
            </a:r>
            <a:r>
              <a:rPr lang="en-US" u="sng" dirty="0"/>
              <a:t>speed up</a:t>
            </a:r>
            <a:r>
              <a:rPr lang="en-US" dirty="0"/>
              <a:t> program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42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162800" cy="609600"/>
          </a:xfrm>
        </p:spPr>
        <p:txBody>
          <a:bodyPr/>
          <a:lstStyle/>
          <a:p>
            <a:r>
              <a:rPr lang="en-GB" altLang="en-US" dirty="0"/>
              <a:t>Revised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showItem</a:t>
            </a:r>
            <a:r>
              <a:rPr lang="en-GB" altLang="en-US" dirty="0"/>
              <a:t> Function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543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8F4248-7EF8-B34C-9718-4A92F7188A13}"/>
              </a:ext>
            </a:extLst>
          </p:cNvPr>
          <p:cNvGrpSpPr/>
          <p:nvPr/>
        </p:nvGrpSpPr>
        <p:grpSpPr>
          <a:xfrm>
            <a:off x="2514600" y="1143000"/>
            <a:ext cx="1360782" cy="1219200"/>
            <a:chOff x="2514600" y="1143000"/>
            <a:chExt cx="1360782" cy="1219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8810C0-EE05-9F41-8112-9F7D07211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362200"/>
              <a:ext cx="1219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275CE3-0FB6-9442-A5E1-CCA05A78214E}"/>
                </a:ext>
              </a:extLst>
            </p:cNvPr>
            <p:cNvSpPr txBox="1"/>
            <p:nvPr/>
          </p:nvSpPr>
          <p:spPr>
            <a:xfrm>
              <a:off x="2590800" y="1143000"/>
              <a:ext cx="12845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2000">
                  <a:solidFill>
                    <a:srgbClr val="FF0000"/>
                  </a:solidFill>
                </a:rPr>
                <a:t>constant </a:t>
              </a:r>
            </a:p>
            <a:p>
              <a:r>
                <a:rPr lang="ms-MY" sz="2000">
                  <a:solidFill>
                    <a:srgbClr val="FF0000"/>
                  </a:solidFill>
                </a:rPr>
                <a:t>parameter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04627-C760-4848-8FD9-127D0D6C1800}"/>
              </a:ext>
            </a:extLst>
          </p:cNvPr>
          <p:cNvGrpSpPr/>
          <p:nvPr/>
        </p:nvGrpSpPr>
        <p:grpSpPr>
          <a:xfrm>
            <a:off x="4953000" y="1143000"/>
            <a:ext cx="1183914" cy="1219200"/>
            <a:chOff x="4953000" y="1143000"/>
            <a:chExt cx="1183914" cy="1219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F97135-637E-9A45-8FE0-6EAC640C7C91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2362200"/>
              <a:ext cx="381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29B2D9-B8E9-5042-A497-9510F27C5A90}"/>
                </a:ext>
              </a:extLst>
            </p:cNvPr>
            <p:cNvSpPr txBox="1"/>
            <p:nvPr/>
          </p:nvSpPr>
          <p:spPr>
            <a:xfrm>
              <a:off x="4953000" y="1143000"/>
              <a:ext cx="11839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2000">
                  <a:solidFill>
                    <a:srgbClr val="FF0000"/>
                  </a:solidFill>
                </a:rPr>
                <a:t>pass by</a:t>
              </a:r>
            </a:p>
            <a:p>
              <a:r>
                <a:rPr lang="ms-MY" sz="2000">
                  <a:solidFill>
                    <a:srgbClr val="FF0000"/>
                  </a:solidFill>
                </a:rPr>
                <a:t>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a Structure from a Function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26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629400" cy="1109673"/>
          </a:xfrm>
        </p:spPr>
        <p:txBody>
          <a:bodyPr/>
          <a:lstStyle/>
          <a:p>
            <a:r>
              <a:rPr lang="en-US" dirty="0"/>
              <a:t>Returning a Structure from a Function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1635040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Function can return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 // prototype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stu1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  // call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1101" y="3395801"/>
            <a:ext cx="8229600" cy="1419365"/>
          </a:xfr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Function must </a:t>
            </a:r>
            <a:r>
              <a:rPr lang="en-GB" altLang="en-US" u="sng" dirty="0"/>
              <a:t>define a local structure</a:t>
            </a:r>
            <a:r>
              <a:rPr lang="en-GB" altLang="en-US" dirty="0"/>
              <a:t>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for internal use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for use with </a:t>
            </a:r>
            <a:r>
              <a:rPr lang="en-GB" altLang="en-US" sz="2200" dirty="0">
                <a:latin typeface="Courier New" panose="02070309020205020404" pitchFamily="49" charset="0"/>
              </a:rPr>
              <a:t>return</a:t>
            </a:r>
            <a:r>
              <a:rPr lang="en-GB" altLang="en-US" sz="2200" dirty="0"/>
              <a:t> statement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1143000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305800" cy="4650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Student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getStudentData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()</a:t>
            </a:r>
            <a:r>
              <a:rPr lang="ar-SA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‏</a:t>
            </a:r>
            <a:endParaRPr lang="en-US" altLang="en-US" sz="24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24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{	 Student </a:t>
            </a:r>
            <a:r>
              <a:rPr lang="en-GB" altLang="en-US" sz="2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8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tempStu.studentID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tempStu.pData.name);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tempStu.pData.address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tempStu.pData.city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tempStu.yearInSchool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tempStu.gpa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8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return </a:t>
            </a:r>
            <a:r>
              <a:rPr lang="en-GB" altLang="en-US" sz="2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1495B-6CB1-C441-AC1F-084DE6B91889}"/>
              </a:ext>
            </a:extLst>
          </p:cNvPr>
          <p:cNvCxnSpPr>
            <a:cxnSpLocks/>
          </p:cNvCxnSpPr>
          <p:nvPr/>
        </p:nvCxnSpPr>
        <p:spPr>
          <a:xfrm>
            <a:off x="1981200" y="29718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76DC9-4DC0-0E4E-81F1-7187C65B8D6C}"/>
              </a:ext>
            </a:extLst>
          </p:cNvPr>
          <p:cNvCxnSpPr>
            <a:cxnSpLocks/>
          </p:cNvCxnSpPr>
          <p:nvPr/>
        </p:nvCxnSpPr>
        <p:spPr>
          <a:xfrm>
            <a:off x="2743200" y="59436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03312"/>
            <a:ext cx="6514709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8B138-F96D-5040-8746-43723FDE0779}"/>
              </a:ext>
            </a:extLst>
          </p:cNvPr>
          <p:cNvSpPr txBox="1"/>
          <p:nvPr/>
        </p:nvSpPr>
        <p:spPr>
          <a:xfrm>
            <a:off x="168499" y="1066800"/>
            <a:ext cx="1812701" cy="369332"/>
          </a:xfrm>
          <a:prstGeom prst="rect">
            <a:avLst/>
          </a:prstGeom>
          <a:solidFill>
            <a:srgbClr val="C7EBFB"/>
          </a:solidFill>
        </p:spPr>
        <p:txBody>
          <a:bodyPr wrap="square" rtlCol="0">
            <a:spAutoFit/>
          </a:bodyPr>
          <a:lstStyle/>
          <a:p>
            <a:r>
              <a:rPr lang="ms-MY" b="1"/>
              <a:t>  Program 11-7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ABD4F-34AD-E94E-AB96-7570D0F6625D}"/>
              </a:ext>
            </a:extLst>
          </p:cNvPr>
          <p:cNvSpPr/>
          <p:nvPr/>
        </p:nvSpPr>
        <p:spPr>
          <a:xfrm>
            <a:off x="304800" y="5181600"/>
            <a:ext cx="31242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401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Program 11-7 (Continued)‏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378224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A8316-63CD-FC47-93FC-6EDB83BF789A}"/>
              </a:ext>
            </a:extLst>
          </p:cNvPr>
          <p:cNvSpPr txBox="1"/>
          <p:nvPr/>
        </p:nvSpPr>
        <p:spPr>
          <a:xfrm>
            <a:off x="304800" y="1676400"/>
            <a:ext cx="1812701" cy="369332"/>
          </a:xfrm>
          <a:prstGeom prst="rect">
            <a:avLst/>
          </a:prstGeom>
          <a:solidFill>
            <a:srgbClr val="C7EBFB"/>
          </a:solidFill>
        </p:spPr>
        <p:txBody>
          <a:bodyPr wrap="square" rtlCol="0">
            <a:spAutoFit/>
          </a:bodyPr>
          <a:lstStyle/>
          <a:p>
            <a:r>
              <a:rPr lang="ms-MY" b="1"/>
              <a:t>  Program 11-7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A49DF0-E025-E74F-82F4-F234D4A84002}"/>
              </a:ext>
            </a:extLst>
          </p:cNvPr>
          <p:cNvCxnSpPr>
            <a:cxnSpLocks/>
          </p:cNvCxnSpPr>
          <p:nvPr/>
        </p:nvCxnSpPr>
        <p:spPr>
          <a:xfrm>
            <a:off x="1219200" y="28956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229600" cy="1219200"/>
          </a:xfrm>
        </p:spPr>
        <p:txBody>
          <a:bodyPr/>
          <a:lstStyle/>
          <a:p>
            <a:r>
              <a:rPr lang="en-US" altLang="en-US" dirty="0"/>
              <a:t>Structure: C++ construct that allows </a:t>
            </a:r>
            <a:r>
              <a:rPr lang="en-US" altLang="en-US" b="1" u="sng" dirty="0"/>
              <a:t>multiple variables</a:t>
            </a:r>
            <a:r>
              <a:rPr lang="en-US" altLang="en-US" dirty="0"/>
              <a:t> to be </a:t>
            </a:r>
            <a:r>
              <a:rPr lang="en-US" altLang="en-US" b="1" u="sng" dirty="0"/>
              <a:t>grouped together</a:t>
            </a:r>
            <a:r>
              <a:rPr lang="en-US" alt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2743200"/>
            <a:ext cx="8229600" cy="3429000"/>
          </a:xfrm>
          <a:prstGeom prst="roundRect">
            <a:avLst>
              <a:gd name="adj" fmla="val 7653"/>
            </a:avLst>
          </a:prstGeom>
          <a:solidFill>
            <a:schemeClr val="accent4"/>
          </a:solidFill>
        </p:spPr>
        <p:txBody>
          <a:bodyPr anchor="ctr" anchorCtr="0"/>
          <a:lstStyle/>
          <a:p>
            <a:r>
              <a:rPr lang="en-US" dirty="0"/>
              <a:t>General format: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 err="1">
                <a:latin typeface="Courier New" panose="02070309020205020404" pitchFamily="49" charset="0"/>
              </a:rPr>
              <a:t>struct</a:t>
            </a:r>
            <a:r>
              <a:rPr lang="en-GB" altLang="en-US" sz="2200" b="1" dirty="0">
                <a:latin typeface="Courier New" panose="02070309020205020404" pitchFamily="49" charset="0"/>
              </a:rPr>
              <a:t> &lt;</a:t>
            </a:r>
            <a:r>
              <a:rPr lang="en-GB" altLang="en-US" sz="2200" b="1" i="1" dirty="0" err="1">
                <a:latin typeface="Courier New" panose="02070309020205020404" pitchFamily="49" charset="0"/>
              </a:rPr>
              <a:t>structName</a:t>
            </a:r>
            <a:r>
              <a:rPr lang="en-GB" altLang="en-US" sz="2200" b="1" dirty="0">
                <a:latin typeface="Courier New" panose="02070309020205020404" pitchFamily="49" charset="0"/>
              </a:rPr>
              <a:t>&gt;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{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type1 field1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type2 field2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. . .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dirty="0"/>
              <a:t>Introduction </a:t>
            </a:r>
            <a:r>
              <a:rPr lang="en-GB" altLang="en-US" dirty="0"/>
              <a:t>to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5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838200"/>
          </a:xfrm>
        </p:spPr>
        <p:txBody>
          <a:bodyPr/>
          <a:lstStyle/>
          <a:p>
            <a:r>
              <a:rPr lang="en-US" altLang="en-US" dirty="0"/>
              <a:t>Program 11-7 (Continued)‏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39196"/>
            <a:ext cx="7086600" cy="54198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4C20C9-FD5F-3242-A7AD-7D8F1B353DDA}"/>
              </a:ext>
            </a:extLst>
          </p:cNvPr>
          <p:cNvSpPr/>
          <p:nvPr/>
        </p:nvSpPr>
        <p:spPr>
          <a:xfrm>
            <a:off x="1219200" y="3124200"/>
            <a:ext cx="5257800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F7877-B8B5-1D4A-BFBE-0CEC045493CC}"/>
              </a:ext>
            </a:extLst>
          </p:cNvPr>
          <p:cNvSpPr/>
          <p:nvPr/>
        </p:nvSpPr>
        <p:spPr>
          <a:xfrm>
            <a:off x="1219200" y="4724400"/>
            <a:ext cx="1905000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467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Pointer to Structure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930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5562600" cy="715962"/>
          </a:xfrm>
        </p:spPr>
        <p:txBody>
          <a:bodyPr/>
          <a:lstStyle/>
          <a:p>
            <a:r>
              <a:rPr lang="en-GB" dirty="0"/>
              <a:t>Pointers to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756846"/>
          </a:xfrm>
        </p:spPr>
        <p:txBody>
          <a:bodyPr/>
          <a:lstStyle/>
          <a:p>
            <a:r>
              <a:rPr lang="en-US" dirty="0"/>
              <a:t>A structure variable has an address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543034"/>
            <a:ext cx="8229600" cy="1300555"/>
          </a:xfrm>
        </p:spPr>
        <p:txBody>
          <a:bodyPr/>
          <a:lstStyle/>
          <a:p>
            <a:r>
              <a:rPr lang="en-US" dirty="0"/>
              <a:t>Pointers to structures are variables that can hold the address of a structure: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96956"/>
            <a:ext cx="8229600" cy="956044"/>
          </a:xfrm>
        </p:spPr>
        <p:txBody>
          <a:bodyPr/>
          <a:lstStyle/>
          <a:p>
            <a:r>
              <a:rPr lang="en-US" dirty="0"/>
              <a:t>Can use &amp; operator to assign address: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 stu1;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5114788"/>
            <a:ext cx="8229600" cy="737422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Structure pointer can be a function parameter</a:t>
            </a:r>
          </a:p>
        </p:txBody>
      </p:sp>
    </p:spTree>
    <p:extLst>
      <p:ext uri="{BB962C8B-B14F-4D97-AF65-F5344CB8AC3E}">
        <p14:creationId xmlns:p14="http://schemas.microsoft.com/office/powerpoint/2010/main" val="3495365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934200" cy="1043235"/>
          </a:xfrm>
        </p:spPr>
        <p:txBody>
          <a:bodyPr/>
          <a:lstStyle/>
          <a:p>
            <a:r>
              <a:rPr lang="en-US" dirty="0"/>
              <a:t>Accessing Structure Members via Pointer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1905000"/>
          </a:xfrm>
        </p:spPr>
        <p:txBody>
          <a:bodyPr/>
          <a:lstStyle/>
          <a:p>
            <a:r>
              <a:rPr lang="en-US" dirty="0"/>
              <a:t>Must </a:t>
            </a:r>
            <a:r>
              <a:rPr lang="en-US" u="sng" dirty="0"/>
              <a:t>use </a:t>
            </a:r>
            <a:r>
              <a:rPr lang="en-US" b="1" u="sng" dirty="0"/>
              <a:t>(</a:t>
            </a:r>
            <a:r>
              <a:rPr lang="en-US" u="sng" dirty="0"/>
              <a:t> </a:t>
            </a:r>
            <a:r>
              <a:rPr lang="en-US" b="1" u="sng" dirty="0"/>
              <a:t>)</a:t>
            </a:r>
            <a:r>
              <a:rPr lang="en-US" u="sng" dirty="0"/>
              <a:t> to dereference</a:t>
            </a:r>
            <a:r>
              <a:rPr lang="en-US" dirty="0"/>
              <a:t> pointer variable, not field within structure: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3962400"/>
            <a:ext cx="8229600" cy="1661210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Can use </a:t>
            </a:r>
            <a:r>
              <a:rPr lang="en-US" u="sng" dirty="0">
                <a:cs typeface="Courier New" panose="02070309020205020404" pitchFamily="49" charset="0"/>
              </a:rPr>
              <a:t>structure pointer operator</a:t>
            </a:r>
            <a:r>
              <a:rPr lang="en-US" dirty="0">
                <a:cs typeface="Courier New" panose="02070309020205020404" pitchFamily="49" charset="0"/>
              </a:rPr>
              <a:t> 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>
                <a:cs typeface="Courier New" panose="02070309020205020404" pitchFamily="49" charset="0"/>
              </a:rPr>
              <a:t> , to eliminate ( ) and use clearer notation: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7413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From Program 11-8</a:t>
            </a:r>
            <a:endParaRPr lang="en-GB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730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35BBAC-3886-8E4B-B126-116114A39C44}"/>
              </a:ext>
            </a:extLst>
          </p:cNvPr>
          <p:cNvCxnSpPr>
            <a:cxnSpLocks/>
          </p:cNvCxnSpPr>
          <p:nvPr/>
        </p:nvCxnSpPr>
        <p:spPr>
          <a:xfrm>
            <a:off x="2667000" y="16002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EB2759-D6A2-3C40-B4AB-9EC26A70F16C}"/>
              </a:ext>
            </a:extLst>
          </p:cNvPr>
          <p:cNvGrpSpPr/>
          <p:nvPr/>
        </p:nvGrpSpPr>
        <p:grpSpPr>
          <a:xfrm>
            <a:off x="2286000" y="2667000"/>
            <a:ext cx="1905000" cy="3276600"/>
            <a:chOff x="2286000" y="2667000"/>
            <a:chExt cx="1905000" cy="32766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A31D8C-7634-4349-8FF2-A789A20CC4BD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26670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2530691-AA5F-CE41-AB52-1D95DDA0F06A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00" y="37338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DAA286-3156-0141-9CB2-A7506A377A20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00" y="4876800"/>
              <a:ext cx="1828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9639CB-E127-4341-AE54-4B3C6E27F519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0" y="5943600"/>
              <a:ext cx="76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6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Data Types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482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An enumerated data type is a programmer-defined data type. It consists of values known as </a:t>
            </a:r>
            <a:r>
              <a:rPr lang="en-GB" altLang="en-US" i="1" u="sng" dirty="0"/>
              <a:t>enumerators</a:t>
            </a:r>
            <a:r>
              <a:rPr lang="en-GB" altLang="en-US" dirty="0"/>
              <a:t>, which </a:t>
            </a:r>
            <a:r>
              <a:rPr lang="en-GB" altLang="en-US" u="sng" dirty="0"/>
              <a:t>represent integer constants</a:t>
            </a:r>
            <a:r>
              <a:rPr lang="en-GB" altLang="en-US" dirty="0"/>
              <a:t>.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743200"/>
            <a:ext cx="8229600" cy="1752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Example:</a:t>
            </a:r>
            <a:br>
              <a:rPr lang="en-US" altLang="en-US" dirty="0"/>
            </a:b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Day { MONDAY, TUESDAY,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WEDNESDAY, THURSDAY,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FRIDAY };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648200"/>
            <a:ext cx="8229600" cy="1752600"/>
          </a:xfr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The identifiers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MONDAY, TUESDAY, WEDNESDAY, THURSDAY, </a:t>
            </a:r>
            <a:r>
              <a:rPr lang="en-US" altLang="en-US" dirty="0"/>
              <a:t>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  <a:r>
              <a:rPr lang="en-US" altLang="en-US" dirty="0"/>
              <a:t>, which are listed inside the braces, are </a:t>
            </a:r>
            <a:r>
              <a:rPr lang="en-US" altLang="en-US" u="sng" dirty="0"/>
              <a:t>enumerators</a:t>
            </a:r>
            <a:r>
              <a:rPr lang="en-US" altLang="en-US" dirty="0"/>
              <a:t>. They represent the values that belong to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en-US" altLang="en-US" dirty="0"/>
              <a:t> data type.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5754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7526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3"/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FRIDAY 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7338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/>
              <a:t>Note that the enumerators </a:t>
            </a:r>
            <a:r>
              <a:rPr lang="en-GB" altLang="en-US" u="sng" dirty="0"/>
              <a:t>are not strings</a:t>
            </a:r>
            <a:r>
              <a:rPr lang="en-GB" altLang="en-US" dirty="0"/>
              <a:t>, so they aren’t enclosed in quotes.                              </a:t>
            </a:r>
          </a:p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/>
              <a:t>They are </a:t>
            </a:r>
            <a:r>
              <a:rPr lang="en-GB" altLang="en-US" b="1" u="sng" dirty="0"/>
              <a:t>identifiers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985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371600"/>
            <a:ext cx="8229600" cy="145263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Once you have created an enumerated data type in your program, you can define variables of that type. Example: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	Day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990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statement defines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/>
              <a:t> as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2225" y="4043430"/>
            <a:ext cx="8229600" cy="220980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We may assign any of the enumerators </a:t>
            </a:r>
            <a:r>
              <a:rPr lang="en-GB" altLang="en-US" dirty="0">
                <a:latin typeface="Courier New" panose="02070309020205020404" pitchFamily="49" charset="0"/>
              </a:rPr>
              <a:t>MONDAY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TUESDAY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WEDNESDAY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THURSDAY</a:t>
            </a:r>
            <a:r>
              <a:rPr lang="en-GB" altLang="en-US" dirty="0"/>
              <a:t>, or </a:t>
            </a:r>
            <a:r>
              <a:rPr lang="en-GB" altLang="en-US" dirty="0">
                <a:latin typeface="Courier New" panose="02070309020205020404" pitchFamily="49" charset="0"/>
              </a:rPr>
              <a:t>FRIDAY</a:t>
            </a:r>
            <a:r>
              <a:rPr lang="en-GB" altLang="en-US" dirty="0"/>
              <a:t> to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type. Example: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WEDNESDAY;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7978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2133600"/>
            <a:ext cx="8229600" cy="6858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So, what is an </a:t>
            </a:r>
            <a:r>
              <a:rPr lang="en-GB" altLang="en-US" i="1" dirty="0"/>
              <a:t>enumerator</a:t>
            </a:r>
            <a:r>
              <a:rPr lang="en-GB" altLang="en-US" dirty="0"/>
              <a:t>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6428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Think of it as an </a:t>
            </a:r>
            <a:r>
              <a:rPr lang="en-GB" altLang="en-US" u="sng" dirty="0"/>
              <a:t>integer named constant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3700530"/>
            <a:ext cx="8229600" cy="106197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u="sng" dirty="0"/>
              <a:t>Internally</a:t>
            </a:r>
            <a:r>
              <a:rPr lang="en-GB" altLang="en-US" dirty="0"/>
              <a:t>, the compiler </a:t>
            </a:r>
            <a:r>
              <a:rPr lang="en-GB" altLang="en-US" u="sng" dirty="0"/>
              <a:t>assigns integer values</a:t>
            </a:r>
            <a:r>
              <a:rPr lang="en-GB" altLang="en-US" dirty="0"/>
              <a:t> to the enumerators, beginning at 0.</a:t>
            </a:r>
          </a:p>
        </p:txBody>
      </p:sp>
    </p:spTree>
    <p:extLst>
      <p:ext uri="{BB962C8B-B14F-4D97-AF65-F5344CB8AC3E}">
        <p14:creationId xmlns:p14="http://schemas.microsoft.com/office/powerpoint/2010/main" val="3685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struct</a:t>
            </a:r>
            <a:r>
              <a:rPr lang="en-GB" dirty="0"/>
              <a:t> Declaration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077200" cy="301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50"/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361950"/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string name;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short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double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/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66608" y="1828800"/>
            <a:ext cx="180579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Structure tag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3352800" y="2057400"/>
            <a:ext cx="2438399" cy="0"/>
          </a:xfrm>
          <a:prstGeom prst="line">
            <a:avLst/>
          </a:prstGeom>
          <a:noFill/>
          <a:ln w="22225">
            <a:solidFill>
              <a:srgbClr val="FFFF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66608" y="2900622"/>
            <a:ext cx="17192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Structure members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62600" y="2514601"/>
            <a:ext cx="152400" cy="1519865"/>
          </a:xfrm>
          <a:prstGeom prst="rightBrace">
            <a:avLst>
              <a:gd name="adj1" fmla="val 51849"/>
              <a:gd name="adj2" fmla="val 53297"/>
            </a:avLst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3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6002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FRIDAY 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429000"/>
            <a:ext cx="8077200" cy="2590800"/>
          </a:xfrm>
          <a:prstGeom prst="roundRect">
            <a:avLst>
              <a:gd name="adj" fmla="val 1321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>
                <a:solidFill>
                  <a:srgbClr val="000000"/>
                </a:solidFill>
              </a:rPr>
              <a:t>In memory...</a:t>
            </a:r>
          </a:p>
          <a:p>
            <a:pPr eaLnBrk="1" hangingPunct="1">
              <a:spcBef>
                <a:spcPts val="1750"/>
              </a:spcBef>
              <a:buFont typeface="Courier New" panose="02070309020205020404" pitchFamily="49" charset="0"/>
              <a:buNone/>
            </a:pP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MONDAY </a:t>
            </a:r>
            <a:r>
              <a:rPr lang="en-GB" altLang="en-US" dirty="0">
                <a:solidFill>
                  <a:srgbClr val="000000"/>
                </a:solidFill>
              </a:rPr>
              <a:t>= 0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TUESDAY </a:t>
            </a:r>
            <a:r>
              <a:rPr lang="en-GB" altLang="en-US" dirty="0">
                <a:solidFill>
                  <a:srgbClr val="000000"/>
                </a:solidFill>
              </a:rPr>
              <a:t>= 1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WEDNESDAY </a:t>
            </a:r>
            <a:r>
              <a:rPr lang="en-GB" altLang="en-US" dirty="0">
                <a:solidFill>
                  <a:srgbClr val="000000"/>
                </a:solidFill>
              </a:rPr>
              <a:t>= 2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THURSDAY </a:t>
            </a:r>
            <a:r>
              <a:rPr lang="en-GB" altLang="en-US" dirty="0">
                <a:solidFill>
                  <a:srgbClr val="000000"/>
                </a:solidFill>
              </a:rPr>
              <a:t>= 3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FRIDAY </a:t>
            </a:r>
            <a:r>
              <a:rPr lang="en-GB" altLang="en-US" dirty="0">
                <a:solidFill>
                  <a:srgbClr val="000000"/>
                </a:solidFill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2685668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9050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Using the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Day</a:t>
            </a:r>
            <a:r>
              <a:rPr lang="en-GB" altLang="en-US" dirty="0">
                <a:solidFill>
                  <a:schemeClr val="tx1"/>
                </a:solidFill>
              </a:rPr>
              <a:t> declaration, the following code...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&lt;&lt; MONDAY &lt;&lt; </a:t>
            </a:r>
            <a:r>
              <a:rPr lang="en-GB" altLang="en-US" dirty="0">
                <a:solidFill>
                  <a:srgbClr val="0070C0"/>
                </a:solidFill>
              </a:rPr>
              <a:t>"  " </a:t>
            </a:r>
            <a:br>
              <a:rPr lang="en-GB" altLang="en-US" dirty="0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    &lt;&lt; WEDNESDAY &lt;&lt; </a:t>
            </a:r>
            <a:r>
              <a:rPr lang="en-GB" altLang="en-US" dirty="0">
                <a:solidFill>
                  <a:srgbClr val="0070C0"/>
                </a:solidFill>
              </a:rPr>
              <a:t>"  “</a:t>
            </a:r>
            <a:br>
              <a:rPr lang="en-GB" altLang="en-US" dirty="0">
                <a:solidFill>
                  <a:srgbClr val="0070C0"/>
                </a:solidFill>
              </a:rPr>
            </a:br>
            <a:r>
              <a:rPr lang="en-GB" altLang="en-US" dirty="0">
                <a:solidFill>
                  <a:srgbClr val="0070C0"/>
                </a:solidFill>
              </a:rPr>
              <a:t>             </a:t>
            </a:r>
            <a:r>
              <a:rPr lang="en-GB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&lt;&lt; FRIDAY &lt;&lt; </a:t>
            </a:r>
            <a:r>
              <a:rPr lang="en-GB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3810000"/>
            <a:ext cx="8077200" cy="1676400"/>
          </a:xfrm>
          <a:prstGeom prst="roundRect">
            <a:avLst>
              <a:gd name="adj" fmla="val 1321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solidFill>
                  <a:schemeClr val="tx1"/>
                </a:solidFill>
              </a:rPr>
              <a:t>will produce this output: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0 2 4</a:t>
            </a:r>
          </a:p>
        </p:txBody>
      </p:sp>
    </p:spTree>
    <p:extLst>
      <p:ext uri="{BB962C8B-B14F-4D97-AF65-F5344CB8AC3E}">
        <p14:creationId xmlns:p14="http://schemas.microsoft.com/office/powerpoint/2010/main" val="4281571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GB" altLang="en-US" dirty="0"/>
              <a:t>Assigning an integer to an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8229600" cy="15240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cannot directly assign an integer value to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This will not work:</a:t>
            </a:r>
          </a:p>
          <a:p>
            <a:pPr marL="0" indent="0"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br>
              <a:rPr lang="en-GB" altLang="en-US" sz="600" dirty="0"/>
            </a:br>
            <a:r>
              <a:rPr lang="en-GB" altLang="en-US" sz="600" dirty="0"/>
              <a:t>               </a:t>
            </a:r>
            <a:r>
              <a:rPr lang="en-GB" altLang="en-US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 = 3;	// Error!</a:t>
            </a:r>
            <a:r>
              <a:rPr lang="en-GB" altLang="en-US" dirty="0"/>
              <a:t>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3505200"/>
            <a:ext cx="8229600" cy="14048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Instead, you must cast the integer:</a:t>
            </a:r>
          </a:p>
          <a:p>
            <a:pPr marL="0" indent="0"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br>
              <a:rPr lang="en-GB" altLang="en-US" sz="800" dirty="0"/>
            </a:br>
            <a:r>
              <a:rPr lang="en-GB" altLang="en-US" sz="800" dirty="0"/>
              <a:t>          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</a:t>
            </a:r>
            <a:r>
              <a:rPr lang="en-GB" altLang="en-US" b="1" dirty="0" err="1">
                <a:latin typeface="Courier New" panose="02070309020205020404" pitchFamily="49" charset="0"/>
              </a:rPr>
              <a:t>static_cast</a:t>
            </a:r>
            <a:r>
              <a:rPr lang="en-GB" altLang="en-US" b="1" dirty="0">
                <a:latin typeface="Courier New" panose="02070309020205020404" pitchFamily="49" charset="0"/>
              </a:rPr>
              <a:t>&lt;Day&gt;</a:t>
            </a:r>
            <a:r>
              <a:rPr lang="en-GB" altLang="en-US" dirty="0">
                <a:latin typeface="Courier New" panose="02070309020205020404" pitchFamily="49" charset="0"/>
              </a:rPr>
              <a:t>(3); </a:t>
            </a:r>
          </a:p>
        </p:txBody>
      </p:sp>
    </p:spTree>
    <p:extLst>
      <p:ext uri="{BB962C8B-B14F-4D97-AF65-F5344CB8AC3E}">
        <p14:creationId xmlns:p14="http://schemas.microsoft.com/office/powerpoint/2010/main" val="529690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Assigning an Enumerator to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133600"/>
            <a:ext cx="8229600" cy="2209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 assign an enumerator to an </a:t>
            </a:r>
            <a:r>
              <a:rPr lang="en-GB" altLang="en-US" dirty="0" err="1">
                <a:latin typeface="Courier New" panose="02070309020205020404" pitchFamily="49" charset="0"/>
              </a:rPr>
              <a:t>int</a:t>
            </a:r>
            <a:r>
              <a:rPr lang="en-GB" altLang="en-US" dirty="0"/>
              <a:t> variable. For example:</a:t>
            </a:r>
          </a:p>
          <a:p>
            <a:pPr marL="0" indent="0"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br>
              <a:rPr lang="en-GB" altLang="en-US" dirty="0"/>
            </a:br>
            <a:r>
              <a:rPr lang="en-GB" altLang="en-US" dirty="0"/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int</a:t>
            </a:r>
            <a:r>
              <a:rPr lang="en-GB" altLang="en-US" dirty="0">
                <a:latin typeface="Courier New" panose="02070309020205020404" pitchFamily="49" charset="0"/>
              </a:rPr>
              <a:t> x;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	x = THURSDAY;</a:t>
            </a:r>
            <a:br>
              <a:rPr lang="en-GB" altLang="en-US" dirty="0">
                <a:latin typeface="Courier New" panose="02070309020205020404" pitchFamily="49" charset="0"/>
              </a:rPr>
            </a:b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3437" y="4572000"/>
            <a:ext cx="8229600" cy="685800"/>
          </a:xfrm>
          <a:prstGeom prst="roundRect">
            <a:avLst>
              <a:gd name="adj" fmla="val 27935"/>
            </a:avLst>
          </a:prstGeo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code assigns 3 to </a:t>
            </a:r>
            <a:r>
              <a:rPr lang="en-GB" altLang="en-US" dirty="0">
                <a:latin typeface="Courier New" panose="02070309020205020404" pitchFamily="49" charset="0"/>
              </a:rPr>
              <a:t>x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837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Comparing Enumerator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752600"/>
            <a:ext cx="8229600" cy="3733800"/>
          </a:xfrm>
          <a:prstGeom prst="roundRect">
            <a:avLst>
              <a:gd name="adj" fmla="val 9042"/>
            </a:avLst>
          </a:prstGeom>
          <a:solidFill>
            <a:schemeClr val="accent3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 values can be compared using the relational operators. For example, using the </a:t>
            </a:r>
            <a:r>
              <a:rPr lang="en-GB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data type the following code will display the message "</a:t>
            </a:r>
            <a:r>
              <a:rPr lang="en-GB" altLang="en-US" dirty="0">
                <a:solidFill>
                  <a:srgbClr val="002060"/>
                </a:solidFill>
              </a:rPr>
              <a:t>Friday is greater than Monday.</a:t>
            </a:r>
            <a:r>
              <a:rPr lang="en-GB" altLang="en-US" dirty="0"/>
              <a:t>"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if (FRIDAY &gt; MONDAY)</a:t>
            </a:r>
            <a:b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</a:br>
            <a: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{</a:t>
            </a:r>
            <a:b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</a:br>
            <a: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 &lt;&lt; "Friday is greater "</a:t>
            </a:r>
            <a:b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</a:br>
            <a: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        &lt;&lt; "than Monday.\n";</a:t>
            </a:r>
            <a:r>
              <a:rPr lang="en-GB" altLang="en-US" sz="2000" b="1" dirty="0">
                <a:solidFill>
                  <a:srgbClr val="C00000"/>
                </a:solidFill>
              </a:rPr>
              <a:t> </a:t>
            </a:r>
            <a:br>
              <a:rPr lang="en-GB" altLang="en-US" sz="2000" b="1" dirty="0">
                <a:solidFill>
                  <a:srgbClr val="C00000"/>
                </a:solidFill>
              </a:rPr>
            </a:br>
            <a:r>
              <a:rPr lang="en-GB" altLang="en-US" sz="2000" b="1" dirty="0">
                <a:solidFill>
                  <a:srgbClr val="C00000"/>
                </a:solidFill>
              </a:rPr>
              <a:t> </a:t>
            </a:r>
            <a:r>
              <a:rPr lang="en-GB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2962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/>
              <a:t>Comparing Enumerator Values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7887"/>
            <a:ext cx="701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F2A68D-F702-BF42-8E34-7DAB3D0BDBB3}"/>
              </a:ext>
            </a:extLst>
          </p:cNvPr>
          <p:cNvSpPr/>
          <p:nvPr/>
        </p:nvSpPr>
        <p:spPr>
          <a:xfrm>
            <a:off x="533400" y="2743200"/>
            <a:ext cx="6400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7EBFFD-A54E-7740-98E8-4ADA43407881}"/>
              </a:ext>
            </a:extLst>
          </p:cNvPr>
          <p:cNvGrpSpPr/>
          <p:nvPr/>
        </p:nvGrpSpPr>
        <p:grpSpPr>
          <a:xfrm>
            <a:off x="1752600" y="5105400"/>
            <a:ext cx="3200400" cy="0"/>
            <a:chOff x="1752600" y="5105400"/>
            <a:chExt cx="32004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05BE44-62CA-1246-BA91-FC57FA8A58A5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51054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E55115-C76B-BD4B-B5F3-F431B835CA30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51054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D1CAE7-157C-5E44-8DEF-58DA2287655B}"/>
              </a:ext>
            </a:extLst>
          </p:cNvPr>
          <p:cNvSpPr txBox="1"/>
          <p:nvPr/>
        </p:nvSpPr>
        <p:spPr>
          <a:xfrm>
            <a:off x="244699" y="1307068"/>
            <a:ext cx="1888901" cy="369332"/>
          </a:xfrm>
          <a:prstGeom prst="rect">
            <a:avLst/>
          </a:prstGeom>
          <a:solidFill>
            <a:srgbClr val="C7EBFB"/>
          </a:solidFill>
        </p:spPr>
        <p:txBody>
          <a:bodyPr wrap="square" rtlCol="0">
            <a:spAutoFit/>
          </a:bodyPr>
          <a:lstStyle/>
          <a:p>
            <a:r>
              <a:rPr lang="ms-MY" b="1"/>
              <a:t>  Program 11-11   </a:t>
            </a:r>
          </a:p>
        </p:txBody>
      </p:sp>
    </p:spTree>
    <p:extLst>
      <p:ext uri="{BB962C8B-B14F-4D97-AF65-F5344CB8AC3E}">
        <p14:creationId xmlns:p14="http://schemas.microsoft.com/office/powerpoint/2010/main" val="21936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/>
              <a:t>Program 11-11 (Continued)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369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62DEA2-C80F-EA44-81C1-D15E2E38A4D9}"/>
              </a:ext>
            </a:extLst>
          </p:cNvPr>
          <p:cNvGrpSpPr/>
          <p:nvPr/>
        </p:nvGrpSpPr>
        <p:grpSpPr>
          <a:xfrm>
            <a:off x="2187498" y="2133600"/>
            <a:ext cx="3451302" cy="5576"/>
            <a:chOff x="2187498" y="2133600"/>
            <a:chExt cx="3451302" cy="55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83AAAB-ADBE-5B43-80DC-19CD28022FAB}"/>
                </a:ext>
              </a:extLst>
            </p:cNvPr>
            <p:cNvCxnSpPr>
              <a:cxnSpLocks/>
            </p:cNvCxnSpPr>
            <p:nvPr/>
          </p:nvCxnSpPr>
          <p:spPr>
            <a:xfrm>
              <a:off x="2187498" y="2139176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444591-3A46-0E49-BB5E-67951B4D83B0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21336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4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685800"/>
          </a:xfrm>
        </p:spPr>
        <p:txBody>
          <a:bodyPr/>
          <a:lstStyle/>
          <a:p>
            <a:r>
              <a:rPr lang="en-US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4038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Program 11-11 shows enumerators used </a:t>
            </a:r>
            <a:r>
              <a:rPr lang="en-GB" altLang="en-US" u="sng" dirty="0"/>
              <a:t>to control a loop</a:t>
            </a:r>
            <a:r>
              <a:rPr lang="en-GB" altLang="en-US" dirty="0"/>
              <a:t>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>
                <a:latin typeface="Courier New" panose="02070309020205020404" pitchFamily="49" charset="0"/>
              </a:rPr>
              <a:t>// Get the sales for each day.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for (</a:t>
            </a:r>
            <a:r>
              <a:rPr lang="en-GB" altLang="en-US" b="1" dirty="0">
                <a:latin typeface="Courier New" panose="02070309020205020404" pitchFamily="49" charset="0"/>
              </a:rPr>
              <a:t>index = MONDAY</a:t>
            </a:r>
            <a:r>
              <a:rPr lang="en-GB" altLang="en-US" dirty="0">
                <a:latin typeface="Courier New" panose="02070309020205020404" pitchFamily="49" charset="0"/>
              </a:rPr>
              <a:t>; </a:t>
            </a:r>
            <a:r>
              <a:rPr lang="en-GB" altLang="en-US" b="1" dirty="0">
                <a:latin typeface="Courier New" panose="02070309020205020404" pitchFamily="49" charset="0"/>
              </a:rPr>
              <a:t>index &lt;= FRIDAY</a:t>
            </a:r>
            <a:r>
              <a:rPr lang="en-GB" altLang="en-US" dirty="0">
                <a:latin typeface="Courier New" panose="02070309020205020404" pitchFamily="49" charset="0"/>
              </a:rPr>
              <a:t>; index++)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{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"Enter the sales for day " 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&lt;&lt; index &lt;&lt; ": ";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cin</a:t>
            </a:r>
            <a:r>
              <a:rPr lang="en-GB" altLang="en-US" dirty="0">
                <a:latin typeface="Courier New" panose="02070309020205020404" pitchFamily="49" charset="0"/>
              </a:rPr>
              <a:t> &gt;&gt; sales[index];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5084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1752600"/>
            <a:ext cx="8229600" cy="2971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run into problems when trying to perform math operations with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variables. For example: </a:t>
            </a:r>
            <a:br>
              <a:rPr lang="en-GB" altLang="en-US" dirty="0"/>
            </a:br>
            <a:r>
              <a:rPr lang="en-GB" altLang="en-US" dirty="0"/>
              <a:t>		</a:t>
            </a:r>
            <a:r>
              <a:rPr lang="en-GB" altLang="en-US" sz="2000" b="1" dirty="0">
                <a:latin typeface="Courier New" panose="02070309020205020404" pitchFamily="49" charset="0"/>
              </a:rPr>
              <a:t>Day day1, day2;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 			// Define two Day variables.</a:t>
            </a:r>
            <a:br>
              <a:rPr lang="en-GB" altLang="en-US" sz="2000" b="1" dirty="0">
                <a:latin typeface="Courier New" panose="02070309020205020404" pitchFamily="49" charset="0"/>
              </a:rPr>
            </a:br>
            <a:r>
              <a:rPr lang="en-GB" altLang="en-US" sz="2000" b="1" dirty="0">
                <a:latin typeface="Courier New" panose="02070309020205020404" pitchFamily="49" charset="0"/>
              </a:rPr>
              <a:t>		day1 = TUESDAY;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 			// Assign TUESDAY to day1.</a:t>
            </a:r>
            <a:br>
              <a:rPr lang="en-GB" altLang="en-US" sz="2000" b="1" dirty="0">
                <a:latin typeface="Courier New" panose="02070309020205020404" pitchFamily="49" charset="0"/>
              </a:rPr>
            </a:br>
            <a:r>
              <a:rPr lang="en-GB" altLang="en-US" sz="2000" b="1" dirty="0">
                <a:latin typeface="Courier New" panose="02070309020205020404" pitchFamily="49" charset="0"/>
              </a:rPr>
              <a:t>		day2 = day1 + 1;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			// ERROR! Will not work!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4876800"/>
            <a:ext cx="8229600" cy="1295400"/>
          </a:xfrm>
          <a:prstGeom prst="roundRect">
            <a:avLst>
              <a:gd name="adj" fmla="val 17990"/>
            </a:avLst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The third statement will not work because the expression </a:t>
            </a:r>
            <a:r>
              <a:rPr lang="en-GB" altLang="en-US" dirty="0">
                <a:latin typeface="Courier New" panose="02070309020205020404" pitchFamily="49" charset="0"/>
              </a:rPr>
              <a:t>day1 + 1</a:t>
            </a:r>
            <a:r>
              <a:rPr lang="en-GB" altLang="en-US" dirty="0"/>
              <a:t> results in the integer value 2, and you </a:t>
            </a:r>
            <a:r>
              <a:rPr lang="en-GB" altLang="en-US" u="sng" dirty="0"/>
              <a:t>cannot store an </a:t>
            </a:r>
            <a:r>
              <a:rPr lang="en-GB" altLang="en-US" u="sng" dirty="0" err="1"/>
              <a:t>int</a:t>
            </a:r>
            <a:r>
              <a:rPr lang="en-GB" altLang="en-US" u="sng" dirty="0"/>
              <a:t> in an </a:t>
            </a:r>
            <a:r>
              <a:rPr lang="en-GB" altLang="en-US" u="sng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altLang="en-US" sz="20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24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1981200"/>
            <a:ext cx="8229600" cy="2133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</a:t>
            </a:r>
            <a:r>
              <a:rPr lang="en-GB" altLang="en-US" u="sng" dirty="0"/>
              <a:t>fix this by using a cast </a:t>
            </a:r>
            <a:r>
              <a:rPr lang="en-GB" altLang="en-US" dirty="0"/>
              <a:t>to explicitly convert the result to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, as shown here: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2200" dirty="0">
                <a:latin typeface="Courier New" panose="02070309020205020404" pitchFamily="49" charset="0"/>
              </a:rPr>
              <a:t>// This will work.</a:t>
            </a:r>
            <a:br>
              <a:rPr lang="en-GB" altLang="en-US" sz="2200" dirty="0">
                <a:latin typeface="Courier New" panose="02070309020205020404" pitchFamily="49" charset="0"/>
              </a:rPr>
            </a:br>
            <a:r>
              <a:rPr lang="en-GB" altLang="en-US" sz="2200" dirty="0">
                <a:latin typeface="Courier New" panose="02070309020205020404" pitchFamily="49" charset="0"/>
              </a:rPr>
              <a:t>day2 = </a:t>
            </a:r>
            <a:r>
              <a:rPr lang="en-GB" altLang="en-US" sz="2200" b="1" dirty="0" err="1">
                <a:latin typeface="Courier New" panose="02070309020205020404" pitchFamily="49" charset="0"/>
              </a:rPr>
              <a:t>static_cast</a:t>
            </a:r>
            <a:r>
              <a:rPr lang="en-GB" altLang="en-US" sz="2200" b="1" dirty="0">
                <a:latin typeface="Courier New" panose="02070309020205020404" pitchFamily="49" charset="0"/>
              </a:rPr>
              <a:t>&lt;Day&gt;</a:t>
            </a:r>
            <a:r>
              <a:rPr lang="en-GB" altLang="en-US" sz="2200" dirty="0">
                <a:latin typeface="Courier New" panose="02070309020205020404" pitchFamily="49" charset="0"/>
              </a:rPr>
              <a:t>(day1 + 1); </a:t>
            </a:r>
          </a:p>
        </p:txBody>
      </p:sp>
    </p:spTree>
    <p:extLst>
      <p:ext uri="{BB962C8B-B14F-4D97-AF65-F5344CB8AC3E}">
        <p14:creationId xmlns:p14="http://schemas.microsoft.com/office/powerpoint/2010/main" val="65300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struct</a:t>
            </a:r>
            <a:r>
              <a:rPr lang="en-GB" dirty="0"/>
              <a:t> Declaration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Must have </a:t>
            </a:r>
            <a:r>
              <a:rPr lang="en-GB" b="1" dirty="0"/>
              <a:t>;</a:t>
            </a:r>
            <a:r>
              <a:rPr lang="en-GB" dirty="0"/>
              <a:t> after closing  </a:t>
            </a:r>
            <a:r>
              <a:rPr lang="en-GB" b="1" dirty="0"/>
              <a:t>}</a:t>
            </a:r>
            <a:r>
              <a:rPr lang="en-GB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dirty="0" err="1"/>
              <a:t>struct</a:t>
            </a:r>
            <a:r>
              <a:rPr lang="en-US" dirty="0"/>
              <a:t> names commonly begin with </a:t>
            </a:r>
            <a:r>
              <a:rPr lang="en-US" b="1" u="sng" dirty="0"/>
              <a:t>uppercase letter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Multiple fields of same type can be in comma-separated list:</a:t>
            </a:r>
          </a:p>
          <a:p>
            <a:pPr marL="712788" lvl="1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name, address;</a:t>
            </a:r>
            <a:endParaRPr lang="en-GB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declaration </a:t>
            </a:r>
            <a:r>
              <a:rPr lang="en-US" b="1" u="sng" dirty="0"/>
              <a:t>does not</a:t>
            </a:r>
            <a:r>
              <a:rPr lang="en-US" dirty="0"/>
              <a:t> allocate memory or create variables.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define variables, use structure tag as type name:</a:t>
            </a:r>
          </a:p>
          <a:p>
            <a:pPr marL="712788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>
                <a:solidFill>
                  <a:srgbClr val="0070C0"/>
                </a:solidFill>
                <a:latin typeface="Courier New" panose="02070309020205020404" pitchFamily="49" charset="0"/>
              </a:rPr>
              <a:t>Student </a:t>
            </a:r>
            <a:r>
              <a:rPr lang="en-GB" altLang="en-US" sz="2200" b="1" dirty="0">
                <a:solidFill>
                  <a:srgbClr val="0070C0"/>
                </a:solidFill>
                <a:latin typeface="Courier New" panose="02070309020205020404" pitchFamily="49" charset="0"/>
              </a:rPr>
              <a:t>bill;</a:t>
            </a:r>
            <a:endParaRPr lang="en-GB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2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5"/>
          </a:solidFill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Because enumerators are stored in memory as integers, you can </a:t>
            </a:r>
            <a:r>
              <a:rPr lang="en-GB" altLang="en-US" u="sng" dirty="0"/>
              <a:t>use</a:t>
            </a:r>
            <a:r>
              <a:rPr lang="en-GB" altLang="en-US" dirty="0"/>
              <a:t> them </a:t>
            </a:r>
            <a:r>
              <a:rPr lang="en-GB" altLang="en-US" u="sng" dirty="0"/>
              <a:t>as array subscripts</a:t>
            </a:r>
            <a:r>
              <a:rPr lang="en-GB" altLang="en-US" dirty="0"/>
              <a:t>. For example: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 WEDNESDAY,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THURSDAY, FRIDAY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const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NUM_DAYS = 5;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double sales[NUM_DAYS];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sales[MONDAY] = 1525.0;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sales[TUESDAY] = 1896.5;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sales[WEDNESDAY] = 1975.63;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sales[THURSDAY] = 1678.33;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sales[FRIDAY] = 1498.52;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9C5F2D-3B3D-1A46-9E4D-C3C479CEE676}"/>
              </a:ext>
            </a:extLst>
          </p:cNvPr>
          <p:cNvCxnSpPr>
            <a:cxnSpLocks/>
          </p:cNvCxnSpPr>
          <p:nvPr/>
        </p:nvCxnSpPr>
        <p:spPr>
          <a:xfrm>
            <a:off x="1828800" y="43434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94D492-A4CB-984B-8477-07E04331EF62}"/>
              </a:ext>
            </a:extLst>
          </p:cNvPr>
          <p:cNvGrpSpPr/>
          <p:nvPr/>
        </p:nvGrpSpPr>
        <p:grpSpPr>
          <a:xfrm>
            <a:off x="685800" y="4419600"/>
            <a:ext cx="4648200" cy="1905000"/>
            <a:chOff x="685800" y="4419600"/>
            <a:chExt cx="4648200" cy="1905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4FF76D-4434-4548-A4EA-67AE171A3628}"/>
                </a:ext>
              </a:extLst>
            </p:cNvPr>
            <p:cNvSpPr/>
            <p:nvPr/>
          </p:nvSpPr>
          <p:spPr>
            <a:xfrm>
              <a:off x="685800" y="4419600"/>
              <a:ext cx="4648200" cy="1905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AA0988-AF4C-D943-A076-5EFB40224590}"/>
                </a:ext>
              </a:extLst>
            </p:cNvPr>
            <p:cNvGrpSpPr/>
            <p:nvPr/>
          </p:nvGrpSpPr>
          <p:grpSpPr>
            <a:xfrm>
              <a:off x="1600200" y="4724400"/>
              <a:ext cx="1371600" cy="1447800"/>
              <a:chOff x="1600200" y="4724400"/>
              <a:chExt cx="1371600" cy="14478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05F0B1E-1D57-154B-AC72-B4304346F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6400" y="4724400"/>
                <a:ext cx="838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C6DE9D9-DD4C-6E4F-A249-B852FE51B1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6400" y="5105400"/>
                <a:ext cx="990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35A0C1-8B86-8C43-84D7-84F3F8A99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6400" y="5410200"/>
                <a:ext cx="1295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72A3771-A073-E740-A1FA-45822CEA9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6400" y="5791200"/>
                <a:ext cx="1143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43B7C80-2983-E549-B7FF-5DF110618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6172200"/>
                <a:ext cx="990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00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Remember, though, you cannot use the ++ operator on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So, the following loop will NOT work.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Day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// Define a Day variable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// ERROR!!! This code will NOT work.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58FFC6-074C-DE49-96B3-C8AB1CF7D026}"/>
              </a:ext>
            </a:extLst>
          </p:cNvPr>
          <p:cNvCxnSpPr>
            <a:cxnSpLocks/>
          </p:cNvCxnSpPr>
          <p:nvPr/>
        </p:nvCxnSpPr>
        <p:spPr>
          <a:xfrm>
            <a:off x="1143000" y="43434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9812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3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must rewrite the </a:t>
            </a:r>
            <a:r>
              <a:rPr lang="en-GB" altLang="en-US" u="sng" dirty="0"/>
              <a:t>loop’s update expression using a cast</a:t>
            </a:r>
            <a:r>
              <a:rPr lang="en-GB" altLang="en-US" dirty="0"/>
              <a:t> instead of ++: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229600" cy="2819400"/>
          </a:xfrm>
          <a:prstGeom prst="roundRect">
            <a:avLst>
              <a:gd name="adj" fmla="val 904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static_cast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&lt;Day&gt;(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18A773-3AD4-1446-8D4F-E1A951362F6D}"/>
              </a:ext>
            </a:extLst>
          </p:cNvPr>
          <p:cNvCxnSpPr>
            <a:cxnSpLocks/>
          </p:cNvCxnSpPr>
          <p:nvPr/>
        </p:nvCxnSpPr>
        <p:spPr>
          <a:xfrm>
            <a:off x="1295400" y="3962400"/>
            <a:ext cx="579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72" y="152400"/>
            <a:ext cx="7162800" cy="990600"/>
          </a:xfrm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0905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FF121E-F791-3546-AD68-FADF45540E56}"/>
              </a:ext>
            </a:extLst>
          </p:cNvPr>
          <p:cNvSpPr/>
          <p:nvPr/>
        </p:nvSpPr>
        <p:spPr>
          <a:xfrm>
            <a:off x="533400" y="3505200"/>
            <a:ext cx="76962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4BEB1D-75B5-E24F-95F8-1A625CDE4A99}"/>
              </a:ext>
            </a:extLst>
          </p:cNvPr>
          <p:cNvGrpSpPr/>
          <p:nvPr/>
        </p:nvGrpSpPr>
        <p:grpSpPr>
          <a:xfrm>
            <a:off x="1371600" y="5562600"/>
            <a:ext cx="5029200" cy="0"/>
            <a:chOff x="1371600" y="5562600"/>
            <a:chExt cx="50292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83FEEE-7134-0649-8E4C-F2384633A107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55626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B1922B-CB67-6C4F-890A-AB7B9D5581FE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55626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40F2C5-9640-BD47-8EE5-E4E7DDE254ED}"/>
              </a:ext>
            </a:extLst>
          </p:cNvPr>
          <p:cNvSpPr txBox="1"/>
          <p:nvPr/>
        </p:nvSpPr>
        <p:spPr>
          <a:xfrm>
            <a:off x="152400" y="1752600"/>
            <a:ext cx="2209800" cy="400110"/>
          </a:xfrm>
          <a:prstGeom prst="rect">
            <a:avLst/>
          </a:prstGeom>
          <a:solidFill>
            <a:srgbClr val="C7EBFB"/>
          </a:solidFill>
        </p:spPr>
        <p:txBody>
          <a:bodyPr wrap="square" rtlCol="0">
            <a:spAutoFit/>
          </a:bodyPr>
          <a:lstStyle/>
          <a:p>
            <a:r>
              <a:rPr lang="ms-MY" sz="2000" b="1"/>
              <a:t>  Program 11-12   </a:t>
            </a:r>
          </a:p>
        </p:txBody>
      </p:sp>
    </p:spTree>
    <p:extLst>
      <p:ext uri="{BB962C8B-B14F-4D97-AF65-F5344CB8AC3E}">
        <p14:creationId xmlns:p14="http://schemas.microsoft.com/office/powerpoint/2010/main" val="21205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615" y="0"/>
            <a:ext cx="7162800" cy="762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675172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31DB217-B3FE-DE4D-8D5B-7F7E9FCF54AB}"/>
              </a:ext>
            </a:extLst>
          </p:cNvPr>
          <p:cNvGrpSpPr/>
          <p:nvPr/>
        </p:nvGrpSpPr>
        <p:grpSpPr>
          <a:xfrm>
            <a:off x="304800" y="1219200"/>
            <a:ext cx="6781800" cy="2286000"/>
            <a:chOff x="304800" y="1219200"/>
            <a:chExt cx="6781800" cy="228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3544A1-4E9B-BA4F-B450-8EDCBFBBFCD2}"/>
                </a:ext>
              </a:extLst>
            </p:cNvPr>
            <p:cNvSpPr/>
            <p:nvPr/>
          </p:nvSpPr>
          <p:spPr>
            <a:xfrm>
              <a:off x="381000" y="1219200"/>
              <a:ext cx="6705600" cy="6858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78875C-EE06-A34F-BA7F-64B7412AC898}"/>
                </a:ext>
              </a:extLst>
            </p:cNvPr>
            <p:cNvSpPr/>
            <p:nvPr/>
          </p:nvSpPr>
          <p:spPr>
            <a:xfrm>
              <a:off x="304800" y="2895600"/>
              <a:ext cx="67056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3F0567-CAB5-724C-9B81-07E6FC323667}"/>
              </a:ext>
            </a:extLst>
          </p:cNvPr>
          <p:cNvSpPr txBox="1"/>
          <p:nvPr/>
        </p:nvSpPr>
        <p:spPr>
          <a:xfrm>
            <a:off x="228600" y="838200"/>
            <a:ext cx="1752600" cy="338554"/>
          </a:xfrm>
          <a:prstGeom prst="rect">
            <a:avLst/>
          </a:prstGeom>
          <a:solidFill>
            <a:srgbClr val="C7EBFB"/>
          </a:solidFill>
        </p:spPr>
        <p:txBody>
          <a:bodyPr wrap="square" rtlCol="0">
            <a:spAutoFit/>
          </a:bodyPr>
          <a:lstStyle/>
          <a:p>
            <a:r>
              <a:rPr lang="ms-MY" sz="1600" b="1"/>
              <a:t>  Program 11-12 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514FD-AF7F-E94B-B3EC-E92285A62027}"/>
              </a:ext>
            </a:extLst>
          </p:cNvPr>
          <p:cNvGrpSpPr/>
          <p:nvPr/>
        </p:nvGrpSpPr>
        <p:grpSpPr>
          <a:xfrm>
            <a:off x="3124200" y="1371600"/>
            <a:ext cx="5880987" cy="2209800"/>
            <a:chOff x="3124200" y="1371600"/>
            <a:chExt cx="5880987" cy="22098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0B412-BE57-4442-ADC2-B6B036428158}"/>
                </a:ext>
              </a:extLst>
            </p:cNvPr>
            <p:cNvGrpSpPr/>
            <p:nvPr/>
          </p:nvGrpSpPr>
          <p:grpSpPr>
            <a:xfrm>
              <a:off x="3124200" y="1600200"/>
              <a:ext cx="3886200" cy="1981200"/>
              <a:chOff x="3124200" y="1600200"/>
              <a:chExt cx="3886200" cy="19812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22DF95-0F90-C049-9501-06C420D28B79}"/>
                  </a:ext>
                </a:extLst>
              </p:cNvPr>
              <p:cNvSpPr/>
              <p:nvPr/>
            </p:nvSpPr>
            <p:spPr>
              <a:xfrm>
                <a:off x="3200400" y="1600200"/>
                <a:ext cx="3810000" cy="304800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B0C200-E498-5C45-853C-CC90752F5EAF}"/>
                  </a:ext>
                </a:extLst>
              </p:cNvPr>
              <p:cNvSpPr/>
              <p:nvPr/>
            </p:nvSpPr>
            <p:spPr>
              <a:xfrm>
                <a:off x="3124200" y="3276600"/>
                <a:ext cx="3810000" cy="304800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6470A7-3A42-584C-B386-0C239865A566}"/>
                </a:ext>
              </a:extLst>
            </p:cNvPr>
            <p:cNvSpPr txBox="1"/>
            <p:nvPr/>
          </p:nvSpPr>
          <p:spPr>
            <a:xfrm>
              <a:off x="7620000" y="1371600"/>
              <a:ext cx="1385187" cy="923330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ms-MY">
                  <a:solidFill>
                    <a:srgbClr val="FF0000"/>
                  </a:solidFill>
                </a:rPr>
                <a:t>loop counter</a:t>
              </a:r>
            </a:p>
            <a:p>
              <a:r>
                <a:rPr lang="ms-MY">
                  <a:solidFill>
                    <a:srgbClr val="FF0000"/>
                  </a:solidFill>
                </a:rPr>
                <a:t>must use</a:t>
              </a:r>
            </a:p>
            <a:p>
              <a:r>
                <a:rPr lang="ms-MY">
                  <a:solidFill>
                    <a:srgbClr val="FF0000"/>
                  </a:solidFill>
                </a:rPr>
                <a:t>static_cast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1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Enumerators Must Be Unique Within the same Scope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600200"/>
            <a:ext cx="8229600" cy="1371600"/>
          </a:xfrm>
          <a:prstGeom prst="roundRect">
            <a:avLst>
              <a:gd name="adj" fmla="val 22043"/>
            </a:avLst>
          </a:prstGeom>
          <a:solidFill>
            <a:schemeClr val="accent4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Enumerators must be unique within the same scope. </a:t>
            </a:r>
          </a:p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For example, an error will result if both of the following enumerated types are </a:t>
            </a:r>
            <a:r>
              <a:rPr lang="en-GB" altLang="en-US" u="sng" dirty="0"/>
              <a:t>declared within the same scope</a:t>
            </a:r>
            <a:r>
              <a:rPr lang="en-GB" altLang="en-US" dirty="0"/>
              <a:t>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444248" cy="1715037"/>
          </a:xfrm>
          <a:prstGeom prst="roundRect">
            <a:avLst>
              <a:gd name="adj" fmla="val 1580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PrimeMinister {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MAHATHIR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ABDULLAH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DeputyPrimeMinister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GHAFAR, ZAHID };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581403" y="3581401"/>
            <a:ext cx="1295400" cy="1524000"/>
            <a:chOff x="2447" y="2447"/>
            <a:chExt cx="816" cy="96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2447" y="2879"/>
              <a:ext cx="816" cy="528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2447" y="2447"/>
              <a:ext cx="432" cy="960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5105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6600"/>
              </a:buClr>
              <a:buFont typeface="Courier New" panose="02070309020205020404" pitchFamily="49" charset="0"/>
              <a:buNone/>
            </a:pPr>
            <a:r>
              <a:rPr lang="en-GB" altLang="en-US" sz="2800" b="1" dirty="0">
                <a:solidFill>
                  <a:srgbClr val="FF66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800" dirty="0">
                <a:solidFill>
                  <a:srgbClr val="FF6600"/>
                </a:solidFill>
              </a:rPr>
              <a:t> is declared twice. </a:t>
            </a:r>
          </a:p>
        </p:txBody>
      </p:sp>
    </p:spTree>
    <p:extLst>
      <p:ext uri="{BB962C8B-B14F-4D97-AF65-F5344CB8AC3E}">
        <p14:creationId xmlns:p14="http://schemas.microsoft.com/office/powerpoint/2010/main" val="2059862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71719"/>
            <a:ext cx="6934200" cy="1143000"/>
          </a:xfrm>
        </p:spPr>
        <p:txBody>
          <a:bodyPr/>
          <a:lstStyle/>
          <a:p>
            <a:r>
              <a:rPr lang="en-US" altLang="en-US" dirty="0"/>
              <a:t>Declaring the Type and Defining the Variables in One Statement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2057400"/>
            <a:ext cx="8229600" cy="12954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</a:t>
            </a:r>
            <a:r>
              <a:rPr lang="en-GB" altLang="en-US" u="sng" dirty="0"/>
              <a:t>declare</a:t>
            </a:r>
            <a:r>
              <a:rPr lang="en-GB" altLang="en-US" dirty="0"/>
              <a:t> an </a:t>
            </a:r>
            <a:r>
              <a:rPr lang="en-GB" altLang="en-US" i="1" u="sng" dirty="0"/>
              <a:t>enumerated data type</a:t>
            </a:r>
            <a:r>
              <a:rPr lang="en-GB" altLang="en-US" dirty="0"/>
              <a:t> and </a:t>
            </a:r>
            <a:r>
              <a:rPr lang="en-GB" altLang="en-US" u="sng" dirty="0"/>
              <a:t>define</a:t>
            </a:r>
            <a:r>
              <a:rPr lang="en-GB" altLang="en-US" dirty="0"/>
              <a:t> one or more </a:t>
            </a:r>
            <a:r>
              <a:rPr lang="en-GB" altLang="en-US" i="1" u="sng" dirty="0"/>
              <a:t>variables of the type</a:t>
            </a:r>
            <a:r>
              <a:rPr lang="en-GB" altLang="en-US" dirty="0"/>
              <a:t> in the same statement.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For example: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3581400"/>
            <a:ext cx="8229600" cy="2057400"/>
          </a:xfrm>
          <a:prstGeom prst="roundRect">
            <a:avLst>
              <a:gd name="adj" fmla="val 16811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Car { PORSCHE, FERRARI, JAGUAR }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dirty="0">
                <a:solidFill>
                  <a:srgbClr val="000000"/>
                </a:solidFill>
              </a:rPr>
              <a:t>	This code declares the 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Car</a:t>
            </a:r>
            <a:r>
              <a:rPr lang="en-GB" altLang="en-US" dirty="0">
                <a:solidFill>
                  <a:srgbClr val="000000"/>
                </a:solidFill>
              </a:rPr>
              <a:t> data type and defines a variable named 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88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In-class Exercise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4154297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940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A34A89-8988-BB4D-8C64-419B9EF4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36492180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6294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62F1D4-6808-4749-AE00-1187CAD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260781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Structure Members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78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553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FD5BAC-ADAE-044F-B53F-219E6EC9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3082430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39616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514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3124"/>
            <a:ext cx="6005584" cy="57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81F1AD-B7B0-704A-B42A-0976E3F8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26990998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937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182A0-004D-1041-98DD-59B79577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614604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2286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u="sng" dirty="0">
                <a:latin typeface="Trebuchet MS" panose="020B0603020202020204" pitchFamily="34" charset="0"/>
              </a:rPr>
              <a:t>modify</a:t>
            </a:r>
            <a:r>
              <a:rPr lang="en-US" altLang="en-US" sz="2400" dirty="0">
                <a:latin typeface="Trebuchet MS" panose="020B0603020202020204" pitchFamily="34" charset="0"/>
              </a:rPr>
              <a:t> the previous </a:t>
            </a:r>
            <a:r>
              <a:rPr lang="en-US" altLang="en-US" sz="2400" b="1" dirty="0">
                <a:latin typeface="Trebuchet MS" panose="020B0603020202020204" pitchFamily="34" charset="0"/>
              </a:rPr>
              <a:t>Program 11-1</a:t>
            </a:r>
            <a:r>
              <a:rPr lang="en-US" altLang="en-US" sz="2400" dirty="0">
                <a:latin typeface="Trebuchet MS" panose="020B0603020202020204" pitchFamily="34" charset="0"/>
              </a:rPr>
              <a:t> by </a:t>
            </a:r>
            <a:r>
              <a:rPr lang="en-US" altLang="en-US" sz="2400" u="sng" dirty="0">
                <a:latin typeface="Trebuchet MS" panose="020B0603020202020204" pitchFamily="34" charset="0"/>
              </a:rPr>
              <a:t>using array</a:t>
            </a:r>
            <a:r>
              <a:rPr lang="en-US" altLang="en-US" sz="2400" dirty="0">
                <a:latin typeface="Trebuchet MS" panose="020B0603020202020204" pitchFamily="34" charset="0"/>
              </a:rPr>
              <a:t> to create a structure that can store a number of employee record. (e.g. you can define an array size of 10, to store 10 records) 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133600" y="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8.1: Program 11-1</a:t>
            </a:r>
            <a:endParaRPr lang="en-US" altLang="en-US" sz="32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051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762000"/>
            <a:ext cx="77724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based on the previous Program 11-5, try to create a similar program that can handle a structure defined below:</a:t>
            </a:r>
          </a:p>
          <a:p>
            <a:pPr eaLnBrk="1" hangingPunct="1"/>
            <a:endParaRPr lang="en-US" altLang="en-US" sz="600" dirty="0">
              <a:latin typeface="Trebuchet MS" panose="020B0603020202020204" pitchFamily="34" charset="0"/>
            </a:endParaRP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PersonInfo</a:t>
            </a:r>
            <a:endParaRPr lang="en-US" altLang="en-US" sz="2200" dirty="0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{ string name, 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		  	   address, city;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    int    poscode;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};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 Student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{	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studentID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PersonInfo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pData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		short 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yearInSchool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		double </a:t>
            </a:r>
            <a:r>
              <a:rPr lang="en-US" altLang="en-US" sz="2200" dirty="0" err="1">
                <a:solidFill>
                  <a:srgbClr val="C00000"/>
                </a:solidFill>
                <a:latin typeface="Courier New" panose="02070309020205020404" pitchFamily="49" charset="0"/>
              </a:rPr>
              <a:t>gpa</a:t>
            </a: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200" dirty="0">
                <a:solidFill>
                  <a:srgbClr val="C00000"/>
                </a:solidFill>
                <a:latin typeface="Courier New" panose="02070309020205020404" pitchFamily="49" charset="0"/>
              </a:rPr>
              <a:t>	};</a:t>
            </a:r>
            <a:endParaRPr lang="en-US" altLang="en-US" sz="22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133600" y="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8.2: Program 11-5</a:t>
            </a:r>
            <a:endParaRPr lang="en-US" altLang="en-US" sz="32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88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772400" cy="4114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The following program skeleton, when complete, asks the user to enter these data about his or her favorite movie:</a:t>
            </a:r>
          </a:p>
          <a:p>
            <a:pPr lvl="1" eaLnBrk="1" hangingPunct="1"/>
            <a:r>
              <a:rPr lang="en-US" altLang="en-US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Name of movie</a:t>
            </a:r>
          </a:p>
          <a:p>
            <a:pPr lvl="1" eaLnBrk="1" hangingPunct="1"/>
            <a:r>
              <a:rPr lang="en-US" altLang="en-US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Name of the movie’s director</a:t>
            </a:r>
          </a:p>
          <a:p>
            <a:pPr lvl="1" eaLnBrk="1" hangingPunct="1"/>
            <a:r>
              <a:rPr lang="en-US" altLang="en-US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Name of the movie’s producer</a:t>
            </a:r>
          </a:p>
          <a:p>
            <a:pPr lvl="1" eaLnBrk="1" hangingPunct="1"/>
            <a:r>
              <a:rPr lang="en-US" altLang="en-US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The year the movie was released</a:t>
            </a:r>
          </a:p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Complete the program by declaring the structure that holds this data, defining a structure variable, and writing the individual statements necessary.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57200" y="0"/>
            <a:ext cx="8077200" cy="1143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Create your own program #1 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81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the structure declaration here to hold the movie data.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define the structure variable here.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"Enter the following data about your\n";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"favorite movie.\n";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"name: ";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a favorite movie.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474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"Director: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the movie's director.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endParaRPr lang="en-US" alt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"Producer: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the movie's producer.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"Year of release: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year the movie was released. Store the year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22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"Here is data on your favorite movie:\n";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// Write statements here that display the data.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// just entered into the structure variable.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4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10"/>
            <a:ext cx="7162800" cy="609600"/>
          </a:xfrm>
        </p:spPr>
        <p:txBody>
          <a:bodyPr/>
          <a:lstStyle/>
          <a:p>
            <a:r>
              <a:rPr lang="en-GB" altLang="en-US" dirty="0"/>
              <a:t>Accessing Structure Members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171" y="990600"/>
            <a:ext cx="5943600" cy="3429000"/>
          </a:xfrm>
          <a:prstGeom prst="roundRect">
            <a:avLst>
              <a:gd name="adj" fmla="val 15130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 altLang="en-US" dirty="0"/>
              <a:t>Use the dot </a:t>
            </a:r>
            <a:r>
              <a:rPr lang="en-GB" altLang="en-US" dirty="0">
                <a:latin typeface="Courier New" panose="02070309020205020404" pitchFamily="49" charset="0"/>
              </a:rPr>
              <a:t>(.)</a:t>
            </a:r>
            <a:r>
              <a:rPr lang="en-GB" altLang="en-US" dirty="0"/>
              <a:t> operator to refer to members of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variables: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 &gt;&gt; stu1.studentID;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>
                <a:solidFill>
                  <a:srgbClr val="0070C0"/>
                </a:solidFill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, stu1.name);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	stu1.gpa = 3.75;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D2A1-B594-064A-A05F-C99D4D63ED21}"/>
              </a:ext>
            </a:extLst>
          </p:cNvPr>
          <p:cNvSpPr txBox="1"/>
          <p:nvPr/>
        </p:nvSpPr>
        <p:spPr>
          <a:xfrm>
            <a:off x="5805055" y="914400"/>
            <a:ext cx="3352800" cy="26468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2875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142875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539750">
              <a:tabLst>
                <a:tab pos="131763" algn="l"/>
              </a:tabLst>
            </a:pP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name;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42875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142875"/>
            <a:b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stu1;</a:t>
            </a:r>
          </a:p>
        </p:txBody>
      </p:sp>
    </p:spTree>
    <p:extLst>
      <p:ext uri="{BB962C8B-B14F-4D97-AF65-F5344CB8AC3E}">
        <p14:creationId xmlns:p14="http://schemas.microsoft.com/office/powerpoint/2010/main" val="16862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772400" cy="457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Refer to elearning to proceed with ...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1143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8.4: 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Create your own program #2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11D0B-5262-9D41-85F5-0B5AE2EE6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8"/>
          <a:stretch/>
        </p:blipFill>
        <p:spPr>
          <a:xfrm>
            <a:off x="914400" y="1905000"/>
            <a:ext cx="7219919" cy="44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64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8608-0E04-6A41-B9BF-25AE1014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</a:rPr>
              <a:t>Finish 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F500D-175C-7F4B-8591-D9D07F8E6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5403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Displaying a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32004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display the contents of a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variable, </a:t>
            </a:r>
            <a:r>
              <a:rPr lang="en-GB" altLang="en-US" u="sng" dirty="0"/>
              <a:t>must display each field</a:t>
            </a:r>
            <a:r>
              <a:rPr lang="en-GB" altLang="en-US" dirty="0"/>
              <a:t> separately, using the dot operator: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bill; // </a:t>
            </a:r>
            <a:r>
              <a:rPr lang="en-GB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won’t work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bill.studentID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bill.name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bill.yearInSchool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 " &lt;&lt; </a:t>
            </a:r>
            <a:r>
              <a:rPr lang="en-GB" altLang="en-US" dirty="0" err="1">
                <a:latin typeface="Courier New" panose="02070309020205020404" pitchFamily="49" charset="0"/>
              </a:rPr>
              <a:t>bill.gpa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Comparing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</a:rPr>
              <a:t>Cannot compare </a:t>
            </a:r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variables directly: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if (bill ==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william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)</a:t>
            </a:r>
            <a:r>
              <a:rPr lang="en-US" altLang="en-US" dirty="0">
                <a:highlight>
                  <a:srgbClr val="00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// won’t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1905000"/>
          </a:xfrm>
          <a:prstGeom prst="roundRect">
            <a:avLst>
              <a:gd name="adj" fmla="val 18258"/>
            </a:avLst>
          </a:prstGeom>
          <a:solidFill>
            <a:schemeClr val="accent6"/>
          </a:solidFill>
        </p:spPr>
        <p:txBody>
          <a:bodyPr anchor="ctr" anchorCtr="0"/>
          <a:lstStyle/>
          <a:p>
            <a:r>
              <a:rPr lang="en-US" dirty="0"/>
              <a:t>Instead, must compare on a field basis: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bill.studentID</a:t>
            </a: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william.studentID</a:t>
            </a: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7674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9130</TotalTime>
  <Words>1865</Words>
  <Application>Microsoft Macintosh PowerPoint</Application>
  <PresentationFormat>On-screen Show (4:3)</PresentationFormat>
  <Paragraphs>353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ＭＳ Ｐゴシック</vt:lpstr>
      <vt:lpstr>Arial</vt:lpstr>
      <vt:lpstr>Calibri</vt:lpstr>
      <vt:lpstr>Courier New</vt:lpstr>
      <vt:lpstr>Trebuchet MS</vt:lpstr>
      <vt:lpstr>Wingdings</vt:lpstr>
      <vt:lpstr>Wingdings 2</vt:lpstr>
      <vt:lpstr>1_Office Theme</vt:lpstr>
      <vt:lpstr>08: STRUCTURED DATA</vt:lpstr>
      <vt:lpstr>Combining Data into Structures  </vt:lpstr>
      <vt:lpstr>Introduction to Structures</vt:lpstr>
      <vt:lpstr>Example: struct Declaration</vt:lpstr>
      <vt:lpstr>struct Declaration Notes</vt:lpstr>
      <vt:lpstr>Accessing Structure Members   </vt:lpstr>
      <vt:lpstr>Accessing Structure Members</vt:lpstr>
      <vt:lpstr>Displaying a struct Variable</vt:lpstr>
      <vt:lpstr>Comparing struct Variables</vt:lpstr>
      <vt:lpstr>Initializing a Structure   </vt:lpstr>
      <vt:lpstr>Initializing a Structure</vt:lpstr>
      <vt:lpstr>More on Initializing a Structure</vt:lpstr>
      <vt:lpstr>More on Initializing a Structure</vt:lpstr>
      <vt:lpstr>Excerpts From Program 11-3</vt:lpstr>
      <vt:lpstr>Array of Structures   </vt:lpstr>
      <vt:lpstr>Arrays of Structures</vt:lpstr>
      <vt:lpstr>Nested Structures   </vt:lpstr>
      <vt:lpstr>Nested Structures</vt:lpstr>
      <vt:lpstr>Members of Nested Structures</vt:lpstr>
      <vt:lpstr>Structures as Function Arguments   </vt:lpstr>
      <vt:lpstr>Structures as Function Arguments</vt:lpstr>
      <vt:lpstr>Excerpts from Program 11-6</vt:lpstr>
      <vt:lpstr>Structures as Function Arguments - Notes</vt:lpstr>
      <vt:lpstr>Revised showItem Function</vt:lpstr>
      <vt:lpstr>Returning a Structure from a Function   </vt:lpstr>
      <vt:lpstr>Returning a Structure from a Function</vt:lpstr>
      <vt:lpstr>Returning a Structure from a Function - Example</vt:lpstr>
      <vt:lpstr>Returning a Structure from a Function - Example</vt:lpstr>
      <vt:lpstr>Program 11-7 (Continued)‏</vt:lpstr>
      <vt:lpstr>Program 11-7 (Continued)‏</vt:lpstr>
      <vt:lpstr>Pointer to Structure   </vt:lpstr>
      <vt:lpstr>Pointers to Structures</vt:lpstr>
      <vt:lpstr>Accessing Structure Members via Pointer Variables</vt:lpstr>
      <vt:lpstr>From Program 11-8</vt:lpstr>
      <vt:lpstr>Enumerated Data Types   </vt:lpstr>
      <vt:lpstr>Enumerated Data Types</vt:lpstr>
      <vt:lpstr>Enumerated Data Types</vt:lpstr>
      <vt:lpstr>Enumerated Data Types</vt:lpstr>
      <vt:lpstr>Enumerated Data Types</vt:lpstr>
      <vt:lpstr>Enumerated Data Types</vt:lpstr>
      <vt:lpstr>Enumerated Data Types</vt:lpstr>
      <vt:lpstr>Assigning an integer to an enum Variable</vt:lpstr>
      <vt:lpstr>Assigning an Enumerator to an int Variable</vt:lpstr>
      <vt:lpstr>Comparing Enumerator Values</vt:lpstr>
      <vt:lpstr>Comparing Enumerator Values - example</vt:lpstr>
      <vt:lpstr>Program 11-11 (Continued)</vt:lpstr>
      <vt:lpstr>Enumerated Data Types</vt:lpstr>
      <vt:lpstr>Using Math Operators with enum Variables</vt:lpstr>
      <vt:lpstr>Using Math Operators with enum Variables</vt:lpstr>
      <vt:lpstr>Using an enum Variable to Step through an Array's Elements</vt:lpstr>
      <vt:lpstr>Using an enum Variable to Step through an Array's Elements</vt:lpstr>
      <vt:lpstr>Using an enum Variable to Step through an Array's Elements</vt:lpstr>
      <vt:lpstr>Using an enum Variable to Step through an Array's Elements - example</vt:lpstr>
      <vt:lpstr>Using an enum Variable to Step through an Array's Elements - example</vt:lpstr>
      <vt:lpstr>Enumerators Must Be Unique Within the same Scope</vt:lpstr>
      <vt:lpstr>Declaring the Type and Defining the Variables in One Statement</vt:lpstr>
      <vt:lpstr>In-class Exercise</vt:lpstr>
      <vt:lpstr>Example 1 – Simple Structure</vt:lpstr>
      <vt:lpstr>Example 1 – Simple Structure</vt:lpstr>
      <vt:lpstr>Example 1 – Simple Structure</vt:lpstr>
      <vt:lpstr>Example 2 - Arrays of Structures</vt:lpstr>
      <vt:lpstr>Example 2 - Arrays of Structures</vt:lpstr>
      <vt:lpstr>Example 2 - Arrays of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 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100</cp:revision>
  <dcterms:created xsi:type="dcterms:W3CDTF">2014-02-24T04:16:52Z</dcterms:created>
  <dcterms:modified xsi:type="dcterms:W3CDTF">2018-12-17T10:10:32Z</dcterms:modified>
</cp:coreProperties>
</file>