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8" r:id="rId20"/>
    <p:sldId id="279" r:id="rId21"/>
    <p:sldId id="280" r:id="rId22"/>
    <p:sldId id="272" r:id="rId23"/>
    <p:sldId id="273" r:id="rId24"/>
    <p:sldId id="274" r:id="rId25"/>
    <p:sldId id="275" r:id="rId26"/>
    <p:sldId id="281" r:id="rId27"/>
    <p:sldId id="282" r:id="rId28"/>
    <p:sldId id="283" r:id="rId29"/>
    <p:sldId id="284" r:id="rId30"/>
    <p:sldId id="285" r:id="rId31"/>
    <p:sldId id="286" r:id="rId32"/>
    <p:sldId id="291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6" r:id="rId46"/>
    <p:sldId id="300" r:id="rId47"/>
    <p:sldId id="301" r:id="rId48"/>
    <p:sldId id="302" r:id="rId49"/>
    <p:sldId id="303" r:id="rId50"/>
    <p:sldId id="307" r:id="rId51"/>
    <p:sldId id="308" r:id="rId52"/>
    <p:sldId id="309" r:id="rId53"/>
    <p:sldId id="304" r:id="rId54"/>
    <p:sldId id="305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99E3CE-9CF5-4D92-849B-8A39ADCBF88C}" v="777" dt="2020-10-31T16:33:16.5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S HUI WEN" userId="3541b9e0-606d-4c51-a83e-60dbee75d3cd" providerId="ADAL" clId="{8799E3CE-9CF5-4D92-849B-8A39ADCBF88C}"/>
    <pc:docChg chg="undo custSel mod addSld modSld modShowInfo">
      <pc:chgData name="NIES HUI WEN" userId="3541b9e0-606d-4c51-a83e-60dbee75d3cd" providerId="ADAL" clId="{8799E3CE-9CF5-4D92-849B-8A39ADCBF88C}" dt="2020-10-31T16:33:16.558" v="6424"/>
      <pc:docMkLst>
        <pc:docMk/>
      </pc:docMkLst>
      <pc:sldChg chg="addSp delSp modSp mod modTransition modMedia setBg delAnim modAnim">
        <pc:chgData name="NIES HUI WEN" userId="3541b9e0-606d-4c51-a83e-60dbee75d3cd" providerId="ADAL" clId="{8799E3CE-9CF5-4D92-849B-8A39ADCBF88C}" dt="2020-10-31T16:33:16.558" v="6424"/>
        <pc:sldMkLst>
          <pc:docMk/>
          <pc:sldMk cId="3787758470" sldId="256"/>
        </pc:sldMkLst>
        <pc:spChg chg="mod">
          <ac:chgData name="NIES HUI WEN" userId="3541b9e0-606d-4c51-a83e-60dbee75d3cd" providerId="ADAL" clId="{8799E3CE-9CF5-4D92-849B-8A39ADCBF88C}" dt="2020-10-16T06:34:59.640" v="79" actId="26606"/>
          <ac:spMkLst>
            <pc:docMk/>
            <pc:sldMk cId="3787758470" sldId="256"/>
            <ac:spMk id="2" creationId="{4CEBBED3-EF27-4092-82CB-BC8380AD5998}"/>
          </ac:spMkLst>
        </pc:spChg>
        <pc:spChg chg="mod">
          <ac:chgData name="NIES HUI WEN" userId="3541b9e0-606d-4c51-a83e-60dbee75d3cd" providerId="ADAL" clId="{8799E3CE-9CF5-4D92-849B-8A39ADCBF88C}" dt="2020-10-26T16:02:28.636" v="6351" actId="20577"/>
          <ac:spMkLst>
            <pc:docMk/>
            <pc:sldMk cId="3787758470" sldId="256"/>
            <ac:spMk id="3" creationId="{591D7181-B6B9-4CDD-9EA9-65B6E724D386}"/>
          </ac:spMkLst>
        </pc:spChg>
        <pc:spChg chg="add del">
          <ac:chgData name="NIES HUI WEN" userId="3541b9e0-606d-4c51-a83e-60dbee75d3cd" providerId="ADAL" clId="{8799E3CE-9CF5-4D92-849B-8A39ADCBF88C}" dt="2020-10-16T06:34:59.640" v="79" actId="26606"/>
          <ac:spMkLst>
            <pc:docMk/>
            <pc:sldMk cId="3787758470" sldId="256"/>
            <ac:spMk id="9" creationId="{C1DD1A8A-57D5-4A81-AD04-532B043C5611}"/>
          </ac:spMkLst>
        </pc:spChg>
        <pc:spChg chg="add del">
          <ac:chgData name="NIES HUI WEN" userId="3541b9e0-606d-4c51-a83e-60dbee75d3cd" providerId="ADAL" clId="{8799E3CE-9CF5-4D92-849B-8A39ADCBF88C}" dt="2020-10-16T06:34:59.640" v="79" actId="26606"/>
          <ac:spMkLst>
            <pc:docMk/>
            <pc:sldMk cId="3787758470" sldId="256"/>
            <ac:spMk id="11" creationId="{007891EC-4501-44ED-A8C8-B11B6DB767AB}"/>
          </ac:spMkLst>
        </pc:spChg>
        <pc:picChg chg="add del mod">
          <ac:chgData name="NIES HUI WEN" userId="3541b9e0-606d-4c51-a83e-60dbee75d3cd" providerId="ADAL" clId="{8799E3CE-9CF5-4D92-849B-8A39ADCBF88C}" dt="2020-10-31T04:03:33.365" v="6355"/>
          <ac:picMkLst>
            <pc:docMk/>
            <pc:sldMk cId="3787758470" sldId="256"/>
            <ac:picMk id="4" creationId="{9724BF7D-2D32-44DF-8635-41CF181E297A}"/>
          </ac:picMkLst>
        </pc:picChg>
        <pc:picChg chg="add del mod">
          <ac:chgData name="NIES HUI WEN" userId="3541b9e0-606d-4c51-a83e-60dbee75d3cd" providerId="ADAL" clId="{8799E3CE-9CF5-4D92-849B-8A39ADCBF88C}" dt="2020-10-30T15:54:36.072" v="6353"/>
          <ac:picMkLst>
            <pc:docMk/>
            <pc:sldMk cId="3787758470" sldId="256"/>
            <ac:picMk id="4" creationId="{BBD07A6A-05E7-4314-8EBF-4F4188A2809D}"/>
          </ac:picMkLst>
        </pc:picChg>
        <pc:picChg chg="add del mod">
          <ac:chgData name="NIES HUI WEN" userId="3541b9e0-606d-4c51-a83e-60dbee75d3cd" providerId="ADAL" clId="{8799E3CE-9CF5-4D92-849B-8A39ADCBF88C}" dt="2020-10-31T04:04:56.662" v="6357"/>
          <ac:picMkLst>
            <pc:docMk/>
            <pc:sldMk cId="3787758470" sldId="256"/>
            <ac:picMk id="5" creationId="{3DB32D16-B7C9-486A-9B1A-5AC3F47EA968}"/>
          </ac:picMkLst>
        </pc:picChg>
        <pc:picChg chg="add del mod">
          <ac:chgData name="NIES HUI WEN" userId="3541b9e0-606d-4c51-a83e-60dbee75d3cd" providerId="ADAL" clId="{8799E3CE-9CF5-4D92-849B-8A39ADCBF88C}" dt="2020-10-16T06:34:59.640" v="79" actId="26606"/>
          <ac:picMkLst>
            <pc:docMk/>
            <pc:sldMk cId="3787758470" sldId="256"/>
            <ac:picMk id="5" creationId="{FACEB597-B455-40CF-B2E7-766053845290}"/>
          </ac:picMkLst>
        </pc:picChg>
        <pc:picChg chg="add del mod">
          <ac:chgData name="NIES HUI WEN" userId="3541b9e0-606d-4c51-a83e-60dbee75d3cd" providerId="ADAL" clId="{8799E3CE-9CF5-4D92-849B-8A39ADCBF88C}" dt="2020-10-31T04:05:36.377" v="6359"/>
          <ac:picMkLst>
            <pc:docMk/>
            <pc:sldMk cId="3787758470" sldId="256"/>
            <ac:picMk id="6" creationId="{BF267C99-5C23-454D-A6B0-00E01FB598CA}"/>
          </ac:picMkLst>
        </pc:picChg>
        <pc:picChg chg="add del mod">
          <ac:chgData name="NIES HUI WEN" userId="3541b9e0-606d-4c51-a83e-60dbee75d3cd" providerId="ADAL" clId="{8799E3CE-9CF5-4D92-849B-8A39ADCBF88C}" dt="2020-10-31T04:06:37.806" v="6361"/>
          <ac:picMkLst>
            <pc:docMk/>
            <pc:sldMk cId="3787758470" sldId="256"/>
            <ac:picMk id="7" creationId="{FAB8DDD1-D9A3-4A2A-9778-A6380C2073AC}"/>
          </ac:picMkLst>
        </pc:picChg>
        <pc:picChg chg="add del mod">
          <ac:chgData name="NIES HUI WEN" userId="3541b9e0-606d-4c51-a83e-60dbee75d3cd" providerId="ADAL" clId="{8799E3CE-9CF5-4D92-849B-8A39ADCBF88C}" dt="2020-10-31T04:10:53.195" v="6364"/>
          <ac:picMkLst>
            <pc:docMk/>
            <pc:sldMk cId="3787758470" sldId="256"/>
            <ac:picMk id="8" creationId="{195EDEAE-0D57-4019-8CA2-18E0EF3A54F1}"/>
          </ac:picMkLst>
        </pc:picChg>
        <pc:picChg chg="add del mod">
          <ac:chgData name="NIES HUI WEN" userId="3541b9e0-606d-4c51-a83e-60dbee75d3cd" providerId="ADAL" clId="{8799E3CE-9CF5-4D92-849B-8A39ADCBF88C}" dt="2020-10-31T04:13:04.867" v="6366"/>
          <ac:picMkLst>
            <pc:docMk/>
            <pc:sldMk cId="3787758470" sldId="256"/>
            <ac:picMk id="9" creationId="{6672D240-69E8-4CF9-B3CC-A627EEA6F5AA}"/>
          </ac:picMkLst>
        </pc:picChg>
        <pc:picChg chg="add del mod">
          <ac:chgData name="NIES HUI WEN" userId="3541b9e0-606d-4c51-a83e-60dbee75d3cd" providerId="ADAL" clId="{8799E3CE-9CF5-4D92-849B-8A39ADCBF88C}" dt="2020-10-31T04:13:57.496" v="6369"/>
          <ac:picMkLst>
            <pc:docMk/>
            <pc:sldMk cId="3787758470" sldId="256"/>
            <ac:picMk id="10" creationId="{4F2E578E-13B7-46E8-B796-7C398D757F25}"/>
          </ac:picMkLst>
        </pc:picChg>
        <pc:picChg chg="add del mod">
          <ac:chgData name="NIES HUI WEN" userId="3541b9e0-606d-4c51-a83e-60dbee75d3cd" providerId="ADAL" clId="{8799E3CE-9CF5-4D92-849B-8A39ADCBF88C}" dt="2020-10-31T16:32:14.598" v="6405" actId="478"/>
          <ac:picMkLst>
            <pc:docMk/>
            <pc:sldMk cId="3787758470" sldId="256"/>
            <ac:picMk id="11" creationId="{58AFE1F0-4717-4FB4-A35B-F213B301C069}"/>
          </ac:picMkLst>
        </pc:picChg>
      </pc:sldChg>
      <pc:sldChg chg="addSp delSp modSp new mod modTransition delAnim modAnim">
        <pc:chgData name="NIES HUI WEN" userId="3541b9e0-606d-4c51-a83e-60dbee75d3cd" providerId="ADAL" clId="{8799E3CE-9CF5-4D92-849B-8A39ADCBF88C}" dt="2020-10-31T16:33:16.558" v="6424"/>
        <pc:sldMkLst>
          <pc:docMk/>
          <pc:sldMk cId="2025746145" sldId="257"/>
        </pc:sldMkLst>
        <pc:spChg chg="mod">
          <ac:chgData name="NIES HUI WEN" userId="3541b9e0-606d-4c51-a83e-60dbee75d3cd" providerId="ADAL" clId="{8799E3CE-9CF5-4D92-849B-8A39ADCBF88C}" dt="2020-10-16T09:06:14.843" v="1399" actId="113"/>
          <ac:spMkLst>
            <pc:docMk/>
            <pc:sldMk cId="2025746145" sldId="257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6:37:08.487" v="114" actId="20577"/>
          <ac:spMkLst>
            <pc:docMk/>
            <pc:sldMk cId="2025746145" sldId="257"/>
            <ac:spMk id="3" creationId="{517CE39C-25E5-4681-ACB4-9361011AFDB8}"/>
          </ac:spMkLst>
        </pc:spChg>
        <pc:spChg chg="mod">
          <ac:chgData name="NIES HUI WEN" userId="3541b9e0-606d-4c51-a83e-60dbee75d3cd" providerId="ADAL" clId="{8799E3CE-9CF5-4D92-849B-8A39ADCBF88C}" dt="2020-10-16T06:38:09.272" v="117" actId="207"/>
          <ac:spMkLst>
            <pc:docMk/>
            <pc:sldMk cId="2025746145" sldId="257"/>
            <ac:spMk id="4" creationId="{1E365153-C14F-4B16-9E53-36C63593DABF}"/>
          </ac:spMkLst>
        </pc:spChg>
        <pc:picChg chg="add del mod">
          <ac:chgData name="NIES HUI WEN" userId="3541b9e0-606d-4c51-a83e-60dbee75d3cd" providerId="ADAL" clId="{8799E3CE-9CF5-4D92-849B-8A39ADCBF88C}" dt="2020-10-30T15:54:36.072" v="6353"/>
          <ac:picMkLst>
            <pc:docMk/>
            <pc:sldMk cId="2025746145" sldId="257"/>
            <ac:picMk id="5" creationId="{4D28CB5A-A0B4-4832-A2AD-7CD7FCB6B586}"/>
          </ac:picMkLst>
        </pc:picChg>
        <pc:picChg chg="add del mod">
          <ac:chgData name="NIES HUI WEN" userId="3541b9e0-606d-4c51-a83e-60dbee75d3cd" providerId="ADAL" clId="{8799E3CE-9CF5-4D92-849B-8A39ADCBF88C}" dt="2020-10-31T04:03:33.365" v="6355"/>
          <ac:picMkLst>
            <pc:docMk/>
            <pc:sldMk cId="2025746145" sldId="257"/>
            <ac:picMk id="5" creationId="{EA11037C-28D0-4E25-8E3C-126B7F04A627}"/>
          </ac:picMkLst>
        </pc:picChg>
        <pc:picChg chg="add del mod">
          <ac:chgData name="NIES HUI WEN" userId="3541b9e0-606d-4c51-a83e-60dbee75d3cd" providerId="ADAL" clId="{8799E3CE-9CF5-4D92-849B-8A39ADCBF88C}" dt="2020-10-31T04:05:36.377" v="6359"/>
          <ac:picMkLst>
            <pc:docMk/>
            <pc:sldMk cId="2025746145" sldId="257"/>
            <ac:picMk id="6" creationId="{EB752EDB-CC8D-43AA-BAE8-5F6992A5BAD4}"/>
          </ac:picMkLst>
        </pc:picChg>
        <pc:picChg chg="add del mod">
          <ac:chgData name="NIES HUI WEN" userId="3541b9e0-606d-4c51-a83e-60dbee75d3cd" providerId="ADAL" clId="{8799E3CE-9CF5-4D92-849B-8A39ADCBF88C}" dt="2020-10-31T04:06:37.806" v="6361"/>
          <ac:picMkLst>
            <pc:docMk/>
            <pc:sldMk cId="2025746145" sldId="257"/>
            <ac:picMk id="8" creationId="{59FB53FB-977D-447F-B592-C700C3C5B532}"/>
          </ac:picMkLst>
        </pc:picChg>
        <pc:picChg chg="add del mod">
          <ac:chgData name="NIES HUI WEN" userId="3541b9e0-606d-4c51-a83e-60dbee75d3cd" providerId="ADAL" clId="{8799E3CE-9CF5-4D92-849B-8A39ADCBF88C}" dt="2020-10-31T04:10:53.195" v="6364"/>
          <ac:picMkLst>
            <pc:docMk/>
            <pc:sldMk cId="2025746145" sldId="257"/>
            <ac:picMk id="10" creationId="{D6EE8AD4-6727-4FC6-8B4F-7B7FED2DA9C5}"/>
          </ac:picMkLst>
        </pc:picChg>
        <pc:picChg chg="add del mod">
          <ac:chgData name="NIES HUI WEN" userId="3541b9e0-606d-4c51-a83e-60dbee75d3cd" providerId="ADAL" clId="{8799E3CE-9CF5-4D92-849B-8A39ADCBF88C}" dt="2020-10-31T04:13:54.115" v="6368"/>
          <ac:picMkLst>
            <pc:docMk/>
            <pc:sldMk cId="2025746145" sldId="257"/>
            <ac:picMk id="12" creationId="{27C241CC-70B6-4510-A870-3341438C6AB2}"/>
          </ac:picMkLst>
        </pc:picChg>
        <pc:picChg chg="add del mod">
          <ac:chgData name="NIES HUI WEN" userId="3541b9e0-606d-4c51-a83e-60dbee75d3cd" providerId="ADAL" clId="{8799E3CE-9CF5-4D92-849B-8A39ADCBF88C}" dt="2020-10-31T04:13:57.496" v="6369"/>
          <ac:picMkLst>
            <pc:docMk/>
            <pc:sldMk cId="2025746145" sldId="257"/>
            <ac:picMk id="13" creationId="{9778B635-C2ED-4F65-9C53-617B6E1FB4EE}"/>
          </ac:picMkLst>
        </pc:picChg>
        <pc:picChg chg="add del mod">
          <ac:chgData name="NIES HUI WEN" userId="3541b9e0-606d-4c51-a83e-60dbee75d3cd" providerId="ADAL" clId="{8799E3CE-9CF5-4D92-849B-8A39ADCBF88C}" dt="2020-10-31T16:32:17.765" v="6406" actId="478"/>
          <ac:picMkLst>
            <pc:docMk/>
            <pc:sldMk cId="2025746145" sldId="257"/>
            <ac:picMk id="15" creationId="{E035EBEB-B2E8-46A2-A6CA-1B5B13D95B16}"/>
          </ac:picMkLst>
        </pc:picChg>
        <pc:inkChg chg="add del">
          <ac:chgData name="NIES HUI WEN" userId="3541b9e0-606d-4c51-a83e-60dbee75d3cd" providerId="ADAL" clId="{8799E3CE-9CF5-4D92-849B-8A39ADCBF88C}" dt="2020-10-31T04:06:37.806" v="6361"/>
          <ac:inkMkLst>
            <pc:docMk/>
            <pc:sldMk cId="2025746145" sldId="257"/>
            <ac:inkMk id="7" creationId="{1CEDED66-043B-4CB3-8326-9B0351C2F585}"/>
          </ac:inkMkLst>
        </pc:inkChg>
        <pc:inkChg chg="add del">
          <ac:chgData name="NIES HUI WEN" userId="3541b9e0-606d-4c51-a83e-60dbee75d3cd" providerId="ADAL" clId="{8799E3CE-9CF5-4D92-849B-8A39ADCBF88C}" dt="2020-10-31T04:10:53.195" v="6364"/>
          <ac:inkMkLst>
            <pc:docMk/>
            <pc:sldMk cId="2025746145" sldId="257"/>
            <ac:inkMk id="9" creationId="{F591FAA4-8231-41F8-AB7A-A1862100C593}"/>
          </ac:inkMkLst>
        </pc:inkChg>
        <pc:inkChg chg="add del">
          <ac:chgData name="NIES HUI WEN" userId="3541b9e0-606d-4c51-a83e-60dbee75d3cd" providerId="ADAL" clId="{8799E3CE-9CF5-4D92-849B-8A39ADCBF88C}" dt="2020-10-31T04:13:54.115" v="6368"/>
          <ac:inkMkLst>
            <pc:docMk/>
            <pc:sldMk cId="2025746145" sldId="257"/>
            <ac:inkMk id="11" creationId="{3E3D0BC7-8546-4552-B5B2-CF79BBF34C14}"/>
          </ac:inkMkLst>
        </pc:ink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2025746145" sldId="257"/>
            <ac:inkMk id="14" creationId="{9BAFC298-5317-45BE-BC4A-A5FE107A0515}"/>
          </ac:inkMkLst>
        </pc:inkChg>
      </pc:sldChg>
      <pc:sldChg chg="addSp delSp modSp add mod modTransition delAnim modAnim">
        <pc:chgData name="NIES HUI WEN" userId="3541b9e0-606d-4c51-a83e-60dbee75d3cd" providerId="ADAL" clId="{8799E3CE-9CF5-4D92-849B-8A39ADCBF88C}" dt="2020-10-31T16:33:16.558" v="6424"/>
        <pc:sldMkLst>
          <pc:docMk/>
          <pc:sldMk cId="386684574" sldId="258"/>
        </pc:sldMkLst>
        <pc:spChg chg="mod">
          <ac:chgData name="NIES HUI WEN" userId="3541b9e0-606d-4c51-a83e-60dbee75d3cd" providerId="ADAL" clId="{8799E3CE-9CF5-4D92-849B-8A39ADCBF88C}" dt="2020-10-16T09:05:48.463" v="1392" actId="113"/>
          <ac:spMkLst>
            <pc:docMk/>
            <pc:sldMk cId="386684574" sldId="258"/>
            <ac:spMk id="2" creationId="{A9582709-669C-498B-9730-D7229DBC67AE}"/>
          </ac:spMkLst>
        </pc:spChg>
        <pc:spChg chg="del mod">
          <ac:chgData name="NIES HUI WEN" userId="3541b9e0-606d-4c51-a83e-60dbee75d3cd" providerId="ADAL" clId="{8799E3CE-9CF5-4D92-849B-8A39ADCBF88C}" dt="2020-10-16T06:39:49.793" v="151" actId="1032"/>
          <ac:spMkLst>
            <pc:docMk/>
            <pc:sldMk cId="386684574" sldId="258"/>
            <ac:spMk id="3" creationId="{517CE39C-25E5-4681-ACB4-9361011AFDB8}"/>
          </ac:spMkLst>
        </pc:spChg>
        <pc:graphicFrameChg chg="add mod modGraphic">
          <ac:chgData name="NIES HUI WEN" userId="3541b9e0-606d-4c51-a83e-60dbee75d3cd" providerId="ADAL" clId="{8799E3CE-9CF5-4D92-849B-8A39ADCBF88C}" dt="2020-10-16T09:22:32.333" v="1815" actId="113"/>
          <ac:graphicFrameMkLst>
            <pc:docMk/>
            <pc:sldMk cId="386684574" sldId="258"/>
            <ac:graphicFrameMk id="5" creationId="{B4EF3903-C13F-409F-8E0C-4D35E3AD28FC}"/>
          </ac:graphicFrameMkLst>
        </pc:graphicFrameChg>
        <pc:picChg chg="add del mod">
          <ac:chgData name="NIES HUI WEN" userId="3541b9e0-606d-4c51-a83e-60dbee75d3cd" providerId="ADAL" clId="{8799E3CE-9CF5-4D92-849B-8A39ADCBF88C}" dt="2020-10-31T04:03:33.365" v="6355"/>
          <ac:picMkLst>
            <pc:docMk/>
            <pc:sldMk cId="386684574" sldId="258"/>
            <ac:picMk id="3" creationId="{B6793C60-5B3C-4B47-A460-9CB619A1B378}"/>
          </ac:picMkLst>
        </pc:picChg>
        <pc:picChg chg="add del mod">
          <ac:chgData name="NIES HUI WEN" userId="3541b9e0-606d-4c51-a83e-60dbee75d3cd" providerId="ADAL" clId="{8799E3CE-9CF5-4D92-849B-8A39ADCBF88C}" dt="2020-10-31T04:10:53.195" v="6364"/>
          <ac:picMkLst>
            <pc:docMk/>
            <pc:sldMk cId="386684574" sldId="258"/>
            <ac:picMk id="7" creationId="{EF545B28-BCE6-4CEC-9A7E-7A54A52C52B3}"/>
          </ac:picMkLst>
        </pc:picChg>
        <pc:picChg chg="add del mod">
          <ac:chgData name="NIES HUI WEN" userId="3541b9e0-606d-4c51-a83e-60dbee75d3cd" providerId="ADAL" clId="{8799E3CE-9CF5-4D92-849B-8A39ADCBF88C}" dt="2020-10-31T04:15:23.817" v="6371"/>
          <ac:picMkLst>
            <pc:docMk/>
            <pc:sldMk cId="386684574" sldId="258"/>
            <ac:picMk id="8" creationId="{D330829E-BF56-45E8-9871-A422C4BA41E4}"/>
          </ac:picMkLst>
        </pc:picChg>
        <pc:picChg chg="add del mod">
          <ac:chgData name="NIES HUI WEN" userId="3541b9e0-606d-4c51-a83e-60dbee75d3cd" providerId="ADAL" clId="{8799E3CE-9CF5-4D92-849B-8A39ADCBF88C}" dt="2020-10-31T16:32:21.056" v="6407" actId="478"/>
          <ac:picMkLst>
            <pc:docMk/>
            <pc:sldMk cId="386684574" sldId="258"/>
            <ac:picMk id="10" creationId="{B8AFEED1-1888-4277-8128-752E7D6B1305}"/>
          </ac:picMkLst>
        </pc:picChg>
        <pc:inkChg chg="add del">
          <ac:chgData name="NIES HUI WEN" userId="3541b9e0-606d-4c51-a83e-60dbee75d3cd" providerId="ADAL" clId="{8799E3CE-9CF5-4D92-849B-8A39ADCBF88C}" dt="2020-10-31T04:10:53.195" v="6364"/>
          <ac:inkMkLst>
            <pc:docMk/>
            <pc:sldMk cId="386684574" sldId="258"/>
            <ac:inkMk id="6" creationId="{A589E108-E240-43D5-AA5F-254424F1F54E}"/>
          </ac:inkMkLst>
        </pc:ink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386684574" sldId="258"/>
            <ac:inkMk id="9" creationId="{BA6B2A5B-AE89-4504-8FB2-C04E21B23590}"/>
          </ac:inkMkLst>
        </pc:inkChg>
      </pc:sldChg>
      <pc:sldChg chg="addSp delSp modSp add mod modTransition delAnim modAnim">
        <pc:chgData name="NIES HUI WEN" userId="3541b9e0-606d-4c51-a83e-60dbee75d3cd" providerId="ADAL" clId="{8799E3CE-9CF5-4D92-849B-8A39ADCBF88C}" dt="2020-10-31T16:33:16.558" v="6424"/>
        <pc:sldMkLst>
          <pc:docMk/>
          <pc:sldMk cId="2967426951" sldId="259"/>
        </pc:sldMkLst>
        <pc:spChg chg="mod">
          <ac:chgData name="NIES HUI WEN" userId="3541b9e0-606d-4c51-a83e-60dbee75d3cd" providerId="ADAL" clId="{8799E3CE-9CF5-4D92-849B-8A39ADCBF88C}" dt="2020-10-16T08:00:57.562" v="462" actId="113"/>
          <ac:spMkLst>
            <pc:docMk/>
            <pc:sldMk cId="2967426951" sldId="259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8:01:40.312" v="472" actId="113"/>
          <ac:spMkLst>
            <pc:docMk/>
            <pc:sldMk cId="2967426951" sldId="259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04:03:33.365" v="6355"/>
          <ac:picMkLst>
            <pc:docMk/>
            <pc:sldMk cId="2967426951" sldId="259"/>
            <ac:picMk id="5" creationId="{B334D231-7413-417C-ABBD-5C701613DBAC}"/>
          </ac:picMkLst>
        </pc:picChg>
        <pc:picChg chg="add del mod">
          <ac:chgData name="NIES HUI WEN" userId="3541b9e0-606d-4c51-a83e-60dbee75d3cd" providerId="ADAL" clId="{8799E3CE-9CF5-4D92-849B-8A39ADCBF88C}" dt="2020-10-31T04:10:27.216" v="6363"/>
          <ac:picMkLst>
            <pc:docMk/>
            <pc:sldMk cId="2967426951" sldId="259"/>
            <ac:picMk id="7" creationId="{7CE2218F-58FD-4F89-B589-E91B9A50DD1A}"/>
          </ac:picMkLst>
        </pc:picChg>
        <pc:picChg chg="add del mod">
          <ac:chgData name="NIES HUI WEN" userId="3541b9e0-606d-4c51-a83e-60dbee75d3cd" providerId="ADAL" clId="{8799E3CE-9CF5-4D92-849B-8A39ADCBF88C}" dt="2020-10-31T16:32:22.993" v="6408" actId="478"/>
          <ac:picMkLst>
            <pc:docMk/>
            <pc:sldMk cId="2967426951" sldId="259"/>
            <ac:picMk id="9" creationId="{81DA7325-2D21-4B78-9D4A-5C9AE964CEC2}"/>
          </ac:picMkLst>
        </pc:picChg>
        <pc:inkChg chg="add del">
          <ac:chgData name="NIES HUI WEN" userId="3541b9e0-606d-4c51-a83e-60dbee75d3cd" providerId="ADAL" clId="{8799E3CE-9CF5-4D92-849B-8A39ADCBF88C}" dt="2020-10-31T04:10:27.216" v="6363"/>
          <ac:inkMkLst>
            <pc:docMk/>
            <pc:sldMk cId="2967426951" sldId="259"/>
            <ac:inkMk id="6" creationId="{49782829-2A50-4930-9971-9953D1801D34}"/>
          </ac:inkMkLst>
        </pc:ink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2967426951" sldId="259"/>
            <ac:inkMk id="8" creationId="{9E7F86FD-CF46-4720-8BBE-8D3F5CA1F69C}"/>
          </ac:inkMkLst>
        </pc:inkChg>
      </pc:sldChg>
      <pc:sldChg chg="addSp delSp modSp add mod modTransition delAnim modAnim">
        <pc:chgData name="NIES HUI WEN" userId="3541b9e0-606d-4c51-a83e-60dbee75d3cd" providerId="ADAL" clId="{8799E3CE-9CF5-4D92-849B-8A39ADCBF88C}" dt="2020-10-31T16:33:16.558" v="6424"/>
        <pc:sldMkLst>
          <pc:docMk/>
          <pc:sldMk cId="1963556049" sldId="260"/>
        </pc:sldMkLst>
        <pc:spChg chg="mod">
          <ac:chgData name="NIES HUI WEN" userId="3541b9e0-606d-4c51-a83e-60dbee75d3cd" providerId="ADAL" clId="{8799E3CE-9CF5-4D92-849B-8A39ADCBF88C}" dt="2020-10-16T08:03:38.185" v="495" actId="20577"/>
          <ac:spMkLst>
            <pc:docMk/>
            <pc:sldMk cId="1963556049" sldId="260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9:18:47.520" v="1735" actId="5793"/>
          <ac:spMkLst>
            <pc:docMk/>
            <pc:sldMk cId="1963556049" sldId="260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04:03:33.365" v="6355"/>
          <ac:picMkLst>
            <pc:docMk/>
            <pc:sldMk cId="1963556049" sldId="260"/>
            <ac:picMk id="5" creationId="{CD6802D7-4DAA-4B0E-9DB0-170140FA4517}"/>
          </ac:picMkLst>
        </pc:picChg>
        <pc:picChg chg="add del mod">
          <ac:chgData name="NIES HUI WEN" userId="3541b9e0-606d-4c51-a83e-60dbee75d3cd" providerId="ADAL" clId="{8799E3CE-9CF5-4D92-849B-8A39ADCBF88C}" dt="2020-10-31T16:32:24.946" v="6409" actId="478"/>
          <ac:picMkLst>
            <pc:docMk/>
            <pc:sldMk cId="1963556049" sldId="260"/>
            <ac:picMk id="7" creationId="{DA96A527-B5E6-4FFB-AA59-3254F62574A1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963556049" sldId="260"/>
            <ac:inkMk id="6" creationId="{7BBB9B43-0584-4B4E-B589-F42851C7D7E3}"/>
          </ac:inkMkLst>
        </pc:inkChg>
      </pc:sldChg>
      <pc:sldChg chg="addSp delSp modSp add mod modTransition delAnim modAnim">
        <pc:chgData name="NIES HUI WEN" userId="3541b9e0-606d-4c51-a83e-60dbee75d3cd" providerId="ADAL" clId="{8799E3CE-9CF5-4D92-849B-8A39ADCBF88C}" dt="2020-10-31T16:33:16.558" v="6424"/>
        <pc:sldMkLst>
          <pc:docMk/>
          <pc:sldMk cId="1702763425" sldId="261"/>
        </pc:sldMkLst>
        <pc:spChg chg="mod">
          <ac:chgData name="NIES HUI WEN" userId="3541b9e0-606d-4c51-a83e-60dbee75d3cd" providerId="ADAL" clId="{8799E3CE-9CF5-4D92-849B-8A39ADCBF88C}" dt="2020-10-16T08:12:47.323" v="569"/>
          <ac:spMkLst>
            <pc:docMk/>
            <pc:sldMk cId="1702763425" sldId="261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9:10:30.401" v="1471" actId="113"/>
          <ac:spMkLst>
            <pc:docMk/>
            <pc:sldMk cId="1702763425" sldId="261"/>
            <ac:spMk id="3" creationId="{517CE39C-25E5-4681-ACB4-9361011AFDB8}"/>
          </ac:spMkLst>
        </pc:spChg>
        <pc:graphicFrameChg chg="add mod modGraphic">
          <ac:chgData name="NIES HUI WEN" userId="3541b9e0-606d-4c51-a83e-60dbee75d3cd" providerId="ADAL" clId="{8799E3CE-9CF5-4D92-849B-8A39ADCBF88C}" dt="2020-10-16T08:46:54.432" v="1232" actId="1036"/>
          <ac:graphicFrameMkLst>
            <pc:docMk/>
            <pc:sldMk cId="1702763425" sldId="261"/>
            <ac:graphicFrameMk id="5" creationId="{5D137072-B6B0-4547-B18D-54F094A4AA19}"/>
          </ac:graphicFrameMkLst>
        </pc:graphicFrameChg>
        <pc:graphicFrameChg chg="add mod modGraphic">
          <ac:chgData name="NIES HUI WEN" userId="3541b9e0-606d-4c51-a83e-60dbee75d3cd" providerId="ADAL" clId="{8799E3CE-9CF5-4D92-849B-8A39ADCBF88C}" dt="2020-10-16T08:46:54.432" v="1232" actId="1036"/>
          <ac:graphicFrameMkLst>
            <pc:docMk/>
            <pc:sldMk cId="1702763425" sldId="261"/>
            <ac:graphicFrameMk id="8" creationId="{BC93FA82-D4A1-4DC5-9901-C78D2ECFE064}"/>
          </ac:graphicFrameMkLst>
        </pc:graphicFrameChg>
        <pc:picChg chg="add del mod">
          <ac:chgData name="NIES HUI WEN" userId="3541b9e0-606d-4c51-a83e-60dbee75d3cd" providerId="ADAL" clId="{8799E3CE-9CF5-4D92-849B-8A39ADCBF88C}" dt="2020-10-31T04:03:33.365" v="6355"/>
          <ac:picMkLst>
            <pc:docMk/>
            <pc:sldMk cId="1702763425" sldId="261"/>
            <ac:picMk id="6" creationId="{BBE3B89F-ABB6-4A8B-A57F-A19464081D56}"/>
          </ac:picMkLst>
        </pc:picChg>
        <pc:picChg chg="add del mod">
          <ac:chgData name="NIES HUI WEN" userId="3541b9e0-606d-4c51-a83e-60dbee75d3cd" providerId="ADAL" clId="{8799E3CE-9CF5-4D92-849B-8A39ADCBF88C}" dt="2020-10-31T16:32:26.928" v="6410" actId="478"/>
          <ac:picMkLst>
            <pc:docMk/>
            <pc:sldMk cId="1702763425" sldId="261"/>
            <ac:picMk id="11" creationId="{24344EF5-2B0F-43FE-A3EA-434EC8AB4E16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702763425" sldId="261"/>
            <ac:inkMk id="10" creationId="{6995F9D1-8DAB-49D0-937D-740E7402469D}"/>
          </ac:inkMkLst>
        </pc:inkChg>
        <pc:cxnChg chg="add mod">
          <ac:chgData name="NIES HUI WEN" userId="3541b9e0-606d-4c51-a83e-60dbee75d3cd" providerId="ADAL" clId="{8799E3CE-9CF5-4D92-849B-8A39ADCBF88C}" dt="2020-10-16T08:46:54.432" v="1232" actId="1036"/>
          <ac:cxnSpMkLst>
            <pc:docMk/>
            <pc:sldMk cId="1702763425" sldId="261"/>
            <ac:cxnSpMk id="7" creationId="{12CCCDD7-FBD0-4280-BFAD-B819F205CCC3}"/>
          </ac:cxnSpMkLst>
        </pc:cxnChg>
        <pc:cxnChg chg="add mod">
          <ac:chgData name="NIES HUI WEN" userId="3541b9e0-606d-4c51-a83e-60dbee75d3cd" providerId="ADAL" clId="{8799E3CE-9CF5-4D92-849B-8A39ADCBF88C}" dt="2020-10-16T08:46:54.432" v="1232" actId="1036"/>
          <ac:cxnSpMkLst>
            <pc:docMk/>
            <pc:sldMk cId="1702763425" sldId="261"/>
            <ac:cxnSpMk id="9" creationId="{E3BD8E50-3223-4FCA-AFEE-B4B62B4C9038}"/>
          </ac:cxnSpMkLst>
        </pc:cxnChg>
      </pc:sldChg>
      <pc:sldChg chg="addSp delSp modSp add mod modTransition delAnim modAnim">
        <pc:chgData name="NIES HUI WEN" userId="3541b9e0-606d-4c51-a83e-60dbee75d3cd" providerId="ADAL" clId="{8799E3CE-9CF5-4D92-849B-8A39ADCBF88C}" dt="2020-10-31T16:33:16.558" v="6424"/>
        <pc:sldMkLst>
          <pc:docMk/>
          <pc:sldMk cId="1545266464" sldId="262"/>
        </pc:sldMkLst>
        <pc:spChg chg="mod">
          <ac:chgData name="NIES HUI WEN" userId="3541b9e0-606d-4c51-a83e-60dbee75d3cd" providerId="ADAL" clId="{8799E3CE-9CF5-4D92-849B-8A39ADCBF88C}" dt="2020-10-16T09:10:05.042" v="1468" actId="20577"/>
          <ac:spMkLst>
            <pc:docMk/>
            <pc:sldMk cId="1545266464" sldId="262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9:10:14.185" v="1470" actId="113"/>
          <ac:spMkLst>
            <pc:docMk/>
            <pc:sldMk cId="1545266464" sldId="262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16T09:05:18.508" v="1389" actId="13822"/>
          <ac:spMkLst>
            <pc:docMk/>
            <pc:sldMk cId="1545266464" sldId="262"/>
            <ac:spMk id="6" creationId="{FBE55ADD-DAA5-48AE-814A-ABD7DEF717B0}"/>
          </ac:spMkLst>
        </pc:spChg>
        <pc:spChg chg="add mod">
          <ac:chgData name="NIES HUI WEN" userId="3541b9e0-606d-4c51-a83e-60dbee75d3cd" providerId="ADAL" clId="{8799E3CE-9CF5-4D92-849B-8A39ADCBF88C}" dt="2020-10-16T09:05:30.886" v="1391" actId="13822"/>
          <ac:spMkLst>
            <pc:docMk/>
            <pc:sldMk cId="1545266464" sldId="262"/>
            <ac:spMk id="7" creationId="{2A2E46D9-F495-438E-BC36-51B735ABE289}"/>
          </ac:spMkLst>
        </pc:spChg>
        <pc:spChg chg="add mod">
          <ac:chgData name="NIES HUI WEN" userId="3541b9e0-606d-4c51-a83e-60dbee75d3cd" providerId="ADAL" clId="{8799E3CE-9CF5-4D92-849B-8A39ADCBF88C}" dt="2020-10-16T09:07:55.198" v="1446" actId="113"/>
          <ac:spMkLst>
            <pc:docMk/>
            <pc:sldMk cId="1545266464" sldId="262"/>
            <ac:spMk id="8" creationId="{355C2EA9-F3A4-4D7F-99A9-0AAEE4BAB7B5}"/>
          </ac:spMkLst>
        </pc:spChg>
        <pc:spChg chg="add del">
          <ac:chgData name="NIES HUI WEN" userId="3541b9e0-606d-4c51-a83e-60dbee75d3cd" providerId="ADAL" clId="{8799E3CE-9CF5-4D92-849B-8A39ADCBF88C}" dt="2020-10-16T09:07:25.503" v="1426" actId="22"/>
          <ac:spMkLst>
            <pc:docMk/>
            <pc:sldMk cId="1545266464" sldId="262"/>
            <ac:spMk id="10" creationId="{D8545094-9164-49F8-AD34-442360AF6C70}"/>
          </ac:spMkLst>
        </pc:spChg>
        <pc:spChg chg="add mod">
          <ac:chgData name="NIES HUI WEN" userId="3541b9e0-606d-4c51-a83e-60dbee75d3cd" providerId="ADAL" clId="{8799E3CE-9CF5-4D92-849B-8A39ADCBF88C}" dt="2020-10-16T09:07:57.999" v="1447" actId="113"/>
          <ac:spMkLst>
            <pc:docMk/>
            <pc:sldMk cId="1545266464" sldId="262"/>
            <ac:spMk id="12" creationId="{B60DC214-5672-4502-8642-8D9C30F9ABE9}"/>
          </ac:spMkLst>
        </pc:spChg>
        <pc:graphicFrameChg chg="add mod modGraphic">
          <ac:chgData name="NIES HUI WEN" userId="3541b9e0-606d-4c51-a83e-60dbee75d3cd" providerId="ADAL" clId="{8799E3CE-9CF5-4D92-849B-8A39ADCBF88C}" dt="2020-10-16T09:15:19.191" v="1650" actId="20577"/>
          <ac:graphicFrameMkLst>
            <pc:docMk/>
            <pc:sldMk cId="1545266464" sldId="262"/>
            <ac:graphicFrameMk id="5" creationId="{4E2B4F91-F24B-4C9E-BBF4-EB6917AB9DE3}"/>
          </ac:graphicFrameMkLst>
        </pc:graphicFrameChg>
        <pc:picChg chg="add del mod">
          <ac:chgData name="NIES HUI WEN" userId="3541b9e0-606d-4c51-a83e-60dbee75d3cd" providerId="ADAL" clId="{8799E3CE-9CF5-4D92-849B-8A39ADCBF88C}" dt="2020-10-31T04:03:33.365" v="6355"/>
          <ac:picMkLst>
            <pc:docMk/>
            <pc:sldMk cId="1545266464" sldId="262"/>
            <ac:picMk id="9" creationId="{2523AE99-0D91-4CD4-BD89-197F43650CB0}"/>
          </ac:picMkLst>
        </pc:picChg>
        <pc:picChg chg="add del mod">
          <ac:chgData name="NIES HUI WEN" userId="3541b9e0-606d-4c51-a83e-60dbee75d3cd" providerId="ADAL" clId="{8799E3CE-9CF5-4D92-849B-8A39ADCBF88C}" dt="2020-10-31T16:32:29.552" v="6411" actId="478"/>
          <ac:picMkLst>
            <pc:docMk/>
            <pc:sldMk cId="1545266464" sldId="262"/>
            <ac:picMk id="11" creationId="{F4386D9F-A484-4D73-BBC1-1A0CF6D260F0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545266464" sldId="262"/>
            <ac:inkMk id="10" creationId="{FA79352F-C7CF-4D74-B6BD-04BE3AD2676D}"/>
          </ac:inkMkLst>
        </pc:inkChg>
      </pc:sldChg>
      <pc:sldChg chg="addSp delSp modSp add mod modTransition delAnim modAnim">
        <pc:chgData name="NIES HUI WEN" userId="3541b9e0-606d-4c51-a83e-60dbee75d3cd" providerId="ADAL" clId="{8799E3CE-9CF5-4D92-849B-8A39ADCBF88C}" dt="2020-10-31T16:33:16.558" v="6424"/>
        <pc:sldMkLst>
          <pc:docMk/>
          <pc:sldMk cId="1972792684" sldId="263"/>
        </pc:sldMkLst>
        <pc:spChg chg="mod">
          <ac:chgData name="NIES HUI WEN" userId="3541b9e0-606d-4c51-a83e-60dbee75d3cd" providerId="ADAL" clId="{8799E3CE-9CF5-4D92-849B-8A39ADCBF88C}" dt="2020-10-16T09:09:55.176" v="1465" actId="20577"/>
          <ac:spMkLst>
            <pc:docMk/>
            <pc:sldMk cId="1972792684" sldId="263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9:16:27.963" v="1682" actId="14100"/>
          <ac:spMkLst>
            <pc:docMk/>
            <pc:sldMk cId="1972792684" sldId="263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16T09:14:29.301" v="1561" actId="1076"/>
          <ac:spMkLst>
            <pc:docMk/>
            <pc:sldMk cId="1972792684" sldId="263"/>
            <ac:spMk id="8" creationId="{3AEE4EC0-BD6D-425E-BEFF-62E8D075756B}"/>
          </ac:spMkLst>
        </pc:spChg>
        <pc:spChg chg="add mod">
          <ac:chgData name="NIES HUI WEN" userId="3541b9e0-606d-4c51-a83e-60dbee75d3cd" providerId="ADAL" clId="{8799E3CE-9CF5-4D92-849B-8A39ADCBF88C}" dt="2020-10-16T09:15:42.264" v="1663" actId="123"/>
          <ac:spMkLst>
            <pc:docMk/>
            <pc:sldMk cId="1972792684" sldId="263"/>
            <ac:spMk id="10" creationId="{73F43A03-A5D5-4B9E-AEFA-0169AC9EFA17}"/>
          </ac:spMkLst>
        </pc:spChg>
        <pc:graphicFrameChg chg="add mod modGraphic">
          <ac:chgData name="NIES HUI WEN" userId="3541b9e0-606d-4c51-a83e-60dbee75d3cd" providerId="ADAL" clId="{8799E3CE-9CF5-4D92-849B-8A39ADCBF88C}" dt="2020-10-16T09:15:13.872" v="1648" actId="20577"/>
          <ac:graphicFrameMkLst>
            <pc:docMk/>
            <pc:sldMk cId="1972792684" sldId="263"/>
            <ac:graphicFrameMk id="6" creationId="{12F93506-C98F-4729-A16A-F0701611C1B0}"/>
          </ac:graphicFrameMkLst>
        </pc:graphicFrameChg>
        <pc:picChg chg="add del mod">
          <ac:chgData name="NIES HUI WEN" userId="3541b9e0-606d-4c51-a83e-60dbee75d3cd" providerId="ADAL" clId="{8799E3CE-9CF5-4D92-849B-8A39ADCBF88C}" dt="2020-10-31T04:03:33.365" v="6355"/>
          <ac:picMkLst>
            <pc:docMk/>
            <pc:sldMk cId="1972792684" sldId="263"/>
            <ac:picMk id="5" creationId="{24DAACAE-5863-4757-BD78-F5C74651090D}"/>
          </ac:picMkLst>
        </pc:picChg>
        <pc:picChg chg="add del mod">
          <ac:chgData name="NIES HUI WEN" userId="3541b9e0-606d-4c51-a83e-60dbee75d3cd" providerId="ADAL" clId="{8799E3CE-9CF5-4D92-849B-8A39ADCBF88C}" dt="2020-10-31T16:32:31.569" v="6412" actId="478"/>
          <ac:picMkLst>
            <pc:docMk/>
            <pc:sldMk cId="1972792684" sldId="263"/>
            <ac:picMk id="9" creationId="{641BF1EA-8A13-44E3-8DBB-C4CE6F640649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972792684" sldId="263"/>
            <ac:inkMk id="7" creationId="{ADC08030-F2EB-4004-97AF-C6D5D848CBC0}"/>
          </ac:inkMkLst>
        </pc:inkChg>
      </pc:sldChg>
      <pc:sldChg chg="addSp delSp modSp add mod modTransition delAnim modAnim">
        <pc:chgData name="NIES HUI WEN" userId="3541b9e0-606d-4c51-a83e-60dbee75d3cd" providerId="ADAL" clId="{8799E3CE-9CF5-4D92-849B-8A39ADCBF88C}" dt="2020-10-31T16:33:16.558" v="6424"/>
        <pc:sldMkLst>
          <pc:docMk/>
          <pc:sldMk cId="4198089626" sldId="264"/>
        </pc:sldMkLst>
        <pc:spChg chg="mod">
          <ac:chgData name="NIES HUI WEN" userId="3541b9e0-606d-4c51-a83e-60dbee75d3cd" providerId="ADAL" clId="{8799E3CE-9CF5-4D92-849B-8A39ADCBF88C}" dt="2020-10-16T09:17:02.235" v="1698" actId="113"/>
          <ac:spMkLst>
            <pc:docMk/>
            <pc:sldMk cId="4198089626" sldId="264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9:18:38.559" v="1730" actId="5793"/>
          <ac:spMkLst>
            <pc:docMk/>
            <pc:sldMk cId="4198089626" sldId="264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04:03:33.365" v="6355"/>
          <ac:picMkLst>
            <pc:docMk/>
            <pc:sldMk cId="4198089626" sldId="264"/>
            <ac:picMk id="5" creationId="{46B8710C-19B4-413B-8E4F-75DF9060E680}"/>
          </ac:picMkLst>
        </pc:picChg>
        <pc:picChg chg="add del mod">
          <ac:chgData name="NIES HUI WEN" userId="3541b9e0-606d-4c51-a83e-60dbee75d3cd" providerId="ADAL" clId="{8799E3CE-9CF5-4D92-849B-8A39ADCBF88C}" dt="2020-10-31T16:32:33.303" v="6413" actId="478"/>
          <ac:picMkLst>
            <pc:docMk/>
            <pc:sldMk cId="4198089626" sldId="264"/>
            <ac:picMk id="7" creationId="{BB3D29E6-CA8F-4503-B68F-78782285159D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4198089626" sldId="264"/>
            <ac:inkMk id="6" creationId="{DDA177A3-6B94-4F43-9642-D6EE01F34134}"/>
          </ac:inkMkLst>
        </pc:inkChg>
      </pc:sldChg>
      <pc:sldChg chg="addSp delSp modSp add mod modTransition delAnim modAnim">
        <pc:chgData name="NIES HUI WEN" userId="3541b9e0-606d-4c51-a83e-60dbee75d3cd" providerId="ADAL" clId="{8799E3CE-9CF5-4D92-849B-8A39ADCBF88C}" dt="2020-10-31T16:33:16.558" v="6424"/>
        <pc:sldMkLst>
          <pc:docMk/>
          <pc:sldMk cId="1836894201" sldId="265"/>
        </pc:sldMkLst>
        <pc:spChg chg="mod">
          <ac:chgData name="NIES HUI WEN" userId="3541b9e0-606d-4c51-a83e-60dbee75d3cd" providerId="ADAL" clId="{8799E3CE-9CF5-4D92-849B-8A39ADCBF88C}" dt="2020-10-16T09:19:22.671" v="1752" actId="20577"/>
          <ac:spMkLst>
            <pc:docMk/>
            <pc:sldMk cId="1836894201" sldId="265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9:21:39.447" v="1788" actId="113"/>
          <ac:spMkLst>
            <pc:docMk/>
            <pc:sldMk cId="1836894201" sldId="265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04:03:33.365" v="6355"/>
          <ac:picMkLst>
            <pc:docMk/>
            <pc:sldMk cId="1836894201" sldId="265"/>
            <ac:picMk id="5" creationId="{3CA1978A-DB53-4108-A642-8F1C3D2526B6}"/>
          </ac:picMkLst>
        </pc:picChg>
        <pc:picChg chg="add del mod">
          <ac:chgData name="NIES HUI WEN" userId="3541b9e0-606d-4c51-a83e-60dbee75d3cd" providerId="ADAL" clId="{8799E3CE-9CF5-4D92-849B-8A39ADCBF88C}" dt="2020-10-31T04:25:41.609" v="6373"/>
          <ac:picMkLst>
            <pc:docMk/>
            <pc:sldMk cId="1836894201" sldId="265"/>
            <ac:picMk id="7" creationId="{FF8ACE05-CFA6-452B-A404-EAC283A4BFEE}"/>
          </ac:picMkLst>
        </pc:picChg>
        <pc:picChg chg="add del mod">
          <ac:chgData name="NIES HUI WEN" userId="3541b9e0-606d-4c51-a83e-60dbee75d3cd" providerId="ADAL" clId="{8799E3CE-9CF5-4D92-849B-8A39ADCBF88C}" dt="2020-10-31T16:32:35.634" v="6414" actId="478"/>
          <ac:picMkLst>
            <pc:docMk/>
            <pc:sldMk cId="1836894201" sldId="265"/>
            <ac:picMk id="9" creationId="{F8F67114-2016-4563-9ECF-0856E95F6765}"/>
          </ac:picMkLst>
        </pc:picChg>
        <pc:inkChg chg="add del">
          <ac:chgData name="NIES HUI WEN" userId="3541b9e0-606d-4c51-a83e-60dbee75d3cd" providerId="ADAL" clId="{8799E3CE-9CF5-4D92-849B-8A39ADCBF88C}" dt="2020-10-31T04:25:41.609" v="6373"/>
          <ac:inkMkLst>
            <pc:docMk/>
            <pc:sldMk cId="1836894201" sldId="265"/>
            <ac:inkMk id="6" creationId="{810ECB48-DDE3-4215-A750-0ED94BB3FE48}"/>
          </ac:inkMkLst>
        </pc:ink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836894201" sldId="265"/>
            <ac:inkMk id="8" creationId="{59A5B202-5B20-4A2F-977F-B23C97E19193}"/>
          </ac:inkMkLst>
        </pc:inkChg>
      </pc:sldChg>
      <pc:sldChg chg="addSp delSp modSp add mod modTransition delAnim modAnim">
        <pc:chgData name="NIES HUI WEN" userId="3541b9e0-606d-4c51-a83e-60dbee75d3cd" providerId="ADAL" clId="{8799E3CE-9CF5-4D92-849B-8A39ADCBF88C}" dt="2020-10-31T16:33:16.558" v="6424"/>
        <pc:sldMkLst>
          <pc:docMk/>
          <pc:sldMk cId="1221941659" sldId="266"/>
        </pc:sldMkLst>
        <pc:spChg chg="mod">
          <ac:chgData name="NIES HUI WEN" userId="3541b9e0-606d-4c51-a83e-60dbee75d3cd" providerId="ADAL" clId="{8799E3CE-9CF5-4D92-849B-8A39ADCBF88C}" dt="2020-10-16T09:28:08.501" v="1890" actId="113"/>
          <ac:spMkLst>
            <pc:docMk/>
            <pc:sldMk cId="1221941659" sldId="266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6T09:31:17.745" v="1934" actId="113"/>
          <ac:spMkLst>
            <pc:docMk/>
            <pc:sldMk cId="1221941659" sldId="266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04:03:33.365" v="6355"/>
          <ac:picMkLst>
            <pc:docMk/>
            <pc:sldMk cId="1221941659" sldId="266"/>
            <ac:picMk id="5" creationId="{4833D657-BBB9-4F77-AF22-ED7E57BD70D6}"/>
          </ac:picMkLst>
        </pc:picChg>
        <pc:picChg chg="add del mod">
          <ac:chgData name="NIES HUI WEN" userId="3541b9e0-606d-4c51-a83e-60dbee75d3cd" providerId="ADAL" clId="{8799E3CE-9CF5-4D92-849B-8A39ADCBF88C}" dt="2020-10-31T16:32:41.899" v="6417" actId="478"/>
          <ac:picMkLst>
            <pc:docMk/>
            <pc:sldMk cId="1221941659" sldId="266"/>
            <ac:picMk id="7" creationId="{775E762C-DD0B-4E44-A5AB-B471971AAFA1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221941659" sldId="266"/>
            <ac:inkMk id="6" creationId="{8350738C-0D4C-417B-899A-13F7DDCBAB47}"/>
          </ac:inkMkLst>
        </pc:inkChg>
      </pc:sldChg>
      <pc:sldChg chg="addSp delSp modSp add mod modTransition setBg delAnim modAnim">
        <pc:chgData name="NIES HUI WEN" userId="3541b9e0-606d-4c51-a83e-60dbee75d3cd" providerId="ADAL" clId="{8799E3CE-9CF5-4D92-849B-8A39ADCBF88C}" dt="2020-10-31T16:33:16.558" v="6424"/>
        <pc:sldMkLst>
          <pc:docMk/>
          <pc:sldMk cId="4232742214" sldId="267"/>
        </pc:sldMkLst>
        <pc:spChg chg="mod">
          <ac:chgData name="NIES HUI WEN" userId="3541b9e0-606d-4c51-a83e-60dbee75d3cd" providerId="ADAL" clId="{8799E3CE-9CF5-4D92-849B-8A39ADCBF88C}" dt="2020-10-17T07:02:13.971" v="2045" actId="26606"/>
          <ac:spMkLst>
            <pc:docMk/>
            <pc:sldMk cId="4232742214" sldId="267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7:47:40.192" v="2125" actId="113"/>
          <ac:spMkLst>
            <pc:docMk/>
            <pc:sldMk cId="4232742214" sldId="267"/>
            <ac:spMk id="3" creationId="{517CE39C-25E5-4681-ACB4-9361011AFDB8}"/>
          </ac:spMkLst>
        </pc:spChg>
        <pc:spChg chg="mod ord">
          <ac:chgData name="NIES HUI WEN" userId="3541b9e0-606d-4c51-a83e-60dbee75d3cd" providerId="ADAL" clId="{8799E3CE-9CF5-4D92-849B-8A39ADCBF88C}" dt="2020-10-17T07:02:13.971" v="2045" actId="26606"/>
          <ac:spMkLst>
            <pc:docMk/>
            <pc:sldMk cId="4232742214" sldId="267"/>
            <ac:spMk id="4" creationId="{1E365153-C14F-4B16-9E53-36C63593DABF}"/>
          </ac:spMkLst>
        </pc:spChg>
        <pc:spChg chg="add del">
          <ac:chgData name="NIES HUI WEN" userId="3541b9e0-606d-4c51-a83e-60dbee75d3cd" providerId="ADAL" clId="{8799E3CE-9CF5-4D92-849B-8A39ADCBF88C}" dt="2020-10-17T07:02:13.971" v="2045" actId="26606"/>
          <ac:spMkLst>
            <pc:docMk/>
            <pc:sldMk cId="4232742214" sldId="267"/>
            <ac:spMk id="11" creationId="{46F7435D-E3DB-47B1-BA61-B00ACC83A9DE}"/>
          </ac:spMkLst>
        </pc:spChg>
        <pc:spChg chg="add del">
          <ac:chgData name="NIES HUI WEN" userId="3541b9e0-606d-4c51-a83e-60dbee75d3cd" providerId="ADAL" clId="{8799E3CE-9CF5-4D92-849B-8A39ADCBF88C}" dt="2020-10-17T07:02:13.971" v="2045" actId="26606"/>
          <ac:spMkLst>
            <pc:docMk/>
            <pc:sldMk cId="4232742214" sldId="267"/>
            <ac:spMk id="13" creationId="{F263A0B5-F8C4-4116-809F-78A768EA79A6}"/>
          </ac:spMkLst>
        </pc:spChg>
        <pc:picChg chg="add mod">
          <ac:chgData name="NIES HUI WEN" userId="3541b9e0-606d-4c51-a83e-60dbee75d3cd" providerId="ADAL" clId="{8799E3CE-9CF5-4D92-849B-8A39ADCBF88C}" dt="2020-10-17T07:43:45.923" v="2090" actId="1076"/>
          <ac:picMkLst>
            <pc:docMk/>
            <pc:sldMk cId="4232742214" sldId="267"/>
            <ac:picMk id="6" creationId="{0CD85936-5BF3-435B-B750-B3877575AC21}"/>
          </ac:picMkLst>
        </pc:picChg>
        <pc:picChg chg="add del mod">
          <ac:chgData name="NIES HUI WEN" userId="3541b9e0-606d-4c51-a83e-60dbee75d3cd" providerId="ADAL" clId="{8799E3CE-9CF5-4D92-849B-8A39ADCBF88C}" dt="2020-10-31T16:32:43.695" v="6418" actId="478"/>
          <ac:picMkLst>
            <pc:docMk/>
            <pc:sldMk cId="4232742214" sldId="267"/>
            <ac:picMk id="7" creationId="{6A37CF74-B886-46E8-B264-4C58EF283A7C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4232742214" sldId="267"/>
            <ac:inkMk id="5" creationId="{53DE1222-AB31-4B0B-801A-614876F8C384}"/>
          </ac:inkMkLst>
        </pc:inkChg>
      </pc:sldChg>
      <pc:sldChg chg="addSp delSp modSp add mod modTransition delAnim modAnim">
        <pc:chgData name="NIES HUI WEN" userId="3541b9e0-606d-4c51-a83e-60dbee75d3cd" providerId="ADAL" clId="{8799E3CE-9CF5-4D92-849B-8A39ADCBF88C}" dt="2020-10-31T16:33:16.558" v="6424"/>
        <pc:sldMkLst>
          <pc:docMk/>
          <pc:sldMk cId="1851092868" sldId="268"/>
        </pc:sldMkLst>
        <pc:spChg chg="mod">
          <ac:chgData name="NIES HUI WEN" userId="3541b9e0-606d-4c51-a83e-60dbee75d3cd" providerId="ADAL" clId="{8799E3CE-9CF5-4D92-849B-8A39ADCBF88C}" dt="2020-10-17T07:39:56.059" v="2049"/>
          <ac:spMkLst>
            <pc:docMk/>
            <pc:sldMk cId="1851092868" sldId="268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7:47:15.981" v="2120" actId="115"/>
          <ac:spMkLst>
            <pc:docMk/>
            <pc:sldMk cId="1851092868" sldId="268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17T07:42:26.629" v="2086" actId="14100"/>
          <ac:picMkLst>
            <pc:docMk/>
            <pc:sldMk cId="1851092868" sldId="268"/>
            <ac:picMk id="6" creationId="{2958C3AE-74A4-4597-BF29-51D9CE5B7AA7}"/>
          </ac:picMkLst>
        </pc:picChg>
        <pc:picChg chg="add del mod">
          <ac:chgData name="NIES HUI WEN" userId="3541b9e0-606d-4c51-a83e-60dbee75d3cd" providerId="ADAL" clId="{8799E3CE-9CF5-4D92-849B-8A39ADCBF88C}" dt="2020-10-31T16:32:58.804" v="6419" actId="478"/>
          <ac:picMkLst>
            <pc:docMk/>
            <pc:sldMk cId="1851092868" sldId="268"/>
            <ac:picMk id="7" creationId="{7EA758F6-5B13-48A1-8222-4F43131A556B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851092868" sldId="268"/>
            <ac:inkMk id="5" creationId="{5A39B9A5-FF83-4573-942B-0F041AC700D4}"/>
          </ac:inkMkLst>
        </pc:inkChg>
      </pc:sldChg>
      <pc:sldChg chg="addSp delSp modSp add mod modTransition delAnim modAnim">
        <pc:chgData name="NIES HUI WEN" userId="3541b9e0-606d-4c51-a83e-60dbee75d3cd" providerId="ADAL" clId="{8799E3CE-9CF5-4D92-849B-8A39ADCBF88C}" dt="2020-10-31T16:33:16.558" v="6424"/>
        <pc:sldMkLst>
          <pc:docMk/>
          <pc:sldMk cId="525803088" sldId="269"/>
        </pc:sldMkLst>
        <pc:spChg chg="mod">
          <ac:chgData name="NIES HUI WEN" userId="3541b9e0-606d-4c51-a83e-60dbee75d3cd" providerId="ADAL" clId="{8799E3CE-9CF5-4D92-849B-8A39ADCBF88C}" dt="2020-10-17T07:44:05.839" v="2091"/>
          <ac:spMkLst>
            <pc:docMk/>
            <pc:sldMk cId="525803088" sldId="269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7:48:02.563" v="2129" actId="113"/>
          <ac:spMkLst>
            <pc:docMk/>
            <pc:sldMk cId="525803088" sldId="269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17T07:53:00.761" v="2143" actId="1076"/>
          <ac:picMkLst>
            <pc:docMk/>
            <pc:sldMk cId="525803088" sldId="269"/>
            <ac:picMk id="6" creationId="{E8A871FC-38AF-457B-934F-C9FE778C8E0F}"/>
          </ac:picMkLst>
        </pc:picChg>
        <pc:picChg chg="add del mod">
          <ac:chgData name="NIES HUI WEN" userId="3541b9e0-606d-4c51-a83e-60dbee75d3cd" providerId="ADAL" clId="{8799E3CE-9CF5-4D92-849B-8A39ADCBF88C}" dt="2020-10-31T16:33:01.167" v="6420" actId="478"/>
          <ac:picMkLst>
            <pc:docMk/>
            <pc:sldMk cId="525803088" sldId="269"/>
            <ac:picMk id="7" creationId="{C791338E-F9E3-4009-8E1C-BFB8F11B0492}"/>
          </ac:picMkLst>
        </pc:picChg>
        <pc:picChg chg="add mod">
          <ac:chgData name="NIES HUI WEN" userId="3541b9e0-606d-4c51-a83e-60dbee75d3cd" providerId="ADAL" clId="{8799E3CE-9CF5-4D92-849B-8A39ADCBF88C}" dt="2020-10-17T07:53:04.239" v="2144" actId="1076"/>
          <ac:picMkLst>
            <pc:docMk/>
            <pc:sldMk cId="525803088" sldId="269"/>
            <ac:picMk id="8" creationId="{891F1966-FFC3-4A32-8A3E-6BE93727F3F0}"/>
          </ac:picMkLst>
        </pc:picChg>
        <pc:picChg chg="add mod">
          <ac:chgData name="NIES HUI WEN" userId="3541b9e0-606d-4c51-a83e-60dbee75d3cd" providerId="ADAL" clId="{8799E3CE-9CF5-4D92-849B-8A39ADCBF88C}" dt="2020-10-17T07:53:10.594" v="2145" actId="208"/>
          <ac:picMkLst>
            <pc:docMk/>
            <pc:sldMk cId="525803088" sldId="269"/>
            <ac:picMk id="10" creationId="{E2471F90-18B8-4C29-84E4-4CC9C080B829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525803088" sldId="269"/>
            <ac:inkMk id="5" creationId="{B08ADC18-21BE-47B4-AABD-188895030C90}"/>
          </ac:inkMkLst>
        </pc:inkChg>
      </pc:sldChg>
      <pc:sldChg chg="addSp delSp modSp add mod modTransition delAnim modAnim">
        <pc:chgData name="NIES HUI WEN" userId="3541b9e0-606d-4c51-a83e-60dbee75d3cd" providerId="ADAL" clId="{8799E3CE-9CF5-4D92-849B-8A39ADCBF88C}" dt="2020-10-31T16:33:16.558" v="6424"/>
        <pc:sldMkLst>
          <pc:docMk/>
          <pc:sldMk cId="1066565415" sldId="270"/>
        </pc:sldMkLst>
        <pc:spChg chg="mod">
          <ac:chgData name="NIES HUI WEN" userId="3541b9e0-606d-4c51-a83e-60dbee75d3cd" providerId="ADAL" clId="{8799E3CE-9CF5-4D92-849B-8A39ADCBF88C}" dt="2020-10-17T07:54:43.248" v="2147" actId="113"/>
          <ac:spMkLst>
            <pc:docMk/>
            <pc:sldMk cId="1066565415" sldId="270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8:12:50.530" v="2516" actId="113"/>
          <ac:spMkLst>
            <pc:docMk/>
            <pc:sldMk cId="1066565415" sldId="270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17T08:05:56.801" v="2450" actId="13822"/>
          <ac:spMkLst>
            <pc:docMk/>
            <pc:sldMk cId="1066565415" sldId="270"/>
            <ac:spMk id="5" creationId="{0F7F06B9-E841-4722-9525-1EDCEFE18DBE}"/>
          </ac:spMkLst>
        </pc:spChg>
        <pc:spChg chg="add mod">
          <ac:chgData name="NIES HUI WEN" userId="3541b9e0-606d-4c51-a83e-60dbee75d3cd" providerId="ADAL" clId="{8799E3CE-9CF5-4D92-849B-8A39ADCBF88C}" dt="2020-10-17T08:06:36.754" v="2474" actId="14100"/>
          <ac:spMkLst>
            <pc:docMk/>
            <pc:sldMk cId="1066565415" sldId="270"/>
            <ac:spMk id="7" creationId="{71496A13-696F-417C-A4DB-00A40758FD4F}"/>
          </ac:spMkLst>
        </pc:spChg>
        <pc:spChg chg="add mod">
          <ac:chgData name="NIES HUI WEN" userId="3541b9e0-606d-4c51-a83e-60dbee75d3cd" providerId="ADAL" clId="{8799E3CE-9CF5-4D92-849B-8A39ADCBF88C}" dt="2020-10-17T08:09:41.605" v="2509" actId="20577"/>
          <ac:spMkLst>
            <pc:docMk/>
            <pc:sldMk cId="1066565415" sldId="270"/>
            <ac:spMk id="9" creationId="{FB108383-DBC5-4695-BD37-7725A2A2D5DD}"/>
          </ac:spMkLst>
        </pc:spChg>
        <pc:spChg chg="add mod">
          <ac:chgData name="NIES HUI WEN" userId="3541b9e0-606d-4c51-a83e-60dbee75d3cd" providerId="ADAL" clId="{8799E3CE-9CF5-4D92-849B-8A39ADCBF88C}" dt="2020-10-17T08:13:16.204" v="2517" actId="20577"/>
          <ac:spMkLst>
            <pc:docMk/>
            <pc:sldMk cId="1066565415" sldId="270"/>
            <ac:spMk id="11" creationId="{127E236A-D934-45A0-8D92-C5E436DED30A}"/>
          </ac:spMkLst>
        </pc:spChg>
        <pc:picChg chg="add del mod">
          <ac:chgData name="NIES HUI WEN" userId="3541b9e0-606d-4c51-a83e-60dbee75d3cd" providerId="ADAL" clId="{8799E3CE-9CF5-4D92-849B-8A39ADCBF88C}" dt="2020-10-31T16:33:02.955" v="6421" actId="478"/>
          <ac:picMkLst>
            <pc:docMk/>
            <pc:sldMk cId="1066565415" sldId="270"/>
            <ac:picMk id="8" creationId="{57D37A4B-DD5A-4B65-9A62-E1DC6646666E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066565415" sldId="270"/>
            <ac:inkMk id="6" creationId="{64CE99B6-E0BD-4CF0-9FA1-F34B17BAF50D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2484023444" sldId="271"/>
        </pc:sldMkLst>
        <pc:spChg chg="mod">
          <ac:chgData name="NIES HUI WEN" userId="3541b9e0-606d-4c51-a83e-60dbee75d3cd" providerId="ADAL" clId="{8799E3CE-9CF5-4D92-849B-8A39ADCBF88C}" dt="2020-10-17T08:13:51.788" v="2520" actId="20577"/>
          <ac:spMkLst>
            <pc:docMk/>
            <pc:sldMk cId="2484023444" sldId="271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8:14:55.560" v="2527" actId="14100"/>
          <ac:spMkLst>
            <pc:docMk/>
            <pc:sldMk cId="2484023444" sldId="271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04:37:24.368" v="6375"/>
          <ac:picMkLst>
            <pc:docMk/>
            <pc:sldMk cId="2484023444" sldId="271"/>
            <ac:picMk id="5" creationId="{6AC77F5E-7AB9-486C-A902-D668985124FC}"/>
          </ac:picMkLst>
        </pc:picChg>
        <pc:picChg chg="add mod">
          <ac:chgData name="NIES HUI WEN" userId="3541b9e0-606d-4c51-a83e-60dbee75d3cd" providerId="ADAL" clId="{8799E3CE-9CF5-4D92-849B-8A39ADCBF88C}" dt="2020-10-17T08:16:37.149" v="2533" actId="1076"/>
          <ac:picMkLst>
            <pc:docMk/>
            <pc:sldMk cId="2484023444" sldId="271"/>
            <ac:picMk id="6" creationId="{37D599AE-DB81-4840-BF68-390461EFB47E}"/>
          </ac:picMkLst>
        </pc:picChg>
        <pc:picChg chg="add del mod">
          <ac:chgData name="NIES HUI WEN" userId="3541b9e0-606d-4c51-a83e-60dbee75d3cd" providerId="ADAL" clId="{8799E3CE-9CF5-4D92-849B-8A39ADCBF88C}" dt="2020-10-31T04:39:52.840" v="6377"/>
          <ac:picMkLst>
            <pc:docMk/>
            <pc:sldMk cId="2484023444" sldId="271"/>
            <ac:picMk id="8" creationId="{4E5ED9A5-7F8A-4D82-AE6D-2888A8FA262C}"/>
          </ac:picMkLst>
        </pc:picChg>
        <pc:picChg chg="add del mod">
          <ac:chgData name="NIES HUI WEN" userId="3541b9e0-606d-4c51-a83e-60dbee75d3cd" providerId="ADAL" clId="{8799E3CE-9CF5-4D92-849B-8A39ADCBF88C}" dt="2020-10-31T04:41:31.844" v="6379"/>
          <ac:picMkLst>
            <pc:docMk/>
            <pc:sldMk cId="2484023444" sldId="271"/>
            <ac:picMk id="10" creationId="{294B03B8-EACC-4C0B-B5E0-DCC9E165D9D2}"/>
          </ac:picMkLst>
        </pc:picChg>
        <pc:picChg chg="add del mod">
          <ac:chgData name="NIES HUI WEN" userId="3541b9e0-606d-4c51-a83e-60dbee75d3cd" providerId="ADAL" clId="{8799E3CE-9CF5-4D92-849B-8A39ADCBF88C}" dt="2020-10-31T04:46:48.889" v="6381"/>
          <ac:picMkLst>
            <pc:docMk/>
            <pc:sldMk cId="2484023444" sldId="271"/>
            <ac:picMk id="12" creationId="{05C0F699-A455-4793-B486-675BD7975AFC}"/>
          </ac:picMkLst>
        </pc:picChg>
        <pc:picChg chg="add del mod">
          <ac:chgData name="NIES HUI WEN" userId="3541b9e0-606d-4c51-a83e-60dbee75d3cd" providerId="ADAL" clId="{8799E3CE-9CF5-4D92-849B-8A39ADCBF88C}" dt="2020-10-31T05:14:50.152" v="6383"/>
          <ac:picMkLst>
            <pc:docMk/>
            <pc:sldMk cId="2484023444" sldId="271"/>
            <ac:picMk id="14" creationId="{60BD2504-A30B-431A-99E6-C240596A7D31}"/>
          </ac:picMkLst>
        </pc:picChg>
        <pc:picChg chg="add del mod">
          <ac:chgData name="NIES HUI WEN" userId="3541b9e0-606d-4c51-a83e-60dbee75d3cd" providerId="ADAL" clId="{8799E3CE-9CF5-4D92-849B-8A39ADCBF88C}" dt="2020-10-31T05:15:40.939" v="6385"/>
          <ac:picMkLst>
            <pc:docMk/>
            <pc:sldMk cId="2484023444" sldId="271"/>
            <ac:picMk id="16" creationId="{501AB018-B9F6-4C9C-9FB9-14923C720E95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2484023444" sldId="271"/>
            <ac:picMk id="18" creationId="{5768C977-2809-4843-B088-7FEB0953293E}"/>
          </ac:picMkLst>
        </pc:picChg>
        <pc:inkChg chg="add del">
          <ac:chgData name="NIES HUI WEN" userId="3541b9e0-606d-4c51-a83e-60dbee75d3cd" providerId="ADAL" clId="{8799E3CE-9CF5-4D92-849B-8A39ADCBF88C}" dt="2020-10-31T04:39:52.840" v="6377"/>
          <ac:inkMkLst>
            <pc:docMk/>
            <pc:sldMk cId="2484023444" sldId="271"/>
            <ac:inkMk id="7" creationId="{8409410A-D718-4903-8292-D33E5208547C}"/>
          </ac:inkMkLst>
        </pc:inkChg>
        <pc:inkChg chg="add del">
          <ac:chgData name="NIES HUI WEN" userId="3541b9e0-606d-4c51-a83e-60dbee75d3cd" providerId="ADAL" clId="{8799E3CE-9CF5-4D92-849B-8A39ADCBF88C}" dt="2020-10-31T04:41:31.844" v="6379"/>
          <ac:inkMkLst>
            <pc:docMk/>
            <pc:sldMk cId="2484023444" sldId="271"/>
            <ac:inkMk id="9" creationId="{FF9C8EAE-8C68-4902-8195-E6131FBB9C50}"/>
          </ac:inkMkLst>
        </pc:inkChg>
        <pc:inkChg chg="add del">
          <ac:chgData name="NIES HUI WEN" userId="3541b9e0-606d-4c51-a83e-60dbee75d3cd" providerId="ADAL" clId="{8799E3CE-9CF5-4D92-849B-8A39ADCBF88C}" dt="2020-10-31T04:46:48.889" v="6381"/>
          <ac:inkMkLst>
            <pc:docMk/>
            <pc:sldMk cId="2484023444" sldId="271"/>
            <ac:inkMk id="11" creationId="{551FE37C-ABA6-4B60-9D28-12CB702E2041}"/>
          </ac:inkMkLst>
        </pc:inkChg>
        <pc:inkChg chg="add del">
          <ac:chgData name="NIES HUI WEN" userId="3541b9e0-606d-4c51-a83e-60dbee75d3cd" providerId="ADAL" clId="{8799E3CE-9CF5-4D92-849B-8A39ADCBF88C}" dt="2020-10-31T05:14:50.152" v="6383"/>
          <ac:inkMkLst>
            <pc:docMk/>
            <pc:sldMk cId="2484023444" sldId="271"/>
            <ac:inkMk id="13" creationId="{432367D5-4E02-4D21-9118-8C1BB3A51E7F}"/>
          </ac:inkMkLst>
        </pc:inkChg>
        <pc:inkChg chg="add del">
          <ac:chgData name="NIES HUI WEN" userId="3541b9e0-606d-4c51-a83e-60dbee75d3cd" providerId="ADAL" clId="{8799E3CE-9CF5-4D92-849B-8A39ADCBF88C}" dt="2020-10-31T05:15:40.939" v="6385"/>
          <ac:inkMkLst>
            <pc:docMk/>
            <pc:sldMk cId="2484023444" sldId="271"/>
            <ac:inkMk id="15" creationId="{DB71F182-137A-4973-AC74-0DE195D8E0E2}"/>
          </ac:inkMkLst>
        </pc:ink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2484023444" sldId="271"/>
            <ac:inkMk id="17" creationId="{6622D265-020B-4F39-86DB-4C844425D82E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4242378837" sldId="272"/>
        </pc:sldMkLst>
        <pc:spChg chg="mod">
          <ac:chgData name="NIES HUI WEN" userId="3541b9e0-606d-4c51-a83e-60dbee75d3cd" providerId="ADAL" clId="{8799E3CE-9CF5-4D92-849B-8A39ADCBF88C}" dt="2020-10-17T08:23:47.756" v="2637" actId="113"/>
          <ac:spMkLst>
            <pc:docMk/>
            <pc:sldMk cId="4242378837" sldId="272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8:34:20.221" v="2721" actId="113"/>
          <ac:spMkLst>
            <pc:docMk/>
            <pc:sldMk cId="4242378837" sldId="272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4242378837" sldId="272"/>
            <ac:picMk id="6" creationId="{10D58143-1203-4D09-8F91-5FF9AF4AD4B6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4242378837" sldId="272"/>
            <ac:inkMk id="5" creationId="{8D0E7AD1-26EA-4EA5-8D7B-25AD667442C5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3270253271" sldId="273"/>
        </pc:sldMkLst>
        <pc:spChg chg="mod">
          <ac:chgData name="NIES HUI WEN" userId="3541b9e0-606d-4c51-a83e-60dbee75d3cd" providerId="ADAL" clId="{8799E3CE-9CF5-4D92-849B-8A39ADCBF88C}" dt="2020-10-17T08:32:48.484" v="2687" actId="113"/>
          <ac:spMkLst>
            <pc:docMk/>
            <pc:sldMk cId="3270253271" sldId="273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8:25:49.982" v="2657" actId="113"/>
          <ac:spMkLst>
            <pc:docMk/>
            <pc:sldMk cId="3270253271" sldId="273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17T08:30:45.845" v="2669" actId="1036"/>
          <ac:picMkLst>
            <pc:docMk/>
            <pc:sldMk cId="3270253271" sldId="273"/>
            <ac:picMk id="6" creationId="{4787AD9D-0886-492B-8900-721D894A3BAC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3270253271" sldId="273"/>
            <ac:picMk id="7" creationId="{00F5F978-7D1A-4F38-ADBE-229C8AB8B7FC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3270253271" sldId="273"/>
            <ac:inkMk id="5" creationId="{F10EF52E-7E96-4D05-9192-7C51189F1C2A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3961451040" sldId="274"/>
        </pc:sldMkLst>
        <pc:spChg chg="mod">
          <ac:chgData name="NIES HUI WEN" userId="3541b9e0-606d-4c51-a83e-60dbee75d3cd" providerId="ADAL" clId="{8799E3CE-9CF5-4D92-849B-8A39ADCBF88C}" dt="2020-10-17T08:32:59.586" v="2712" actId="20577"/>
          <ac:spMkLst>
            <pc:docMk/>
            <pc:sldMk cId="3961451040" sldId="274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8:33:45.849" v="2718" actId="15"/>
          <ac:spMkLst>
            <pc:docMk/>
            <pc:sldMk cId="3961451040" sldId="274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3961451040" sldId="274"/>
            <ac:picMk id="6" creationId="{21C751ED-B857-422B-A8F0-DA1F2EF202E9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3961451040" sldId="274"/>
            <ac:inkMk id="5" creationId="{CAF1A4E0-0852-4559-8651-62D5014FB799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3593163548" sldId="275"/>
        </pc:sldMkLst>
        <pc:spChg chg="mod">
          <ac:chgData name="NIES HUI WEN" userId="3541b9e0-606d-4c51-a83e-60dbee75d3cd" providerId="ADAL" clId="{8799E3CE-9CF5-4D92-849B-8A39ADCBF88C}" dt="2020-10-17T08:34:46.120" v="2723" actId="113"/>
          <ac:spMkLst>
            <pc:docMk/>
            <pc:sldMk cId="3593163548" sldId="275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8:35:21.077" v="2729" actId="113"/>
          <ac:spMkLst>
            <pc:docMk/>
            <pc:sldMk cId="3593163548" sldId="275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17T08:36:11.494" v="2734" actId="14100"/>
          <ac:picMkLst>
            <pc:docMk/>
            <pc:sldMk cId="3593163548" sldId="275"/>
            <ac:picMk id="6" creationId="{C6EF7AFA-E566-4E0E-8BD8-03B82E4B9EC3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3593163548" sldId="275"/>
            <ac:picMk id="7" creationId="{50F572CE-B618-44B6-8CB0-ECEA5FAF31A4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3593163548" sldId="275"/>
            <ac:inkMk id="5" creationId="{A2F4794D-DEC6-421E-BF36-836FCE656FBC}"/>
          </ac:inkMkLst>
        </pc:inkChg>
      </pc:sldChg>
      <pc:sldChg chg="addSp delSp modSp add mod modTransition delAnim modAnim">
        <pc:chgData name="NIES HUI WEN" userId="3541b9e0-606d-4c51-a83e-60dbee75d3cd" providerId="ADAL" clId="{8799E3CE-9CF5-4D92-849B-8A39ADCBF88C}" dt="2020-10-31T16:33:16.558" v="6424"/>
        <pc:sldMkLst>
          <pc:docMk/>
          <pc:sldMk cId="93750375" sldId="276"/>
        </pc:sldMkLst>
        <pc:spChg chg="mod">
          <ac:chgData name="NIES HUI WEN" userId="3541b9e0-606d-4c51-a83e-60dbee75d3cd" providerId="ADAL" clId="{8799E3CE-9CF5-4D92-849B-8A39ADCBF88C}" dt="2020-10-16T09:23:03.305" v="1817"/>
          <ac:spMkLst>
            <pc:docMk/>
            <pc:sldMk cId="93750375" sldId="276"/>
            <ac:spMk id="2" creationId="{A9582709-669C-498B-9730-D7229DBC67AE}"/>
          </ac:spMkLst>
        </pc:spChg>
        <pc:graphicFrameChg chg="mod">
          <ac:chgData name="NIES HUI WEN" userId="3541b9e0-606d-4c51-a83e-60dbee75d3cd" providerId="ADAL" clId="{8799E3CE-9CF5-4D92-849B-8A39ADCBF88C}" dt="2020-10-16T09:23:55.404" v="1864" actId="113"/>
          <ac:graphicFrameMkLst>
            <pc:docMk/>
            <pc:sldMk cId="93750375" sldId="276"/>
            <ac:graphicFrameMk id="5" creationId="{B4EF3903-C13F-409F-8E0C-4D35E3AD28FC}"/>
          </ac:graphicFrameMkLst>
        </pc:graphicFrameChg>
        <pc:picChg chg="add del mod">
          <ac:chgData name="NIES HUI WEN" userId="3541b9e0-606d-4c51-a83e-60dbee75d3cd" providerId="ADAL" clId="{8799E3CE-9CF5-4D92-849B-8A39ADCBF88C}" dt="2020-10-31T04:03:33.365" v="6355"/>
          <ac:picMkLst>
            <pc:docMk/>
            <pc:sldMk cId="93750375" sldId="276"/>
            <ac:picMk id="3" creationId="{446CADE4-385B-49B0-9397-3E5E171187F6}"/>
          </ac:picMkLst>
        </pc:picChg>
        <pc:picChg chg="add del mod">
          <ac:chgData name="NIES HUI WEN" userId="3541b9e0-606d-4c51-a83e-60dbee75d3cd" providerId="ADAL" clId="{8799E3CE-9CF5-4D92-849B-8A39ADCBF88C}" dt="2020-10-31T16:32:38.039" v="6415" actId="478"/>
          <ac:picMkLst>
            <pc:docMk/>
            <pc:sldMk cId="93750375" sldId="276"/>
            <ac:picMk id="7" creationId="{9EBA5E48-6DCC-4CE1-925E-93DA13BE3196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93750375" sldId="276"/>
            <ac:inkMk id="6" creationId="{34467EC6-D3A9-48FE-BF70-0092791C9535}"/>
          </ac:inkMkLst>
        </pc:inkChg>
      </pc:sldChg>
      <pc:sldChg chg="addSp delSp modSp new mod modTransition modClrScheme delAnim modAnim chgLayout">
        <pc:chgData name="NIES HUI WEN" userId="3541b9e0-606d-4c51-a83e-60dbee75d3cd" providerId="ADAL" clId="{8799E3CE-9CF5-4D92-849B-8A39ADCBF88C}" dt="2020-10-31T16:33:16.558" v="6424"/>
        <pc:sldMkLst>
          <pc:docMk/>
          <pc:sldMk cId="1605553216" sldId="277"/>
        </pc:sldMkLst>
        <pc:spChg chg="del mod ord">
          <ac:chgData name="NIES HUI WEN" userId="3541b9e0-606d-4c51-a83e-60dbee75d3cd" providerId="ADAL" clId="{8799E3CE-9CF5-4D92-849B-8A39ADCBF88C}" dt="2020-10-16T09:24:19.409" v="1866" actId="700"/>
          <ac:spMkLst>
            <pc:docMk/>
            <pc:sldMk cId="1605553216" sldId="277"/>
            <ac:spMk id="2" creationId="{BA4FC4FE-8C0C-449E-B77E-67F2B082DD08}"/>
          </ac:spMkLst>
        </pc:spChg>
        <pc:spChg chg="del mod ord">
          <ac:chgData name="NIES HUI WEN" userId="3541b9e0-606d-4c51-a83e-60dbee75d3cd" providerId="ADAL" clId="{8799E3CE-9CF5-4D92-849B-8A39ADCBF88C}" dt="2020-10-16T09:24:19.409" v="1866" actId="700"/>
          <ac:spMkLst>
            <pc:docMk/>
            <pc:sldMk cId="1605553216" sldId="277"/>
            <ac:spMk id="3" creationId="{EB4D333E-EE7E-4E7D-B037-F3BD7F979A5B}"/>
          </ac:spMkLst>
        </pc:spChg>
        <pc:spChg chg="del mod ord">
          <ac:chgData name="NIES HUI WEN" userId="3541b9e0-606d-4c51-a83e-60dbee75d3cd" providerId="ADAL" clId="{8799E3CE-9CF5-4D92-849B-8A39ADCBF88C}" dt="2020-10-16T09:27:50.464" v="1885" actId="478"/>
          <ac:spMkLst>
            <pc:docMk/>
            <pc:sldMk cId="1605553216" sldId="277"/>
            <ac:spMk id="4" creationId="{038D8183-936C-4E77-8DAA-7EC2AABEB7B0}"/>
          </ac:spMkLst>
        </pc:spChg>
        <pc:spChg chg="add mod ord">
          <ac:chgData name="NIES HUI WEN" userId="3541b9e0-606d-4c51-a83e-60dbee75d3cd" providerId="ADAL" clId="{8799E3CE-9CF5-4D92-849B-8A39ADCBF88C}" dt="2020-10-16T09:24:50.712" v="1880" actId="20577"/>
          <ac:spMkLst>
            <pc:docMk/>
            <pc:sldMk cId="1605553216" sldId="277"/>
            <ac:spMk id="5" creationId="{EA8FB33C-3224-41BD-9F97-4FD0C1FBC894}"/>
          </ac:spMkLst>
        </pc:spChg>
        <pc:spChg chg="add mod ord">
          <ac:chgData name="NIES HUI WEN" userId="3541b9e0-606d-4c51-a83e-60dbee75d3cd" providerId="ADAL" clId="{8799E3CE-9CF5-4D92-849B-8A39ADCBF88C}" dt="2020-10-16T09:24:38.132" v="1869"/>
          <ac:spMkLst>
            <pc:docMk/>
            <pc:sldMk cId="1605553216" sldId="277"/>
            <ac:spMk id="6" creationId="{E078A743-FACB-45DD-8AFF-E0FBF05784D0}"/>
          </ac:spMkLst>
        </pc:spChg>
        <pc:spChg chg="add mod">
          <ac:chgData name="NIES HUI WEN" userId="3541b9e0-606d-4c51-a83e-60dbee75d3cd" providerId="ADAL" clId="{8799E3CE-9CF5-4D92-849B-8A39ADCBF88C}" dt="2020-10-16T09:27:50.867" v="1886"/>
          <ac:spMkLst>
            <pc:docMk/>
            <pc:sldMk cId="1605553216" sldId="277"/>
            <ac:spMk id="8" creationId="{DBC89B5E-9197-4982-B200-5CA5DCD7373C}"/>
          </ac:spMkLst>
        </pc:spChg>
        <pc:picChg chg="add del mod">
          <ac:chgData name="NIES HUI WEN" userId="3541b9e0-606d-4c51-a83e-60dbee75d3cd" providerId="ADAL" clId="{8799E3CE-9CF5-4D92-849B-8A39ADCBF88C}" dt="2020-10-31T04:03:33.365" v="6355"/>
          <ac:picMkLst>
            <pc:docMk/>
            <pc:sldMk cId="1605553216" sldId="277"/>
            <ac:picMk id="2" creationId="{49F81A73-794F-4F0B-973F-4AA7A1D95ACE}"/>
          </ac:picMkLst>
        </pc:picChg>
        <pc:picChg chg="add del mod">
          <ac:chgData name="NIES HUI WEN" userId="3541b9e0-606d-4c51-a83e-60dbee75d3cd" providerId="ADAL" clId="{8799E3CE-9CF5-4D92-849B-8A39ADCBF88C}" dt="2020-10-31T16:32:40.037" v="6416" actId="478"/>
          <ac:picMkLst>
            <pc:docMk/>
            <pc:sldMk cId="1605553216" sldId="277"/>
            <ac:picMk id="3" creationId="{1B18F078-6A74-4F6F-82BE-72605FE16C12}"/>
          </ac:picMkLst>
        </pc:picChg>
        <pc:picChg chg="add mod">
          <ac:chgData name="NIES HUI WEN" userId="3541b9e0-606d-4c51-a83e-60dbee75d3cd" providerId="ADAL" clId="{8799E3CE-9CF5-4D92-849B-8A39ADCBF88C}" dt="2020-10-16T09:27:28.256" v="1883" actId="14100"/>
          <ac:picMkLst>
            <pc:docMk/>
            <pc:sldMk cId="1605553216" sldId="277"/>
            <ac:picMk id="1026" creationId="{543C7CD9-192E-4A1D-9DDD-59E9BFF8B849}"/>
          </ac:picMkLst>
        </pc:pic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357337887" sldId="278"/>
        </pc:sldMkLst>
        <pc:spChg chg="mod">
          <ac:chgData name="NIES HUI WEN" userId="3541b9e0-606d-4c51-a83e-60dbee75d3cd" providerId="ADAL" clId="{8799E3CE-9CF5-4D92-849B-8A39ADCBF88C}" dt="2020-10-17T08:17:23.532" v="2550" actId="20577"/>
          <ac:spMkLst>
            <pc:docMk/>
            <pc:sldMk cId="357337887" sldId="278"/>
            <ac:spMk id="2" creationId="{A9582709-669C-498B-9730-D7229DBC67AE}"/>
          </ac:spMkLst>
        </pc:spChg>
        <pc:picChg chg="del">
          <ac:chgData name="NIES HUI WEN" userId="3541b9e0-606d-4c51-a83e-60dbee75d3cd" providerId="ADAL" clId="{8799E3CE-9CF5-4D92-849B-8A39ADCBF88C}" dt="2020-10-17T08:17:27.625" v="2551" actId="478"/>
          <ac:picMkLst>
            <pc:docMk/>
            <pc:sldMk cId="357337887" sldId="278"/>
            <ac:picMk id="6" creationId="{37D599AE-DB81-4840-BF68-390461EFB47E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357337887" sldId="278"/>
            <ac:picMk id="6" creationId="{796209CB-5FE1-4AA8-98E3-CC04AE59E803}"/>
          </ac:picMkLst>
        </pc:picChg>
        <pc:picChg chg="add mod">
          <ac:chgData name="NIES HUI WEN" userId="3541b9e0-606d-4c51-a83e-60dbee75d3cd" providerId="ADAL" clId="{8799E3CE-9CF5-4D92-849B-8A39ADCBF88C}" dt="2020-10-17T08:18:35.413" v="2557" actId="1076"/>
          <ac:picMkLst>
            <pc:docMk/>
            <pc:sldMk cId="357337887" sldId="278"/>
            <ac:picMk id="7" creationId="{D64608B3-E93E-47D1-969C-9B2CF441A276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357337887" sldId="278"/>
            <ac:inkMk id="5" creationId="{8F4EFC7A-9CE9-4FF7-B856-7B5E337EAC84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2268381997" sldId="279"/>
        </pc:sldMkLst>
        <pc:picChg chg="add mod">
          <ac:chgData name="NIES HUI WEN" userId="3541b9e0-606d-4c51-a83e-60dbee75d3cd" providerId="ADAL" clId="{8799E3CE-9CF5-4D92-849B-8A39ADCBF88C}" dt="2020-10-17T08:19:36.875" v="2566" actId="1076"/>
          <ac:picMkLst>
            <pc:docMk/>
            <pc:sldMk cId="2268381997" sldId="279"/>
            <ac:picMk id="6" creationId="{25EB09A3-8D5E-4959-9FEA-16A5FBF39D76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2268381997" sldId="279"/>
            <ac:picMk id="7" creationId="{43A596AD-B394-4DD0-8C23-4DCB4423A58F}"/>
          </ac:picMkLst>
        </pc:picChg>
        <pc:picChg chg="del">
          <ac:chgData name="NIES HUI WEN" userId="3541b9e0-606d-4c51-a83e-60dbee75d3cd" providerId="ADAL" clId="{8799E3CE-9CF5-4D92-849B-8A39ADCBF88C}" dt="2020-10-17T08:18:48.696" v="2559" actId="478"/>
          <ac:picMkLst>
            <pc:docMk/>
            <pc:sldMk cId="2268381997" sldId="279"/>
            <ac:picMk id="7" creationId="{D64608B3-E93E-47D1-969C-9B2CF441A276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2268381997" sldId="279"/>
            <ac:inkMk id="5" creationId="{BAD8C6D0-CB0C-47A1-A8FA-B9C8C9095C48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4208816002" sldId="280"/>
        </pc:sldMkLst>
        <pc:picChg chg="add mod">
          <ac:chgData name="NIES HUI WEN" userId="3541b9e0-606d-4c51-a83e-60dbee75d3cd" providerId="ADAL" clId="{8799E3CE-9CF5-4D92-849B-8A39ADCBF88C}" dt="2020-10-17T08:20:20.283" v="2570" actId="1076"/>
          <ac:picMkLst>
            <pc:docMk/>
            <pc:sldMk cId="4208816002" sldId="280"/>
            <ac:picMk id="6" creationId="{D19C6FE8-9A80-4AF1-8F5A-5AB0F8D33C22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4208816002" sldId="280"/>
            <ac:picMk id="7" creationId="{9A0D3D53-4226-498E-A9C8-0596B0FD23A1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4208816002" sldId="280"/>
            <ac:inkMk id="5" creationId="{F6057417-7DFA-42DA-A52A-372CB2D1560E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1224544032" sldId="281"/>
        </pc:sldMkLst>
        <pc:spChg chg="mod">
          <ac:chgData name="NIES HUI WEN" userId="3541b9e0-606d-4c51-a83e-60dbee75d3cd" providerId="ADAL" clId="{8799E3CE-9CF5-4D92-849B-8A39ADCBF88C}" dt="2020-10-17T08:38:04.568" v="2739"/>
          <ac:spMkLst>
            <pc:docMk/>
            <pc:sldMk cId="1224544032" sldId="281"/>
            <ac:spMk id="2" creationId="{A9582709-669C-498B-9730-D7229DBC67AE}"/>
          </ac:spMkLst>
        </pc:spChg>
        <pc:picChg chg="del">
          <ac:chgData name="NIES HUI WEN" userId="3541b9e0-606d-4c51-a83e-60dbee75d3cd" providerId="ADAL" clId="{8799E3CE-9CF5-4D92-849B-8A39ADCBF88C}" dt="2020-10-17T08:37:50.638" v="2737" actId="478"/>
          <ac:picMkLst>
            <pc:docMk/>
            <pc:sldMk cId="1224544032" sldId="281"/>
            <ac:picMk id="6" creationId="{C6EF7AFA-E566-4E0E-8BD8-03B82E4B9EC3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1224544032" sldId="281"/>
            <ac:picMk id="6" creationId="{D8D8F1B8-C3E4-4403-92FF-65D58E9FC402}"/>
          </ac:picMkLst>
        </pc:picChg>
        <pc:picChg chg="add mod">
          <ac:chgData name="NIES HUI WEN" userId="3541b9e0-606d-4c51-a83e-60dbee75d3cd" providerId="ADAL" clId="{8799E3CE-9CF5-4D92-849B-8A39ADCBF88C}" dt="2020-10-17T08:39:04.193" v="2748" actId="14100"/>
          <ac:picMkLst>
            <pc:docMk/>
            <pc:sldMk cId="1224544032" sldId="281"/>
            <ac:picMk id="7" creationId="{41E457F7-BD2F-43B9-A7CE-9327A84AFB37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224544032" sldId="281"/>
            <ac:inkMk id="5" creationId="{A9C0CABB-B0D4-43B4-AEBB-66E8A205DA46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1571833044" sldId="282"/>
        </pc:sldMkLst>
        <pc:spChg chg="mod">
          <ac:chgData name="NIES HUI WEN" userId="3541b9e0-606d-4c51-a83e-60dbee75d3cd" providerId="ADAL" clId="{8799E3CE-9CF5-4D92-849B-8A39ADCBF88C}" dt="2020-10-17T08:40:09.275" v="2762"/>
          <ac:spMkLst>
            <pc:docMk/>
            <pc:sldMk cId="1571833044" sldId="282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8:52:52.381" v="2829" actId="113"/>
          <ac:spMkLst>
            <pc:docMk/>
            <pc:sldMk cId="1571833044" sldId="282"/>
            <ac:spMk id="3" creationId="{517CE39C-25E5-4681-ACB4-9361011AFDB8}"/>
          </ac:spMkLst>
        </pc:spChg>
        <pc:picChg chg="del">
          <ac:chgData name="NIES HUI WEN" userId="3541b9e0-606d-4c51-a83e-60dbee75d3cd" providerId="ADAL" clId="{8799E3CE-9CF5-4D92-849B-8A39ADCBF88C}" dt="2020-10-17T08:37:52.520" v="2738" actId="478"/>
          <ac:picMkLst>
            <pc:docMk/>
            <pc:sldMk cId="1571833044" sldId="282"/>
            <ac:picMk id="6" creationId="{C6EF7AFA-E566-4E0E-8BD8-03B82E4B9EC3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1571833044" sldId="282"/>
            <ac:picMk id="6" creationId="{FEF2447E-DDD0-4CD4-9DF9-965610B3F741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571833044" sldId="282"/>
            <ac:inkMk id="5" creationId="{CE5EEA39-AA99-498D-8DB1-495015042F75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937806494" sldId="283"/>
        </pc:sldMkLst>
        <pc:spChg chg="mod">
          <ac:chgData name="NIES HUI WEN" userId="3541b9e0-606d-4c51-a83e-60dbee75d3cd" providerId="ADAL" clId="{8799E3CE-9CF5-4D92-849B-8A39ADCBF88C}" dt="2020-10-17T08:53:20.271" v="2831" actId="113"/>
          <ac:spMkLst>
            <pc:docMk/>
            <pc:sldMk cId="937806494" sldId="283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09:02:20.587" v="3170" actId="113"/>
          <ac:spMkLst>
            <pc:docMk/>
            <pc:sldMk cId="937806494" sldId="283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8799E3CE-9CF5-4D92-849B-8A39ADCBF88C}" dt="2020-10-17T14:13:09.182" v="3585" actId="478"/>
          <ac:spMkLst>
            <pc:docMk/>
            <pc:sldMk cId="937806494" sldId="283"/>
            <ac:spMk id="6" creationId="{6818E8CB-A20E-489F-A23E-4828190C73BF}"/>
          </ac:spMkLst>
        </pc:spChg>
        <pc:spChg chg="add del mod">
          <ac:chgData name="NIES HUI WEN" userId="3541b9e0-606d-4c51-a83e-60dbee75d3cd" providerId="ADAL" clId="{8799E3CE-9CF5-4D92-849B-8A39ADCBF88C}" dt="2020-10-17T09:14:56.741" v="3179" actId="478"/>
          <ac:spMkLst>
            <pc:docMk/>
            <pc:sldMk cId="937806494" sldId="283"/>
            <ac:spMk id="8" creationId="{FFB0A870-45EB-43AA-960D-7EDCFC31BE70}"/>
          </ac:spMkLst>
        </pc:spChg>
        <pc:spChg chg="add mod">
          <ac:chgData name="NIES HUI WEN" userId="3541b9e0-606d-4c51-a83e-60dbee75d3cd" providerId="ADAL" clId="{8799E3CE-9CF5-4D92-849B-8A39ADCBF88C}" dt="2020-10-17T14:10:55.341" v="3568" actId="1036"/>
          <ac:spMkLst>
            <pc:docMk/>
            <pc:sldMk cId="937806494" sldId="283"/>
            <ac:spMk id="10" creationId="{23ED1793-EE0E-4C6E-8D9B-B99676886AB3}"/>
          </ac:spMkLst>
        </pc:spChg>
        <pc:spChg chg="add mod">
          <ac:chgData name="NIES HUI WEN" userId="3541b9e0-606d-4c51-a83e-60dbee75d3cd" providerId="ADAL" clId="{8799E3CE-9CF5-4D92-849B-8A39ADCBF88C}" dt="2020-10-17T14:10:55.341" v="3568" actId="1036"/>
          <ac:spMkLst>
            <pc:docMk/>
            <pc:sldMk cId="937806494" sldId="283"/>
            <ac:spMk id="12" creationId="{24FA5D94-DAD4-4101-9848-1239BDFCC7E9}"/>
          </ac:spMkLst>
        </pc:spChg>
        <pc:spChg chg="add del mod">
          <ac:chgData name="NIES HUI WEN" userId="3541b9e0-606d-4c51-a83e-60dbee75d3cd" providerId="ADAL" clId="{8799E3CE-9CF5-4D92-849B-8A39ADCBF88C}" dt="2020-10-17T14:13:10.716" v="3586" actId="478"/>
          <ac:spMkLst>
            <pc:docMk/>
            <pc:sldMk cId="937806494" sldId="283"/>
            <ac:spMk id="14" creationId="{2455C57C-FA4F-458A-AF34-C129179B38AD}"/>
          </ac:spMkLst>
        </pc:spChg>
        <pc:spChg chg="add del mod">
          <ac:chgData name="NIES HUI WEN" userId="3541b9e0-606d-4c51-a83e-60dbee75d3cd" providerId="ADAL" clId="{8799E3CE-9CF5-4D92-849B-8A39ADCBF88C}" dt="2020-10-17T14:13:13.455" v="3587" actId="478"/>
          <ac:spMkLst>
            <pc:docMk/>
            <pc:sldMk cId="937806494" sldId="283"/>
            <ac:spMk id="16" creationId="{4300DAD9-C5B1-40EF-88FD-FBC9BE4322A5}"/>
          </ac:spMkLst>
        </pc:spChg>
        <pc:spChg chg="add mod">
          <ac:chgData name="NIES HUI WEN" userId="3541b9e0-606d-4c51-a83e-60dbee75d3cd" providerId="ADAL" clId="{8799E3CE-9CF5-4D92-849B-8A39ADCBF88C}" dt="2020-10-17T14:10:55.341" v="3568" actId="1036"/>
          <ac:spMkLst>
            <pc:docMk/>
            <pc:sldMk cId="937806494" sldId="283"/>
            <ac:spMk id="18" creationId="{D97D83EB-C4D3-44E8-B11A-65939C442AF9}"/>
          </ac:spMkLst>
        </pc:spChg>
        <pc:spChg chg="add mod">
          <ac:chgData name="NIES HUI WEN" userId="3541b9e0-606d-4c51-a83e-60dbee75d3cd" providerId="ADAL" clId="{8799E3CE-9CF5-4D92-849B-8A39ADCBF88C}" dt="2020-10-17T14:10:55.341" v="3568" actId="1036"/>
          <ac:spMkLst>
            <pc:docMk/>
            <pc:sldMk cId="937806494" sldId="283"/>
            <ac:spMk id="20" creationId="{97456ED5-07AC-4033-BC93-4AA3E3A197A4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937806494" sldId="283"/>
            <ac:picMk id="6" creationId="{6175B527-D692-4B9A-9A51-13BB1D4F4B04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937806494" sldId="283"/>
            <ac:inkMk id="5" creationId="{770FB0B4-9367-415D-87B7-E3BD15D6BA3A}"/>
          </ac:inkMkLst>
        </pc:inkChg>
        <pc:cxnChg chg="add mod">
          <ac:chgData name="NIES HUI WEN" userId="3541b9e0-606d-4c51-a83e-60dbee75d3cd" providerId="ADAL" clId="{8799E3CE-9CF5-4D92-849B-8A39ADCBF88C}" dt="2020-10-17T14:11:34.573" v="3573" actId="693"/>
          <ac:cxnSpMkLst>
            <pc:docMk/>
            <pc:sldMk cId="937806494" sldId="283"/>
            <ac:cxnSpMk id="22" creationId="{5D477398-89D5-412D-B6F9-13EDF9EB31DF}"/>
          </ac:cxnSpMkLst>
        </pc:cxnChg>
        <pc:cxnChg chg="add mod">
          <ac:chgData name="NIES HUI WEN" userId="3541b9e0-606d-4c51-a83e-60dbee75d3cd" providerId="ADAL" clId="{8799E3CE-9CF5-4D92-849B-8A39ADCBF88C}" dt="2020-10-17T14:11:57.354" v="3576" actId="14100"/>
          <ac:cxnSpMkLst>
            <pc:docMk/>
            <pc:sldMk cId="937806494" sldId="283"/>
            <ac:cxnSpMk id="23" creationId="{5C79B7C1-4293-4647-92D6-CF03244FEC9A}"/>
          </ac:cxnSpMkLst>
        </pc:cxnChg>
        <pc:cxnChg chg="add mod">
          <ac:chgData name="NIES HUI WEN" userId="3541b9e0-606d-4c51-a83e-60dbee75d3cd" providerId="ADAL" clId="{8799E3CE-9CF5-4D92-849B-8A39ADCBF88C}" dt="2020-10-17T14:12:58.176" v="3584" actId="14100"/>
          <ac:cxnSpMkLst>
            <pc:docMk/>
            <pc:sldMk cId="937806494" sldId="283"/>
            <ac:cxnSpMk id="25" creationId="{E00D6694-108B-4273-9CB6-9FB81005632B}"/>
          </ac:cxnSpMkLst>
        </pc:cxn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1155218612" sldId="284"/>
        </pc:sldMkLst>
        <pc:spChg chg="mod">
          <ac:chgData name="NIES HUI WEN" userId="3541b9e0-606d-4c51-a83e-60dbee75d3cd" providerId="ADAL" clId="{8799E3CE-9CF5-4D92-849B-8A39ADCBF88C}" dt="2020-10-17T14:14:31.776" v="3600" actId="20577"/>
          <ac:spMkLst>
            <pc:docMk/>
            <pc:sldMk cId="1155218612" sldId="284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17T14:14:18.480" v="3597" actId="14100"/>
          <ac:spMkLst>
            <pc:docMk/>
            <pc:sldMk cId="1155218612" sldId="284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17T14:20:59.084" v="3867" actId="20577"/>
          <ac:spMkLst>
            <pc:docMk/>
            <pc:sldMk cId="1155218612" sldId="284"/>
            <ac:spMk id="5" creationId="{79BBF07D-1DCB-4710-A90C-6F385F1D45E3}"/>
          </ac:spMkLst>
        </pc:spChg>
        <pc:picChg chg="add del mod">
          <ac:chgData name="NIES HUI WEN" userId="3541b9e0-606d-4c51-a83e-60dbee75d3cd" providerId="ADAL" clId="{8799E3CE-9CF5-4D92-849B-8A39ADCBF88C}" dt="2020-10-31T05:35:56.620" v="6387"/>
          <ac:picMkLst>
            <pc:docMk/>
            <pc:sldMk cId="1155218612" sldId="284"/>
            <ac:picMk id="6" creationId="{C64081A7-B482-4DBE-8900-76D505C6C9B9}"/>
          </ac:picMkLst>
        </pc:picChg>
        <pc:picChg chg="add mod">
          <ac:chgData name="NIES HUI WEN" userId="3541b9e0-606d-4c51-a83e-60dbee75d3cd" providerId="ADAL" clId="{8799E3CE-9CF5-4D92-849B-8A39ADCBF88C}" dt="2020-10-17T14:21:18.242" v="3873" actId="14100"/>
          <ac:picMkLst>
            <pc:docMk/>
            <pc:sldMk cId="1155218612" sldId="284"/>
            <ac:picMk id="7" creationId="{B2CE79D1-CFE1-42D8-AF5F-3E2326284B02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1155218612" sldId="284"/>
            <ac:picMk id="9" creationId="{4EE1F834-44D9-489E-9F36-F50D11DB32F5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155218612" sldId="284"/>
            <ac:inkMk id="8" creationId="{C6701560-9568-4FF2-AAF2-7B3D8647B9CB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1995236900" sldId="285"/>
        </pc:sldMkLst>
        <pc:spChg chg="mod">
          <ac:chgData name="NIES HUI WEN" userId="3541b9e0-606d-4c51-a83e-60dbee75d3cd" providerId="ADAL" clId="{8799E3CE-9CF5-4D92-849B-8A39ADCBF88C}" dt="2020-10-31T05:37:48.389" v="6392" actId="20577"/>
          <ac:spMkLst>
            <pc:docMk/>
            <pc:sldMk cId="1995236900" sldId="285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05:01:00.119" v="3993" actId="113"/>
          <ac:spMkLst>
            <pc:docMk/>
            <pc:sldMk cId="1995236900" sldId="285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05:37:29.077" v="6389"/>
          <ac:picMkLst>
            <pc:docMk/>
            <pc:sldMk cId="1995236900" sldId="285"/>
            <ac:picMk id="5" creationId="{08B606F7-1CEA-4D32-9B16-8D3476010D26}"/>
          </ac:picMkLst>
        </pc:picChg>
        <pc:picChg chg="add mod">
          <ac:chgData name="NIES HUI WEN" userId="3541b9e0-606d-4c51-a83e-60dbee75d3cd" providerId="ADAL" clId="{8799E3CE-9CF5-4D92-849B-8A39ADCBF88C}" dt="2020-10-26T04:58:14.053" v="3933" actId="14100"/>
          <ac:picMkLst>
            <pc:docMk/>
            <pc:sldMk cId="1995236900" sldId="285"/>
            <ac:picMk id="6" creationId="{CA29812C-C4B7-45F2-91F2-13DD88FE36D2}"/>
          </ac:picMkLst>
        </pc:picChg>
        <pc:picChg chg="add del mod">
          <ac:chgData name="NIES HUI WEN" userId="3541b9e0-606d-4c51-a83e-60dbee75d3cd" providerId="ADAL" clId="{8799E3CE-9CF5-4D92-849B-8A39ADCBF88C}" dt="2020-10-31T05:38:33.575" v="6395"/>
          <ac:picMkLst>
            <pc:docMk/>
            <pc:sldMk cId="1995236900" sldId="285"/>
            <ac:picMk id="7" creationId="{07F73DFD-8C8E-4A60-85C5-019712EF3E8C}"/>
          </ac:picMkLst>
        </pc:picChg>
        <pc:picChg chg="add mod">
          <ac:chgData name="NIES HUI WEN" userId="3541b9e0-606d-4c51-a83e-60dbee75d3cd" providerId="ADAL" clId="{8799E3CE-9CF5-4D92-849B-8A39ADCBF88C}" dt="2020-10-26T04:58:17.438" v="3934" actId="14100"/>
          <ac:picMkLst>
            <pc:docMk/>
            <pc:sldMk cId="1995236900" sldId="285"/>
            <ac:picMk id="8" creationId="{4E7ECB0F-0CA9-49F4-9789-8221E3CB81E4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1995236900" sldId="285"/>
            <ac:picMk id="10" creationId="{09E71CA6-F0B9-463E-A033-5974DF2B5E6A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995236900" sldId="285"/>
            <ac:inkMk id="9" creationId="{A7978870-01B6-4BB9-8A49-6687E1891388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3725722034" sldId="286"/>
        </pc:sldMkLst>
        <pc:spChg chg="mod">
          <ac:chgData name="NIES HUI WEN" userId="3541b9e0-606d-4c51-a83e-60dbee75d3cd" providerId="ADAL" clId="{8799E3CE-9CF5-4D92-849B-8A39ADCBF88C}" dt="2020-10-26T04:58:43.387" v="3938" actId="113"/>
          <ac:spMkLst>
            <pc:docMk/>
            <pc:sldMk cId="3725722034" sldId="286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05:02:07.380" v="4015" actId="114"/>
          <ac:spMkLst>
            <pc:docMk/>
            <pc:sldMk cId="3725722034" sldId="286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05:38:30.276" v="6394"/>
          <ac:picMkLst>
            <pc:docMk/>
            <pc:sldMk cId="3725722034" sldId="286"/>
            <ac:picMk id="5" creationId="{9A3410B8-C4BF-42BC-B0C3-0F760697A17D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3725722034" sldId="286"/>
            <ac:picMk id="7" creationId="{40C6A73C-2EE5-422D-BD71-18840DC51A5D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3725722034" sldId="286"/>
            <ac:inkMk id="6" creationId="{734BE48F-9AB5-4AF8-BB48-DE08C69D8CE8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842448029" sldId="287"/>
        </pc:sldMkLst>
        <pc:spChg chg="mod">
          <ac:chgData name="NIES HUI WEN" userId="3541b9e0-606d-4c51-a83e-60dbee75d3cd" providerId="ADAL" clId="{8799E3CE-9CF5-4D92-849B-8A39ADCBF88C}" dt="2020-10-26T05:04:17.648" v="4046" actId="20577"/>
          <ac:spMkLst>
            <pc:docMk/>
            <pc:sldMk cId="842448029" sldId="287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05:06:41.106" v="4088" actId="20577"/>
          <ac:spMkLst>
            <pc:docMk/>
            <pc:sldMk cId="842448029" sldId="287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05:42:01.022" v="6397"/>
          <ac:picMkLst>
            <pc:docMk/>
            <pc:sldMk cId="842448029" sldId="287"/>
            <ac:picMk id="6" creationId="{6C81A8FA-9E5B-4C77-A353-9C40485F203A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842448029" sldId="287"/>
            <ac:picMk id="8" creationId="{52EF3537-E747-47CB-9658-B6BA8558ED83}"/>
          </ac:picMkLst>
        </pc:picChg>
        <pc:inkChg chg="add del">
          <ac:chgData name="NIES HUI WEN" userId="3541b9e0-606d-4c51-a83e-60dbee75d3cd" providerId="ADAL" clId="{8799E3CE-9CF5-4D92-849B-8A39ADCBF88C}" dt="2020-10-31T05:42:01.022" v="6397"/>
          <ac:inkMkLst>
            <pc:docMk/>
            <pc:sldMk cId="842448029" sldId="287"/>
            <ac:inkMk id="5" creationId="{C0AFD541-184E-4957-8D3A-1D26AAE3F74C}"/>
          </ac:inkMkLst>
        </pc:ink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842448029" sldId="287"/>
            <ac:inkMk id="7" creationId="{05252043-2171-49DE-8DF9-9B03B50D9E75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575838486" sldId="288"/>
        </pc:sldMkLst>
        <pc:spChg chg="mod">
          <ac:chgData name="NIES HUI WEN" userId="3541b9e0-606d-4c51-a83e-60dbee75d3cd" providerId="ADAL" clId="{8799E3CE-9CF5-4D92-849B-8A39ADCBF88C}" dt="2020-10-26T05:07:06.651" v="4089"/>
          <ac:spMkLst>
            <pc:docMk/>
            <pc:sldMk cId="575838486" sldId="288"/>
            <ac:spMk id="2" creationId="{A9582709-669C-498B-9730-D7229DBC67AE}"/>
          </ac:spMkLst>
        </pc:spChg>
        <pc:spChg chg="del mod">
          <ac:chgData name="NIES HUI WEN" userId="3541b9e0-606d-4c51-a83e-60dbee75d3cd" providerId="ADAL" clId="{8799E3CE-9CF5-4D92-849B-8A39ADCBF88C}" dt="2020-10-26T05:07:37.264" v="4090" actId="22"/>
          <ac:spMkLst>
            <pc:docMk/>
            <pc:sldMk cId="575838486" sldId="288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8799E3CE-9CF5-4D92-849B-8A39ADCBF88C}" dt="2020-10-26T14:14:14.174" v="5350" actId="21"/>
          <ac:spMkLst>
            <pc:docMk/>
            <pc:sldMk cId="575838486" sldId="288"/>
            <ac:spMk id="3" creationId="{AA584FC6-C89E-4154-B4DF-BFE92DFAF363}"/>
          </ac:spMkLst>
        </pc:spChg>
        <pc:spChg chg="add del mod">
          <ac:chgData name="NIES HUI WEN" userId="3541b9e0-606d-4c51-a83e-60dbee75d3cd" providerId="ADAL" clId="{8799E3CE-9CF5-4D92-849B-8A39ADCBF88C}" dt="2020-10-26T14:14:14.174" v="5350" actId="21"/>
          <ac:spMkLst>
            <pc:docMk/>
            <pc:sldMk cId="575838486" sldId="288"/>
            <ac:spMk id="5" creationId="{A8D0E9EE-FA03-4BED-B0D8-1EF71EBE28D0}"/>
          </ac:spMkLst>
        </pc:spChg>
        <pc:spChg chg="add del mod">
          <ac:chgData name="NIES HUI WEN" userId="3541b9e0-606d-4c51-a83e-60dbee75d3cd" providerId="ADAL" clId="{8799E3CE-9CF5-4D92-849B-8A39ADCBF88C}" dt="2020-10-26T14:14:18.620" v="5351" actId="22"/>
          <ac:spMkLst>
            <pc:docMk/>
            <pc:sldMk cId="575838486" sldId="288"/>
            <ac:spMk id="8" creationId="{927CE3B7-4066-4784-BA6C-3403532B6062}"/>
          </ac:spMkLst>
        </pc:spChg>
        <pc:picChg chg="add del mod">
          <ac:chgData name="NIES HUI WEN" userId="3541b9e0-606d-4c51-a83e-60dbee75d3cd" providerId="ADAL" clId="{8799E3CE-9CF5-4D92-849B-8A39ADCBF88C}" dt="2020-10-31T05:44:33.567" v="6399"/>
          <ac:picMkLst>
            <pc:docMk/>
            <pc:sldMk cId="575838486" sldId="288"/>
            <ac:picMk id="5" creationId="{FE9852AD-00DC-46BF-8E1D-667C435D19D4}"/>
          </ac:picMkLst>
        </pc:picChg>
        <pc:picChg chg="add del mod ord">
          <ac:chgData name="NIES HUI WEN" userId="3541b9e0-606d-4c51-a83e-60dbee75d3cd" providerId="ADAL" clId="{8799E3CE-9CF5-4D92-849B-8A39ADCBF88C}" dt="2020-10-26T14:14:14.174" v="5350" actId="21"/>
          <ac:picMkLst>
            <pc:docMk/>
            <pc:sldMk cId="575838486" sldId="288"/>
            <ac:picMk id="6" creationId="{917DE427-AB01-4A4B-ADFF-A90D471E3519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575838486" sldId="288"/>
            <ac:picMk id="7" creationId="{E61EC9E5-61FB-412C-8547-4AE597D3B4E0}"/>
          </ac:picMkLst>
        </pc:picChg>
        <pc:picChg chg="add mod ord">
          <ac:chgData name="NIES HUI WEN" userId="3541b9e0-606d-4c51-a83e-60dbee75d3cd" providerId="ADAL" clId="{8799E3CE-9CF5-4D92-849B-8A39ADCBF88C}" dt="2020-10-26T14:14:27.810" v="5353" actId="14100"/>
          <ac:picMkLst>
            <pc:docMk/>
            <pc:sldMk cId="575838486" sldId="288"/>
            <ac:picMk id="10" creationId="{5D2660E0-5B66-4E79-BBE3-F4025828F09E}"/>
          </ac:picMkLst>
        </pc:picChg>
        <pc:inkChg chg="add del">
          <ac:chgData name="NIES HUI WEN" userId="3541b9e0-606d-4c51-a83e-60dbee75d3cd" providerId="ADAL" clId="{8799E3CE-9CF5-4D92-849B-8A39ADCBF88C}" dt="2020-10-31T05:44:33.567" v="6399"/>
          <ac:inkMkLst>
            <pc:docMk/>
            <pc:sldMk cId="575838486" sldId="288"/>
            <ac:inkMk id="3" creationId="{8FD5FCD3-6910-4157-B1CC-A339150AE102}"/>
          </ac:inkMkLst>
        </pc:ink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575838486" sldId="288"/>
            <ac:inkMk id="6" creationId="{7D4BCA46-D827-44D1-A696-C63FE2527849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2726165470" sldId="289"/>
        </pc:sldMkLst>
        <pc:spChg chg="mod">
          <ac:chgData name="NIES HUI WEN" userId="3541b9e0-606d-4c51-a83e-60dbee75d3cd" providerId="ADAL" clId="{8799E3CE-9CF5-4D92-849B-8A39ADCBF88C}" dt="2020-10-26T05:54:19.800" v="4096"/>
          <ac:spMkLst>
            <pc:docMk/>
            <pc:sldMk cId="2726165470" sldId="289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2:54:18.960" v="4417" actId="14100"/>
          <ac:spMkLst>
            <pc:docMk/>
            <pc:sldMk cId="2726165470" sldId="289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8799E3CE-9CF5-4D92-849B-8A39ADCBF88C}" dt="2020-10-26T12:56:19.789" v="4465" actId="21"/>
          <ac:spMkLst>
            <pc:docMk/>
            <pc:sldMk cId="2726165470" sldId="289"/>
            <ac:spMk id="5" creationId="{BE2F69D5-E20C-4E1D-B9F8-9CDE9C5EAEFE}"/>
          </ac:spMkLst>
        </pc:spChg>
        <pc:spChg chg="add mod">
          <ac:chgData name="NIES HUI WEN" userId="3541b9e0-606d-4c51-a83e-60dbee75d3cd" providerId="ADAL" clId="{8799E3CE-9CF5-4D92-849B-8A39ADCBF88C}" dt="2020-10-26T06:29:04.306" v="4407" actId="1076"/>
          <ac:spMkLst>
            <pc:docMk/>
            <pc:sldMk cId="2726165470" sldId="289"/>
            <ac:spMk id="9" creationId="{CF14472C-C0F3-4A60-B466-E5614E2D1E1E}"/>
          </ac:spMkLst>
        </pc:spChg>
        <pc:spChg chg="add mod">
          <ac:chgData name="NIES HUI WEN" userId="3541b9e0-606d-4c51-a83e-60dbee75d3cd" providerId="ADAL" clId="{8799E3CE-9CF5-4D92-849B-8A39ADCBF88C}" dt="2020-10-26T06:29:24.827" v="4409" actId="1076"/>
          <ac:spMkLst>
            <pc:docMk/>
            <pc:sldMk cId="2726165470" sldId="289"/>
            <ac:spMk id="13" creationId="{0EC2AA2F-8F3F-4EA9-8CBA-526DB4B2447A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2726165470" sldId="289"/>
            <ac:picMk id="8" creationId="{BD1E7C31-4E46-4915-991A-9960781B22C4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2726165470" sldId="289"/>
            <ac:inkMk id="7" creationId="{A46543F8-3794-49AA-B36D-E0D98FD61810}"/>
          </ac:inkMkLst>
        </pc:inkChg>
        <pc:cxnChg chg="add del mod">
          <ac:chgData name="NIES HUI WEN" userId="3541b9e0-606d-4c51-a83e-60dbee75d3cd" providerId="ADAL" clId="{8799E3CE-9CF5-4D92-849B-8A39ADCBF88C}" dt="2020-10-26T12:56:19.789" v="4465" actId="21"/>
          <ac:cxnSpMkLst>
            <pc:docMk/>
            <pc:sldMk cId="2726165470" sldId="289"/>
            <ac:cxnSpMk id="6" creationId="{76230B18-B893-46D3-8A46-834278DEE63E}"/>
          </ac:cxnSpMkLst>
        </pc:cxnChg>
        <pc:cxnChg chg="add mod">
          <ac:chgData name="NIES HUI WEN" userId="3541b9e0-606d-4c51-a83e-60dbee75d3cd" providerId="ADAL" clId="{8799E3CE-9CF5-4D92-849B-8A39ADCBF88C}" dt="2020-10-26T06:30:16.399" v="4413" actId="14100"/>
          <ac:cxnSpMkLst>
            <pc:docMk/>
            <pc:sldMk cId="2726165470" sldId="289"/>
            <ac:cxnSpMk id="10" creationId="{1121A9C2-D99D-4BD1-98D9-EAC6C5CA2033}"/>
          </ac:cxnSpMkLst>
        </pc:cxnChg>
        <pc:cxnChg chg="add mod">
          <ac:chgData name="NIES HUI WEN" userId="3541b9e0-606d-4c51-a83e-60dbee75d3cd" providerId="ADAL" clId="{8799E3CE-9CF5-4D92-849B-8A39ADCBF88C}" dt="2020-10-26T12:54:46.124" v="4424" actId="14100"/>
          <ac:cxnSpMkLst>
            <pc:docMk/>
            <pc:sldMk cId="2726165470" sldId="289"/>
            <ac:cxnSpMk id="14" creationId="{14A1A913-61F5-4219-91E5-5A07A2107388}"/>
          </ac:cxnSpMkLst>
        </pc:cxn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956562399" sldId="290"/>
        </pc:sldMkLst>
        <pc:spChg chg="mod">
          <ac:chgData name="NIES HUI WEN" userId="3541b9e0-606d-4c51-a83e-60dbee75d3cd" providerId="ADAL" clId="{8799E3CE-9CF5-4D92-849B-8A39ADCBF88C}" dt="2020-10-26T12:55:22.994" v="4426" actId="20577"/>
          <ac:spMkLst>
            <pc:docMk/>
            <pc:sldMk cId="956562399" sldId="290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2:56:06.288" v="4463" actId="20577"/>
          <ac:spMkLst>
            <pc:docMk/>
            <pc:sldMk cId="956562399" sldId="290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26T12:56:45.789" v="4469" actId="1076"/>
          <ac:spMkLst>
            <pc:docMk/>
            <pc:sldMk cId="956562399" sldId="290"/>
            <ac:spMk id="5" creationId="{75EEB499-4948-4455-B462-97DEB8A1C192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956562399" sldId="290"/>
            <ac:picMk id="8" creationId="{79517128-11C0-48DE-BCD9-026A12C1907A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956562399" sldId="290"/>
            <ac:inkMk id="7" creationId="{CD6AD826-5FB4-4A37-95E4-0B1A09FD9116}"/>
          </ac:inkMkLst>
        </pc:inkChg>
        <pc:cxnChg chg="add mod">
          <ac:chgData name="NIES HUI WEN" userId="3541b9e0-606d-4c51-a83e-60dbee75d3cd" providerId="ADAL" clId="{8799E3CE-9CF5-4D92-849B-8A39ADCBF88C}" dt="2020-10-26T12:56:55.822" v="4470" actId="14100"/>
          <ac:cxnSpMkLst>
            <pc:docMk/>
            <pc:sldMk cId="956562399" sldId="290"/>
            <ac:cxnSpMk id="6" creationId="{FC2E4E64-D302-4897-92E1-DB7846DDD3C8}"/>
          </ac:cxnSpMkLst>
        </pc:cxn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687612605" sldId="291"/>
        </pc:sldMkLst>
        <pc:spChg chg="mod">
          <ac:chgData name="NIES HUI WEN" userId="3541b9e0-606d-4c51-a83e-60dbee75d3cd" providerId="ADAL" clId="{8799E3CE-9CF5-4D92-849B-8A39ADCBF88C}" dt="2020-10-26T05:02:51.625" v="4025" actId="20577"/>
          <ac:spMkLst>
            <pc:docMk/>
            <pc:sldMk cId="687612605" sldId="291"/>
            <ac:spMk id="5" creationId="{EA8FB33C-3224-41BD-9F97-4FD0C1FBC894}"/>
          </ac:spMkLst>
        </pc:spChg>
        <pc:spChg chg="mod">
          <ac:chgData name="NIES HUI WEN" userId="3541b9e0-606d-4c51-a83e-60dbee75d3cd" providerId="ADAL" clId="{8799E3CE-9CF5-4D92-849B-8A39ADCBF88C}" dt="2020-10-26T05:03:38.508" v="4029" actId="1076"/>
          <ac:spMkLst>
            <pc:docMk/>
            <pc:sldMk cId="687612605" sldId="291"/>
            <ac:spMk id="6" creationId="{E078A743-FACB-45DD-8AFF-E0FBF05784D0}"/>
          </ac:spMkLst>
        </pc:spChg>
        <pc:picChg chg="add mod">
          <ac:chgData name="NIES HUI WEN" userId="3541b9e0-606d-4c51-a83e-60dbee75d3cd" providerId="ADAL" clId="{8799E3CE-9CF5-4D92-849B-8A39ADCBF88C}" dt="2020-10-26T05:03:48.273" v="4032" actId="1076"/>
          <ac:picMkLst>
            <pc:docMk/>
            <pc:sldMk cId="687612605" sldId="291"/>
            <ac:picMk id="2" creationId="{7109EBE8-3746-49B7-B5BE-B3AE4134DDE7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687612605" sldId="291"/>
            <ac:picMk id="3" creationId="{8AE7E42A-4C77-4208-A982-4427A587CD4A}"/>
          </ac:picMkLst>
        </pc:picChg>
        <pc:picChg chg="del">
          <ac:chgData name="NIES HUI WEN" userId="3541b9e0-606d-4c51-a83e-60dbee75d3cd" providerId="ADAL" clId="{8799E3CE-9CF5-4D92-849B-8A39ADCBF88C}" dt="2020-10-26T05:02:54.622" v="4026" actId="478"/>
          <ac:picMkLst>
            <pc:docMk/>
            <pc:sldMk cId="687612605" sldId="291"/>
            <ac:picMk id="1026" creationId="{543C7CD9-192E-4A1D-9DDD-59E9BFF8B849}"/>
          </ac:picMkLst>
        </pc:pic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1964078475" sldId="292"/>
        </pc:sldMkLst>
        <pc:spChg chg="mod">
          <ac:chgData name="NIES HUI WEN" userId="3541b9e0-606d-4c51-a83e-60dbee75d3cd" providerId="ADAL" clId="{8799E3CE-9CF5-4D92-849B-8A39ADCBF88C}" dt="2020-10-26T12:57:24.413" v="4471"/>
          <ac:spMkLst>
            <pc:docMk/>
            <pc:sldMk cId="1964078475" sldId="292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3:05:44.882" v="4962" actId="113"/>
          <ac:spMkLst>
            <pc:docMk/>
            <pc:sldMk cId="1964078475" sldId="292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26T13:09:37.857" v="4992" actId="14100"/>
          <ac:spMkLst>
            <pc:docMk/>
            <pc:sldMk cId="1964078475" sldId="292"/>
            <ac:spMk id="8" creationId="{2A4C9543-8987-4545-ADAD-A2769A1327CE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1964078475" sldId="292"/>
            <ac:picMk id="6" creationId="{6F39B25A-9A6F-4D81-9742-20E1F0600977}"/>
          </ac:picMkLst>
        </pc:picChg>
        <pc:picChg chg="add del mod modCrop">
          <ac:chgData name="NIES HUI WEN" userId="3541b9e0-606d-4c51-a83e-60dbee75d3cd" providerId="ADAL" clId="{8799E3CE-9CF5-4D92-849B-8A39ADCBF88C}" dt="2020-10-26T13:09:38.949" v="4993" actId="478"/>
          <ac:picMkLst>
            <pc:docMk/>
            <pc:sldMk cId="1964078475" sldId="292"/>
            <ac:picMk id="6" creationId="{7FB58D2D-146A-4117-B716-307109AE8288}"/>
          </ac:picMkLst>
        </pc:picChg>
        <pc:picChg chg="add mod">
          <ac:chgData name="NIES HUI WEN" userId="3541b9e0-606d-4c51-a83e-60dbee75d3cd" providerId="ADAL" clId="{8799E3CE-9CF5-4D92-849B-8A39ADCBF88C}" dt="2020-10-26T13:10:05.308" v="4996" actId="14100"/>
          <ac:picMkLst>
            <pc:docMk/>
            <pc:sldMk cId="1964078475" sldId="292"/>
            <ac:picMk id="7" creationId="{B76EC57E-A78B-457A-9E54-CFD187A9185B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964078475" sldId="292"/>
            <ac:inkMk id="5" creationId="{71540E4F-E366-465D-899E-30F9FCF5B497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2403522992" sldId="293"/>
        </pc:sldMkLst>
        <pc:spChg chg="mod">
          <ac:chgData name="NIES HUI WEN" userId="3541b9e0-606d-4c51-a83e-60dbee75d3cd" providerId="ADAL" clId="{8799E3CE-9CF5-4D92-849B-8A39ADCBF88C}" dt="2020-10-26T13:08:57.112" v="4987" actId="790"/>
          <ac:spMkLst>
            <pc:docMk/>
            <pc:sldMk cId="2403522992" sldId="293"/>
            <ac:spMk id="2" creationId="{A9582709-669C-498B-9730-D7229DBC67AE}"/>
          </ac:spMkLst>
        </pc:spChg>
        <pc:spChg chg="del mod">
          <ac:chgData name="NIES HUI WEN" userId="3541b9e0-606d-4c51-a83e-60dbee75d3cd" providerId="ADAL" clId="{8799E3CE-9CF5-4D92-849B-8A39ADCBF88C}" dt="2020-10-26T13:19:41.623" v="5066"/>
          <ac:spMkLst>
            <pc:docMk/>
            <pc:sldMk cId="2403522992" sldId="293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2403522992" sldId="293"/>
            <ac:picMk id="5" creationId="{80FEA902-2B07-4CEB-B533-DCFADB1DD309}"/>
          </ac:picMkLst>
        </pc:picChg>
        <pc:picChg chg="add mod modCrop">
          <ac:chgData name="NIES HUI WEN" userId="3541b9e0-606d-4c51-a83e-60dbee75d3cd" providerId="ADAL" clId="{8799E3CE-9CF5-4D92-849B-8A39ADCBF88C}" dt="2020-10-26T13:20:17.492" v="5089" actId="1037"/>
          <ac:picMkLst>
            <pc:docMk/>
            <pc:sldMk cId="2403522992" sldId="293"/>
            <ac:picMk id="6" creationId="{FFE5B024-ABC9-43B5-8F9D-3F496A1295F8}"/>
          </ac:picMkLst>
        </pc:picChg>
        <pc:picChg chg="add mod modCrop">
          <ac:chgData name="NIES HUI WEN" userId="3541b9e0-606d-4c51-a83e-60dbee75d3cd" providerId="ADAL" clId="{8799E3CE-9CF5-4D92-849B-8A39ADCBF88C}" dt="2020-10-26T13:20:22.331" v="5090" actId="1076"/>
          <ac:picMkLst>
            <pc:docMk/>
            <pc:sldMk cId="2403522992" sldId="293"/>
            <ac:picMk id="8" creationId="{951F8893-5F96-490A-89E2-676457117E35}"/>
          </ac:picMkLst>
        </pc:picChg>
        <pc:picChg chg="add mod modCrop">
          <ac:chgData name="NIES HUI WEN" userId="3541b9e0-606d-4c51-a83e-60dbee75d3cd" providerId="ADAL" clId="{8799E3CE-9CF5-4D92-849B-8A39ADCBF88C}" dt="2020-10-26T13:20:17.492" v="5089" actId="1037"/>
          <ac:picMkLst>
            <pc:docMk/>
            <pc:sldMk cId="2403522992" sldId="293"/>
            <ac:picMk id="10" creationId="{B60ADDFA-2BEC-46FC-A05C-36648E5B11C0}"/>
          </ac:picMkLst>
        </pc:picChg>
        <pc:picChg chg="add del mod">
          <ac:chgData name="NIES HUI WEN" userId="3541b9e0-606d-4c51-a83e-60dbee75d3cd" providerId="ADAL" clId="{8799E3CE-9CF5-4D92-849B-8A39ADCBF88C}" dt="2020-10-26T13:19:41.063" v="5065" actId="478"/>
          <ac:picMkLst>
            <pc:docMk/>
            <pc:sldMk cId="2403522992" sldId="293"/>
            <ac:picMk id="12" creationId="{C5D486FB-B5AD-496A-A74B-2C747384D694}"/>
          </ac:picMkLst>
        </pc:picChg>
        <pc:picChg chg="add mod">
          <ac:chgData name="NIES HUI WEN" userId="3541b9e0-606d-4c51-a83e-60dbee75d3cd" providerId="ADAL" clId="{8799E3CE-9CF5-4D92-849B-8A39ADCBF88C}" dt="2020-10-26T13:20:25.144" v="5091" actId="14100"/>
          <ac:picMkLst>
            <pc:docMk/>
            <pc:sldMk cId="2403522992" sldId="293"/>
            <ac:picMk id="14" creationId="{2ACF7B7B-D552-4600-AD20-416540FA5FD2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2403522992" sldId="293"/>
            <ac:inkMk id="3" creationId="{314624C5-A52C-4CD1-988C-0478E387799C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1791244144" sldId="294"/>
        </pc:sldMkLst>
        <pc:spChg chg="mod">
          <ac:chgData name="NIES HUI WEN" userId="3541b9e0-606d-4c51-a83e-60dbee75d3cd" providerId="ADAL" clId="{8799E3CE-9CF5-4D92-849B-8A39ADCBF88C}" dt="2020-10-26T13:22:16.500" v="5105" actId="20577"/>
          <ac:spMkLst>
            <pc:docMk/>
            <pc:sldMk cId="1791244144" sldId="294"/>
            <ac:spMk id="2" creationId="{A9582709-669C-498B-9730-D7229DBC67AE}"/>
          </ac:spMkLst>
        </pc:spChg>
        <pc:spChg chg="del">
          <ac:chgData name="NIES HUI WEN" userId="3541b9e0-606d-4c51-a83e-60dbee75d3cd" providerId="ADAL" clId="{8799E3CE-9CF5-4D92-849B-8A39ADCBF88C}" dt="2020-10-26T13:21:54.393" v="5099" actId="22"/>
          <ac:spMkLst>
            <pc:docMk/>
            <pc:sldMk cId="1791244144" sldId="294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1791244144" sldId="294"/>
            <ac:picMk id="5" creationId="{E7D3C01C-23E7-431C-BA46-95DD99A87653}"/>
          </ac:picMkLst>
        </pc:picChg>
        <pc:picChg chg="add del mod">
          <ac:chgData name="NIES HUI WEN" userId="3541b9e0-606d-4c51-a83e-60dbee75d3cd" providerId="ADAL" clId="{8799E3CE-9CF5-4D92-849B-8A39ADCBF88C}" dt="2020-10-26T13:21:51.852" v="5098" actId="478"/>
          <ac:picMkLst>
            <pc:docMk/>
            <pc:sldMk cId="1791244144" sldId="294"/>
            <ac:picMk id="6" creationId="{0D26FBDC-43E4-4EE5-8034-D243FC32A04E}"/>
          </ac:picMkLst>
        </pc:picChg>
        <pc:picChg chg="add mod ord">
          <ac:chgData name="NIES HUI WEN" userId="3541b9e0-606d-4c51-a83e-60dbee75d3cd" providerId="ADAL" clId="{8799E3CE-9CF5-4D92-849B-8A39ADCBF88C}" dt="2020-10-26T14:14:38.984" v="5354" actId="14100"/>
          <ac:picMkLst>
            <pc:docMk/>
            <pc:sldMk cId="1791244144" sldId="294"/>
            <ac:picMk id="8" creationId="{8BE3BB32-8166-4FB2-AA73-944EF86A7AB6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791244144" sldId="294"/>
            <ac:inkMk id="3" creationId="{DD6DBC17-1A10-4D95-9F54-4B98B423ADEE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3137785728" sldId="295"/>
        </pc:sldMkLst>
        <pc:spChg chg="mod">
          <ac:chgData name="NIES HUI WEN" userId="3541b9e0-606d-4c51-a83e-60dbee75d3cd" providerId="ADAL" clId="{8799E3CE-9CF5-4D92-849B-8A39ADCBF88C}" dt="2020-10-26T13:22:29.483" v="5106"/>
          <ac:spMkLst>
            <pc:docMk/>
            <pc:sldMk cId="3137785728" sldId="295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3:33:06.499" v="5235" actId="123"/>
          <ac:spMkLst>
            <pc:docMk/>
            <pc:sldMk cId="3137785728" sldId="295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26T13:24:49.442" v="5142" actId="14100"/>
          <ac:picMkLst>
            <pc:docMk/>
            <pc:sldMk cId="3137785728" sldId="295"/>
            <ac:picMk id="6" creationId="{79021A02-596F-4A82-9E49-8AF7D412E117}"/>
          </ac:picMkLst>
        </pc:picChg>
        <pc:picChg chg="add del mod">
          <ac:chgData name="NIES HUI WEN" userId="3541b9e0-606d-4c51-a83e-60dbee75d3cd" providerId="ADAL" clId="{8799E3CE-9CF5-4D92-849B-8A39ADCBF88C}" dt="2020-10-31T10:50:56.709" v="6401"/>
          <ac:picMkLst>
            <pc:docMk/>
            <pc:sldMk cId="3137785728" sldId="295"/>
            <ac:picMk id="7" creationId="{FDDCA216-E7C0-46E2-B245-5C21DF256B14}"/>
          </ac:picMkLst>
        </pc:picChg>
        <pc:picChg chg="add del mod">
          <ac:chgData name="NIES HUI WEN" userId="3541b9e0-606d-4c51-a83e-60dbee75d3cd" providerId="ADAL" clId="{8799E3CE-9CF5-4D92-849B-8A39ADCBF88C}" dt="2020-10-31T10:51:48.646" v="6403"/>
          <ac:picMkLst>
            <pc:docMk/>
            <pc:sldMk cId="3137785728" sldId="295"/>
            <ac:picMk id="8" creationId="{98E5A3DF-0B55-4BFD-9309-A151747ABE64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3137785728" sldId="295"/>
            <ac:picMk id="10" creationId="{1AFF96CA-1180-45D0-A4C8-5C52B2E1C206}"/>
          </ac:picMkLst>
        </pc:picChg>
        <pc:inkChg chg="add del">
          <ac:chgData name="NIES HUI WEN" userId="3541b9e0-606d-4c51-a83e-60dbee75d3cd" providerId="ADAL" clId="{8799E3CE-9CF5-4D92-849B-8A39ADCBF88C}" dt="2020-10-31T10:50:56.709" v="6401"/>
          <ac:inkMkLst>
            <pc:docMk/>
            <pc:sldMk cId="3137785728" sldId="295"/>
            <ac:inkMk id="5" creationId="{75C7850C-92F8-43A6-A4E2-3F4F404A959A}"/>
          </ac:inkMkLst>
        </pc:ink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3137785728" sldId="295"/>
            <ac:inkMk id="9" creationId="{24341F7B-4E8C-4072-AB0B-679A09686187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2956155959" sldId="296"/>
        </pc:sldMkLst>
        <pc:spChg chg="mod">
          <ac:chgData name="NIES HUI WEN" userId="3541b9e0-606d-4c51-a83e-60dbee75d3cd" providerId="ADAL" clId="{8799E3CE-9CF5-4D92-849B-8A39ADCBF88C}" dt="2020-10-26T13:26:42.561" v="5168" actId="20577"/>
          <ac:spMkLst>
            <pc:docMk/>
            <pc:sldMk cId="2956155959" sldId="296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3:32:58.936" v="5234" actId="123"/>
          <ac:spMkLst>
            <pc:docMk/>
            <pc:sldMk cId="2956155959" sldId="296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11:08:12.294" v="6404"/>
          <ac:picMkLst>
            <pc:docMk/>
            <pc:sldMk cId="2956155959" sldId="296"/>
            <ac:picMk id="5" creationId="{8E6F77BE-C39A-4646-BCD9-F65A7EE5509C}"/>
          </ac:picMkLst>
        </pc:picChg>
        <pc:picChg chg="add mod">
          <ac:chgData name="NIES HUI WEN" userId="3541b9e0-606d-4c51-a83e-60dbee75d3cd" providerId="ADAL" clId="{8799E3CE-9CF5-4D92-849B-8A39ADCBF88C}" dt="2020-10-26T13:27:48.667" v="5179" actId="1076"/>
          <ac:picMkLst>
            <pc:docMk/>
            <pc:sldMk cId="2956155959" sldId="296"/>
            <ac:picMk id="6" creationId="{57314B74-1B34-479D-807F-72C3DE924982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2956155959" sldId="296"/>
            <ac:picMk id="8" creationId="{FD33C4DE-6EC6-4E93-BD46-9EC749F4B32B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2956155959" sldId="296"/>
            <ac:inkMk id="7" creationId="{8EDDAE43-3A65-4D4D-A053-7207062EC9D6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4089486808" sldId="297"/>
        </pc:sldMkLst>
        <pc:spChg chg="mod">
          <ac:chgData name="NIES HUI WEN" userId="3541b9e0-606d-4c51-a83e-60dbee75d3cd" providerId="ADAL" clId="{8799E3CE-9CF5-4D92-849B-8A39ADCBF88C}" dt="2020-10-26T14:15:41.585" v="5370" actId="20577"/>
          <ac:spMkLst>
            <pc:docMk/>
            <pc:sldMk cId="4089486808" sldId="297"/>
            <ac:spMk id="2" creationId="{A9582709-669C-498B-9730-D7229DBC67AE}"/>
          </ac:spMkLst>
        </pc:spChg>
        <pc:spChg chg="del">
          <ac:chgData name="NIES HUI WEN" userId="3541b9e0-606d-4c51-a83e-60dbee75d3cd" providerId="ADAL" clId="{8799E3CE-9CF5-4D92-849B-8A39ADCBF88C}" dt="2020-10-26T13:28:33.055" v="5181" actId="22"/>
          <ac:spMkLst>
            <pc:docMk/>
            <pc:sldMk cId="4089486808" sldId="297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4089486808" sldId="297"/>
            <ac:picMk id="5" creationId="{222DD12D-454A-4E6F-B850-7515816AD306}"/>
          </ac:picMkLst>
        </pc:picChg>
        <pc:picChg chg="add mod ord">
          <ac:chgData name="NIES HUI WEN" userId="3541b9e0-606d-4c51-a83e-60dbee75d3cd" providerId="ADAL" clId="{8799E3CE-9CF5-4D92-849B-8A39ADCBF88C}" dt="2020-10-26T14:14:54.774" v="5356" actId="14100"/>
          <ac:picMkLst>
            <pc:docMk/>
            <pc:sldMk cId="4089486808" sldId="297"/>
            <ac:picMk id="6" creationId="{DCEA0E90-58B2-4E33-870F-1C85A59932DA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4089486808" sldId="297"/>
            <ac:inkMk id="3" creationId="{10CE6CAE-9DFC-4E29-881E-E87E99FB943F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1496706003" sldId="298"/>
        </pc:sldMkLst>
        <pc:spChg chg="mod">
          <ac:chgData name="NIES HUI WEN" userId="3541b9e0-606d-4c51-a83e-60dbee75d3cd" providerId="ADAL" clId="{8799E3CE-9CF5-4D92-849B-8A39ADCBF88C}" dt="2020-10-26T13:28:57.684" v="5184"/>
          <ac:spMkLst>
            <pc:docMk/>
            <pc:sldMk cId="1496706003" sldId="298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3:32:36.687" v="5231" actId="113"/>
          <ac:spMkLst>
            <pc:docMk/>
            <pc:sldMk cId="1496706003" sldId="298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1496706003" sldId="298"/>
            <ac:picMk id="6" creationId="{89CEDBF0-59C3-4B73-814E-B42E8CF9F65C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496706003" sldId="298"/>
            <ac:inkMk id="5" creationId="{4D638417-653F-4871-B947-7CC15FD16746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450747291" sldId="299"/>
        </pc:sldMkLst>
        <pc:spChg chg="mod">
          <ac:chgData name="NIES HUI WEN" userId="3541b9e0-606d-4c51-a83e-60dbee75d3cd" providerId="ADAL" clId="{8799E3CE-9CF5-4D92-849B-8A39ADCBF88C}" dt="2020-10-26T13:31:32.491" v="5205" actId="20577"/>
          <ac:spMkLst>
            <pc:docMk/>
            <pc:sldMk cId="450747291" sldId="299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3:34:31.305" v="5243" actId="113"/>
          <ac:spMkLst>
            <pc:docMk/>
            <pc:sldMk cId="450747291" sldId="299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450747291" sldId="299"/>
            <ac:picMk id="6" creationId="{F993E5E5-326F-4476-9521-B66B1B1B0A13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450747291" sldId="299"/>
            <ac:inkMk id="5" creationId="{EC4E23C1-E3C6-4014-AF5C-711508450012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728133675" sldId="300"/>
        </pc:sldMkLst>
        <pc:spChg chg="mod">
          <ac:chgData name="NIES HUI WEN" userId="3541b9e0-606d-4c51-a83e-60dbee75d3cd" providerId="ADAL" clId="{8799E3CE-9CF5-4D92-849B-8A39ADCBF88C}" dt="2020-10-26T14:08:18.444" v="5269" actId="20577"/>
          <ac:spMkLst>
            <pc:docMk/>
            <pc:sldMk cId="728133675" sldId="300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4:12:30.867" v="5329" actId="123"/>
          <ac:spMkLst>
            <pc:docMk/>
            <pc:sldMk cId="728133675" sldId="300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728133675" sldId="300"/>
            <ac:picMk id="6" creationId="{B6415EDC-DAAA-44E0-BFE6-7F40BB0DAEAA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728133675" sldId="300"/>
            <ac:inkMk id="5" creationId="{F0B6F7F7-0ED1-427F-980D-C719E9F10BA5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304710118" sldId="301"/>
        </pc:sldMkLst>
        <pc:spChg chg="mod">
          <ac:chgData name="NIES HUI WEN" userId="3541b9e0-606d-4c51-a83e-60dbee75d3cd" providerId="ADAL" clId="{8799E3CE-9CF5-4D92-849B-8A39ADCBF88C}" dt="2020-10-26T14:16:03.560" v="5371"/>
          <ac:spMkLst>
            <pc:docMk/>
            <pc:sldMk cId="304710118" sldId="301"/>
            <ac:spMk id="2" creationId="{A9582709-669C-498B-9730-D7229DBC67AE}"/>
          </ac:spMkLst>
        </pc:spChg>
        <pc:spChg chg="del">
          <ac:chgData name="NIES HUI WEN" userId="3541b9e0-606d-4c51-a83e-60dbee75d3cd" providerId="ADAL" clId="{8799E3CE-9CF5-4D92-849B-8A39ADCBF88C}" dt="2020-10-26T14:16:57.126" v="5379" actId="22"/>
          <ac:spMkLst>
            <pc:docMk/>
            <pc:sldMk cId="304710118" sldId="301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8799E3CE-9CF5-4D92-849B-8A39ADCBF88C}" dt="2020-10-26T14:16:53.658" v="5378" actId="21"/>
          <ac:spMkLst>
            <pc:docMk/>
            <pc:sldMk cId="304710118" sldId="301"/>
            <ac:spMk id="7" creationId="{757AF832-2307-47B6-BCA8-948A2A8C119F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304710118" sldId="301"/>
            <ac:picMk id="5" creationId="{CC4CDEB8-22C1-41C4-ADB7-AA609D334E72}"/>
          </ac:picMkLst>
        </pc:picChg>
        <pc:picChg chg="add del mod">
          <ac:chgData name="NIES HUI WEN" userId="3541b9e0-606d-4c51-a83e-60dbee75d3cd" providerId="ADAL" clId="{8799E3CE-9CF5-4D92-849B-8A39ADCBF88C}" dt="2020-10-26T14:16:53.658" v="5378" actId="21"/>
          <ac:picMkLst>
            <pc:docMk/>
            <pc:sldMk cId="304710118" sldId="301"/>
            <ac:picMk id="6" creationId="{881A6E2F-3836-4C1C-AA2D-2C1CBAF45F0F}"/>
          </ac:picMkLst>
        </pc:picChg>
        <pc:picChg chg="add mod ord">
          <ac:chgData name="NIES HUI WEN" userId="3541b9e0-606d-4c51-a83e-60dbee75d3cd" providerId="ADAL" clId="{8799E3CE-9CF5-4D92-849B-8A39ADCBF88C}" dt="2020-10-26T14:17:10.612" v="5387" actId="1036"/>
          <ac:picMkLst>
            <pc:docMk/>
            <pc:sldMk cId="304710118" sldId="301"/>
            <ac:picMk id="9" creationId="{43604352-ECBE-46DF-99F7-CA72976150FD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304710118" sldId="301"/>
            <ac:inkMk id="3" creationId="{4DBE096B-BF06-4D4E-BB03-4E05BA68DD1F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51722801" sldId="302"/>
        </pc:sldMkLst>
        <pc:spChg chg="mod">
          <ac:chgData name="NIES HUI WEN" userId="3541b9e0-606d-4c51-a83e-60dbee75d3cd" providerId="ADAL" clId="{8799E3CE-9CF5-4D92-849B-8A39ADCBF88C}" dt="2020-10-26T14:19:10.161" v="5400" actId="1076"/>
          <ac:spMkLst>
            <pc:docMk/>
            <pc:sldMk cId="51722801" sldId="302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4:31:38.473" v="5649" actId="14100"/>
          <ac:spMkLst>
            <pc:docMk/>
            <pc:sldMk cId="51722801" sldId="302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26T14:39:34.931" v="5767" actId="113"/>
          <ac:spMkLst>
            <pc:docMk/>
            <pc:sldMk cId="51722801" sldId="302"/>
            <ac:spMk id="5" creationId="{0B1CB4B1-E005-4AD8-891C-624C3AC08AA1}"/>
          </ac:spMkLst>
        </pc:spChg>
        <pc:picChg chg="add mod">
          <ac:chgData name="NIES HUI WEN" userId="3541b9e0-606d-4c51-a83e-60dbee75d3cd" providerId="ADAL" clId="{8799E3CE-9CF5-4D92-849B-8A39ADCBF88C}" dt="2020-10-26T14:31:40.688" v="5650" actId="14100"/>
          <ac:picMkLst>
            <pc:docMk/>
            <pc:sldMk cId="51722801" sldId="302"/>
            <ac:picMk id="7" creationId="{8309DA86-BC41-4CA8-A158-392102CC47E0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51722801" sldId="302"/>
            <ac:picMk id="8" creationId="{C6A5C6D5-9518-41E4-B5F8-7D3E8F51F163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51722801" sldId="302"/>
            <ac:inkMk id="6" creationId="{FB5D2C30-9600-4D1A-BB0B-A28921775725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3538450238" sldId="303"/>
        </pc:sldMkLst>
        <pc:spChg chg="mod">
          <ac:chgData name="NIES HUI WEN" userId="3541b9e0-606d-4c51-a83e-60dbee75d3cd" providerId="ADAL" clId="{8799E3CE-9CF5-4D92-849B-8A39ADCBF88C}" dt="2020-10-26T14:32:21.200" v="5668" actId="14100"/>
          <ac:spMkLst>
            <pc:docMk/>
            <pc:sldMk cId="3538450238" sldId="303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4:33:40.130" v="5684" actId="14100"/>
          <ac:spMkLst>
            <pc:docMk/>
            <pc:sldMk cId="3538450238" sldId="303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8799E3CE-9CF5-4D92-849B-8A39ADCBF88C}" dt="2020-10-26T14:36:00.774" v="5720" actId="21"/>
          <ac:spMkLst>
            <pc:docMk/>
            <pc:sldMk cId="3538450238" sldId="303"/>
            <ac:spMk id="7" creationId="{A3D3A9A0-B0AC-4A9B-824C-CEA90FD3C984}"/>
          </ac:spMkLst>
        </pc:spChg>
        <pc:spChg chg="add del mod ord">
          <ac:chgData name="NIES HUI WEN" userId="3541b9e0-606d-4c51-a83e-60dbee75d3cd" providerId="ADAL" clId="{8799E3CE-9CF5-4D92-849B-8A39ADCBF88C}" dt="2020-10-26T14:38:18.719" v="5761" actId="21"/>
          <ac:spMkLst>
            <pc:docMk/>
            <pc:sldMk cId="3538450238" sldId="303"/>
            <ac:spMk id="11" creationId="{99E58130-E620-40D8-B059-0F3E775FA55A}"/>
          </ac:spMkLst>
        </pc:spChg>
        <pc:spChg chg="add mod">
          <ac:chgData name="NIES HUI WEN" userId="3541b9e0-606d-4c51-a83e-60dbee75d3cd" providerId="ADAL" clId="{8799E3CE-9CF5-4D92-849B-8A39ADCBF88C}" dt="2020-10-26T14:36:48.073" v="5733" actId="20577"/>
          <ac:spMkLst>
            <pc:docMk/>
            <pc:sldMk cId="3538450238" sldId="303"/>
            <ac:spMk id="14" creationId="{7B460F82-AA57-4602-9884-5A0E59D56F2B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3538450238" sldId="303"/>
            <ac:picMk id="6" creationId="{A5C72615-72E8-4A9B-B13B-B728C4E9465C}"/>
          </ac:picMkLst>
        </pc:picChg>
        <pc:picChg chg="add del mod">
          <ac:chgData name="NIES HUI WEN" userId="3541b9e0-606d-4c51-a83e-60dbee75d3cd" providerId="ADAL" clId="{8799E3CE-9CF5-4D92-849B-8A39ADCBF88C}" dt="2020-10-26T14:36:00.774" v="5720" actId="21"/>
          <ac:picMkLst>
            <pc:docMk/>
            <pc:sldMk cId="3538450238" sldId="303"/>
            <ac:picMk id="6" creationId="{C3EE3DF5-470A-4D36-B912-F52B9A6C6C32}"/>
          </ac:picMkLst>
        </pc:picChg>
        <pc:picChg chg="add del mod">
          <ac:chgData name="NIES HUI WEN" userId="3541b9e0-606d-4c51-a83e-60dbee75d3cd" providerId="ADAL" clId="{8799E3CE-9CF5-4D92-849B-8A39ADCBF88C}" dt="2020-10-26T14:35:49.924" v="5716" actId="22"/>
          <ac:picMkLst>
            <pc:docMk/>
            <pc:sldMk cId="3538450238" sldId="303"/>
            <ac:picMk id="9" creationId="{93552D40-E38E-4CF0-AE7A-0262BACEB315}"/>
          </ac:picMkLst>
        </pc:picChg>
        <pc:picChg chg="add mod">
          <ac:chgData name="NIES HUI WEN" userId="3541b9e0-606d-4c51-a83e-60dbee75d3cd" providerId="ADAL" clId="{8799E3CE-9CF5-4D92-849B-8A39ADCBF88C}" dt="2020-10-26T14:36:05.988" v="5722" actId="1076"/>
          <ac:picMkLst>
            <pc:docMk/>
            <pc:sldMk cId="3538450238" sldId="303"/>
            <ac:picMk id="13" creationId="{3C3CE682-607B-4805-A1B2-A09297A0823F}"/>
          </ac:picMkLst>
        </pc:picChg>
        <pc:picChg chg="add del mod">
          <ac:chgData name="NIES HUI WEN" userId="3541b9e0-606d-4c51-a83e-60dbee75d3cd" providerId="ADAL" clId="{8799E3CE-9CF5-4D92-849B-8A39ADCBF88C}" dt="2020-10-26T14:38:18.719" v="5761" actId="21"/>
          <ac:picMkLst>
            <pc:docMk/>
            <pc:sldMk cId="3538450238" sldId="303"/>
            <ac:picMk id="16" creationId="{C824F9A3-7597-4AE2-BE39-85678B8DEF58}"/>
          </ac:picMkLst>
        </pc:picChg>
        <pc:picChg chg="add mod">
          <ac:chgData name="NIES HUI WEN" userId="3541b9e0-606d-4c51-a83e-60dbee75d3cd" providerId="ADAL" clId="{8799E3CE-9CF5-4D92-849B-8A39ADCBF88C}" dt="2020-10-26T14:38:29.546" v="5764" actId="14100"/>
          <ac:picMkLst>
            <pc:docMk/>
            <pc:sldMk cId="3538450238" sldId="303"/>
            <ac:picMk id="18" creationId="{65B65CA9-63E0-4896-AE70-AAD836921598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3538450238" sldId="303"/>
            <ac:inkMk id="5" creationId="{02FCD0E2-3F3C-472B-B719-1D88CCA743F4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2240764767" sldId="304"/>
        </pc:sldMkLst>
        <pc:spChg chg="mod">
          <ac:chgData name="NIES HUI WEN" userId="3541b9e0-606d-4c51-a83e-60dbee75d3cd" providerId="ADAL" clId="{8799E3CE-9CF5-4D92-849B-8A39ADCBF88C}" dt="2020-10-26T14:57:18.142" v="5951"/>
          <ac:spMkLst>
            <pc:docMk/>
            <pc:sldMk cId="2240764767" sldId="304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5:23:52.070" v="5968" actId="113"/>
          <ac:spMkLst>
            <pc:docMk/>
            <pc:sldMk cId="2240764767" sldId="304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2240764767" sldId="304"/>
            <ac:picMk id="6" creationId="{DC838E9B-5022-46F6-AC35-F96BC3D1FA7D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2240764767" sldId="304"/>
            <ac:inkMk id="5" creationId="{3BFD5B94-8A2D-4903-9A6A-D191DF9E9AB4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3466241502" sldId="305"/>
        </pc:sldMkLst>
        <pc:spChg chg="mod">
          <ac:chgData name="NIES HUI WEN" userId="3541b9e0-606d-4c51-a83e-60dbee75d3cd" providerId="ADAL" clId="{8799E3CE-9CF5-4D92-849B-8A39ADCBF88C}" dt="2020-10-26T15:24:52.437" v="5975"/>
          <ac:spMkLst>
            <pc:docMk/>
            <pc:sldMk cId="3466241502" sldId="305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5:33:41.169" v="6042" actId="20577"/>
          <ac:spMkLst>
            <pc:docMk/>
            <pc:sldMk cId="3466241502" sldId="305"/>
            <ac:spMk id="3" creationId="{517CE39C-25E5-4681-ACB4-9361011AFDB8}"/>
          </ac:spMkLst>
        </pc:spChg>
        <pc:picChg chg="add mod">
          <ac:chgData name="NIES HUI WEN" userId="3541b9e0-606d-4c51-a83e-60dbee75d3cd" providerId="ADAL" clId="{8799E3CE-9CF5-4D92-849B-8A39ADCBF88C}" dt="2020-10-26T15:33:15.936" v="6038" actId="1076"/>
          <ac:picMkLst>
            <pc:docMk/>
            <pc:sldMk cId="3466241502" sldId="305"/>
            <ac:picMk id="6" creationId="{AD0AD8B9-D426-49CC-8128-4C39E1AF1C2A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3466241502" sldId="305"/>
            <ac:picMk id="7" creationId="{CE834FAA-C633-4CDA-B0B6-47D3C7D44644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3466241502" sldId="305"/>
            <ac:inkMk id="5" creationId="{B28C52B5-2A68-450C-AC30-61E2AD770226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1972118223" sldId="306"/>
        </pc:sldMkLst>
        <pc:spChg chg="mod">
          <ac:chgData name="NIES HUI WEN" userId="3541b9e0-606d-4c51-a83e-60dbee75d3cd" providerId="ADAL" clId="{8799E3CE-9CF5-4D92-849B-8A39ADCBF88C}" dt="2020-10-26T13:34:58.663" v="5251" actId="20577"/>
          <ac:spMkLst>
            <pc:docMk/>
            <pc:sldMk cId="1972118223" sldId="306"/>
            <ac:spMk id="5" creationId="{EA8FB33C-3224-41BD-9F97-4FD0C1FBC894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1972118223" sldId="306"/>
            <ac:picMk id="2" creationId="{196FF010-6E1E-4107-B6A8-09DA31F790B4}"/>
          </ac:picMkLst>
        </pc:picChg>
        <pc:picChg chg="del">
          <ac:chgData name="NIES HUI WEN" userId="3541b9e0-606d-4c51-a83e-60dbee75d3cd" providerId="ADAL" clId="{8799E3CE-9CF5-4D92-849B-8A39ADCBF88C}" dt="2020-10-26T13:35:01.199" v="5252" actId="478"/>
          <ac:picMkLst>
            <pc:docMk/>
            <pc:sldMk cId="1972118223" sldId="306"/>
            <ac:picMk id="2" creationId="{7109EBE8-3746-49B7-B5BE-B3AE4134DDE7}"/>
          </ac:picMkLst>
        </pc:picChg>
        <pc:picChg chg="add mod">
          <ac:chgData name="NIES HUI WEN" userId="3541b9e0-606d-4c51-a83e-60dbee75d3cd" providerId="ADAL" clId="{8799E3CE-9CF5-4D92-849B-8A39ADCBF88C}" dt="2020-10-26T14:07:13.805" v="5255" actId="14100"/>
          <ac:picMkLst>
            <pc:docMk/>
            <pc:sldMk cId="1972118223" sldId="306"/>
            <ac:picMk id="1026" creationId="{F6EA3681-DE9A-41EE-9A1C-2504DE365A1B}"/>
          </ac:picMkLst>
        </pc:pic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1693568021" sldId="307"/>
        </pc:sldMkLst>
        <pc:spChg chg="mod">
          <ac:chgData name="NIES HUI WEN" userId="3541b9e0-606d-4c51-a83e-60dbee75d3cd" providerId="ADAL" clId="{8799E3CE-9CF5-4D92-849B-8A39ADCBF88C}" dt="2020-10-26T14:41:42.692" v="5793" actId="2710"/>
          <ac:spMkLst>
            <pc:docMk/>
            <pc:sldMk cId="1693568021" sldId="307"/>
            <ac:spMk id="3" creationId="{517CE39C-25E5-4681-ACB4-9361011AFDB8}"/>
          </ac:spMkLst>
        </pc:spChg>
        <pc:spChg chg="add del mod">
          <ac:chgData name="NIES HUI WEN" userId="3541b9e0-606d-4c51-a83e-60dbee75d3cd" providerId="ADAL" clId="{8799E3CE-9CF5-4D92-849B-8A39ADCBF88C}" dt="2020-10-26T14:43:10.985" v="5818" actId="21"/>
          <ac:spMkLst>
            <pc:docMk/>
            <pc:sldMk cId="1693568021" sldId="307"/>
            <ac:spMk id="7" creationId="{BEC0492B-B5AF-4479-BE3E-F127173B878F}"/>
          </ac:spMkLst>
        </pc:spChg>
        <pc:spChg chg="del">
          <ac:chgData name="NIES HUI WEN" userId="3541b9e0-606d-4c51-a83e-60dbee75d3cd" providerId="ADAL" clId="{8799E3CE-9CF5-4D92-849B-8A39ADCBF88C}" dt="2020-10-26T14:40:28.118" v="5772" actId="478"/>
          <ac:spMkLst>
            <pc:docMk/>
            <pc:sldMk cId="1693568021" sldId="307"/>
            <ac:spMk id="14" creationId="{7B460F82-AA57-4602-9884-5A0E59D56F2B}"/>
          </ac:spMkLst>
        </pc:spChg>
        <pc:picChg chg="add del mod">
          <ac:chgData name="NIES HUI WEN" userId="3541b9e0-606d-4c51-a83e-60dbee75d3cd" providerId="ADAL" clId="{8799E3CE-9CF5-4D92-849B-8A39ADCBF88C}" dt="2020-10-26T14:43:10.985" v="5818" actId="21"/>
          <ac:picMkLst>
            <pc:docMk/>
            <pc:sldMk cId="1693568021" sldId="307"/>
            <ac:picMk id="6" creationId="{73E52E70-D467-4C72-994E-C497AFE13644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1693568021" sldId="307"/>
            <ac:picMk id="6" creationId="{89F0D6F7-0E3C-4604-9B50-6667052B0230}"/>
          </ac:picMkLst>
        </pc:picChg>
        <pc:picChg chg="add mod">
          <ac:chgData name="NIES HUI WEN" userId="3541b9e0-606d-4c51-a83e-60dbee75d3cd" providerId="ADAL" clId="{8799E3CE-9CF5-4D92-849B-8A39ADCBF88C}" dt="2020-10-26T14:43:24.111" v="5822" actId="14100"/>
          <ac:picMkLst>
            <pc:docMk/>
            <pc:sldMk cId="1693568021" sldId="307"/>
            <ac:picMk id="9" creationId="{5DC66590-DFBC-430D-9730-88C5D832F655}"/>
          </ac:picMkLst>
        </pc:picChg>
        <pc:picChg chg="del">
          <ac:chgData name="NIES HUI WEN" userId="3541b9e0-606d-4c51-a83e-60dbee75d3cd" providerId="ADAL" clId="{8799E3CE-9CF5-4D92-849B-8A39ADCBF88C}" dt="2020-10-26T14:40:07.935" v="5769" actId="478"/>
          <ac:picMkLst>
            <pc:docMk/>
            <pc:sldMk cId="1693568021" sldId="307"/>
            <ac:picMk id="13" creationId="{3C3CE682-607B-4805-A1B2-A09297A0823F}"/>
          </ac:picMkLst>
        </pc:picChg>
        <pc:picChg chg="del">
          <ac:chgData name="NIES HUI WEN" userId="3541b9e0-606d-4c51-a83e-60dbee75d3cd" providerId="ADAL" clId="{8799E3CE-9CF5-4D92-849B-8A39ADCBF88C}" dt="2020-10-26T14:40:08.679" v="5770" actId="478"/>
          <ac:picMkLst>
            <pc:docMk/>
            <pc:sldMk cId="1693568021" sldId="307"/>
            <ac:picMk id="18" creationId="{65B65CA9-63E0-4896-AE70-AAD836921598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693568021" sldId="307"/>
            <ac:inkMk id="5" creationId="{52F5E342-7A05-4F99-B474-1A61471E0011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3391369393" sldId="308"/>
        </pc:sldMkLst>
        <pc:spChg chg="mod">
          <ac:chgData name="NIES HUI WEN" userId="3541b9e0-606d-4c51-a83e-60dbee75d3cd" providerId="ADAL" clId="{8799E3CE-9CF5-4D92-849B-8A39ADCBF88C}" dt="2020-10-26T14:45:09.167" v="5826"/>
          <ac:spMkLst>
            <pc:docMk/>
            <pc:sldMk cId="3391369393" sldId="308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4:54:48.263" v="5934" actId="20577"/>
          <ac:spMkLst>
            <pc:docMk/>
            <pc:sldMk cId="3391369393" sldId="308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26T14:49:14.139" v="5872" actId="1076"/>
          <ac:spMkLst>
            <pc:docMk/>
            <pc:sldMk cId="3391369393" sldId="308"/>
            <ac:spMk id="8" creationId="{25EF6F8A-20AC-4BDF-AFD9-642F8B7CDAA7}"/>
          </ac:spMkLst>
        </pc:spChg>
        <pc:picChg chg="del">
          <ac:chgData name="NIES HUI WEN" userId="3541b9e0-606d-4c51-a83e-60dbee75d3cd" providerId="ADAL" clId="{8799E3CE-9CF5-4D92-849B-8A39ADCBF88C}" dt="2020-10-26T14:45:38.345" v="5827" actId="478"/>
          <ac:picMkLst>
            <pc:docMk/>
            <pc:sldMk cId="3391369393" sldId="308"/>
            <ac:picMk id="7" creationId="{8309DA86-BC41-4CA8-A158-392102CC47E0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3391369393" sldId="308"/>
            <ac:picMk id="7" creationId="{8BC03D71-7FB9-4A35-B756-EB1E0D4B0CAD}"/>
          </ac:picMkLst>
        </pc:picChg>
        <pc:picChg chg="add mod">
          <ac:chgData name="NIES HUI WEN" userId="3541b9e0-606d-4c51-a83e-60dbee75d3cd" providerId="ADAL" clId="{8799E3CE-9CF5-4D92-849B-8A39ADCBF88C}" dt="2020-10-26T14:48:14.093" v="5860" actId="14100"/>
          <ac:picMkLst>
            <pc:docMk/>
            <pc:sldMk cId="3391369393" sldId="308"/>
            <ac:picMk id="10" creationId="{42A59E14-3CBA-4CFE-AF6F-5AF96E9F473E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3391369393" sldId="308"/>
            <ac:inkMk id="6" creationId="{D9FDAFA0-D383-4318-AA97-A1CCB12D8020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4186798254" sldId="309"/>
        </pc:sldMkLst>
        <pc:spChg chg="mod">
          <ac:chgData name="NIES HUI WEN" userId="3541b9e0-606d-4c51-a83e-60dbee75d3cd" providerId="ADAL" clId="{8799E3CE-9CF5-4D92-849B-8A39ADCBF88C}" dt="2020-10-26T14:49:47.922" v="5874"/>
          <ac:spMkLst>
            <pc:docMk/>
            <pc:sldMk cId="4186798254" sldId="309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4:54:59.683" v="5936" actId="20577"/>
          <ac:spMkLst>
            <pc:docMk/>
            <pc:sldMk cId="4186798254" sldId="309"/>
            <ac:spMk id="3" creationId="{517CE39C-25E5-4681-ACB4-9361011AFDB8}"/>
          </ac:spMkLst>
        </pc:spChg>
        <pc:spChg chg="add mod">
          <ac:chgData name="NIES HUI WEN" userId="3541b9e0-606d-4c51-a83e-60dbee75d3cd" providerId="ADAL" clId="{8799E3CE-9CF5-4D92-849B-8A39ADCBF88C}" dt="2020-10-26T14:55:52.618" v="5946" actId="20577"/>
          <ac:spMkLst>
            <pc:docMk/>
            <pc:sldMk cId="4186798254" sldId="309"/>
            <ac:spMk id="9" creationId="{33A29A20-36AF-40C6-888D-684EEB87ACA4}"/>
          </ac:spMkLst>
        </pc:spChg>
        <pc:spChg chg="mod">
          <ac:chgData name="NIES HUI WEN" userId="3541b9e0-606d-4c51-a83e-60dbee75d3cd" providerId="ADAL" clId="{8799E3CE-9CF5-4D92-849B-8A39ADCBF88C}" dt="2020-10-26T14:55:46.533" v="5944" actId="20577"/>
          <ac:spMkLst>
            <pc:docMk/>
            <pc:sldMk cId="4186798254" sldId="309"/>
            <ac:spMk id="14" creationId="{7B460F82-AA57-4602-9884-5A0E59D56F2B}"/>
          </ac:spMkLst>
        </pc:spChg>
        <pc:picChg chg="add mod">
          <ac:chgData name="NIES HUI WEN" userId="3541b9e0-606d-4c51-a83e-60dbee75d3cd" providerId="ADAL" clId="{8799E3CE-9CF5-4D92-849B-8A39ADCBF88C}" dt="2020-10-26T14:53:44.213" v="5905" actId="1037"/>
          <ac:picMkLst>
            <pc:docMk/>
            <pc:sldMk cId="4186798254" sldId="309"/>
            <ac:picMk id="6" creationId="{83982B3F-C9C2-48CF-8BBF-919861176E82}"/>
          </ac:picMkLst>
        </pc:pic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4186798254" sldId="309"/>
            <ac:picMk id="7" creationId="{AD506748-7C96-41E9-A43E-37DB82594C7F}"/>
          </ac:picMkLst>
        </pc:picChg>
        <pc:picChg chg="add mod">
          <ac:chgData name="NIES HUI WEN" userId="3541b9e0-606d-4c51-a83e-60dbee75d3cd" providerId="ADAL" clId="{8799E3CE-9CF5-4D92-849B-8A39ADCBF88C}" dt="2020-10-26T14:54:05.448" v="5928" actId="1037"/>
          <ac:picMkLst>
            <pc:docMk/>
            <pc:sldMk cId="4186798254" sldId="309"/>
            <ac:picMk id="8" creationId="{1E8D0BE4-179F-4D7B-BF5D-9985F032500A}"/>
          </ac:picMkLst>
        </pc:picChg>
        <pc:picChg chg="add mod">
          <ac:chgData name="NIES HUI WEN" userId="3541b9e0-606d-4c51-a83e-60dbee75d3cd" providerId="ADAL" clId="{8799E3CE-9CF5-4D92-849B-8A39ADCBF88C}" dt="2020-10-26T14:56:35.374" v="5950" actId="14100"/>
          <ac:picMkLst>
            <pc:docMk/>
            <pc:sldMk cId="4186798254" sldId="309"/>
            <ac:picMk id="11" creationId="{A5EFDFFD-8722-4A7F-A57D-3C5AA8322596}"/>
          </ac:picMkLst>
        </pc:picChg>
        <pc:picChg chg="del">
          <ac:chgData name="NIES HUI WEN" userId="3541b9e0-606d-4c51-a83e-60dbee75d3cd" providerId="ADAL" clId="{8799E3CE-9CF5-4D92-849B-8A39ADCBF88C}" dt="2020-10-26T14:49:51.414" v="5875" actId="478"/>
          <ac:picMkLst>
            <pc:docMk/>
            <pc:sldMk cId="4186798254" sldId="309"/>
            <ac:picMk id="13" creationId="{3C3CE682-607B-4805-A1B2-A09297A0823F}"/>
          </ac:picMkLst>
        </pc:picChg>
        <pc:picChg chg="del">
          <ac:chgData name="NIES HUI WEN" userId="3541b9e0-606d-4c51-a83e-60dbee75d3cd" providerId="ADAL" clId="{8799E3CE-9CF5-4D92-849B-8A39ADCBF88C}" dt="2020-10-26T14:49:52.227" v="5876" actId="478"/>
          <ac:picMkLst>
            <pc:docMk/>
            <pc:sldMk cId="4186798254" sldId="309"/>
            <ac:picMk id="18" creationId="{65B65CA9-63E0-4896-AE70-AAD836921598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4186798254" sldId="309"/>
            <ac:inkMk id="5" creationId="{88CD399B-D99C-4EFC-B74E-DF34A2258C1F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2851247243" sldId="310"/>
        </pc:sldMkLst>
        <pc:spChg chg="mod">
          <ac:chgData name="NIES HUI WEN" userId="3541b9e0-606d-4c51-a83e-60dbee75d3cd" providerId="ADAL" clId="{8799E3CE-9CF5-4D92-849B-8A39ADCBF88C}" dt="2020-10-26T15:29:56.244" v="5998" actId="1076"/>
          <ac:spMkLst>
            <pc:docMk/>
            <pc:sldMk cId="2851247243" sldId="310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5:32:33.934" v="6036" actId="948"/>
          <ac:spMkLst>
            <pc:docMk/>
            <pc:sldMk cId="2851247243" sldId="310"/>
            <ac:spMk id="3" creationId="{517CE39C-25E5-4681-ACB4-9361011AFDB8}"/>
          </ac:spMkLst>
        </pc:spChg>
        <pc:spChg chg="add">
          <ac:chgData name="NIES HUI WEN" userId="3541b9e0-606d-4c51-a83e-60dbee75d3cd" providerId="ADAL" clId="{8799E3CE-9CF5-4D92-849B-8A39ADCBF88C}" dt="2020-10-26T15:29:47.433" v="5997" actId="22"/>
          <ac:spMkLst>
            <pc:docMk/>
            <pc:sldMk cId="2851247243" sldId="310"/>
            <ac:spMk id="6" creationId="{F278B628-739A-4970-9695-4941CD2DA437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2851247243" sldId="310"/>
            <ac:picMk id="7" creationId="{B252B235-7ECD-40AD-9971-9BB8BBEE07C8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2851247243" sldId="310"/>
            <ac:inkMk id="5" creationId="{06D3D65C-9FAF-4419-A95E-220D1D4E3707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882390086" sldId="311"/>
        </pc:sldMkLst>
        <pc:spChg chg="mod">
          <ac:chgData name="NIES HUI WEN" userId="3541b9e0-606d-4c51-a83e-60dbee75d3cd" providerId="ADAL" clId="{8799E3CE-9CF5-4D92-849B-8A39ADCBF88C}" dt="2020-10-26T15:34:23.734" v="6046" actId="20577"/>
          <ac:spMkLst>
            <pc:docMk/>
            <pc:sldMk cId="882390086" sldId="311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5:36:45.455" v="6082" actId="113"/>
          <ac:spMkLst>
            <pc:docMk/>
            <pc:sldMk cId="882390086" sldId="311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882390086" sldId="311"/>
            <ac:picMk id="6" creationId="{6B9AF0DE-D5D6-4D87-BF6E-80620B6CDC14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882390086" sldId="311"/>
            <ac:inkMk id="5" creationId="{45AA6B4B-F1F6-482C-8903-DD8DC231349F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1015485455" sldId="312"/>
        </pc:sldMkLst>
        <pc:spChg chg="mod">
          <ac:chgData name="NIES HUI WEN" userId="3541b9e0-606d-4c51-a83e-60dbee75d3cd" providerId="ADAL" clId="{8799E3CE-9CF5-4D92-849B-8A39ADCBF88C}" dt="2020-10-26T15:37:08.207" v="6083"/>
          <ac:spMkLst>
            <pc:docMk/>
            <pc:sldMk cId="1015485455" sldId="312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5:53:40.188" v="6232"/>
          <ac:spMkLst>
            <pc:docMk/>
            <pc:sldMk cId="1015485455" sldId="312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1015485455" sldId="312"/>
            <ac:picMk id="6" creationId="{9AC86266-BD20-4E19-8BD5-201532617F19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015485455" sldId="312"/>
            <ac:inkMk id="5" creationId="{E0EBE819-096E-4E94-8BA1-6D7798D3B3F6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1214985452" sldId="313"/>
        </pc:sldMkLst>
        <pc:spChg chg="mod">
          <ac:chgData name="NIES HUI WEN" userId="3541b9e0-606d-4c51-a83e-60dbee75d3cd" providerId="ADAL" clId="{8799E3CE-9CF5-4D92-849B-8A39ADCBF88C}" dt="2020-10-26T15:52:09.520" v="6161" actId="20577"/>
          <ac:spMkLst>
            <pc:docMk/>
            <pc:sldMk cId="1214985452" sldId="313"/>
            <ac:spMk id="2" creationId="{A9582709-669C-498B-9730-D7229DBC67AE}"/>
          </ac:spMkLst>
        </pc:spChg>
        <pc:spChg chg="del">
          <ac:chgData name="NIES HUI WEN" userId="3541b9e0-606d-4c51-a83e-60dbee75d3cd" providerId="ADAL" clId="{8799E3CE-9CF5-4D92-849B-8A39ADCBF88C}" dt="2020-10-26T15:52:03.753" v="6154" actId="3680"/>
          <ac:spMkLst>
            <pc:docMk/>
            <pc:sldMk cId="1214985452" sldId="313"/>
            <ac:spMk id="3" creationId="{517CE39C-25E5-4681-ACB4-9361011AFDB8}"/>
          </ac:spMkLst>
        </pc:spChg>
        <pc:graphicFrameChg chg="add mod ord modGraphic">
          <ac:chgData name="NIES HUI WEN" userId="3541b9e0-606d-4c51-a83e-60dbee75d3cd" providerId="ADAL" clId="{8799E3CE-9CF5-4D92-849B-8A39ADCBF88C}" dt="2020-10-26T15:56:40.290" v="6329" actId="113"/>
          <ac:graphicFrameMkLst>
            <pc:docMk/>
            <pc:sldMk cId="1214985452" sldId="313"/>
            <ac:graphicFrameMk id="5" creationId="{F5FEFCB6-7685-4EF0-83F5-F004C2D15248}"/>
          </ac:graphicFrameMkLst>
        </pc:graphicFrame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1214985452" sldId="313"/>
            <ac:picMk id="6" creationId="{C38BA7A2-3A85-47EA-9CB7-D9EB7B46F9BB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1214985452" sldId="313"/>
            <ac:inkMk id="3" creationId="{1FD249F6-75D8-45F5-BC01-DB4F016B09CF}"/>
          </ac:inkMkLst>
        </pc:inkChg>
      </pc:sldChg>
      <pc:sldChg chg="addSp delSp modSp add mod modTransition modAnim">
        <pc:chgData name="NIES HUI WEN" userId="3541b9e0-606d-4c51-a83e-60dbee75d3cd" providerId="ADAL" clId="{8799E3CE-9CF5-4D92-849B-8A39ADCBF88C}" dt="2020-10-31T16:33:16.558" v="6424"/>
        <pc:sldMkLst>
          <pc:docMk/>
          <pc:sldMk cId="83042008" sldId="314"/>
        </pc:sldMkLst>
        <pc:spChg chg="mod">
          <ac:chgData name="NIES HUI WEN" userId="3541b9e0-606d-4c51-a83e-60dbee75d3cd" providerId="ADAL" clId="{8799E3CE-9CF5-4D92-849B-8A39ADCBF88C}" dt="2020-10-26T15:57:38.216" v="6330"/>
          <ac:spMkLst>
            <pc:docMk/>
            <pc:sldMk cId="83042008" sldId="314"/>
            <ac:spMk id="2" creationId="{A9582709-669C-498B-9730-D7229DBC67AE}"/>
          </ac:spMkLst>
        </pc:spChg>
        <pc:spChg chg="mod">
          <ac:chgData name="NIES HUI WEN" userId="3541b9e0-606d-4c51-a83e-60dbee75d3cd" providerId="ADAL" clId="{8799E3CE-9CF5-4D92-849B-8A39ADCBF88C}" dt="2020-10-26T15:57:50.226" v="6335" actId="20577"/>
          <ac:spMkLst>
            <pc:docMk/>
            <pc:sldMk cId="83042008" sldId="314"/>
            <ac:spMk id="3" creationId="{517CE39C-25E5-4681-ACB4-9361011AFDB8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83042008" sldId="314"/>
            <ac:picMk id="6" creationId="{F99768B6-E50E-4C29-A5F3-D2E53A17ABF5}"/>
          </ac:picMkLst>
        </pc:picChg>
        <pc:inkChg chg="add del">
          <ac:chgData name="NIES HUI WEN" userId="3541b9e0-606d-4c51-a83e-60dbee75d3cd" providerId="ADAL" clId="{8799E3CE-9CF5-4D92-849B-8A39ADCBF88C}" dt="2020-10-31T16:33:16.558" v="6424"/>
          <ac:inkMkLst>
            <pc:docMk/>
            <pc:sldMk cId="83042008" sldId="314"/>
            <ac:inkMk id="5" creationId="{FCC6304C-D2C5-4259-9729-BA912A1761D5}"/>
          </ac:inkMkLst>
        </pc:inkChg>
      </pc:sldChg>
      <pc:sldChg chg="addSp delSp modSp add mod modTransition modClrScheme modAnim chgLayout">
        <pc:chgData name="NIES HUI WEN" userId="3541b9e0-606d-4c51-a83e-60dbee75d3cd" providerId="ADAL" clId="{8799E3CE-9CF5-4D92-849B-8A39ADCBF88C}" dt="2020-10-31T16:33:16.558" v="6424"/>
        <pc:sldMkLst>
          <pc:docMk/>
          <pc:sldMk cId="2536809726" sldId="315"/>
        </pc:sldMkLst>
        <pc:spChg chg="del">
          <ac:chgData name="NIES HUI WEN" userId="3541b9e0-606d-4c51-a83e-60dbee75d3cd" providerId="ADAL" clId="{8799E3CE-9CF5-4D92-849B-8A39ADCBF88C}" dt="2020-10-26T16:00:16.478" v="6336" actId="700"/>
          <ac:spMkLst>
            <pc:docMk/>
            <pc:sldMk cId="2536809726" sldId="315"/>
            <ac:spMk id="2" creationId="{A9582709-669C-498B-9730-D7229DBC67AE}"/>
          </ac:spMkLst>
        </pc:spChg>
        <pc:spChg chg="del">
          <ac:chgData name="NIES HUI WEN" userId="3541b9e0-606d-4c51-a83e-60dbee75d3cd" providerId="ADAL" clId="{8799E3CE-9CF5-4D92-849B-8A39ADCBF88C}" dt="2020-10-26T16:00:16.478" v="6336" actId="700"/>
          <ac:spMkLst>
            <pc:docMk/>
            <pc:sldMk cId="2536809726" sldId="315"/>
            <ac:spMk id="3" creationId="{517CE39C-25E5-4681-ACB4-9361011AFDB8}"/>
          </ac:spMkLst>
        </pc:spChg>
        <pc:spChg chg="mod ord">
          <ac:chgData name="NIES HUI WEN" userId="3541b9e0-606d-4c51-a83e-60dbee75d3cd" providerId="ADAL" clId="{8799E3CE-9CF5-4D92-849B-8A39ADCBF88C}" dt="2020-10-26T16:00:16.478" v="6336" actId="700"/>
          <ac:spMkLst>
            <pc:docMk/>
            <pc:sldMk cId="2536809726" sldId="315"/>
            <ac:spMk id="4" creationId="{1E365153-C14F-4B16-9E53-36C63593DABF}"/>
          </ac:spMkLst>
        </pc:spChg>
        <pc:spChg chg="add mod">
          <ac:chgData name="NIES HUI WEN" userId="3541b9e0-606d-4c51-a83e-60dbee75d3cd" providerId="ADAL" clId="{8799E3CE-9CF5-4D92-849B-8A39ADCBF88C}" dt="2020-10-26T16:00:17.571" v="6337"/>
          <ac:spMkLst>
            <pc:docMk/>
            <pc:sldMk cId="2536809726" sldId="315"/>
            <ac:spMk id="5" creationId="{DAA945A4-EDC3-4D0E-B374-E210FCCE4BEB}"/>
          </ac:spMkLst>
        </pc:spChg>
        <pc:picChg chg="add del mod">
          <ac:chgData name="NIES HUI WEN" userId="3541b9e0-606d-4c51-a83e-60dbee75d3cd" providerId="ADAL" clId="{8799E3CE-9CF5-4D92-849B-8A39ADCBF88C}" dt="2020-10-31T16:33:16.558" v="6424"/>
          <ac:picMkLst>
            <pc:docMk/>
            <pc:sldMk cId="2536809726" sldId="315"/>
            <ac:picMk id="2" creationId="{78233194-17E9-4571-AADA-DC1696054CD8}"/>
          </ac:picMkLst>
        </pc:picChg>
        <pc:picChg chg="add mod">
          <ac:chgData name="NIES HUI WEN" userId="3541b9e0-606d-4c51-a83e-60dbee75d3cd" providerId="ADAL" clId="{8799E3CE-9CF5-4D92-849B-8A39ADCBF88C}" dt="2020-10-26T16:00:17.571" v="6337"/>
          <ac:picMkLst>
            <pc:docMk/>
            <pc:sldMk cId="2536809726" sldId="315"/>
            <ac:picMk id="6" creationId="{1F4077BF-9DF7-4213-ADD7-D1FD4351BEE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7C6EC-AF12-4149-8F47-879B1996E05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B965275-8A2E-4A42-8E2C-48A0BFB3043F}">
      <dgm:prSet phldrT="[Text]" custT="1"/>
      <dgm:spPr/>
      <dgm:t>
        <a:bodyPr vert="eaVert"/>
        <a:lstStyle/>
        <a:p>
          <a:r>
            <a:rPr lang="en-US" sz="1800" b="1" dirty="0"/>
            <a:t>Sorting</a:t>
          </a:r>
          <a:endParaRPr lang="en-GB" sz="1800" b="1" dirty="0"/>
        </a:p>
      </dgm:t>
    </dgm:pt>
    <dgm:pt modelId="{3E846D7E-AD7D-4DC7-BD04-8E049380A344}" type="parTrans" cxnId="{51A9F90F-EAEC-4BF7-B1F6-F8BE6816C9E4}">
      <dgm:prSet/>
      <dgm:spPr/>
      <dgm:t>
        <a:bodyPr/>
        <a:lstStyle/>
        <a:p>
          <a:endParaRPr lang="en-GB" sz="1800"/>
        </a:p>
      </dgm:t>
    </dgm:pt>
    <dgm:pt modelId="{30BFB64F-B51C-4F09-992B-044CEF0DADB2}" type="sibTrans" cxnId="{51A9F90F-EAEC-4BF7-B1F6-F8BE6816C9E4}">
      <dgm:prSet/>
      <dgm:spPr/>
      <dgm:t>
        <a:bodyPr/>
        <a:lstStyle/>
        <a:p>
          <a:endParaRPr lang="en-GB" sz="1800"/>
        </a:p>
      </dgm:t>
    </dgm:pt>
    <dgm:pt modelId="{062D94A0-6F6B-43DD-A603-0893859FABB2}">
      <dgm:prSet phldrT="[Text]" custT="1"/>
      <dgm:spPr/>
      <dgm:t>
        <a:bodyPr/>
        <a:lstStyle/>
        <a:p>
          <a:r>
            <a:rPr lang="en-US" sz="1800" b="1" dirty="0"/>
            <a:t>Quadratic Sorting Algorithms</a:t>
          </a:r>
          <a:endParaRPr lang="en-GB" sz="1800" b="1" dirty="0"/>
        </a:p>
      </dgm:t>
    </dgm:pt>
    <dgm:pt modelId="{DCCBC2F9-3BE4-4B83-8A07-FD1416910777}" type="parTrans" cxnId="{3BF0BF21-F85A-4E4E-A4C4-DB2540842550}">
      <dgm:prSet/>
      <dgm:spPr/>
      <dgm:t>
        <a:bodyPr/>
        <a:lstStyle/>
        <a:p>
          <a:endParaRPr lang="en-GB" sz="1800"/>
        </a:p>
      </dgm:t>
    </dgm:pt>
    <dgm:pt modelId="{75DC3C5B-7EA1-483A-B86B-09124EB9595E}" type="sibTrans" cxnId="{3BF0BF21-F85A-4E4E-A4C4-DB2540842550}">
      <dgm:prSet/>
      <dgm:spPr/>
      <dgm:t>
        <a:bodyPr/>
        <a:lstStyle/>
        <a:p>
          <a:endParaRPr lang="en-GB" sz="1800"/>
        </a:p>
      </dgm:t>
    </dgm:pt>
    <dgm:pt modelId="{A7307B4C-6D76-41C1-9E9D-FEC4ED159AE3}">
      <dgm:prSet phldrT="[Text]" custT="1"/>
      <dgm:spPr/>
      <dgm:t>
        <a:bodyPr/>
        <a:lstStyle/>
        <a:p>
          <a:r>
            <a:rPr lang="en-US" sz="1800" b="1" dirty="0"/>
            <a:t>Divide and Conquer Sorting Algorithms</a:t>
          </a:r>
          <a:endParaRPr lang="en-GB" sz="1800" b="1" dirty="0"/>
        </a:p>
      </dgm:t>
    </dgm:pt>
    <dgm:pt modelId="{ED935C08-EC72-46A6-B238-56222D804887}" type="parTrans" cxnId="{66BD1434-C75D-49AC-B160-D97AC35500F2}">
      <dgm:prSet/>
      <dgm:spPr/>
      <dgm:t>
        <a:bodyPr/>
        <a:lstStyle/>
        <a:p>
          <a:endParaRPr lang="en-GB" sz="1800"/>
        </a:p>
      </dgm:t>
    </dgm:pt>
    <dgm:pt modelId="{D14C7460-F91D-4884-8A41-2ACB586097BF}" type="sibTrans" cxnId="{66BD1434-C75D-49AC-B160-D97AC35500F2}">
      <dgm:prSet/>
      <dgm:spPr/>
      <dgm:t>
        <a:bodyPr/>
        <a:lstStyle/>
        <a:p>
          <a:endParaRPr lang="en-GB" sz="1800"/>
        </a:p>
      </dgm:t>
    </dgm:pt>
    <dgm:pt modelId="{F7D12835-CD59-4A75-BC70-CEE305314940}">
      <dgm:prSet phldrT="[Text]" custT="1"/>
      <dgm:spPr/>
      <dgm:t>
        <a:bodyPr/>
        <a:lstStyle/>
        <a:p>
          <a:r>
            <a:rPr lang="en-US" sz="1800" dirty="0"/>
            <a:t>Conclusion</a:t>
          </a:r>
          <a:endParaRPr lang="en-GB" sz="1800" dirty="0"/>
        </a:p>
      </dgm:t>
    </dgm:pt>
    <dgm:pt modelId="{D061C523-F7DC-42AE-9DA1-36B1AB15E9D9}" type="parTrans" cxnId="{DA8C6FD3-C32F-4EDD-9F07-96C9F3BD02A3}">
      <dgm:prSet/>
      <dgm:spPr/>
      <dgm:t>
        <a:bodyPr/>
        <a:lstStyle/>
        <a:p>
          <a:endParaRPr lang="en-GB" sz="1800"/>
        </a:p>
      </dgm:t>
    </dgm:pt>
    <dgm:pt modelId="{8078B0C3-0183-4D04-90D0-5D72C8551B95}" type="sibTrans" cxnId="{DA8C6FD3-C32F-4EDD-9F07-96C9F3BD02A3}">
      <dgm:prSet/>
      <dgm:spPr/>
      <dgm:t>
        <a:bodyPr/>
        <a:lstStyle/>
        <a:p>
          <a:endParaRPr lang="en-GB" sz="1800"/>
        </a:p>
      </dgm:t>
    </dgm:pt>
    <dgm:pt modelId="{B04D1CFC-07F1-47C5-992B-6D1311C2976C}">
      <dgm:prSet phldrT="[Text]" custT="1"/>
      <dgm:spPr/>
      <dgm:t>
        <a:bodyPr/>
        <a:lstStyle/>
        <a:p>
          <a:r>
            <a:rPr lang="en-US" sz="1800"/>
            <a:t>Introduction</a:t>
          </a:r>
          <a:endParaRPr lang="en-GB" sz="1800" dirty="0"/>
        </a:p>
      </dgm:t>
    </dgm:pt>
    <dgm:pt modelId="{BD92AB13-46F2-467E-A051-5CBA6F6E79F7}" type="parTrans" cxnId="{6A68234D-E542-4FD0-A983-4B9B09C2292D}">
      <dgm:prSet/>
      <dgm:spPr/>
      <dgm:t>
        <a:bodyPr/>
        <a:lstStyle/>
        <a:p>
          <a:endParaRPr lang="en-GB" sz="1800"/>
        </a:p>
      </dgm:t>
    </dgm:pt>
    <dgm:pt modelId="{D6F9659C-210C-4ED0-993A-AA2F276AE660}" type="sibTrans" cxnId="{6A68234D-E542-4FD0-A983-4B9B09C2292D}">
      <dgm:prSet/>
      <dgm:spPr/>
      <dgm:t>
        <a:bodyPr/>
        <a:lstStyle/>
        <a:p>
          <a:endParaRPr lang="en-GB" sz="1800"/>
        </a:p>
      </dgm:t>
    </dgm:pt>
    <dgm:pt modelId="{01355A29-7B4A-4336-AB4E-F13F46458E32}">
      <dgm:prSet phldrT="[Text]" custT="1"/>
      <dgm:spPr/>
      <dgm:t>
        <a:bodyPr/>
        <a:lstStyle/>
        <a:p>
          <a:r>
            <a:rPr lang="en-US" sz="1800" b="1" dirty="0"/>
            <a:t>Bubble Sort</a:t>
          </a:r>
          <a:endParaRPr lang="en-GB" sz="1800" b="1" dirty="0"/>
        </a:p>
      </dgm:t>
    </dgm:pt>
    <dgm:pt modelId="{F231A07C-DF6A-4EE2-B0B7-0EFFC8B4CCA4}" type="parTrans" cxnId="{353F39F5-7607-43B8-8437-D2FEF9B4EC5F}">
      <dgm:prSet/>
      <dgm:spPr/>
      <dgm:t>
        <a:bodyPr/>
        <a:lstStyle/>
        <a:p>
          <a:endParaRPr lang="en-GB" sz="1800"/>
        </a:p>
      </dgm:t>
    </dgm:pt>
    <dgm:pt modelId="{7E635AE1-877F-45E8-A923-00B6EEE33C73}" type="sibTrans" cxnId="{353F39F5-7607-43B8-8437-D2FEF9B4EC5F}">
      <dgm:prSet/>
      <dgm:spPr/>
      <dgm:t>
        <a:bodyPr/>
        <a:lstStyle/>
        <a:p>
          <a:endParaRPr lang="en-GB" sz="1800"/>
        </a:p>
      </dgm:t>
    </dgm:pt>
    <dgm:pt modelId="{68336B5F-9981-4012-A49C-247BDFBF40C6}">
      <dgm:prSet phldrT="[Text]" custT="1"/>
      <dgm:spPr/>
      <dgm:t>
        <a:bodyPr/>
        <a:lstStyle/>
        <a:p>
          <a:r>
            <a:rPr lang="en-US" sz="1800" b="1" dirty="0"/>
            <a:t>Selection Sort</a:t>
          </a:r>
          <a:endParaRPr lang="en-GB" sz="1800" b="1" dirty="0"/>
        </a:p>
      </dgm:t>
    </dgm:pt>
    <dgm:pt modelId="{7916F059-8EA6-4E06-8485-0C055E9D5971}" type="parTrans" cxnId="{551D2E62-B40E-4DF7-96D6-625726BD7F07}">
      <dgm:prSet/>
      <dgm:spPr/>
      <dgm:t>
        <a:bodyPr/>
        <a:lstStyle/>
        <a:p>
          <a:endParaRPr lang="en-GB" sz="1800"/>
        </a:p>
      </dgm:t>
    </dgm:pt>
    <dgm:pt modelId="{1AA44155-143B-4437-93FE-401FA64DCB57}" type="sibTrans" cxnId="{551D2E62-B40E-4DF7-96D6-625726BD7F07}">
      <dgm:prSet/>
      <dgm:spPr/>
      <dgm:t>
        <a:bodyPr/>
        <a:lstStyle/>
        <a:p>
          <a:endParaRPr lang="en-GB" sz="1800"/>
        </a:p>
      </dgm:t>
    </dgm:pt>
    <dgm:pt modelId="{01E6D4BA-2774-41F7-A9B0-E89738766AE0}">
      <dgm:prSet phldrT="[Text]" custT="1"/>
      <dgm:spPr/>
      <dgm:t>
        <a:bodyPr/>
        <a:lstStyle/>
        <a:p>
          <a:r>
            <a:rPr lang="en-US" sz="1800" b="1" dirty="0"/>
            <a:t>Insertion Sort</a:t>
          </a:r>
          <a:endParaRPr lang="en-GB" sz="1800" b="1" dirty="0"/>
        </a:p>
      </dgm:t>
    </dgm:pt>
    <dgm:pt modelId="{A6FC5B2E-8C8E-4044-A78E-3CF16283AF7D}" type="parTrans" cxnId="{C4B0322B-1912-4266-944B-FD4AD5274EE0}">
      <dgm:prSet/>
      <dgm:spPr/>
      <dgm:t>
        <a:bodyPr/>
        <a:lstStyle/>
        <a:p>
          <a:endParaRPr lang="en-GB" sz="1800"/>
        </a:p>
      </dgm:t>
    </dgm:pt>
    <dgm:pt modelId="{F4AE1AE9-8ADC-44BE-B6A9-658A4DFE550C}" type="sibTrans" cxnId="{C4B0322B-1912-4266-944B-FD4AD5274EE0}">
      <dgm:prSet/>
      <dgm:spPr/>
      <dgm:t>
        <a:bodyPr/>
        <a:lstStyle/>
        <a:p>
          <a:endParaRPr lang="en-GB" sz="1800"/>
        </a:p>
      </dgm:t>
    </dgm:pt>
    <dgm:pt modelId="{C352EC0D-AAB4-4DCB-A7A2-90B6E78B669F}">
      <dgm:prSet phldrT="[Text]" custT="1"/>
      <dgm:spPr/>
      <dgm:t>
        <a:bodyPr/>
        <a:lstStyle/>
        <a:p>
          <a:r>
            <a:rPr lang="en-US" sz="1800" b="1" dirty="0"/>
            <a:t>Merge Sort</a:t>
          </a:r>
          <a:endParaRPr lang="en-GB" sz="1800" b="1" dirty="0"/>
        </a:p>
      </dgm:t>
    </dgm:pt>
    <dgm:pt modelId="{9C9FB6D3-48DC-49E8-91C7-365DFFE3D868}" type="parTrans" cxnId="{51FD8196-91B9-44C6-808F-ECBC9C556566}">
      <dgm:prSet/>
      <dgm:spPr/>
      <dgm:t>
        <a:bodyPr/>
        <a:lstStyle/>
        <a:p>
          <a:endParaRPr lang="en-GB" sz="1800"/>
        </a:p>
      </dgm:t>
    </dgm:pt>
    <dgm:pt modelId="{7DB09928-4998-4E28-AABA-914B13724DD9}" type="sibTrans" cxnId="{51FD8196-91B9-44C6-808F-ECBC9C556566}">
      <dgm:prSet/>
      <dgm:spPr/>
      <dgm:t>
        <a:bodyPr/>
        <a:lstStyle/>
        <a:p>
          <a:endParaRPr lang="en-GB" sz="1800"/>
        </a:p>
      </dgm:t>
    </dgm:pt>
    <dgm:pt modelId="{EAD89399-3DC8-4B38-8A2F-C3F5F77FCE82}">
      <dgm:prSet phldrT="[Text]" custT="1"/>
      <dgm:spPr/>
      <dgm:t>
        <a:bodyPr/>
        <a:lstStyle/>
        <a:p>
          <a:r>
            <a:rPr lang="en-US" sz="1800" b="1" dirty="0"/>
            <a:t>Quick Sort</a:t>
          </a:r>
          <a:endParaRPr lang="en-GB" sz="1800" b="1" dirty="0"/>
        </a:p>
      </dgm:t>
    </dgm:pt>
    <dgm:pt modelId="{1D13F9AF-EF89-4129-9F58-C024ADC8487B}" type="parTrans" cxnId="{075B1264-06E2-4A87-93BE-F1DCE2DF8B6E}">
      <dgm:prSet/>
      <dgm:spPr/>
      <dgm:t>
        <a:bodyPr/>
        <a:lstStyle/>
        <a:p>
          <a:endParaRPr lang="en-GB" sz="1800"/>
        </a:p>
      </dgm:t>
    </dgm:pt>
    <dgm:pt modelId="{9AF4C219-FA19-4B27-A946-818A9DDA169E}" type="sibTrans" cxnId="{075B1264-06E2-4A87-93BE-F1DCE2DF8B6E}">
      <dgm:prSet/>
      <dgm:spPr/>
      <dgm:t>
        <a:bodyPr/>
        <a:lstStyle/>
        <a:p>
          <a:endParaRPr lang="en-GB" sz="1800"/>
        </a:p>
      </dgm:t>
    </dgm:pt>
    <dgm:pt modelId="{B9A87E7A-3896-4B3D-95A1-0D60F79A4FD7}" type="pres">
      <dgm:prSet presAssocID="{5A67C6EC-AF12-4149-8F47-879B1996E0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BA16AF-A659-43DD-A451-C39C618D7C3F}" type="pres">
      <dgm:prSet presAssocID="{2B965275-8A2E-4A42-8E2C-48A0BFB3043F}" presName="root1" presStyleCnt="0"/>
      <dgm:spPr/>
    </dgm:pt>
    <dgm:pt modelId="{D9AFBFA3-7672-4BEF-A610-409763DDE74D}" type="pres">
      <dgm:prSet presAssocID="{2B965275-8A2E-4A42-8E2C-48A0BFB3043F}" presName="LevelOneTextNode" presStyleLbl="node0" presStyleIdx="0" presStyleCnt="1" custScaleX="125439" custScaleY="96521">
        <dgm:presLayoutVars>
          <dgm:chPref val="3"/>
        </dgm:presLayoutVars>
      </dgm:prSet>
      <dgm:spPr/>
    </dgm:pt>
    <dgm:pt modelId="{AC52A02F-DD91-4562-A875-66706BC4B006}" type="pres">
      <dgm:prSet presAssocID="{2B965275-8A2E-4A42-8E2C-48A0BFB3043F}" presName="level2hierChild" presStyleCnt="0"/>
      <dgm:spPr/>
    </dgm:pt>
    <dgm:pt modelId="{D1800C00-CA3D-4BBC-9976-3ECF99220B14}" type="pres">
      <dgm:prSet presAssocID="{BD92AB13-46F2-467E-A051-5CBA6F6E79F7}" presName="conn2-1" presStyleLbl="parChTrans1D2" presStyleIdx="0" presStyleCnt="4"/>
      <dgm:spPr/>
    </dgm:pt>
    <dgm:pt modelId="{35DF15DB-0DDF-443F-9825-7680FF30B54F}" type="pres">
      <dgm:prSet presAssocID="{BD92AB13-46F2-467E-A051-5CBA6F6E79F7}" presName="connTx" presStyleLbl="parChTrans1D2" presStyleIdx="0" presStyleCnt="4"/>
      <dgm:spPr/>
    </dgm:pt>
    <dgm:pt modelId="{C62F6E34-D387-4F5F-B950-308557F49A84}" type="pres">
      <dgm:prSet presAssocID="{B04D1CFC-07F1-47C5-992B-6D1311C2976C}" presName="root2" presStyleCnt="0"/>
      <dgm:spPr/>
    </dgm:pt>
    <dgm:pt modelId="{B2A8FEE7-E50C-4817-9CB9-B2E1F1F1F388}" type="pres">
      <dgm:prSet presAssocID="{B04D1CFC-07F1-47C5-992B-6D1311C2976C}" presName="LevelTwoTextNode" presStyleLbl="node2" presStyleIdx="0" presStyleCnt="4">
        <dgm:presLayoutVars>
          <dgm:chPref val="3"/>
        </dgm:presLayoutVars>
      </dgm:prSet>
      <dgm:spPr/>
    </dgm:pt>
    <dgm:pt modelId="{9DA15B11-2B1A-402D-A23C-62B9906436D5}" type="pres">
      <dgm:prSet presAssocID="{B04D1CFC-07F1-47C5-992B-6D1311C2976C}" presName="level3hierChild" presStyleCnt="0"/>
      <dgm:spPr/>
    </dgm:pt>
    <dgm:pt modelId="{BC116BD9-1D2F-41FE-A32F-AB57AFA17486}" type="pres">
      <dgm:prSet presAssocID="{DCCBC2F9-3BE4-4B83-8A07-FD1416910777}" presName="conn2-1" presStyleLbl="parChTrans1D2" presStyleIdx="1" presStyleCnt="4"/>
      <dgm:spPr/>
    </dgm:pt>
    <dgm:pt modelId="{DB3B78BA-D9B8-4734-B7C7-F71A8651BBB4}" type="pres">
      <dgm:prSet presAssocID="{DCCBC2F9-3BE4-4B83-8A07-FD1416910777}" presName="connTx" presStyleLbl="parChTrans1D2" presStyleIdx="1" presStyleCnt="4"/>
      <dgm:spPr/>
    </dgm:pt>
    <dgm:pt modelId="{0932AADB-8C75-4BB1-AC4C-28B4C09112C0}" type="pres">
      <dgm:prSet presAssocID="{062D94A0-6F6B-43DD-A603-0893859FABB2}" presName="root2" presStyleCnt="0"/>
      <dgm:spPr/>
    </dgm:pt>
    <dgm:pt modelId="{7E9DF4DF-83A2-4E71-B316-EBECDD065B62}" type="pres">
      <dgm:prSet presAssocID="{062D94A0-6F6B-43DD-A603-0893859FABB2}" presName="LevelTwoTextNode" presStyleLbl="node2" presStyleIdx="1" presStyleCnt="4">
        <dgm:presLayoutVars>
          <dgm:chPref val="3"/>
        </dgm:presLayoutVars>
      </dgm:prSet>
      <dgm:spPr/>
    </dgm:pt>
    <dgm:pt modelId="{1349FD05-29C4-4090-9169-B25C03181875}" type="pres">
      <dgm:prSet presAssocID="{062D94A0-6F6B-43DD-A603-0893859FABB2}" presName="level3hierChild" presStyleCnt="0"/>
      <dgm:spPr/>
    </dgm:pt>
    <dgm:pt modelId="{68D29BA2-4405-4964-9AC6-3F7ED6991451}" type="pres">
      <dgm:prSet presAssocID="{F231A07C-DF6A-4EE2-B0B7-0EFFC8B4CCA4}" presName="conn2-1" presStyleLbl="parChTrans1D3" presStyleIdx="0" presStyleCnt="5"/>
      <dgm:spPr/>
    </dgm:pt>
    <dgm:pt modelId="{F216F01F-5BE2-4858-BCB5-CC97B3ED5995}" type="pres">
      <dgm:prSet presAssocID="{F231A07C-DF6A-4EE2-B0B7-0EFFC8B4CCA4}" presName="connTx" presStyleLbl="parChTrans1D3" presStyleIdx="0" presStyleCnt="5"/>
      <dgm:spPr/>
    </dgm:pt>
    <dgm:pt modelId="{4445C1D8-54E1-4E2A-891B-B14A9B63F296}" type="pres">
      <dgm:prSet presAssocID="{01355A29-7B4A-4336-AB4E-F13F46458E32}" presName="root2" presStyleCnt="0"/>
      <dgm:spPr/>
    </dgm:pt>
    <dgm:pt modelId="{28864641-799A-4725-85A7-37FCAEED75A9}" type="pres">
      <dgm:prSet presAssocID="{01355A29-7B4A-4336-AB4E-F13F46458E32}" presName="LevelTwoTextNode" presStyleLbl="node3" presStyleIdx="0" presStyleCnt="5">
        <dgm:presLayoutVars>
          <dgm:chPref val="3"/>
        </dgm:presLayoutVars>
      </dgm:prSet>
      <dgm:spPr/>
    </dgm:pt>
    <dgm:pt modelId="{07CB088C-349F-4F5C-BF44-854BA5EBE2D5}" type="pres">
      <dgm:prSet presAssocID="{01355A29-7B4A-4336-AB4E-F13F46458E32}" presName="level3hierChild" presStyleCnt="0"/>
      <dgm:spPr/>
    </dgm:pt>
    <dgm:pt modelId="{FE483C2C-6277-4E78-B802-DC193E66681B}" type="pres">
      <dgm:prSet presAssocID="{7916F059-8EA6-4E06-8485-0C055E9D5971}" presName="conn2-1" presStyleLbl="parChTrans1D3" presStyleIdx="1" presStyleCnt="5"/>
      <dgm:spPr/>
    </dgm:pt>
    <dgm:pt modelId="{A6C27945-7315-446F-8B12-718A887F97A2}" type="pres">
      <dgm:prSet presAssocID="{7916F059-8EA6-4E06-8485-0C055E9D5971}" presName="connTx" presStyleLbl="parChTrans1D3" presStyleIdx="1" presStyleCnt="5"/>
      <dgm:spPr/>
    </dgm:pt>
    <dgm:pt modelId="{3E170854-E280-4DD8-A951-5ACA29544E00}" type="pres">
      <dgm:prSet presAssocID="{68336B5F-9981-4012-A49C-247BDFBF40C6}" presName="root2" presStyleCnt="0"/>
      <dgm:spPr/>
    </dgm:pt>
    <dgm:pt modelId="{EC23E642-2116-4409-8612-F7FFB9EF46E1}" type="pres">
      <dgm:prSet presAssocID="{68336B5F-9981-4012-A49C-247BDFBF40C6}" presName="LevelTwoTextNode" presStyleLbl="node3" presStyleIdx="1" presStyleCnt="5">
        <dgm:presLayoutVars>
          <dgm:chPref val="3"/>
        </dgm:presLayoutVars>
      </dgm:prSet>
      <dgm:spPr/>
    </dgm:pt>
    <dgm:pt modelId="{76379698-9C41-4349-A117-2BB2879FD9DC}" type="pres">
      <dgm:prSet presAssocID="{68336B5F-9981-4012-A49C-247BDFBF40C6}" presName="level3hierChild" presStyleCnt="0"/>
      <dgm:spPr/>
    </dgm:pt>
    <dgm:pt modelId="{7F23BCF3-E963-4287-AE08-41FFA704BDDF}" type="pres">
      <dgm:prSet presAssocID="{A6FC5B2E-8C8E-4044-A78E-3CF16283AF7D}" presName="conn2-1" presStyleLbl="parChTrans1D3" presStyleIdx="2" presStyleCnt="5"/>
      <dgm:spPr/>
    </dgm:pt>
    <dgm:pt modelId="{771C3E5C-7CF2-43BB-920E-5502A5371C0F}" type="pres">
      <dgm:prSet presAssocID="{A6FC5B2E-8C8E-4044-A78E-3CF16283AF7D}" presName="connTx" presStyleLbl="parChTrans1D3" presStyleIdx="2" presStyleCnt="5"/>
      <dgm:spPr/>
    </dgm:pt>
    <dgm:pt modelId="{849025F8-7528-43B6-978C-86CB120E6FA8}" type="pres">
      <dgm:prSet presAssocID="{01E6D4BA-2774-41F7-A9B0-E89738766AE0}" presName="root2" presStyleCnt="0"/>
      <dgm:spPr/>
    </dgm:pt>
    <dgm:pt modelId="{F396A22C-474E-49D5-8F88-2477669E145B}" type="pres">
      <dgm:prSet presAssocID="{01E6D4BA-2774-41F7-A9B0-E89738766AE0}" presName="LevelTwoTextNode" presStyleLbl="node3" presStyleIdx="2" presStyleCnt="5">
        <dgm:presLayoutVars>
          <dgm:chPref val="3"/>
        </dgm:presLayoutVars>
      </dgm:prSet>
      <dgm:spPr/>
    </dgm:pt>
    <dgm:pt modelId="{A1E36F44-6573-44D5-907E-B05774B8A075}" type="pres">
      <dgm:prSet presAssocID="{01E6D4BA-2774-41F7-A9B0-E89738766AE0}" presName="level3hierChild" presStyleCnt="0"/>
      <dgm:spPr/>
    </dgm:pt>
    <dgm:pt modelId="{8BC8146A-70E9-452C-87E4-D89A55BA38C7}" type="pres">
      <dgm:prSet presAssocID="{ED935C08-EC72-46A6-B238-56222D804887}" presName="conn2-1" presStyleLbl="parChTrans1D2" presStyleIdx="2" presStyleCnt="4"/>
      <dgm:spPr/>
    </dgm:pt>
    <dgm:pt modelId="{F0738836-1EE6-4175-B38E-5543C92463F9}" type="pres">
      <dgm:prSet presAssocID="{ED935C08-EC72-46A6-B238-56222D804887}" presName="connTx" presStyleLbl="parChTrans1D2" presStyleIdx="2" presStyleCnt="4"/>
      <dgm:spPr/>
    </dgm:pt>
    <dgm:pt modelId="{C5789647-AD11-4AAD-9F4D-543C50DEFE97}" type="pres">
      <dgm:prSet presAssocID="{A7307B4C-6D76-41C1-9E9D-FEC4ED159AE3}" presName="root2" presStyleCnt="0"/>
      <dgm:spPr/>
    </dgm:pt>
    <dgm:pt modelId="{82194AD5-CCED-40E8-9931-47EEC6E82B95}" type="pres">
      <dgm:prSet presAssocID="{A7307B4C-6D76-41C1-9E9D-FEC4ED159AE3}" presName="LevelTwoTextNode" presStyleLbl="node2" presStyleIdx="2" presStyleCnt="4">
        <dgm:presLayoutVars>
          <dgm:chPref val="3"/>
        </dgm:presLayoutVars>
      </dgm:prSet>
      <dgm:spPr/>
    </dgm:pt>
    <dgm:pt modelId="{3A220132-45EC-4A80-8A6F-D3DD2E2F5C90}" type="pres">
      <dgm:prSet presAssocID="{A7307B4C-6D76-41C1-9E9D-FEC4ED159AE3}" presName="level3hierChild" presStyleCnt="0"/>
      <dgm:spPr/>
    </dgm:pt>
    <dgm:pt modelId="{B7F294A4-2A03-4BC5-BC46-23B181E52B69}" type="pres">
      <dgm:prSet presAssocID="{9C9FB6D3-48DC-49E8-91C7-365DFFE3D868}" presName="conn2-1" presStyleLbl="parChTrans1D3" presStyleIdx="3" presStyleCnt="5"/>
      <dgm:spPr/>
    </dgm:pt>
    <dgm:pt modelId="{9E3FBAD1-FBA0-4F8A-BE82-EB070B4B30B4}" type="pres">
      <dgm:prSet presAssocID="{9C9FB6D3-48DC-49E8-91C7-365DFFE3D868}" presName="connTx" presStyleLbl="parChTrans1D3" presStyleIdx="3" presStyleCnt="5"/>
      <dgm:spPr/>
    </dgm:pt>
    <dgm:pt modelId="{F5D5C704-F046-4D35-A259-1914326B0F7B}" type="pres">
      <dgm:prSet presAssocID="{C352EC0D-AAB4-4DCB-A7A2-90B6E78B669F}" presName="root2" presStyleCnt="0"/>
      <dgm:spPr/>
    </dgm:pt>
    <dgm:pt modelId="{B28D6FA8-C7A5-4D55-83E2-FABEBC131064}" type="pres">
      <dgm:prSet presAssocID="{C352EC0D-AAB4-4DCB-A7A2-90B6E78B669F}" presName="LevelTwoTextNode" presStyleLbl="node3" presStyleIdx="3" presStyleCnt="5">
        <dgm:presLayoutVars>
          <dgm:chPref val="3"/>
        </dgm:presLayoutVars>
      </dgm:prSet>
      <dgm:spPr/>
    </dgm:pt>
    <dgm:pt modelId="{879CC600-5ED7-4540-A650-450865E32DB5}" type="pres">
      <dgm:prSet presAssocID="{C352EC0D-AAB4-4DCB-A7A2-90B6E78B669F}" presName="level3hierChild" presStyleCnt="0"/>
      <dgm:spPr/>
    </dgm:pt>
    <dgm:pt modelId="{AC35E2E7-AEF0-4A93-9AAD-29FB0E837019}" type="pres">
      <dgm:prSet presAssocID="{1D13F9AF-EF89-4129-9F58-C024ADC8487B}" presName="conn2-1" presStyleLbl="parChTrans1D3" presStyleIdx="4" presStyleCnt="5"/>
      <dgm:spPr/>
    </dgm:pt>
    <dgm:pt modelId="{8B0E00B7-D4DE-424B-B457-A7946132BD57}" type="pres">
      <dgm:prSet presAssocID="{1D13F9AF-EF89-4129-9F58-C024ADC8487B}" presName="connTx" presStyleLbl="parChTrans1D3" presStyleIdx="4" presStyleCnt="5"/>
      <dgm:spPr/>
    </dgm:pt>
    <dgm:pt modelId="{C43F14D1-3811-47E6-83CD-8962F19E25B6}" type="pres">
      <dgm:prSet presAssocID="{EAD89399-3DC8-4B38-8A2F-C3F5F77FCE82}" presName="root2" presStyleCnt="0"/>
      <dgm:spPr/>
    </dgm:pt>
    <dgm:pt modelId="{5F1C7DF7-AE58-4039-ADA2-12F12CC18A7C}" type="pres">
      <dgm:prSet presAssocID="{EAD89399-3DC8-4B38-8A2F-C3F5F77FCE82}" presName="LevelTwoTextNode" presStyleLbl="node3" presStyleIdx="4" presStyleCnt="5">
        <dgm:presLayoutVars>
          <dgm:chPref val="3"/>
        </dgm:presLayoutVars>
      </dgm:prSet>
      <dgm:spPr/>
    </dgm:pt>
    <dgm:pt modelId="{4256C30E-6B6B-4531-BBD3-57C033B94563}" type="pres">
      <dgm:prSet presAssocID="{EAD89399-3DC8-4B38-8A2F-C3F5F77FCE82}" presName="level3hierChild" presStyleCnt="0"/>
      <dgm:spPr/>
    </dgm:pt>
    <dgm:pt modelId="{56C8C721-9B27-4DEA-BE93-39EA18522BB7}" type="pres">
      <dgm:prSet presAssocID="{D061C523-F7DC-42AE-9DA1-36B1AB15E9D9}" presName="conn2-1" presStyleLbl="parChTrans1D2" presStyleIdx="3" presStyleCnt="4"/>
      <dgm:spPr/>
    </dgm:pt>
    <dgm:pt modelId="{DBEB55A8-D8EE-4F0D-97A0-CC4BC5CCF350}" type="pres">
      <dgm:prSet presAssocID="{D061C523-F7DC-42AE-9DA1-36B1AB15E9D9}" presName="connTx" presStyleLbl="parChTrans1D2" presStyleIdx="3" presStyleCnt="4"/>
      <dgm:spPr/>
    </dgm:pt>
    <dgm:pt modelId="{B5039DAE-23A0-4D38-A8FB-8EAF55D80EB9}" type="pres">
      <dgm:prSet presAssocID="{F7D12835-CD59-4A75-BC70-CEE305314940}" presName="root2" presStyleCnt="0"/>
      <dgm:spPr/>
    </dgm:pt>
    <dgm:pt modelId="{79BD8FDF-F1E4-4BFE-AC9D-C4A55A7FB13C}" type="pres">
      <dgm:prSet presAssocID="{F7D12835-CD59-4A75-BC70-CEE305314940}" presName="LevelTwoTextNode" presStyleLbl="node2" presStyleIdx="3" presStyleCnt="4">
        <dgm:presLayoutVars>
          <dgm:chPref val="3"/>
        </dgm:presLayoutVars>
      </dgm:prSet>
      <dgm:spPr/>
    </dgm:pt>
    <dgm:pt modelId="{C3416248-373E-4BC0-A665-56223D22107B}" type="pres">
      <dgm:prSet presAssocID="{F7D12835-CD59-4A75-BC70-CEE305314940}" presName="level3hierChild" presStyleCnt="0"/>
      <dgm:spPr/>
    </dgm:pt>
  </dgm:ptLst>
  <dgm:cxnLst>
    <dgm:cxn modelId="{82FDBE00-94E4-4ADC-9105-B7B13EFA9227}" type="presOf" srcId="{A6FC5B2E-8C8E-4044-A78E-3CF16283AF7D}" destId="{7F23BCF3-E963-4287-AE08-41FFA704BDDF}" srcOrd="0" destOrd="0" presId="urn:microsoft.com/office/officeart/2008/layout/HorizontalMultiLevelHierarchy"/>
    <dgm:cxn modelId="{26DEF704-079C-41A4-9F3F-CA101FAEF16D}" type="presOf" srcId="{062D94A0-6F6B-43DD-A603-0893859FABB2}" destId="{7E9DF4DF-83A2-4E71-B316-EBECDD065B62}" srcOrd="0" destOrd="0" presId="urn:microsoft.com/office/officeart/2008/layout/HorizontalMultiLevelHierarchy"/>
    <dgm:cxn modelId="{6B35D10D-B7BD-40ED-A78B-C8BFC27BFD50}" type="presOf" srcId="{9C9FB6D3-48DC-49E8-91C7-365DFFE3D868}" destId="{9E3FBAD1-FBA0-4F8A-BE82-EB070B4B30B4}" srcOrd="1" destOrd="0" presId="urn:microsoft.com/office/officeart/2008/layout/HorizontalMultiLevelHierarchy"/>
    <dgm:cxn modelId="{24CA7C0F-749D-45BA-9B36-DCC17136A15E}" type="presOf" srcId="{B04D1CFC-07F1-47C5-992B-6D1311C2976C}" destId="{B2A8FEE7-E50C-4817-9CB9-B2E1F1F1F388}" srcOrd="0" destOrd="0" presId="urn:microsoft.com/office/officeart/2008/layout/HorizontalMultiLevelHierarchy"/>
    <dgm:cxn modelId="{51A9F90F-EAEC-4BF7-B1F6-F8BE6816C9E4}" srcId="{5A67C6EC-AF12-4149-8F47-879B1996E051}" destId="{2B965275-8A2E-4A42-8E2C-48A0BFB3043F}" srcOrd="0" destOrd="0" parTransId="{3E846D7E-AD7D-4DC7-BD04-8E049380A344}" sibTransId="{30BFB64F-B51C-4F09-992B-044CEF0DADB2}"/>
    <dgm:cxn modelId="{D61A3517-298C-493B-ACB2-A45BAE30E5E0}" type="presOf" srcId="{D061C523-F7DC-42AE-9DA1-36B1AB15E9D9}" destId="{DBEB55A8-D8EE-4F0D-97A0-CC4BC5CCF350}" srcOrd="1" destOrd="0" presId="urn:microsoft.com/office/officeart/2008/layout/HorizontalMultiLevelHierarchy"/>
    <dgm:cxn modelId="{CD8C4120-BA5C-4E99-91B9-CECD687684A9}" type="presOf" srcId="{1D13F9AF-EF89-4129-9F58-C024ADC8487B}" destId="{8B0E00B7-D4DE-424B-B457-A7946132BD57}" srcOrd="1" destOrd="0" presId="urn:microsoft.com/office/officeart/2008/layout/HorizontalMultiLevelHierarchy"/>
    <dgm:cxn modelId="{3BF0BF21-F85A-4E4E-A4C4-DB2540842550}" srcId="{2B965275-8A2E-4A42-8E2C-48A0BFB3043F}" destId="{062D94A0-6F6B-43DD-A603-0893859FABB2}" srcOrd="1" destOrd="0" parTransId="{DCCBC2F9-3BE4-4B83-8A07-FD1416910777}" sibTransId="{75DC3C5B-7EA1-483A-B86B-09124EB9595E}"/>
    <dgm:cxn modelId="{C4B0322B-1912-4266-944B-FD4AD5274EE0}" srcId="{062D94A0-6F6B-43DD-A603-0893859FABB2}" destId="{01E6D4BA-2774-41F7-A9B0-E89738766AE0}" srcOrd="2" destOrd="0" parTransId="{A6FC5B2E-8C8E-4044-A78E-3CF16283AF7D}" sibTransId="{F4AE1AE9-8ADC-44BE-B6A9-658A4DFE550C}"/>
    <dgm:cxn modelId="{66BD1434-C75D-49AC-B160-D97AC35500F2}" srcId="{2B965275-8A2E-4A42-8E2C-48A0BFB3043F}" destId="{A7307B4C-6D76-41C1-9E9D-FEC4ED159AE3}" srcOrd="2" destOrd="0" parTransId="{ED935C08-EC72-46A6-B238-56222D804887}" sibTransId="{D14C7460-F91D-4884-8A41-2ACB586097BF}"/>
    <dgm:cxn modelId="{2906563D-4FE8-4D02-BFDB-CD902BA076A5}" type="presOf" srcId="{F231A07C-DF6A-4EE2-B0B7-0EFFC8B4CCA4}" destId="{F216F01F-5BE2-4858-BCB5-CC97B3ED5995}" srcOrd="1" destOrd="0" presId="urn:microsoft.com/office/officeart/2008/layout/HorizontalMultiLevelHierarchy"/>
    <dgm:cxn modelId="{32158361-536A-419D-801F-E5E7E233DEE2}" type="presOf" srcId="{7916F059-8EA6-4E06-8485-0C055E9D5971}" destId="{A6C27945-7315-446F-8B12-718A887F97A2}" srcOrd="1" destOrd="0" presId="urn:microsoft.com/office/officeart/2008/layout/HorizontalMultiLevelHierarchy"/>
    <dgm:cxn modelId="{B662BF61-ECF9-48EB-B087-C308A39B9AAF}" type="presOf" srcId="{9C9FB6D3-48DC-49E8-91C7-365DFFE3D868}" destId="{B7F294A4-2A03-4BC5-BC46-23B181E52B69}" srcOrd="0" destOrd="0" presId="urn:microsoft.com/office/officeart/2008/layout/HorizontalMultiLevelHierarchy"/>
    <dgm:cxn modelId="{551D2E62-B40E-4DF7-96D6-625726BD7F07}" srcId="{062D94A0-6F6B-43DD-A603-0893859FABB2}" destId="{68336B5F-9981-4012-A49C-247BDFBF40C6}" srcOrd="1" destOrd="0" parTransId="{7916F059-8EA6-4E06-8485-0C055E9D5971}" sibTransId="{1AA44155-143B-4437-93FE-401FA64DCB57}"/>
    <dgm:cxn modelId="{9EC76F43-AA54-4F35-AA7C-AB76E7B8939F}" type="presOf" srcId="{BD92AB13-46F2-467E-A051-5CBA6F6E79F7}" destId="{D1800C00-CA3D-4BBC-9976-3ECF99220B14}" srcOrd="0" destOrd="0" presId="urn:microsoft.com/office/officeart/2008/layout/HorizontalMultiLevelHierarchy"/>
    <dgm:cxn modelId="{ABD6D043-174D-4D38-A364-5FF996D5797F}" type="presOf" srcId="{2B965275-8A2E-4A42-8E2C-48A0BFB3043F}" destId="{D9AFBFA3-7672-4BEF-A610-409763DDE74D}" srcOrd="0" destOrd="0" presId="urn:microsoft.com/office/officeart/2008/layout/HorizontalMultiLevelHierarchy"/>
    <dgm:cxn modelId="{075B1264-06E2-4A87-93BE-F1DCE2DF8B6E}" srcId="{A7307B4C-6D76-41C1-9E9D-FEC4ED159AE3}" destId="{EAD89399-3DC8-4B38-8A2F-C3F5F77FCE82}" srcOrd="1" destOrd="0" parTransId="{1D13F9AF-EF89-4129-9F58-C024ADC8487B}" sibTransId="{9AF4C219-FA19-4B27-A946-818A9DDA169E}"/>
    <dgm:cxn modelId="{0D88D668-8898-495B-85E6-F34F9C71E642}" type="presOf" srcId="{ED935C08-EC72-46A6-B238-56222D804887}" destId="{F0738836-1EE6-4175-B38E-5543C92463F9}" srcOrd="1" destOrd="0" presId="urn:microsoft.com/office/officeart/2008/layout/HorizontalMultiLevelHierarchy"/>
    <dgm:cxn modelId="{6A68234D-E542-4FD0-A983-4B9B09C2292D}" srcId="{2B965275-8A2E-4A42-8E2C-48A0BFB3043F}" destId="{B04D1CFC-07F1-47C5-992B-6D1311C2976C}" srcOrd="0" destOrd="0" parTransId="{BD92AB13-46F2-467E-A051-5CBA6F6E79F7}" sibTransId="{D6F9659C-210C-4ED0-993A-AA2F276AE660}"/>
    <dgm:cxn modelId="{ACD1F376-473D-48B9-BBCA-E140C1710B3C}" type="presOf" srcId="{BD92AB13-46F2-467E-A051-5CBA6F6E79F7}" destId="{35DF15DB-0DDF-443F-9825-7680FF30B54F}" srcOrd="1" destOrd="0" presId="urn:microsoft.com/office/officeart/2008/layout/HorizontalMultiLevelHierarchy"/>
    <dgm:cxn modelId="{E3634F8A-ADC9-4240-A3A5-C3CCE0B785A0}" type="presOf" srcId="{DCCBC2F9-3BE4-4B83-8A07-FD1416910777}" destId="{DB3B78BA-D9B8-4734-B7C7-F71A8651BBB4}" srcOrd="1" destOrd="0" presId="urn:microsoft.com/office/officeart/2008/layout/HorizontalMultiLevelHierarchy"/>
    <dgm:cxn modelId="{8D51EA8B-8101-4CA1-8398-F897D2DF299D}" type="presOf" srcId="{ED935C08-EC72-46A6-B238-56222D804887}" destId="{8BC8146A-70E9-452C-87E4-D89A55BA38C7}" srcOrd="0" destOrd="0" presId="urn:microsoft.com/office/officeart/2008/layout/HorizontalMultiLevelHierarchy"/>
    <dgm:cxn modelId="{A4B3368C-33F9-4C9F-851B-ED729E84E511}" type="presOf" srcId="{01355A29-7B4A-4336-AB4E-F13F46458E32}" destId="{28864641-799A-4725-85A7-37FCAEED75A9}" srcOrd="0" destOrd="0" presId="urn:microsoft.com/office/officeart/2008/layout/HorizontalMultiLevelHierarchy"/>
    <dgm:cxn modelId="{51FD8196-91B9-44C6-808F-ECBC9C556566}" srcId="{A7307B4C-6D76-41C1-9E9D-FEC4ED159AE3}" destId="{C352EC0D-AAB4-4DCB-A7A2-90B6E78B669F}" srcOrd="0" destOrd="0" parTransId="{9C9FB6D3-48DC-49E8-91C7-365DFFE3D868}" sibTransId="{7DB09928-4998-4E28-AABA-914B13724DD9}"/>
    <dgm:cxn modelId="{F648F496-B5E6-499E-87FC-0BE015D6049B}" type="presOf" srcId="{68336B5F-9981-4012-A49C-247BDFBF40C6}" destId="{EC23E642-2116-4409-8612-F7FFB9EF46E1}" srcOrd="0" destOrd="0" presId="urn:microsoft.com/office/officeart/2008/layout/HorizontalMultiLevelHierarchy"/>
    <dgm:cxn modelId="{075A9C97-AFC5-4CA6-A6C7-2E9F1B96D265}" type="presOf" srcId="{1D13F9AF-EF89-4129-9F58-C024ADC8487B}" destId="{AC35E2E7-AEF0-4A93-9AAD-29FB0E837019}" srcOrd="0" destOrd="0" presId="urn:microsoft.com/office/officeart/2008/layout/HorizontalMultiLevelHierarchy"/>
    <dgm:cxn modelId="{D2AFBFA0-94AE-4221-94FE-D6E01027EE12}" type="presOf" srcId="{EAD89399-3DC8-4B38-8A2F-C3F5F77FCE82}" destId="{5F1C7DF7-AE58-4039-ADA2-12F12CC18A7C}" srcOrd="0" destOrd="0" presId="urn:microsoft.com/office/officeart/2008/layout/HorizontalMultiLevelHierarchy"/>
    <dgm:cxn modelId="{926C48A2-03CC-44CC-BA83-E602926C43BD}" type="presOf" srcId="{F231A07C-DF6A-4EE2-B0B7-0EFFC8B4CCA4}" destId="{68D29BA2-4405-4964-9AC6-3F7ED6991451}" srcOrd="0" destOrd="0" presId="urn:microsoft.com/office/officeart/2008/layout/HorizontalMultiLevelHierarchy"/>
    <dgm:cxn modelId="{30AA39A4-C1D1-4951-8C4B-32CD121BE80D}" type="presOf" srcId="{A6FC5B2E-8C8E-4044-A78E-3CF16283AF7D}" destId="{771C3E5C-7CF2-43BB-920E-5502A5371C0F}" srcOrd="1" destOrd="0" presId="urn:microsoft.com/office/officeart/2008/layout/HorizontalMultiLevelHierarchy"/>
    <dgm:cxn modelId="{AED21AB6-CEF1-4C45-9D35-6D1789FA35B0}" type="presOf" srcId="{C352EC0D-AAB4-4DCB-A7A2-90B6E78B669F}" destId="{B28D6FA8-C7A5-4D55-83E2-FABEBC131064}" srcOrd="0" destOrd="0" presId="urn:microsoft.com/office/officeart/2008/layout/HorizontalMultiLevelHierarchy"/>
    <dgm:cxn modelId="{F43F39C9-A097-4792-AF20-848D67E0B750}" type="presOf" srcId="{7916F059-8EA6-4E06-8485-0C055E9D5971}" destId="{FE483C2C-6277-4E78-B802-DC193E66681B}" srcOrd="0" destOrd="0" presId="urn:microsoft.com/office/officeart/2008/layout/HorizontalMultiLevelHierarchy"/>
    <dgm:cxn modelId="{DA8C6FD3-C32F-4EDD-9F07-96C9F3BD02A3}" srcId="{2B965275-8A2E-4A42-8E2C-48A0BFB3043F}" destId="{F7D12835-CD59-4A75-BC70-CEE305314940}" srcOrd="3" destOrd="0" parTransId="{D061C523-F7DC-42AE-9DA1-36B1AB15E9D9}" sibTransId="{8078B0C3-0183-4D04-90D0-5D72C8551B95}"/>
    <dgm:cxn modelId="{ED7955D6-D116-4138-B91F-F351D459881C}" type="presOf" srcId="{D061C523-F7DC-42AE-9DA1-36B1AB15E9D9}" destId="{56C8C721-9B27-4DEA-BE93-39EA18522BB7}" srcOrd="0" destOrd="0" presId="urn:microsoft.com/office/officeart/2008/layout/HorizontalMultiLevelHierarchy"/>
    <dgm:cxn modelId="{B98197D8-ED3C-42F4-B2E4-85C178D1FAA3}" type="presOf" srcId="{DCCBC2F9-3BE4-4B83-8A07-FD1416910777}" destId="{BC116BD9-1D2F-41FE-A32F-AB57AFA17486}" srcOrd="0" destOrd="0" presId="urn:microsoft.com/office/officeart/2008/layout/HorizontalMultiLevelHierarchy"/>
    <dgm:cxn modelId="{A9460CDA-F593-42FC-86BC-E4453771F6FF}" type="presOf" srcId="{F7D12835-CD59-4A75-BC70-CEE305314940}" destId="{79BD8FDF-F1E4-4BFE-AC9D-C4A55A7FB13C}" srcOrd="0" destOrd="0" presId="urn:microsoft.com/office/officeart/2008/layout/HorizontalMultiLevelHierarchy"/>
    <dgm:cxn modelId="{3B8D93DF-C95A-44F5-A255-6942D0469DE7}" type="presOf" srcId="{01E6D4BA-2774-41F7-A9B0-E89738766AE0}" destId="{F396A22C-474E-49D5-8F88-2477669E145B}" srcOrd="0" destOrd="0" presId="urn:microsoft.com/office/officeart/2008/layout/HorizontalMultiLevelHierarchy"/>
    <dgm:cxn modelId="{EE027BE2-EF44-4B0E-A7BD-BEBD65FF49FF}" type="presOf" srcId="{A7307B4C-6D76-41C1-9E9D-FEC4ED159AE3}" destId="{82194AD5-CCED-40E8-9931-47EEC6E82B95}" srcOrd="0" destOrd="0" presId="urn:microsoft.com/office/officeart/2008/layout/HorizontalMultiLevelHierarchy"/>
    <dgm:cxn modelId="{353F39F5-7607-43B8-8437-D2FEF9B4EC5F}" srcId="{062D94A0-6F6B-43DD-A603-0893859FABB2}" destId="{01355A29-7B4A-4336-AB4E-F13F46458E32}" srcOrd="0" destOrd="0" parTransId="{F231A07C-DF6A-4EE2-B0B7-0EFFC8B4CCA4}" sibTransId="{7E635AE1-877F-45E8-A923-00B6EEE33C73}"/>
    <dgm:cxn modelId="{E0BAA9FF-EF41-4029-BA7D-DD4CB76A224B}" type="presOf" srcId="{5A67C6EC-AF12-4149-8F47-879B1996E051}" destId="{B9A87E7A-3896-4B3D-95A1-0D60F79A4FD7}" srcOrd="0" destOrd="0" presId="urn:microsoft.com/office/officeart/2008/layout/HorizontalMultiLevelHierarchy"/>
    <dgm:cxn modelId="{E52F7E31-CB8B-4DDE-94A2-FB527B5237B7}" type="presParOf" srcId="{B9A87E7A-3896-4B3D-95A1-0D60F79A4FD7}" destId="{0DBA16AF-A659-43DD-A451-C39C618D7C3F}" srcOrd="0" destOrd="0" presId="urn:microsoft.com/office/officeart/2008/layout/HorizontalMultiLevelHierarchy"/>
    <dgm:cxn modelId="{65C37C49-A455-4927-8C93-C7F508EB030B}" type="presParOf" srcId="{0DBA16AF-A659-43DD-A451-C39C618D7C3F}" destId="{D9AFBFA3-7672-4BEF-A610-409763DDE74D}" srcOrd="0" destOrd="0" presId="urn:microsoft.com/office/officeart/2008/layout/HorizontalMultiLevelHierarchy"/>
    <dgm:cxn modelId="{400FDFCE-EA38-41B1-AE08-760A1E7ED5F8}" type="presParOf" srcId="{0DBA16AF-A659-43DD-A451-C39C618D7C3F}" destId="{AC52A02F-DD91-4562-A875-66706BC4B006}" srcOrd="1" destOrd="0" presId="urn:microsoft.com/office/officeart/2008/layout/HorizontalMultiLevelHierarchy"/>
    <dgm:cxn modelId="{D933477F-5A91-434E-AFDE-205047A32A00}" type="presParOf" srcId="{AC52A02F-DD91-4562-A875-66706BC4B006}" destId="{D1800C00-CA3D-4BBC-9976-3ECF99220B14}" srcOrd="0" destOrd="0" presId="urn:microsoft.com/office/officeart/2008/layout/HorizontalMultiLevelHierarchy"/>
    <dgm:cxn modelId="{14450AEE-74A0-4D59-A17C-F74107EF5CF8}" type="presParOf" srcId="{D1800C00-CA3D-4BBC-9976-3ECF99220B14}" destId="{35DF15DB-0DDF-443F-9825-7680FF30B54F}" srcOrd="0" destOrd="0" presId="urn:microsoft.com/office/officeart/2008/layout/HorizontalMultiLevelHierarchy"/>
    <dgm:cxn modelId="{A142F192-2D5B-466B-B483-1769B45D5BA7}" type="presParOf" srcId="{AC52A02F-DD91-4562-A875-66706BC4B006}" destId="{C62F6E34-D387-4F5F-B950-308557F49A84}" srcOrd="1" destOrd="0" presId="urn:microsoft.com/office/officeart/2008/layout/HorizontalMultiLevelHierarchy"/>
    <dgm:cxn modelId="{37576702-AA24-46EC-A49E-9E72395DE705}" type="presParOf" srcId="{C62F6E34-D387-4F5F-B950-308557F49A84}" destId="{B2A8FEE7-E50C-4817-9CB9-B2E1F1F1F388}" srcOrd="0" destOrd="0" presId="urn:microsoft.com/office/officeart/2008/layout/HorizontalMultiLevelHierarchy"/>
    <dgm:cxn modelId="{8E0D80A3-04DA-471C-80C4-F42BBF80901D}" type="presParOf" srcId="{C62F6E34-D387-4F5F-B950-308557F49A84}" destId="{9DA15B11-2B1A-402D-A23C-62B9906436D5}" srcOrd="1" destOrd="0" presId="urn:microsoft.com/office/officeart/2008/layout/HorizontalMultiLevelHierarchy"/>
    <dgm:cxn modelId="{C403DE98-29CD-4452-A08D-E4AF6282C01E}" type="presParOf" srcId="{AC52A02F-DD91-4562-A875-66706BC4B006}" destId="{BC116BD9-1D2F-41FE-A32F-AB57AFA17486}" srcOrd="2" destOrd="0" presId="urn:microsoft.com/office/officeart/2008/layout/HorizontalMultiLevelHierarchy"/>
    <dgm:cxn modelId="{586F1A65-4325-4AF2-96D4-76088282D561}" type="presParOf" srcId="{BC116BD9-1D2F-41FE-A32F-AB57AFA17486}" destId="{DB3B78BA-D9B8-4734-B7C7-F71A8651BBB4}" srcOrd="0" destOrd="0" presId="urn:microsoft.com/office/officeart/2008/layout/HorizontalMultiLevelHierarchy"/>
    <dgm:cxn modelId="{58DA3392-FBF1-4632-B68A-9D7BC2796A74}" type="presParOf" srcId="{AC52A02F-DD91-4562-A875-66706BC4B006}" destId="{0932AADB-8C75-4BB1-AC4C-28B4C09112C0}" srcOrd="3" destOrd="0" presId="urn:microsoft.com/office/officeart/2008/layout/HorizontalMultiLevelHierarchy"/>
    <dgm:cxn modelId="{E67C195B-6A46-44CC-B1D4-2CBB5E19214B}" type="presParOf" srcId="{0932AADB-8C75-4BB1-AC4C-28B4C09112C0}" destId="{7E9DF4DF-83A2-4E71-B316-EBECDD065B62}" srcOrd="0" destOrd="0" presId="urn:microsoft.com/office/officeart/2008/layout/HorizontalMultiLevelHierarchy"/>
    <dgm:cxn modelId="{FE189842-7BB3-46F4-B9A7-7F31BF910CA2}" type="presParOf" srcId="{0932AADB-8C75-4BB1-AC4C-28B4C09112C0}" destId="{1349FD05-29C4-4090-9169-B25C03181875}" srcOrd="1" destOrd="0" presId="urn:microsoft.com/office/officeart/2008/layout/HorizontalMultiLevelHierarchy"/>
    <dgm:cxn modelId="{1F2AD009-52F9-4C68-BDE4-8DF3080CA621}" type="presParOf" srcId="{1349FD05-29C4-4090-9169-B25C03181875}" destId="{68D29BA2-4405-4964-9AC6-3F7ED6991451}" srcOrd="0" destOrd="0" presId="urn:microsoft.com/office/officeart/2008/layout/HorizontalMultiLevelHierarchy"/>
    <dgm:cxn modelId="{F5743F16-5A67-4853-A4F3-0AAEB7FDBDDB}" type="presParOf" srcId="{68D29BA2-4405-4964-9AC6-3F7ED6991451}" destId="{F216F01F-5BE2-4858-BCB5-CC97B3ED5995}" srcOrd="0" destOrd="0" presId="urn:microsoft.com/office/officeart/2008/layout/HorizontalMultiLevelHierarchy"/>
    <dgm:cxn modelId="{693E521C-5620-4927-A617-A7661ACCBE8A}" type="presParOf" srcId="{1349FD05-29C4-4090-9169-B25C03181875}" destId="{4445C1D8-54E1-4E2A-891B-B14A9B63F296}" srcOrd="1" destOrd="0" presId="urn:microsoft.com/office/officeart/2008/layout/HorizontalMultiLevelHierarchy"/>
    <dgm:cxn modelId="{3EE218B0-83E1-4156-827B-CBD994F81E0B}" type="presParOf" srcId="{4445C1D8-54E1-4E2A-891B-B14A9B63F296}" destId="{28864641-799A-4725-85A7-37FCAEED75A9}" srcOrd="0" destOrd="0" presId="urn:microsoft.com/office/officeart/2008/layout/HorizontalMultiLevelHierarchy"/>
    <dgm:cxn modelId="{C001CAEE-41B8-42F6-92EB-C211252F0B02}" type="presParOf" srcId="{4445C1D8-54E1-4E2A-891B-B14A9B63F296}" destId="{07CB088C-349F-4F5C-BF44-854BA5EBE2D5}" srcOrd="1" destOrd="0" presId="urn:microsoft.com/office/officeart/2008/layout/HorizontalMultiLevelHierarchy"/>
    <dgm:cxn modelId="{B2F77B6F-10C6-45C8-8A1F-A7E62A17E7DC}" type="presParOf" srcId="{1349FD05-29C4-4090-9169-B25C03181875}" destId="{FE483C2C-6277-4E78-B802-DC193E66681B}" srcOrd="2" destOrd="0" presId="urn:microsoft.com/office/officeart/2008/layout/HorizontalMultiLevelHierarchy"/>
    <dgm:cxn modelId="{2AC663F2-EE24-4104-924C-7FCA9E3F19FF}" type="presParOf" srcId="{FE483C2C-6277-4E78-B802-DC193E66681B}" destId="{A6C27945-7315-446F-8B12-718A887F97A2}" srcOrd="0" destOrd="0" presId="urn:microsoft.com/office/officeart/2008/layout/HorizontalMultiLevelHierarchy"/>
    <dgm:cxn modelId="{B8964128-199E-4A42-976A-DAD4E89EBB90}" type="presParOf" srcId="{1349FD05-29C4-4090-9169-B25C03181875}" destId="{3E170854-E280-4DD8-A951-5ACA29544E00}" srcOrd="3" destOrd="0" presId="urn:microsoft.com/office/officeart/2008/layout/HorizontalMultiLevelHierarchy"/>
    <dgm:cxn modelId="{779C8B39-1248-4A8C-8AE5-8CBEA86BF1CE}" type="presParOf" srcId="{3E170854-E280-4DD8-A951-5ACA29544E00}" destId="{EC23E642-2116-4409-8612-F7FFB9EF46E1}" srcOrd="0" destOrd="0" presId="urn:microsoft.com/office/officeart/2008/layout/HorizontalMultiLevelHierarchy"/>
    <dgm:cxn modelId="{BA025064-20AD-4D30-8140-0B2F53A941CC}" type="presParOf" srcId="{3E170854-E280-4DD8-A951-5ACA29544E00}" destId="{76379698-9C41-4349-A117-2BB2879FD9DC}" srcOrd="1" destOrd="0" presId="urn:microsoft.com/office/officeart/2008/layout/HorizontalMultiLevelHierarchy"/>
    <dgm:cxn modelId="{7D30C839-AE9C-4FA0-A8CA-D1619115DB98}" type="presParOf" srcId="{1349FD05-29C4-4090-9169-B25C03181875}" destId="{7F23BCF3-E963-4287-AE08-41FFA704BDDF}" srcOrd="4" destOrd="0" presId="urn:microsoft.com/office/officeart/2008/layout/HorizontalMultiLevelHierarchy"/>
    <dgm:cxn modelId="{E6A7D1ED-ACE8-4A71-A4F1-B3A9556665C3}" type="presParOf" srcId="{7F23BCF3-E963-4287-AE08-41FFA704BDDF}" destId="{771C3E5C-7CF2-43BB-920E-5502A5371C0F}" srcOrd="0" destOrd="0" presId="urn:microsoft.com/office/officeart/2008/layout/HorizontalMultiLevelHierarchy"/>
    <dgm:cxn modelId="{A1906FCE-4A57-46A0-9542-08777165BA46}" type="presParOf" srcId="{1349FD05-29C4-4090-9169-B25C03181875}" destId="{849025F8-7528-43B6-978C-86CB120E6FA8}" srcOrd="5" destOrd="0" presId="urn:microsoft.com/office/officeart/2008/layout/HorizontalMultiLevelHierarchy"/>
    <dgm:cxn modelId="{BF5ACE9B-A7C3-4155-B0CB-8D71156CA161}" type="presParOf" srcId="{849025F8-7528-43B6-978C-86CB120E6FA8}" destId="{F396A22C-474E-49D5-8F88-2477669E145B}" srcOrd="0" destOrd="0" presId="urn:microsoft.com/office/officeart/2008/layout/HorizontalMultiLevelHierarchy"/>
    <dgm:cxn modelId="{FADF641D-F265-435A-BE55-2E92C5969503}" type="presParOf" srcId="{849025F8-7528-43B6-978C-86CB120E6FA8}" destId="{A1E36F44-6573-44D5-907E-B05774B8A075}" srcOrd="1" destOrd="0" presId="urn:microsoft.com/office/officeart/2008/layout/HorizontalMultiLevelHierarchy"/>
    <dgm:cxn modelId="{6D810867-0E5D-425F-8108-E4E123EBEDF9}" type="presParOf" srcId="{AC52A02F-DD91-4562-A875-66706BC4B006}" destId="{8BC8146A-70E9-452C-87E4-D89A55BA38C7}" srcOrd="4" destOrd="0" presId="urn:microsoft.com/office/officeart/2008/layout/HorizontalMultiLevelHierarchy"/>
    <dgm:cxn modelId="{197C9C33-BFE4-4C58-9BF9-C65540E47648}" type="presParOf" srcId="{8BC8146A-70E9-452C-87E4-D89A55BA38C7}" destId="{F0738836-1EE6-4175-B38E-5543C92463F9}" srcOrd="0" destOrd="0" presId="urn:microsoft.com/office/officeart/2008/layout/HorizontalMultiLevelHierarchy"/>
    <dgm:cxn modelId="{5AE9EE6E-A8E6-4393-8123-FB01F01E8FB1}" type="presParOf" srcId="{AC52A02F-DD91-4562-A875-66706BC4B006}" destId="{C5789647-AD11-4AAD-9F4D-543C50DEFE97}" srcOrd="5" destOrd="0" presId="urn:microsoft.com/office/officeart/2008/layout/HorizontalMultiLevelHierarchy"/>
    <dgm:cxn modelId="{368D2D1E-8592-4523-9817-6AD414C09F14}" type="presParOf" srcId="{C5789647-AD11-4AAD-9F4D-543C50DEFE97}" destId="{82194AD5-CCED-40E8-9931-47EEC6E82B95}" srcOrd="0" destOrd="0" presId="urn:microsoft.com/office/officeart/2008/layout/HorizontalMultiLevelHierarchy"/>
    <dgm:cxn modelId="{475F7949-C5FB-4882-8478-A8E176957207}" type="presParOf" srcId="{C5789647-AD11-4AAD-9F4D-543C50DEFE97}" destId="{3A220132-45EC-4A80-8A6F-D3DD2E2F5C90}" srcOrd="1" destOrd="0" presId="urn:microsoft.com/office/officeart/2008/layout/HorizontalMultiLevelHierarchy"/>
    <dgm:cxn modelId="{12836D90-FBB5-4DC8-9CBC-52E2E0E0047A}" type="presParOf" srcId="{3A220132-45EC-4A80-8A6F-D3DD2E2F5C90}" destId="{B7F294A4-2A03-4BC5-BC46-23B181E52B69}" srcOrd="0" destOrd="0" presId="urn:microsoft.com/office/officeart/2008/layout/HorizontalMultiLevelHierarchy"/>
    <dgm:cxn modelId="{0AAD284E-0C0E-4949-8167-B1C7CECED718}" type="presParOf" srcId="{B7F294A4-2A03-4BC5-BC46-23B181E52B69}" destId="{9E3FBAD1-FBA0-4F8A-BE82-EB070B4B30B4}" srcOrd="0" destOrd="0" presId="urn:microsoft.com/office/officeart/2008/layout/HorizontalMultiLevelHierarchy"/>
    <dgm:cxn modelId="{A7F95A80-A187-4B92-8B62-9317EFD17DF2}" type="presParOf" srcId="{3A220132-45EC-4A80-8A6F-D3DD2E2F5C90}" destId="{F5D5C704-F046-4D35-A259-1914326B0F7B}" srcOrd="1" destOrd="0" presId="urn:microsoft.com/office/officeart/2008/layout/HorizontalMultiLevelHierarchy"/>
    <dgm:cxn modelId="{6983FC00-FA0B-4C9E-AF47-E11F86C0CA8B}" type="presParOf" srcId="{F5D5C704-F046-4D35-A259-1914326B0F7B}" destId="{B28D6FA8-C7A5-4D55-83E2-FABEBC131064}" srcOrd="0" destOrd="0" presId="urn:microsoft.com/office/officeart/2008/layout/HorizontalMultiLevelHierarchy"/>
    <dgm:cxn modelId="{1518FDD7-C229-4CCE-B2D0-7051A271F8E2}" type="presParOf" srcId="{F5D5C704-F046-4D35-A259-1914326B0F7B}" destId="{879CC600-5ED7-4540-A650-450865E32DB5}" srcOrd="1" destOrd="0" presId="urn:microsoft.com/office/officeart/2008/layout/HorizontalMultiLevelHierarchy"/>
    <dgm:cxn modelId="{9F705773-5673-47E5-82AD-09072940ACF7}" type="presParOf" srcId="{3A220132-45EC-4A80-8A6F-D3DD2E2F5C90}" destId="{AC35E2E7-AEF0-4A93-9AAD-29FB0E837019}" srcOrd="2" destOrd="0" presId="urn:microsoft.com/office/officeart/2008/layout/HorizontalMultiLevelHierarchy"/>
    <dgm:cxn modelId="{646EFEDB-78F0-4FF6-92C6-C086D68D5235}" type="presParOf" srcId="{AC35E2E7-AEF0-4A93-9AAD-29FB0E837019}" destId="{8B0E00B7-D4DE-424B-B457-A7946132BD57}" srcOrd="0" destOrd="0" presId="urn:microsoft.com/office/officeart/2008/layout/HorizontalMultiLevelHierarchy"/>
    <dgm:cxn modelId="{A0F0775A-0430-4A2D-A0EE-AA38D0EF86A0}" type="presParOf" srcId="{3A220132-45EC-4A80-8A6F-D3DD2E2F5C90}" destId="{C43F14D1-3811-47E6-83CD-8962F19E25B6}" srcOrd="3" destOrd="0" presId="urn:microsoft.com/office/officeart/2008/layout/HorizontalMultiLevelHierarchy"/>
    <dgm:cxn modelId="{6B37CBBF-A1F6-4876-9AAA-A2A5E2C665BF}" type="presParOf" srcId="{C43F14D1-3811-47E6-83CD-8962F19E25B6}" destId="{5F1C7DF7-AE58-4039-ADA2-12F12CC18A7C}" srcOrd="0" destOrd="0" presId="urn:microsoft.com/office/officeart/2008/layout/HorizontalMultiLevelHierarchy"/>
    <dgm:cxn modelId="{4A1B67AA-864B-4A99-A36C-3C94856698A9}" type="presParOf" srcId="{C43F14D1-3811-47E6-83CD-8962F19E25B6}" destId="{4256C30E-6B6B-4531-BBD3-57C033B94563}" srcOrd="1" destOrd="0" presId="urn:microsoft.com/office/officeart/2008/layout/HorizontalMultiLevelHierarchy"/>
    <dgm:cxn modelId="{E082D1AD-9E5F-4395-9765-32888977A903}" type="presParOf" srcId="{AC52A02F-DD91-4562-A875-66706BC4B006}" destId="{56C8C721-9B27-4DEA-BE93-39EA18522BB7}" srcOrd="6" destOrd="0" presId="urn:microsoft.com/office/officeart/2008/layout/HorizontalMultiLevelHierarchy"/>
    <dgm:cxn modelId="{0E59A7C7-0A8C-460D-88F3-8E5440C19C35}" type="presParOf" srcId="{56C8C721-9B27-4DEA-BE93-39EA18522BB7}" destId="{DBEB55A8-D8EE-4F0D-97A0-CC4BC5CCF350}" srcOrd="0" destOrd="0" presId="urn:microsoft.com/office/officeart/2008/layout/HorizontalMultiLevelHierarchy"/>
    <dgm:cxn modelId="{4602C7A5-B32E-4359-922A-8A3488011D06}" type="presParOf" srcId="{AC52A02F-DD91-4562-A875-66706BC4B006}" destId="{B5039DAE-23A0-4D38-A8FB-8EAF55D80EB9}" srcOrd="7" destOrd="0" presId="urn:microsoft.com/office/officeart/2008/layout/HorizontalMultiLevelHierarchy"/>
    <dgm:cxn modelId="{048BA657-B4C3-4D54-9F37-49142FFBE777}" type="presParOf" srcId="{B5039DAE-23A0-4D38-A8FB-8EAF55D80EB9}" destId="{79BD8FDF-F1E4-4BFE-AC9D-C4A55A7FB13C}" srcOrd="0" destOrd="0" presId="urn:microsoft.com/office/officeart/2008/layout/HorizontalMultiLevelHierarchy"/>
    <dgm:cxn modelId="{149A7BEF-A7D9-4A39-AD48-D874A105C8D3}" type="presParOf" srcId="{B5039DAE-23A0-4D38-A8FB-8EAF55D80EB9}" destId="{C3416248-373E-4BC0-A665-56223D22107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67C6EC-AF12-4149-8F47-879B1996E05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2B965275-8A2E-4A42-8E2C-48A0BFB3043F}">
      <dgm:prSet phldrT="[Text]" custT="1"/>
      <dgm:spPr/>
      <dgm:t>
        <a:bodyPr vert="eaVert"/>
        <a:lstStyle/>
        <a:p>
          <a:r>
            <a:rPr lang="en-US" sz="1800" b="0" dirty="0"/>
            <a:t>Sorting Algorithms</a:t>
          </a:r>
          <a:endParaRPr lang="en-GB" sz="1800" b="0" dirty="0"/>
        </a:p>
      </dgm:t>
    </dgm:pt>
    <dgm:pt modelId="{3E846D7E-AD7D-4DC7-BD04-8E049380A344}" type="parTrans" cxnId="{51A9F90F-EAEC-4BF7-B1F6-F8BE6816C9E4}">
      <dgm:prSet/>
      <dgm:spPr/>
      <dgm:t>
        <a:bodyPr/>
        <a:lstStyle/>
        <a:p>
          <a:endParaRPr lang="en-GB" sz="1800" b="0"/>
        </a:p>
      </dgm:t>
    </dgm:pt>
    <dgm:pt modelId="{30BFB64F-B51C-4F09-992B-044CEF0DADB2}" type="sibTrans" cxnId="{51A9F90F-EAEC-4BF7-B1F6-F8BE6816C9E4}">
      <dgm:prSet/>
      <dgm:spPr/>
      <dgm:t>
        <a:bodyPr/>
        <a:lstStyle/>
        <a:p>
          <a:endParaRPr lang="en-GB" sz="1800" b="0"/>
        </a:p>
      </dgm:t>
    </dgm:pt>
    <dgm:pt modelId="{062D94A0-6F6B-43DD-A603-0893859FABB2}">
      <dgm:prSet phldrT="[Text]" custT="1"/>
      <dgm:spPr/>
      <dgm:t>
        <a:bodyPr/>
        <a:lstStyle/>
        <a:p>
          <a:r>
            <a:rPr lang="en-US" sz="1800" b="0" dirty="0"/>
            <a:t>Quadratic Sorting Algorithms</a:t>
          </a:r>
          <a:endParaRPr lang="en-GB" sz="1800" b="0" dirty="0"/>
        </a:p>
      </dgm:t>
    </dgm:pt>
    <dgm:pt modelId="{DCCBC2F9-3BE4-4B83-8A07-FD1416910777}" type="parTrans" cxnId="{3BF0BF21-F85A-4E4E-A4C4-DB2540842550}">
      <dgm:prSet/>
      <dgm:spPr/>
      <dgm:t>
        <a:bodyPr/>
        <a:lstStyle/>
        <a:p>
          <a:endParaRPr lang="en-GB" sz="1800" b="0"/>
        </a:p>
      </dgm:t>
    </dgm:pt>
    <dgm:pt modelId="{75DC3C5B-7EA1-483A-B86B-09124EB9595E}" type="sibTrans" cxnId="{3BF0BF21-F85A-4E4E-A4C4-DB2540842550}">
      <dgm:prSet/>
      <dgm:spPr/>
      <dgm:t>
        <a:bodyPr/>
        <a:lstStyle/>
        <a:p>
          <a:endParaRPr lang="en-GB" sz="1800" b="0"/>
        </a:p>
      </dgm:t>
    </dgm:pt>
    <dgm:pt modelId="{A7307B4C-6D76-41C1-9E9D-FEC4ED159AE3}">
      <dgm:prSet phldrT="[Text]" custT="1"/>
      <dgm:spPr/>
      <dgm:t>
        <a:bodyPr/>
        <a:lstStyle/>
        <a:p>
          <a:r>
            <a:rPr lang="en-US" sz="1800" b="0" dirty="0"/>
            <a:t>Divide and Conquer Sorting Algorithms</a:t>
          </a:r>
          <a:endParaRPr lang="en-GB" sz="1800" b="0" dirty="0"/>
        </a:p>
      </dgm:t>
    </dgm:pt>
    <dgm:pt modelId="{ED935C08-EC72-46A6-B238-56222D804887}" type="parTrans" cxnId="{66BD1434-C75D-49AC-B160-D97AC35500F2}">
      <dgm:prSet/>
      <dgm:spPr/>
      <dgm:t>
        <a:bodyPr/>
        <a:lstStyle/>
        <a:p>
          <a:endParaRPr lang="en-GB" sz="1800" b="0"/>
        </a:p>
      </dgm:t>
    </dgm:pt>
    <dgm:pt modelId="{D14C7460-F91D-4884-8A41-2ACB586097BF}" type="sibTrans" cxnId="{66BD1434-C75D-49AC-B160-D97AC35500F2}">
      <dgm:prSet/>
      <dgm:spPr/>
      <dgm:t>
        <a:bodyPr/>
        <a:lstStyle/>
        <a:p>
          <a:endParaRPr lang="en-GB" sz="1800" b="0"/>
        </a:p>
      </dgm:t>
    </dgm:pt>
    <dgm:pt modelId="{01355A29-7B4A-4336-AB4E-F13F46458E32}">
      <dgm:prSet phldrT="[Text]" custT="1"/>
      <dgm:spPr/>
      <dgm:t>
        <a:bodyPr/>
        <a:lstStyle/>
        <a:p>
          <a:r>
            <a:rPr lang="en-US" sz="1800" b="0" dirty="0"/>
            <a:t>Bubble Sort</a:t>
          </a:r>
          <a:endParaRPr lang="en-GB" sz="1800" b="0" dirty="0"/>
        </a:p>
      </dgm:t>
    </dgm:pt>
    <dgm:pt modelId="{F231A07C-DF6A-4EE2-B0B7-0EFFC8B4CCA4}" type="parTrans" cxnId="{353F39F5-7607-43B8-8437-D2FEF9B4EC5F}">
      <dgm:prSet/>
      <dgm:spPr/>
      <dgm:t>
        <a:bodyPr/>
        <a:lstStyle/>
        <a:p>
          <a:endParaRPr lang="en-GB" sz="1800" b="0"/>
        </a:p>
      </dgm:t>
    </dgm:pt>
    <dgm:pt modelId="{7E635AE1-877F-45E8-A923-00B6EEE33C73}" type="sibTrans" cxnId="{353F39F5-7607-43B8-8437-D2FEF9B4EC5F}">
      <dgm:prSet/>
      <dgm:spPr/>
      <dgm:t>
        <a:bodyPr/>
        <a:lstStyle/>
        <a:p>
          <a:endParaRPr lang="en-GB" sz="1800" b="0"/>
        </a:p>
      </dgm:t>
    </dgm:pt>
    <dgm:pt modelId="{68336B5F-9981-4012-A49C-247BDFBF40C6}">
      <dgm:prSet phldrT="[Text]" custT="1"/>
      <dgm:spPr/>
      <dgm:t>
        <a:bodyPr/>
        <a:lstStyle/>
        <a:p>
          <a:r>
            <a:rPr lang="en-US" sz="1800" b="0" dirty="0"/>
            <a:t>Selection Sort</a:t>
          </a:r>
          <a:endParaRPr lang="en-GB" sz="1800" b="0" dirty="0"/>
        </a:p>
      </dgm:t>
    </dgm:pt>
    <dgm:pt modelId="{7916F059-8EA6-4E06-8485-0C055E9D5971}" type="parTrans" cxnId="{551D2E62-B40E-4DF7-96D6-625726BD7F07}">
      <dgm:prSet/>
      <dgm:spPr/>
      <dgm:t>
        <a:bodyPr/>
        <a:lstStyle/>
        <a:p>
          <a:endParaRPr lang="en-GB" sz="1800" b="0"/>
        </a:p>
      </dgm:t>
    </dgm:pt>
    <dgm:pt modelId="{1AA44155-143B-4437-93FE-401FA64DCB57}" type="sibTrans" cxnId="{551D2E62-B40E-4DF7-96D6-625726BD7F07}">
      <dgm:prSet/>
      <dgm:spPr/>
      <dgm:t>
        <a:bodyPr/>
        <a:lstStyle/>
        <a:p>
          <a:endParaRPr lang="en-GB" sz="1800" b="0"/>
        </a:p>
      </dgm:t>
    </dgm:pt>
    <dgm:pt modelId="{01E6D4BA-2774-41F7-A9B0-E89738766AE0}">
      <dgm:prSet phldrT="[Text]" custT="1"/>
      <dgm:spPr/>
      <dgm:t>
        <a:bodyPr/>
        <a:lstStyle/>
        <a:p>
          <a:r>
            <a:rPr lang="en-US" sz="1800" b="0" dirty="0"/>
            <a:t>Insertion Sort</a:t>
          </a:r>
          <a:endParaRPr lang="en-GB" sz="1800" b="0" dirty="0"/>
        </a:p>
      </dgm:t>
    </dgm:pt>
    <dgm:pt modelId="{A6FC5B2E-8C8E-4044-A78E-3CF16283AF7D}" type="parTrans" cxnId="{C4B0322B-1912-4266-944B-FD4AD5274EE0}">
      <dgm:prSet/>
      <dgm:spPr/>
      <dgm:t>
        <a:bodyPr/>
        <a:lstStyle/>
        <a:p>
          <a:endParaRPr lang="en-GB" sz="1800" b="0"/>
        </a:p>
      </dgm:t>
    </dgm:pt>
    <dgm:pt modelId="{F4AE1AE9-8ADC-44BE-B6A9-658A4DFE550C}" type="sibTrans" cxnId="{C4B0322B-1912-4266-944B-FD4AD5274EE0}">
      <dgm:prSet/>
      <dgm:spPr/>
      <dgm:t>
        <a:bodyPr/>
        <a:lstStyle/>
        <a:p>
          <a:endParaRPr lang="en-GB" sz="1800" b="0"/>
        </a:p>
      </dgm:t>
    </dgm:pt>
    <dgm:pt modelId="{C352EC0D-AAB4-4DCB-A7A2-90B6E78B669F}">
      <dgm:prSet phldrT="[Text]" custT="1"/>
      <dgm:spPr/>
      <dgm:t>
        <a:bodyPr/>
        <a:lstStyle/>
        <a:p>
          <a:r>
            <a:rPr lang="en-US" sz="1800" b="0" dirty="0"/>
            <a:t>Merge Sort</a:t>
          </a:r>
          <a:endParaRPr lang="en-GB" sz="1800" b="0" dirty="0"/>
        </a:p>
      </dgm:t>
    </dgm:pt>
    <dgm:pt modelId="{9C9FB6D3-48DC-49E8-91C7-365DFFE3D868}" type="parTrans" cxnId="{51FD8196-91B9-44C6-808F-ECBC9C556566}">
      <dgm:prSet/>
      <dgm:spPr/>
      <dgm:t>
        <a:bodyPr/>
        <a:lstStyle/>
        <a:p>
          <a:endParaRPr lang="en-GB" sz="1800" b="0"/>
        </a:p>
      </dgm:t>
    </dgm:pt>
    <dgm:pt modelId="{7DB09928-4998-4E28-AABA-914B13724DD9}" type="sibTrans" cxnId="{51FD8196-91B9-44C6-808F-ECBC9C556566}">
      <dgm:prSet/>
      <dgm:spPr/>
      <dgm:t>
        <a:bodyPr/>
        <a:lstStyle/>
        <a:p>
          <a:endParaRPr lang="en-GB" sz="1800" b="0"/>
        </a:p>
      </dgm:t>
    </dgm:pt>
    <dgm:pt modelId="{EAD89399-3DC8-4B38-8A2F-C3F5F77FCE82}">
      <dgm:prSet phldrT="[Text]" custT="1"/>
      <dgm:spPr/>
      <dgm:t>
        <a:bodyPr/>
        <a:lstStyle/>
        <a:p>
          <a:r>
            <a:rPr lang="en-US" sz="1800" b="0" dirty="0"/>
            <a:t>Quick Sort</a:t>
          </a:r>
          <a:endParaRPr lang="en-GB" sz="1800" b="0" dirty="0"/>
        </a:p>
      </dgm:t>
    </dgm:pt>
    <dgm:pt modelId="{1D13F9AF-EF89-4129-9F58-C024ADC8487B}" type="parTrans" cxnId="{075B1264-06E2-4A87-93BE-F1DCE2DF8B6E}">
      <dgm:prSet/>
      <dgm:spPr/>
      <dgm:t>
        <a:bodyPr/>
        <a:lstStyle/>
        <a:p>
          <a:endParaRPr lang="en-GB" sz="1800" b="0"/>
        </a:p>
      </dgm:t>
    </dgm:pt>
    <dgm:pt modelId="{9AF4C219-FA19-4B27-A946-818A9DDA169E}" type="sibTrans" cxnId="{075B1264-06E2-4A87-93BE-F1DCE2DF8B6E}">
      <dgm:prSet/>
      <dgm:spPr/>
      <dgm:t>
        <a:bodyPr/>
        <a:lstStyle/>
        <a:p>
          <a:endParaRPr lang="en-GB" sz="1800" b="0"/>
        </a:p>
      </dgm:t>
    </dgm:pt>
    <dgm:pt modelId="{B9A87E7A-3896-4B3D-95A1-0D60F79A4FD7}" type="pres">
      <dgm:prSet presAssocID="{5A67C6EC-AF12-4149-8F47-879B1996E0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BA16AF-A659-43DD-A451-C39C618D7C3F}" type="pres">
      <dgm:prSet presAssocID="{2B965275-8A2E-4A42-8E2C-48A0BFB3043F}" presName="root1" presStyleCnt="0"/>
      <dgm:spPr/>
    </dgm:pt>
    <dgm:pt modelId="{D9AFBFA3-7672-4BEF-A610-409763DDE74D}" type="pres">
      <dgm:prSet presAssocID="{2B965275-8A2E-4A42-8E2C-48A0BFB3043F}" presName="LevelOneTextNode" presStyleLbl="node0" presStyleIdx="0" presStyleCnt="1" custScaleX="153534" custScaleY="96521">
        <dgm:presLayoutVars>
          <dgm:chPref val="3"/>
        </dgm:presLayoutVars>
      </dgm:prSet>
      <dgm:spPr/>
    </dgm:pt>
    <dgm:pt modelId="{AC52A02F-DD91-4562-A875-66706BC4B006}" type="pres">
      <dgm:prSet presAssocID="{2B965275-8A2E-4A42-8E2C-48A0BFB3043F}" presName="level2hierChild" presStyleCnt="0"/>
      <dgm:spPr/>
    </dgm:pt>
    <dgm:pt modelId="{BC116BD9-1D2F-41FE-A32F-AB57AFA17486}" type="pres">
      <dgm:prSet presAssocID="{DCCBC2F9-3BE4-4B83-8A07-FD1416910777}" presName="conn2-1" presStyleLbl="parChTrans1D2" presStyleIdx="0" presStyleCnt="2"/>
      <dgm:spPr/>
    </dgm:pt>
    <dgm:pt modelId="{DB3B78BA-D9B8-4734-B7C7-F71A8651BBB4}" type="pres">
      <dgm:prSet presAssocID="{DCCBC2F9-3BE4-4B83-8A07-FD1416910777}" presName="connTx" presStyleLbl="parChTrans1D2" presStyleIdx="0" presStyleCnt="2"/>
      <dgm:spPr/>
    </dgm:pt>
    <dgm:pt modelId="{0932AADB-8C75-4BB1-AC4C-28B4C09112C0}" type="pres">
      <dgm:prSet presAssocID="{062D94A0-6F6B-43DD-A603-0893859FABB2}" presName="root2" presStyleCnt="0"/>
      <dgm:spPr/>
    </dgm:pt>
    <dgm:pt modelId="{7E9DF4DF-83A2-4E71-B316-EBECDD065B62}" type="pres">
      <dgm:prSet presAssocID="{062D94A0-6F6B-43DD-A603-0893859FABB2}" presName="LevelTwoTextNode" presStyleLbl="node2" presStyleIdx="0" presStyleCnt="2">
        <dgm:presLayoutVars>
          <dgm:chPref val="3"/>
        </dgm:presLayoutVars>
      </dgm:prSet>
      <dgm:spPr/>
    </dgm:pt>
    <dgm:pt modelId="{1349FD05-29C4-4090-9169-B25C03181875}" type="pres">
      <dgm:prSet presAssocID="{062D94A0-6F6B-43DD-A603-0893859FABB2}" presName="level3hierChild" presStyleCnt="0"/>
      <dgm:spPr/>
    </dgm:pt>
    <dgm:pt modelId="{68D29BA2-4405-4964-9AC6-3F7ED6991451}" type="pres">
      <dgm:prSet presAssocID="{F231A07C-DF6A-4EE2-B0B7-0EFFC8B4CCA4}" presName="conn2-1" presStyleLbl="parChTrans1D3" presStyleIdx="0" presStyleCnt="5"/>
      <dgm:spPr/>
    </dgm:pt>
    <dgm:pt modelId="{F216F01F-5BE2-4858-BCB5-CC97B3ED5995}" type="pres">
      <dgm:prSet presAssocID="{F231A07C-DF6A-4EE2-B0B7-0EFFC8B4CCA4}" presName="connTx" presStyleLbl="parChTrans1D3" presStyleIdx="0" presStyleCnt="5"/>
      <dgm:spPr/>
    </dgm:pt>
    <dgm:pt modelId="{4445C1D8-54E1-4E2A-891B-B14A9B63F296}" type="pres">
      <dgm:prSet presAssocID="{01355A29-7B4A-4336-AB4E-F13F46458E32}" presName="root2" presStyleCnt="0"/>
      <dgm:spPr/>
    </dgm:pt>
    <dgm:pt modelId="{28864641-799A-4725-85A7-37FCAEED75A9}" type="pres">
      <dgm:prSet presAssocID="{01355A29-7B4A-4336-AB4E-F13F46458E32}" presName="LevelTwoTextNode" presStyleLbl="node3" presStyleIdx="0" presStyleCnt="5">
        <dgm:presLayoutVars>
          <dgm:chPref val="3"/>
        </dgm:presLayoutVars>
      </dgm:prSet>
      <dgm:spPr/>
    </dgm:pt>
    <dgm:pt modelId="{07CB088C-349F-4F5C-BF44-854BA5EBE2D5}" type="pres">
      <dgm:prSet presAssocID="{01355A29-7B4A-4336-AB4E-F13F46458E32}" presName="level3hierChild" presStyleCnt="0"/>
      <dgm:spPr/>
    </dgm:pt>
    <dgm:pt modelId="{FE483C2C-6277-4E78-B802-DC193E66681B}" type="pres">
      <dgm:prSet presAssocID="{7916F059-8EA6-4E06-8485-0C055E9D5971}" presName="conn2-1" presStyleLbl="parChTrans1D3" presStyleIdx="1" presStyleCnt="5"/>
      <dgm:spPr/>
    </dgm:pt>
    <dgm:pt modelId="{A6C27945-7315-446F-8B12-718A887F97A2}" type="pres">
      <dgm:prSet presAssocID="{7916F059-8EA6-4E06-8485-0C055E9D5971}" presName="connTx" presStyleLbl="parChTrans1D3" presStyleIdx="1" presStyleCnt="5"/>
      <dgm:spPr/>
    </dgm:pt>
    <dgm:pt modelId="{3E170854-E280-4DD8-A951-5ACA29544E00}" type="pres">
      <dgm:prSet presAssocID="{68336B5F-9981-4012-A49C-247BDFBF40C6}" presName="root2" presStyleCnt="0"/>
      <dgm:spPr/>
    </dgm:pt>
    <dgm:pt modelId="{EC23E642-2116-4409-8612-F7FFB9EF46E1}" type="pres">
      <dgm:prSet presAssocID="{68336B5F-9981-4012-A49C-247BDFBF40C6}" presName="LevelTwoTextNode" presStyleLbl="node3" presStyleIdx="1" presStyleCnt="5">
        <dgm:presLayoutVars>
          <dgm:chPref val="3"/>
        </dgm:presLayoutVars>
      </dgm:prSet>
      <dgm:spPr/>
    </dgm:pt>
    <dgm:pt modelId="{76379698-9C41-4349-A117-2BB2879FD9DC}" type="pres">
      <dgm:prSet presAssocID="{68336B5F-9981-4012-A49C-247BDFBF40C6}" presName="level3hierChild" presStyleCnt="0"/>
      <dgm:spPr/>
    </dgm:pt>
    <dgm:pt modelId="{7F23BCF3-E963-4287-AE08-41FFA704BDDF}" type="pres">
      <dgm:prSet presAssocID="{A6FC5B2E-8C8E-4044-A78E-3CF16283AF7D}" presName="conn2-1" presStyleLbl="parChTrans1D3" presStyleIdx="2" presStyleCnt="5"/>
      <dgm:spPr/>
    </dgm:pt>
    <dgm:pt modelId="{771C3E5C-7CF2-43BB-920E-5502A5371C0F}" type="pres">
      <dgm:prSet presAssocID="{A6FC5B2E-8C8E-4044-A78E-3CF16283AF7D}" presName="connTx" presStyleLbl="parChTrans1D3" presStyleIdx="2" presStyleCnt="5"/>
      <dgm:spPr/>
    </dgm:pt>
    <dgm:pt modelId="{849025F8-7528-43B6-978C-86CB120E6FA8}" type="pres">
      <dgm:prSet presAssocID="{01E6D4BA-2774-41F7-A9B0-E89738766AE0}" presName="root2" presStyleCnt="0"/>
      <dgm:spPr/>
    </dgm:pt>
    <dgm:pt modelId="{F396A22C-474E-49D5-8F88-2477669E145B}" type="pres">
      <dgm:prSet presAssocID="{01E6D4BA-2774-41F7-A9B0-E89738766AE0}" presName="LevelTwoTextNode" presStyleLbl="node3" presStyleIdx="2" presStyleCnt="5">
        <dgm:presLayoutVars>
          <dgm:chPref val="3"/>
        </dgm:presLayoutVars>
      </dgm:prSet>
      <dgm:spPr/>
    </dgm:pt>
    <dgm:pt modelId="{A1E36F44-6573-44D5-907E-B05774B8A075}" type="pres">
      <dgm:prSet presAssocID="{01E6D4BA-2774-41F7-A9B0-E89738766AE0}" presName="level3hierChild" presStyleCnt="0"/>
      <dgm:spPr/>
    </dgm:pt>
    <dgm:pt modelId="{8BC8146A-70E9-452C-87E4-D89A55BA38C7}" type="pres">
      <dgm:prSet presAssocID="{ED935C08-EC72-46A6-B238-56222D804887}" presName="conn2-1" presStyleLbl="parChTrans1D2" presStyleIdx="1" presStyleCnt="2"/>
      <dgm:spPr/>
    </dgm:pt>
    <dgm:pt modelId="{F0738836-1EE6-4175-B38E-5543C92463F9}" type="pres">
      <dgm:prSet presAssocID="{ED935C08-EC72-46A6-B238-56222D804887}" presName="connTx" presStyleLbl="parChTrans1D2" presStyleIdx="1" presStyleCnt="2"/>
      <dgm:spPr/>
    </dgm:pt>
    <dgm:pt modelId="{C5789647-AD11-4AAD-9F4D-543C50DEFE97}" type="pres">
      <dgm:prSet presAssocID="{A7307B4C-6D76-41C1-9E9D-FEC4ED159AE3}" presName="root2" presStyleCnt="0"/>
      <dgm:spPr/>
    </dgm:pt>
    <dgm:pt modelId="{82194AD5-CCED-40E8-9931-47EEC6E82B95}" type="pres">
      <dgm:prSet presAssocID="{A7307B4C-6D76-41C1-9E9D-FEC4ED159AE3}" presName="LevelTwoTextNode" presStyleLbl="node2" presStyleIdx="1" presStyleCnt="2">
        <dgm:presLayoutVars>
          <dgm:chPref val="3"/>
        </dgm:presLayoutVars>
      </dgm:prSet>
      <dgm:spPr/>
    </dgm:pt>
    <dgm:pt modelId="{3A220132-45EC-4A80-8A6F-D3DD2E2F5C90}" type="pres">
      <dgm:prSet presAssocID="{A7307B4C-6D76-41C1-9E9D-FEC4ED159AE3}" presName="level3hierChild" presStyleCnt="0"/>
      <dgm:spPr/>
    </dgm:pt>
    <dgm:pt modelId="{B7F294A4-2A03-4BC5-BC46-23B181E52B69}" type="pres">
      <dgm:prSet presAssocID="{9C9FB6D3-48DC-49E8-91C7-365DFFE3D868}" presName="conn2-1" presStyleLbl="parChTrans1D3" presStyleIdx="3" presStyleCnt="5"/>
      <dgm:spPr/>
    </dgm:pt>
    <dgm:pt modelId="{9E3FBAD1-FBA0-4F8A-BE82-EB070B4B30B4}" type="pres">
      <dgm:prSet presAssocID="{9C9FB6D3-48DC-49E8-91C7-365DFFE3D868}" presName="connTx" presStyleLbl="parChTrans1D3" presStyleIdx="3" presStyleCnt="5"/>
      <dgm:spPr/>
    </dgm:pt>
    <dgm:pt modelId="{F5D5C704-F046-4D35-A259-1914326B0F7B}" type="pres">
      <dgm:prSet presAssocID="{C352EC0D-AAB4-4DCB-A7A2-90B6E78B669F}" presName="root2" presStyleCnt="0"/>
      <dgm:spPr/>
    </dgm:pt>
    <dgm:pt modelId="{B28D6FA8-C7A5-4D55-83E2-FABEBC131064}" type="pres">
      <dgm:prSet presAssocID="{C352EC0D-AAB4-4DCB-A7A2-90B6E78B669F}" presName="LevelTwoTextNode" presStyleLbl="node3" presStyleIdx="3" presStyleCnt="5">
        <dgm:presLayoutVars>
          <dgm:chPref val="3"/>
        </dgm:presLayoutVars>
      </dgm:prSet>
      <dgm:spPr/>
    </dgm:pt>
    <dgm:pt modelId="{879CC600-5ED7-4540-A650-450865E32DB5}" type="pres">
      <dgm:prSet presAssocID="{C352EC0D-AAB4-4DCB-A7A2-90B6E78B669F}" presName="level3hierChild" presStyleCnt="0"/>
      <dgm:spPr/>
    </dgm:pt>
    <dgm:pt modelId="{AC35E2E7-AEF0-4A93-9AAD-29FB0E837019}" type="pres">
      <dgm:prSet presAssocID="{1D13F9AF-EF89-4129-9F58-C024ADC8487B}" presName="conn2-1" presStyleLbl="parChTrans1D3" presStyleIdx="4" presStyleCnt="5"/>
      <dgm:spPr/>
    </dgm:pt>
    <dgm:pt modelId="{8B0E00B7-D4DE-424B-B457-A7946132BD57}" type="pres">
      <dgm:prSet presAssocID="{1D13F9AF-EF89-4129-9F58-C024ADC8487B}" presName="connTx" presStyleLbl="parChTrans1D3" presStyleIdx="4" presStyleCnt="5"/>
      <dgm:spPr/>
    </dgm:pt>
    <dgm:pt modelId="{C43F14D1-3811-47E6-83CD-8962F19E25B6}" type="pres">
      <dgm:prSet presAssocID="{EAD89399-3DC8-4B38-8A2F-C3F5F77FCE82}" presName="root2" presStyleCnt="0"/>
      <dgm:spPr/>
    </dgm:pt>
    <dgm:pt modelId="{5F1C7DF7-AE58-4039-ADA2-12F12CC18A7C}" type="pres">
      <dgm:prSet presAssocID="{EAD89399-3DC8-4B38-8A2F-C3F5F77FCE82}" presName="LevelTwoTextNode" presStyleLbl="node3" presStyleIdx="4" presStyleCnt="5">
        <dgm:presLayoutVars>
          <dgm:chPref val="3"/>
        </dgm:presLayoutVars>
      </dgm:prSet>
      <dgm:spPr/>
    </dgm:pt>
    <dgm:pt modelId="{4256C30E-6B6B-4531-BBD3-57C033B94563}" type="pres">
      <dgm:prSet presAssocID="{EAD89399-3DC8-4B38-8A2F-C3F5F77FCE82}" presName="level3hierChild" presStyleCnt="0"/>
      <dgm:spPr/>
    </dgm:pt>
  </dgm:ptLst>
  <dgm:cxnLst>
    <dgm:cxn modelId="{5C45B201-95AD-4287-BAEE-FC86030758FA}" type="presOf" srcId="{68336B5F-9981-4012-A49C-247BDFBF40C6}" destId="{EC23E642-2116-4409-8612-F7FFB9EF46E1}" srcOrd="0" destOrd="0" presId="urn:microsoft.com/office/officeart/2008/layout/HorizontalMultiLevelHierarchy"/>
    <dgm:cxn modelId="{4B22D401-A6DA-475F-91C0-44175E40199A}" type="presOf" srcId="{F231A07C-DF6A-4EE2-B0B7-0EFFC8B4CCA4}" destId="{68D29BA2-4405-4964-9AC6-3F7ED6991451}" srcOrd="0" destOrd="0" presId="urn:microsoft.com/office/officeart/2008/layout/HorizontalMultiLevelHierarchy"/>
    <dgm:cxn modelId="{39486705-0366-450D-92EE-C52510CFB27A}" type="presOf" srcId="{7916F059-8EA6-4E06-8485-0C055E9D5971}" destId="{FE483C2C-6277-4E78-B802-DC193E66681B}" srcOrd="0" destOrd="0" presId="urn:microsoft.com/office/officeart/2008/layout/HorizontalMultiLevelHierarchy"/>
    <dgm:cxn modelId="{8759C70D-8E74-4E01-897E-4E82F3EEBDC5}" type="presOf" srcId="{01355A29-7B4A-4336-AB4E-F13F46458E32}" destId="{28864641-799A-4725-85A7-37FCAEED75A9}" srcOrd="0" destOrd="0" presId="urn:microsoft.com/office/officeart/2008/layout/HorizontalMultiLevelHierarchy"/>
    <dgm:cxn modelId="{51A9F90F-EAEC-4BF7-B1F6-F8BE6816C9E4}" srcId="{5A67C6EC-AF12-4149-8F47-879B1996E051}" destId="{2B965275-8A2E-4A42-8E2C-48A0BFB3043F}" srcOrd="0" destOrd="0" parTransId="{3E846D7E-AD7D-4DC7-BD04-8E049380A344}" sibTransId="{30BFB64F-B51C-4F09-992B-044CEF0DADB2}"/>
    <dgm:cxn modelId="{E0BE781C-79AA-4AEE-AA3C-721AE26733D9}" type="presOf" srcId="{DCCBC2F9-3BE4-4B83-8A07-FD1416910777}" destId="{BC116BD9-1D2F-41FE-A32F-AB57AFA17486}" srcOrd="0" destOrd="0" presId="urn:microsoft.com/office/officeart/2008/layout/HorizontalMultiLevelHierarchy"/>
    <dgm:cxn modelId="{3BF0BF21-F85A-4E4E-A4C4-DB2540842550}" srcId="{2B965275-8A2E-4A42-8E2C-48A0BFB3043F}" destId="{062D94A0-6F6B-43DD-A603-0893859FABB2}" srcOrd="0" destOrd="0" parTransId="{DCCBC2F9-3BE4-4B83-8A07-FD1416910777}" sibTransId="{75DC3C5B-7EA1-483A-B86B-09124EB9595E}"/>
    <dgm:cxn modelId="{CF8AFD25-9A61-4C2B-9901-604E97209DB5}" type="presOf" srcId="{A7307B4C-6D76-41C1-9E9D-FEC4ED159AE3}" destId="{82194AD5-CCED-40E8-9931-47EEC6E82B95}" srcOrd="0" destOrd="0" presId="urn:microsoft.com/office/officeart/2008/layout/HorizontalMultiLevelHierarchy"/>
    <dgm:cxn modelId="{C4B0322B-1912-4266-944B-FD4AD5274EE0}" srcId="{062D94A0-6F6B-43DD-A603-0893859FABB2}" destId="{01E6D4BA-2774-41F7-A9B0-E89738766AE0}" srcOrd="2" destOrd="0" parTransId="{A6FC5B2E-8C8E-4044-A78E-3CF16283AF7D}" sibTransId="{F4AE1AE9-8ADC-44BE-B6A9-658A4DFE550C}"/>
    <dgm:cxn modelId="{66BD1434-C75D-49AC-B160-D97AC35500F2}" srcId="{2B965275-8A2E-4A42-8E2C-48A0BFB3043F}" destId="{A7307B4C-6D76-41C1-9E9D-FEC4ED159AE3}" srcOrd="1" destOrd="0" parTransId="{ED935C08-EC72-46A6-B238-56222D804887}" sibTransId="{D14C7460-F91D-4884-8A41-2ACB586097BF}"/>
    <dgm:cxn modelId="{551D2E62-B40E-4DF7-96D6-625726BD7F07}" srcId="{062D94A0-6F6B-43DD-A603-0893859FABB2}" destId="{68336B5F-9981-4012-A49C-247BDFBF40C6}" srcOrd="1" destOrd="0" parTransId="{7916F059-8EA6-4E06-8485-0C055E9D5971}" sibTransId="{1AA44155-143B-4437-93FE-401FA64DCB57}"/>
    <dgm:cxn modelId="{ABD6D043-174D-4D38-A364-5FF996D5797F}" type="presOf" srcId="{2B965275-8A2E-4A42-8E2C-48A0BFB3043F}" destId="{D9AFBFA3-7672-4BEF-A610-409763DDE74D}" srcOrd="0" destOrd="0" presId="urn:microsoft.com/office/officeart/2008/layout/HorizontalMultiLevelHierarchy"/>
    <dgm:cxn modelId="{075B1264-06E2-4A87-93BE-F1DCE2DF8B6E}" srcId="{A7307B4C-6D76-41C1-9E9D-FEC4ED159AE3}" destId="{EAD89399-3DC8-4B38-8A2F-C3F5F77FCE82}" srcOrd="1" destOrd="0" parTransId="{1D13F9AF-EF89-4129-9F58-C024ADC8487B}" sibTransId="{9AF4C219-FA19-4B27-A946-818A9DDA169E}"/>
    <dgm:cxn modelId="{92D77667-B1AA-402F-806D-74701ECFA40B}" type="presOf" srcId="{1D13F9AF-EF89-4129-9F58-C024ADC8487B}" destId="{AC35E2E7-AEF0-4A93-9AAD-29FB0E837019}" srcOrd="0" destOrd="0" presId="urn:microsoft.com/office/officeart/2008/layout/HorizontalMultiLevelHierarchy"/>
    <dgm:cxn modelId="{4151844B-D67C-4FB1-95C3-5BA897567F77}" type="presOf" srcId="{062D94A0-6F6B-43DD-A603-0893859FABB2}" destId="{7E9DF4DF-83A2-4E71-B316-EBECDD065B62}" srcOrd="0" destOrd="0" presId="urn:microsoft.com/office/officeart/2008/layout/HorizontalMultiLevelHierarchy"/>
    <dgm:cxn modelId="{DF130A58-71DD-48BA-BA43-851EDB127A22}" type="presOf" srcId="{ED935C08-EC72-46A6-B238-56222D804887}" destId="{8BC8146A-70E9-452C-87E4-D89A55BA38C7}" srcOrd="0" destOrd="0" presId="urn:microsoft.com/office/officeart/2008/layout/HorizontalMultiLevelHierarchy"/>
    <dgm:cxn modelId="{467FE77F-7962-4ED3-8A6E-0D4F46377A78}" type="presOf" srcId="{C352EC0D-AAB4-4DCB-A7A2-90B6E78B669F}" destId="{B28D6FA8-C7A5-4D55-83E2-FABEBC131064}" srcOrd="0" destOrd="0" presId="urn:microsoft.com/office/officeart/2008/layout/HorizontalMultiLevelHierarchy"/>
    <dgm:cxn modelId="{28FBE585-983F-4665-AA91-FDA9A25FD85A}" type="presOf" srcId="{ED935C08-EC72-46A6-B238-56222D804887}" destId="{F0738836-1EE6-4175-B38E-5543C92463F9}" srcOrd="1" destOrd="0" presId="urn:microsoft.com/office/officeart/2008/layout/HorizontalMultiLevelHierarchy"/>
    <dgm:cxn modelId="{C558058E-3479-4637-ABDA-366F1A6B679B}" type="presOf" srcId="{DCCBC2F9-3BE4-4B83-8A07-FD1416910777}" destId="{DB3B78BA-D9B8-4734-B7C7-F71A8651BBB4}" srcOrd="1" destOrd="0" presId="urn:microsoft.com/office/officeart/2008/layout/HorizontalMultiLevelHierarchy"/>
    <dgm:cxn modelId="{51FD8196-91B9-44C6-808F-ECBC9C556566}" srcId="{A7307B4C-6D76-41C1-9E9D-FEC4ED159AE3}" destId="{C352EC0D-AAB4-4DCB-A7A2-90B6E78B669F}" srcOrd="0" destOrd="0" parTransId="{9C9FB6D3-48DC-49E8-91C7-365DFFE3D868}" sibTransId="{7DB09928-4998-4E28-AABA-914B13724DD9}"/>
    <dgm:cxn modelId="{2550FEA0-8988-496A-88EF-682F2FAB3F05}" type="presOf" srcId="{F231A07C-DF6A-4EE2-B0B7-0EFFC8B4CCA4}" destId="{F216F01F-5BE2-4858-BCB5-CC97B3ED5995}" srcOrd="1" destOrd="0" presId="urn:microsoft.com/office/officeart/2008/layout/HorizontalMultiLevelHierarchy"/>
    <dgm:cxn modelId="{4FD882A1-5A15-48D0-8206-06799ACC259E}" type="presOf" srcId="{7916F059-8EA6-4E06-8485-0C055E9D5971}" destId="{A6C27945-7315-446F-8B12-718A887F97A2}" srcOrd="1" destOrd="0" presId="urn:microsoft.com/office/officeart/2008/layout/HorizontalMultiLevelHierarchy"/>
    <dgm:cxn modelId="{6AC259B0-C484-4F06-BA03-EA58D0BC0C2D}" type="presOf" srcId="{A6FC5B2E-8C8E-4044-A78E-3CF16283AF7D}" destId="{7F23BCF3-E963-4287-AE08-41FFA704BDDF}" srcOrd="0" destOrd="0" presId="urn:microsoft.com/office/officeart/2008/layout/HorizontalMultiLevelHierarchy"/>
    <dgm:cxn modelId="{ED69DAC4-4124-41AC-957E-23526349E557}" type="presOf" srcId="{EAD89399-3DC8-4B38-8A2F-C3F5F77FCE82}" destId="{5F1C7DF7-AE58-4039-ADA2-12F12CC18A7C}" srcOrd="0" destOrd="0" presId="urn:microsoft.com/office/officeart/2008/layout/HorizontalMultiLevelHierarchy"/>
    <dgm:cxn modelId="{A165C9CA-223C-443B-B120-5CDCA716DAE4}" type="presOf" srcId="{9C9FB6D3-48DC-49E8-91C7-365DFFE3D868}" destId="{B7F294A4-2A03-4BC5-BC46-23B181E52B69}" srcOrd="0" destOrd="0" presId="urn:microsoft.com/office/officeart/2008/layout/HorizontalMultiLevelHierarchy"/>
    <dgm:cxn modelId="{5D391ED2-A4CD-4280-B992-523DB11FC513}" type="presOf" srcId="{01E6D4BA-2774-41F7-A9B0-E89738766AE0}" destId="{F396A22C-474E-49D5-8F88-2477669E145B}" srcOrd="0" destOrd="0" presId="urn:microsoft.com/office/officeart/2008/layout/HorizontalMultiLevelHierarchy"/>
    <dgm:cxn modelId="{261E9AD4-9891-47CC-8D77-6608A6DF4DCE}" type="presOf" srcId="{1D13F9AF-EF89-4129-9F58-C024ADC8487B}" destId="{8B0E00B7-D4DE-424B-B457-A7946132BD57}" srcOrd="1" destOrd="0" presId="urn:microsoft.com/office/officeart/2008/layout/HorizontalMultiLevelHierarchy"/>
    <dgm:cxn modelId="{353F39F5-7607-43B8-8437-D2FEF9B4EC5F}" srcId="{062D94A0-6F6B-43DD-A603-0893859FABB2}" destId="{01355A29-7B4A-4336-AB4E-F13F46458E32}" srcOrd="0" destOrd="0" parTransId="{F231A07C-DF6A-4EE2-B0B7-0EFFC8B4CCA4}" sibTransId="{7E635AE1-877F-45E8-A923-00B6EEE33C73}"/>
    <dgm:cxn modelId="{052C4AF9-511C-495E-9B27-5C5C47144FDC}" type="presOf" srcId="{A6FC5B2E-8C8E-4044-A78E-3CF16283AF7D}" destId="{771C3E5C-7CF2-43BB-920E-5502A5371C0F}" srcOrd="1" destOrd="0" presId="urn:microsoft.com/office/officeart/2008/layout/HorizontalMultiLevelHierarchy"/>
    <dgm:cxn modelId="{046D46FE-2AFB-4D4B-9629-FF8F159DC6B4}" type="presOf" srcId="{9C9FB6D3-48DC-49E8-91C7-365DFFE3D868}" destId="{9E3FBAD1-FBA0-4F8A-BE82-EB070B4B30B4}" srcOrd="1" destOrd="0" presId="urn:microsoft.com/office/officeart/2008/layout/HorizontalMultiLevelHierarchy"/>
    <dgm:cxn modelId="{E0BAA9FF-EF41-4029-BA7D-DD4CB76A224B}" type="presOf" srcId="{5A67C6EC-AF12-4149-8F47-879B1996E051}" destId="{B9A87E7A-3896-4B3D-95A1-0D60F79A4FD7}" srcOrd="0" destOrd="0" presId="urn:microsoft.com/office/officeart/2008/layout/HorizontalMultiLevelHierarchy"/>
    <dgm:cxn modelId="{E52F7E31-CB8B-4DDE-94A2-FB527B5237B7}" type="presParOf" srcId="{B9A87E7A-3896-4B3D-95A1-0D60F79A4FD7}" destId="{0DBA16AF-A659-43DD-A451-C39C618D7C3F}" srcOrd="0" destOrd="0" presId="urn:microsoft.com/office/officeart/2008/layout/HorizontalMultiLevelHierarchy"/>
    <dgm:cxn modelId="{65C37C49-A455-4927-8C93-C7F508EB030B}" type="presParOf" srcId="{0DBA16AF-A659-43DD-A451-C39C618D7C3F}" destId="{D9AFBFA3-7672-4BEF-A610-409763DDE74D}" srcOrd="0" destOrd="0" presId="urn:microsoft.com/office/officeart/2008/layout/HorizontalMultiLevelHierarchy"/>
    <dgm:cxn modelId="{400FDFCE-EA38-41B1-AE08-760A1E7ED5F8}" type="presParOf" srcId="{0DBA16AF-A659-43DD-A451-C39C618D7C3F}" destId="{AC52A02F-DD91-4562-A875-66706BC4B006}" srcOrd="1" destOrd="0" presId="urn:microsoft.com/office/officeart/2008/layout/HorizontalMultiLevelHierarchy"/>
    <dgm:cxn modelId="{536D63A0-7DBD-46B6-8951-30468DD8EB35}" type="presParOf" srcId="{AC52A02F-DD91-4562-A875-66706BC4B006}" destId="{BC116BD9-1D2F-41FE-A32F-AB57AFA17486}" srcOrd="0" destOrd="0" presId="urn:microsoft.com/office/officeart/2008/layout/HorizontalMultiLevelHierarchy"/>
    <dgm:cxn modelId="{6A249D6F-E2F5-4289-9E2F-64257455F23A}" type="presParOf" srcId="{BC116BD9-1D2F-41FE-A32F-AB57AFA17486}" destId="{DB3B78BA-D9B8-4734-B7C7-F71A8651BBB4}" srcOrd="0" destOrd="0" presId="urn:microsoft.com/office/officeart/2008/layout/HorizontalMultiLevelHierarchy"/>
    <dgm:cxn modelId="{22E0C85B-DC44-4018-A880-312913FEAB1F}" type="presParOf" srcId="{AC52A02F-DD91-4562-A875-66706BC4B006}" destId="{0932AADB-8C75-4BB1-AC4C-28B4C09112C0}" srcOrd="1" destOrd="0" presId="urn:microsoft.com/office/officeart/2008/layout/HorizontalMultiLevelHierarchy"/>
    <dgm:cxn modelId="{12E21E05-7FC4-4630-9B2D-8E476F6DEFEE}" type="presParOf" srcId="{0932AADB-8C75-4BB1-AC4C-28B4C09112C0}" destId="{7E9DF4DF-83A2-4E71-B316-EBECDD065B62}" srcOrd="0" destOrd="0" presId="urn:microsoft.com/office/officeart/2008/layout/HorizontalMultiLevelHierarchy"/>
    <dgm:cxn modelId="{0D2EAD40-E762-427F-A156-18043544F9C3}" type="presParOf" srcId="{0932AADB-8C75-4BB1-AC4C-28B4C09112C0}" destId="{1349FD05-29C4-4090-9169-B25C03181875}" srcOrd="1" destOrd="0" presId="urn:microsoft.com/office/officeart/2008/layout/HorizontalMultiLevelHierarchy"/>
    <dgm:cxn modelId="{84EC7A7A-4191-4D72-84F9-FE675E972875}" type="presParOf" srcId="{1349FD05-29C4-4090-9169-B25C03181875}" destId="{68D29BA2-4405-4964-9AC6-3F7ED6991451}" srcOrd="0" destOrd="0" presId="urn:microsoft.com/office/officeart/2008/layout/HorizontalMultiLevelHierarchy"/>
    <dgm:cxn modelId="{BD386F57-5190-4880-B9C6-3F2E313791F4}" type="presParOf" srcId="{68D29BA2-4405-4964-9AC6-3F7ED6991451}" destId="{F216F01F-5BE2-4858-BCB5-CC97B3ED5995}" srcOrd="0" destOrd="0" presId="urn:microsoft.com/office/officeart/2008/layout/HorizontalMultiLevelHierarchy"/>
    <dgm:cxn modelId="{4846D819-6F61-4BC1-AA18-279090B49E0B}" type="presParOf" srcId="{1349FD05-29C4-4090-9169-B25C03181875}" destId="{4445C1D8-54E1-4E2A-891B-B14A9B63F296}" srcOrd="1" destOrd="0" presId="urn:microsoft.com/office/officeart/2008/layout/HorizontalMultiLevelHierarchy"/>
    <dgm:cxn modelId="{09CEF27A-941C-4E17-9EEF-7377ED669A70}" type="presParOf" srcId="{4445C1D8-54E1-4E2A-891B-B14A9B63F296}" destId="{28864641-799A-4725-85A7-37FCAEED75A9}" srcOrd="0" destOrd="0" presId="urn:microsoft.com/office/officeart/2008/layout/HorizontalMultiLevelHierarchy"/>
    <dgm:cxn modelId="{DD9F9BCC-0E85-46CD-A980-F452EC7AD248}" type="presParOf" srcId="{4445C1D8-54E1-4E2A-891B-B14A9B63F296}" destId="{07CB088C-349F-4F5C-BF44-854BA5EBE2D5}" srcOrd="1" destOrd="0" presId="urn:microsoft.com/office/officeart/2008/layout/HorizontalMultiLevelHierarchy"/>
    <dgm:cxn modelId="{16BF98B4-E3A5-4529-A4A6-C131707BC684}" type="presParOf" srcId="{1349FD05-29C4-4090-9169-B25C03181875}" destId="{FE483C2C-6277-4E78-B802-DC193E66681B}" srcOrd="2" destOrd="0" presId="urn:microsoft.com/office/officeart/2008/layout/HorizontalMultiLevelHierarchy"/>
    <dgm:cxn modelId="{7D644DBF-9782-4E83-B3F3-E04085307BC2}" type="presParOf" srcId="{FE483C2C-6277-4E78-B802-DC193E66681B}" destId="{A6C27945-7315-446F-8B12-718A887F97A2}" srcOrd="0" destOrd="0" presId="urn:microsoft.com/office/officeart/2008/layout/HorizontalMultiLevelHierarchy"/>
    <dgm:cxn modelId="{1E0A6F84-11AB-4693-8098-1B022FE4F7D1}" type="presParOf" srcId="{1349FD05-29C4-4090-9169-B25C03181875}" destId="{3E170854-E280-4DD8-A951-5ACA29544E00}" srcOrd="3" destOrd="0" presId="urn:microsoft.com/office/officeart/2008/layout/HorizontalMultiLevelHierarchy"/>
    <dgm:cxn modelId="{C68C281E-54D3-4876-8C77-07C5F732A1F5}" type="presParOf" srcId="{3E170854-E280-4DD8-A951-5ACA29544E00}" destId="{EC23E642-2116-4409-8612-F7FFB9EF46E1}" srcOrd="0" destOrd="0" presId="urn:microsoft.com/office/officeart/2008/layout/HorizontalMultiLevelHierarchy"/>
    <dgm:cxn modelId="{447063CF-B7AC-4D60-AF4D-C19C814D3E46}" type="presParOf" srcId="{3E170854-E280-4DD8-A951-5ACA29544E00}" destId="{76379698-9C41-4349-A117-2BB2879FD9DC}" srcOrd="1" destOrd="0" presId="urn:microsoft.com/office/officeart/2008/layout/HorizontalMultiLevelHierarchy"/>
    <dgm:cxn modelId="{27E249DD-B4E1-45D8-91E3-E60EC7E12D48}" type="presParOf" srcId="{1349FD05-29C4-4090-9169-B25C03181875}" destId="{7F23BCF3-E963-4287-AE08-41FFA704BDDF}" srcOrd="4" destOrd="0" presId="urn:microsoft.com/office/officeart/2008/layout/HorizontalMultiLevelHierarchy"/>
    <dgm:cxn modelId="{8FD42BB9-4049-489B-9A21-555B63C7DDBA}" type="presParOf" srcId="{7F23BCF3-E963-4287-AE08-41FFA704BDDF}" destId="{771C3E5C-7CF2-43BB-920E-5502A5371C0F}" srcOrd="0" destOrd="0" presId="urn:microsoft.com/office/officeart/2008/layout/HorizontalMultiLevelHierarchy"/>
    <dgm:cxn modelId="{740938D9-A6FA-4AC6-B996-B6AC75028017}" type="presParOf" srcId="{1349FD05-29C4-4090-9169-B25C03181875}" destId="{849025F8-7528-43B6-978C-86CB120E6FA8}" srcOrd="5" destOrd="0" presId="urn:microsoft.com/office/officeart/2008/layout/HorizontalMultiLevelHierarchy"/>
    <dgm:cxn modelId="{7DCD9F7E-167F-4E99-A745-C5AB939C6C6A}" type="presParOf" srcId="{849025F8-7528-43B6-978C-86CB120E6FA8}" destId="{F396A22C-474E-49D5-8F88-2477669E145B}" srcOrd="0" destOrd="0" presId="urn:microsoft.com/office/officeart/2008/layout/HorizontalMultiLevelHierarchy"/>
    <dgm:cxn modelId="{892E4C61-AC43-42C6-8299-3C80DE803056}" type="presParOf" srcId="{849025F8-7528-43B6-978C-86CB120E6FA8}" destId="{A1E36F44-6573-44D5-907E-B05774B8A075}" srcOrd="1" destOrd="0" presId="urn:microsoft.com/office/officeart/2008/layout/HorizontalMultiLevelHierarchy"/>
    <dgm:cxn modelId="{D4B893C2-DFA9-4597-BFE5-18FBC62D5EFF}" type="presParOf" srcId="{AC52A02F-DD91-4562-A875-66706BC4B006}" destId="{8BC8146A-70E9-452C-87E4-D89A55BA38C7}" srcOrd="2" destOrd="0" presId="urn:microsoft.com/office/officeart/2008/layout/HorizontalMultiLevelHierarchy"/>
    <dgm:cxn modelId="{A2E8ED41-EB20-41B2-8D87-7E63086710C2}" type="presParOf" srcId="{8BC8146A-70E9-452C-87E4-D89A55BA38C7}" destId="{F0738836-1EE6-4175-B38E-5543C92463F9}" srcOrd="0" destOrd="0" presId="urn:microsoft.com/office/officeart/2008/layout/HorizontalMultiLevelHierarchy"/>
    <dgm:cxn modelId="{C3415213-3482-4B50-A5AE-6EF6503BEDE2}" type="presParOf" srcId="{AC52A02F-DD91-4562-A875-66706BC4B006}" destId="{C5789647-AD11-4AAD-9F4D-543C50DEFE97}" srcOrd="3" destOrd="0" presId="urn:microsoft.com/office/officeart/2008/layout/HorizontalMultiLevelHierarchy"/>
    <dgm:cxn modelId="{B47FB5D6-87DC-409F-AF6A-630EEBD50766}" type="presParOf" srcId="{C5789647-AD11-4AAD-9F4D-543C50DEFE97}" destId="{82194AD5-CCED-40E8-9931-47EEC6E82B95}" srcOrd="0" destOrd="0" presId="urn:microsoft.com/office/officeart/2008/layout/HorizontalMultiLevelHierarchy"/>
    <dgm:cxn modelId="{92A1A80A-75A8-45DA-8EC8-86323407EAAA}" type="presParOf" srcId="{C5789647-AD11-4AAD-9F4D-543C50DEFE97}" destId="{3A220132-45EC-4A80-8A6F-D3DD2E2F5C90}" srcOrd="1" destOrd="0" presId="urn:microsoft.com/office/officeart/2008/layout/HorizontalMultiLevelHierarchy"/>
    <dgm:cxn modelId="{E86F7106-E6DA-41B6-AAD9-7165DE3C1A1A}" type="presParOf" srcId="{3A220132-45EC-4A80-8A6F-D3DD2E2F5C90}" destId="{B7F294A4-2A03-4BC5-BC46-23B181E52B69}" srcOrd="0" destOrd="0" presId="urn:microsoft.com/office/officeart/2008/layout/HorizontalMultiLevelHierarchy"/>
    <dgm:cxn modelId="{F24ADA6C-1F73-48BA-89E3-04C6A96CDAF5}" type="presParOf" srcId="{B7F294A4-2A03-4BC5-BC46-23B181E52B69}" destId="{9E3FBAD1-FBA0-4F8A-BE82-EB070B4B30B4}" srcOrd="0" destOrd="0" presId="urn:microsoft.com/office/officeart/2008/layout/HorizontalMultiLevelHierarchy"/>
    <dgm:cxn modelId="{C107E036-9A2A-45D5-8E3A-FE24D10E47ED}" type="presParOf" srcId="{3A220132-45EC-4A80-8A6F-D3DD2E2F5C90}" destId="{F5D5C704-F046-4D35-A259-1914326B0F7B}" srcOrd="1" destOrd="0" presId="urn:microsoft.com/office/officeart/2008/layout/HorizontalMultiLevelHierarchy"/>
    <dgm:cxn modelId="{58B238CB-0D91-4FBF-89F2-5F2D10904F8F}" type="presParOf" srcId="{F5D5C704-F046-4D35-A259-1914326B0F7B}" destId="{B28D6FA8-C7A5-4D55-83E2-FABEBC131064}" srcOrd="0" destOrd="0" presId="urn:microsoft.com/office/officeart/2008/layout/HorizontalMultiLevelHierarchy"/>
    <dgm:cxn modelId="{BC1F8EF7-5278-4EFC-BAE5-FD2EBEAA62DD}" type="presParOf" srcId="{F5D5C704-F046-4D35-A259-1914326B0F7B}" destId="{879CC600-5ED7-4540-A650-450865E32DB5}" srcOrd="1" destOrd="0" presId="urn:microsoft.com/office/officeart/2008/layout/HorizontalMultiLevelHierarchy"/>
    <dgm:cxn modelId="{9B012DCA-B94F-4BAA-A312-39645C9595E0}" type="presParOf" srcId="{3A220132-45EC-4A80-8A6F-D3DD2E2F5C90}" destId="{AC35E2E7-AEF0-4A93-9AAD-29FB0E837019}" srcOrd="2" destOrd="0" presId="urn:microsoft.com/office/officeart/2008/layout/HorizontalMultiLevelHierarchy"/>
    <dgm:cxn modelId="{C8FE42C6-5EA7-435C-AE25-10E8C901F82A}" type="presParOf" srcId="{AC35E2E7-AEF0-4A93-9AAD-29FB0E837019}" destId="{8B0E00B7-D4DE-424B-B457-A7946132BD57}" srcOrd="0" destOrd="0" presId="urn:microsoft.com/office/officeart/2008/layout/HorizontalMultiLevelHierarchy"/>
    <dgm:cxn modelId="{773583E4-B5C7-4EBF-A55B-0F07A2521C27}" type="presParOf" srcId="{3A220132-45EC-4A80-8A6F-D3DD2E2F5C90}" destId="{C43F14D1-3811-47E6-83CD-8962F19E25B6}" srcOrd="3" destOrd="0" presId="urn:microsoft.com/office/officeart/2008/layout/HorizontalMultiLevelHierarchy"/>
    <dgm:cxn modelId="{8E77CB53-175B-41A4-AE76-3E0555B094CD}" type="presParOf" srcId="{C43F14D1-3811-47E6-83CD-8962F19E25B6}" destId="{5F1C7DF7-AE58-4039-ADA2-12F12CC18A7C}" srcOrd="0" destOrd="0" presId="urn:microsoft.com/office/officeart/2008/layout/HorizontalMultiLevelHierarchy"/>
    <dgm:cxn modelId="{492B792E-BE77-46BD-91F3-B1A992F66A57}" type="presParOf" srcId="{C43F14D1-3811-47E6-83CD-8962F19E25B6}" destId="{4256C30E-6B6B-4531-BBD3-57C033B9456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8C721-9B27-4DEA-BE93-39EA18522BB7}">
      <dsp:nvSpPr>
        <dsp:cNvPr id="0" name=""/>
        <dsp:cNvSpPr/>
      </dsp:nvSpPr>
      <dsp:spPr>
        <a:xfrm>
          <a:off x="2115931" y="2255148"/>
          <a:ext cx="445891" cy="1911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45" y="0"/>
              </a:lnTo>
              <a:lnTo>
                <a:pt x="222945" y="1911689"/>
              </a:lnTo>
              <a:lnTo>
                <a:pt x="445891" y="1911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2289801" y="3161917"/>
        <a:ext cx="98150" cy="98150"/>
      </dsp:txXfrm>
    </dsp:sp>
    <dsp:sp modelId="{AC35E2E7-AEF0-4A93-9AAD-29FB0E837019}">
      <dsp:nvSpPr>
        <dsp:cNvPr id="0" name=""/>
        <dsp:cNvSpPr/>
      </dsp:nvSpPr>
      <dsp:spPr>
        <a:xfrm>
          <a:off x="4791277" y="3317197"/>
          <a:ext cx="445891" cy="424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45" y="0"/>
              </a:lnTo>
              <a:lnTo>
                <a:pt x="222945" y="424819"/>
              </a:lnTo>
              <a:lnTo>
                <a:pt x="445891" y="42481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98826" y="3514211"/>
        <a:ext cx="30793" cy="30793"/>
      </dsp:txXfrm>
    </dsp:sp>
    <dsp:sp modelId="{B7F294A4-2A03-4BC5-BC46-23B181E52B69}">
      <dsp:nvSpPr>
        <dsp:cNvPr id="0" name=""/>
        <dsp:cNvSpPr/>
      </dsp:nvSpPr>
      <dsp:spPr>
        <a:xfrm>
          <a:off x="4791277" y="2892377"/>
          <a:ext cx="445891" cy="424819"/>
        </a:xfrm>
        <a:custGeom>
          <a:avLst/>
          <a:gdLst/>
          <a:ahLst/>
          <a:cxnLst/>
          <a:rect l="0" t="0" r="0" b="0"/>
          <a:pathLst>
            <a:path>
              <a:moveTo>
                <a:pt x="0" y="424819"/>
              </a:moveTo>
              <a:lnTo>
                <a:pt x="222945" y="424819"/>
              </a:lnTo>
              <a:lnTo>
                <a:pt x="222945" y="0"/>
              </a:lnTo>
              <a:lnTo>
                <a:pt x="445891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98826" y="3089391"/>
        <a:ext cx="30793" cy="30793"/>
      </dsp:txXfrm>
    </dsp:sp>
    <dsp:sp modelId="{8BC8146A-70E9-452C-87E4-D89A55BA38C7}">
      <dsp:nvSpPr>
        <dsp:cNvPr id="0" name=""/>
        <dsp:cNvSpPr/>
      </dsp:nvSpPr>
      <dsp:spPr>
        <a:xfrm>
          <a:off x="2115931" y="2255148"/>
          <a:ext cx="445891" cy="1062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45" y="0"/>
              </a:lnTo>
              <a:lnTo>
                <a:pt x="222945" y="1062049"/>
              </a:lnTo>
              <a:lnTo>
                <a:pt x="445891" y="106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10080" y="2757376"/>
        <a:ext cx="57592" cy="57592"/>
      </dsp:txXfrm>
    </dsp:sp>
    <dsp:sp modelId="{7F23BCF3-E963-4287-AE08-41FFA704BDDF}">
      <dsp:nvSpPr>
        <dsp:cNvPr id="0" name=""/>
        <dsp:cNvSpPr/>
      </dsp:nvSpPr>
      <dsp:spPr>
        <a:xfrm>
          <a:off x="4791277" y="1193098"/>
          <a:ext cx="445891" cy="84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45" y="0"/>
              </a:lnTo>
              <a:lnTo>
                <a:pt x="222945" y="849639"/>
              </a:lnTo>
              <a:lnTo>
                <a:pt x="445891" y="8496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90234" y="1593929"/>
        <a:ext cx="47976" cy="47976"/>
      </dsp:txXfrm>
    </dsp:sp>
    <dsp:sp modelId="{FE483C2C-6277-4E78-B802-DC193E66681B}">
      <dsp:nvSpPr>
        <dsp:cNvPr id="0" name=""/>
        <dsp:cNvSpPr/>
      </dsp:nvSpPr>
      <dsp:spPr>
        <a:xfrm>
          <a:off x="4791277" y="1147378"/>
          <a:ext cx="4458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5891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003075" y="1181950"/>
        <a:ext cx="22294" cy="22294"/>
      </dsp:txXfrm>
    </dsp:sp>
    <dsp:sp modelId="{68D29BA2-4405-4964-9AC6-3F7ED6991451}">
      <dsp:nvSpPr>
        <dsp:cNvPr id="0" name=""/>
        <dsp:cNvSpPr/>
      </dsp:nvSpPr>
      <dsp:spPr>
        <a:xfrm>
          <a:off x="4791277" y="343458"/>
          <a:ext cx="445891" cy="849639"/>
        </a:xfrm>
        <a:custGeom>
          <a:avLst/>
          <a:gdLst/>
          <a:ahLst/>
          <a:cxnLst/>
          <a:rect l="0" t="0" r="0" b="0"/>
          <a:pathLst>
            <a:path>
              <a:moveTo>
                <a:pt x="0" y="849639"/>
              </a:moveTo>
              <a:lnTo>
                <a:pt x="222945" y="849639"/>
              </a:lnTo>
              <a:lnTo>
                <a:pt x="222945" y="0"/>
              </a:lnTo>
              <a:lnTo>
                <a:pt x="445891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990234" y="744289"/>
        <a:ext cx="47976" cy="47976"/>
      </dsp:txXfrm>
    </dsp:sp>
    <dsp:sp modelId="{BC116BD9-1D2F-41FE-A32F-AB57AFA17486}">
      <dsp:nvSpPr>
        <dsp:cNvPr id="0" name=""/>
        <dsp:cNvSpPr/>
      </dsp:nvSpPr>
      <dsp:spPr>
        <a:xfrm>
          <a:off x="2115931" y="1193098"/>
          <a:ext cx="445891" cy="1062049"/>
        </a:xfrm>
        <a:custGeom>
          <a:avLst/>
          <a:gdLst/>
          <a:ahLst/>
          <a:cxnLst/>
          <a:rect l="0" t="0" r="0" b="0"/>
          <a:pathLst>
            <a:path>
              <a:moveTo>
                <a:pt x="0" y="1062049"/>
              </a:moveTo>
              <a:lnTo>
                <a:pt x="222945" y="1062049"/>
              </a:lnTo>
              <a:lnTo>
                <a:pt x="222945" y="0"/>
              </a:lnTo>
              <a:lnTo>
                <a:pt x="44589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310080" y="1695326"/>
        <a:ext cx="57592" cy="57592"/>
      </dsp:txXfrm>
    </dsp:sp>
    <dsp:sp modelId="{D1800C00-CA3D-4BBC-9976-3ECF99220B14}">
      <dsp:nvSpPr>
        <dsp:cNvPr id="0" name=""/>
        <dsp:cNvSpPr/>
      </dsp:nvSpPr>
      <dsp:spPr>
        <a:xfrm>
          <a:off x="2115931" y="343458"/>
          <a:ext cx="445891" cy="1911689"/>
        </a:xfrm>
        <a:custGeom>
          <a:avLst/>
          <a:gdLst/>
          <a:ahLst/>
          <a:cxnLst/>
          <a:rect l="0" t="0" r="0" b="0"/>
          <a:pathLst>
            <a:path>
              <a:moveTo>
                <a:pt x="0" y="1911689"/>
              </a:moveTo>
              <a:lnTo>
                <a:pt x="222945" y="1911689"/>
              </a:lnTo>
              <a:lnTo>
                <a:pt x="222945" y="0"/>
              </a:lnTo>
              <a:lnTo>
                <a:pt x="445891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2289801" y="1250228"/>
        <a:ext cx="98150" cy="98150"/>
      </dsp:txXfrm>
    </dsp:sp>
    <dsp:sp modelId="{D9AFBFA3-7672-4BEF-A610-409763DDE74D}">
      <dsp:nvSpPr>
        <dsp:cNvPr id="0" name=""/>
        <dsp:cNvSpPr/>
      </dsp:nvSpPr>
      <dsp:spPr>
        <a:xfrm rot="16200000">
          <a:off x="-36867" y="1828836"/>
          <a:ext cx="3452972" cy="8526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Sorting</a:t>
          </a:r>
          <a:endParaRPr lang="en-GB" sz="1800" b="1" kern="1200" dirty="0"/>
        </a:p>
      </dsp:txBody>
      <dsp:txXfrm>
        <a:off x="-36867" y="1828836"/>
        <a:ext cx="3452972" cy="852623"/>
      </dsp:txXfrm>
    </dsp:sp>
    <dsp:sp modelId="{B2A8FEE7-E50C-4817-9CB9-B2E1F1F1F388}">
      <dsp:nvSpPr>
        <dsp:cNvPr id="0" name=""/>
        <dsp:cNvSpPr/>
      </dsp:nvSpPr>
      <dsp:spPr>
        <a:xfrm>
          <a:off x="2561822" y="3602"/>
          <a:ext cx="2229455" cy="679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Introduction</a:t>
          </a:r>
          <a:endParaRPr lang="en-GB" sz="1800" kern="1200" dirty="0"/>
        </a:p>
      </dsp:txBody>
      <dsp:txXfrm>
        <a:off x="2561822" y="3602"/>
        <a:ext cx="2229455" cy="679711"/>
      </dsp:txXfrm>
    </dsp:sp>
    <dsp:sp modelId="{7E9DF4DF-83A2-4E71-B316-EBECDD065B62}">
      <dsp:nvSpPr>
        <dsp:cNvPr id="0" name=""/>
        <dsp:cNvSpPr/>
      </dsp:nvSpPr>
      <dsp:spPr>
        <a:xfrm>
          <a:off x="2561822" y="853242"/>
          <a:ext cx="2229455" cy="679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Quadratic Sorting Algorithms</a:t>
          </a:r>
          <a:endParaRPr lang="en-GB" sz="1800" b="1" kern="1200" dirty="0"/>
        </a:p>
      </dsp:txBody>
      <dsp:txXfrm>
        <a:off x="2561822" y="853242"/>
        <a:ext cx="2229455" cy="679711"/>
      </dsp:txXfrm>
    </dsp:sp>
    <dsp:sp modelId="{28864641-799A-4725-85A7-37FCAEED75A9}">
      <dsp:nvSpPr>
        <dsp:cNvPr id="0" name=""/>
        <dsp:cNvSpPr/>
      </dsp:nvSpPr>
      <dsp:spPr>
        <a:xfrm>
          <a:off x="5237168" y="3602"/>
          <a:ext cx="2229455" cy="679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Bubble Sort</a:t>
          </a:r>
          <a:endParaRPr lang="en-GB" sz="1800" b="1" kern="1200" dirty="0"/>
        </a:p>
      </dsp:txBody>
      <dsp:txXfrm>
        <a:off x="5237168" y="3602"/>
        <a:ext cx="2229455" cy="679711"/>
      </dsp:txXfrm>
    </dsp:sp>
    <dsp:sp modelId="{EC23E642-2116-4409-8612-F7FFB9EF46E1}">
      <dsp:nvSpPr>
        <dsp:cNvPr id="0" name=""/>
        <dsp:cNvSpPr/>
      </dsp:nvSpPr>
      <dsp:spPr>
        <a:xfrm>
          <a:off x="5237168" y="853242"/>
          <a:ext cx="2229455" cy="679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Selection Sort</a:t>
          </a:r>
          <a:endParaRPr lang="en-GB" sz="1800" b="1" kern="1200" dirty="0"/>
        </a:p>
      </dsp:txBody>
      <dsp:txXfrm>
        <a:off x="5237168" y="853242"/>
        <a:ext cx="2229455" cy="679711"/>
      </dsp:txXfrm>
    </dsp:sp>
    <dsp:sp modelId="{F396A22C-474E-49D5-8F88-2477669E145B}">
      <dsp:nvSpPr>
        <dsp:cNvPr id="0" name=""/>
        <dsp:cNvSpPr/>
      </dsp:nvSpPr>
      <dsp:spPr>
        <a:xfrm>
          <a:off x="5237168" y="1702882"/>
          <a:ext cx="2229455" cy="679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Insertion Sort</a:t>
          </a:r>
          <a:endParaRPr lang="en-GB" sz="1800" b="1" kern="1200" dirty="0"/>
        </a:p>
      </dsp:txBody>
      <dsp:txXfrm>
        <a:off x="5237168" y="1702882"/>
        <a:ext cx="2229455" cy="679711"/>
      </dsp:txXfrm>
    </dsp:sp>
    <dsp:sp modelId="{82194AD5-CCED-40E8-9931-47EEC6E82B95}">
      <dsp:nvSpPr>
        <dsp:cNvPr id="0" name=""/>
        <dsp:cNvSpPr/>
      </dsp:nvSpPr>
      <dsp:spPr>
        <a:xfrm>
          <a:off x="2561822" y="2977341"/>
          <a:ext cx="2229455" cy="679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Divide and Conquer Sorting Algorithms</a:t>
          </a:r>
          <a:endParaRPr lang="en-GB" sz="1800" b="1" kern="1200" dirty="0"/>
        </a:p>
      </dsp:txBody>
      <dsp:txXfrm>
        <a:off x="2561822" y="2977341"/>
        <a:ext cx="2229455" cy="679711"/>
      </dsp:txXfrm>
    </dsp:sp>
    <dsp:sp modelId="{B28D6FA8-C7A5-4D55-83E2-FABEBC131064}">
      <dsp:nvSpPr>
        <dsp:cNvPr id="0" name=""/>
        <dsp:cNvSpPr/>
      </dsp:nvSpPr>
      <dsp:spPr>
        <a:xfrm>
          <a:off x="5237168" y="2552521"/>
          <a:ext cx="2229455" cy="679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Merge Sort</a:t>
          </a:r>
          <a:endParaRPr lang="en-GB" sz="1800" b="1" kern="1200" dirty="0"/>
        </a:p>
      </dsp:txBody>
      <dsp:txXfrm>
        <a:off x="5237168" y="2552521"/>
        <a:ext cx="2229455" cy="679711"/>
      </dsp:txXfrm>
    </dsp:sp>
    <dsp:sp modelId="{5F1C7DF7-AE58-4039-ADA2-12F12CC18A7C}">
      <dsp:nvSpPr>
        <dsp:cNvPr id="0" name=""/>
        <dsp:cNvSpPr/>
      </dsp:nvSpPr>
      <dsp:spPr>
        <a:xfrm>
          <a:off x="5237168" y="3402161"/>
          <a:ext cx="2229455" cy="679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Quick Sort</a:t>
          </a:r>
          <a:endParaRPr lang="en-GB" sz="1800" b="1" kern="1200" dirty="0"/>
        </a:p>
      </dsp:txBody>
      <dsp:txXfrm>
        <a:off x="5237168" y="3402161"/>
        <a:ext cx="2229455" cy="679711"/>
      </dsp:txXfrm>
    </dsp:sp>
    <dsp:sp modelId="{79BD8FDF-F1E4-4BFE-AC9D-C4A55A7FB13C}">
      <dsp:nvSpPr>
        <dsp:cNvPr id="0" name=""/>
        <dsp:cNvSpPr/>
      </dsp:nvSpPr>
      <dsp:spPr>
        <a:xfrm>
          <a:off x="2561822" y="3826981"/>
          <a:ext cx="2229455" cy="6797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Conclusion</a:t>
          </a:r>
          <a:endParaRPr lang="en-GB" sz="1800" kern="1200" dirty="0"/>
        </a:p>
      </dsp:txBody>
      <dsp:txXfrm>
        <a:off x="2561822" y="3826981"/>
        <a:ext cx="2229455" cy="679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5E2E7-AEF0-4A93-9AAD-29FB0E837019}">
      <dsp:nvSpPr>
        <dsp:cNvPr id="0" name=""/>
        <dsp:cNvSpPr/>
      </dsp:nvSpPr>
      <dsp:spPr>
        <a:xfrm>
          <a:off x="4941314" y="3662854"/>
          <a:ext cx="492509" cy="469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254" y="0"/>
              </a:lnTo>
              <a:lnTo>
                <a:pt x="246254" y="469235"/>
              </a:lnTo>
              <a:lnTo>
                <a:pt x="492509" y="4692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0" kern="1200"/>
        </a:p>
      </dsp:txBody>
      <dsp:txXfrm>
        <a:off x="5170562" y="3880465"/>
        <a:ext cx="34012" cy="34012"/>
      </dsp:txXfrm>
    </dsp:sp>
    <dsp:sp modelId="{B7F294A4-2A03-4BC5-BC46-23B181E52B69}">
      <dsp:nvSpPr>
        <dsp:cNvPr id="0" name=""/>
        <dsp:cNvSpPr/>
      </dsp:nvSpPr>
      <dsp:spPr>
        <a:xfrm>
          <a:off x="4941314" y="3193618"/>
          <a:ext cx="492509" cy="469235"/>
        </a:xfrm>
        <a:custGeom>
          <a:avLst/>
          <a:gdLst/>
          <a:ahLst/>
          <a:cxnLst/>
          <a:rect l="0" t="0" r="0" b="0"/>
          <a:pathLst>
            <a:path>
              <a:moveTo>
                <a:pt x="0" y="469235"/>
              </a:moveTo>
              <a:lnTo>
                <a:pt x="246254" y="469235"/>
              </a:lnTo>
              <a:lnTo>
                <a:pt x="246254" y="0"/>
              </a:lnTo>
              <a:lnTo>
                <a:pt x="492509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0" kern="1200"/>
        </a:p>
      </dsp:txBody>
      <dsp:txXfrm>
        <a:off x="5170562" y="3411229"/>
        <a:ext cx="34012" cy="34012"/>
      </dsp:txXfrm>
    </dsp:sp>
    <dsp:sp modelId="{8BC8146A-70E9-452C-87E4-D89A55BA38C7}">
      <dsp:nvSpPr>
        <dsp:cNvPr id="0" name=""/>
        <dsp:cNvSpPr/>
      </dsp:nvSpPr>
      <dsp:spPr>
        <a:xfrm>
          <a:off x="1986257" y="2489765"/>
          <a:ext cx="492509" cy="1173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254" y="0"/>
              </a:lnTo>
              <a:lnTo>
                <a:pt x="246254" y="1173088"/>
              </a:lnTo>
              <a:lnTo>
                <a:pt x="492509" y="11730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0" kern="1200"/>
        </a:p>
      </dsp:txBody>
      <dsp:txXfrm>
        <a:off x="2200705" y="3044502"/>
        <a:ext cx="63614" cy="63614"/>
      </dsp:txXfrm>
    </dsp:sp>
    <dsp:sp modelId="{7F23BCF3-E963-4287-AE08-41FFA704BDDF}">
      <dsp:nvSpPr>
        <dsp:cNvPr id="0" name=""/>
        <dsp:cNvSpPr/>
      </dsp:nvSpPr>
      <dsp:spPr>
        <a:xfrm>
          <a:off x="4941314" y="1316677"/>
          <a:ext cx="492509" cy="938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254" y="0"/>
              </a:lnTo>
              <a:lnTo>
                <a:pt x="246254" y="938470"/>
              </a:lnTo>
              <a:lnTo>
                <a:pt x="492509" y="9384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0" kern="1200"/>
        </a:p>
      </dsp:txBody>
      <dsp:txXfrm>
        <a:off x="5161072" y="1759416"/>
        <a:ext cx="52992" cy="52992"/>
      </dsp:txXfrm>
    </dsp:sp>
    <dsp:sp modelId="{FE483C2C-6277-4E78-B802-DC193E66681B}">
      <dsp:nvSpPr>
        <dsp:cNvPr id="0" name=""/>
        <dsp:cNvSpPr/>
      </dsp:nvSpPr>
      <dsp:spPr>
        <a:xfrm>
          <a:off x="4941314" y="1270957"/>
          <a:ext cx="49250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509" y="45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0" kern="1200"/>
        </a:p>
      </dsp:txBody>
      <dsp:txXfrm>
        <a:off x="5175256" y="1304364"/>
        <a:ext cx="24625" cy="24625"/>
      </dsp:txXfrm>
    </dsp:sp>
    <dsp:sp modelId="{68D29BA2-4405-4964-9AC6-3F7ED6991451}">
      <dsp:nvSpPr>
        <dsp:cNvPr id="0" name=""/>
        <dsp:cNvSpPr/>
      </dsp:nvSpPr>
      <dsp:spPr>
        <a:xfrm>
          <a:off x="4941314" y="378206"/>
          <a:ext cx="492509" cy="938470"/>
        </a:xfrm>
        <a:custGeom>
          <a:avLst/>
          <a:gdLst/>
          <a:ahLst/>
          <a:cxnLst/>
          <a:rect l="0" t="0" r="0" b="0"/>
          <a:pathLst>
            <a:path>
              <a:moveTo>
                <a:pt x="0" y="938470"/>
              </a:moveTo>
              <a:lnTo>
                <a:pt x="246254" y="938470"/>
              </a:lnTo>
              <a:lnTo>
                <a:pt x="246254" y="0"/>
              </a:lnTo>
              <a:lnTo>
                <a:pt x="492509" y="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0" kern="1200"/>
        </a:p>
      </dsp:txBody>
      <dsp:txXfrm>
        <a:off x="5161072" y="820945"/>
        <a:ext cx="52992" cy="52992"/>
      </dsp:txXfrm>
    </dsp:sp>
    <dsp:sp modelId="{BC116BD9-1D2F-41FE-A32F-AB57AFA17486}">
      <dsp:nvSpPr>
        <dsp:cNvPr id="0" name=""/>
        <dsp:cNvSpPr/>
      </dsp:nvSpPr>
      <dsp:spPr>
        <a:xfrm>
          <a:off x="1986257" y="1316677"/>
          <a:ext cx="492509" cy="1173088"/>
        </a:xfrm>
        <a:custGeom>
          <a:avLst/>
          <a:gdLst/>
          <a:ahLst/>
          <a:cxnLst/>
          <a:rect l="0" t="0" r="0" b="0"/>
          <a:pathLst>
            <a:path>
              <a:moveTo>
                <a:pt x="0" y="1173088"/>
              </a:moveTo>
              <a:lnTo>
                <a:pt x="246254" y="1173088"/>
              </a:lnTo>
              <a:lnTo>
                <a:pt x="246254" y="0"/>
              </a:lnTo>
              <a:lnTo>
                <a:pt x="492509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b="0" kern="1200"/>
        </a:p>
      </dsp:txBody>
      <dsp:txXfrm>
        <a:off x="2200705" y="1871414"/>
        <a:ext cx="63614" cy="63614"/>
      </dsp:txXfrm>
    </dsp:sp>
    <dsp:sp modelId="{D9AFBFA3-7672-4BEF-A610-409763DDE74D}">
      <dsp:nvSpPr>
        <dsp:cNvPr id="0" name=""/>
        <dsp:cNvSpPr/>
      </dsp:nvSpPr>
      <dsp:spPr>
        <a:xfrm rot="16200000">
          <a:off x="-497083" y="1913417"/>
          <a:ext cx="3813984" cy="1152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eaVert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Sorting Algorithms</a:t>
          </a:r>
          <a:endParaRPr lang="en-GB" sz="1800" b="0" kern="1200" dirty="0"/>
        </a:p>
      </dsp:txBody>
      <dsp:txXfrm>
        <a:off x="-497083" y="1913417"/>
        <a:ext cx="3813984" cy="1152697"/>
      </dsp:txXfrm>
    </dsp:sp>
    <dsp:sp modelId="{7E9DF4DF-83A2-4E71-B316-EBECDD065B62}">
      <dsp:nvSpPr>
        <dsp:cNvPr id="0" name=""/>
        <dsp:cNvSpPr/>
      </dsp:nvSpPr>
      <dsp:spPr>
        <a:xfrm>
          <a:off x="2478767" y="941289"/>
          <a:ext cx="2462547" cy="750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Quadratic Sorting Algorithms</a:t>
          </a:r>
          <a:endParaRPr lang="en-GB" sz="1800" b="0" kern="1200" dirty="0"/>
        </a:p>
      </dsp:txBody>
      <dsp:txXfrm>
        <a:off x="2478767" y="941289"/>
        <a:ext cx="2462547" cy="750776"/>
      </dsp:txXfrm>
    </dsp:sp>
    <dsp:sp modelId="{28864641-799A-4725-85A7-37FCAEED75A9}">
      <dsp:nvSpPr>
        <dsp:cNvPr id="0" name=""/>
        <dsp:cNvSpPr/>
      </dsp:nvSpPr>
      <dsp:spPr>
        <a:xfrm>
          <a:off x="5433823" y="2818"/>
          <a:ext cx="2462547" cy="750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Bubble Sort</a:t>
          </a:r>
          <a:endParaRPr lang="en-GB" sz="1800" b="0" kern="1200" dirty="0"/>
        </a:p>
      </dsp:txBody>
      <dsp:txXfrm>
        <a:off x="5433823" y="2818"/>
        <a:ext cx="2462547" cy="750776"/>
      </dsp:txXfrm>
    </dsp:sp>
    <dsp:sp modelId="{EC23E642-2116-4409-8612-F7FFB9EF46E1}">
      <dsp:nvSpPr>
        <dsp:cNvPr id="0" name=""/>
        <dsp:cNvSpPr/>
      </dsp:nvSpPr>
      <dsp:spPr>
        <a:xfrm>
          <a:off x="5433823" y="941289"/>
          <a:ext cx="2462547" cy="750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Selection Sort</a:t>
          </a:r>
          <a:endParaRPr lang="en-GB" sz="1800" b="0" kern="1200" dirty="0"/>
        </a:p>
      </dsp:txBody>
      <dsp:txXfrm>
        <a:off x="5433823" y="941289"/>
        <a:ext cx="2462547" cy="750776"/>
      </dsp:txXfrm>
    </dsp:sp>
    <dsp:sp modelId="{F396A22C-474E-49D5-8F88-2477669E145B}">
      <dsp:nvSpPr>
        <dsp:cNvPr id="0" name=""/>
        <dsp:cNvSpPr/>
      </dsp:nvSpPr>
      <dsp:spPr>
        <a:xfrm>
          <a:off x="5433823" y="1879759"/>
          <a:ext cx="2462547" cy="750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Insertion Sort</a:t>
          </a:r>
          <a:endParaRPr lang="en-GB" sz="1800" b="0" kern="1200" dirty="0"/>
        </a:p>
      </dsp:txBody>
      <dsp:txXfrm>
        <a:off x="5433823" y="1879759"/>
        <a:ext cx="2462547" cy="750776"/>
      </dsp:txXfrm>
    </dsp:sp>
    <dsp:sp modelId="{82194AD5-CCED-40E8-9931-47EEC6E82B95}">
      <dsp:nvSpPr>
        <dsp:cNvPr id="0" name=""/>
        <dsp:cNvSpPr/>
      </dsp:nvSpPr>
      <dsp:spPr>
        <a:xfrm>
          <a:off x="2478767" y="3287465"/>
          <a:ext cx="2462547" cy="750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Divide and Conquer Sorting Algorithms</a:t>
          </a:r>
          <a:endParaRPr lang="en-GB" sz="1800" b="0" kern="1200" dirty="0"/>
        </a:p>
      </dsp:txBody>
      <dsp:txXfrm>
        <a:off x="2478767" y="3287465"/>
        <a:ext cx="2462547" cy="750776"/>
      </dsp:txXfrm>
    </dsp:sp>
    <dsp:sp modelId="{B28D6FA8-C7A5-4D55-83E2-FABEBC131064}">
      <dsp:nvSpPr>
        <dsp:cNvPr id="0" name=""/>
        <dsp:cNvSpPr/>
      </dsp:nvSpPr>
      <dsp:spPr>
        <a:xfrm>
          <a:off x="5433823" y="2818230"/>
          <a:ext cx="2462547" cy="750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Merge Sort</a:t>
          </a:r>
          <a:endParaRPr lang="en-GB" sz="1800" b="0" kern="1200" dirty="0"/>
        </a:p>
      </dsp:txBody>
      <dsp:txXfrm>
        <a:off x="5433823" y="2818230"/>
        <a:ext cx="2462547" cy="750776"/>
      </dsp:txXfrm>
    </dsp:sp>
    <dsp:sp modelId="{5F1C7DF7-AE58-4039-ADA2-12F12CC18A7C}">
      <dsp:nvSpPr>
        <dsp:cNvPr id="0" name=""/>
        <dsp:cNvSpPr/>
      </dsp:nvSpPr>
      <dsp:spPr>
        <a:xfrm>
          <a:off x="5433823" y="3756701"/>
          <a:ext cx="2462547" cy="7507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/>
            <a:t>Quick Sort</a:t>
          </a:r>
          <a:endParaRPr lang="en-GB" sz="1800" b="0" kern="1200" dirty="0"/>
        </a:p>
      </dsp:txBody>
      <dsp:txXfrm>
        <a:off x="5433823" y="3756701"/>
        <a:ext cx="2462547" cy="750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1406E-D2AE-4001-B5C9-30B613F6E942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DB0BF-9344-4D2E-A2F9-71AA29A49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83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593B2-CBD4-4AB4-9265-EC09C4C0B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9B4299-4993-4617-B3B4-575A9F0F9012}" type="datetime1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2FA8D-0EB6-4871-B130-C4DCFAD8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D69B1-AC47-4DF4-AA04-2D8F41CF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88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3813D-A99E-41D1-98EC-6AABCECBE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D22515-1585-4800-945A-6241864E03EE}" type="datetime1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CEDE4-E108-451B-A925-46EE1552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BD75C-0667-4652-B049-AC27AA28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6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980EA-9D3A-4033-AFB6-CA0BD934A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B696E7-9DA6-40ED-B593-1D71EB72FADF}" type="datetime1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DB889-7040-482C-AED4-720D55B44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67AA7-4B8B-4CB4-A759-3489D0CA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29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D63BD-7B16-40A0-89CF-E3258874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B022A7-6C41-4CFF-BBD6-A6F1CC661383}" type="datetime1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B6349-DD48-47A7-AF2A-F2A187B9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5B395-955E-4F9B-B4E7-10F1C40D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9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B48E8-96A6-47C3-9B31-4A907429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B0551-70B6-46DE-AE8D-4D3080D67C23}" type="datetime1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D136D-5C63-4447-BFCB-B810A3C94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CE7DD-C3A8-4B7C-9014-FA9B5AD6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3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6E6D18-B635-4D1D-9C40-B7918EF1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74F40-540D-4113-8F7A-769FAAECEED1}" type="datetime1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0A40A1-022B-4CDE-B465-EFA9467D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CFADBF-F51A-4498-8D2F-439CEE38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2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C7C4CE-961C-4C63-B6E4-6A8AA7BB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F5590A-746F-4D61-8D15-ED58F89A1564}" type="datetime1">
              <a:rPr lang="en-GB" smtClean="0"/>
              <a:t>01/11/2020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A2F55D-E18A-48D2-9529-FA3C9D1F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75C9A5-2F2B-415A-8E44-DE63B49C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0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83CFA1B-7E68-49D0-8F46-943952CC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784C8F-458D-438B-90DE-EADC5BD984CB}" type="datetime1">
              <a:rPr lang="en-GB" smtClean="0"/>
              <a:t>01/11/2020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92C237-01A8-46B2-938B-7B315FE6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85B39C-D4F7-44D9-A862-3CFCF5C3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6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ACA3CE-0AD5-42E4-87BB-95C2CD85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67410A-BA27-47B2-B000-EFB393237792}" type="datetime1">
              <a:rPr lang="en-GB" smtClean="0"/>
              <a:t>01/11/2020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AF4B40D-01B0-47A3-923B-1D9E8FE7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541FE82-70A6-44E8-8CA7-D8BC9A6C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29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B96449-7F89-47DD-B6B3-1420DC6D5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6CF72-43F2-4D44-92C5-3A379CA9696A}" type="datetime1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151F65-1213-4B05-8AB3-6F2FE631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F137BB-F86E-4F77-9A70-09452A17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83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C9F277-C37A-4A56-B23F-2FBAD96D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E58388-D8CF-45AE-BE72-0109CA7C68E2}" type="datetime1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77DFBB-FFA6-4A9C-808B-FFB4B6E5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44E01A-23E7-48F2-B36E-9E1F59BA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0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>
            <a:extLst>
              <a:ext uri="{FF2B5EF4-FFF2-40B4-BE49-F238E27FC236}">
                <a16:creationId xmlns:a16="http://schemas.microsoft.com/office/drawing/2014/main" id="{8AB28D90-9319-4E34-982F-7810D9ED5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31274DF-E296-46A0-81B6-DEC205C55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4DFC233-3E48-4AB9-94E4-E597E469D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C4447-075D-41DF-B47F-9E77D440E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22866D9-567E-4519-BBC9-0CC3C00FE631}" type="datetime1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A488F-8C9B-4C78-BA7A-54DD4EA02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BE2EF-7DD0-4A43-A113-A9611AD1C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DD522D2-97B7-453B-BD18-4012062B3F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62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BED3-EF27-4092-82CB-BC8380AD59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sz="4400"/>
              <a:t>Data Structures and Algorithms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D7181-B6B9-4CDD-9EA9-65B6E724D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133599"/>
          </a:xfrm>
        </p:spPr>
        <p:txBody>
          <a:bodyPr anchor="ctr"/>
          <a:lstStyle/>
          <a:p>
            <a:r>
              <a:rPr lang="en-US" sz="4000" b="1" dirty="0"/>
              <a:t>Chapter 5 Sorting</a:t>
            </a:r>
          </a:p>
          <a:p>
            <a:endParaRPr lang="en-US" sz="4000" b="1" dirty="0"/>
          </a:p>
          <a:p>
            <a:r>
              <a:rPr lang="en-GB" sz="4000" b="1" dirty="0"/>
              <a:t>Simple Sort</a:t>
            </a:r>
          </a:p>
        </p:txBody>
      </p:sp>
    </p:spTree>
    <p:extLst>
      <p:ext uri="{BB962C8B-B14F-4D97-AF65-F5344CB8AC3E}">
        <p14:creationId xmlns:p14="http://schemas.microsoft.com/office/powerpoint/2010/main" val="378775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Sorting Process </a:t>
            </a:r>
            <a:r>
              <a:rPr lang="en-US" sz="2800" dirty="0">
                <a:latin typeface="+mn-lt"/>
              </a:rPr>
              <a:t>(continued…)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/>
              <a:t>The </a:t>
            </a:r>
            <a:r>
              <a:rPr lang="en-US" sz="2000" b="1" dirty="0"/>
              <a:t>sorting efficiency</a:t>
            </a:r>
            <a:r>
              <a:rPr lang="en-US" sz="2000" dirty="0"/>
              <a:t> is measured based on the execution time of the algorithm when tested using sample cases of data as follows:</a:t>
            </a:r>
          </a:p>
          <a:p>
            <a:pPr algn="just"/>
            <a:r>
              <a:rPr lang="en-US" sz="2000" b="1" dirty="0"/>
              <a:t>Worst-case analysis</a:t>
            </a:r>
            <a:r>
              <a:rPr lang="en-US" sz="2000" dirty="0"/>
              <a:t> considers the </a:t>
            </a:r>
            <a:r>
              <a:rPr lang="en-US" sz="2000" b="1" dirty="0"/>
              <a:t>maximum </a:t>
            </a:r>
            <a:r>
              <a:rPr lang="en-US" sz="2000" dirty="0"/>
              <a:t>amount of work an algorithm will require on a problem of a given size. (Data is totally </a:t>
            </a:r>
            <a:r>
              <a:rPr lang="en-US" sz="2000" b="1" dirty="0"/>
              <a:t>unsorted</a:t>
            </a:r>
            <a:r>
              <a:rPr lang="en-US" sz="2000" dirty="0"/>
              <a:t>)</a:t>
            </a:r>
          </a:p>
          <a:p>
            <a:pPr algn="just"/>
            <a:r>
              <a:rPr lang="en-US" sz="2000" b="1" dirty="0"/>
              <a:t>Best-case analysis</a:t>
            </a:r>
            <a:r>
              <a:rPr lang="en-US" sz="2000" dirty="0"/>
              <a:t> considers the </a:t>
            </a:r>
            <a:r>
              <a:rPr lang="en-US" sz="2000" b="1" dirty="0"/>
              <a:t>minimum</a:t>
            </a:r>
            <a:r>
              <a:rPr lang="en-US" sz="2000" dirty="0"/>
              <a:t> amount of work an algorithm will require on a problem of a given size. (Data is </a:t>
            </a:r>
            <a:r>
              <a:rPr lang="en-US" sz="2000" b="1" dirty="0"/>
              <a:t>almost sorted</a:t>
            </a:r>
            <a:r>
              <a:rPr lang="en-US" sz="2000" dirty="0"/>
              <a:t>)</a:t>
            </a:r>
          </a:p>
          <a:p>
            <a:pPr algn="just"/>
            <a:r>
              <a:rPr lang="en-US" sz="2000" b="1" dirty="0"/>
              <a:t>Average-case analysis</a:t>
            </a:r>
            <a:r>
              <a:rPr lang="en-US" sz="2000" dirty="0"/>
              <a:t> considers the </a:t>
            </a:r>
            <a:r>
              <a:rPr lang="en-US" sz="2000" b="1" dirty="0"/>
              <a:t>expected</a:t>
            </a:r>
            <a:r>
              <a:rPr lang="en-US" sz="2000" dirty="0"/>
              <a:t> amount of work that an algorithm will require on a problem of a given size.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10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9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Sorting Algorithms</a:t>
            </a:r>
            <a:endParaRPr lang="en-GB" sz="2800" b="1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EF3903-C13F-409F-8E0C-4D35E3AD28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84174"/>
              </p:ext>
            </p:extLst>
          </p:nvPr>
        </p:nvGraphicFramePr>
        <p:xfrm>
          <a:off x="224287" y="1846053"/>
          <a:ext cx="8729931" cy="451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11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8FB33C-3224-41BD-9F97-4FD0C1FB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000" dirty="0">
                <a:latin typeface="+mn-lt"/>
              </a:rPr>
              <a:t>Bubble Sort</a:t>
            </a:r>
            <a:endParaRPr lang="en-GB" sz="3000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8A743-FACB-45DD-8AFF-E0FBF0578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en-GB" sz="30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3C7CD9-192E-4A1D-9DDD-59E9BFF8B8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" y="3602278"/>
            <a:ext cx="4145622" cy="24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BC89B5E-9197-4982-B200-5CA5DCD7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12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53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b="1" dirty="0">
                <a:latin typeface="+mn-lt"/>
              </a:rPr>
              <a:t>Bubble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Main Activities</a:t>
            </a:r>
            <a:r>
              <a:rPr lang="en-US" sz="2000" dirty="0"/>
              <a:t>:</a:t>
            </a:r>
          </a:p>
          <a:p>
            <a:pPr algn="just"/>
            <a:r>
              <a:rPr lang="en-US" sz="2000" dirty="0"/>
              <a:t>Take multiple passes over the array</a:t>
            </a:r>
          </a:p>
          <a:p>
            <a:pPr lvl="1" algn="just"/>
            <a:r>
              <a:rPr lang="en-US" sz="2000" b="1" dirty="0"/>
              <a:t>Compare</a:t>
            </a:r>
            <a:r>
              <a:rPr lang="en-US" sz="2000" dirty="0"/>
              <a:t> adjacent elements in the list</a:t>
            </a:r>
          </a:p>
          <a:p>
            <a:pPr lvl="1" algn="just"/>
            <a:r>
              <a:rPr lang="en-US" sz="2000" b="1" dirty="0"/>
              <a:t>Exchange</a:t>
            </a:r>
            <a:r>
              <a:rPr lang="en-US" sz="2000" dirty="0"/>
              <a:t> the elements if they are out of order</a:t>
            </a:r>
          </a:p>
          <a:p>
            <a:pPr lvl="1" algn="just"/>
            <a:r>
              <a:rPr lang="en-US" sz="2000" dirty="0"/>
              <a:t>Each pass </a:t>
            </a:r>
            <a:r>
              <a:rPr lang="en-US" sz="2000" b="1" dirty="0"/>
              <a:t>moves the largest (or smallest)</a:t>
            </a:r>
            <a:r>
              <a:rPr lang="en-US" sz="2000" dirty="0"/>
              <a:t> elements to the end of the array</a:t>
            </a:r>
          </a:p>
          <a:p>
            <a:pPr lvl="1" algn="just"/>
            <a:r>
              <a:rPr lang="en-US" sz="2000" b="1" dirty="0"/>
              <a:t>Repeating </a:t>
            </a:r>
            <a:r>
              <a:rPr lang="en-US" sz="2000" dirty="0"/>
              <a:t>this process eventually sorts the array into </a:t>
            </a:r>
            <a:r>
              <a:rPr lang="en-US" sz="2000" b="1" dirty="0"/>
              <a:t>ascending (or descending)</a:t>
            </a:r>
            <a:r>
              <a:rPr lang="en-US" sz="2000" dirty="0"/>
              <a:t> order.</a:t>
            </a:r>
          </a:p>
          <a:p>
            <a:pPr algn="just"/>
            <a:r>
              <a:rPr lang="en-US" sz="2000" dirty="0"/>
              <a:t>Bubble sort is a quadratic algorithm </a:t>
            </a:r>
            <a:r>
              <a:rPr lang="en-US" sz="2000" b="1" dirty="0"/>
              <a:t>O(n</a:t>
            </a:r>
            <a:r>
              <a:rPr lang="en-US" sz="2000" b="1" baseline="30000" dirty="0"/>
              <a:t>2</a:t>
            </a:r>
            <a:r>
              <a:rPr lang="en-US" sz="2000" b="1" dirty="0"/>
              <a:t>)</a:t>
            </a:r>
            <a:r>
              <a:rPr lang="en-US" sz="2000" dirty="0"/>
              <a:t>, which only suitable to sort array with</a:t>
            </a:r>
            <a:r>
              <a:rPr lang="en-US" sz="2000" b="1" dirty="0"/>
              <a:t> small size of data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13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94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b="1" dirty="0">
                <a:latin typeface="+mn-lt"/>
              </a:rPr>
              <a:t>Bubble Sort </a:t>
            </a:r>
            <a:r>
              <a:rPr lang="en-GB" sz="2800" dirty="0">
                <a:latin typeface="+mn-lt"/>
              </a:rPr>
              <a:t>(continued…)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Pass 1</a:t>
            </a:r>
            <a:r>
              <a:rPr lang="en-US" sz="2000" dirty="0"/>
              <a:t>: </a:t>
            </a:r>
            <a:r>
              <a:rPr lang="en-US" sz="2000" b="1" dirty="0"/>
              <a:t>Unsorted List</a:t>
            </a:r>
          </a:p>
          <a:p>
            <a:r>
              <a:rPr lang="en-US" sz="2000" dirty="0"/>
              <a:t>Compare, swap (0,1)</a:t>
            </a:r>
          </a:p>
          <a:p>
            <a:r>
              <a:rPr lang="en-US" sz="2000" dirty="0"/>
              <a:t>Compare, swap (1,2)</a:t>
            </a:r>
          </a:p>
          <a:p>
            <a:r>
              <a:rPr lang="en-US" sz="2000" dirty="0"/>
              <a:t>Compare (2,3), no swap</a:t>
            </a:r>
          </a:p>
          <a:p>
            <a:r>
              <a:rPr lang="en-US" sz="2000" dirty="0"/>
              <a:t>Compare (3,4), no swap</a:t>
            </a:r>
          </a:p>
          <a:p>
            <a:r>
              <a:rPr lang="en-US" sz="2000" dirty="0"/>
              <a:t>Compare, swap (4,5)</a:t>
            </a:r>
          </a:p>
          <a:p>
            <a:r>
              <a:rPr lang="en-US" sz="2000" b="1" dirty="0"/>
              <a:t>99 </a:t>
            </a:r>
            <a:r>
              <a:rPr lang="en-US" sz="2000" dirty="0"/>
              <a:t>is in right position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14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D85936-5BF3-435B-B750-B3877575A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815926"/>
            <a:ext cx="4450281" cy="56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b="1" dirty="0">
                <a:latin typeface="+mn-lt"/>
              </a:rPr>
              <a:t>Bubble Sort </a:t>
            </a:r>
            <a:r>
              <a:rPr lang="en-GB" sz="2800" dirty="0">
                <a:latin typeface="+mn-lt"/>
              </a:rPr>
              <a:t>(continued…)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u="sng" dirty="0"/>
              <a:t>Pass 2</a:t>
            </a:r>
          </a:p>
          <a:p>
            <a:r>
              <a:rPr lang="en-US" sz="2000" dirty="0"/>
              <a:t>Compare, swap (0, 1)</a:t>
            </a:r>
          </a:p>
          <a:p>
            <a:r>
              <a:rPr lang="en-US" sz="2000" dirty="0"/>
              <a:t>no swap (1,2)</a:t>
            </a:r>
          </a:p>
          <a:p>
            <a:r>
              <a:rPr lang="en-US" sz="2000" dirty="0"/>
              <a:t>no swap (2,3)</a:t>
            </a:r>
          </a:p>
          <a:p>
            <a:r>
              <a:rPr lang="en-US" sz="2000" dirty="0"/>
              <a:t>Compare, swap (3, 4)</a:t>
            </a:r>
          </a:p>
          <a:p>
            <a:r>
              <a:rPr lang="en-US" sz="2000" b="1" dirty="0"/>
              <a:t>21 </a:t>
            </a:r>
            <a:r>
              <a:rPr lang="en-US" sz="2000" dirty="0"/>
              <a:t>is in the right position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15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58C3AE-74A4-4597-BF29-51D9CE5B7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66923"/>
            <a:ext cx="4347713" cy="552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92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b="1" dirty="0">
                <a:latin typeface="+mn-lt"/>
              </a:rPr>
              <a:t>Bubble Sort </a:t>
            </a:r>
            <a:r>
              <a:rPr lang="en-GB" sz="2800" dirty="0">
                <a:latin typeface="+mn-lt"/>
              </a:rPr>
              <a:t>(continued…)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u="sng" dirty="0"/>
              <a:t>Pass 3</a:t>
            </a:r>
          </a:p>
          <a:p>
            <a:r>
              <a:rPr lang="en-GB" sz="2000" dirty="0"/>
              <a:t>no swap (0,1)</a:t>
            </a:r>
          </a:p>
          <a:p>
            <a:r>
              <a:rPr lang="en-GB" sz="2000" dirty="0"/>
              <a:t>no swap (1,2)</a:t>
            </a:r>
          </a:p>
          <a:p>
            <a:r>
              <a:rPr lang="en-GB" sz="2000" dirty="0"/>
              <a:t>Compare, swap (2, 3)</a:t>
            </a:r>
          </a:p>
          <a:p>
            <a:r>
              <a:rPr lang="en-GB" sz="2000" b="1" dirty="0"/>
              <a:t>12</a:t>
            </a:r>
            <a:r>
              <a:rPr lang="en-GB" sz="2000" dirty="0"/>
              <a:t> in right position</a:t>
            </a:r>
          </a:p>
          <a:p>
            <a:pPr marL="0" indent="0">
              <a:buNone/>
            </a:pPr>
            <a:r>
              <a:rPr lang="en-GB" sz="2000" u="sng" dirty="0"/>
              <a:t>Pass 4</a:t>
            </a:r>
          </a:p>
          <a:p>
            <a:r>
              <a:rPr lang="en-GB" sz="2000" dirty="0"/>
              <a:t>no swap (0,1)</a:t>
            </a:r>
          </a:p>
          <a:p>
            <a:r>
              <a:rPr lang="en-GB" sz="2000" dirty="0"/>
              <a:t>Compare, swap (1, 2)</a:t>
            </a:r>
          </a:p>
          <a:p>
            <a:r>
              <a:rPr lang="en-GB" sz="2000" b="1" dirty="0"/>
              <a:t>8</a:t>
            </a:r>
            <a:r>
              <a:rPr lang="en-GB" sz="2000" dirty="0"/>
              <a:t> in right position</a:t>
            </a:r>
          </a:p>
          <a:p>
            <a:pPr marL="0" indent="0">
              <a:buNone/>
            </a:pPr>
            <a:r>
              <a:rPr lang="en-GB" sz="2000" u="sng" dirty="0"/>
              <a:t>Pass 5</a:t>
            </a:r>
          </a:p>
          <a:p>
            <a:r>
              <a:rPr lang="en-GB" sz="2000" dirty="0"/>
              <a:t>Compare, swap (0, 1)</a:t>
            </a:r>
          </a:p>
          <a:p>
            <a:r>
              <a:rPr lang="en-GB" sz="2000" dirty="0"/>
              <a:t>Element </a:t>
            </a:r>
            <a:r>
              <a:rPr lang="en-GB" sz="2000" b="1" dirty="0"/>
              <a:t>1</a:t>
            </a:r>
            <a:r>
              <a:rPr lang="en-GB" sz="2000" dirty="0"/>
              <a:t> and </a:t>
            </a:r>
            <a:r>
              <a:rPr lang="en-GB" sz="2000" b="1" dirty="0"/>
              <a:t>3 </a:t>
            </a:r>
            <a:r>
              <a:rPr lang="en-GB" sz="2000" dirty="0"/>
              <a:t>in right position - </a:t>
            </a:r>
            <a:r>
              <a:rPr lang="en-GB" sz="2000" b="1" dirty="0"/>
              <a:t>Done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16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871FC-38AF-457B-934F-C9FE778C8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6208"/>
            <a:ext cx="3333750" cy="2038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1F1966-FFC3-4A32-8A3E-6BE93727F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799291"/>
            <a:ext cx="3333750" cy="1190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471F90-18B8-4C29-84E4-4CC9C080B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5211762"/>
            <a:ext cx="3333750" cy="11875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803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b="1" dirty="0">
                <a:latin typeface="+mn-lt"/>
              </a:rPr>
              <a:t>Bubble Sort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2754"/>
            <a:ext cx="3943350" cy="5020574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// Sorts items in an array into ascending order.</a:t>
            </a:r>
          </a:p>
          <a:p>
            <a:pPr marL="0" indent="0">
              <a:buNone/>
            </a:pPr>
            <a:r>
              <a:rPr lang="en-US" sz="1200" b="1" dirty="0"/>
              <a:t>void </a:t>
            </a:r>
            <a:r>
              <a:rPr lang="en-US" sz="1200" b="1" dirty="0" err="1"/>
              <a:t>BubbleSort</a:t>
            </a:r>
            <a:r>
              <a:rPr lang="en-US" sz="1200" b="1" dirty="0"/>
              <a:t> (</a:t>
            </a:r>
            <a:r>
              <a:rPr lang="en-US" sz="1200" b="1" dirty="0" err="1"/>
              <a:t>dataType</a:t>
            </a:r>
            <a:r>
              <a:rPr lang="en-US" sz="1200" b="1" dirty="0"/>
              <a:t> data[], int </a:t>
            </a:r>
            <a:r>
              <a:rPr lang="en-US" sz="1200" b="1" dirty="0" err="1"/>
              <a:t>listSize</a:t>
            </a:r>
            <a:r>
              <a:rPr lang="en-US" sz="1200" b="1" dirty="0"/>
              <a:t>)</a:t>
            </a:r>
          </a:p>
          <a:p>
            <a:pPr marL="0" indent="0">
              <a:buNone/>
            </a:pPr>
            <a:r>
              <a:rPr lang="en-US" sz="1200" dirty="0"/>
              <a:t>{        int pass, </a:t>
            </a:r>
            <a:r>
              <a:rPr lang="en-US" sz="1200" dirty="0" err="1"/>
              <a:t>tempValue</a:t>
            </a:r>
            <a:r>
              <a:rPr lang="en-US" sz="1200" dirty="0"/>
              <a:t>;</a:t>
            </a:r>
          </a:p>
          <a:p>
            <a:pPr marL="0" indent="0">
              <a:buNone/>
            </a:pPr>
            <a:r>
              <a:rPr lang="en-US" sz="1200" dirty="0"/>
              <a:t>        </a:t>
            </a:r>
            <a:r>
              <a:rPr lang="en-US" sz="1200" b="1" dirty="0"/>
              <a:t>  for (pass =1; pass &lt; </a:t>
            </a:r>
            <a:r>
              <a:rPr lang="en-US" sz="1200" b="1" dirty="0" err="1"/>
              <a:t>listSize</a:t>
            </a:r>
            <a:r>
              <a:rPr lang="en-US" sz="1200" b="1" dirty="0"/>
              <a:t>; pass++)</a:t>
            </a:r>
          </a:p>
          <a:p>
            <a:pPr marL="0" indent="0">
              <a:buNone/>
            </a:pPr>
            <a:r>
              <a:rPr lang="en-US" sz="1200" dirty="0"/>
              <a:t>          {      // moves the largest element to the</a:t>
            </a:r>
          </a:p>
          <a:p>
            <a:pPr marL="0" indent="0">
              <a:buNone/>
            </a:pPr>
            <a:r>
              <a:rPr lang="en-US" sz="1200" dirty="0"/>
              <a:t>                 // end of the array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b="1" dirty="0"/>
              <a:t> for (int x = 0; x &lt; </a:t>
            </a:r>
            <a:r>
              <a:rPr lang="en-US" sz="1200" b="1" dirty="0" err="1"/>
              <a:t>listSize</a:t>
            </a:r>
            <a:r>
              <a:rPr lang="en-US" sz="1200" b="1" dirty="0"/>
              <a:t> - pass; x++)</a:t>
            </a:r>
          </a:p>
          <a:p>
            <a:pPr marL="0" indent="0">
              <a:buNone/>
            </a:pPr>
            <a:r>
              <a:rPr lang="en-US" sz="1200" b="1" dirty="0"/>
              <a:t>                 {      // compare adjacent elements</a:t>
            </a:r>
          </a:p>
          <a:p>
            <a:pPr marL="0" indent="0">
              <a:buNone/>
            </a:pPr>
            <a:r>
              <a:rPr lang="en-US" sz="1200" b="1" dirty="0"/>
              <a:t>                         if ( data[x] &gt; data[x+1] )</a:t>
            </a:r>
          </a:p>
          <a:p>
            <a:pPr marL="0" indent="0">
              <a:buNone/>
            </a:pPr>
            <a:r>
              <a:rPr lang="en-US" sz="1200" b="1" dirty="0"/>
              <a:t>	{      // swap elements</a:t>
            </a:r>
          </a:p>
          <a:p>
            <a:pPr marL="0" indent="0">
              <a:buNone/>
            </a:pPr>
            <a:r>
              <a:rPr lang="en-US" sz="1200" b="1" dirty="0"/>
              <a:t>	        </a:t>
            </a:r>
            <a:r>
              <a:rPr lang="en-US" sz="1200" b="1" dirty="0" err="1"/>
              <a:t>tempValue</a:t>
            </a:r>
            <a:r>
              <a:rPr lang="en-US" sz="1200" b="1" dirty="0"/>
              <a:t> = data[x];</a:t>
            </a:r>
          </a:p>
          <a:p>
            <a:pPr marL="0" indent="0">
              <a:buNone/>
            </a:pPr>
            <a:r>
              <a:rPr lang="en-GB" sz="1200" b="1" dirty="0"/>
              <a:t>	        data[x] = data[x+1]</a:t>
            </a:r>
            <a:r>
              <a:rPr lang="en-US" sz="1200" b="1" dirty="0"/>
              <a:t>;</a:t>
            </a:r>
          </a:p>
          <a:p>
            <a:pPr marL="0" indent="0">
              <a:buNone/>
            </a:pPr>
            <a:r>
              <a:rPr lang="en-GB" sz="1200" b="1" dirty="0"/>
              <a:t>	        data[x+1] = </a:t>
            </a:r>
            <a:r>
              <a:rPr lang="en-GB" sz="1200" b="1" dirty="0" err="1"/>
              <a:t>tempValue</a:t>
            </a:r>
            <a:r>
              <a:rPr lang="en-GB" sz="1200" b="1" dirty="0"/>
              <a:t>;</a:t>
            </a:r>
          </a:p>
          <a:p>
            <a:pPr marL="0" indent="0">
              <a:buNone/>
            </a:pPr>
            <a:r>
              <a:rPr lang="en-GB" sz="1200" b="1" dirty="0"/>
              <a:t>	 }</a:t>
            </a:r>
          </a:p>
          <a:p>
            <a:pPr marL="0" indent="0">
              <a:buNone/>
            </a:pPr>
            <a:r>
              <a:rPr lang="en-GB" sz="1200" b="1" dirty="0"/>
              <a:t>                   }</a:t>
            </a:r>
          </a:p>
          <a:p>
            <a:pPr marL="0" indent="0">
              <a:buNone/>
            </a:pPr>
            <a:r>
              <a:rPr lang="en-GB" sz="1200" dirty="0"/>
              <a:t>            }</a:t>
            </a:r>
          </a:p>
          <a:p>
            <a:pPr marL="0" indent="0">
              <a:buNone/>
            </a:pPr>
            <a:r>
              <a:rPr lang="en-GB" sz="1200" dirty="0"/>
              <a:t>} // end Bubble Sort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17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F7F06B9-E841-4722-9525-1EDCEFE18DBE}"/>
              </a:ext>
            </a:extLst>
          </p:cNvPr>
          <p:cNvSpPr/>
          <p:nvPr/>
        </p:nvSpPr>
        <p:spPr>
          <a:xfrm>
            <a:off x="3795623" y="2484408"/>
            <a:ext cx="86264" cy="32780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1496A13-696F-417C-A4DB-00A40758FD4F}"/>
              </a:ext>
            </a:extLst>
          </p:cNvPr>
          <p:cNvSpPr/>
          <p:nvPr/>
        </p:nvSpPr>
        <p:spPr>
          <a:xfrm>
            <a:off x="3795623" y="3179541"/>
            <a:ext cx="86264" cy="2286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08383-DBC5-4695-BD37-7725A2A2D5DD}"/>
              </a:ext>
            </a:extLst>
          </p:cNvPr>
          <p:cNvSpPr txBox="1"/>
          <p:nvPr/>
        </p:nvSpPr>
        <p:spPr>
          <a:xfrm>
            <a:off x="3962808" y="2325143"/>
            <a:ext cx="3451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External for loop </a:t>
            </a:r>
            <a:r>
              <a:rPr lang="en-US" dirty="0"/>
              <a:t>is used to control the number of passes needed.</a:t>
            </a:r>
            <a:endParaRPr lang="en-GB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7E236A-D934-45A0-8D92-C5E436DED30A}"/>
              </a:ext>
            </a:extLst>
          </p:cNvPr>
          <p:cNvSpPr txBox="1"/>
          <p:nvPr/>
        </p:nvSpPr>
        <p:spPr>
          <a:xfrm>
            <a:off x="3962808" y="3445378"/>
            <a:ext cx="4332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Internal for loop </a:t>
            </a:r>
            <a:r>
              <a:rPr lang="en-US" dirty="0"/>
              <a:t>is used to control swap if they are not in order. After the internal loop has finished execution, the largest element in the array will be moved at the top.</a:t>
            </a:r>
          </a:p>
          <a:p>
            <a:pPr algn="just"/>
            <a:r>
              <a:rPr lang="en-US" b="1" dirty="0"/>
              <a:t>if statement </a:t>
            </a:r>
            <a:r>
              <a:rPr lang="en-US" dirty="0"/>
              <a:t>is used to compare the adjacent elements.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565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Example of Bubble Sort Implementation :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Sort [7 8 3 1 6] into Ascending Order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3943350" cy="4899893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// Sorts items in an array into ascending order.</a:t>
            </a:r>
          </a:p>
          <a:p>
            <a:pPr marL="0" indent="0">
              <a:buNone/>
            </a:pPr>
            <a:r>
              <a:rPr lang="en-US" sz="1200" b="1" dirty="0"/>
              <a:t>void </a:t>
            </a:r>
            <a:r>
              <a:rPr lang="en-US" sz="1200" b="1" dirty="0" err="1"/>
              <a:t>BubbleSort</a:t>
            </a:r>
            <a:r>
              <a:rPr lang="en-US" sz="1200" b="1" dirty="0"/>
              <a:t> (</a:t>
            </a:r>
            <a:r>
              <a:rPr lang="en-US" sz="1200" b="1" dirty="0" err="1"/>
              <a:t>dataType</a:t>
            </a:r>
            <a:r>
              <a:rPr lang="en-US" sz="1200" b="1" dirty="0"/>
              <a:t> data[], int </a:t>
            </a:r>
            <a:r>
              <a:rPr lang="en-US" sz="1200" b="1" dirty="0" err="1"/>
              <a:t>listSize</a:t>
            </a:r>
            <a:r>
              <a:rPr lang="en-US" sz="1200" b="1" dirty="0"/>
              <a:t>)</a:t>
            </a:r>
          </a:p>
          <a:p>
            <a:pPr marL="0" indent="0">
              <a:buNone/>
            </a:pPr>
            <a:r>
              <a:rPr lang="en-US" sz="1200" dirty="0"/>
              <a:t>{        int pass, </a:t>
            </a:r>
            <a:r>
              <a:rPr lang="en-US" sz="1200" dirty="0" err="1"/>
              <a:t>tempValue</a:t>
            </a:r>
            <a:r>
              <a:rPr lang="en-US" sz="1200" dirty="0"/>
              <a:t>;</a:t>
            </a:r>
          </a:p>
          <a:p>
            <a:pPr marL="0" indent="0">
              <a:buNone/>
            </a:pPr>
            <a:r>
              <a:rPr lang="en-US" sz="1200" dirty="0"/>
              <a:t>        </a:t>
            </a:r>
            <a:r>
              <a:rPr lang="en-US" sz="1200" b="1" dirty="0"/>
              <a:t>  for (pass =1; pass &lt; </a:t>
            </a:r>
            <a:r>
              <a:rPr lang="en-US" sz="1200" b="1" dirty="0" err="1"/>
              <a:t>listSize</a:t>
            </a:r>
            <a:r>
              <a:rPr lang="en-US" sz="1200" b="1" dirty="0"/>
              <a:t>; pass++)</a:t>
            </a:r>
          </a:p>
          <a:p>
            <a:pPr marL="0" indent="0">
              <a:buNone/>
            </a:pPr>
            <a:r>
              <a:rPr lang="en-US" sz="1200" dirty="0"/>
              <a:t>          {      // moves the largest element to the</a:t>
            </a:r>
          </a:p>
          <a:p>
            <a:pPr marL="0" indent="0">
              <a:buNone/>
            </a:pPr>
            <a:r>
              <a:rPr lang="en-US" sz="1200" dirty="0"/>
              <a:t>                 // end of the array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b="1" dirty="0"/>
              <a:t> for (int x = 0; x &lt; </a:t>
            </a:r>
            <a:r>
              <a:rPr lang="en-US" sz="1200" b="1" dirty="0" err="1"/>
              <a:t>listSize</a:t>
            </a:r>
            <a:r>
              <a:rPr lang="en-US" sz="1200" b="1" dirty="0"/>
              <a:t> - pass; x++)</a:t>
            </a:r>
          </a:p>
          <a:p>
            <a:pPr marL="0" indent="0">
              <a:buNone/>
            </a:pPr>
            <a:r>
              <a:rPr lang="en-US" sz="1200" b="1" dirty="0"/>
              <a:t>                 {      // compare adjacent elements</a:t>
            </a:r>
          </a:p>
          <a:p>
            <a:pPr marL="0" indent="0">
              <a:buNone/>
            </a:pPr>
            <a:r>
              <a:rPr lang="en-US" sz="1200" b="1" dirty="0"/>
              <a:t>                         if ( data[x] &gt; data[x+1] )</a:t>
            </a:r>
          </a:p>
          <a:p>
            <a:pPr marL="0" indent="0">
              <a:buNone/>
            </a:pPr>
            <a:r>
              <a:rPr lang="en-US" sz="1200" b="1" dirty="0"/>
              <a:t>	{      // swap elements</a:t>
            </a:r>
          </a:p>
          <a:p>
            <a:pPr marL="0" indent="0">
              <a:buNone/>
            </a:pPr>
            <a:r>
              <a:rPr lang="en-US" sz="1200" b="1" dirty="0"/>
              <a:t>	        </a:t>
            </a:r>
            <a:r>
              <a:rPr lang="en-US" sz="1200" b="1" dirty="0" err="1"/>
              <a:t>tempValue</a:t>
            </a:r>
            <a:r>
              <a:rPr lang="en-US" sz="1200" b="1" dirty="0"/>
              <a:t> = data[x];</a:t>
            </a:r>
          </a:p>
          <a:p>
            <a:pPr marL="0" indent="0">
              <a:buNone/>
            </a:pPr>
            <a:r>
              <a:rPr lang="en-GB" sz="1200" b="1" dirty="0"/>
              <a:t>	        data[x] = data[x+1]</a:t>
            </a:r>
            <a:r>
              <a:rPr lang="en-US" sz="1200" b="1" dirty="0"/>
              <a:t>;</a:t>
            </a:r>
          </a:p>
          <a:p>
            <a:pPr marL="0" indent="0">
              <a:buNone/>
            </a:pPr>
            <a:r>
              <a:rPr lang="en-GB" sz="1200" b="1" dirty="0"/>
              <a:t>	        data[x+1] = </a:t>
            </a:r>
            <a:r>
              <a:rPr lang="en-GB" sz="1200" b="1" dirty="0" err="1"/>
              <a:t>tempValue</a:t>
            </a:r>
            <a:r>
              <a:rPr lang="en-GB" sz="1200" b="1" dirty="0"/>
              <a:t>;</a:t>
            </a:r>
          </a:p>
          <a:p>
            <a:pPr marL="0" indent="0">
              <a:buNone/>
            </a:pPr>
            <a:r>
              <a:rPr lang="en-GB" sz="1200" b="1" dirty="0"/>
              <a:t>	 }</a:t>
            </a:r>
          </a:p>
          <a:p>
            <a:pPr marL="0" indent="0">
              <a:buNone/>
            </a:pPr>
            <a:r>
              <a:rPr lang="en-GB" sz="1200" b="1" dirty="0"/>
              <a:t>                   }</a:t>
            </a:r>
          </a:p>
          <a:p>
            <a:pPr marL="0" indent="0">
              <a:buNone/>
            </a:pPr>
            <a:r>
              <a:rPr lang="en-GB" sz="1200" dirty="0"/>
              <a:t>            }</a:t>
            </a:r>
          </a:p>
          <a:p>
            <a:pPr marL="0" indent="0">
              <a:buNone/>
            </a:pPr>
            <a:r>
              <a:rPr lang="en-GB" sz="1200" dirty="0"/>
              <a:t>} // end Bubble Sort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18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599AE-DB81-4840-BF68-390461EFB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22" y="1927425"/>
            <a:ext cx="5215656" cy="419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23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Example of Bubble Sort Implementation :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Sort [7 8 3 1 6] into Ascending Order (continued…)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3943350" cy="4899893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// Sorts items in an array into ascending order.</a:t>
            </a:r>
          </a:p>
          <a:p>
            <a:pPr marL="0" indent="0">
              <a:buNone/>
            </a:pPr>
            <a:r>
              <a:rPr lang="en-US" sz="1200" b="1" dirty="0"/>
              <a:t>void </a:t>
            </a:r>
            <a:r>
              <a:rPr lang="en-US" sz="1200" b="1" dirty="0" err="1"/>
              <a:t>BubbleSort</a:t>
            </a:r>
            <a:r>
              <a:rPr lang="en-US" sz="1200" b="1" dirty="0"/>
              <a:t> (</a:t>
            </a:r>
            <a:r>
              <a:rPr lang="en-US" sz="1200" b="1" dirty="0" err="1"/>
              <a:t>dataType</a:t>
            </a:r>
            <a:r>
              <a:rPr lang="en-US" sz="1200" b="1" dirty="0"/>
              <a:t> data[], int </a:t>
            </a:r>
            <a:r>
              <a:rPr lang="en-US" sz="1200" b="1" dirty="0" err="1"/>
              <a:t>listSize</a:t>
            </a:r>
            <a:r>
              <a:rPr lang="en-US" sz="1200" b="1" dirty="0"/>
              <a:t>)</a:t>
            </a:r>
          </a:p>
          <a:p>
            <a:pPr marL="0" indent="0">
              <a:buNone/>
            </a:pPr>
            <a:r>
              <a:rPr lang="en-US" sz="1200" dirty="0"/>
              <a:t>{        int pass, </a:t>
            </a:r>
            <a:r>
              <a:rPr lang="en-US" sz="1200" dirty="0" err="1"/>
              <a:t>tempValue</a:t>
            </a:r>
            <a:r>
              <a:rPr lang="en-US" sz="1200" dirty="0"/>
              <a:t>;</a:t>
            </a:r>
          </a:p>
          <a:p>
            <a:pPr marL="0" indent="0">
              <a:buNone/>
            </a:pPr>
            <a:r>
              <a:rPr lang="en-US" sz="1200" dirty="0"/>
              <a:t>        </a:t>
            </a:r>
            <a:r>
              <a:rPr lang="en-US" sz="1200" b="1" dirty="0"/>
              <a:t>  for (pass =1; pass &lt; </a:t>
            </a:r>
            <a:r>
              <a:rPr lang="en-US" sz="1200" b="1" dirty="0" err="1"/>
              <a:t>listSize</a:t>
            </a:r>
            <a:r>
              <a:rPr lang="en-US" sz="1200" b="1" dirty="0"/>
              <a:t>; pass++)</a:t>
            </a:r>
          </a:p>
          <a:p>
            <a:pPr marL="0" indent="0">
              <a:buNone/>
            </a:pPr>
            <a:r>
              <a:rPr lang="en-US" sz="1200" dirty="0"/>
              <a:t>          {      // moves the largest element to the</a:t>
            </a:r>
          </a:p>
          <a:p>
            <a:pPr marL="0" indent="0">
              <a:buNone/>
            </a:pPr>
            <a:r>
              <a:rPr lang="en-US" sz="1200" dirty="0"/>
              <a:t>                 // end of the array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b="1" dirty="0"/>
              <a:t> for (int x = 0; x &lt; </a:t>
            </a:r>
            <a:r>
              <a:rPr lang="en-US" sz="1200" b="1" dirty="0" err="1"/>
              <a:t>listSize</a:t>
            </a:r>
            <a:r>
              <a:rPr lang="en-US" sz="1200" b="1" dirty="0"/>
              <a:t> - pass; x++)</a:t>
            </a:r>
          </a:p>
          <a:p>
            <a:pPr marL="0" indent="0">
              <a:buNone/>
            </a:pPr>
            <a:r>
              <a:rPr lang="en-US" sz="1200" b="1" dirty="0"/>
              <a:t>                 {      // compare adjacent elements</a:t>
            </a:r>
          </a:p>
          <a:p>
            <a:pPr marL="0" indent="0">
              <a:buNone/>
            </a:pPr>
            <a:r>
              <a:rPr lang="en-US" sz="1200" b="1" dirty="0"/>
              <a:t>                         if ( data[x] &gt; data[x+1] )</a:t>
            </a:r>
          </a:p>
          <a:p>
            <a:pPr marL="0" indent="0">
              <a:buNone/>
            </a:pPr>
            <a:r>
              <a:rPr lang="en-US" sz="1200" b="1" dirty="0"/>
              <a:t>	{      // swap elements</a:t>
            </a:r>
          </a:p>
          <a:p>
            <a:pPr marL="0" indent="0">
              <a:buNone/>
            </a:pPr>
            <a:r>
              <a:rPr lang="en-US" sz="1200" b="1" dirty="0"/>
              <a:t>	        </a:t>
            </a:r>
            <a:r>
              <a:rPr lang="en-US" sz="1200" b="1" dirty="0" err="1"/>
              <a:t>tempValue</a:t>
            </a:r>
            <a:r>
              <a:rPr lang="en-US" sz="1200" b="1" dirty="0"/>
              <a:t> = data[x];</a:t>
            </a:r>
          </a:p>
          <a:p>
            <a:pPr marL="0" indent="0">
              <a:buNone/>
            </a:pPr>
            <a:r>
              <a:rPr lang="en-GB" sz="1200" b="1" dirty="0"/>
              <a:t>	        data[x] = data[x+1]</a:t>
            </a:r>
            <a:r>
              <a:rPr lang="en-US" sz="1200" b="1" dirty="0"/>
              <a:t>;</a:t>
            </a:r>
          </a:p>
          <a:p>
            <a:pPr marL="0" indent="0">
              <a:buNone/>
            </a:pPr>
            <a:r>
              <a:rPr lang="en-GB" sz="1200" b="1" dirty="0"/>
              <a:t>	        data[x+1] = </a:t>
            </a:r>
            <a:r>
              <a:rPr lang="en-GB" sz="1200" b="1" dirty="0" err="1"/>
              <a:t>tempValue</a:t>
            </a:r>
            <a:r>
              <a:rPr lang="en-GB" sz="1200" b="1" dirty="0"/>
              <a:t>;</a:t>
            </a:r>
          </a:p>
          <a:p>
            <a:pPr marL="0" indent="0">
              <a:buNone/>
            </a:pPr>
            <a:r>
              <a:rPr lang="en-GB" sz="1200" b="1" dirty="0"/>
              <a:t>	 }</a:t>
            </a:r>
          </a:p>
          <a:p>
            <a:pPr marL="0" indent="0">
              <a:buNone/>
            </a:pPr>
            <a:r>
              <a:rPr lang="en-GB" sz="1200" b="1" dirty="0"/>
              <a:t>                   }</a:t>
            </a:r>
          </a:p>
          <a:p>
            <a:pPr marL="0" indent="0">
              <a:buNone/>
            </a:pPr>
            <a:r>
              <a:rPr lang="en-GB" sz="1200" dirty="0"/>
              <a:t>            }</a:t>
            </a:r>
          </a:p>
          <a:p>
            <a:pPr marL="0" indent="0">
              <a:buNone/>
            </a:pPr>
            <a:r>
              <a:rPr lang="en-GB" sz="1200" dirty="0"/>
              <a:t>} // end Bubble Sort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19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608B3-E93E-47D1-969C-9B2CF441A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764" y="1962619"/>
            <a:ext cx="4760372" cy="41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Objectives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At the end of the class, students are expected to be able to do the following:</a:t>
            </a:r>
          </a:p>
          <a:p>
            <a:r>
              <a:rPr lang="en-US" sz="2000" dirty="0"/>
              <a:t>Understand the purpose of sorting technique as operations on data structure.</a:t>
            </a:r>
          </a:p>
          <a:p>
            <a:r>
              <a:rPr lang="en-US" sz="2000" dirty="0"/>
              <a:t>Use simple sorting techniques in problem solving: Bubble sort, Insertion sort and Selection sort.</a:t>
            </a:r>
          </a:p>
          <a:p>
            <a:r>
              <a:rPr lang="en-US" sz="2000" dirty="0"/>
              <a:t>Use divide and conquer sorting techniques in problem solving: Merge sort and Quick sort.</a:t>
            </a:r>
          </a:p>
          <a:p>
            <a:r>
              <a:rPr lang="en-US" sz="2000" dirty="0"/>
              <a:t>Able to analyze the efficiency of the sorting technique.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46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Example of Bubble Sort Implementation :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Sort [7 8 3 1 6] into Ascending Order (continued…)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3943350" cy="4899893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// Sorts items in an array into ascending order.</a:t>
            </a:r>
          </a:p>
          <a:p>
            <a:pPr marL="0" indent="0">
              <a:buNone/>
            </a:pPr>
            <a:r>
              <a:rPr lang="en-US" sz="1200" b="1" dirty="0"/>
              <a:t>void </a:t>
            </a:r>
            <a:r>
              <a:rPr lang="en-US" sz="1200" b="1" dirty="0" err="1"/>
              <a:t>BubbleSort</a:t>
            </a:r>
            <a:r>
              <a:rPr lang="en-US" sz="1200" b="1" dirty="0"/>
              <a:t> (</a:t>
            </a:r>
            <a:r>
              <a:rPr lang="en-US" sz="1200" b="1" dirty="0" err="1"/>
              <a:t>dataType</a:t>
            </a:r>
            <a:r>
              <a:rPr lang="en-US" sz="1200" b="1" dirty="0"/>
              <a:t> data[], int </a:t>
            </a:r>
            <a:r>
              <a:rPr lang="en-US" sz="1200" b="1" dirty="0" err="1"/>
              <a:t>listSize</a:t>
            </a:r>
            <a:r>
              <a:rPr lang="en-US" sz="1200" b="1" dirty="0"/>
              <a:t>)</a:t>
            </a:r>
          </a:p>
          <a:p>
            <a:pPr marL="0" indent="0">
              <a:buNone/>
            </a:pPr>
            <a:r>
              <a:rPr lang="en-US" sz="1200" dirty="0"/>
              <a:t>{        int pass, </a:t>
            </a:r>
            <a:r>
              <a:rPr lang="en-US" sz="1200" dirty="0" err="1"/>
              <a:t>tempValue</a:t>
            </a:r>
            <a:r>
              <a:rPr lang="en-US" sz="1200" dirty="0"/>
              <a:t>;</a:t>
            </a:r>
          </a:p>
          <a:p>
            <a:pPr marL="0" indent="0">
              <a:buNone/>
            </a:pPr>
            <a:r>
              <a:rPr lang="en-US" sz="1200" dirty="0"/>
              <a:t>        </a:t>
            </a:r>
            <a:r>
              <a:rPr lang="en-US" sz="1200" b="1" dirty="0"/>
              <a:t>  for (pass =1; pass &lt; </a:t>
            </a:r>
            <a:r>
              <a:rPr lang="en-US" sz="1200" b="1" dirty="0" err="1"/>
              <a:t>listSize</a:t>
            </a:r>
            <a:r>
              <a:rPr lang="en-US" sz="1200" b="1" dirty="0"/>
              <a:t>; pass++)</a:t>
            </a:r>
          </a:p>
          <a:p>
            <a:pPr marL="0" indent="0">
              <a:buNone/>
            </a:pPr>
            <a:r>
              <a:rPr lang="en-US" sz="1200" dirty="0"/>
              <a:t>          {      // moves the largest element to the</a:t>
            </a:r>
          </a:p>
          <a:p>
            <a:pPr marL="0" indent="0">
              <a:buNone/>
            </a:pPr>
            <a:r>
              <a:rPr lang="en-US" sz="1200" dirty="0"/>
              <a:t>                 // end of the array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b="1" dirty="0"/>
              <a:t> for (int x = 0; x &lt; </a:t>
            </a:r>
            <a:r>
              <a:rPr lang="en-US" sz="1200" b="1" dirty="0" err="1"/>
              <a:t>listSize</a:t>
            </a:r>
            <a:r>
              <a:rPr lang="en-US" sz="1200" b="1" dirty="0"/>
              <a:t> - pass; x++)</a:t>
            </a:r>
          </a:p>
          <a:p>
            <a:pPr marL="0" indent="0">
              <a:buNone/>
            </a:pPr>
            <a:r>
              <a:rPr lang="en-US" sz="1200" b="1" dirty="0"/>
              <a:t>                 {      // compare adjacent elements</a:t>
            </a:r>
          </a:p>
          <a:p>
            <a:pPr marL="0" indent="0">
              <a:buNone/>
            </a:pPr>
            <a:r>
              <a:rPr lang="en-US" sz="1200" b="1" dirty="0"/>
              <a:t>                         if ( data[x] &gt; data[x+1] )</a:t>
            </a:r>
          </a:p>
          <a:p>
            <a:pPr marL="0" indent="0">
              <a:buNone/>
            </a:pPr>
            <a:r>
              <a:rPr lang="en-US" sz="1200" b="1" dirty="0"/>
              <a:t>	{      // swap elements</a:t>
            </a:r>
          </a:p>
          <a:p>
            <a:pPr marL="0" indent="0">
              <a:buNone/>
            </a:pPr>
            <a:r>
              <a:rPr lang="en-US" sz="1200" b="1" dirty="0"/>
              <a:t>	        </a:t>
            </a:r>
            <a:r>
              <a:rPr lang="en-US" sz="1200" b="1" dirty="0" err="1"/>
              <a:t>tempValue</a:t>
            </a:r>
            <a:r>
              <a:rPr lang="en-US" sz="1200" b="1" dirty="0"/>
              <a:t> = data[x];</a:t>
            </a:r>
          </a:p>
          <a:p>
            <a:pPr marL="0" indent="0">
              <a:buNone/>
            </a:pPr>
            <a:r>
              <a:rPr lang="en-GB" sz="1200" b="1" dirty="0"/>
              <a:t>	        data[x] = data[x+1]</a:t>
            </a:r>
            <a:r>
              <a:rPr lang="en-US" sz="1200" b="1" dirty="0"/>
              <a:t>;</a:t>
            </a:r>
          </a:p>
          <a:p>
            <a:pPr marL="0" indent="0">
              <a:buNone/>
            </a:pPr>
            <a:r>
              <a:rPr lang="en-GB" sz="1200" b="1" dirty="0"/>
              <a:t>	        data[x+1] = </a:t>
            </a:r>
            <a:r>
              <a:rPr lang="en-GB" sz="1200" b="1" dirty="0" err="1"/>
              <a:t>tempValue</a:t>
            </a:r>
            <a:r>
              <a:rPr lang="en-GB" sz="1200" b="1" dirty="0"/>
              <a:t>;</a:t>
            </a:r>
          </a:p>
          <a:p>
            <a:pPr marL="0" indent="0">
              <a:buNone/>
            </a:pPr>
            <a:r>
              <a:rPr lang="en-GB" sz="1200" b="1" dirty="0"/>
              <a:t>	 }</a:t>
            </a:r>
          </a:p>
          <a:p>
            <a:pPr marL="0" indent="0">
              <a:buNone/>
            </a:pPr>
            <a:r>
              <a:rPr lang="en-GB" sz="1200" b="1" dirty="0"/>
              <a:t>                   }</a:t>
            </a:r>
          </a:p>
          <a:p>
            <a:pPr marL="0" indent="0">
              <a:buNone/>
            </a:pPr>
            <a:r>
              <a:rPr lang="en-GB" sz="1200" dirty="0"/>
              <a:t>            }</a:t>
            </a:r>
          </a:p>
          <a:p>
            <a:pPr marL="0" indent="0">
              <a:buNone/>
            </a:pPr>
            <a:r>
              <a:rPr lang="en-GB" sz="1200" dirty="0"/>
              <a:t>} // end Bubble Sort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20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EB09A3-8D5E-4959-9FEA-16A5FBF39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890" y="2016482"/>
            <a:ext cx="4717571" cy="40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381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Example of Bubble Sort Implementation :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Sort [7 8 3 1 6] into Ascending Order (continued…)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3943350" cy="4899893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// Sorts items in an array into ascending order.</a:t>
            </a:r>
          </a:p>
          <a:p>
            <a:pPr marL="0" indent="0">
              <a:buNone/>
            </a:pPr>
            <a:r>
              <a:rPr lang="en-US" sz="1200" b="1" dirty="0"/>
              <a:t>void </a:t>
            </a:r>
            <a:r>
              <a:rPr lang="en-US" sz="1200" b="1" dirty="0" err="1"/>
              <a:t>BubbleSort</a:t>
            </a:r>
            <a:r>
              <a:rPr lang="en-US" sz="1200" b="1" dirty="0"/>
              <a:t> (</a:t>
            </a:r>
            <a:r>
              <a:rPr lang="en-US" sz="1200" b="1" dirty="0" err="1"/>
              <a:t>dataType</a:t>
            </a:r>
            <a:r>
              <a:rPr lang="en-US" sz="1200" b="1" dirty="0"/>
              <a:t> data[], int </a:t>
            </a:r>
            <a:r>
              <a:rPr lang="en-US" sz="1200" b="1" dirty="0" err="1"/>
              <a:t>listSize</a:t>
            </a:r>
            <a:r>
              <a:rPr lang="en-US" sz="1200" b="1" dirty="0"/>
              <a:t>)</a:t>
            </a:r>
          </a:p>
          <a:p>
            <a:pPr marL="0" indent="0">
              <a:buNone/>
            </a:pPr>
            <a:r>
              <a:rPr lang="en-US" sz="1200" dirty="0"/>
              <a:t>{        int pass, </a:t>
            </a:r>
            <a:r>
              <a:rPr lang="en-US" sz="1200" dirty="0" err="1"/>
              <a:t>tempValue</a:t>
            </a:r>
            <a:r>
              <a:rPr lang="en-US" sz="1200" dirty="0"/>
              <a:t>;</a:t>
            </a:r>
          </a:p>
          <a:p>
            <a:pPr marL="0" indent="0">
              <a:buNone/>
            </a:pPr>
            <a:r>
              <a:rPr lang="en-US" sz="1200" dirty="0"/>
              <a:t>        </a:t>
            </a:r>
            <a:r>
              <a:rPr lang="en-US" sz="1200" b="1" dirty="0"/>
              <a:t>  for (pass =1; pass &lt; </a:t>
            </a:r>
            <a:r>
              <a:rPr lang="en-US" sz="1200" b="1" dirty="0" err="1"/>
              <a:t>listSize</a:t>
            </a:r>
            <a:r>
              <a:rPr lang="en-US" sz="1200" b="1" dirty="0"/>
              <a:t>; pass++)</a:t>
            </a:r>
          </a:p>
          <a:p>
            <a:pPr marL="0" indent="0">
              <a:buNone/>
            </a:pPr>
            <a:r>
              <a:rPr lang="en-US" sz="1200" dirty="0"/>
              <a:t>          {      // moves the largest element to the</a:t>
            </a:r>
          </a:p>
          <a:p>
            <a:pPr marL="0" indent="0">
              <a:buNone/>
            </a:pPr>
            <a:r>
              <a:rPr lang="en-US" sz="1200" dirty="0"/>
              <a:t>                 // end of the array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b="1" dirty="0"/>
              <a:t> for (int x = 0; x &lt; </a:t>
            </a:r>
            <a:r>
              <a:rPr lang="en-US" sz="1200" b="1" dirty="0" err="1"/>
              <a:t>listSize</a:t>
            </a:r>
            <a:r>
              <a:rPr lang="en-US" sz="1200" b="1" dirty="0"/>
              <a:t> - pass; x++)</a:t>
            </a:r>
          </a:p>
          <a:p>
            <a:pPr marL="0" indent="0">
              <a:buNone/>
            </a:pPr>
            <a:r>
              <a:rPr lang="en-US" sz="1200" b="1" dirty="0"/>
              <a:t>                 {      // compare adjacent elements</a:t>
            </a:r>
          </a:p>
          <a:p>
            <a:pPr marL="0" indent="0">
              <a:buNone/>
            </a:pPr>
            <a:r>
              <a:rPr lang="en-US" sz="1200" b="1" dirty="0"/>
              <a:t>                         if ( data[x] &gt; data[x+1] )</a:t>
            </a:r>
          </a:p>
          <a:p>
            <a:pPr marL="0" indent="0">
              <a:buNone/>
            </a:pPr>
            <a:r>
              <a:rPr lang="en-US" sz="1200" b="1" dirty="0"/>
              <a:t>	{      // swap elements</a:t>
            </a:r>
          </a:p>
          <a:p>
            <a:pPr marL="0" indent="0">
              <a:buNone/>
            </a:pPr>
            <a:r>
              <a:rPr lang="en-US" sz="1200" b="1" dirty="0"/>
              <a:t>	        </a:t>
            </a:r>
            <a:r>
              <a:rPr lang="en-US" sz="1200" b="1" dirty="0" err="1"/>
              <a:t>tempValue</a:t>
            </a:r>
            <a:r>
              <a:rPr lang="en-US" sz="1200" b="1" dirty="0"/>
              <a:t> = data[x];</a:t>
            </a:r>
          </a:p>
          <a:p>
            <a:pPr marL="0" indent="0">
              <a:buNone/>
            </a:pPr>
            <a:r>
              <a:rPr lang="en-GB" sz="1200" b="1" dirty="0"/>
              <a:t>	        data[x] = data[x+1]</a:t>
            </a:r>
            <a:r>
              <a:rPr lang="en-US" sz="1200" b="1" dirty="0"/>
              <a:t>;</a:t>
            </a:r>
          </a:p>
          <a:p>
            <a:pPr marL="0" indent="0">
              <a:buNone/>
            </a:pPr>
            <a:r>
              <a:rPr lang="en-GB" sz="1200" b="1" dirty="0"/>
              <a:t>	        data[x+1] = </a:t>
            </a:r>
            <a:r>
              <a:rPr lang="en-GB" sz="1200" b="1" dirty="0" err="1"/>
              <a:t>tempValue</a:t>
            </a:r>
            <a:r>
              <a:rPr lang="en-GB" sz="1200" b="1" dirty="0"/>
              <a:t>;</a:t>
            </a:r>
          </a:p>
          <a:p>
            <a:pPr marL="0" indent="0">
              <a:buNone/>
            </a:pPr>
            <a:r>
              <a:rPr lang="en-GB" sz="1200" b="1" dirty="0"/>
              <a:t>	 }</a:t>
            </a:r>
          </a:p>
          <a:p>
            <a:pPr marL="0" indent="0">
              <a:buNone/>
            </a:pPr>
            <a:r>
              <a:rPr lang="en-GB" sz="1200" b="1" dirty="0"/>
              <a:t>                   }</a:t>
            </a:r>
          </a:p>
          <a:p>
            <a:pPr marL="0" indent="0">
              <a:buNone/>
            </a:pPr>
            <a:r>
              <a:rPr lang="en-GB" sz="1200" dirty="0"/>
              <a:t>            }</a:t>
            </a:r>
          </a:p>
          <a:p>
            <a:pPr marL="0" indent="0">
              <a:buNone/>
            </a:pPr>
            <a:r>
              <a:rPr lang="en-GB" sz="1200" dirty="0"/>
              <a:t>} // end Bubble Sort</a:t>
            </a:r>
          </a:p>
          <a:p>
            <a:pPr marL="0" indent="0">
              <a:buNone/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21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9C6FE8-9A80-4AF1-8F5A-5AB0F8D33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46" y="1847909"/>
            <a:ext cx="4642808" cy="407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16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b="1" dirty="0">
                <a:latin typeface="+mn-lt"/>
              </a:rPr>
              <a:t>Bubble Sort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The </a:t>
            </a:r>
            <a:r>
              <a:rPr lang="en-US" sz="2000" b="1" dirty="0"/>
              <a:t>number of comparison</a:t>
            </a:r>
            <a:r>
              <a:rPr lang="en-US" sz="2000" dirty="0"/>
              <a:t> between elements and the number of </a:t>
            </a:r>
            <a:r>
              <a:rPr lang="en-US" sz="2000" b="1" dirty="0"/>
              <a:t>exchange</a:t>
            </a:r>
            <a:r>
              <a:rPr lang="en-US" sz="2000" dirty="0"/>
              <a:t> between elements determine the </a:t>
            </a:r>
            <a:r>
              <a:rPr lang="en-US" sz="2000" b="1" dirty="0"/>
              <a:t>efficiency</a:t>
            </a:r>
            <a:r>
              <a:rPr lang="en-US" sz="2000" dirty="0"/>
              <a:t> of Bubble Sort algorithm.</a:t>
            </a:r>
          </a:p>
          <a:p>
            <a:pPr algn="just"/>
            <a:r>
              <a:rPr lang="en-US" sz="2000" dirty="0"/>
              <a:t>Generally, the </a:t>
            </a:r>
            <a:r>
              <a:rPr lang="en-US" sz="2000" b="1" dirty="0"/>
              <a:t>number of comparisons between elements</a:t>
            </a:r>
            <a:r>
              <a:rPr lang="en-US" sz="2000" dirty="0"/>
              <a:t> in Bubble Sort can be stated as follows:</a:t>
            </a:r>
          </a:p>
          <a:p>
            <a:pPr marL="0" indent="0" algn="just">
              <a:buNone/>
            </a:pPr>
            <a:r>
              <a:rPr lang="pt-BR" sz="2000" dirty="0"/>
              <a:t>		</a:t>
            </a:r>
            <a:r>
              <a:rPr lang="pt-BR" sz="2000" b="1" dirty="0"/>
              <a:t>(n-1) + (n-2) + …… + 2 + 1 = n (n-1) / 2 = O(n</a:t>
            </a:r>
            <a:r>
              <a:rPr lang="pt-BR" sz="2000" b="1" baseline="30000" dirty="0"/>
              <a:t>2</a:t>
            </a:r>
            <a:r>
              <a:rPr lang="pt-BR" sz="2000" b="1" dirty="0"/>
              <a:t>)</a:t>
            </a:r>
            <a:endParaRPr lang="en-US" sz="2000" dirty="0"/>
          </a:p>
          <a:p>
            <a:pPr algn="just"/>
            <a:r>
              <a:rPr lang="en-US" sz="2000" dirty="0"/>
              <a:t>However, in any cases, (</a:t>
            </a:r>
            <a:r>
              <a:rPr lang="en-US" sz="2000" b="1" dirty="0"/>
              <a:t>worse case, best case or average case</a:t>
            </a:r>
            <a:r>
              <a:rPr lang="en-US" sz="2000" dirty="0"/>
              <a:t>) the </a:t>
            </a:r>
            <a:r>
              <a:rPr lang="en-US" sz="2000" b="1" dirty="0"/>
              <a:t>number of comparisons </a:t>
            </a:r>
            <a:r>
              <a:rPr lang="en-US" sz="2000" dirty="0"/>
              <a:t>between elements is the </a:t>
            </a:r>
            <a:r>
              <a:rPr lang="en-US" sz="2000" b="1" dirty="0"/>
              <a:t>same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22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78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b="1" dirty="0">
                <a:latin typeface="+mn-lt"/>
              </a:rPr>
              <a:t>Bubble Sort Analysis</a:t>
            </a:r>
            <a:r>
              <a:rPr lang="en-GB" sz="2800" dirty="0">
                <a:latin typeface="+mn-lt"/>
              </a:rPr>
              <a:t> [7 8 3 1 6]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b="1" dirty="0"/>
              <a:t>(n-1) + (n-2) + …… + 2 + 1 = n (n-1) / 2 = O(n</a:t>
            </a:r>
            <a:r>
              <a:rPr lang="pt-BR" sz="2000" b="1" baseline="30000" dirty="0"/>
              <a:t>2</a:t>
            </a:r>
            <a:r>
              <a:rPr lang="pt-BR" sz="2000" b="1" dirty="0"/>
              <a:t>)</a:t>
            </a:r>
          </a:p>
          <a:p>
            <a:pPr marL="0" indent="0">
              <a:buNone/>
            </a:pPr>
            <a:r>
              <a:rPr lang="en-GB" sz="2000" b="1" dirty="0"/>
              <a:t>The number of comparisons:</a:t>
            </a:r>
          </a:p>
          <a:p>
            <a:pPr marL="0" indent="0">
              <a:buNone/>
            </a:pPr>
            <a:r>
              <a:rPr lang="en-GB" sz="2000" dirty="0"/>
              <a:t>(5-1) + (5-2) + (5-3) + (5-4) = 4 + 3 + 2 + 1 = </a:t>
            </a:r>
            <a:r>
              <a:rPr lang="en-GB" sz="2000" b="1" dirty="0"/>
              <a:t>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23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7AD9D-0886-492B-8900-721D894A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42" y="2994407"/>
            <a:ext cx="8326316" cy="34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5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b="1" dirty="0">
                <a:latin typeface="+mn-lt"/>
              </a:rPr>
              <a:t>Bubble Sort Analysis </a:t>
            </a:r>
            <a:r>
              <a:rPr lang="en-GB" sz="2800" dirty="0">
                <a:latin typeface="+mn-lt"/>
              </a:rPr>
              <a:t>(continued…)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In any cases, (worse case, best case or average case) to sort the list in ascending order the number of comparisons between elements is the same.</a:t>
            </a:r>
          </a:p>
          <a:p>
            <a:r>
              <a:rPr lang="en-US" sz="2000" dirty="0"/>
              <a:t>Worse Case [8 7 6 3 1]</a:t>
            </a:r>
          </a:p>
          <a:p>
            <a:r>
              <a:rPr lang="en-US" sz="2000" dirty="0"/>
              <a:t>Average Case [7 8 3 1 6]</a:t>
            </a:r>
          </a:p>
          <a:p>
            <a:r>
              <a:rPr lang="en-US" sz="2000" dirty="0"/>
              <a:t>Best Case [1 3 6 7 8]</a:t>
            </a:r>
          </a:p>
          <a:p>
            <a:pPr marL="0" indent="0">
              <a:buNone/>
            </a:pPr>
            <a:r>
              <a:rPr lang="en-US" sz="2000" dirty="0"/>
              <a:t>All lists with 5 elements need 10 comparisons to sort all the data.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24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451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Worse Case Analysis</a:t>
            </a:r>
            <a:r>
              <a:rPr lang="en-US" sz="2800" dirty="0">
                <a:latin typeface="+mn-lt"/>
              </a:rPr>
              <a:t> [8 7 6 3 1]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The number of comparisons to sort data in this list:</a:t>
            </a:r>
          </a:p>
          <a:p>
            <a:pPr marL="0" indent="0">
              <a:buNone/>
            </a:pPr>
            <a:r>
              <a:rPr lang="en-GB" sz="2000" dirty="0"/>
              <a:t>(5-1) + (5-2) + (5-3) + (5-4) = 4 + 3 + 2 + 1 = </a:t>
            </a:r>
            <a:r>
              <a:rPr lang="en-GB" sz="2000" b="1" dirty="0"/>
              <a:t>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25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F7AFA-E566-4E0E-8BD8-03B82E4B9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" y="2549769"/>
            <a:ext cx="8704385" cy="386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63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Best Case Analysis [1 3 6 7 8]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The number of comparisons to sort data in this list:</a:t>
            </a:r>
          </a:p>
          <a:p>
            <a:pPr marL="0" indent="0">
              <a:buNone/>
            </a:pPr>
            <a:r>
              <a:rPr lang="en-GB" sz="2000" dirty="0"/>
              <a:t>(5-1) + (5-2) + (5-3) + (5-4) = 4 + 3 + 2 + 1 = </a:t>
            </a:r>
            <a:r>
              <a:rPr lang="en-GB" sz="2000" b="1" dirty="0"/>
              <a:t>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26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457F7-BD2F-43B9-A7CE-9327A84AF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1" y="2549769"/>
            <a:ext cx="8686800" cy="38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44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b="1" dirty="0">
                <a:latin typeface="+mn-lt"/>
              </a:rPr>
              <a:t>Bubble Sort Analysis </a:t>
            </a:r>
            <a:r>
              <a:rPr lang="en-GB" sz="2800" dirty="0">
                <a:latin typeface="+mn-lt"/>
              </a:rPr>
              <a:t>(continued…)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In the example given, it shows that the number of comparison for the worse case and best case is the same - with ten comparisons.</a:t>
            </a:r>
          </a:p>
          <a:p>
            <a:pPr algn="just"/>
            <a:r>
              <a:rPr lang="en-US" sz="2000" dirty="0"/>
              <a:t>The </a:t>
            </a:r>
            <a:r>
              <a:rPr lang="en-US" sz="2000" b="1" dirty="0"/>
              <a:t>difference </a:t>
            </a:r>
            <a:r>
              <a:rPr lang="en-US" sz="2000" dirty="0"/>
              <a:t>can be seen in the </a:t>
            </a:r>
            <a:r>
              <a:rPr lang="en-US" sz="2000" b="1" dirty="0"/>
              <a:t>number of swapping elements</a:t>
            </a:r>
            <a:r>
              <a:rPr lang="en-US" sz="2000" dirty="0"/>
              <a:t>. The </a:t>
            </a:r>
            <a:r>
              <a:rPr lang="en-US" sz="2000" b="1" dirty="0"/>
              <a:t>worse case</a:t>
            </a:r>
            <a:r>
              <a:rPr lang="en-US" sz="2000" dirty="0"/>
              <a:t> has a </a:t>
            </a:r>
            <a:r>
              <a:rPr lang="en-US" sz="2000" b="1" dirty="0"/>
              <a:t>maximum number of swapping</a:t>
            </a:r>
            <a:r>
              <a:rPr lang="en-US" sz="2000" dirty="0"/>
              <a:t>: 10, while the </a:t>
            </a:r>
            <a:r>
              <a:rPr lang="en-US" sz="2000" b="1" dirty="0"/>
              <a:t>best case</a:t>
            </a:r>
            <a:r>
              <a:rPr lang="en-US" sz="2000" dirty="0"/>
              <a:t> has </a:t>
            </a:r>
            <a:r>
              <a:rPr lang="en-US" sz="2000" b="1" dirty="0"/>
              <a:t>no swapping</a:t>
            </a:r>
            <a:r>
              <a:rPr lang="en-US" sz="2000" dirty="0"/>
              <a:t> since all data is already in the </a:t>
            </a:r>
            <a:r>
              <a:rPr lang="en-US" sz="2000" b="1" dirty="0"/>
              <a:t>right position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For best case, we can observe that starting with pass one, there is no exchange of data occur.</a:t>
            </a:r>
          </a:p>
          <a:p>
            <a:pPr algn="just"/>
            <a:r>
              <a:rPr lang="en-US" sz="2000" dirty="0"/>
              <a:t>From the example, it can be concluded that in any pass, if there is </a:t>
            </a:r>
            <a:r>
              <a:rPr lang="en-US" sz="2000" b="1" dirty="0"/>
              <a:t>no exchange of data</a:t>
            </a:r>
            <a:r>
              <a:rPr lang="en-US" sz="2000" dirty="0"/>
              <a:t> occurs, the list is already </a:t>
            </a:r>
            <a:r>
              <a:rPr lang="en-US" sz="2000" b="1" dirty="0"/>
              <a:t>sorted</a:t>
            </a:r>
            <a:r>
              <a:rPr lang="en-US" sz="2000" dirty="0"/>
              <a:t>. The next pass shouldn't be continued, and the sorting process should stop.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27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33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b="1" dirty="0">
                <a:latin typeface="+mn-lt"/>
              </a:rPr>
              <a:t>Improved Bubble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3943350" cy="4903543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// Sorts items in an array into ascending order.</a:t>
            </a:r>
          </a:p>
          <a:p>
            <a:pPr marL="0" indent="0">
              <a:buNone/>
            </a:pPr>
            <a:r>
              <a:rPr lang="en-GB" sz="1200" b="1" dirty="0"/>
              <a:t>void </a:t>
            </a:r>
            <a:r>
              <a:rPr lang="en-GB" sz="1200" b="1" dirty="0" err="1"/>
              <a:t>bubbleSort</a:t>
            </a:r>
            <a:r>
              <a:rPr lang="en-GB" sz="1200" b="1" dirty="0"/>
              <a:t> (</a:t>
            </a:r>
            <a:r>
              <a:rPr lang="en-GB" sz="1200" b="1" dirty="0" err="1"/>
              <a:t>DataType</a:t>
            </a:r>
            <a:r>
              <a:rPr lang="en-GB" sz="1200" b="1" dirty="0"/>
              <a:t> data[], int n)</a:t>
            </a:r>
          </a:p>
          <a:p>
            <a:pPr marL="0" indent="0">
              <a:buNone/>
            </a:pPr>
            <a:r>
              <a:rPr lang="en-GB" sz="1200" dirty="0"/>
              <a:t>{       int temp;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         bool sorted = false; // false when swaps occur</a:t>
            </a:r>
          </a:p>
          <a:p>
            <a:pPr marL="0" indent="0">
              <a:buNone/>
            </a:pPr>
            <a:r>
              <a:rPr lang="en-US" sz="1200" dirty="0"/>
              <a:t>         for (int pass = 1; </a:t>
            </a:r>
            <a:r>
              <a:rPr lang="en-US" sz="1200" b="1" dirty="0"/>
              <a:t>(pass &lt; n) &amp;&amp; !sorted;</a:t>
            </a:r>
            <a:r>
              <a:rPr lang="en-US" sz="1200" dirty="0"/>
              <a:t> ++pass)</a:t>
            </a:r>
          </a:p>
          <a:p>
            <a:pPr marL="0" indent="0">
              <a:buNone/>
            </a:pPr>
            <a:r>
              <a:rPr lang="en-US" sz="1200" dirty="0"/>
              <a:t>         {     </a:t>
            </a:r>
            <a:r>
              <a:rPr lang="en-US" sz="1200" b="1" dirty="0"/>
              <a:t>sorted = true; </a:t>
            </a:r>
            <a:r>
              <a:rPr lang="en-US" sz="1200" dirty="0"/>
              <a:t>// assume sorted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b="1" dirty="0"/>
              <a:t>for (int x = 0; x &lt; n-pass; ++x)</a:t>
            </a:r>
          </a:p>
          <a:p>
            <a:pPr marL="0" indent="0">
              <a:buNone/>
            </a:pPr>
            <a:r>
              <a:rPr lang="en-US" sz="1200" b="1" dirty="0"/>
              <a:t>                {      if (data[x] &gt; data[x+1])</a:t>
            </a:r>
          </a:p>
          <a:p>
            <a:pPr marL="0" indent="0">
              <a:buNone/>
            </a:pPr>
            <a:r>
              <a:rPr lang="en-US" sz="1200" b="1" dirty="0"/>
              <a:t>                        {     // exchange items</a:t>
            </a:r>
          </a:p>
          <a:p>
            <a:pPr marL="0" indent="0">
              <a:buNone/>
            </a:pPr>
            <a:r>
              <a:rPr lang="en-US" sz="1200" b="1" dirty="0"/>
              <a:t>                              temp = data[x];</a:t>
            </a:r>
          </a:p>
          <a:p>
            <a:pPr marL="0" indent="0">
              <a:buNone/>
            </a:pPr>
            <a:r>
              <a:rPr lang="en-US" sz="1200" b="1" dirty="0"/>
              <a:t>                              data[x] = data[x+1];</a:t>
            </a:r>
          </a:p>
          <a:p>
            <a:pPr marL="0" indent="0">
              <a:buNone/>
            </a:pPr>
            <a:r>
              <a:rPr lang="en-US" sz="1200" b="1" dirty="0"/>
              <a:t>                              data[x+1] = temp;</a:t>
            </a:r>
          </a:p>
          <a:p>
            <a:pPr marL="0" indent="0">
              <a:buNone/>
            </a:pPr>
            <a:r>
              <a:rPr lang="en-US" sz="1200" b="1" dirty="0"/>
              <a:t>                              sorted = false; // signal exchange</a:t>
            </a:r>
          </a:p>
          <a:p>
            <a:pPr marL="0" indent="0">
              <a:buNone/>
            </a:pPr>
            <a:r>
              <a:rPr lang="en-US" sz="1200" b="1" dirty="0"/>
              <a:t>                          } // end if</a:t>
            </a:r>
          </a:p>
          <a:p>
            <a:pPr marL="0" indent="0">
              <a:buNone/>
            </a:pPr>
            <a:r>
              <a:rPr lang="en-US" sz="1200" b="1" dirty="0"/>
              <a:t>                   } // end for</a:t>
            </a:r>
          </a:p>
          <a:p>
            <a:pPr marL="0" indent="0">
              <a:buNone/>
            </a:pPr>
            <a:r>
              <a:rPr lang="en-US" sz="1200" dirty="0"/>
              <a:t>           } // end for</a:t>
            </a:r>
          </a:p>
          <a:p>
            <a:pPr marL="0" indent="0">
              <a:buNone/>
            </a:pPr>
            <a:r>
              <a:rPr lang="en-US" sz="1200" dirty="0"/>
              <a:t>} // end </a:t>
            </a:r>
            <a:r>
              <a:rPr lang="en-US" sz="1200" dirty="0" err="1"/>
              <a:t>bubbleSort</a:t>
            </a: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28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D1793-EE0E-4C6E-8D9B-B99676886AB3}"/>
              </a:ext>
            </a:extLst>
          </p:cNvPr>
          <p:cNvSpPr txBox="1"/>
          <p:nvPr/>
        </p:nvSpPr>
        <p:spPr>
          <a:xfrm>
            <a:off x="4649480" y="1730829"/>
            <a:ext cx="4332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To </a:t>
            </a:r>
            <a:r>
              <a:rPr lang="en-US" b="1" dirty="0"/>
              <a:t>improve the efficiency</a:t>
            </a:r>
            <a:r>
              <a:rPr lang="en-US" dirty="0"/>
              <a:t> of Bubble Sort, a condition that check whether the list is sorted should be add at the external loop.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FA5D94-DAD4-4101-9848-1239BDFCC7E9}"/>
              </a:ext>
            </a:extLst>
          </p:cNvPr>
          <p:cNvSpPr txBox="1"/>
          <p:nvPr/>
        </p:nvSpPr>
        <p:spPr>
          <a:xfrm>
            <a:off x="4649480" y="2887747"/>
            <a:ext cx="4332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 Boolean variable, </a:t>
            </a:r>
            <a:r>
              <a:rPr lang="en-US" b="1" dirty="0"/>
              <a:t>sorted</a:t>
            </a:r>
            <a:r>
              <a:rPr lang="en-US" dirty="0"/>
              <a:t> is added in the algorithm to signal whether there is any exchange of elements occur in certain pass.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7D83EB-C4D3-44E8-B11A-65939C442AF9}"/>
              </a:ext>
            </a:extLst>
          </p:cNvPr>
          <p:cNvSpPr txBox="1"/>
          <p:nvPr/>
        </p:nvSpPr>
        <p:spPr>
          <a:xfrm>
            <a:off x="4649480" y="4044665"/>
            <a:ext cx="4332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In external loop, </a:t>
            </a:r>
            <a:r>
              <a:rPr lang="en-US" b="1" dirty="0"/>
              <a:t>sorted</a:t>
            </a:r>
            <a:r>
              <a:rPr lang="en-US" dirty="0"/>
              <a:t> is set to </a:t>
            </a:r>
            <a:r>
              <a:rPr lang="en-US" b="1" dirty="0"/>
              <a:t>true</a:t>
            </a:r>
            <a:r>
              <a:rPr lang="en-US" dirty="0"/>
              <a:t>. If there is exchange of data inside the inner loop, sorted is set to </a:t>
            </a:r>
            <a:r>
              <a:rPr lang="en-US" b="1" dirty="0"/>
              <a:t>false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456ED5-07AC-4033-BC93-4AA3E3A197A4}"/>
              </a:ext>
            </a:extLst>
          </p:cNvPr>
          <p:cNvSpPr txBox="1"/>
          <p:nvPr/>
        </p:nvSpPr>
        <p:spPr>
          <a:xfrm>
            <a:off x="4649480" y="5201583"/>
            <a:ext cx="433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Another pass will continue, if sorted is false and will stop if sorted is true.</a:t>
            </a:r>
            <a:endParaRPr lang="en-GB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D477398-89D5-412D-B6F9-13EDF9EB31DF}"/>
              </a:ext>
            </a:extLst>
          </p:cNvPr>
          <p:cNvCxnSpPr>
            <a:stCxn id="10" idx="1"/>
          </p:cNvCxnSpPr>
          <p:nvPr/>
        </p:nvCxnSpPr>
        <p:spPr>
          <a:xfrm flipH="1">
            <a:off x="2600325" y="2192494"/>
            <a:ext cx="2049155" cy="695253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C79B7C1-4293-4647-92D6-CF03244FEC9A}"/>
              </a:ext>
            </a:extLst>
          </p:cNvPr>
          <p:cNvCxnSpPr>
            <a:cxnSpLocks/>
          </p:cNvCxnSpPr>
          <p:nvPr/>
        </p:nvCxnSpPr>
        <p:spPr>
          <a:xfrm flipH="1" flipV="1">
            <a:off x="2074985" y="3349412"/>
            <a:ext cx="4623651" cy="792389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0D6694-108B-4273-9CB6-9FB81005632B}"/>
              </a:ext>
            </a:extLst>
          </p:cNvPr>
          <p:cNvCxnSpPr>
            <a:cxnSpLocks/>
          </p:cNvCxnSpPr>
          <p:nvPr/>
        </p:nvCxnSpPr>
        <p:spPr>
          <a:xfrm flipH="1">
            <a:off x="2583379" y="4900902"/>
            <a:ext cx="4115257" cy="339873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06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Improved Bubble Sort : </a:t>
            </a:r>
            <a:r>
              <a:rPr lang="en-US" sz="2800" b="1" dirty="0">
                <a:latin typeface="+mn-lt"/>
              </a:rPr>
              <a:t>Best Case </a:t>
            </a:r>
            <a:r>
              <a:rPr lang="en-US" sz="2800" dirty="0">
                <a:latin typeface="+mn-lt"/>
              </a:rPr>
              <a:t>[1 3 6 7 8]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7700"/>
            <a:ext cx="3943350" cy="4895850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// Sorts items in an array into ascending order.</a:t>
            </a:r>
          </a:p>
          <a:p>
            <a:pPr marL="0" indent="0">
              <a:buNone/>
            </a:pPr>
            <a:r>
              <a:rPr lang="en-GB" sz="1200" b="1" dirty="0"/>
              <a:t>void </a:t>
            </a:r>
            <a:r>
              <a:rPr lang="en-GB" sz="1200" b="1" dirty="0" err="1"/>
              <a:t>bubbleSort</a:t>
            </a:r>
            <a:r>
              <a:rPr lang="en-GB" sz="1200" b="1" dirty="0"/>
              <a:t> (</a:t>
            </a:r>
            <a:r>
              <a:rPr lang="en-GB" sz="1200" b="1" dirty="0" err="1"/>
              <a:t>DataType</a:t>
            </a:r>
            <a:r>
              <a:rPr lang="en-GB" sz="1200" b="1" dirty="0"/>
              <a:t> data[], int n)</a:t>
            </a:r>
          </a:p>
          <a:p>
            <a:pPr marL="0" indent="0">
              <a:buNone/>
            </a:pPr>
            <a:r>
              <a:rPr lang="en-GB" sz="1200" dirty="0"/>
              <a:t>{       int temp;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         bool sorted = false; // false when swaps occur</a:t>
            </a:r>
          </a:p>
          <a:p>
            <a:pPr marL="0" indent="0">
              <a:buNone/>
            </a:pPr>
            <a:r>
              <a:rPr lang="en-US" sz="1200" dirty="0"/>
              <a:t>         for (int pass = 1; </a:t>
            </a:r>
            <a:r>
              <a:rPr lang="en-US" sz="1200" b="1" dirty="0"/>
              <a:t>(pass &lt; n) &amp;&amp; !sorted;</a:t>
            </a:r>
            <a:r>
              <a:rPr lang="en-US" sz="1200" dirty="0"/>
              <a:t> ++pass)</a:t>
            </a:r>
          </a:p>
          <a:p>
            <a:pPr marL="0" indent="0">
              <a:buNone/>
            </a:pPr>
            <a:r>
              <a:rPr lang="en-US" sz="1200" dirty="0"/>
              <a:t>         {     </a:t>
            </a:r>
            <a:r>
              <a:rPr lang="en-US" sz="1200" b="1" dirty="0"/>
              <a:t>sorted = true; </a:t>
            </a:r>
            <a:r>
              <a:rPr lang="en-US" sz="1200" dirty="0"/>
              <a:t>// assume sorted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b="1" dirty="0"/>
              <a:t>for (int x = 0; x &lt; n-pass; ++x)</a:t>
            </a:r>
          </a:p>
          <a:p>
            <a:pPr marL="0" indent="0">
              <a:buNone/>
            </a:pPr>
            <a:r>
              <a:rPr lang="en-US" sz="1200" b="1" dirty="0"/>
              <a:t>                {      if (data[x] &gt; data[x+1])</a:t>
            </a:r>
          </a:p>
          <a:p>
            <a:pPr marL="0" indent="0">
              <a:buNone/>
            </a:pPr>
            <a:r>
              <a:rPr lang="en-US" sz="1200" b="1" dirty="0"/>
              <a:t>                        {     // exchange items</a:t>
            </a:r>
          </a:p>
          <a:p>
            <a:pPr marL="0" indent="0">
              <a:buNone/>
            </a:pPr>
            <a:r>
              <a:rPr lang="en-US" sz="1200" b="1" dirty="0"/>
              <a:t>                              temp = data[x];</a:t>
            </a:r>
          </a:p>
          <a:p>
            <a:pPr marL="0" indent="0">
              <a:buNone/>
            </a:pPr>
            <a:r>
              <a:rPr lang="en-US" sz="1200" b="1" dirty="0"/>
              <a:t>                              data[x] = data[x+1];</a:t>
            </a:r>
          </a:p>
          <a:p>
            <a:pPr marL="0" indent="0">
              <a:buNone/>
            </a:pPr>
            <a:r>
              <a:rPr lang="en-US" sz="1200" b="1" dirty="0"/>
              <a:t>                              data[x+1] = temp;</a:t>
            </a:r>
          </a:p>
          <a:p>
            <a:pPr marL="0" indent="0">
              <a:buNone/>
            </a:pPr>
            <a:r>
              <a:rPr lang="en-US" sz="1200" b="1" dirty="0"/>
              <a:t>                              sorted = false; // signal exchange</a:t>
            </a:r>
          </a:p>
          <a:p>
            <a:pPr marL="0" indent="0">
              <a:buNone/>
            </a:pPr>
            <a:r>
              <a:rPr lang="en-US" sz="1200" b="1" dirty="0"/>
              <a:t>                          } // end if</a:t>
            </a:r>
          </a:p>
          <a:p>
            <a:pPr marL="0" indent="0">
              <a:buNone/>
            </a:pPr>
            <a:r>
              <a:rPr lang="en-US" sz="1200" b="1" dirty="0"/>
              <a:t>                   } // end for</a:t>
            </a:r>
          </a:p>
          <a:p>
            <a:pPr marL="0" indent="0">
              <a:buNone/>
            </a:pPr>
            <a:r>
              <a:rPr lang="en-US" sz="1200" dirty="0"/>
              <a:t>           } // end for</a:t>
            </a:r>
          </a:p>
          <a:p>
            <a:pPr marL="0" indent="0">
              <a:buNone/>
            </a:pPr>
            <a:r>
              <a:rPr lang="en-US" sz="1200" dirty="0"/>
              <a:t>} // end </a:t>
            </a:r>
            <a:r>
              <a:rPr lang="en-US" sz="1200" dirty="0" err="1"/>
              <a:t>bubbleSort</a:t>
            </a: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29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9BBF07D-1DCB-4710-A90C-6F385F1D45E3}"/>
              </a:ext>
            </a:extLst>
          </p:cNvPr>
          <p:cNvSpPr txBox="1">
            <a:spLocks/>
          </p:cNvSpPr>
          <p:nvPr/>
        </p:nvSpPr>
        <p:spPr bwMode="auto">
          <a:xfrm>
            <a:off x="4255477" y="1690688"/>
            <a:ext cx="474784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Font typeface="Arial" panose="020B0604020202020204" pitchFamily="34" charset="0"/>
              <a:buNone/>
            </a:pPr>
            <a:r>
              <a:rPr lang="en-US" sz="2000" dirty="0"/>
              <a:t>In </a:t>
            </a:r>
            <a:r>
              <a:rPr lang="en-US" sz="2000" b="1" dirty="0"/>
              <a:t>Pass 1</a:t>
            </a:r>
            <a:r>
              <a:rPr lang="en-US" sz="2000" dirty="0"/>
              <a:t>, there is </a:t>
            </a:r>
            <a:r>
              <a:rPr lang="en-US" sz="2000" b="1" dirty="0"/>
              <a:t>no exchange </a:t>
            </a:r>
            <a:r>
              <a:rPr lang="en-US" sz="2000" dirty="0"/>
              <a:t>of data occur and variable sorted is always </a:t>
            </a:r>
            <a:r>
              <a:rPr lang="en-US" sz="2000" b="1" dirty="0"/>
              <a:t>True</a:t>
            </a:r>
            <a:r>
              <a:rPr lang="en-US" sz="2000" dirty="0"/>
              <a:t>. Therefore, condition statement in </a:t>
            </a:r>
            <a:r>
              <a:rPr lang="en-US" sz="2000" b="1" dirty="0"/>
              <a:t>external loop</a:t>
            </a:r>
            <a:r>
              <a:rPr lang="en-US" sz="2000" dirty="0"/>
              <a:t> will become </a:t>
            </a:r>
            <a:r>
              <a:rPr lang="en-US" sz="2000" b="1" dirty="0"/>
              <a:t>false</a:t>
            </a:r>
            <a:r>
              <a:rPr lang="en-US" sz="2000" dirty="0"/>
              <a:t> and the loop will </a:t>
            </a:r>
            <a:r>
              <a:rPr lang="en-US" sz="2000" b="1" dirty="0"/>
              <a:t>stop</a:t>
            </a:r>
            <a:r>
              <a:rPr lang="en-US" sz="2000" dirty="0"/>
              <a:t> execution. In this example, </a:t>
            </a:r>
            <a:r>
              <a:rPr lang="en-US" sz="2000" b="1" dirty="0"/>
              <a:t>Pass 2</a:t>
            </a:r>
            <a:r>
              <a:rPr lang="en-US" sz="2000" dirty="0"/>
              <a:t> will </a:t>
            </a:r>
            <a:r>
              <a:rPr lang="en-US" sz="2000" b="1" dirty="0"/>
              <a:t>not be continued</a:t>
            </a:r>
            <a:r>
              <a:rPr lang="en-US" sz="2000" dirty="0"/>
              <a:t>.</a:t>
            </a:r>
          </a:p>
          <a:p>
            <a:pPr marL="0" indent="0" algn="just" defTabSz="91440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just" defTabSz="91440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just" defTabSz="91440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just" defTabSz="91440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just" defTabSz="91440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just" defTabSz="91440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just" defTabSz="914400">
              <a:buFont typeface="Arial" panose="020B0604020202020204" pitchFamily="34" charset="0"/>
              <a:buNone/>
            </a:pPr>
            <a:r>
              <a:rPr lang="en-US" sz="2000" dirty="0"/>
              <a:t>For </a:t>
            </a:r>
            <a:r>
              <a:rPr lang="en-US" sz="2000" b="1" dirty="0"/>
              <a:t>best case</a:t>
            </a:r>
            <a:r>
              <a:rPr lang="en-US" sz="2000" dirty="0"/>
              <a:t>, the </a:t>
            </a:r>
            <a:r>
              <a:rPr lang="en-US" sz="2000" b="1" dirty="0"/>
              <a:t>number of comparison</a:t>
            </a:r>
            <a:r>
              <a:rPr lang="en-US" sz="2000" dirty="0"/>
              <a:t> between elements is </a:t>
            </a:r>
            <a:r>
              <a:rPr lang="en-US" sz="2000" b="1" dirty="0"/>
              <a:t>4</a:t>
            </a:r>
            <a:r>
              <a:rPr lang="en-US" sz="2000" dirty="0"/>
              <a:t>, </a:t>
            </a:r>
            <a:r>
              <a:rPr lang="en-US" sz="2000" b="1" dirty="0"/>
              <a:t>(n-1)</a:t>
            </a:r>
            <a:r>
              <a:rPr lang="en-US" sz="2000" dirty="0"/>
              <a:t> which is </a:t>
            </a:r>
            <a:r>
              <a:rPr lang="en-US" sz="2000" b="1" dirty="0"/>
              <a:t>O(n)</a:t>
            </a:r>
            <a:r>
              <a:rPr lang="en-US" sz="2000" dirty="0"/>
              <a:t>.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CE79D1-CFE1-42D8-AF5F-3E2326284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740" y="3393830"/>
            <a:ext cx="4650581" cy="24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Class Content</a:t>
            </a:r>
            <a:endParaRPr lang="en-GB" sz="2800" b="1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4EF3903-C13F-409F-8E0C-4D35E3AD28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491505"/>
              </p:ext>
            </p:extLst>
          </p:nvPr>
        </p:nvGraphicFramePr>
        <p:xfrm>
          <a:off x="224287" y="1846053"/>
          <a:ext cx="8729931" cy="451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4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Improved Bubble Sort : </a:t>
            </a:r>
            <a:r>
              <a:rPr lang="en-US" sz="2800" b="1" dirty="0">
                <a:latin typeface="+mn-lt"/>
              </a:rPr>
              <a:t>Average Case </a:t>
            </a:r>
            <a:r>
              <a:rPr lang="en-US" sz="2800" dirty="0">
                <a:latin typeface="+mn-lt"/>
              </a:rPr>
              <a:t>[1 3 7 6 8]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Average Case: [1 3 7 6 8] </a:t>
            </a:r>
          </a:p>
          <a:p>
            <a:pPr marL="0" indent="0">
              <a:buNone/>
            </a:pPr>
            <a:r>
              <a:rPr lang="en-US" sz="2000" dirty="0"/>
              <a:t>We have to go through 2 passes </a:t>
            </a:r>
          </a:p>
          <a:p>
            <a:pPr marL="0" indent="0">
              <a:buNone/>
            </a:pPr>
            <a:r>
              <a:rPr lang="en-US" sz="2000" dirty="0"/>
              <a:t>only. The subsequent passes is </a:t>
            </a:r>
          </a:p>
          <a:p>
            <a:pPr marL="0" indent="0">
              <a:buNone/>
            </a:pPr>
            <a:r>
              <a:rPr lang="en-US" sz="2000" dirty="0"/>
              <a:t>not continued since the array </a:t>
            </a:r>
          </a:p>
          <a:p>
            <a:pPr marL="0" indent="0">
              <a:buNone/>
            </a:pPr>
            <a:r>
              <a:rPr lang="en-US" sz="2000" dirty="0"/>
              <a:t>is already sorted.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Conclusion: For improved</a:t>
            </a:r>
          </a:p>
          <a:p>
            <a:pPr marL="0" indent="0">
              <a:buNone/>
            </a:pPr>
            <a:r>
              <a:rPr lang="en-US" sz="2000" dirty="0"/>
              <a:t>Bubble Sort, the </a:t>
            </a:r>
            <a:r>
              <a:rPr lang="en-US" sz="2000" b="1" dirty="0"/>
              <a:t>sorting time </a:t>
            </a:r>
          </a:p>
          <a:p>
            <a:pPr marL="0" indent="0">
              <a:buNone/>
            </a:pPr>
            <a:r>
              <a:rPr lang="en-US" sz="2000" dirty="0"/>
              <a:t>and the </a:t>
            </a:r>
            <a:r>
              <a:rPr lang="en-US" sz="2000" b="1" dirty="0"/>
              <a:t>number of comparisons </a:t>
            </a:r>
          </a:p>
          <a:p>
            <a:pPr marL="0" indent="0">
              <a:buNone/>
            </a:pPr>
            <a:r>
              <a:rPr lang="en-US" sz="2000" dirty="0"/>
              <a:t>between data in average case </a:t>
            </a:r>
          </a:p>
          <a:p>
            <a:pPr marL="0" indent="0">
              <a:buNone/>
            </a:pPr>
            <a:r>
              <a:rPr lang="en-US" sz="2000" dirty="0"/>
              <a:t>and best case can be </a:t>
            </a:r>
            <a:r>
              <a:rPr lang="en-US" sz="2000" b="1" dirty="0"/>
              <a:t>minimized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30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9812C-C4B7-45F2-91F2-13DD88FE3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5625"/>
            <a:ext cx="4425696" cy="2199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7ECB0F-0CA9-49F4-9789-8221E3CB8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160042"/>
            <a:ext cx="4425696" cy="21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369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Bubble Sort: </a:t>
            </a:r>
            <a:r>
              <a:rPr lang="en-GB" sz="2800" b="1" dirty="0">
                <a:latin typeface="+mn-lt"/>
              </a:rPr>
              <a:t>Algorithm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39767"/>
          </a:xfrm>
        </p:spPr>
        <p:txBody>
          <a:bodyPr/>
          <a:lstStyle/>
          <a:p>
            <a:r>
              <a:rPr lang="en-GB" sz="2000" dirty="0"/>
              <a:t>Time consuming operations</a:t>
            </a:r>
          </a:p>
          <a:p>
            <a:pPr lvl="1"/>
            <a:r>
              <a:rPr lang="en-GB" sz="2000" dirty="0"/>
              <a:t>compares, swaps.</a:t>
            </a:r>
          </a:p>
          <a:p>
            <a:r>
              <a:rPr lang="en-GB" sz="2000" b="1" dirty="0"/>
              <a:t>Number of Compares</a:t>
            </a:r>
          </a:p>
          <a:p>
            <a:pPr lvl="1"/>
            <a:r>
              <a:rPr lang="en-GB" sz="2000" dirty="0"/>
              <a:t>a </a:t>
            </a:r>
            <a:r>
              <a:rPr lang="en-GB" sz="2000" b="1" i="1" dirty="0"/>
              <a:t>for</a:t>
            </a:r>
            <a:r>
              <a:rPr lang="en-GB" sz="2000" dirty="0"/>
              <a:t> loop embedded inside a </a:t>
            </a:r>
            <a:r>
              <a:rPr lang="en-GB" sz="2000" b="1" i="1" dirty="0"/>
              <a:t>while</a:t>
            </a:r>
            <a:r>
              <a:rPr lang="en-GB" sz="2000" dirty="0"/>
              <a:t> loop</a:t>
            </a:r>
          </a:p>
          <a:p>
            <a:pPr lvl="1"/>
            <a:r>
              <a:rPr lang="en-GB" sz="2000" dirty="0"/>
              <a:t>Worst Case (n-1)+(n-2)+(n-3) …+1 , or </a:t>
            </a:r>
            <a:r>
              <a:rPr lang="en-GB" sz="2000" b="1" dirty="0"/>
              <a:t>O(n</a:t>
            </a:r>
            <a:r>
              <a:rPr lang="en-GB" sz="2000" b="1" baseline="30000" dirty="0"/>
              <a:t>2</a:t>
            </a:r>
            <a:r>
              <a:rPr lang="en-GB" sz="2000" b="1" dirty="0"/>
              <a:t>)</a:t>
            </a:r>
          </a:p>
          <a:p>
            <a:pPr lvl="1"/>
            <a:r>
              <a:rPr lang="en-GB" sz="2000" dirty="0"/>
              <a:t>Best Case – (n-1) or </a:t>
            </a:r>
            <a:r>
              <a:rPr lang="en-GB" sz="2000" b="1" dirty="0"/>
              <a:t>O(n)</a:t>
            </a:r>
          </a:p>
          <a:p>
            <a:r>
              <a:rPr lang="en-GB" sz="2000" b="1" dirty="0"/>
              <a:t>Number of Swaps</a:t>
            </a:r>
          </a:p>
          <a:p>
            <a:pPr lvl="1"/>
            <a:r>
              <a:rPr lang="en-GB" sz="2000" dirty="0"/>
              <a:t>inside a conditional -&gt; number of swaps data dependent !!</a:t>
            </a:r>
          </a:p>
          <a:p>
            <a:pPr lvl="1"/>
            <a:r>
              <a:rPr lang="en-GB" sz="2000" dirty="0"/>
              <a:t>Best Case 0, or </a:t>
            </a:r>
            <a:r>
              <a:rPr lang="en-GB" sz="2000" b="1" dirty="0"/>
              <a:t>O(1)</a:t>
            </a:r>
          </a:p>
          <a:p>
            <a:pPr lvl="1"/>
            <a:r>
              <a:rPr lang="en-GB" sz="2000" dirty="0"/>
              <a:t>Worst Case (n-1)+(n-2)+(n-3) …+1 , or </a:t>
            </a:r>
            <a:r>
              <a:rPr lang="en-GB" sz="2000" b="1" dirty="0"/>
              <a:t>O(n</a:t>
            </a:r>
            <a:r>
              <a:rPr lang="en-GB" sz="2000" b="1" baseline="30000" dirty="0"/>
              <a:t>2</a:t>
            </a:r>
            <a:r>
              <a:rPr lang="en-GB" sz="2000" b="1" dirty="0"/>
              <a:t>)</a:t>
            </a:r>
          </a:p>
          <a:p>
            <a:r>
              <a:rPr lang="en-GB" sz="2000" b="1" dirty="0"/>
              <a:t>Space</a:t>
            </a:r>
          </a:p>
          <a:p>
            <a:pPr lvl="1"/>
            <a:r>
              <a:rPr lang="en-GB" sz="2000" dirty="0"/>
              <a:t>size of the array</a:t>
            </a:r>
          </a:p>
          <a:p>
            <a:pPr lvl="1"/>
            <a:r>
              <a:rPr lang="en-GB" sz="2000" dirty="0"/>
              <a:t>an </a:t>
            </a:r>
            <a:r>
              <a:rPr lang="en-GB" sz="2000" b="1" i="1" dirty="0"/>
              <a:t>in-place</a:t>
            </a:r>
            <a:r>
              <a:rPr lang="en-GB" sz="2000" dirty="0"/>
              <a:t>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31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22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8FB33C-3224-41BD-9F97-4FD0C1FB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000" dirty="0">
                <a:latin typeface="+mn-lt"/>
              </a:rPr>
              <a:t>Selection Sort</a:t>
            </a:r>
            <a:endParaRPr lang="en-GB" sz="3000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8A743-FACB-45DD-8AFF-E0FBF0578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en-GB" sz="30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BC89B5E-9197-4982-B200-5CA5DCD7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32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109EBE8-3746-49B7-B5BE-B3AE4134DD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98" y="638379"/>
            <a:ext cx="1504378" cy="558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12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Selection Sort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Strategy</a:t>
            </a:r>
          </a:p>
          <a:p>
            <a:pPr lvl="1"/>
            <a:r>
              <a:rPr lang="en-US" sz="2000" dirty="0"/>
              <a:t>Choose the </a:t>
            </a:r>
            <a:r>
              <a:rPr lang="en-US" sz="2000" b="1" dirty="0"/>
              <a:t>largest / smallest </a:t>
            </a:r>
            <a:r>
              <a:rPr lang="en-US" sz="2000" dirty="0"/>
              <a:t>item in the array and place the item in its correct place</a:t>
            </a:r>
          </a:p>
          <a:p>
            <a:pPr lvl="1"/>
            <a:r>
              <a:rPr lang="en-US" sz="2000" dirty="0"/>
              <a:t>Choose the </a:t>
            </a:r>
            <a:r>
              <a:rPr lang="en-US" sz="2000" b="1" dirty="0"/>
              <a:t>next largest / next smallest</a:t>
            </a:r>
            <a:r>
              <a:rPr lang="en-US" sz="2000" dirty="0"/>
              <a:t> item in the array and place the item in its correct place.</a:t>
            </a:r>
          </a:p>
          <a:p>
            <a:pPr lvl="1"/>
            <a:r>
              <a:rPr lang="en-US" sz="2000" b="1" dirty="0"/>
              <a:t>Repeat </a:t>
            </a:r>
            <a:r>
              <a:rPr lang="en-US" sz="2000" dirty="0"/>
              <a:t>the process until all items are </a:t>
            </a:r>
            <a:r>
              <a:rPr lang="en-US" sz="2000" b="1" dirty="0"/>
              <a:t>sorted</a:t>
            </a:r>
            <a:r>
              <a:rPr lang="en-US" sz="2000" dirty="0"/>
              <a:t>.</a:t>
            </a:r>
          </a:p>
          <a:p>
            <a:r>
              <a:rPr lang="en-US" sz="2000" b="1" dirty="0"/>
              <a:t>Does not depend on the initial arrangement</a:t>
            </a:r>
            <a:r>
              <a:rPr lang="en-US" sz="2000" dirty="0"/>
              <a:t> of the data</a:t>
            </a:r>
          </a:p>
          <a:p>
            <a:r>
              <a:rPr lang="en-US" sz="2000" dirty="0"/>
              <a:t>Only appropriate for small </a:t>
            </a:r>
            <a:r>
              <a:rPr lang="en-US" sz="2000" b="1" i="1" dirty="0"/>
              <a:t>n - O(n</a:t>
            </a:r>
            <a:r>
              <a:rPr lang="en-GB" sz="2000" b="1" i="1" baseline="30000" dirty="0"/>
              <a:t>2</a:t>
            </a:r>
            <a:r>
              <a:rPr lang="en-US" sz="2000" b="1" i="1" dirty="0"/>
              <a:t>)</a:t>
            </a:r>
            <a:r>
              <a:rPr lang="en-US" sz="2000" dirty="0"/>
              <a:t> algorithm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33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48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Selection Sort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34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D2660E0-5B66-4E79-BBE3-F4025828F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59865"/>
            <a:ext cx="8131302" cy="5045326"/>
          </a:xfrm>
        </p:spPr>
      </p:pic>
    </p:spTree>
    <p:extLst>
      <p:ext uri="{BB962C8B-B14F-4D97-AF65-F5344CB8AC3E}">
        <p14:creationId xmlns:p14="http://schemas.microsoft.com/office/powerpoint/2010/main" val="575838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 err="1">
                <a:latin typeface="+mn-lt"/>
              </a:rPr>
              <a:t>selectionSort</a:t>
            </a:r>
            <a:r>
              <a:rPr lang="en-GB" sz="2800" dirty="0">
                <a:latin typeface="+mn-lt"/>
              </a:rPr>
              <a:t>()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51022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/>
              <a:t>void </a:t>
            </a:r>
            <a:r>
              <a:rPr lang="en-US" sz="1200" dirty="0" err="1"/>
              <a:t>selectionSort</a:t>
            </a:r>
            <a:r>
              <a:rPr lang="en-US" sz="1200" dirty="0"/>
              <a:t>(</a:t>
            </a:r>
            <a:r>
              <a:rPr lang="en-US" sz="1200" dirty="0" err="1"/>
              <a:t>DataType</a:t>
            </a:r>
            <a:r>
              <a:rPr lang="en-US" sz="1200" dirty="0"/>
              <a:t> Data[], int n)</a:t>
            </a:r>
          </a:p>
          <a:p>
            <a:pPr marL="0" indent="0">
              <a:buNone/>
            </a:pPr>
            <a:r>
              <a:rPr lang="en-US" sz="1200" dirty="0"/>
              <a:t>{</a:t>
            </a:r>
          </a:p>
          <a:p>
            <a:pPr marL="0" indent="0">
              <a:buNone/>
            </a:pPr>
            <a:r>
              <a:rPr lang="en-US" sz="1200" dirty="0"/>
              <a:t>         for (int </a:t>
            </a:r>
            <a:r>
              <a:rPr lang="en-US" sz="1200" b="1" dirty="0"/>
              <a:t>last</a:t>
            </a:r>
            <a:r>
              <a:rPr lang="en-US" sz="1200" dirty="0"/>
              <a:t> = n-1; last &gt;= 1; --last)</a:t>
            </a:r>
          </a:p>
          <a:p>
            <a:pPr marL="0" indent="0">
              <a:buNone/>
            </a:pPr>
            <a:r>
              <a:rPr lang="en-US" sz="1200" dirty="0"/>
              <a:t>         {</a:t>
            </a:r>
          </a:p>
          <a:p>
            <a:pPr marL="0" indent="0">
              <a:buNone/>
            </a:pPr>
            <a:r>
              <a:rPr lang="en-US" sz="1200" dirty="0"/>
              <a:t>	// select largest item in the Array</a:t>
            </a:r>
          </a:p>
          <a:p>
            <a:pPr marL="0" indent="0">
              <a:buNone/>
            </a:pPr>
            <a:r>
              <a:rPr lang="en-US" sz="1200" dirty="0"/>
              <a:t>	int </a:t>
            </a:r>
            <a:r>
              <a:rPr lang="en-US" sz="1200" dirty="0" err="1"/>
              <a:t>largestIndex</a:t>
            </a:r>
            <a:r>
              <a:rPr lang="en-US" sz="1200" dirty="0"/>
              <a:t> = 0;</a:t>
            </a:r>
          </a:p>
          <a:p>
            <a:pPr marL="0" indent="0">
              <a:buNone/>
            </a:pPr>
            <a:r>
              <a:rPr lang="en-US" sz="1200" dirty="0"/>
              <a:t>	// largest item is assumed start at index 0</a:t>
            </a:r>
          </a:p>
          <a:p>
            <a:pPr marL="0" indent="0">
              <a:buNone/>
            </a:pPr>
            <a:r>
              <a:rPr lang="en-US" sz="1200" dirty="0"/>
              <a:t>	for (int p=1;p &lt;= last; ++p)</a:t>
            </a:r>
          </a:p>
          <a:p>
            <a:pPr marL="0" indent="0">
              <a:buNone/>
            </a:pPr>
            <a:r>
              <a:rPr lang="en-US" sz="1200" dirty="0"/>
              <a:t>	{ </a:t>
            </a:r>
          </a:p>
          <a:p>
            <a:pPr marL="0" indent="0">
              <a:buNone/>
            </a:pPr>
            <a:r>
              <a:rPr lang="en-US" sz="1200" dirty="0"/>
              <a:t>	       if (Data[p] &gt; Data[</a:t>
            </a:r>
            <a:r>
              <a:rPr lang="en-US" sz="1200" dirty="0" err="1"/>
              <a:t>largestIndex</a:t>
            </a:r>
            <a:r>
              <a:rPr lang="en-US" sz="1200" dirty="0"/>
              <a:t>])</a:t>
            </a:r>
          </a:p>
          <a:p>
            <a:pPr marL="0" indent="0">
              <a:buNone/>
            </a:pPr>
            <a:r>
              <a:rPr lang="en-US" sz="1200" dirty="0"/>
              <a:t>	          </a:t>
            </a:r>
            <a:r>
              <a:rPr lang="en-US" sz="1200" b="1" dirty="0"/>
              <a:t>  </a:t>
            </a:r>
            <a:r>
              <a:rPr lang="en-US" sz="1200" b="1" dirty="0" err="1"/>
              <a:t>largestIndex</a:t>
            </a:r>
            <a:r>
              <a:rPr lang="en-US" sz="1200" b="1" dirty="0"/>
              <a:t> </a:t>
            </a:r>
            <a:r>
              <a:rPr lang="en-US" sz="1200" dirty="0"/>
              <a:t>= p;</a:t>
            </a:r>
          </a:p>
          <a:p>
            <a:pPr marL="0" indent="0">
              <a:buNone/>
            </a:pPr>
            <a:r>
              <a:rPr lang="en-US" sz="1200" dirty="0"/>
              <a:t>	} // end for</a:t>
            </a:r>
          </a:p>
          <a:p>
            <a:pPr marL="0" indent="0">
              <a:buNone/>
            </a:pPr>
            <a:r>
              <a:rPr lang="en-US" sz="1200" dirty="0"/>
              <a:t>	// swap largest item Data[</a:t>
            </a:r>
            <a:r>
              <a:rPr lang="en-US" sz="1200" dirty="0" err="1"/>
              <a:t>largestIndex</a:t>
            </a:r>
            <a:r>
              <a:rPr lang="en-US" sz="1200" dirty="0"/>
              <a:t>] with Data[last]</a:t>
            </a:r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b="1" dirty="0"/>
              <a:t>swap(Data[</a:t>
            </a:r>
            <a:r>
              <a:rPr lang="en-US" sz="1200" b="1" dirty="0" err="1"/>
              <a:t>largestIndex</a:t>
            </a:r>
            <a:r>
              <a:rPr lang="en-US" sz="1200" b="1" dirty="0"/>
              <a:t>],Data[last]);</a:t>
            </a:r>
          </a:p>
          <a:p>
            <a:pPr marL="0" indent="0">
              <a:buNone/>
            </a:pPr>
            <a:r>
              <a:rPr lang="en-US" sz="1200" dirty="0"/>
              <a:t>           } // end for </a:t>
            </a:r>
          </a:p>
          <a:p>
            <a:pPr marL="0" indent="0">
              <a:buNone/>
            </a:pPr>
            <a:r>
              <a:rPr lang="en-US" sz="1200" dirty="0"/>
              <a:t>} // end </a:t>
            </a:r>
            <a:r>
              <a:rPr lang="en-US" sz="1200" dirty="0" err="1"/>
              <a:t>selectionSort</a:t>
            </a: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35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F69D5-E20C-4E1D-B9F8-9CDE9C5EAEFE}"/>
              </a:ext>
            </a:extLst>
          </p:cNvPr>
          <p:cNvSpPr txBox="1"/>
          <p:nvPr/>
        </p:nvSpPr>
        <p:spPr>
          <a:xfrm>
            <a:off x="6003798" y="1888317"/>
            <a:ext cx="2757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last</a:t>
            </a:r>
            <a:r>
              <a:rPr lang="en-US" dirty="0"/>
              <a:t>: index of the last item in the subarray of items yet to be sorted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230B18-B893-46D3-8A46-834278DEE63E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617785" y="2349982"/>
            <a:ext cx="4386013" cy="71515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14472C-C0F3-4A60-B466-E5614E2D1E1E}"/>
              </a:ext>
            </a:extLst>
          </p:cNvPr>
          <p:cNvSpPr txBox="1"/>
          <p:nvPr/>
        </p:nvSpPr>
        <p:spPr>
          <a:xfrm>
            <a:off x="6003798" y="3504144"/>
            <a:ext cx="275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largestIndex</a:t>
            </a:r>
            <a:r>
              <a:rPr lang="en-US" dirty="0"/>
              <a:t>: index of the largest item found</a:t>
            </a:r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121A9C2-D99D-4BD1-98D9-EAC6C5CA2033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338754" y="3504144"/>
            <a:ext cx="3665044" cy="323166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C2AA2F-8F3F-4EA9-8CBA-526DB4B2447A}"/>
              </a:ext>
            </a:extLst>
          </p:cNvPr>
          <p:cNvSpPr txBox="1"/>
          <p:nvPr/>
        </p:nvSpPr>
        <p:spPr>
          <a:xfrm>
            <a:off x="6003798" y="4974310"/>
            <a:ext cx="2757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swap</a:t>
            </a:r>
            <a:r>
              <a:rPr lang="en-US" dirty="0"/>
              <a:t>: change largest value with item at last index of the subarray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4A1A913-61F5-4219-91E5-5A07A2107388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811216" y="5435975"/>
            <a:ext cx="4192582" cy="235241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165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swap()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void swap(</a:t>
            </a:r>
            <a:r>
              <a:rPr lang="en-GB" sz="2000" dirty="0" err="1"/>
              <a:t>DataType</a:t>
            </a:r>
            <a:r>
              <a:rPr lang="en-GB" sz="2000" dirty="0"/>
              <a:t>&amp; x, </a:t>
            </a:r>
            <a:r>
              <a:rPr lang="en-GB" sz="2000" dirty="0" err="1"/>
              <a:t>DataType</a:t>
            </a:r>
            <a:r>
              <a:rPr lang="en-GB" sz="2000" dirty="0"/>
              <a:t>&amp; y)</a:t>
            </a:r>
          </a:p>
          <a:p>
            <a:pPr marL="0" indent="0">
              <a:buNone/>
            </a:pPr>
            <a:r>
              <a:rPr lang="en-GB" sz="2000" dirty="0"/>
              <a:t>{ </a:t>
            </a:r>
          </a:p>
          <a:p>
            <a:pPr marL="0" indent="0">
              <a:buNone/>
            </a:pPr>
            <a:r>
              <a:rPr lang="en-GB" sz="2000" dirty="0"/>
              <a:t>         </a:t>
            </a:r>
            <a:r>
              <a:rPr lang="en-GB" sz="2000" dirty="0" err="1"/>
              <a:t>DataType</a:t>
            </a:r>
            <a:r>
              <a:rPr lang="en-GB" sz="2000" dirty="0"/>
              <a:t> temp = x;</a:t>
            </a:r>
          </a:p>
          <a:p>
            <a:pPr marL="0" indent="0">
              <a:buNone/>
            </a:pPr>
            <a:r>
              <a:rPr lang="en-GB" sz="2000" dirty="0"/>
              <a:t>         x = y;</a:t>
            </a:r>
          </a:p>
          <a:p>
            <a:pPr marL="0" indent="0">
              <a:buNone/>
            </a:pPr>
            <a:r>
              <a:rPr lang="en-GB" sz="2000" dirty="0"/>
              <a:t>         y = temp;</a:t>
            </a:r>
          </a:p>
          <a:p>
            <a:pPr marL="0" indent="0">
              <a:buNone/>
            </a:pPr>
            <a:r>
              <a:rPr lang="en-GB" sz="2000" dirty="0"/>
              <a:t>} // end swap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36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EB499-4948-4455-B462-97DEB8A1C192}"/>
              </a:ext>
            </a:extLst>
          </p:cNvPr>
          <p:cNvSpPr txBox="1"/>
          <p:nvPr/>
        </p:nvSpPr>
        <p:spPr>
          <a:xfrm>
            <a:off x="5079370" y="2782669"/>
            <a:ext cx="2757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Need to pass x and y by</a:t>
            </a:r>
          </a:p>
          <a:p>
            <a:pPr algn="just"/>
            <a:r>
              <a:rPr lang="en-US" dirty="0"/>
              <a:t>reference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2E4E64-D302-4897-92E1-DB7846DDD3C8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3094892" y="2199140"/>
            <a:ext cx="1984478" cy="906695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562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fr-FR" sz="2800" dirty="0" err="1">
                <a:latin typeface="+mn-lt"/>
              </a:rPr>
              <a:t>Selection</a:t>
            </a:r>
            <a:r>
              <a:rPr lang="fr-FR" sz="2800" dirty="0">
                <a:latin typeface="+mn-lt"/>
              </a:rPr>
              <a:t> Sort </a:t>
            </a:r>
            <a:r>
              <a:rPr lang="fr-FR" sz="2800" dirty="0" err="1">
                <a:latin typeface="+mn-lt"/>
              </a:rPr>
              <a:t>Implementation</a:t>
            </a:r>
            <a:r>
              <a:rPr lang="fr-FR" sz="2800" dirty="0">
                <a:latin typeface="+mn-lt"/>
              </a:rPr>
              <a:t>: [7 8 3 1 6]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3943350" cy="4850789"/>
          </a:xfrm>
        </p:spPr>
        <p:txBody>
          <a:bodyPr/>
          <a:lstStyle/>
          <a:p>
            <a:pPr marL="0" indent="0">
              <a:buNone/>
            </a:pPr>
            <a:r>
              <a:rPr lang="en-GB" sz="1200" dirty="0"/>
              <a:t>void </a:t>
            </a:r>
            <a:r>
              <a:rPr lang="en-GB" sz="1200" dirty="0" err="1"/>
              <a:t>selectionSort</a:t>
            </a:r>
            <a:r>
              <a:rPr lang="en-GB" sz="1200" dirty="0"/>
              <a:t>(int Data[], int n)</a:t>
            </a:r>
          </a:p>
          <a:p>
            <a:pPr marL="0" indent="0">
              <a:buNone/>
            </a:pPr>
            <a:r>
              <a:rPr lang="en-GB" sz="1200" dirty="0"/>
              <a:t>{</a:t>
            </a:r>
          </a:p>
          <a:p>
            <a:pPr marL="0" indent="0">
              <a:buNone/>
            </a:pPr>
            <a:r>
              <a:rPr lang="en-GB" sz="1200" dirty="0"/>
              <a:t>         for (int last = n-1; last &gt;= 1; --last)</a:t>
            </a:r>
          </a:p>
          <a:p>
            <a:pPr marL="0" indent="0">
              <a:buNone/>
            </a:pPr>
            <a:r>
              <a:rPr lang="en-GB" sz="1200" dirty="0"/>
              <a:t>         { </a:t>
            </a:r>
          </a:p>
          <a:p>
            <a:pPr marL="0" indent="0">
              <a:buNone/>
            </a:pPr>
            <a:r>
              <a:rPr lang="en-GB" sz="1200" dirty="0"/>
              <a:t>                 // select largest item in </a:t>
            </a:r>
            <a:r>
              <a:rPr lang="en-GB" sz="1200" dirty="0" err="1"/>
              <a:t>theArray</a:t>
            </a:r>
            <a:endParaRPr lang="en-GB" sz="1200" dirty="0"/>
          </a:p>
          <a:p>
            <a:pPr marL="0" indent="0">
              <a:buNone/>
            </a:pPr>
            <a:r>
              <a:rPr lang="en-GB" sz="1200" dirty="0"/>
              <a:t>                </a:t>
            </a:r>
            <a:r>
              <a:rPr lang="en-GB" sz="1200" b="1" dirty="0"/>
              <a:t> int </a:t>
            </a:r>
            <a:r>
              <a:rPr lang="en-GB" sz="1200" b="1" dirty="0" err="1"/>
              <a:t>largestIndex</a:t>
            </a:r>
            <a:r>
              <a:rPr lang="en-GB" sz="1200" b="1" dirty="0"/>
              <a:t> = 0;</a:t>
            </a:r>
          </a:p>
          <a:p>
            <a:pPr marL="0" indent="0">
              <a:buNone/>
            </a:pPr>
            <a:r>
              <a:rPr lang="en-GB" sz="1200" b="1" dirty="0"/>
              <a:t>                 //largest item start at index 0</a:t>
            </a:r>
          </a:p>
          <a:p>
            <a:pPr marL="0" indent="0">
              <a:buNone/>
            </a:pPr>
            <a:r>
              <a:rPr lang="en-GB" sz="1200" b="1" dirty="0"/>
              <a:t>                 for (int p=1;p &lt;= last; ++p)</a:t>
            </a:r>
          </a:p>
          <a:p>
            <a:pPr marL="0" indent="0">
              <a:buNone/>
            </a:pPr>
            <a:r>
              <a:rPr lang="en-GB" sz="1200" b="1" dirty="0"/>
              <a:t>                 {  </a:t>
            </a:r>
          </a:p>
          <a:p>
            <a:pPr marL="0" indent="0">
              <a:buNone/>
            </a:pPr>
            <a:r>
              <a:rPr lang="en-GB" sz="1200" b="1" dirty="0"/>
              <a:t>	if (Data[p]&gt;Data[</a:t>
            </a:r>
            <a:r>
              <a:rPr lang="en-GB" sz="1200" b="1" dirty="0" err="1"/>
              <a:t>largestIndex</a:t>
            </a:r>
            <a:r>
              <a:rPr lang="en-GB" sz="1200" b="1" dirty="0"/>
              <a:t>])</a:t>
            </a:r>
          </a:p>
          <a:p>
            <a:pPr marL="0" indent="0">
              <a:buNone/>
            </a:pPr>
            <a:r>
              <a:rPr lang="en-GB" sz="1200" b="1" dirty="0"/>
              <a:t>	     </a:t>
            </a:r>
            <a:r>
              <a:rPr lang="en-GB" sz="1200" b="1" dirty="0" err="1"/>
              <a:t>largestIndex</a:t>
            </a:r>
            <a:r>
              <a:rPr lang="en-GB" sz="1200" b="1" dirty="0"/>
              <a:t> = p;</a:t>
            </a:r>
          </a:p>
          <a:p>
            <a:pPr marL="0" indent="0">
              <a:buNone/>
            </a:pPr>
            <a:r>
              <a:rPr lang="en-GB" sz="1200" b="1" dirty="0"/>
              <a:t>                  } // end for</a:t>
            </a:r>
          </a:p>
          <a:p>
            <a:pPr marL="0" indent="0">
              <a:buNone/>
            </a:pPr>
            <a:r>
              <a:rPr lang="en-US" sz="1200" dirty="0"/>
              <a:t>                  // swap largest item Data[largest]</a:t>
            </a:r>
          </a:p>
          <a:p>
            <a:pPr marL="0" indent="0">
              <a:buNone/>
            </a:pPr>
            <a:r>
              <a:rPr lang="en-US" sz="1200" dirty="0"/>
              <a:t>                  // with Data[last]</a:t>
            </a:r>
          </a:p>
          <a:p>
            <a:pPr marL="0" indent="0">
              <a:buNone/>
            </a:pPr>
            <a:r>
              <a:rPr lang="en-US" sz="1200" dirty="0"/>
              <a:t>                  </a:t>
            </a:r>
            <a:r>
              <a:rPr lang="en-US" sz="1200" b="1" dirty="0"/>
              <a:t>swap(Data[</a:t>
            </a:r>
            <a:r>
              <a:rPr lang="en-US" sz="1200" b="1" dirty="0" err="1"/>
              <a:t>largestIndex</a:t>
            </a:r>
            <a:r>
              <a:rPr lang="en-US" sz="1200" b="1" dirty="0"/>
              <a:t>],Data[last]);</a:t>
            </a:r>
          </a:p>
          <a:p>
            <a:pPr marL="0" indent="0">
              <a:buNone/>
            </a:pPr>
            <a:r>
              <a:rPr lang="en-US" sz="1200" dirty="0"/>
              <a:t>           } // end for</a:t>
            </a:r>
          </a:p>
          <a:p>
            <a:pPr marL="0" indent="0">
              <a:buNone/>
            </a:pPr>
            <a:r>
              <a:rPr lang="en-US" sz="1200" dirty="0"/>
              <a:t>}</a:t>
            </a:r>
            <a:r>
              <a:rPr lang="en-GB" sz="1200" dirty="0"/>
              <a:t> // end </a:t>
            </a:r>
            <a:r>
              <a:rPr lang="en-GB" sz="1200" dirty="0" err="1"/>
              <a:t>selectionSort</a:t>
            </a: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37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4C9543-8987-4545-ADAD-A2769A1327CE}"/>
              </a:ext>
            </a:extLst>
          </p:cNvPr>
          <p:cNvSpPr txBox="1">
            <a:spLocks/>
          </p:cNvSpPr>
          <p:nvPr/>
        </p:nvSpPr>
        <p:spPr bwMode="auto">
          <a:xfrm>
            <a:off x="4255477" y="4916976"/>
            <a:ext cx="4747845" cy="166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buFont typeface="Arial" panose="020B0604020202020204" pitchFamily="34" charset="0"/>
              <a:buNone/>
            </a:pPr>
            <a:r>
              <a:rPr lang="en-US" sz="2000" dirty="0"/>
              <a:t>The largest value in the array will be searched from index 1 to index 4. In this pass, the largest value is 8 and was found at index 1 and will be put at last (4).</a:t>
            </a:r>
          </a:p>
          <a:p>
            <a:pPr marL="0" indent="0" algn="just" defTabSz="914400">
              <a:buFont typeface="Arial" panose="020B0604020202020204" pitchFamily="34" charset="0"/>
              <a:buNone/>
            </a:pPr>
            <a:r>
              <a:rPr lang="en-US" sz="2000" dirty="0"/>
              <a:t>There are four comparisons in this pass.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EC57E-A78B-457A-9E54-CFD187A9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575" y="1625112"/>
            <a:ext cx="4695428" cy="31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78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5926"/>
            <a:ext cx="8251581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Selection</a:t>
            </a:r>
            <a:r>
              <a:rPr lang="fr-FR" sz="2800" dirty="0">
                <a:latin typeface="+mn-lt"/>
              </a:rPr>
              <a:t> Sort </a:t>
            </a:r>
            <a:r>
              <a:rPr lang="en-US" sz="2800" dirty="0">
                <a:latin typeface="+mn-lt"/>
              </a:rPr>
              <a:t>Implementation</a:t>
            </a:r>
            <a:r>
              <a:rPr lang="fr-FR" sz="2800" dirty="0">
                <a:latin typeface="+mn-lt"/>
              </a:rPr>
              <a:t>: [7 8 3 1 6] (</a:t>
            </a:r>
            <a:r>
              <a:rPr lang="en-US" sz="2800" dirty="0">
                <a:latin typeface="+mn-lt"/>
              </a:rPr>
              <a:t>continued</a:t>
            </a:r>
            <a:r>
              <a:rPr lang="fr-FR" sz="2800" dirty="0">
                <a:latin typeface="+mn-lt"/>
              </a:rPr>
              <a:t>…)</a:t>
            </a:r>
            <a:endParaRPr lang="en-GB" sz="2800" dirty="0">
              <a:latin typeface="+mn-lt"/>
            </a:endParaRPr>
          </a:p>
        </p:txBody>
      </p:sp>
      <p:pic>
        <p:nvPicPr>
          <p:cNvPr id="14" name="Content Placeholder 13" descr="Diagram&#10;&#10;Description automatically generated">
            <a:extLst>
              <a:ext uri="{FF2B5EF4-FFF2-40B4-BE49-F238E27FC236}">
                <a16:creationId xmlns:a16="http://schemas.microsoft.com/office/drawing/2014/main" id="{2ACF7B7B-D552-4600-AD20-416540FA5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r="5439" b="3757"/>
          <a:stretch/>
        </p:blipFill>
        <p:spPr>
          <a:xfrm>
            <a:off x="5618708" y="1869831"/>
            <a:ext cx="3378952" cy="38135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38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5B024-ABC9-43B5-8F9D-3F496A129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4" r="50000"/>
          <a:stretch/>
        </p:blipFill>
        <p:spPr>
          <a:xfrm>
            <a:off x="149617" y="1517201"/>
            <a:ext cx="3431042" cy="2410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F8893-5F96-490A-89E2-676457117E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004" r="6115"/>
          <a:stretch/>
        </p:blipFill>
        <p:spPr>
          <a:xfrm>
            <a:off x="3359631" y="3152339"/>
            <a:ext cx="2191280" cy="23057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0ADDFA-2BEC-46FC-A05C-36648E5B1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809" r="3907"/>
          <a:stretch/>
        </p:blipFill>
        <p:spPr>
          <a:xfrm>
            <a:off x="149616" y="3946070"/>
            <a:ext cx="3142219" cy="24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22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8387334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Selection Sort Implementation for Best Case [2 4 6 8 10]</a:t>
            </a:r>
            <a:endParaRPr lang="en-GB" sz="2800" dirty="0"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E3BB32-8166-4FB2-AA73-944EF86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858" y="1864339"/>
            <a:ext cx="6710934" cy="43183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39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4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Introduction: </a:t>
            </a:r>
            <a:r>
              <a:rPr lang="en-GB" sz="2800" b="1" dirty="0"/>
              <a:t>Sorting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30725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Definition: </a:t>
            </a:r>
          </a:p>
          <a:p>
            <a:r>
              <a:rPr lang="en-US" sz="2000" dirty="0"/>
              <a:t>A process in which data in a list are organized in certain order; either ascending or descending order.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Examples:</a:t>
            </a:r>
          </a:p>
          <a:p>
            <a:r>
              <a:rPr lang="en-US" sz="2000" dirty="0"/>
              <a:t>Sorted in </a:t>
            </a:r>
            <a:r>
              <a:rPr lang="en-US" sz="2000" b="1" dirty="0"/>
              <a:t>Ascending Order</a:t>
            </a:r>
            <a:r>
              <a:rPr lang="en-US" sz="2000" dirty="0"/>
              <a:t>: phone directory and dictionary</a:t>
            </a:r>
          </a:p>
          <a:p>
            <a:r>
              <a:rPr lang="en-US" sz="2000" dirty="0"/>
              <a:t>Sorted in </a:t>
            </a:r>
            <a:r>
              <a:rPr lang="en-US" sz="2000" b="1" dirty="0"/>
              <a:t>Descending Order</a:t>
            </a:r>
            <a:r>
              <a:rPr lang="en-US" sz="2000" dirty="0"/>
              <a:t>: number of scores / points earned by every team in a competition. The winner get the highest score.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Advantages of Sorted Lists:</a:t>
            </a:r>
          </a:p>
          <a:p>
            <a:r>
              <a:rPr lang="en-US" sz="2000" dirty="0"/>
              <a:t>Easier to understand and analyze data collection.</a:t>
            </a:r>
          </a:p>
          <a:p>
            <a:r>
              <a:rPr lang="en-US" sz="2000" dirty="0"/>
              <a:t>Searching process will be much faster.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4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26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Selection Sort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For an array with size n, the</a:t>
            </a:r>
            <a:r>
              <a:rPr lang="en-US" sz="2000" b="1" dirty="0"/>
              <a:t> external loop </a:t>
            </a:r>
            <a:r>
              <a:rPr lang="en-US" sz="2000" dirty="0"/>
              <a:t>will iterate from n-1 to 1.</a:t>
            </a:r>
          </a:p>
          <a:p>
            <a:pPr marL="0" indent="0" algn="just">
              <a:buNone/>
            </a:pPr>
            <a:r>
              <a:rPr lang="en-US" sz="2000" dirty="0"/>
              <a:t>	</a:t>
            </a:r>
            <a:r>
              <a:rPr lang="en-US" sz="2000" b="1" dirty="0"/>
              <a:t>for (int last = n-1; last&gt;=1; --last)</a:t>
            </a:r>
          </a:p>
          <a:p>
            <a:pPr algn="just"/>
            <a:r>
              <a:rPr lang="en-US" sz="2000" dirty="0"/>
              <a:t>For each iteration, to find the largest number in subarray, the </a:t>
            </a:r>
            <a:r>
              <a:rPr lang="en-US" sz="2000" b="1" dirty="0"/>
              <a:t>number of comparison</a:t>
            </a:r>
            <a:r>
              <a:rPr lang="en-US" sz="2000" dirty="0"/>
              <a:t> inside the</a:t>
            </a:r>
            <a:r>
              <a:rPr lang="en-US" sz="2000" b="1" dirty="0"/>
              <a:t> internal loop</a:t>
            </a:r>
            <a:r>
              <a:rPr lang="en-US" sz="2000" dirty="0"/>
              <a:t> must equal to the value of last.</a:t>
            </a:r>
          </a:p>
          <a:p>
            <a:pPr marL="0" indent="0" algn="just">
              <a:buNone/>
            </a:pPr>
            <a:r>
              <a:rPr lang="en-US" sz="2000" dirty="0"/>
              <a:t>	</a:t>
            </a:r>
            <a:r>
              <a:rPr lang="en-US" sz="2000" b="1" dirty="0"/>
              <a:t>for (int p=1;p &lt;=last; ++p)</a:t>
            </a:r>
          </a:p>
          <a:p>
            <a:pPr algn="just"/>
            <a:r>
              <a:rPr lang="en-US" sz="2000" dirty="0"/>
              <a:t>Therefore the </a:t>
            </a:r>
            <a:r>
              <a:rPr lang="en-US" sz="2000" b="1" dirty="0"/>
              <a:t>total comparison</a:t>
            </a:r>
            <a:r>
              <a:rPr lang="en-US" sz="2000" dirty="0"/>
              <a:t> for Selection Sort in each iteration is </a:t>
            </a:r>
          </a:p>
          <a:p>
            <a:pPr marL="0" indent="0" algn="just">
              <a:buNone/>
            </a:pPr>
            <a:r>
              <a:rPr lang="en-US" sz="2000" dirty="0"/>
              <a:t>	</a:t>
            </a:r>
            <a:r>
              <a:rPr lang="en-US" sz="2000" b="1" dirty="0"/>
              <a:t>(n-1) + (n-2) + ….. 2 + 1</a:t>
            </a:r>
          </a:p>
          <a:p>
            <a:pPr algn="just"/>
            <a:r>
              <a:rPr lang="en-US" sz="2000" dirty="0"/>
              <a:t>Generally, the </a:t>
            </a:r>
            <a:r>
              <a:rPr lang="en-US" sz="2000" b="1" dirty="0"/>
              <a:t>number of comparisons</a:t>
            </a:r>
            <a:r>
              <a:rPr lang="en-US" sz="2000" dirty="0"/>
              <a:t> between elements in Selection Sort can be stated as follows: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40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021A02-596F-4A82-9E49-8AF7D412E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96" y="5216842"/>
            <a:ext cx="6039996" cy="82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857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Selection Sort Analysis (continued…)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dirty="0"/>
              <a:t>Like Bubble Sort, in any cases of Selection Sort (worse case, best case or average case) the number of comparisons between elements is the same.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41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14B74-1B34-479D-807F-72C3DE924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21" y="2490701"/>
            <a:ext cx="6979158" cy="386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55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Selection Sort Analysis </a:t>
            </a:r>
            <a:r>
              <a:rPr lang="en-US" sz="2800" dirty="0">
                <a:latin typeface="+mn-lt"/>
              </a:rPr>
              <a:t>for Best Case [2 4 6 8 10]</a:t>
            </a:r>
            <a:endParaRPr lang="en-GB" sz="2800" dirty="0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EA0E90-58B2-4E33-870F-1C85A5993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340" y="1889918"/>
            <a:ext cx="8234172" cy="404426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42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86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Selection Sort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It can be seen that the </a:t>
            </a:r>
            <a:r>
              <a:rPr lang="en-US" sz="2000" b="1" dirty="0"/>
              <a:t>swapping</a:t>
            </a:r>
            <a:r>
              <a:rPr lang="en-US" sz="2000" dirty="0"/>
              <a:t> process occur even though the </a:t>
            </a:r>
            <a:r>
              <a:rPr lang="en-US" sz="2000" b="1" dirty="0"/>
              <a:t>largest index is at last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This is not efficient and can be improved by putting a condition statement as follows:</a:t>
            </a:r>
          </a:p>
          <a:p>
            <a:pPr marL="0" indent="0" algn="just">
              <a:buNone/>
            </a:pPr>
            <a:r>
              <a:rPr lang="en-US" sz="2000" dirty="0"/>
              <a:t>	If (</a:t>
            </a:r>
            <a:r>
              <a:rPr lang="en-US" sz="2000" dirty="0" err="1"/>
              <a:t>largestIndex</a:t>
            </a:r>
            <a:r>
              <a:rPr lang="en-US" sz="2000" dirty="0"/>
              <a:t> != last);</a:t>
            </a:r>
          </a:p>
          <a:p>
            <a:pPr marL="0" indent="0" algn="just">
              <a:buNone/>
            </a:pPr>
            <a:r>
              <a:rPr lang="en-US" sz="2000" dirty="0"/>
              <a:t>		swap(Data[</a:t>
            </a:r>
            <a:r>
              <a:rPr lang="en-US" sz="2000" dirty="0" err="1"/>
              <a:t>largestIndex</a:t>
            </a:r>
            <a:r>
              <a:rPr lang="en-US" sz="2000" dirty="0"/>
              <a:t>],Data[last]);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43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06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Selection Sort – Algorithm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b="1" dirty="0"/>
              <a:t>Time Complexity</a:t>
            </a:r>
            <a:r>
              <a:rPr lang="en-US" sz="2000" dirty="0"/>
              <a:t> for Selection Sort is the same for all cases - worse case, best case or average case </a:t>
            </a:r>
            <a:r>
              <a:rPr lang="en-US" sz="2000" b="1" dirty="0"/>
              <a:t>O(n</a:t>
            </a:r>
            <a:r>
              <a:rPr lang="en-US" sz="2000" b="1" baseline="30000" dirty="0"/>
              <a:t>2</a:t>
            </a:r>
            <a:r>
              <a:rPr lang="en-US" sz="2000" b="1" dirty="0"/>
              <a:t>)</a:t>
            </a:r>
            <a:r>
              <a:rPr lang="en-US" sz="2000" dirty="0"/>
              <a:t>. The </a:t>
            </a:r>
            <a:r>
              <a:rPr lang="en-US" sz="2000" b="1" dirty="0"/>
              <a:t>number of comparisons</a:t>
            </a:r>
            <a:r>
              <a:rPr lang="en-US" sz="2000" dirty="0"/>
              <a:t> between elements is the same.</a:t>
            </a:r>
          </a:p>
          <a:p>
            <a:pPr algn="just"/>
            <a:r>
              <a:rPr lang="en-US" sz="2000" dirty="0"/>
              <a:t>The </a:t>
            </a:r>
            <a:r>
              <a:rPr lang="en-US" sz="2000" b="1" dirty="0"/>
              <a:t>efficiency</a:t>
            </a:r>
            <a:r>
              <a:rPr lang="en-US" sz="2000" dirty="0"/>
              <a:t> of Selection Sort </a:t>
            </a:r>
            <a:r>
              <a:rPr lang="en-US" sz="2000" b="1" dirty="0"/>
              <a:t>does not depend</a:t>
            </a:r>
            <a:r>
              <a:rPr lang="en-US" sz="2000" dirty="0"/>
              <a:t> on the </a:t>
            </a:r>
            <a:r>
              <a:rPr lang="en-US" sz="2000" b="1" dirty="0"/>
              <a:t>initial arrangement </a:t>
            </a:r>
            <a:r>
              <a:rPr lang="en-US" sz="2000" dirty="0"/>
              <a:t>of the data.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44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47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8FB33C-3224-41BD-9F97-4FD0C1FB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000" dirty="0">
                <a:latin typeface="+mn-lt"/>
              </a:rPr>
              <a:t>Insertion Sort</a:t>
            </a:r>
            <a:endParaRPr lang="en-GB" sz="3000" dirty="0"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78A743-FACB-45DD-8AFF-E0FBF0578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endParaRPr lang="en-GB" sz="300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BC89B5E-9197-4982-B200-5CA5DCD73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45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EA3681-DE9A-41EE-9A1C-2504DE365A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14" y="2525969"/>
            <a:ext cx="4025646" cy="24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18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Insertion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Strategy</a:t>
            </a:r>
          </a:p>
          <a:p>
            <a:pPr lvl="1" algn="just"/>
            <a:r>
              <a:rPr lang="en-US" sz="2000" dirty="0"/>
              <a:t>Take multiple passes over the array</a:t>
            </a:r>
          </a:p>
          <a:p>
            <a:pPr lvl="1" algn="just"/>
            <a:r>
              <a:rPr lang="en-US" sz="2000" dirty="0"/>
              <a:t>Partition the array into two regions: </a:t>
            </a:r>
            <a:r>
              <a:rPr lang="en-US" sz="2000" b="1" dirty="0"/>
              <a:t>sorted </a:t>
            </a:r>
            <a:r>
              <a:rPr lang="en-US" sz="2000" dirty="0"/>
              <a:t>and</a:t>
            </a:r>
            <a:r>
              <a:rPr lang="en-US" sz="2000" b="1" dirty="0"/>
              <a:t> unsorted</a:t>
            </a:r>
          </a:p>
          <a:p>
            <a:pPr lvl="2" algn="just"/>
            <a:r>
              <a:rPr lang="en-US" dirty="0"/>
              <a:t>Take each item from the </a:t>
            </a:r>
            <a:r>
              <a:rPr lang="en-US" b="1" dirty="0"/>
              <a:t>unsorted region </a:t>
            </a:r>
            <a:r>
              <a:rPr lang="en-US" dirty="0"/>
              <a:t>and</a:t>
            </a:r>
            <a:r>
              <a:rPr lang="en-US" b="1" dirty="0"/>
              <a:t> insert</a:t>
            </a:r>
            <a:r>
              <a:rPr lang="en-US" dirty="0"/>
              <a:t> it into its </a:t>
            </a:r>
            <a:r>
              <a:rPr lang="en-US" b="1" dirty="0"/>
              <a:t>correct order</a:t>
            </a:r>
            <a:r>
              <a:rPr lang="en-US" dirty="0"/>
              <a:t> in the</a:t>
            </a:r>
            <a:r>
              <a:rPr lang="en-US" b="1" dirty="0"/>
              <a:t> sorted region</a:t>
            </a:r>
          </a:p>
          <a:p>
            <a:pPr lvl="2" algn="just"/>
            <a:r>
              <a:rPr lang="en-US" dirty="0"/>
              <a:t>Find </a:t>
            </a:r>
            <a:r>
              <a:rPr lang="en-US" b="1" dirty="0"/>
              <a:t>next unsorted</a:t>
            </a:r>
            <a:r>
              <a:rPr lang="en-US" dirty="0"/>
              <a:t> element and </a:t>
            </a:r>
            <a:r>
              <a:rPr lang="en-US" b="1" dirty="0"/>
              <a:t>insert</a:t>
            </a:r>
            <a:r>
              <a:rPr lang="en-US" dirty="0"/>
              <a:t> it in</a:t>
            </a:r>
            <a:r>
              <a:rPr lang="en-US" b="1" dirty="0"/>
              <a:t> correct place</a:t>
            </a:r>
            <a:r>
              <a:rPr lang="en-US" dirty="0"/>
              <a:t>, relative to the ones</a:t>
            </a:r>
            <a:r>
              <a:rPr lang="en-US" b="1" dirty="0"/>
              <a:t> already sorted</a:t>
            </a:r>
          </a:p>
          <a:p>
            <a:pPr algn="just"/>
            <a:r>
              <a:rPr lang="en-US" sz="2000" dirty="0"/>
              <a:t>Analysis </a:t>
            </a:r>
          </a:p>
          <a:p>
            <a:pPr lvl="1" algn="just"/>
            <a:r>
              <a:rPr lang="en-US" sz="2000" dirty="0"/>
              <a:t>Appropriate for </a:t>
            </a:r>
            <a:r>
              <a:rPr lang="en-US" sz="2000" b="1" dirty="0"/>
              <a:t>small arrays </a:t>
            </a:r>
            <a:r>
              <a:rPr lang="en-US" sz="2000" dirty="0"/>
              <a:t>due to its </a:t>
            </a:r>
            <a:r>
              <a:rPr lang="en-US" sz="2000" b="1" dirty="0"/>
              <a:t>simplicity</a:t>
            </a:r>
            <a:endParaRPr lang="en-GB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46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336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Insertion Sort Implementation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3604352-ECBE-46DF-99F7-CA7297615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462" y="1572357"/>
            <a:ext cx="7851888" cy="48754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47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0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6349"/>
            <a:ext cx="7886700" cy="874762"/>
          </a:xfrm>
        </p:spPr>
        <p:txBody>
          <a:bodyPr/>
          <a:lstStyle/>
          <a:p>
            <a:r>
              <a:rPr lang="fr-FR" sz="2800" dirty="0">
                <a:latin typeface="+mn-lt"/>
              </a:rPr>
              <a:t>Insertion Sort </a:t>
            </a:r>
            <a:r>
              <a:rPr lang="fr-FR" sz="2800" dirty="0" err="1">
                <a:latin typeface="+mn-lt"/>
              </a:rPr>
              <a:t>Implementation</a:t>
            </a:r>
            <a:r>
              <a:rPr lang="fr-FR" sz="2800" dirty="0">
                <a:latin typeface="+mn-lt"/>
              </a:rPr>
              <a:t> [7 8 3 1 6]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22" y="4220307"/>
            <a:ext cx="3732336" cy="195665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item=8 &gt; data[0]=7.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while loop condition is false, therefore data[1] will be assigned with item = 8.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/>
              <a:t>No of comparison = 1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48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1CB4B1-E005-4AD8-891C-624C3AC08AA1}"/>
              </a:ext>
            </a:extLst>
          </p:cNvPr>
          <p:cNvSpPr txBox="1">
            <a:spLocks/>
          </p:cNvSpPr>
          <p:nvPr/>
        </p:nvSpPr>
        <p:spPr bwMode="auto">
          <a:xfrm>
            <a:off x="628649" y="1298448"/>
            <a:ext cx="4277459" cy="524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void </a:t>
            </a:r>
            <a:r>
              <a:rPr lang="en-GB" sz="1200" dirty="0" err="1"/>
              <a:t>insertionSort</a:t>
            </a:r>
            <a:r>
              <a:rPr lang="en-GB" sz="1200" dirty="0"/>
              <a:t>(</a:t>
            </a:r>
            <a:r>
              <a:rPr lang="en-GB" sz="1200" dirty="0" err="1"/>
              <a:t>dataType</a:t>
            </a:r>
            <a:r>
              <a:rPr lang="en-GB" sz="1200" dirty="0"/>
              <a:t> data[])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{ 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</a:t>
            </a:r>
            <a:r>
              <a:rPr lang="en-GB" sz="1200" dirty="0" err="1"/>
              <a:t>dataType</a:t>
            </a:r>
            <a:r>
              <a:rPr lang="en-GB" sz="1200" dirty="0"/>
              <a:t> item;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int pass, </a:t>
            </a:r>
            <a:r>
              <a:rPr lang="en-GB" sz="1200" dirty="0" err="1"/>
              <a:t>insertIndex</a:t>
            </a:r>
            <a:r>
              <a:rPr lang="en-GB" sz="1200" dirty="0"/>
              <a:t>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for (pass=1; pass&lt;n; pass++)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{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     </a:t>
            </a:r>
            <a:r>
              <a:rPr lang="en-GB" sz="1200" b="1" dirty="0"/>
              <a:t>  item = data[pass];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b="1" dirty="0"/>
              <a:t>                 </a:t>
            </a:r>
            <a:r>
              <a:rPr lang="en-GB" sz="1200" b="1" dirty="0" err="1"/>
              <a:t>insertIndex</a:t>
            </a:r>
            <a:r>
              <a:rPr lang="en-GB" sz="1200" b="1" dirty="0"/>
              <a:t> = pass;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       while((</a:t>
            </a:r>
            <a:r>
              <a:rPr lang="en-GB" sz="1200" dirty="0" err="1"/>
              <a:t>insertIndex</a:t>
            </a:r>
            <a:r>
              <a:rPr lang="en-GB" sz="1200" dirty="0"/>
              <a:t> &gt; 0) &amp;&amp; (</a:t>
            </a:r>
            <a:r>
              <a:rPr lang="en-GB" sz="1200" b="1" dirty="0"/>
              <a:t>data[</a:t>
            </a:r>
            <a:r>
              <a:rPr lang="en-GB" sz="1200" b="1" dirty="0" err="1"/>
              <a:t>insertIndex</a:t>
            </a:r>
            <a:r>
              <a:rPr lang="en-GB" sz="1200" b="1" dirty="0"/>
              <a:t> -1] &gt; item</a:t>
            </a:r>
            <a:r>
              <a:rPr lang="en-GB" sz="1200" dirty="0"/>
              <a:t>))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       {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	// insert the right item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	data[</a:t>
            </a:r>
            <a:r>
              <a:rPr lang="en-US" sz="1200" dirty="0" err="1"/>
              <a:t>insertIndex</a:t>
            </a:r>
            <a:r>
              <a:rPr lang="en-US" sz="1200" dirty="0"/>
              <a:t>] = data[</a:t>
            </a:r>
            <a:r>
              <a:rPr lang="en-US" sz="1200" dirty="0" err="1"/>
              <a:t>insertIndex</a:t>
            </a:r>
            <a:r>
              <a:rPr lang="en-US" sz="1200" dirty="0"/>
              <a:t> -1];</a:t>
            </a:r>
            <a:endParaRPr lang="en-GB" sz="1200" dirty="0"/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	</a:t>
            </a:r>
            <a:r>
              <a:rPr lang="en-GB" sz="1200" dirty="0" err="1"/>
              <a:t>insertIndex</a:t>
            </a:r>
            <a:r>
              <a:rPr lang="en-GB" sz="1200" dirty="0"/>
              <a:t> --;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       }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            </a:t>
            </a:r>
            <a:r>
              <a:rPr lang="en-US" sz="1200" b="1" dirty="0"/>
              <a:t>    data[</a:t>
            </a:r>
            <a:r>
              <a:rPr lang="en-US" sz="1200" b="1" dirty="0" err="1"/>
              <a:t>insertIndex</a:t>
            </a:r>
            <a:r>
              <a:rPr lang="en-US" sz="1200" b="1" dirty="0"/>
              <a:t>] = item;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                 // insert item at the right place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           } // end for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}</a:t>
            </a:r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09DA86-BC41-4CA8-A158-392102CC4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122" y="1461111"/>
            <a:ext cx="3398228" cy="257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2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5926"/>
            <a:ext cx="8198827" cy="874762"/>
          </a:xfrm>
        </p:spPr>
        <p:txBody>
          <a:bodyPr/>
          <a:lstStyle/>
          <a:p>
            <a:r>
              <a:rPr lang="fr-FR" sz="2800" dirty="0">
                <a:latin typeface="+mn-lt"/>
              </a:rPr>
              <a:t>Insertion Sort </a:t>
            </a:r>
            <a:r>
              <a:rPr lang="fr-FR" sz="2800" dirty="0" err="1">
                <a:latin typeface="+mn-lt"/>
              </a:rPr>
              <a:t>Implementation</a:t>
            </a:r>
            <a:r>
              <a:rPr lang="fr-FR" sz="2800" dirty="0">
                <a:latin typeface="+mn-lt"/>
              </a:rPr>
              <a:t> [7 8 3 1 6] (</a:t>
            </a:r>
            <a:r>
              <a:rPr lang="fr-FR" sz="2800" dirty="0" err="1">
                <a:latin typeface="+mn-lt"/>
              </a:rPr>
              <a:t>continued</a:t>
            </a:r>
            <a:r>
              <a:rPr lang="fr-FR" sz="2800" dirty="0">
                <a:latin typeface="+mn-lt"/>
              </a:rPr>
              <a:t>…)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695091"/>
            <a:ext cx="3943350" cy="148187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Item to be insert is 3. </a:t>
            </a:r>
          </a:p>
          <a:p>
            <a:pPr marL="0" indent="0">
              <a:buNone/>
            </a:pPr>
            <a:r>
              <a:rPr lang="en-US" sz="1800" dirty="0"/>
              <a:t>Insertion point is from index 0-2, which is between 7 and 8.</a:t>
            </a:r>
          </a:p>
          <a:p>
            <a:pPr marL="0" indent="0">
              <a:buNone/>
            </a:pPr>
            <a:r>
              <a:rPr lang="en-US" sz="1800" dirty="0"/>
              <a:t>No of comparison = 2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49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3CE682-607B-4805-A1B2-A09297A08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46" y="1687047"/>
            <a:ext cx="4115157" cy="301168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B460F82-AA57-4602-9884-5A0E59D56F2B}"/>
              </a:ext>
            </a:extLst>
          </p:cNvPr>
          <p:cNvSpPr txBox="1">
            <a:spLocks/>
          </p:cNvSpPr>
          <p:nvPr/>
        </p:nvSpPr>
        <p:spPr bwMode="auto">
          <a:xfrm>
            <a:off x="4657904" y="4695090"/>
            <a:ext cx="3943350" cy="148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800" dirty="0"/>
              <a:t>Item to be insert is 1. 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800" dirty="0"/>
              <a:t>Insertion point is from index 0-3, which is between 3, 7, and 8.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800" dirty="0"/>
              <a:t>No of comparison = 3</a:t>
            </a:r>
            <a:endParaRPr lang="en-GB" sz="1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B65CA9-63E0-4896-AE70-AAD836921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062" y="1776156"/>
            <a:ext cx="4170025" cy="30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5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Introduction: </a:t>
            </a:r>
            <a:r>
              <a:rPr lang="en-GB" sz="2800" b="1" dirty="0"/>
              <a:t>Sorting Algorithms Categories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Internal Sort</a:t>
            </a:r>
          </a:p>
          <a:p>
            <a:pPr lvl="1"/>
            <a:r>
              <a:rPr lang="en-US" sz="2000" dirty="0"/>
              <a:t>Requires that the collection of data fit entirely in the computer’s main memory. </a:t>
            </a:r>
          </a:p>
          <a:p>
            <a:pPr lvl="1"/>
            <a:r>
              <a:rPr lang="en-US" sz="2000" dirty="0"/>
              <a:t>Suitable to sort a </a:t>
            </a:r>
            <a:r>
              <a:rPr lang="en-US" sz="2000" b="1" dirty="0"/>
              <a:t>small size </a:t>
            </a:r>
            <a:r>
              <a:rPr lang="en-US" sz="2000" dirty="0"/>
              <a:t>of list.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b="1" dirty="0"/>
              <a:t>External Sort</a:t>
            </a:r>
          </a:p>
          <a:p>
            <a:pPr lvl="1"/>
            <a:r>
              <a:rPr lang="en-US" sz="2000" dirty="0"/>
              <a:t>The collection of data will not fit in the computer’s main memory all at once, but it must reside (locate) in secondary storage. </a:t>
            </a:r>
          </a:p>
          <a:p>
            <a:pPr lvl="1"/>
            <a:r>
              <a:rPr lang="en-US" sz="2000" dirty="0"/>
              <a:t>Suitable to sort </a:t>
            </a:r>
            <a:r>
              <a:rPr lang="en-US" sz="2000" b="1" dirty="0"/>
              <a:t>large size</a:t>
            </a:r>
            <a:r>
              <a:rPr lang="en-US" sz="2000" dirty="0"/>
              <a:t> of data.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5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560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5926"/>
            <a:ext cx="8198827" cy="874762"/>
          </a:xfrm>
        </p:spPr>
        <p:txBody>
          <a:bodyPr/>
          <a:lstStyle/>
          <a:p>
            <a:r>
              <a:rPr lang="fr-FR" sz="2800" dirty="0">
                <a:latin typeface="+mn-lt"/>
              </a:rPr>
              <a:t>Insertion Sort </a:t>
            </a:r>
            <a:r>
              <a:rPr lang="fr-FR" sz="2800" dirty="0" err="1">
                <a:latin typeface="+mn-lt"/>
              </a:rPr>
              <a:t>Implementation</a:t>
            </a:r>
            <a:r>
              <a:rPr lang="fr-FR" sz="2800" dirty="0">
                <a:latin typeface="+mn-lt"/>
              </a:rPr>
              <a:t> [7 8 3 1 6] (</a:t>
            </a:r>
            <a:r>
              <a:rPr lang="fr-FR" sz="2800" dirty="0" err="1">
                <a:latin typeface="+mn-lt"/>
              </a:rPr>
              <a:t>continued</a:t>
            </a:r>
            <a:r>
              <a:rPr lang="fr-FR" sz="2800" dirty="0">
                <a:latin typeface="+mn-lt"/>
              </a:rPr>
              <a:t>…)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4695091"/>
            <a:ext cx="7460273" cy="148187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Item to be insert is 6.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Insertion point is from index 0-4, which is between 1, 3, 7, and 8.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at index, item (6) &gt; data[1]=3, while loop condition is false and therefore data[2] is assigned with value for item = 6.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No of comparison = 3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50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C66590-DFBC-430D-9730-88C5D832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504018"/>
            <a:ext cx="5191859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68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6349"/>
            <a:ext cx="7886700" cy="874762"/>
          </a:xfrm>
        </p:spPr>
        <p:txBody>
          <a:bodyPr/>
          <a:lstStyle/>
          <a:p>
            <a:r>
              <a:rPr lang="fr-FR" sz="2800" dirty="0">
                <a:latin typeface="+mn-lt"/>
              </a:rPr>
              <a:t>Insertion Sort </a:t>
            </a:r>
            <a:r>
              <a:rPr lang="en-US" sz="2800" dirty="0">
                <a:latin typeface="+mn-lt"/>
              </a:rPr>
              <a:t>for Best Case [5 6 7 8 9]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269" y="3573976"/>
            <a:ext cx="3732336" cy="165295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item=6 &gt; data[0]=5.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while condition is false and data[1] is assigned with item=6.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/>
              <a:t>No of comparison = 1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51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B1CB4B1-E005-4AD8-891C-624C3AC08AA1}"/>
              </a:ext>
            </a:extLst>
          </p:cNvPr>
          <p:cNvSpPr txBox="1">
            <a:spLocks/>
          </p:cNvSpPr>
          <p:nvPr/>
        </p:nvSpPr>
        <p:spPr bwMode="auto">
          <a:xfrm>
            <a:off x="628649" y="1298448"/>
            <a:ext cx="4277459" cy="524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void </a:t>
            </a:r>
            <a:r>
              <a:rPr lang="en-GB" sz="1200" dirty="0" err="1"/>
              <a:t>insertionSort</a:t>
            </a:r>
            <a:r>
              <a:rPr lang="en-GB" sz="1200" dirty="0"/>
              <a:t>(</a:t>
            </a:r>
            <a:r>
              <a:rPr lang="en-GB" sz="1200" dirty="0" err="1"/>
              <a:t>dataType</a:t>
            </a:r>
            <a:r>
              <a:rPr lang="en-GB" sz="1200" dirty="0"/>
              <a:t> data[])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{ 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</a:t>
            </a:r>
            <a:r>
              <a:rPr lang="en-GB" sz="1200" dirty="0" err="1"/>
              <a:t>dataType</a:t>
            </a:r>
            <a:r>
              <a:rPr lang="en-GB" sz="1200" dirty="0"/>
              <a:t> item;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int pass, </a:t>
            </a:r>
            <a:r>
              <a:rPr lang="en-GB" sz="1200" dirty="0" err="1"/>
              <a:t>insertIndex</a:t>
            </a:r>
            <a:r>
              <a:rPr lang="en-GB" sz="1200" dirty="0"/>
              <a:t>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for (pass=1; pass&lt;n; pass++)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{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     </a:t>
            </a:r>
            <a:r>
              <a:rPr lang="en-GB" sz="1200" b="1" dirty="0"/>
              <a:t>  item = data[pass];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b="1" dirty="0"/>
              <a:t>                 </a:t>
            </a:r>
            <a:r>
              <a:rPr lang="en-GB" sz="1200" b="1" dirty="0" err="1"/>
              <a:t>insertIndex</a:t>
            </a:r>
            <a:r>
              <a:rPr lang="en-GB" sz="1200" b="1" dirty="0"/>
              <a:t> = pass;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       while((</a:t>
            </a:r>
            <a:r>
              <a:rPr lang="en-GB" sz="1200" dirty="0" err="1"/>
              <a:t>insertIndex</a:t>
            </a:r>
            <a:r>
              <a:rPr lang="en-GB" sz="1200" dirty="0"/>
              <a:t> &gt; 0) &amp;&amp; (</a:t>
            </a:r>
            <a:r>
              <a:rPr lang="en-GB" sz="1200" b="1" dirty="0"/>
              <a:t>data[</a:t>
            </a:r>
            <a:r>
              <a:rPr lang="en-GB" sz="1200" b="1" dirty="0" err="1"/>
              <a:t>insertIndex</a:t>
            </a:r>
            <a:r>
              <a:rPr lang="en-GB" sz="1200" b="1" dirty="0"/>
              <a:t> -1] &gt; item</a:t>
            </a:r>
            <a:r>
              <a:rPr lang="en-GB" sz="1200" dirty="0"/>
              <a:t>))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       {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	// insert the right item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	data[</a:t>
            </a:r>
            <a:r>
              <a:rPr lang="en-US" sz="1200" dirty="0" err="1"/>
              <a:t>insertIndex</a:t>
            </a:r>
            <a:r>
              <a:rPr lang="en-US" sz="1200" dirty="0"/>
              <a:t>] = data[</a:t>
            </a:r>
            <a:r>
              <a:rPr lang="en-US" sz="1200" dirty="0" err="1"/>
              <a:t>insertIndex</a:t>
            </a:r>
            <a:r>
              <a:rPr lang="en-US" sz="1200" dirty="0"/>
              <a:t> -1];</a:t>
            </a:r>
            <a:endParaRPr lang="en-GB" sz="1200" dirty="0"/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	</a:t>
            </a:r>
            <a:r>
              <a:rPr lang="en-GB" sz="1200" dirty="0" err="1"/>
              <a:t>insertIndex</a:t>
            </a:r>
            <a:r>
              <a:rPr lang="en-GB" sz="1200" dirty="0"/>
              <a:t> --;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       }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            </a:t>
            </a:r>
            <a:r>
              <a:rPr lang="en-US" sz="1200" b="1" dirty="0"/>
              <a:t>    data[</a:t>
            </a:r>
            <a:r>
              <a:rPr lang="en-US" sz="1200" b="1" dirty="0" err="1"/>
              <a:t>insertIndex</a:t>
            </a:r>
            <a:r>
              <a:rPr lang="en-US" sz="1200" b="1" dirty="0"/>
              <a:t>] = item;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                 // insert item at the right place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           } // end for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}</a:t>
            </a:r>
            <a:endParaRPr lang="en-GB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EF6F8A-20AC-4BDF-AFD9-642F8B7CDAA7}"/>
              </a:ext>
            </a:extLst>
          </p:cNvPr>
          <p:cNvSpPr txBox="1"/>
          <p:nvPr/>
        </p:nvSpPr>
        <p:spPr>
          <a:xfrm>
            <a:off x="4165355" y="5125438"/>
            <a:ext cx="4657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0" u="none" strike="noStrike" baseline="0" dirty="0">
                <a:latin typeface="+mn-lt"/>
              </a:rPr>
              <a:t>Note: </a:t>
            </a:r>
          </a:p>
          <a:p>
            <a:pPr algn="just"/>
            <a:r>
              <a:rPr lang="en-US" sz="1800" b="1" i="0" u="none" strike="noStrike" baseline="0" dirty="0">
                <a:latin typeface="+mn-lt"/>
              </a:rPr>
              <a:t>Best Case for Insertion Sort can be achieved when data is almost sorted or totally sorted. </a:t>
            </a:r>
          </a:p>
          <a:p>
            <a:pPr algn="just"/>
            <a:r>
              <a:rPr lang="en-US" sz="1800" b="1" i="0" u="none" strike="noStrike" baseline="0" dirty="0">
                <a:latin typeface="+mn-lt"/>
              </a:rPr>
              <a:t>Each pass will have 1 comparison only.</a:t>
            </a:r>
            <a:endParaRPr lang="en-GB" b="1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A59E14-3CBA-4CFE-AF6F-5AF96E9F4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269" y="1298448"/>
            <a:ext cx="2591716" cy="2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69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5926"/>
            <a:ext cx="8198827" cy="874762"/>
          </a:xfrm>
        </p:spPr>
        <p:txBody>
          <a:bodyPr/>
          <a:lstStyle/>
          <a:p>
            <a:r>
              <a:rPr lang="fr-FR" sz="2800" dirty="0">
                <a:latin typeface="+mn-lt"/>
              </a:rPr>
              <a:t>Insertion Sort </a:t>
            </a:r>
            <a:r>
              <a:rPr lang="en-US" sz="2800" dirty="0">
                <a:latin typeface="+mn-lt"/>
              </a:rPr>
              <a:t>for Best Case [5 6 7 8 9]</a:t>
            </a:r>
            <a:r>
              <a:rPr lang="fr-FR" sz="2800" dirty="0">
                <a:latin typeface="+mn-lt"/>
              </a:rPr>
              <a:t> (</a:t>
            </a:r>
            <a:r>
              <a:rPr lang="fr-FR" sz="2800" dirty="0" err="1">
                <a:latin typeface="+mn-lt"/>
              </a:rPr>
              <a:t>continued</a:t>
            </a:r>
            <a:r>
              <a:rPr lang="fr-FR" sz="2800" dirty="0">
                <a:latin typeface="+mn-lt"/>
              </a:rPr>
              <a:t>…)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95" y="4712673"/>
            <a:ext cx="2958611" cy="186397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item=7 &gt; data[1]=6.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/>
              <a:t>while condition is false and data[2] is assigned with item=7.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/>
              <a:t>No of comparison = 1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52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B460F82-AA57-4602-9884-5A0E59D56F2B}"/>
              </a:ext>
            </a:extLst>
          </p:cNvPr>
          <p:cNvSpPr txBox="1">
            <a:spLocks/>
          </p:cNvSpPr>
          <p:nvPr/>
        </p:nvSpPr>
        <p:spPr bwMode="auto">
          <a:xfrm>
            <a:off x="3110453" y="4712673"/>
            <a:ext cx="2958611" cy="148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1800" dirty="0"/>
              <a:t>item=8 &gt; data[2]=7.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/>
              <a:t>while condition is false and data[3] is assigned with item=8.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/>
              <a:t>No of comparison = 1</a:t>
            </a:r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982B3F-C9C2-48CF-8BBF-919861176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3" y="2010320"/>
            <a:ext cx="2958613" cy="2420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8D0BE4-179F-4D7B-BF5D-9985F0325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452" y="2010321"/>
            <a:ext cx="2958613" cy="242068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A29A20-36AF-40C6-888D-684EEB87ACA4}"/>
              </a:ext>
            </a:extLst>
          </p:cNvPr>
          <p:cNvSpPr txBox="1">
            <a:spLocks/>
          </p:cNvSpPr>
          <p:nvPr/>
        </p:nvSpPr>
        <p:spPr bwMode="auto">
          <a:xfrm>
            <a:off x="6086649" y="4712672"/>
            <a:ext cx="2958611" cy="148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sz="1800" dirty="0"/>
              <a:t>item=9 &gt; data[3]=8.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/>
              <a:t>while condition is false and data[4] is assigned with item=9.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dirty="0"/>
              <a:t>No of comparison = 1</a:t>
            </a:r>
            <a:endParaRPr lang="en-GB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EFDFFD-8722-4A7F-A57D-3C5AA8322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211" y="2010320"/>
            <a:ext cx="2923096" cy="24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982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Insertion Sort Analysis – Best Case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There are 4 passes to sort array with elements [5 6 7 8 9].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In each pass there is only 1 comparison.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Example,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	Pass 1, 1 comparison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	Pass 2, 1 comparison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	Pass 3, 1 comparison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	Pass 4, 1 comparison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In this example, the total comparisons for an array with size 5 is 4. Therefore, for </a:t>
            </a:r>
            <a:r>
              <a:rPr lang="en-US" sz="2000" b="1" dirty="0"/>
              <a:t>best case</a:t>
            </a:r>
            <a:r>
              <a:rPr lang="en-US" sz="2000" dirty="0"/>
              <a:t>, the </a:t>
            </a:r>
            <a:r>
              <a:rPr lang="en-US" sz="2000" b="1" dirty="0"/>
              <a:t>number of comparison is n-1</a:t>
            </a:r>
            <a:r>
              <a:rPr lang="en-US" sz="2000" dirty="0"/>
              <a:t> which gives </a:t>
            </a:r>
            <a:r>
              <a:rPr lang="en-US" sz="2000" b="1" dirty="0"/>
              <a:t>linear time complexity - linear O(n)</a:t>
            </a:r>
            <a:r>
              <a:rPr lang="en-US" sz="2000" dirty="0"/>
              <a:t>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53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7647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Insertion Sort Analysis – Worse Case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Worse case</a:t>
            </a:r>
            <a:r>
              <a:rPr lang="en-US" sz="2000" dirty="0"/>
              <a:t> for insertion sort is when we have </a:t>
            </a:r>
            <a:r>
              <a:rPr lang="en-US" sz="2000" b="1" dirty="0"/>
              <a:t>totally unsorted</a:t>
            </a:r>
            <a:r>
              <a:rPr lang="en-US" sz="2000" dirty="0"/>
              <a:t> data.</a:t>
            </a:r>
          </a:p>
          <a:p>
            <a:pPr marL="0" indent="0">
              <a:buNone/>
            </a:pPr>
            <a:r>
              <a:rPr lang="en-US" sz="2000" dirty="0"/>
              <a:t>In each pass, the</a:t>
            </a:r>
            <a:r>
              <a:rPr lang="en-US" sz="2000" b="1" dirty="0"/>
              <a:t> number of iteration for while loop is maximum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	Pass 4, 4 comparison - (n-1)</a:t>
            </a:r>
          </a:p>
          <a:p>
            <a:pPr marL="0" indent="0">
              <a:buNone/>
            </a:pPr>
            <a:r>
              <a:rPr lang="en-US" sz="2000" dirty="0"/>
              <a:t>	Pass 3, 3 comparison -(n-2)</a:t>
            </a:r>
          </a:p>
          <a:p>
            <a:pPr marL="0" indent="0">
              <a:buNone/>
            </a:pPr>
            <a:r>
              <a:rPr lang="en-US" sz="2000" dirty="0"/>
              <a:t>	Pass 2, 2 comparison -(n-3)</a:t>
            </a:r>
          </a:p>
          <a:p>
            <a:pPr marL="0" indent="0">
              <a:buNone/>
            </a:pPr>
            <a:r>
              <a:rPr lang="en-US" sz="2000" dirty="0"/>
              <a:t>	Pass 1, 1 comparison - (n-4)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The number of comparisons between elements in Insertion Sort is stated as follows:</a:t>
            </a:r>
            <a:endParaRPr lang="en-GB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54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0AD8B9-D426-49CC-8128-4C39E1AF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5187462"/>
            <a:ext cx="7552518" cy="9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415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6349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Insertion Sort for Worse Case [9 7 5 3 1]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462" y="1298448"/>
            <a:ext cx="3552092" cy="505790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Pass 4 –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Have to compare data at data[4-1], data[4-2], data[4-3], and data[4-4].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Pass 3 –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Have to compare data at data[3-1], data[3-2], and data[3-3].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Pass 2 –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Have to compare data at data[2-1], and data[2-2].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Pass 1 –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Have to compare data at data[1-1] only.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55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78B628-739A-4970-9695-4941CD2DA437}"/>
              </a:ext>
            </a:extLst>
          </p:cNvPr>
          <p:cNvSpPr txBox="1">
            <a:spLocks/>
          </p:cNvSpPr>
          <p:nvPr/>
        </p:nvSpPr>
        <p:spPr bwMode="auto">
          <a:xfrm>
            <a:off x="628649" y="1298448"/>
            <a:ext cx="4277459" cy="524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void </a:t>
            </a:r>
            <a:r>
              <a:rPr lang="en-GB" sz="1200" dirty="0" err="1"/>
              <a:t>insertionSort</a:t>
            </a:r>
            <a:r>
              <a:rPr lang="en-GB" sz="1200" dirty="0"/>
              <a:t>(</a:t>
            </a:r>
            <a:r>
              <a:rPr lang="en-GB" sz="1200" dirty="0" err="1"/>
              <a:t>dataType</a:t>
            </a:r>
            <a:r>
              <a:rPr lang="en-GB" sz="1200" dirty="0"/>
              <a:t> data[])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{ 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</a:t>
            </a:r>
            <a:r>
              <a:rPr lang="en-GB" sz="1200" dirty="0" err="1"/>
              <a:t>dataType</a:t>
            </a:r>
            <a:r>
              <a:rPr lang="en-GB" sz="1200" dirty="0"/>
              <a:t> item;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int pass, </a:t>
            </a:r>
            <a:r>
              <a:rPr lang="en-GB" sz="1200" dirty="0" err="1"/>
              <a:t>insertIndex</a:t>
            </a:r>
            <a:r>
              <a:rPr lang="en-GB" sz="1200" dirty="0"/>
              <a:t>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for (pass=1; pass&lt;n; pass++)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{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     </a:t>
            </a:r>
            <a:r>
              <a:rPr lang="en-GB" sz="1200" b="1" dirty="0"/>
              <a:t>  item = data[pass];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b="1" dirty="0"/>
              <a:t>                 </a:t>
            </a:r>
            <a:r>
              <a:rPr lang="en-GB" sz="1200" b="1" dirty="0" err="1"/>
              <a:t>insertIndex</a:t>
            </a:r>
            <a:r>
              <a:rPr lang="en-GB" sz="1200" b="1" dirty="0"/>
              <a:t> = pass;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       while((</a:t>
            </a:r>
            <a:r>
              <a:rPr lang="en-GB" sz="1200" dirty="0" err="1"/>
              <a:t>insertIndex</a:t>
            </a:r>
            <a:r>
              <a:rPr lang="en-GB" sz="1200" dirty="0"/>
              <a:t> &gt; 0) &amp;&amp; (</a:t>
            </a:r>
            <a:r>
              <a:rPr lang="en-GB" sz="1200" b="1" dirty="0"/>
              <a:t>data[</a:t>
            </a:r>
            <a:r>
              <a:rPr lang="en-GB" sz="1200" b="1" dirty="0" err="1"/>
              <a:t>insertIndex</a:t>
            </a:r>
            <a:r>
              <a:rPr lang="en-GB" sz="1200" b="1" dirty="0"/>
              <a:t> -1] &gt; item</a:t>
            </a:r>
            <a:r>
              <a:rPr lang="en-GB" sz="1200" dirty="0"/>
              <a:t>))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       {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	// insert the right item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	data[</a:t>
            </a:r>
            <a:r>
              <a:rPr lang="en-US" sz="1200" dirty="0" err="1"/>
              <a:t>insertIndex</a:t>
            </a:r>
            <a:r>
              <a:rPr lang="en-US" sz="1200" dirty="0"/>
              <a:t>] = data[</a:t>
            </a:r>
            <a:r>
              <a:rPr lang="en-US" sz="1200" dirty="0" err="1"/>
              <a:t>insertIndex</a:t>
            </a:r>
            <a:r>
              <a:rPr lang="en-US" sz="1200" dirty="0"/>
              <a:t> -1];</a:t>
            </a:r>
            <a:endParaRPr lang="en-GB" sz="1200" dirty="0"/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	</a:t>
            </a:r>
            <a:r>
              <a:rPr lang="en-GB" sz="1200" dirty="0" err="1"/>
              <a:t>insertIndex</a:t>
            </a:r>
            <a:r>
              <a:rPr lang="en-GB" sz="1200" dirty="0"/>
              <a:t> --;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GB" sz="1200" dirty="0"/>
              <a:t>                 }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            </a:t>
            </a:r>
            <a:r>
              <a:rPr lang="en-US" sz="1200" b="1" dirty="0"/>
              <a:t>    data[</a:t>
            </a:r>
            <a:r>
              <a:rPr lang="en-US" sz="1200" b="1" dirty="0" err="1"/>
              <a:t>insertIndex</a:t>
            </a:r>
            <a:r>
              <a:rPr lang="en-US" sz="1200" b="1" dirty="0"/>
              <a:t>] = item;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                 // insert item at the right place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           } // end for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200" dirty="0"/>
              <a:t>}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512472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Insertion Sort – Algorithm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How many compares are done?</a:t>
            </a:r>
          </a:p>
          <a:p>
            <a:pPr lvl="1"/>
            <a:r>
              <a:rPr lang="en-US" sz="2000" dirty="0"/>
              <a:t>1 + 2 + … + (n-1), </a:t>
            </a:r>
            <a:r>
              <a:rPr lang="en-US" sz="2000" b="1" dirty="0"/>
              <a:t>O(n</a:t>
            </a:r>
            <a:r>
              <a:rPr lang="en-US" sz="2000" b="1" baseline="30000" dirty="0"/>
              <a:t>2</a:t>
            </a:r>
            <a:r>
              <a:rPr lang="en-US" sz="2000" b="1" dirty="0"/>
              <a:t>)</a:t>
            </a:r>
            <a:r>
              <a:rPr lang="en-US" sz="2000" dirty="0"/>
              <a:t> </a:t>
            </a:r>
            <a:r>
              <a:rPr lang="en-US" sz="2000" b="1" dirty="0"/>
              <a:t>worst case</a:t>
            </a:r>
          </a:p>
          <a:p>
            <a:pPr lvl="1"/>
            <a:r>
              <a:rPr lang="en-US" sz="2000" dirty="0"/>
              <a:t>(n-1) * 1 , </a:t>
            </a:r>
            <a:r>
              <a:rPr lang="en-US" sz="2000" b="1" dirty="0"/>
              <a:t>O(n) best case</a:t>
            </a:r>
          </a:p>
          <a:p>
            <a:r>
              <a:rPr lang="en-US" sz="2000" dirty="0"/>
              <a:t>How many element shifts are done?</a:t>
            </a:r>
          </a:p>
          <a:p>
            <a:pPr lvl="1"/>
            <a:r>
              <a:rPr lang="en-US" sz="2000" dirty="0"/>
              <a:t>1+2+...+(n-1), </a:t>
            </a:r>
            <a:r>
              <a:rPr lang="en-US" sz="2000" b="1" dirty="0"/>
              <a:t>O(n</a:t>
            </a:r>
            <a:r>
              <a:rPr lang="en-US" sz="2000" b="1" baseline="30000" dirty="0"/>
              <a:t>2</a:t>
            </a:r>
            <a:r>
              <a:rPr lang="en-US" sz="2000" b="1" dirty="0"/>
              <a:t>) worst case</a:t>
            </a:r>
          </a:p>
          <a:p>
            <a:pPr lvl="1"/>
            <a:r>
              <a:rPr lang="en-US" sz="2000" dirty="0"/>
              <a:t>0 , </a:t>
            </a:r>
            <a:r>
              <a:rPr lang="en-US" sz="2000" b="1" dirty="0"/>
              <a:t>O(1)</a:t>
            </a:r>
            <a:r>
              <a:rPr lang="en-US" sz="2000" dirty="0"/>
              <a:t> </a:t>
            </a:r>
            <a:r>
              <a:rPr lang="en-US" sz="2000" b="1" dirty="0"/>
              <a:t>best case</a:t>
            </a:r>
          </a:p>
          <a:p>
            <a:r>
              <a:rPr lang="en-US" sz="2000" dirty="0"/>
              <a:t>How much space?</a:t>
            </a:r>
          </a:p>
          <a:p>
            <a:pPr lvl="1"/>
            <a:r>
              <a:rPr lang="en-US" sz="2000" dirty="0"/>
              <a:t>In-place algorithm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56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3900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Worst Case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b="1" dirty="0"/>
              <a:t>Bubble Sort</a:t>
            </a:r>
          </a:p>
          <a:p>
            <a:pPr lvl="1"/>
            <a:r>
              <a:rPr lang="pt-BR" sz="2000" dirty="0"/>
              <a:t>Number of Comparisons: O(n</a:t>
            </a:r>
            <a:r>
              <a:rPr lang="en-US" sz="2000" b="1" baseline="30000" dirty="0"/>
              <a:t>2</a:t>
            </a:r>
            <a:r>
              <a:rPr lang="pt-BR" sz="2000" dirty="0"/>
              <a:t>)</a:t>
            </a:r>
          </a:p>
          <a:p>
            <a:pPr lvl="1"/>
            <a:r>
              <a:rPr lang="pt-BR" sz="2000" dirty="0"/>
              <a:t>Number of Swaps: O(n</a:t>
            </a:r>
            <a:r>
              <a:rPr lang="en-US" sz="2000" b="1" baseline="30000" dirty="0"/>
              <a:t>2</a:t>
            </a:r>
            <a:r>
              <a:rPr lang="pt-BR" sz="2000" dirty="0"/>
              <a:t>)</a:t>
            </a:r>
          </a:p>
          <a:p>
            <a:r>
              <a:rPr lang="pt-BR" sz="2000" b="1" dirty="0"/>
              <a:t>Selection Sort</a:t>
            </a:r>
          </a:p>
          <a:p>
            <a:pPr lvl="1"/>
            <a:r>
              <a:rPr lang="pt-BR" sz="2000" dirty="0"/>
              <a:t>Number of Comparisons: O(n</a:t>
            </a:r>
            <a:r>
              <a:rPr lang="en-US" sz="2000" b="1" baseline="30000" dirty="0"/>
              <a:t>2</a:t>
            </a:r>
            <a:r>
              <a:rPr lang="pt-BR" sz="2000" dirty="0"/>
              <a:t>)</a:t>
            </a:r>
          </a:p>
          <a:p>
            <a:pPr lvl="1"/>
            <a:r>
              <a:rPr lang="pt-BR" sz="2000" dirty="0"/>
              <a:t>Number of Swaps: O(n)</a:t>
            </a:r>
          </a:p>
          <a:p>
            <a:r>
              <a:rPr lang="pt-BR" sz="2000" b="1" dirty="0"/>
              <a:t>Insertion Sort</a:t>
            </a:r>
          </a:p>
          <a:p>
            <a:pPr lvl="1"/>
            <a:r>
              <a:rPr lang="pt-BR" sz="2000" dirty="0"/>
              <a:t>Number of Comparisons: O(n</a:t>
            </a:r>
            <a:r>
              <a:rPr lang="en-US" sz="2000" b="1" baseline="30000" dirty="0"/>
              <a:t>2</a:t>
            </a:r>
            <a:r>
              <a:rPr lang="pt-BR" sz="2000" dirty="0"/>
              <a:t>)</a:t>
            </a:r>
          </a:p>
          <a:p>
            <a:pPr lvl="1"/>
            <a:r>
              <a:rPr lang="pt-BR" sz="2000" dirty="0"/>
              <a:t>Number of Swaps: O(n</a:t>
            </a:r>
            <a:r>
              <a:rPr lang="en-US" sz="2000" b="1" baseline="30000" dirty="0"/>
              <a:t>2</a:t>
            </a:r>
            <a:r>
              <a:rPr lang="pt-BR" sz="2000" dirty="0"/>
              <a:t>)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57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854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Summary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5FEFCB6-7685-4EF0-83F5-F004C2D152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835082"/>
              </p:ext>
            </p:extLst>
          </p:nvPr>
        </p:nvGraphicFramePr>
        <p:xfrm>
          <a:off x="334327" y="1825625"/>
          <a:ext cx="8475345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921177307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3269828033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57692305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048070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Types of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Insert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Bubble Sort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Selection Sort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602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968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Number of Comparisons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9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Best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</a:t>
                      </a:r>
                      <a:r>
                        <a:rPr lang="en-US" sz="1800" b="1" baseline="30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</a:t>
                      </a:r>
                      <a:r>
                        <a:rPr lang="en-US" sz="1800" b="1" baseline="30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981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Average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</a:t>
                      </a:r>
                      <a:r>
                        <a:rPr lang="en-US" sz="1800" b="1" baseline="30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</a:t>
                      </a:r>
                      <a:r>
                        <a:rPr lang="en-US" sz="1800" b="1" baseline="30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</a:t>
                      </a:r>
                      <a:r>
                        <a:rPr lang="en-US" sz="1800" b="1" baseline="30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873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Worst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</a:t>
                      </a:r>
                      <a:r>
                        <a:rPr lang="en-US" sz="1800" b="1" baseline="30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</a:t>
                      </a:r>
                      <a:r>
                        <a:rPr lang="en-US" sz="1800" b="1" baseline="30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</a:t>
                      </a:r>
                      <a:r>
                        <a:rPr lang="en-US" sz="1800" b="1" baseline="30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70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3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Number of Swaps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558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Best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295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Average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</a:t>
                      </a:r>
                      <a:r>
                        <a:rPr lang="en-US" sz="1800" b="1" baseline="30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</a:t>
                      </a:r>
                      <a:r>
                        <a:rPr lang="en-US" sz="1800" b="1" baseline="30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746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Worst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</a:t>
                      </a:r>
                      <a:r>
                        <a:rPr lang="en-US" sz="1800" b="1" baseline="30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</a:t>
                      </a:r>
                      <a:r>
                        <a:rPr lang="en-US" sz="1800" b="1" baseline="30000" dirty="0"/>
                        <a:t>2</a:t>
                      </a:r>
                      <a:r>
                        <a:rPr lang="pt-BR" sz="1800" dirty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O(n)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45767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58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854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GB" sz="2800" dirty="0"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Nor </a:t>
            </a:r>
            <a:r>
              <a:rPr lang="en-GB" sz="2000" dirty="0" err="1"/>
              <a:t>Bahiah</a:t>
            </a:r>
            <a:r>
              <a:rPr lang="en-GB" sz="2000" dirty="0"/>
              <a:t> et al. </a:t>
            </a:r>
            <a:r>
              <a:rPr lang="en-GB" sz="2000" dirty="0" err="1"/>
              <a:t>Struktur</a:t>
            </a:r>
            <a:r>
              <a:rPr lang="en-GB" sz="2000" dirty="0"/>
              <a:t> data &amp; </a:t>
            </a:r>
            <a:r>
              <a:rPr lang="en-GB" sz="2000" dirty="0" err="1"/>
              <a:t>Algoritma</a:t>
            </a:r>
            <a:r>
              <a:rPr lang="en-GB" sz="2000" dirty="0"/>
              <a:t> </a:t>
            </a:r>
            <a:r>
              <a:rPr lang="en-GB" sz="2000" dirty="0" err="1"/>
              <a:t>Menggunakan</a:t>
            </a:r>
            <a:r>
              <a:rPr lang="en-GB" sz="2000" dirty="0"/>
              <a:t> C++. UTM Press, 2005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59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Introduction: </a:t>
            </a:r>
            <a:r>
              <a:rPr lang="en-US" sz="2800" b="1" dirty="0">
                <a:latin typeface="+mn-lt"/>
              </a:rPr>
              <a:t>Types Of Lists To Be Sorted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91063" cy="4351338"/>
          </a:xfrm>
        </p:spPr>
        <p:txBody>
          <a:bodyPr/>
          <a:lstStyle/>
          <a:p>
            <a:r>
              <a:rPr lang="en-US" sz="2000" b="1" dirty="0"/>
              <a:t>List of simple data types</a:t>
            </a:r>
            <a:r>
              <a:rPr lang="en-US" sz="2000" dirty="0"/>
              <a:t>, such as </a:t>
            </a:r>
            <a:r>
              <a:rPr lang="en-US" sz="2000" b="1" dirty="0"/>
              <a:t>integers</a:t>
            </a:r>
            <a:r>
              <a:rPr lang="en-US" sz="2000" dirty="0"/>
              <a:t>, </a:t>
            </a:r>
            <a:r>
              <a:rPr lang="en-US" sz="2000" b="1" dirty="0"/>
              <a:t>char</a:t>
            </a:r>
            <a:r>
              <a:rPr lang="en-US" sz="2000" dirty="0"/>
              <a:t> or </a:t>
            </a:r>
            <a:r>
              <a:rPr lang="en-US" sz="2000" b="1" dirty="0"/>
              <a:t>strings</a:t>
            </a:r>
          </a:p>
          <a:p>
            <a:pPr lvl="1"/>
            <a:r>
              <a:rPr lang="en-US" sz="2000" dirty="0"/>
              <a:t>Examples: </a:t>
            </a:r>
          </a:p>
          <a:p>
            <a:pPr lvl="2"/>
            <a:r>
              <a:rPr lang="en-US" dirty="0"/>
              <a:t>list of numbers (</a:t>
            </a:r>
            <a:r>
              <a:rPr lang="en-US" b="1" dirty="0"/>
              <a:t>int </a:t>
            </a:r>
            <a:r>
              <a:rPr lang="en-US" dirty="0"/>
              <a:t>type), or list of book titles (</a:t>
            </a:r>
            <a:r>
              <a:rPr lang="en-US" b="1" dirty="0"/>
              <a:t>string</a:t>
            </a:r>
            <a:r>
              <a:rPr lang="en-US" dirty="0"/>
              <a:t> type)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6</a:t>
            </a:fld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D137072-B6B0-4547-B18D-54F094A4A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28392"/>
              </p:ext>
            </p:extLst>
          </p:nvPr>
        </p:nvGraphicFramePr>
        <p:xfrm>
          <a:off x="1000308" y="3095810"/>
          <a:ext cx="3383280" cy="3134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988832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581198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92611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Student’s </a:t>
                      </a:r>
                    </a:p>
                    <a:p>
                      <a:r>
                        <a:rPr lang="en-US" b="1" dirty="0"/>
                        <a:t>Marks</a:t>
                      </a:r>
                      <a:endParaRPr lang="en-GB" b="1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Student’s </a:t>
                      </a:r>
                    </a:p>
                    <a:p>
                      <a:r>
                        <a:rPr lang="en-US" b="1" dirty="0"/>
                        <a:t>Marks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13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08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147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94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92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16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98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Unsorted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Sorted in descending order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131794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CCCDD7-FBD0-4280-BFAD-B819F205CCC3}"/>
              </a:ext>
            </a:extLst>
          </p:cNvPr>
          <p:cNvCxnSpPr/>
          <p:nvPr/>
        </p:nvCxnSpPr>
        <p:spPr>
          <a:xfrm>
            <a:off x="2173861" y="4449870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BC93FA82-D4A1-4DC5-9901-C78D2ECFE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83357"/>
              </p:ext>
            </p:extLst>
          </p:nvPr>
        </p:nvGraphicFramePr>
        <p:xfrm>
          <a:off x="4600689" y="3034350"/>
          <a:ext cx="3931920" cy="340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988832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9581198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292611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List of Books</a:t>
                      </a:r>
                      <a:endParaRPr lang="en-GB" b="1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List of Books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13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Structure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Structure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08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Learning English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Effective </a:t>
                      </a:r>
                    </a:p>
                    <a:p>
                      <a:r>
                        <a:rPr lang="en-US" dirty="0"/>
                        <a:t>Communication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147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Math for Kids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 C++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94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Effective </a:t>
                      </a:r>
                    </a:p>
                    <a:p>
                      <a:r>
                        <a:rPr lang="en-US" dirty="0"/>
                        <a:t>Communication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Learning English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16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Learn C++</a:t>
                      </a:r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Math for Kids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7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Unsorted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Sorted in ascending order</a:t>
                      </a:r>
                      <a:endParaRPr lang="en-GB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13179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BD8E50-3223-4FCA-AFEE-B4B62B4C9038}"/>
              </a:ext>
            </a:extLst>
          </p:cNvPr>
          <p:cNvCxnSpPr/>
          <p:nvPr/>
        </p:nvCxnSpPr>
        <p:spPr>
          <a:xfrm>
            <a:off x="6383731" y="4501629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7634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60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DAA945A4-EDC3-4D0E-B374-E210FCCE4BEB}"/>
              </a:ext>
            </a:extLst>
          </p:cNvPr>
          <p:cNvSpPr txBox="1">
            <a:spLocks/>
          </p:cNvSpPr>
          <p:nvPr/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/>
            <a:r>
              <a:rPr lang="en-GB" sz="3500">
                <a:latin typeface="+mn-lt"/>
              </a:rPr>
              <a:t>Next…</a:t>
            </a:r>
            <a:endParaRPr lang="en-GB" sz="3500" dirty="0">
              <a:latin typeface="+mn-lt"/>
            </a:endParaRPr>
          </a:p>
        </p:txBody>
      </p:sp>
      <p:pic>
        <p:nvPicPr>
          <p:cNvPr id="6" name="Picture 5" descr="Interview Questions You Should Ask – KaydaCode">
            <a:extLst>
              <a:ext uri="{FF2B5EF4-FFF2-40B4-BE49-F238E27FC236}">
                <a16:creationId xmlns:a16="http://schemas.microsoft.com/office/drawing/2014/main" id="{1F4077BF-9DF7-4213-ADD7-D1FD4351B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11" y="1813077"/>
            <a:ext cx="6879102" cy="286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0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15926"/>
            <a:ext cx="8170293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Introduction: </a:t>
            </a:r>
            <a:r>
              <a:rPr lang="en-US" sz="2800" b="1" dirty="0">
                <a:latin typeface="+mn-lt"/>
              </a:rPr>
              <a:t>Types of Lists to be Sorted </a:t>
            </a:r>
            <a:r>
              <a:rPr lang="en-US" sz="2800" dirty="0">
                <a:latin typeface="+mn-lt"/>
              </a:rPr>
              <a:t>(continued…)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70293" cy="4351338"/>
          </a:xfrm>
        </p:spPr>
        <p:txBody>
          <a:bodyPr/>
          <a:lstStyle/>
          <a:p>
            <a:r>
              <a:rPr lang="en-US" sz="2000" b="1" dirty="0"/>
              <a:t>List of Records</a:t>
            </a:r>
            <a:r>
              <a:rPr lang="en-US" sz="2000" dirty="0"/>
              <a:t> – the list contain more than one element or record.</a:t>
            </a:r>
          </a:p>
          <a:p>
            <a:pPr lvl="1"/>
            <a:r>
              <a:rPr lang="en-US" sz="2000" dirty="0"/>
              <a:t>Examples: </a:t>
            </a:r>
          </a:p>
          <a:p>
            <a:pPr lvl="2"/>
            <a:r>
              <a:rPr lang="en-US" dirty="0"/>
              <a:t>A list that contains student’s information. </a:t>
            </a:r>
          </a:p>
          <a:p>
            <a:pPr lvl="2"/>
            <a:r>
              <a:rPr lang="en-US" dirty="0"/>
              <a:t>Each record contains several field and a field called the record key.</a:t>
            </a:r>
          </a:p>
          <a:p>
            <a:pPr lvl="2"/>
            <a:r>
              <a:rPr lang="en-US" dirty="0"/>
              <a:t>Record key – field that become the identifier to the record.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7</a:t>
            </a:fld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2B4F91-F24B-4C9E-BBF4-EB6917AB9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7897"/>
              </p:ext>
            </p:extLst>
          </p:nvPr>
        </p:nvGraphicFramePr>
        <p:xfrm>
          <a:off x="2488755" y="3817034"/>
          <a:ext cx="448056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4198962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43930924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3403422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631240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Student Name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Matric Number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CPA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37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[0]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Hisham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A5021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175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[1]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Zainal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A1051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01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[2]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915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[3]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A5501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0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[4]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Zahid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A2233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82190"/>
                  </a:ext>
                </a:extLst>
              </a:tr>
            </a:tbl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FBE55ADD-DAA5-48AE-814A-ABD7DEF717B0}"/>
              </a:ext>
            </a:extLst>
          </p:cNvPr>
          <p:cNvSpPr/>
          <p:nvPr/>
        </p:nvSpPr>
        <p:spPr>
          <a:xfrm>
            <a:off x="1828801" y="4175185"/>
            <a:ext cx="390776" cy="186688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2A2E46D9-F495-438E-BC36-51B735ABE289}"/>
              </a:ext>
            </a:extLst>
          </p:cNvPr>
          <p:cNvSpPr/>
          <p:nvPr/>
        </p:nvSpPr>
        <p:spPr>
          <a:xfrm>
            <a:off x="7108166" y="3817034"/>
            <a:ext cx="130327" cy="35815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5C2EA9-F3A4-4D7F-99A9-0AAEE4BAB7B5}"/>
              </a:ext>
            </a:extLst>
          </p:cNvPr>
          <p:cNvSpPr txBox="1"/>
          <p:nvPr/>
        </p:nvSpPr>
        <p:spPr>
          <a:xfrm>
            <a:off x="267437" y="4929554"/>
            <a:ext cx="156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List of Records</a:t>
            </a:r>
            <a:endParaRPr lang="en-GB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0DC214-5672-4502-8642-8D9C30F9ABE9}"/>
              </a:ext>
            </a:extLst>
          </p:cNvPr>
          <p:cNvSpPr txBox="1"/>
          <p:nvPr/>
        </p:nvSpPr>
        <p:spPr>
          <a:xfrm>
            <a:off x="7268057" y="3805853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Fields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4526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Introduction: </a:t>
            </a:r>
            <a:r>
              <a:rPr lang="en-US" sz="2800" b="1" dirty="0">
                <a:latin typeface="+mn-lt"/>
              </a:rPr>
              <a:t>Sorting List of Records</a:t>
            </a:r>
            <a:endParaRPr lang="en-GB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30725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For sorting purposes, the records will be sorted based on the sorting key, which is part of data item that we consider when sort a data collection.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The list above is sorted into descending order based on CPA value.</a:t>
            </a:r>
          </a:p>
          <a:p>
            <a:pPr marL="0" indent="0" algn="just">
              <a:buNone/>
            </a:pPr>
            <a:r>
              <a:rPr lang="en-US" sz="2000" dirty="0"/>
              <a:t>From the sorted list, we can easily retrieve the highest score and the lowest score for the exam.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8</a:t>
            </a:fld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F93506-C98F-4729-A16A-F0701611C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595056"/>
              </p:ext>
            </p:extLst>
          </p:nvPr>
        </p:nvGraphicFramePr>
        <p:xfrm>
          <a:off x="1367321" y="2764611"/>
          <a:ext cx="4480560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4198962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43930924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3403422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631240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Student Name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Matric Number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CPA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377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[0]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175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[1]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Hisham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A5021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3.09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01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[2]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A5501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915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[3]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Zahid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A2233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2.95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0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[4]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Zainal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A1051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82190"/>
                  </a:ext>
                </a:extLst>
              </a:tr>
            </a:tbl>
          </a:graphicData>
        </a:graphic>
      </p:graphicFrame>
      <p:sp>
        <p:nvSpPr>
          <p:cNvPr id="8" name="Right Brace 7">
            <a:extLst>
              <a:ext uri="{FF2B5EF4-FFF2-40B4-BE49-F238E27FC236}">
                <a16:creationId xmlns:a16="http://schemas.microsoft.com/office/drawing/2014/main" id="{3AEE4EC0-BD6D-425E-BEFF-62E8D075756B}"/>
              </a:ext>
            </a:extLst>
          </p:cNvPr>
          <p:cNvSpPr/>
          <p:nvPr/>
        </p:nvSpPr>
        <p:spPr>
          <a:xfrm>
            <a:off x="5986732" y="2764611"/>
            <a:ext cx="130327" cy="35815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43A03-A5D5-4B9E-AEFA-0169AC9EFA17}"/>
              </a:ext>
            </a:extLst>
          </p:cNvPr>
          <p:cNvSpPr txBox="1"/>
          <p:nvPr/>
        </p:nvSpPr>
        <p:spPr>
          <a:xfrm>
            <a:off x="6146623" y="275343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Sorting Key</a:t>
            </a:r>
          </a:p>
          <a:p>
            <a:pPr algn="just"/>
            <a:r>
              <a:rPr lang="en-US" dirty="0"/>
              <a:t>The list can be sorted either by student’s name, matric number, or CPA.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9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82709-669C-498B-9730-D7229DBC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926"/>
            <a:ext cx="7886700" cy="874762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Sorting Process</a:t>
            </a:r>
            <a:endParaRPr lang="en-GB" sz="28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CE39C-25E5-4681-ACB4-9361011A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Main activity in the sorting process:</a:t>
            </a:r>
          </a:p>
          <a:p>
            <a:r>
              <a:rPr lang="en-US" sz="2000" b="1" dirty="0"/>
              <a:t>Compare</a:t>
            </a:r>
            <a:r>
              <a:rPr lang="en-US" sz="2000" dirty="0"/>
              <a:t>: compare between two elements. If they are not in correct order, then</a:t>
            </a:r>
          </a:p>
          <a:p>
            <a:r>
              <a:rPr lang="en-US" sz="2000" b="1" dirty="0"/>
              <a:t>Swap</a:t>
            </a:r>
            <a:r>
              <a:rPr lang="en-US" sz="2000" dirty="0"/>
              <a:t>: Change the position of the elements in order to get the right order.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b="1" dirty="0"/>
              <a:t>efficiency</a:t>
            </a:r>
            <a:r>
              <a:rPr lang="en-US" sz="2000" dirty="0"/>
              <a:t> of sorting algorithm is measured based on :</a:t>
            </a:r>
          </a:p>
          <a:p>
            <a:r>
              <a:rPr lang="en-US" sz="2000" dirty="0"/>
              <a:t>Number of </a:t>
            </a:r>
            <a:r>
              <a:rPr lang="en-US" sz="2000" b="1" dirty="0"/>
              <a:t>comparisons</a:t>
            </a:r>
          </a:p>
          <a:p>
            <a:r>
              <a:rPr lang="en-US" sz="2000" dirty="0"/>
              <a:t>Number of </a:t>
            </a:r>
            <a:r>
              <a:rPr lang="en-US" sz="2000" b="1" dirty="0"/>
              <a:t>swapping</a:t>
            </a:r>
            <a:r>
              <a:rPr lang="en-US" sz="2000" dirty="0"/>
              <a:t> between elements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65153-C14F-4B16-9E53-36C63593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522D2-97B7-453B-BD18-4012062B3F85}" type="slidenum">
              <a:rPr lang="en-GB" smtClean="0">
                <a:solidFill>
                  <a:schemeClr val="tx1"/>
                </a:solidFill>
              </a:rPr>
              <a:t>9</a:t>
            </a:fld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8962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-3-UTM-201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Slide-3-UTM-2019</Template>
  <TotalTime>1684</TotalTime>
  <Words>5065</Words>
  <Application>Microsoft Office PowerPoint</Application>
  <PresentationFormat>On-screen Show (4:3)</PresentationFormat>
  <Paragraphs>713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Slide-3-UTM-2019</vt:lpstr>
      <vt:lpstr>Data Structures and Algorithms</vt:lpstr>
      <vt:lpstr>Objectives</vt:lpstr>
      <vt:lpstr>Class Content</vt:lpstr>
      <vt:lpstr>Introduction: Sorting</vt:lpstr>
      <vt:lpstr>Introduction: Sorting Algorithms Categories</vt:lpstr>
      <vt:lpstr>Introduction: Types Of Lists To Be Sorted</vt:lpstr>
      <vt:lpstr>Introduction: Types of Lists to be Sorted (continued…)</vt:lpstr>
      <vt:lpstr>Introduction: Sorting List of Records</vt:lpstr>
      <vt:lpstr>Sorting Process</vt:lpstr>
      <vt:lpstr>Sorting Process (continued…)</vt:lpstr>
      <vt:lpstr>Sorting Algorithms</vt:lpstr>
      <vt:lpstr>Bubble Sort</vt:lpstr>
      <vt:lpstr>Bubble Sort</vt:lpstr>
      <vt:lpstr>Bubble Sort (continued…)</vt:lpstr>
      <vt:lpstr>Bubble Sort (continued…)</vt:lpstr>
      <vt:lpstr>Bubble Sort (continued…)</vt:lpstr>
      <vt:lpstr>Bubble Sort Implementation</vt:lpstr>
      <vt:lpstr>Example of Bubble Sort Implementation : Sort [7 8 3 1 6] into Ascending Order</vt:lpstr>
      <vt:lpstr>Example of Bubble Sort Implementation : Sort [7 8 3 1 6] into Ascending Order (continued…)</vt:lpstr>
      <vt:lpstr>Example of Bubble Sort Implementation : Sort [7 8 3 1 6] into Ascending Order (continued…)</vt:lpstr>
      <vt:lpstr>Example of Bubble Sort Implementation : Sort [7 8 3 1 6] into Ascending Order (continued…)</vt:lpstr>
      <vt:lpstr>Bubble Sort Analysis</vt:lpstr>
      <vt:lpstr>Bubble Sort Analysis [7 8 3 1 6]</vt:lpstr>
      <vt:lpstr>Bubble Sort Analysis (continued…)</vt:lpstr>
      <vt:lpstr>Worse Case Analysis [8 7 6 3 1]</vt:lpstr>
      <vt:lpstr>Best Case Analysis [1 3 6 7 8]</vt:lpstr>
      <vt:lpstr>Bubble Sort Analysis (continued…)</vt:lpstr>
      <vt:lpstr>Improved Bubble Sort</vt:lpstr>
      <vt:lpstr>Improved Bubble Sort : Best Case [1 3 6 7 8]</vt:lpstr>
      <vt:lpstr>Improved Bubble Sort : Average Case [1 3 7 6 8]</vt:lpstr>
      <vt:lpstr>Bubble Sort: Algorithm Complexity</vt:lpstr>
      <vt:lpstr>Selection Sort</vt:lpstr>
      <vt:lpstr>Selection Sort</vt:lpstr>
      <vt:lpstr>Selection Sort</vt:lpstr>
      <vt:lpstr>selectionSort() Implementation</vt:lpstr>
      <vt:lpstr>swap() function</vt:lpstr>
      <vt:lpstr>Selection Sort Implementation: [7 8 3 1 6]</vt:lpstr>
      <vt:lpstr>Selection Sort Implementation: [7 8 3 1 6] (continued…)</vt:lpstr>
      <vt:lpstr>Selection Sort Implementation for Best Case [2 4 6 8 10]</vt:lpstr>
      <vt:lpstr>Selection Sort Analysis</vt:lpstr>
      <vt:lpstr>Selection Sort Analysis (continued…)</vt:lpstr>
      <vt:lpstr>Selection Sort Analysis for Best Case [2 4 6 8 10]</vt:lpstr>
      <vt:lpstr>Selection Sort Issue</vt:lpstr>
      <vt:lpstr>Selection Sort – Algorithm Complexity</vt:lpstr>
      <vt:lpstr>Insertion Sort</vt:lpstr>
      <vt:lpstr>Insertion Sort</vt:lpstr>
      <vt:lpstr>Insertion Sort Implementation</vt:lpstr>
      <vt:lpstr>Insertion Sort Implementation [7 8 3 1 6]</vt:lpstr>
      <vt:lpstr>Insertion Sort Implementation [7 8 3 1 6] (continued…)</vt:lpstr>
      <vt:lpstr>Insertion Sort Implementation [7 8 3 1 6] (continued…)</vt:lpstr>
      <vt:lpstr>Insertion Sort for Best Case [5 6 7 8 9]</vt:lpstr>
      <vt:lpstr>Insertion Sort for Best Case [5 6 7 8 9] (continued…)</vt:lpstr>
      <vt:lpstr>Insertion Sort Analysis – Best Case</vt:lpstr>
      <vt:lpstr>Insertion Sort Analysis – Worse Case</vt:lpstr>
      <vt:lpstr>Insertion Sort for Worse Case [9 7 5 3 1]</vt:lpstr>
      <vt:lpstr>Insertion Sort – Algorithm Complexity</vt:lpstr>
      <vt:lpstr>Worst Case Complexity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NIES HUI WEN</dc:creator>
  <cp:lastModifiedBy>NIES HUI WEN</cp:lastModifiedBy>
  <cp:revision>1</cp:revision>
  <dcterms:created xsi:type="dcterms:W3CDTF">2020-10-16T02:06:19Z</dcterms:created>
  <dcterms:modified xsi:type="dcterms:W3CDTF">2020-10-31T16:33:19Z</dcterms:modified>
</cp:coreProperties>
</file>