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22" r:id="rId2"/>
    <p:sldMasterId id="2147484010" r:id="rId3"/>
    <p:sldMasterId id="2147483648" r:id="rId4"/>
  </p:sldMasterIdLst>
  <p:notesMasterIdLst>
    <p:notesMasterId r:id="rId11"/>
  </p:notesMasterIdLst>
  <p:sldIdLst>
    <p:sldId id="256" r:id="rId5"/>
    <p:sldId id="268" r:id="rId6"/>
    <p:sldId id="263" r:id="rId7"/>
    <p:sldId id="273" r:id="rId8"/>
    <p:sldId id="271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HUDA BINTI NOR DIN A20EC0126" initials="NA" lastIdx="4" clrIdx="0">
    <p:extLst>
      <p:ext uri="{19B8F6BF-5375-455C-9EA6-DF929625EA0E}">
        <p15:presenceInfo xmlns:p15="http://schemas.microsoft.com/office/powerpoint/2012/main" userId="S::nurulhuda.nd@live.utm.my::f1e071f6-29aa-4841-8ad0-2f392102dd3f" providerId="AD"/>
      </p:ext>
    </p:extLst>
  </p:cmAuthor>
  <p:cmAuthor id="2" name="Guest User" initials="GU" lastIdx="1" clrIdx="1">
    <p:extLst>
      <p:ext uri="{19B8F6BF-5375-455C-9EA6-DF929625EA0E}">
        <p15:presenceInfo xmlns:p15="http://schemas.microsoft.com/office/powerpoint/2012/main" userId="S::urn:spo:anon#1027f84f6f87da56195c2b196df041856cb59f52ee050709f911e0a8e5ca4859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636FE-8B24-E2FD-00C4-F61ED9806D4D}" v="12" dt="2020-12-28T10:44:33.487"/>
    <p1510:client id="{DEA7DCE0-22BE-45A4-9E8E-FABA56903B75}" v="1399" dt="2020-12-29T01:54:30.325"/>
    <p1510:client id="{EE7D00A6-9932-ED30-0329-87299D248A8C}" v="5" dt="2020-12-29T01:51:20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D2E3E-6A1D-416D-9EF5-1F0B9AB95792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F68E-2521-400D-897C-C5E2E20C0D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3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F68E-2521-400D-897C-C5E2E20C0DA1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863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7CEE-100F-41F9-B239-8E790E632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A2ADC-9750-4D6C-A3A2-3A63AF736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D504E-6530-4B41-BA08-C5F83C1C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A70F-7AE2-4F41-90B5-7347B8410F25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C05B9-6D0F-4E12-A3E6-AD6EFBB8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8986-2D52-4248-8F5E-A1E2F96F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2D13-BC1E-4D85-BA3D-1D21718EBF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174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16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605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036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279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5C6D-21AC-43CC-B9B7-655BA3AC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DCFA6-D79F-48FD-B5BE-6BA5EBC89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6F81B-E58D-42C7-9273-2A31317C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DDC7-EA0D-4DF7-A1A9-4E234C6876F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54B6-4515-4632-BF5E-E00D13A7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C4C15-E7AC-4CC4-8362-8C288574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C091-0CB5-4128-8A56-F070B89D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D675B-10DB-408A-8288-EB04A257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DDC7-EA0D-4DF7-A1A9-4E234C6876F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087E6-6F5C-455B-B11D-55C20723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0A2F-0E50-48AB-B253-CEEFAE46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C091-0CB5-4128-8A56-F070B89D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3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45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511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66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41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45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24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DC3-90A2-4905-826B-A2B7E16CF84F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F44A-D39C-4B4D-9B3D-9481D9D9B1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763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BAA94-7E11-4279-89FD-168B9435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96E72-8AAA-4391-9A78-ADA4AC13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B12F-1EEF-4B4E-BAEB-E6D864F71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A70F-7AE2-4F41-90B5-7347B8410F25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A62C-56E4-40B8-8287-BF0A52FC3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9779-F424-4289-9D48-BD0BE650C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12D13-BC1E-4D85-BA3D-1D21718EBF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351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708" y="304527"/>
            <a:ext cx="7806735" cy="1267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708" y="1774349"/>
            <a:ext cx="7806735" cy="501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708" y="7048110"/>
            <a:ext cx="2023968" cy="404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3668" y="7048110"/>
            <a:ext cx="2746814" cy="404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16474" y="7048110"/>
            <a:ext cx="2023968" cy="404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A70F-7AE2-4F41-90B5-7347B8410F25}" type="datetimeFigureOut">
              <a:rPr lang="en-MY" smtClean="0"/>
              <a:t>1/2/2021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12D13-BC1E-4D85-BA3D-1D21718EBF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377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9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30A6E-1A46-475A-8BF3-0627804F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59BA-D672-4CA6-A118-379DB8D3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D20D-9C00-4989-BE74-E57DC5DD1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DDC7-EA0D-4DF7-A1A9-4E234C6876F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DC06-D5F9-4530-B030-6AED3107A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4E623-209D-4A81-BDB4-74106D787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C091-0CB5-4128-8A56-F070B89D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png"/><Relationship Id="rId18" Type="http://schemas.microsoft.com/office/2007/relationships/hdphoto" Target="../media/hdphoto7.wdp"/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25717F3-6128-4ECE-8B04-2826DF256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87" r="12855" b="7320"/>
          <a:stretch/>
        </p:blipFill>
        <p:spPr>
          <a:xfrm>
            <a:off x="4920917" y="0"/>
            <a:ext cx="7542089" cy="709855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EFF9B6-C9E4-435C-9E65-7B96124E1AD5}"/>
              </a:ext>
            </a:extLst>
          </p:cNvPr>
          <p:cNvSpPr txBox="1"/>
          <p:nvPr/>
        </p:nvSpPr>
        <p:spPr>
          <a:xfrm>
            <a:off x="-81678" y="1943203"/>
            <a:ext cx="5002595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MY" sz="2400">
                <a:solidFill>
                  <a:schemeClr val="bg1"/>
                </a:solidFill>
                <a:latin typeface="Algerian" panose="04020705040A02060702" pitchFamily="82" charset="0"/>
              </a:rPr>
              <a:t>UHMS 1182-</a:t>
            </a:r>
          </a:p>
          <a:p>
            <a:pPr algn="ctr">
              <a:spcAft>
                <a:spcPts val="600"/>
              </a:spcAft>
            </a:pPr>
            <a:r>
              <a:rPr lang="en-MY" sz="1900">
                <a:solidFill>
                  <a:schemeClr val="bg1"/>
                </a:solidFill>
                <a:latin typeface="Algerian" panose="04020705040A02060702" pitchFamily="82" charset="0"/>
              </a:rPr>
              <a:t> PENGHAYATAN ETIKA DAN PERADABAN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2FEC7B-21B0-4B38-86FB-D327085641EE}"/>
              </a:ext>
            </a:extLst>
          </p:cNvPr>
          <p:cNvSpPr txBox="1"/>
          <p:nvPr/>
        </p:nvSpPr>
        <p:spPr>
          <a:xfrm>
            <a:off x="-1" y="3033752"/>
            <a:ext cx="12463006" cy="10310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MY" sz="2800" dirty="0" err="1">
                <a:solidFill>
                  <a:schemeClr val="bg1"/>
                </a:solidFill>
                <a:latin typeface="AR JULIAN" panose="02000000000000000000" pitchFamily="2" charset="0"/>
              </a:rPr>
              <a:t>Tajuk</a:t>
            </a:r>
            <a:r>
              <a:rPr lang="en-MY" sz="2800" dirty="0">
                <a:solidFill>
                  <a:schemeClr val="bg1"/>
                </a:solidFill>
                <a:latin typeface="AR JULIAN" panose="02000000000000000000" pitchFamily="2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R JULIAN" panose="02000000000000000000" pitchFamily="2" charset="0"/>
              </a:rPr>
              <a:t>Pembentangan</a:t>
            </a:r>
            <a:r>
              <a:rPr lang="en-MY" sz="2800" dirty="0">
                <a:solidFill>
                  <a:schemeClr val="bg1"/>
                </a:solidFill>
                <a:latin typeface="AR JULIAN" panose="02000000000000000000" pitchFamily="2" charset="0"/>
              </a:rPr>
              <a:t> : </a:t>
            </a:r>
          </a:p>
          <a:p>
            <a:pPr algn="ctr">
              <a:spcAft>
                <a:spcPts val="600"/>
              </a:spcAft>
            </a:pPr>
            <a:r>
              <a:rPr lang="en-MY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krisis</a:t>
            </a:r>
            <a:r>
              <a:rPr lang="en-MY" sz="2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Peradaban</a:t>
            </a:r>
            <a:r>
              <a:rPr lang="en-MY" sz="2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Etnik</a:t>
            </a:r>
            <a:r>
              <a:rPr lang="en-MY" sz="2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MY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Minoriti</a:t>
            </a:r>
            <a:r>
              <a:rPr lang="en-MY" sz="2800" dirty="0">
                <a:solidFill>
                  <a:schemeClr val="bg1"/>
                </a:solidFill>
                <a:latin typeface="Algerian" panose="04020705040A02060702" pitchFamily="82" charset="0"/>
              </a:rPr>
              <a:t> di Myanmar (</a:t>
            </a:r>
            <a:r>
              <a:rPr lang="en-MY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rohingya</a:t>
            </a:r>
            <a:r>
              <a:rPr lang="en-MY" sz="2800" dirty="0">
                <a:solidFill>
                  <a:schemeClr val="bg1"/>
                </a:solidFill>
                <a:latin typeface="Algerian" panose="04020705040A02060702" pitchFamily="82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ADAD6-F2DF-4057-A197-D4B285164D17}"/>
              </a:ext>
            </a:extLst>
          </p:cNvPr>
          <p:cNvSpPr txBox="1"/>
          <p:nvPr/>
        </p:nvSpPr>
        <p:spPr>
          <a:xfrm>
            <a:off x="48414" y="4168609"/>
            <a:ext cx="481326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MY"/>
              <a:t>Ahli </a:t>
            </a:r>
            <a:r>
              <a:rPr lang="en-MY" err="1"/>
              <a:t>kumpulan</a:t>
            </a:r>
            <a:r>
              <a:rPr lang="en-MY"/>
              <a:t> : </a:t>
            </a:r>
          </a:p>
          <a:p>
            <a:r>
              <a:rPr lang="en-MY"/>
              <a:t>1.</a:t>
            </a:r>
            <a:r>
              <a:rPr lang="en-MY">
                <a:ea typeface="+mn-lt"/>
                <a:cs typeface="+mn-lt"/>
              </a:rPr>
              <a:t> Muhammad Sulaiman Daud </a:t>
            </a:r>
            <a:r>
              <a:rPr lang="en-MY" err="1">
                <a:ea typeface="+mn-lt"/>
                <a:cs typeface="+mn-lt"/>
              </a:rPr>
              <a:t>Syu'aib</a:t>
            </a:r>
            <a:r>
              <a:rPr lang="en-MY">
                <a:ea typeface="+mn-lt"/>
                <a:cs typeface="+mn-lt"/>
              </a:rPr>
              <a:t> Bin Yaacob (A20EC0100)</a:t>
            </a:r>
            <a:endParaRPr lang="en-MY">
              <a:cs typeface="Calibri"/>
            </a:endParaRPr>
          </a:p>
          <a:p>
            <a:r>
              <a:rPr lang="en-MY"/>
              <a:t>2. Radin </a:t>
            </a:r>
            <a:r>
              <a:rPr lang="en-MY" err="1"/>
              <a:t>Nazhan</a:t>
            </a:r>
            <a:r>
              <a:rPr lang="en-MY"/>
              <a:t> bin Radin </a:t>
            </a:r>
            <a:r>
              <a:rPr lang="en-MY" err="1"/>
              <a:t>Jamzulkomar</a:t>
            </a:r>
            <a:r>
              <a:rPr lang="en-MY"/>
              <a:t> (A20EC0136)</a:t>
            </a:r>
            <a:endParaRPr lang="en-MY">
              <a:cs typeface="Calibri"/>
            </a:endParaRPr>
          </a:p>
          <a:p>
            <a:r>
              <a:rPr lang="en-MY"/>
              <a:t>3. Muhammad Yusri bin Yusoff (A20EC0102)</a:t>
            </a:r>
            <a:endParaRPr lang="en-MY">
              <a:cs typeface="Calibri"/>
            </a:endParaRPr>
          </a:p>
          <a:p>
            <a:r>
              <a:rPr lang="en-MY"/>
              <a:t>4. Nurul Huda Binti Nor Din (A20EC0126)</a:t>
            </a:r>
            <a:endParaRPr lang="en-MY">
              <a:cs typeface="Calibri"/>
            </a:endParaRPr>
          </a:p>
          <a:p>
            <a:r>
              <a:rPr lang="en-MY"/>
              <a:t>5. Nurin Farzanah Binti Mohd Hilmi (A20EC0122)</a:t>
            </a:r>
            <a:endParaRPr lang="en-MY">
              <a:cs typeface="Calibri"/>
            </a:endParaRPr>
          </a:p>
          <a:p>
            <a:r>
              <a:rPr lang="en-MY"/>
              <a:t>6. </a:t>
            </a:r>
            <a:r>
              <a:rPr lang="en-MY" err="1"/>
              <a:t>Khayrin</a:t>
            </a:r>
            <a:r>
              <a:rPr lang="en-MY"/>
              <a:t> Nabila </a:t>
            </a:r>
            <a:r>
              <a:rPr lang="en-MY" err="1"/>
              <a:t>binti</a:t>
            </a:r>
            <a:r>
              <a:rPr lang="en-MY"/>
              <a:t> Jamal (A20EC0196)</a:t>
            </a:r>
            <a:endParaRPr lang="en-MY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77BAB-CA33-47DE-9700-0FF959420A3E}"/>
              </a:ext>
            </a:extLst>
          </p:cNvPr>
          <p:cNvSpPr txBox="1"/>
          <p:nvPr/>
        </p:nvSpPr>
        <p:spPr>
          <a:xfrm>
            <a:off x="-1" y="287511"/>
            <a:ext cx="4920919" cy="14740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MY"/>
          </a:p>
        </p:txBody>
      </p:sp>
      <p:pic>
        <p:nvPicPr>
          <p:cNvPr id="12" name="Picture 2" descr="Universiti Teknologi Malaysia (UTM) Identity">
            <a:extLst>
              <a:ext uri="{FF2B5EF4-FFF2-40B4-BE49-F238E27FC236}">
                <a16:creationId xmlns:a16="http://schemas.microsoft.com/office/drawing/2014/main" id="{CB865A4B-9ED3-4490-A6FF-65B5BF93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5" y="302893"/>
            <a:ext cx="4299913" cy="143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large crowd of people&#10;&#10;Description automatically generated">
            <a:extLst>
              <a:ext uri="{FF2B5EF4-FFF2-40B4-BE49-F238E27FC236}">
                <a16:creationId xmlns:a16="http://schemas.microsoft.com/office/drawing/2014/main" id="{6E7E17E6-4974-4C3F-803A-AE8531D7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2255"/>
            <a:ext cx="12200349" cy="6895244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50E200EA-A375-426D-86AE-3BC094B079D5}"/>
              </a:ext>
            </a:extLst>
          </p:cNvPr>
          <p:cNvSpPr/>
          <p:nvPr/>
        </p:nvSpPr>
        <p:spPr>
          <a:xfrm>
            <a:off x="4429138" y="1797106"/>
            <a:ext cx="3421853" cy="3464277"/>
          </a:xfrm>
          <a:custGeom>
            <a:avLst/>
            <a:gdLst/>
            <a:ahLst/>
            <a:cxnLst/>
            <a:rect l="l" t="t" r="r" b="b"/>
            <a:pathLst>
              <a:path w="6350000" h="635127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>
            <a:blip r:embed="rId3"/>
            <a:stretch>
              <a:fillRect l="-30280" t="-24663" r="-51778" b="-2778"/>
            </a:stretch>
          </a:blipFill>
        </p:spPr>
      </p:sp>
      <p:pic>
        <p:nvPicPr>
          <p:cNvPr id="7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1C3A8B5-2F18-41CF-9070-E8D7AB1E04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15797" y="968730"/>
            <a:ext cx="1253165" cy="11026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02651D-AF8A-4DB5-88DA-A372A96B231B}"/>
              </a:ext>
            </a:extLst>
          </p:cNvPr>
          <p:cNvSpPr/>
          <p:nvPr/>
        </p:nvSpPr>
        <p:spPr>
          <a:xfrm>
            <a:off x="2242" y="2241"/>
            <a:ext cx="3630704" cy="7059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lgerian"/>
                <a:cs typeface="Calibri"/>
              </a:rPr>
              <a:t>SEJARAH ROHINGYA</a:t>
            </a:r>
            <a:endParaRPr lang="en-US">
              <a:solidFill>
                <a:schemeClr val="tx1"/>
              </a:solidFill>
              <a:latin typeface="Algerian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6CC86262-71BD-4D04-AD20-CFAE552AB892}"/>
              </a:ext>
            </a:extLst>
          </p:cNvPr>
          <p:cNvSpPr txBox="1"/>
          <p:nvPr/>
        </p:nvSpPr>
        <p:spPr>
          <a:xfrm>
            <a:off x="80919" y="1066159"/>
            <a:ext cx="1856451" cy="642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208">
                <a:solidFill>
                  <a:srgbClr val="000000"/>
                </a:solidFill>
                <a:latin typeface="Archivo Black"/>
              </a:rPr>
              <a:t>Rohingya menganut agama islam melalui pedagang arab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ADC236D3-BDAE-4972-A6A2-1B124C5DBD50}"/>
              </a:ext>
            </a:extLst>
          </p:cNvPr>
          <p:cNvSpPr/>
          <p:nvPr/>
        </p:nvSpPr>
        <p:spPr>
          <a:xfrm>
            <a:off x="54220" y="2226821"/>
            <a:ext cx="3522525" cy="90415"/>
          </a:xfrm>
          <a:custGeom>
            <a:avLst/>
            <a:gdLst/>
            <a:ahLst/>
            <a:cxnLst/>
            <a:rect l="l" t="t" r="r" b="b"/>
            <a:pathLst>
              <a:path w="8331200" h="203200">
                <a:moveTo>
                  <a:pt x="101600" y="0"/>
                </a:moveTo>
                <a:cubicBezTo>
                  <a:pt x="157480" y="0"/>
                  <a:pt x="203200" y="45720"/>
                  <a:pt x="203200" y="101600"/>
                </a:cubicBezTo>
                <a:cubicBezTo>
                  <a:pt x="203200" y="157480"/>
                  <a:pt x="157480" y="203200"/>
                  <a:pt x="101600" y="203200"/>
                </a:cubicBezTo>
                <a:cubicBezTo>
                  <a:pt x="45720" y="203200"/>
                  <a:pt x="0" y="157480"/>
                  <a:pt x="0" y="101600"/>
                </a:cubicBezTo>
                <a:cubicBezTo>
                  <a:pt x="0" y="45720"/>
                  <a:pt x="45720" y="0"/>
                  <a:pt x="101600" y="0"/>
                </a:cubicBezTo>
                <a:close/>
                <a:moveTo>
                  <a:pt x="508000" y="0"/>
                </a:moveTo>
                <a:cubicBezTo>
                  <a:pt x="563880" y="0"/>
                  <a:pt x="609600" y="45720"/>
                  <a:pt x="609600" y="101600"/>
                </a:cubicBezTo>
                <a:cubicBezTo>
                  <a:pt x="609600" y="157480"/>
                  <a:pt x="563880" y="203200"/>
                  <a:pt x="508000" y="203200"/>
                </a:cubicBezTo>
                <a:cubicBezTo>
                  <a:pt x="452120" y="203200"/>
                  <a:pt x="406400" y="157480"/>
                  <a:pt x="406400" y="101600"/>
                </a:cubicBezTo>
                <a:cubicBezTo>
                  <a:pt x="406400" y="45720"/>
                  <a:pt x="452120" y="0"/>
                  <a:pt x="508000" y="0"/>
                </a:cubicBezTo>
                <a:close/>
                <a:moveTo>
                  <a:pt x="914400" y="0"/>
                </a:moveTo>
                <a:cubicBezTo>
                  <a:pt x="970280" y="0"/>
                  <a:pt x="1016000" y="45720"/>
                  <a:pt x="1016000" y="101600"/>
                </a:cubicBezTo>
                <a:cubicBezTo>
                  <a:pt x="1016000" y="157480"/>
                  <a:pt x="970280" y="203200"/>
                  <a:pt x="914400" y="203200"/>
                </a:cubicBezTo>
                <a:cubicBezTo>
                  <a:pt x="858520" y="203200"/>
                  <a:pt x="812800" y="157480"/>
                  <a:pt x="812800" y="101600"/>
                </a:cubicBezTo>
                <a:cubicBezTo>
                  <a:pt x="812800" y="45720"/>
                  <a:pt x="858520" y="0"/>
                  <a:pt x="914400" y="0"/>
                </a:cubicBezTo>
                <a:close/>
                <a:moveTo>
                  <a:pt x="1320800" y="0"/>
                </a:moveTo>
                <a:cubicBezTo>
                  <a:pt x="1376680" y="0"/>
                  <a:pt x="1422400" y="45720"/>
                  <a:pt x="1422400" y="101600"/>
                </a:cubicBezTo>
                <a:cubicBezTo>
                  <a:pt x="1422400" y="157480"/>
                  <a:pt x="1376680" y="203200"/>
                  <a:pt x="1320800" y="203200"/>
                </a:cubicBezTo>
                <a:cubicBezTo>
                  <a:pt x="1264920" y="203200"/>
                  <a:pt x="1219200" y="157480"/>
                  <a:pt x="1219200" y="101600"/>
                </a:cubicBezTo>
                <a:cubicBezTo>
                  <a:pt x="1219200" y="45720"/>
                  <a:pt x="1264920" y="0"/>
                  <a:pt x="1320800" y="0"/>
                </a:cubicBezTo>
                <a:close/>
                <a:moveTo>
                  <a:pt x="1727200" y="0"/>
                </a:moveTo>
                <a:cubicBezTo>
                  <a:pt x="1783080" y="0"/>
                  <a:pt x="1828800" y="45720"/>
                  <a:pt x="1828800" y="101600"/>
                </a:cubicBezTo>
                <a:cubicBezTo>
                  <a:pt x="1828800" y="157480"/>
                  <a:pt x="1783080" y="203200"/>
                  <a:pt x="1727200" y="203200"/>
                </a:cubicBezTo>
                <a:cubicBezTo>
                  <a:pt x="1671320" y="203200"/>
                  <a:pt x="1625600" y="157480"/>
                  <a:pt x="1625600" y="101600"/>
                </a:cubicBezTo>
                <a:cubicBezTo>
                  <a:pt x="1625600" y="45720"/>
                  <a:pt x="1671320" y="0"/>
                  <a:pt x="1727200" y="0"/>
                </a:cubicBezTo>
                <a:close/>
                <a:moveTo>
                  <a:pt x="2133600" y="0"/>
                </a:moveTo>
                <a:cubicBezTo>
                  <a:pt x="2189480" y="0"/>
                  <a:pt x="2235200" y="45720"/>
                  <a:pt x="2235200" y="101600"/>
                </a:cubicBezTo>
                <a:cubicBezTo>
                  <a:pt x="2235200" y="157480"/>
                  <a:pt x="2189480" y="203200"/>
                  <a:pt x="2133600" y="203200"/>
                </a:cubicBezTo>
                <a:cubicBezTo>
                  <a:pt x="2077720" y="203200"/>
                  <a:pt x="2032000" y="157480"/>
                  <a:pt x="2032000" y="101600"/>
                </a:cubicBezTo>
                <a:cubicBezTo>
                  <a:pt x="2032000" y="45720"/>
                  <a:pt x="2077720" y="0"/>
                  <a:pt x="2133600" y="0"/>
                </a:cubicBezTo>
                <a:close/>
                <a:moveTo>
                  <a:pt x="2540000" y="0"/>
                </a:moveTo>
                <a:cubicBezTo>
                  <a:pt x="2595880" y="0"/>
                  <a:pt x="2641600" y="45720"/>
                  <a:pt x="2641600" y="101600"/>
                </a:cubicBezTo>
                <a:cubicBezTo>
                  <a:pt x="2641600" y="157480"/>
                  <a:pt x="2595880" y="203200"/>
                  <a:pt x="2540000" y="203200"/>
                </a:cubicBezTo>
                <a:cubicBezTo>
                  <a:pt x="2484120" y="203200"/>
                  <a:pt x="2438400" y="157480"/>
                  <a:pt x="2438400" y="101600"/>
                </a:cubicBezTo>
                <a:cubicBezTo>
                  <a:pt x="2438400" y="45720"/>
                  <a:pt x="2484120" y="0"/>
                  <a:pt x="2540000" y="0"/>
                </a:cubicBezTo>
                <a:close/>
                <a:moveTo>
                  <a:pt x="2946400" y="0"/>
                </a:moveTo>
                <a:cubicBezTo>
                  <a:pt x="3002280" y="0"/>
                  <a:pt x="3048000" y="45720"/>
                  <a:pt x="3048000" y="101600"/>
                </a:cubicBezTo>
                <a:cubicBezTo>
                  <a:pt x="3048000" y="157480"/>
                  <a:pt x="3002280" y="203200"/>
                  <a:pt x="2946400" y="203200"/>
                </a:cubicBezTo>
                <a:cubicBezTo>
                  <a:pt x="2890520" y="203200"/>
                  <a:pt x="2844800" y="157480"/>
                  <a:pt x="2844800" y="101600"/>
                </a:cubicBezTo>
                <a:cubicBezTo>
                  <a:pt x="2844800" y="45720"/>
                  <a:pt x="2890520" y="0"/>
                  <a:pt x="2946400" y="0"/>
                </a:cubicBezTo>
                <a:close/>
                <a:moveTo>
                  <a:pt x="3352800" y="0"/>
                </a:moveTo>
                <a:cubicBezTo>
                  <a:pt x="3408680" y="0"/>
                  <a:pt x="3454400" y="45720"/>
                  <a:pt x="3454400" y="101600"/>
                </a:cubicBezTo>
                <a:cubicBezTo>
                  <a:pt x="3454400" y="157480"/>
                  <a:pt x="3408680" y="203200"/>
                  <a:pt x="3352800" y="203200"/>
                </a:cubicBezTo>
                <a:cubicBezTo>
                  <a:pt x="3296920" y="203200"/>
                  <a:pt x="3251200" y="157480"/>
                  <a:pt x="3251200" y="101600"/>
                </a:cubicBezTo>
                <a:cubicBezTo>
                  <a:pt x="3251200" y="45720"/>
                  <a:pt x="3296920" y="0"/>
                  <a:pt x="3352800" y="0"/>
                </a:cubicBezTo>
                <a:close/>
                <a:moveTo>
                  <a:pt x="3759200" y="0"/>
                </a:moveTo>
                <a:cubicBezTo>
                  <a:pt x="3815080" y="0"/>
                  <a:pt x="3860800" y="45720"/>
                  <a:pt x="3860800" y="101600"/>
                </a:cubicBezTo>
                <a:cubicBezTo>
                  <a:pt x="3860800" y="157480"/>
                  <a:pt x="3815080" y="203200"/>
                  <a:pt x="3759200" y="203200"/>
                </a:cubicBezTo>
                <a:cubicBezTo>
                  <a:pt x="3703320" y="203200"/>
                  <a:pt x="3657600" y="157480"/>
                  <a:pt x="3657600" y="101600"/>
                </a:cubicBezTo>
                <a:cubicBezTo>
                  <a:pt x="3657600" y="45720"/>
                  <a:pt x="3703320" y="0"/>
                  <a:pt x="3759200" y="0"/>
                </a:cubicBezTo>
                <a:close/>
                <a:moveTo>
                  <a:pt x="4165600" y="0"/>
                </a:moveTo>
                <a:cubicBezTo>
                  <a:pt x="4221480" y="0"/>
                  <a:pt x="4267200" y="45720"/>
                  <a:pt x="4267200" y="101600"/>
                </a:cubicBezTo>
                <a:cubicBezTo>
                  <a:pt x="4267200" y="157480"/>
                  <a:pt x="4221480" y="203200"/>
                  <a:pt x="4165600" y="203200"/>
                </a:cubicBezTo>
                <a:cubicBezTo>
                  <a:pt x="4109720" y="203200"/>
                  <a:pt x="4064000" y="157480"/>
                  <a:pt x="4064000" y="101600"/>
                </a:cubicBezTo>
                <a:cubicBezTo>
                  <a:pt x="4064000" y="45720"/>
                  <a:pt x="4109720" y="0"/>
                  <a:pt x="4165600" y="0"/>
                </a:cubicBezTo>
                <a:close/>
                <a:moveTo>
                  <a:pt x="4572000" y="0"/>
                </a:moveTo>
                <a:cubicBezTo>
                  <a:pt x="4627880" y="0"/>
                  <a:pt x="4673600" y="45720"/>
                  <a:pt x="4673600" y="101600"/>
                </a:cubicBezTo>
                <a:cubicBezTo>
                  <a:pt x="4673600" y="157480"/>
                  <a:pt x="4627880" y="203200"/>
                  <a:pt x="4572000" y="203200"/>
                </a:cubicBezTo>
                <a:cubicBezTo>
                  <a:pt x="4516120" y="203200"/>
                  <a:pt x="4470400" y="157480"/>
                  <a:pt x="4470400" y="101600"/>
                </a:cubicBezTo>
                <a:cubicBezTo>
                  <a:pt x="4470400" y="45720"/>
                  <a:pt x="4516120" y="0"/>
                  <a:pt x="4572000" y="0"/>
                </a:cubicBezTo>
                <a:close/>
                <a:moveTo>
                  <a:pt x="4978400" y="0"/>
                </a:moveTo>
                <a:cubicBezTo>
                  <a:pt x="5034280" y="0"/>
                  <a:pt x="5080000" y="45720"/>
                  <a:pt x="5080000" y="101600"/>
                </a:cubicBezTo>
                <a:cubicBezTo>
                  <a:pt x="5080000" y="157480"/>
                  <a:pt x="5034280" y="203200"/>
                  <a:pt x="4978400" y="203200"/>
                </a:cubicBezTo>
                <a:cubicBezTo>
                  <a:pt x="4922520" y="203200"/>
                  <a:pt x="4876800" y="157480"/>
                  <a:pt x="4876800" y="101600"/>
                </a:cubicBezTo>
                <a:cubicBezTo>
                  <a:pt x="4876800" y="45720"/>
                  <a:pt x="4922520" y="0"/>
                  <a:pt x="4978400" y="0"/>
                </a:cubicBezTo>
                <a:close/>
                <a:moveTo>
                  <a:pt x="5384800" y="0"/>
                </a:moveTo>
                <a:cubicBezTo>
                  <a:pt x="5440680" y="0"/>
                  <a:pt x="5486400" y="45720"/>
                  <a:pt x="5486400" y="101600"/>
                </a:cubicBezTo>
                <a:cubicBezTo>
                  <a:pt x="5486400" y="157480"/>
                  <a:pt x="5440680" y="203200"/>
                  <a:pt x="5384800" y="203200"/>
                </a:cubicBezTo>
                <a:cubicBezTo>
                  <a:pt x="5328920" y="203200"/>
                  <a:pt x="5283200" y="157480"/>
                  <a:pt x="5283200" y="101600"/>
                </a:cubicBezTo>
                <a:cubicBezTo>
                  <a:pt x="5283200" y="45720"/>
                  <a:pt x="5328920" y="0"/>
                  <a:pt x="5384800" y="0"/>
                </a:cubicBezTo>
                <a:close/>
                <a:moveTo>
                  <a:pt x="5791200" y="0"/>
                </a:moveTo>
                <a:cubicBezTo>
                  <a:pt x="5847080" y="0"/>
                  <a:pt x="5892800" y="45720"/>
                  <a:pt x="5892800" y="101600"/>
                </a:cubicBezTo>
                <a:cubicBezTo>
                  <a:pt x="5892800" y="157480"/>
                  <a:pt x="5847080" y="203200"/>
                  <a:pt x="5791200" y="203200"/>
                </a:cubicBezTo>
                <a:cubicBezTo>
                  <a:pt x="5735320" y="203200"/>
                  <a:pt x="5689600" y="157480"/>
                  <a:pt x="5689600" y="101600"/>
                </a:cubicBezTo>
                <a:cubicBezTo>
                  <a:pt x="5689600" y="45720"/>
                  <a:pt x="5735320" y="0"/>
                  <a:pt x="5791200" y="0"/>
                </a:cubicBezTo>
                <a:close/>
                <a:moveTo>
                  <a:pt x="6197600" y="0"/>
                </a:moveTo>
                <a:cubicBezTo>
                  <a:pt x="6253480" y="0"/>
                  <a:pt x="6299200" y="45720"/>
                  <a:pt x="6299200" y="101600"/>
                </a:cubicBezTo>
                <a:cubicBezTo>
                  <a:pt x="6299200" y="157480"/>
                  <a:pt x="6253480" y="203200"/>
                  <a:pt x="6197600" y="203200"/>
                </a:cubicBezTo>
                <a:cubicBezTo>
                  <a:pt x="6141720" y="203200"/>
                  <a:pt x="6096000" y="157480"/>
                  <a:pt x="6096000" y="101600"/>
                </a:cubicBezTo>
                <a:cubicBezTo>
                  <a:pt x="6096000" y="45720"/>
                  <a:pt x="6141720" y="0"/>
                  <a:pt x="6197600" y="0"/>
                </a:cubicBezTo>
                <a:close/>
                <a:moveTo>
                  <a:pt x="6604000" y="0"/>
                </a:moveTo>
                <a:cubicBezTo>
                  <a:pt x="6659880" y="0"/>
                  <a:pt x="6705600" y="45720"/>
                  <a:pt x="6705600" y="101600"/>
                </a:cubicBezTo>
                <a:cubicBezTo>
                  <a:pt x="6705600" y="157480"/>
                  <a:pt x="6659880" y="203200"/>
                  <a:pt x="6604000" y="203200"/>
                </a:cubicBezTo>
                <a:cubicBezTo>
                  <a:pt x="6548120" y="203200"/>
                  <a:pt x="6502400" y="157480"/>
                  <a:pt x="6502400" y="101600"/>
                </a:cubicBezTo>
                <a:cubicBezTo>
                  <a:pt x="6502400" y="45720"/>
                  <a:pt x="6548120" y="0"/>
                  <a:pt x="6604000" y="0"/>
                </a:cubicBezTo>
                <a:close/>
                <a:moveTo>
                  <a:pt x="7010400" y="0"/>
                </a:moveTo>
                <a:cubicBezTo>
                  <a:pt x="7066280" y="0"/>
                  <a:pt x="7112000" y="45720"/>
                  <a:pt x="7112000" y="101600"/>
                </a:cubicBezTo>
                <a:cubicBezTo>
                  <a:pt x="7112000" y="157480"/>
                  <a:pt x="7066280" y="203200"/>
                  <a:pt x="7010400" y="203200"/>
                </a:cubicBezTo>
                <a:cubicBezTo>
                  <a:pt x="6954520" y="203200"/>
                  <a:pt x="6908800" y="157480"/>
                  <a:pt x="6908800" y="101600"/>
                </a:cubicBezTo>
                <a:cubicBezTo>
                  <a:pt x="6908800" y="45720"/>
                  <a:pt x="6954520" y="0"/>
                  <a:pt x="7010400" y="0"/>
                </a:cubicBezTo>
                <a:close/>
                <a:moveTo>
                  <a:pt x="7416800" y="0"/>
                </a:moveTo>
                <a:cubicBezTo>
                  <a:pt x="7472680" y="0"/>
                  <a:pt x="7518400" y="45720"/>
                  <a:pt x="7518400" y="101600"/>
                </a:cubicBezTo>
                <a:cubicBezTo>
                  <a:pt x="7518400" y="157480"/>
                  <a:pt x="7472680" y="203200"/>
                  <a:pt x="7416800" y="203200"/>
                </a:cubicBezTo>
                <a:cubicBezTo>
                  <a:pt x="7360920" y="203200"/>
                  <a:pt x="7315200" y="157480"/>
                  <a:pt x="7315200" y="101600"/>
                </a:cubicBezTo>
                <a:cubicBezTo>
                  <a:pt x="7315200" y="45720"/>
                  <a:pt x="7360920" y="0"/>
                  <a:pt x="7416800" y="0"/>
                </a:cubicBezTo>
                <a:close/>
                <a:moveTo>
                  <a:pt x="7823200" y="0"/>
                </a:moveTo>
                <a:cubicBezTo>
                  <a:pt x="7879080" y="0"/>
                  <a:pt x="7924800" y="45720"/>
                  <a:pt x="7924800" y="101600"/>
                </a:cubicBezTo>
                <a:cubicBezTo>
                  <a:pt x="7924800" y="157480"/>
                  <a:pt x="7879080" y="203200"/>
                  <a:pt x="7823200" y="203200"/>
                </a:cubicBezTo>
                <a:cubicBezTo>
                  <a:pt x="7767320" y="203200"/>
                  <a:pt x="7721600" y="157480"/>
                  <a:pt x="7721600" y="101600"/>
                </a:cubicBezTo>
                <a:cubicBezTo>
                  <a:pt x="7721600" y="45720"/>
                  <a:pt x="7767320" y="0"/>
                  <a:pt x="7823200" y="0"/>
                </a:cubicBezTo>
                <a:close/>
                <a:moveTo>
                  <a:pt x="8229600" y="0"/>
                </a:moveTo>
                <a:cubicBezTo>
                  <a:pt x="8285480" y="0"/>
                  <a:pt x="8331200" y="45720"/>
                  <a:pt x="8331200" y="101600"/>
                </a:cubicBezTo>
                <a:cubicBezTo>
                  <a:pt x="8331200" y="157480"/>
                  <a:pt x="8285480" y="203200"/>
                  <a:pt x="8229600" y="203200"/>
                </a:cubicBezTo>
                <a:cubicBezTo>
                  <a:pt x="8173720" y="203200"/>
                  <a:pt x="8128000" y="157480"/>
                  <a:pt x="8128000" y="101600"/>
                </a:cubicBezTo>
                <a:cubicBezTo>
                  <a:pt x="8128000" y="45720"/>
                  <a:pt x="8173720" y="0"/>
                  <a:pt x="8229600" y="0"/>
                </a:cubicBezTo>
                <a:close/>
              </a:path>
            </a:pathLst>
          </a:custGeom>
          <a:solidFill>
            <a:srgbClr val="3589A1"/>
          </a:solidFill>
        </p:spPr>
      </p:sp>
      <p:pic>
        <p:nvPicPr>
          <p:cNvPr id="1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010DAB-DC0F-4543-A214-86FB673533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30914" y="2923545"/>
            <a:ext cx="975909" cy="704428"/>
          </a:xfrm>
          <a:prstGeom prst="rect">
            <a:avLst/>
          </a:prstGeom>
        </p:spPr>
      </p:pic>
      <p:pic>
        <p:nvPicPr>
          <p:cNvPr id="1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9081BB0D-3841-445F-9ED7-29D508B832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51770" y="2566766"/>
            <a:ext cx="934864" cy="1068971"/>
          </a:xfrm>
          <a:prstGeom prst="rect">
            <a:avLst/>
          </a:prstGeom>
        </p:spPr>
      </p:pic>
      <p:sp>
        <p:nvSpPr>
          <p:cNvPr id="23" name="TextBox 34">
            <a:extLst>
              <a:ext uri="{FF2B5EF4-FFF2-40B4-BE49-F238E27FC236}">
                <a16:creationId xmlns:a16="http://schemas.microsoft.com/office/drawing/2014/main" id="{F40B2503-3931-4940-ACA9-5440BF5D9786}"/>
              </a:ext>
            </a:extLst>
          </p:cNvPr>
          <p:cNvSpPr txBox="1"/>
          <p:nvPr/>
        </p:nvSpPr>
        <p:spPr>
          <a:xfrm>
            <a:off x="232391" y="2519382"/>
            <a:ext cx="1391502" cy="10135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</a:pPr>
            <a:r>
              <a:rPr lang="en-US" sz="1150">
                <a:solidFill>
                  <a:srgbClr val="000000"/>
                </a:solidFill>
                <a:latin typeface="Archivo Black"/>
              </a:rPr>
              <a:t>Raja Burma </a:t>
            </a:r>
            <a:r>
              <a:rPr lang="en-US" sz="1150" err="1">
                <a:solidFill>
                  <a:srgbClr val="000000"/>
                </a:solidFill>
                <a:latin typeface="Archivo Black"/>
              </a:rPr>
              <a:t>menakluki</a:t>
            </a:r>
            <a:endParaRPr lang="en-US" sz="1150">
              <a:solidFill>
                <a:srgbClr val="000000"/>
              </a:solidFill>
              <a:latin typeface="Archivo Black"/>
            </a:endParaRPr>
          </a:p>
          <a:p>
            <a:pPr algn="ctr">
              <a:lnSpc>
                <a:spcPts val="1644"/>
              </a:lnSpc>
            </a:pPr>
            <a:r>
              <a:rPr lang="en-US" sz="1150">
                <a:solidFill>
                  <a:srgbClr val="000000"/>
                </a:solidFill>
                <a:latin typeface="Archivo Black"/>
              </a:rPr>
              <a:t> Arakan </a:t>
            </a:r>
            <a:r>
              <a:rPr lang="en-US" sz="1150" err="1">
                <a:solidFill>
                  <a:srgbClr val="000000"/>
                </a:solidFill>
                <a:latin typeface="Archivo Black"/>
              </a:rPr>
              <a:t>daripada</a:t>
            </a:r>
            <a:r>
              <a:rPr lang="en-US" sz="1150">
                <a:solidFill>
                  <a:srgbClr val="000000"/>
                </a:solidFill>
                <a:latin typeface="Archivo Black"/>
              </a:rPr>
              <a:t> Rohingya</a:t>
            </a:r>
          </a:p>
          <a:p>
            <a:pPr algn="ctr">
              <a:lnSpc>
                <a:spcPts val="1644"/>
              </a:lnSpc>
            </a:pPr>
            <a:r>
              <a:rPr lang="en-US" sz="1150">
                <a:solidFill>
                  <a:srgbClr val="000000"/>
                </a:solidFill>
                <a:latin typeface="Archivo Black"/>
              </a:rPr>
              <a:t>(1784)</a:t>
            </a:r>
          </a:p>
          <a:p>
            <a:pPr algn="ctr">
              <a:lnSpc>
                <a:spcPts val="1644"/>
              </a:lnSpc>
            </a:pPr>
            <a:endParaRPr lang="en-US" sz="1150">
              <a:solidFill>
                <a:srgbClr val="000000"/>
              </a:solidFill>
              <a:latin typeface="Archivo Black"/>
            </a:endParaRPr>
          </a:p>
        </p:txBody>
      </p:sp>
      <p:pic>
        <p:nvPicPr>
          <p:cNvPr id="26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95B3B08-744E-4031-9FC8-1055857AF4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38758" y="4204776"/>
            <a:ext cx="893671" cy="1055028"/>
          </a:xfrm>
          <a:prstGeom prst="rect">
            <a:avLst/>
          </a:prstGeom>
        </p:spPr>
      </p:pic>
      <p:pic>
        <p:nvPicPr>
          <p:cNvPr id="28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5B6C0A8-6627-4D2F-B540-B3BC8417604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08701" y="4264027"/>
            <a:ext cx="1034416" cy="1034416"/>
          </a:xfrm>
          <a:prstGeom prst="rect">
            <a:avLst/>
          </a:prstGeom>
        </p:spPr>
      </p:pic>
      <p:sp>
        <p:nvSpPr>
          <p:cNvPr id="29" name="Freeform 17">
            <a:extLst>
              <a:ext uri="{FF2B5EF4-FFF2-40B4-BE49-F238E27FC236}">
                <a16:creationId xmlns:a16="http://schemas.microsoft.com/office/drawing/2014/main" id="{956D6896-2CB4-4CE6-874F-1D21432EF139}"/>
              </a:ext>
            </a:extLst>
          </p:cNvPr>
          <p:cNvSpPr/>
          <p:nvPr/>
        </p:nvSpPr>
        <p:spPr>
          <a:xfrm>
            <a:off x="54219" y="3834327"/>
            <a:ext cx="3522525" cy="90415"/>
          </a:xfrm>
          <a:custGeom>
            <a:avLst/>
            <a:gdLst/>
            <a:ahLst/>
            <a:cxnLst/>
            <a:rect l="l" t="t" r="r" b="b"/>
            <a:pathLst>
              <a:path w="8331200" h="203200">
                <a:moveTo>
                  <a:pt x="101600" y="0"/>
                </a:moveTo>
                <a:cubicBezTo>
                  <a:pt x="157480" y="0"/>
                  <a:pt x="203200" y="45720"/>
                  <a:pt x="203200" y="101600"/>
                </a:cubicBezTo>
                <a:cubicBezTo>
                  <a:pt x="203200" y="157480"/>
                  <a:pt x="157480" y="203200"/>
                  <a:pt x="101600" y="203200"/>
                </a:cubicBezTo>
                <a:cubicBezTo>
                  <a:pt x="45720" y="203200"/>
                  <a:pt x="0" y="157480"/>
                  <a:pt x="0" y="101600"/>
                </a:cubicBezTo>
                <a:cubicBezTo>
                  <a:pt x="0" y="45720"/>
                  <a:pt x="45720" y="0"/>
                  <a:pt x="101600" y="0"/>
                </a:cubicBezTo>
                <a:close/>
                <a:moveTo>
                  <a:pt x="508000" y="0"/>
                </a:moveTo>
                <a:cubicBezTo>
                  <a:pt x="563880" y="0"/>
                  <a:pt x="609600" y="45720"/>
                  <a:pt x="609600" y="101600"/>
                </a:cubicBezTo>
                <a:cubicBezTo>
                  <a:pt x="609600" y="157480"/>
                  <a:pt x="563880" y="203200"/>
                  <a:pt x="508000" y="203200"/>
                </a:cubicBezTo>
                <a:cubicBezTo>
                  <a:pt x="452120" y="203200"/>
                  <a:pt x="406400" y="157480"/>
                  <a:pt x="406400" y="101600"/>
                </a:cubicBezTo>
                <a:cubicBezTo>
                  <a:pt x="406400" y="45720"/>
                  <a:pt x="452120" y="0"/>
                  <a:pt x="508000" y="0"/>
                </a:cubicBezTo>
                <a:close/>
                <a:moveTo>
                  <a:pt x="914400" y="0"/>
                </a:moveTo>
                <a:cubicBezTo>
                  <a:pt x="970280" y="0"/>
                  <a:pt x="1016000" y="45720"/>
                  <a:pt x="1016000" y="101600"/>
                </a:cubicBezTo>
                <a:cubicBezTo>
                  <a:pt x="1016000" y="157480"/>
                  <a:pt x="970280" y="203200"/>
                  <a:pt x="914400" y="203200"/>
                </a:cubicBezTo>
                <a:cubicBezTo>
                  <a:pt x="858520" y="203200"/>
                  <a:pt x="812800" y="157480"/>
                  <a:pt x="812800" y="101600"/>
                </a:cubicBezTo>
                <a:cubicBezTo>
                  <a:pt x="812800" y="45720"/>
                  <a:pt x="858520" y="0"/>
                  <a:pt x="914400" y="0"/>
                </a:cubicBezTo>
                <a:close/>
                <a:moveTo>
                  <a:pt x="1320800" y="0"/>
                </a:moveTo>
                <a:cubicBezTo>
                  <a:pt x="1376680" y="0"/>
                  <a:pt x="1422400" y="45720"/>
                  <a:pt x="1422400" y="101600"/>
                </a:cubicBezTo>
                <a:cubicBezTo>
                  <a:pt x="1422400" y="157480"/>
                  <a:pt x="1376680" y="203200"/>
                  <a:pt x="1320800" y="203200"/>
                </a:cubicBezTo>
                <a:cubicBezTo>
                  <a:pt x="1264920" y="203200"/>
                  <a:pt x="1219200" y="157480"/>
                  <a:pt x="1219200" y="101600"/>
                </a:cubicBezTo>
                <a:cubicBezTo>
                  <a:pt x="1219200" y="45720"/>
                  <a:pt x="1264920" y="0"/>
                  <a:pt x="1320800" y="0"/>
                </a:cubicBezTo>
                <a:close/>
                <a:moveTo>
                  <a:pt x="1727200" y="0"/>
                </a:moveTo>
                <a:cubicBezTo>
                  <a:pt x="1783080" y="0"/>
                  <a:pt x="1828800" y="45720"/>
                  <a:pt x="1828800" y="101600"/>
                </a:cubicBezTo>
                <a:cubicBezTo>
                  <a:pt x="1828800" y="157480"/>
                  <a:pt x="1783080" y="203200"/>
                  <a:pt x="1727200" y="203200"/>
                </a:cubicBezTo>
                <a:cubicBezTo>
                  <a:pt x="1671320" y="203200"/>
                  <a:pt x="1625600" y="157480"/>
                  <a:pt x="1625600" y="101600"/>
                </a:cubicBezTo>
                <a:cubicBezTo>
                  <a:pt x="1625600" y="45720"/>
                  <a:pt x="1671320" y="0"/>
                  <a:pt x="1727200" y="0"/>
                </a:cubicBezTo>
                <a:close/>
                <a:moveTo>
                  <a:pt x="2133600" y="0"/>
                </a:moveTo>
                <a:cubicBezTo>
                  <a:pt x="2189480" y="0"/>
                  <a:pt x="2235200" y="45720"/>
                  <a:pt x="2235200" y="101600"/>
                </a:cubicBezTo>
                <a:cubicBezTo>
                  <a:pt x="2235200" y="157480"/>
                  <a:pt x="2189480" y="203200"/>
                  <a:pt x="2133600" y="203200"/>
                </a:cubicBezTo>
                <a:cubicBezTo>
                  <a:pt x="2077720" y="203200"/>
                  <a:pt x="2032000" y="157480"/>
                  <a:pt x="2032000" y="101600"/>
                </a:cubicBezTo>
                <a:cubicBezTo>
                  <a:pt x="2032000" y="45720"/>
                  <a:pt x="2077720" y="0"/>
                  <a:pt x="2133600" y="0"/>
                </a:cubicBezTo>
                <a:close/>
                <a:moveTo>
                  <a:pt x="2540000" y="0"/>
                </a:moveTo>
                <a:cubicBezTo>
                  <a:pt x="2595880" y="0"/>
                  <a:pt x="2641600" y="45720"/>
                  <a:pt x="2641600" y="101600"/>
                </a:cubicBezTo>
                <a:cubicBezTo>
                  <a:pt x="2641600" y="157480"/>
                  <a:pt x="2595880" y="203200"/>
                  <a:pt x="2540000" y="203200"/>
                </a:cubicBezTo>
                <a:cubicBezTo>
                  <a:pt x="2484120" y="203200"/>
                  <a:pt x="2438400" y="157480"/>
                  <a:pt x="2438400" y="101600"/>
                </a:cubicBezTo>
                <a:cubicBezTo>
                  <a:pt x="2438400" y="45720"/>
                  <a:pt x="2484120" y="0"/>
                  <a:pt x="2540000" y="0"/>
                </a:cubicBezTo>
                <a:close/>
                <a:moveTo>
                  <a:pt x="2946400" y="0"/>
                </a:moveTo>
                <a:cubicBezTo>
                  <a:pt x="3002280" y="0"/>
                  <a:pt x="3048000" y="45720"/>
                  <a:pt x="3048000" y="101600"/>
                </a:cubicBezTo>
                <a:cubicBezTo>
                  <a:pt x="3048000" y="157480"/>
                  <a:pt x="3002280" y="203200"/>
                  <a:pt x="2946400" y="203200"/>
                </a:cubicBezTo>
                <a:cubicBezTo>
                  <a:pt x="2890520" y="203200"/>
                  <a:pt x="2844800" y="157480"/>
                  <a:pt x="2844800" y="101600"/>
                </a:cubicBezTo>
                <a:cubicBezTo>
                  <a:pt x="2844800" y="45720"/>
                  <a:pt x="2890520" y="0"/>
                  <a:pt x="2946400" y="0"/>
                </a:cubicBezTo>
                <a:close/>
                <a:moveTo>
                  <a:pt x="3352800" y="0"/>
                </a:moveTo>
                <a:cubicBezTo>
                  <a:pt x="3408680" y="0"/>
                  <a:pt x="3454400" y="45720"/>
                  <a:pt x="3454400" y="101600"/>
                </a:cubicBezTo>
                <a:cubicBezTo>
                  <a:pt x="3454400" y="157480"/>
                  <a:pt x="3408680" y="203200"/>
                  <a:pt x="3352800" y="203200"/>
                </a:cubicBezTo>
                <a:cubicBezTo>
                  <a:pt x="3296920" y="203200"/>
                  <a:pt x="3251200" y="157480"/>
                  <a:pt x="3251200" y="101600"/>
                </a:cubicBezTo>
                <a:cubicBezTo>
                  <a:pt x="3251200" y="45720"/>
                  <a:pt x="3296920" y="0"/>
                  <a:pt x="3352800" y="0"/>
                </a:cubicBezTo>
                <a:close/>
                <a:moveTo>
                  <a:pt x="3759200" y="0"/>
                </a:moveTo>
                <a:cubicBezTo>
                  <a:pt x="3815080" y="0"/>
                  <a:pt x="3860800" y="45720"/>
                  <a:pt x="3860800" y="101600"/>
                </a:cubicBezTo>
                <a:cubicBezTo>
                  <a:pt x="3860800" y="157480"/>
                  <a:pt x="3815080" y="203200"/>
                  <a:pt x="3759200" y="203200"/>
                </a:cubicBezTo>
                <a:cubicBezTo>
                  <a:pt x="3703320" y="203200"/>
                  <a:pt x="3657600" y="157480"/>
                  <a:pt x="3657600" y="101600"/>
                </a:cubicBezTo>
                <a:cubicBezTo>
                  <a:pt x="3657600" y="45720"/>
                  <a:pt x="3703320" y="0"/>
                  <a:pt x="3759200" y="0"/>
                </a:cubicBezTo>
                <a:close/>
                <a:moveTo>
                  <a:pt x="4165600" y="0"/>
                </a:moveTo>
                <a:cubicBezTo>
                  <a:pt x="4221480" y="0"/>
                  <a:pt x="4267200" y="45720"/>
                  <a:pt x="4267200" y="101600"/>
                </a:cubicBezTo>
                <a:cubicBezTo>
                  <a:pt x="4267200" y="157480"/>
                  <a:pt x="4221480" y="203200"/>
                  <a:pt x="4165600" y="203200"/>
                </a:cubicBezTo>
                <a:cubicBezTo>
                  <a:pt x="4109720" y="203200"/>
                  <a:pt x="4064000" y="157480"/>
                  <a:pt x="4064000" y="101600"/>
                </a:cubicBezTo>
                <a:cubicBezTo>
                  <a:pt x="4064000" y="45720"/>
                  <a:pt x="4109720" y="0"/>
                  <a:pt x="4165600" y="0"/>
                </a:cubicBezTo>
                <a:close/>
                <a:moveTo>
                  <a:pt x="4572000" y="0"/>
                </a:moveTo>
                <a:cubicBezTo>
                  <a:pt x="4627880" y="0"/>
                  <a:pt x="4673600" y="45720"/>
                  <a:pt x="4673600" y="101600"/>
                </a:cubicBezTo>
                <a:cubicBezTo>
                  <a:pt x="4673600" y="157480"/>
                  <a:pt x="4627880" y="203200"/>
                  <a:pt x="4572000" y="203200"/>
                </a:cubicBezTo>
                <a:cubicBezTo>
                  <a:pt x="4516120" y="203200"/>
                  <a:pt x="4470400" y="157480"/>
                  <a:pt x="4470400" y="101600"/>
                </a:cubicBezTo>
                <a:cubicBezTo>
                  <a:pt x="4470400" y="45720"/>
                  <a:pt x="4516120" y="0"/>
                  <a:pt x="4572000" y="0"/>
                </a:cubicBezTo>
                <a:close/>
                <a:moveTo>
                  <a:pt x="4978400" y="0"/>
                </a:moveTo>
                <a:cubicBezTo>
                  <a:pt x="5034280" y="0"/>
                  <a:pt x="5080000" y="45720"/>
                  <a:pt x="5080000" y="101600"/>
                </a:cubicBezTo>
                <a:cubicBezTo>
                  <a:pt x="5080000" y="157480"/>
                  <a:pt x="5034280" y="203200"/>
                  <a:pt x="4978400" y="203200"/>
                </a:cubicBezTo>
                <a:cubicBezTo>
                  <a:pt x="4922520" y="203200"/>
                  <a:pt x="4876800" y="157480"/>
                  <a:pt x="4876800" y="101600"/>
                </a:cubicBezTo>
                <a:cubicBezTo>
                  <a:pt x="4876800" y="45720"/>
                  <a:pt x="4922520" y="0"/>
                  <a:pt x="4978400" y="0"/>
                </a:cubicBezTo>
                <a:close/>
                <a:moveTo>
                  <a:pt x="5384800" y="0"/>
                </a:moveTo>
                <a:cubicBezTo>
                  <a:pt x="5440680" y="0"/>
                  <a:pt x="5486400" y="45720"/>
                  <a:pt x="5486400" y="101600"/>
                </a:cubicBezTo>
                <a:cubicBezTo>
                  <a:pt x="5486400" y="157480"/>
                  <a:pt x="5440680" y="203200"/>
                  <a:pt x="5384800" y="203200"/>
                </a:cubicBezTo>
                <a:cubicBezTo>
                  <a:pt x="5328920" y="203200"/>
                  <a:pt x="5283200" y="157480"/>
                  <a:pt x="5283200" y="101600"/>
                </a:cubicBezTo>
                <a:cubicBezTo>
                  <a:pt x="5283200" y="45720"/>
                  <a:pt x="5328920" y="0"/>
                  <a:pt x="5384800" y="0"/>
                </a:cubicBezTo>
                <a:close/>
                <a:moveTo>
                  <a:pt x="5791200" y="0"/>
                </a:moveTo>
                <a:cubicBezTo>
                  <a:pt x="5847080" y="0"/>
                  <a:pt x="5892800" y="45720"/>
                  <a:pt x="5892800" y="101600"/>
                </a:cubicBezTo>
                <a:cubicBezTo>
                  <a:pt x="5892800" y="157480"/>
                  <a:pt x="5847080" y="203200"/>
                  <a:pt x="5791200" y="203200"/>
                </a:cubicBezTo>
                <a:cubicBezTo>
                  <a:pt x="5735320" y="203200"/>
                  <a:pt x="5689600" y="157480"/>
                  <a:pt x="5689600" y="101600"/>
                </a:cubicBezTo>
                <a:cubicBezTo>
                  <a:pt x="5689600" y="45720"/>
                  <a:pt x="5735320" y="0"/>
                  <a:pt x="5791200" y="0"/>
                </a:cubicBezTo>
                <a:close/>
                <a:moveTo>
                  <a:pt x="6197600" y="0"/>
                </a:moveTo>
                <a:cubicBezTo>
                  <a:pt x="6253480" y="0"/>
                  <a:pt x="6299200" y="45720"/>
                  <a:pt x="6299200" y="101600"/>
                </a:cubicBezTo>
                <a:cubicBezTo>
                  <a:pt x="6299200" y="157480"/>
                  <a:pt x="6253480" y="203200"/>
                  <a:pt x="6197600" y="203200"/>
                </a:cubicBezTo>
                <a:cubicBezTo>
                  <a:pt x="6141720" y="203200"/>
                  <a:pt x="6096000" y="157480"/>
                  <a:pt x="6096000" y="101600"/>
                </a:cubicBezTo>
                <a:cubicBezTo>
                  <a:pt x="6096000" y="45720"/>
                  <a:pt x="6141720" y="0"/>
                  <a:pt x="6197600" y="0"/>
                </a:cubicBezTo>
                <a:close/>
                <a:moveTo>
                  <a:pt x="6604000" y="0"/>
                </a:moveTo>
                <a:cubicBezTo>
                  <a:pt x="6659880" y="0"/>
                  <a:pt x="6705600" y="45720"/>
                  <a:pt x="6705600" y="101600"/>
                </a:cubicBezTo>
                <a:cubicBezTo>
                  <a:pt x="6705600" y="157480"/>
                  <a:pt x="6659880" y="203200"/>
                  <a:pt x="6604000" y="203200"/>
                </a:cubicBezTo>
                <a:cubicBezTo>
                  <a:pt x="6548120" y="203200"/>
                  <a:pt x="6502400" y="157480"/>
                  <a:pt x="6502400" y="101600"/>
                </a:cubicBezTo>
                <a:cubicBezTo>
                  <a:pt x="6502400" y="45720"/>
                  <a:pt x="6548120" y="0"/>
                  <a:pt x="6604000" y="0"/>
                </a:cubicBezTo>
                <a:close/>
                <a:moveTo>
                  <a:pt x="7010400" y="0"/>
                </a:moveTo>
                <a:cubicBezTo>
                  <a:pt x="7066280" y="0"/>
                  <a:pt x="7112000" y="45720"/>
                  <a:pt x="7112000" y="101600"/>
                </a:cubicBezTo>
                <a:cubicBezTo>
                  <a:pt x="7112000" y="157480"/>
                  <a:pt x="7066280" y="203200"/>
                  <a:pt x="7010400" y="203200"/>
                </a:cubicBezTo>
                <a:cubicBezTo>
                  <a:pt x="6954520" y="203200"/>
                  <a:pt x="6908800" y="157480"/>
                  <a:pt x="6908800" y="101600"/>
                </a:cubicBezTo>
                <a:cubicBezTo>
                  <a:pt x="6908800" y="45720"/>
                  <a:pt x="6954520" y="0"/>
                  <a:pt x="7010400" y="0"/>
                </a:cubicBezTo>
                <a:close/>
                <a:moveTo>
                  <a:pt x="7416800" y="0"/>
                </a:moveTo>
                <a:cubicBezTo>
                  <a:pt x="7472680" y="0"/>
                  <a:pt x="7518400" y="45720"/>
                  <a:pt x="7518400" y="101600"/>
                </a:cubicBezTo>
                <a:cubicBezTo>
                  <a:pt x="7518400" y="157480"/>
                  <a:pt x="7472680" y="203200"/>
                  <a:pt x="7416800" y="203200"/>
                </a:cubicBezTo>
                <a:cubicBezTo>
                  <a:pt x="7360920" y="203200"/>
                  <a:pt x="7315200" y="157480"/>
                  <a:pt x="7315200" y="101600"/>
                </a:cubicBezTo>
                <a:cubicBezTo>
                  <a:pt x="7315200" y="45720"/>
                  <a:pt x="7360920" y="0"/>
                  <a:pt x="7416800" y="0"/>
                </a:cubicBezTo>
                <a:close/>
                <a:moveTo>
                  <a:pt x="7823200" y="0"/>
                </a:moveTo>
                <a:cubicBezTo>
                  <a:pt x="7879080" y="0"/>
                  <a:pt x="7924800" y="45720"/>
                  <a:pt x="7924800" y="101600"/>
                </a:cubicBezTo>
                <a:cubicBezTo>
                  <a:pt x="7924800" y="157480"/>
                  <a:pt x="7879080" y="203200"/>
                  <a:pt x="7823200" y="203200"/>
                </a:cubicBezTo>
                <a:cubicBezTo>
                  <a:pt x="7767320" y="203200"/>
                  <a:pt x="7721600" y="157480"/>
                  <a:pt x="7721600" y="101600"/>
                </a:cubicBezTo>
                <a:cubicBezTo>
                  <a:pt x="7721600" y="45720"/>
                  <a:pt x="7767320" y="0"/>
                  <a:pt x="7823200" y="0"/>
                </a:cubicBezTo>
                <a:close/>
                <a:moveTo>
                  <a:pt x="8229600" y="0"/>
                </a:moveTo>
                <a:cubicBezTo>
                  <a:pt x="8285480" y="0"/>
                  <a:pt x="8331200" y="45720"/>
                  <a:pt x="8331200" y="101600"/>
                </a:cubicBezTo>
                <a:cubicBezTo>
                  <a:pt x="8331200" y="157480"/>
                  <a:pt x="8285480" y="203200"/>
                  <a:pt x="8229600" y="203200"/>
                </a:cubicBezTo>
                <a:cubicBezTo>
                  <a:pt x="8173720" y="203200"/>
                  <a:pt x="8128000" y="157480"/>
                  <a:pt x="8128000" y="101600"/>
                </a:cubicBezTo>
                <a:cubicBezTo>
                  <a:pt x="8128000" y="45720"/>
                  <a:pt x="8173720" y="0"/>
                  <a:pt x="8229600" y="0"/>
                </a:cubicBezTo>
                <a:close/>
              </a:path>
            </a:pathLst>
          </a:custGeom>
          <a:solidFill>
            <a:srgbClr val="3589A1"/>
          </a:solidFill>
        </p:spPr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7C5DC583-8964-4938-B991-B0AB6C529965}"/>
              </a:ext>
            </a:extLst>
          </p:cNvPr>
          <p:cNvSpPr txBox="1"/>
          <p:nvPr/>
        </p:nvSpPr>
        <p:spPr>
          <a:xfrm>
            <a:off x="61775" y="4130100"/>
            <a:ext cx="1624747" cy="1078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1"/>
              </a:lnSpc>
            </a:pPr>
            <a:r>
              <a:rPr lang="en-US" sz="1200">
                <a:solidFill>
                  <a:srgbClr val="000000"/>
                </a:solidFill>
                <a:latin typeface="Archivo Black"/>
              </a:rPr>
              <a:t>Diplomat Inggeris Hiram Cox telah menempatkan pelarian rohingya di Cox's Bazar</a:t>
            </a: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6ED93B6-54A5-4D21-B17E-1B95D1727FED}"/>
              </a:ext>
            </a:extLst>
          </p:cNvPr>
          <p:cNvSpPr/>
          <p:nvPr/>
        </p:nvSpPr>
        <p:spPr>
          <a:xfrm>
            <a:off x="106411" y="5400079"/>
            <a:ext cx="3522525" cy="90415"/>
          </a:xfrm>
          <a:custGeom>
            <a:avLst/>
            <a:gdLst/>
            <a:ahLst/>
            <a:cxnLst/>
            <a:rect l="l" t="t" r="r" b="b"/>
            <a:pathLst>
              <a:path w="8331200" h="203200">
                <a:moveTo>
                  <a:pt x="101600" y="0"/>
                </a:moveTo>
                <a:cubicBezTo>
                  <a:pt x="157480" y="0"/>
                  <a:pt x="203200" y="45720"/>
                  <a:pt x="203200" y="101600"/>
                </a:cubicBezTo>
                <a:cubicBezTo>
                  <a:pt x="203200" y="157480"/>
                  <a:pt x="157480" y="203200"/>
                  <a:pt x="101600" y="203200"/>
                </a:cubicBezTo>
                <a:cubicBezTo>
                  <a:pt x="45720" y="203200"/>
                  <a:pt x="0" y="157480"/>
                  <a:pt x="0" y="101600"/>
                </a:cubicBezTo>
                <a:cubicBezTo>
                  <a:pt x="0" y="45720"/>
                  <a:pt x="45720" y="0"/>
                  <a:pt x="101600" y="0"/>
                </a:cubicBezTo>
                <a:close/>
                <a:moveTo>
                  <a:pt x="508000" y="0"/>
                </a:moveTo>
                <a:cubicBezTo>
                  <a:pt x="563880" y="0"/>
                  <a:pt x="609600" y="45720"/>
                  <a:pt x="609600" y="101600"/>
                </a:cubicBezTo>
                <a:cubicBezTo>
                  <a:pt x="609600" y="157480"/>
                  <a:pt x="563880" y="203200"/>
                  <a:pt x="508000" y="203200"/>
                </a:cubicBezTo>
                <a:cubicBezTo>
                  <a:pt x="452120" y="203200"/>
                  <a:pt x="406400" y="157480"/>
                  <a:pt x="406400" y="101600"/>
                </a:cubicBezTo>
                <a:cubicBezTo>
                  <a:pt x="406400" y="45720"/>
                  <a:pt x="452120" y="0"/>
                  <a:pt x="508000" y="0"/>
                </a:cubicBezTo>
                <a:close/>
                <a:moveTo>
                  <a:pt x="914400" y="0"/>
                </a:moveTo>
                <a:cubicBezTo>
                  <a:pt x="970280" y="0"/>
                  <a:pt x="1016000" y="45720"/>
                  <a:pt x="1016000" y="101600"/>
                </a:cubicBezTo>
                <a:cubicBezTo>
                  <a:pt x="1016000" y="157480"/>
                  <a:pt x="970280" y="203200"/>
                  <a:pt x="914400" y="203200"/>
                </a:cubicBezTo>
                <a:cubicBezTo>
                  <a:pt x="858520" y="203200"/>
                  <a:pt x="812800" y="157480"/>
                  <a:pt x="812800" y="101600"/>
                </a:cubicBezTo>
                <a:cubicBezTo>
                  <a:pt x="812800" y="45720"/>
                  <a:pt x="858520" y="0"/>
                  <a:pt x="914400" y="0"/>
                </a:cubicBezTo>
                <a:close/>
                <a:moveTo>
                  <a:pt x="1320800" y="0"/>
                </a:moveTo>
                <a:cubicBezTo>
                  <a:pt x="1376680" y="0"/>
                  <a:pt x="1422400" y="45720"/>
                  <a:pt x="1422400" y="101600"/>
                </a:cubicBezTo>
                <a:cubicBezTo>
                  <a:pt x="1422400" y="157480"/>
                  <a:pt x="1376680" y="203200"/>
                  <a:pt x="1320800" y="203200"/>
                </a:cubicBezTo>
                <a:cubicBezTo>
                  <a:pt x="1264920" y="203200"/>
                  <a:pt x="1219200" y="157480"/>
                  <a:pt x="1219200" y="101600"/>
                </a:cubicBezTo>
                <a:cubicBezTo>
                  <a:pt x="1219200" y="45720"/>
                  <a:pt x="1264920" y="0"/>
                  <a:pt x="1320800" y="0"/>
                </a:cubicBezTo>
                <a:close/>
                <a:moveTo>
                  <a:pt x="1727200" y="0"/>
                </a:moveTo>
                <a:cubicBezTo>
                  <a:pt x="1783080" y="0"/>
                  <a:pt x="1828800" y="45720"/>
                  <a:pt x="1828800" y="101600"/>
                </a:cubicBezTo>
                <a:cubicBezTo>
                  <a:pt x="1828800" y="157480"/>
                  <a:pt x="1783080" y="203200"/>
                  <a:pt x="1727200" y="203200"/>
                </a:cubicBezTo>
                <a:cubicBezTo>
                  <a:pt x="1671320" y="203200"/>
                  <a:pt x="1625600" y="157480"/>
                  <a:pt x="1625600" y="101600"/>
                </a:cubicBezTo>
                <a:cubicBezTo>
                  <a:pt x="1625600" y="45720"/>
                  <a:pt x="1671320" y="0"/>
                  <a:pt x="1727200" y="0"/>
                </a:cubicBezTo>
                <a:close/>
                <a:moveTo>
                  <a:pt x="2133600" y="0"/>
                </a:moveTo>
                <a:cubicBezTo>
                  <a:pt x="2189480" y="0"/>
                  <a:pt x="2235200" y="45720"/>
                  <a:pt x="2235200" y="101600"/>
                </a:cubicBezTo>
                <a:cubicBezTo>
                  <a:pt x="2235200" y="157480"/>
                  <a:pt x="2189480" y="203200"/>
                  <a:pt x="2133600" y="203200"/>
                </a:cubicBezTo>
                <a:cubicBezTo>
                  <a:pt x="2077720" y="203200"/>
                  <a:pt x="2032000" y="157480"/>
                  <a:pt x="2032000" y="101600"/>
                </a:cubicBezTo>
                <a:cubicBezTo>
                  <a:pt x="2032000" y="45720"/>
                  <a:pt x="2077720" y="0"/>
                  <a:pt x="2133600" y="0"/>
                </a:cubicBezTo>
                <a:close/>
                <a:moveTo>
                  <a:pt x="2540000" y="0"/>
                </a:moveTo>
                <a:cubicBezTo>
                  <a:pt x="2595880" y="0"/>
                  <a:pt x="2641600" y="45720"/>
                  <a:pt x="2641600" y="101600"/>
                </a:cubicBezTo>
                <a:cubicBezTo>
                  <a:pt x="2641600" y="157480"/>
                  <a:pt x="2595880" y="203200"/>
                  <a:pt x="2540000" y="203200"/>
                </a:cubicBezTo>
                <a:cubicBezTo>
                  <a:pt x="2484120" y="203200"/>
                  <a:pt x="2438400" y="157480"/>
                  <a:pt x="2438400" y="101600"/>
                </a:cubicBezTo>
                <a:cubicBezTo>
                  <a:pt x="2438400" y="45720"/>
                  <a:pt x="2484120" y="0"/>
                  <a:pt x="2540000" y="0"/>
                </a:cubicBezTo>
                <a:close/>
                <a:moveTo>
                  <a:pt x="2946400" y="0"/>
                </a:moveTo>
                <a:cubicBezTo>
                  <a:pt x="3002280" y="0"/>
                  <a:pt x="3048000" y="45720"/>
                  <a:pt x="3048000" y="101600"/>
                </a:cubicBezTo>
                <a:cubicBezTo>
                  <a:pt x="3048000" y="157480"/>
                  <a:pt x="3002280" y="203200"/>
                  <a:pt x="2946400" y="203200"/>
                </a:cubicBezTo>
                <a:cubicBezTo>
                  <a:pt x="2890520" y="203200"/>
                  <a:pt x="2844800" y="157480"/>
                  <a:pt x="2844800" y="101600"/>
                </a:cubicBezTo>
                <a:cubicBezTo>
                  <a:pt x="2844800" y="45720"/>
                  <a:pt x="2890520" y="0"/>
                  <a:pt x="2946400" y="0"/>
                </a:cubicBezTo>
                <a:close/>
                <a:moveTo>
                  <a:pt x="3352800" y="0"/>
                </a:moveTo>
                <a:cubicBezTo>
                  <a:pt x="3408680" y="0"/>
                  <a:pt x="3454400" y="45720"/>
                  <a:pt x="3454400" y="101600"/>
                </a:cubicBezTo>
                <a:cubicBezTo>
                  <a:pt x="3454400" y="157480"/>
                  <a:pt x="3408680" y="203200"/>
                  <a:pt x="3352800" y="203200"/>
                </a:cubicBezTo>
                <a:cubicBezTo>
                  <a:pt x="3296920" y="203200"/>
                  <a:pt x="3251200" y="157480"/>
                  <a:pt x="3251200" y="101600"/>
                </a:cubicBezTo>
                <a:cubicBezTo>
                  <a:pt x="3251200" y="45720"/>
                  <a:pt x="3296920" y="0"/>
                  <a:pt x="3352800" y="0"/>
                </a:cubicBezTo>
                <a:close/>
                <a:moveTo>
                  <a:pt x="3759200" y="0"/>
                </a:moveTo>
                <a:cubicBezTo>
                  <a:pt x="3815080" y="0"/>
                  <a:pt x="3860800" y="45720"/>
                  <a:pt x="3860800" y="101600"/>
                </a:cubicBezTo>
                <a:cubicBezTo>
                  <a:pt x="3860800" y="157480"/>
                  <a:pt x="3815080" y="203200"/>
                  <a:pt x="3759200" y="203200"/>
                </a:cubicBezTo>
                <a:cubicBezTo>
                  <a:pt x="3703320" y="203200"/>
                  <a:pt x="3657600" y="157480"/>
                  <a:pt x="3657600" y="101600"/>
                </a:cubicBezTo>
                <a:cubicBezTo>
                  <a:pt x="3657600" y="45720"/>
                  <a:pt x="3703320" y="0"/>
                  <a:pt x="3759200" y="0"/>
                </a:cubicBezTo>
                <a:close/>
                <a:moveTo>
                  <a:pt x="4165600" y="0"/>
                </a:moveTo>
                <a:cubicBezTo>
                  <a:pt x="4221480" y="0"/>
                  <a:pt x="4267200" y="45720"/>
                  <a:pt x="4267200" y="101600"/>
                </a:cubicBezTo>
                <a:cubicBezTo>
                  <a:pt x="4267200" y="157480"/>
                  <a:pt x="4221480" y="203200"/>
                  <a:pt x="4165600" y="203200"/>
                </a:cubicBezTo>
                <a:cubicBezTo>
                  <a:pt x="4109720" y="203200"/>
                  <a:pt x="4064000" y="157480"/>
                  <a:pt x="4064000" y="101600"/>
                </a:cubicBezTo>
                <a:cubicBezTo>
                  <a:pt x="4064000" y="45720"/>
                  <a:pt x="4109720" y="0"/>
                  <a:pt x="4165600" y="0"/>
                </a:cubicBezTo>
                <a:close/>
                <a:moveTo>
                  <a:pt x="4572000" y="0"/>
                </a:moveTo>
                <a:cubicBezTo>
                  <a:pt x="4627880" y="0"/>
                  <a:pt x="4673600" y="45720"/>
                  <a:pt x="4673600" y="101600"/>
                </a:cubicBezTo>
                <a:cubicBezTo>
                  <a:pt x="4673600" y="157480"/>
                  <a:pt x="4627880" y="203200"/>
                  <a:pt x="4572000" y="203200"/>
                </a:cubicBezTo>
                <a:cubicBezTo>
                  <a:pt x="4516120" y="203200"/>
                  <a:pt x="4470400" y="157480"/>
                  <a:pt x="4470400" y="101600"/>
                </a:cubicBezTo>
                <a:cubicBezTo>
                  <a:pt x="4470400" y="45720"/>
                  <a:pt x="4516120" y="0"/>
                  <a:pt x="4572000" y="0"/>
                </a:cubicBezTo>
                <a:close/>
                <a:moveTo>
                  <a:pt x="4978400" y="0"/>
                </a:moveTo>
                <a:cubicBezTo>
                  <a:pt x="5034280" y="0"/>
                  <a:pt x="5080000" y="45720"/>
                  <a:pt x="5080000" y="101600"/>
                </a:cubicBezTo>
                <a:cubicBezTo>
                  <a:pt x="5080000" y="157480"/>
                  <a:pt x="5034280" y="203200"/>
                  <a:pt x="4978400" y="203200"/>
                </a:cubicBezTo>
                <a:cubicBezTo>
                  <a:pt x="4922520" y="203200"/>
                  <a:pt x="4876800" y="157480"/>
                  <a:pt x="4876800" y="101600"/>
                </a:cubicBezTo>
                <a:cubicBezTo>
                  <a:pt x="4876800" y="45720"/>
                  <a:pt x="4922520" y="0"/>
                  <a:pt x="4978400" y="0"/>
                </a:cubicBezTo>
                <a:close/>
                <a:moveTo>
                  <a:pt x="5384800" y="0"/>
                </a:moveTo>
                <a:cubicBezTo>
                  <a:pt x="5440680" y="0"/>
                  <a:pt x="5486400" y="45720"/>
                  <a:pt x="5486400" y="101600"/>
                </a:cubicBezTo>
                <a:cubicBezTo>
                  <a:pt x="5486400" y="157480"/>
                  <a:pt x="5440680" y="203200"/>
                  <a:pt x="5384800" y="203200"/>
                </a:cubicBezTo>
                <a:cubicBezTo>
                  <a:pt x="5328920" y="203200"/>
                  <a:pt x="5283200" y="157480"/>
                  <a:pt x="5283200" y="101600"/>
                </a:cubicBezTo>
                <a:cubicBezTo>
                  <a:pt x="5283200" y="45720"/>
                  <a:pt x="5328920" y="0"/>
                  <a:pt x="5384800" y="0"/>
                </a:cubicBezTo>
                <a:close/>
                <a:moveTo>
                  <a:pt x="5791200" y="0"/>
                </a:moveTo>
                <a:cubicBezTo>
                  <a:pt x="5847080" y="0"/>
                  <a:pt x="5892800" y="45720"/>
                  <a:pt x="5892800" y="101600"/>
                </a:cubicBezTo>
                <a:cubicBezTo>
                  <a:pt x="5892800" y="157480"/>
                  <a:pt x="5847080" y="203200"/>
                  <a:pt x="5791200" y="203200"/>
                </a:cubicBezTo>
                <a:cubicBezTo>
                  <a:pt x="5735320" y="203200"/>
                  <a:pt x="5689600" y="157480"/>
                  <a:pt x="5689600" y="101600"/>
                </a:cubicBezTo>
                <a:cubicBezTo>
                  <a:pt x="5689600" y="45720"/>
                  <a:pt x="5735320" y="0"/>
                  <a:pt x="5791200" y="0"/>
                </a:cubicBezTo>
                <a:close/>
                <a:moveTo>
                  <a:pt x="6197600" y="0"/>
                </a:moveTo>
                <a:cubicBezTo>
                  <a:pt x="6253480" y="0"/>
                  <a:pt x="6299200" y="45720"/>
                  <a:pt x="6299200" y="101600"/>
                </a:cubicBezTo>
                <a:cubicBezTo>
                  <a:pt x="6299200" y="157480"/>
                  <a:pt x="6253480" y="203200"/>
                  <a:pt x="6197600" y="203200"/>
                </a:cubicBezTo>
                <a:cubicBezTo>
                  <a:pt x="6141720" y="203200"/>
                  <a:pt x="6096000" y="157480"/>
                  <a:pt x="6096000" y="101600"/>
                </a:cubicBezTo>
                <a:cubicBezTo>
                  <a:pt x="6096000" y="45720"/>
                  <a:pt x="6141720" y="0"/>
                  <a:pt x="6197600" y="0"/>
                </a:cubicBezTo>
                <a:close/>
                <a:moveTo>
                  <a:pt x="6604000" y="0"/>
                </a:moveTo>
                <a:cubicBezTo>
                  <a:pt x="6659880" y="0"/>
                  <a:pt x="6705600" y="45720"/>
                  <a:pt x="6705600" y="101600"/>
                </a:cubicBezTo>
                <a:cubicBezTo>
                  <a:pt x="6705600" y="157480"/>
                  <a:pt x="6659880" y="203200"/>
                  <a:pt x="6604000" y="203200"/>
                </a:cubicBezTo>
                <a:cubicBezTo>
                  <a:pt x="6548120" y="203200"/>
                  <a:pt x="6502400" y="157480"/>
                  <a:pt x="6502400" y="101600"/>
                </a:cubicBezTo>
                <a:cubicBezTo>
                  <a:pt x="6502400" y="45720"/>
                  <a:pt x="6548120" y="0"/>
                  <a:pt x="6604000" y="0"/>
                </a:cubicBezTo>
                <a:close/>
                <a:moveTo>
                  <a:pt x="7010400" y="0"/>
                </a:moveTo>
                <a:cubicBezTo>
                  <a:pt x="7066280" y="0"/>
                  <a:pt x="7112000" y="45720"/>
                  <a:pt x="7112000" y="101600"/>
                </a:cubicBezTo>
                <a:cubicBezTo>
                  <a:pt x="7112000" y="157480"/>
                  <a:pt x="7066280" y="203200"/>
                  <a:pt x="7010400" y="203200"/>
                </a:cubicBezTo>
                <a:cubicBezTo>
                  <a:pt x="6954520" y="203200"/>
                  <a:pt x="6908800" y="157480"/>
                  <a:pt x="6908800" y="101600"/>
                </a:cubicBezTo>
                <a:cubicBezTo>
                  <a:pt x="6908800" y="45720"/>
                  <a:pt x="6954520" y="0"/>
                  <a:pt x="7010400" y="0"/>
                </a:cubicBezTo>
                <a:close/>
                <a:moveTo>
                  <a:pt x="7416800" y="0"/>
                </a:moveTo>
                <a:cubicBezTo>
                  <a:pt x="7472680" y="0"/>
                  <a:pt x="7518400" y="45720"/>
                  <a:pt x="7518400" y="101600"/>
                </a:cubicBezTo>
                <a:cubicBezTo>
                  <a:pt x="7518400" y="157480"/>
                  <a:pt x="7472680" y="203200"/>
                  <a:pt x="7416800" y="203200"/>
                </a:cubicBezTo>
                <a:cubicBezTo>
                  <a:pt x="7360920" y="203200"/>
                  <a:pt x="7315200" y="157480"/>
                  <a:pt x="7315200" y="101600"/>
                </a:cubicBezTo>
                <a:cubicBezTo>
                  <a:pt x="7315200" y="45720"/>
                  <a:pt x="7360920" y="0"/>
                  <a:pt x="7416800" y="0"/>
                </a:cubicBezTo>
                <a:close/>
                <a:moveTo>
                  <a:pt x="7823200" y="0"/>
                </a:moveTo>
                <a:cubicBezTo>
                  <a:pt x="7879080" y="0"/>
                  <a:pt x="7924800" y="45720"/>
                  <a:pt x="7924800" y="101600"/>
                </a:cubicBezTo>
                <a:cubicBezTo>
                  <a:pt x="7924800" y="157480"/>
                  <a:pt x="7879080" y="203200"/>
                  <a:pt x="7823200" y="203200"/>
                </a:cubicBezTo>
                <a:cubicBezTo>
                  <a:pt x="7767320" y="203200"/>
                  <a:pt x="7721600" y="157480"/>
                  <a:pt x="7721600" y="101600"/>
                </a:cubicBezTo>
                <a:cubicBezTo>
                  <a:pt x="7721600" y="45720"/>
                  <a:pt x="7767320" y="0"/>
                  <a:pt x="7823200" y="0"/>
                </a:cubicBezTo>
                <a:close/>
                <a:moveTo>
                  <a:pt x="8229600" y="0"/>
                </a:moveTo>
                <a:cubicBezTo>
                  <a:pt x="8285480" y="0"/>
                  <a:pt x="8331200" y="45720"/>
                  <a:pt x="8331200" y="101600"/>
                </a:cubicBezTo>
                <a:cubicBezTo>
                  <a:pt x="8331200" y="157480"/>
                  <a:pt x="8285480" y="203200"/>
                  <a:pt x="8229600" y="203200"/>
                </a:cubicBezTo>
                <a:cubicBezTo>
                  <a:pt x="8173720" y="203200"/>
                  <a:pt x="8128000" y="157480"/>
                  <a:pt x="8128000" y="101600"/>
                </a:cubicBezTo>
                <a:cubicBezTo>
                  <a:pt x="8128000" y="45720"/>
                  <a:pt x="8173720" y="0"/>
                  <a:pt x="8229600" y="0"/>
                </a:cubicBezTo>
                <a:close/>
              </a:path>
            </a:pathLst>
          </a:custGeom>
          <a:solidFill>
            <a:srgbClr val="3589A1"/>
          </a:solidFill>
        </p:spPr>
      </p:sp>
      <p:pic>
        <p:nvPicPr>
          <p:cNvPr id="34" name="Picture 9" descr="Logo&#10;&#10;Description automatically generated">
            <a:extLst>
              <a:ext uri="{FF2B5EF4-FFF2-40B4-BE49-F238E27FC236}">
                <a16:creationId xmlns:a16="http://schemas.microsoft.com/office/drawing/2014/main" id="{BA0D641B-ED21-47C9-83DA-D546C8BCB3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0737" y="5713222"/>
            <a:ext cx="1308645" cy="868464"/>
          </a:xfrm>
          <a:prstGeom prst="rect">
            <a:avLst/>
          </a:prstGeom>
        </p:spPr>
      </p:pic>
      <p:pic>
        <p:nvPicPr>
          <p:cNvPr id="36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662ABB35-CDF1-4061-8569-5CB785F6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000000" y="5658871"/>
            <a:ext cx="889677" cy="976360"/>
          </a:xfrm>
          <a:prstGeom prst="rect">
            <a:avLst/>
          </a:prstGeom>
        </p:spPr>
      </p:pic>
      <p:sp>
        <p:nvSpPr>
          <p:cNvPr id="38" name="TextBox 36">
            <a:extLst>
              <a:ext uri="{FF2B5EF4-FFF2-40B4-BE49-F238E27FC236}">
                <a16:creationId xmlns:a16="http://schemas.microsoft.com/office/drawing/2014/main" id="{1DB53BBF-D9E4-4F4E-9F86-9D62A91187A7}"/>
              </a:ext>
            </a:extLst>
          </p:cNvPr>
          <p:cNvSpPr txBox="1"/>
          <p:nvPr/>
        </p:nvSpPr>
        <p:spPr>
          <a:xfrm>
            <a:off x="3899442" y="5763746"/>
            <a:ext cx="2851770" cy="858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1"/>
              </a:lnSpc>
            </a:pPr>
            <a:r>
              <a:rPr lang="en-US" sz="1200">
                <a:solidFill>
                  <a:srgbClr val="000000"/>
                </a:solidFill>
                <a:latin typeface="Archivo Black"/>
              </a:rPr>
              <a:t>Britain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menawan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Burma dan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menjadikannya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sebuah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wilayah British India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Archivo Black"/>
              </a:rPr>
              <a:t>(1824)</a:t>
            </a:r>
          </a:p>
          <a:p>
            <a:pPr algn="ctr">
              <a:lnSpc>
                <a:spcPts val="1680"/>
              </a:lnSpc>
            </a:pPr>
            <a:endParaRPr lang="en-US" sz="1200">
              <a:solidFill>
                <a:srgbClr val="000000"/>
              </a:solidFill>
              <a:latin typeface="Archivo Black"/>
            </a:endParaRPr>
          </a:p>
        </p:txBody>
      </p:sp>
      <p:pic>
        <p:nvPicPr>
          <p:cNvPr id="4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70E4D66-F7EB-4EB7-B05D-F23075DD0AF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488699" y="5560160"/>
            <a:ext cx="902542" cy="1004237"/>
          </a:xfrm>
          <a:prstGeom prst="rect">
            <a:avLst/>
          </a:prstGeom>
        </p:spPr>
      </p:pic>
      <p:sp>
        <p:nvSpPr>
          <p:cNvPr id="44" name="TextBox 37">
            <a:extLst>
              <a:ext uri="{FF2B5EF4-FFF2-40B4-BE49-F238E27FC236}">
                <a16:creationId xmlns:a16="http://schemas.microsoft.com/office/drawing/2014/main" id="{353B6DBD-1E69-4DB4-9AC8-672B6EB7E266}"/>
              </a:ext>
            </a:extLst>
          </p:cNvPr>
          <p:cNvSpPr txBox="1"/>
          <p:nvPr/>
        </p:nvSpPr>
        <p:spPr>
          <a:xfrm>
            <a:off x="9650962" y="5821768"/>
            <a:ext cx="2074572" cy="6031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4"/>
              </a:lnSpc>
            </a:pPr>
            <a:r>
              <a:rPr lang="en-US" sz="1150" err="1">
                <a:solidFill>
                  <a:srgbClr val="000000"/>
                </a:solidFill>
                <a:latin typeface="Archivo Black"/>
              </a:rPr>
              <a:t>Penghijrahan</a:t>
            </a:r>
            <a:r>
              <a:rPr lang="en-US" sz="115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150" err="1">
                <a:solidFill>
                  <a:srgbClr val="000000"/>
                </a:solidFill>
                <a:latin typeface="Archivo Black"/>
              </a:rPr>
              <a:t>kembali</a:t>
            </a:r>
            <a:r>
              <a:rPr lang="en-US" sz="115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150" err="1">
                <a:solidFill>
                  <a:srgbClr val="000000"/>
                </a:solidFill>
                <a:latin typeface="Archivo Black"/>
              </a:rPr>
              <a:t>penduduk</a:t>
            </a:r>
            <a:r>
              <a:rPr lang="en-US" sz="1150">
                <a:solidFill>
                  <a:srgbClr val="000000"/>
                </a:solidFill>
                <a:latin typeface="Archivo Black"/>
              </a:rPr>
              <a:t> Rohingya  </a:t>
            </a:r>
            <a:r>
              <a:rPr lang="en-US" sz="1150" err="1">
                <a:solidFill>
                  <a:srgbClr val="000000"/>
                </a:solidFill>
                <a:latin typeface="Archivo Black"/>
              </a:rPr>
              <a:t>sebagai</a:t>
            </a:r>
            <a:r>
              <a:rPr lang="en-US" sz="1150">
                <a:solidFill>
                  <a:srgbClr val="000000"/>
                </a:solidFill>
                <a:latin typeface="Archivo Black"/>
              </a:rPr>
              <a:t> </a:t>
            </a:r>
          </a:p>
          <a:p>
            <a:pPr algn="ctr">
              <a:lnSpc>
                <a:spcPts val="1644"/>
              </a:lnSpc>
            </a:pPr>
            <a:r>
              <a:rPr lang="en-US" sz="1150" err="1">
                <a:solidFill>
                  <a:srgbClr val="000000"/>
                </a:solidFill>
                <a:latin typeface="Archivo Black"/>
              </a:rPr>
              <a:t>tenaga</a:t>
            </a:r>
            <a:r>
              <a:rPr lang="en-US" sz="115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150" err="1">
                <a:solidFill>
                  <a:srgbClr val="000000"/>
                </a:solidFill>
                <a:latin typeface="Archivo Black"/>
              </a:rPr>
              <a:t>kerja</a:t>
            </a:r>
            <a:endParaRPr lang="en-US" sz="1150">
              <a:solidFill>
                <a:srgbClr val="000000"/>
              </a:solidFill>
              <a:latin typeface="Archivo Black"/>
            </a:endParaRPr>
          </a:p>
        </p:txBody>
      </p:sp>
      <p:pic>
        <p:nvPicPr>
          <p:cNvPr id="46" name="Picture 12" descr="Icon&#10;&#10;Description automatically generated">
            <a:extLst>
              <a:ext uri="{FF2B5EF4-FFF2-40B4-BE49-F238E27FC236}">
                <a16:creationId xmlns:a16="http://schemas.microsoft.com/office/drawing/2014/main" id="{BE0523EE-4942-4AD8-9DDC-0C9755BC9D7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364676" y="3961667"/>
            <a:ext cx="1151825" cy="831408"/>
          </a:xfrm>
          <a:prstGeom prst="rect">
            <a:avLst/>
          </a:prstGeom>
        </p:spPr>
      </p:pic>
      <p:sp>
        <p:nvSpPr>
          <p:cNvPr id="48" name="TextBox 39">
            <a:extLst>
              <a:ext uri="{FF2B5EF4-FFF2-40B4-BE49-F238E27FC236}">
                <a16:creationId xmlns:a16="http://schemas.microsoft.com/office/drawing/2014/main" id="{D577A439-0E81-4E5F-9964-B413C58F462B}"/>
              </a:ext>
            </a:extLst>
          </p:cNvPr>
          <p:cNvSpPr txBox="1"/>
          <p:nvPr/>
        </p:nvSpPr>
        <p:spPr>
          <a:xfrm>
            <a:off x="10001899" y="3959117"/>
            <a:ext cx="1949418" cy="715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350" err="1">
                <a:solidFill>
                  <a:srgbClr val="000000"/>
                </a:solidFill>
                <a:latin typeface="Archivo Black"/>
              </a:rPr>
              <a:t>Penjajahan</a:t>
            </a:r>
            <a:r>
              <a:rPr lang="en-US" sz="135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350" err="1">
                <a:solidFill>
                  <a:srgbClr val="000000"/>
                </a:solidFill>
                <a:latin typeface="Archivo Black"/>
              </a:rPr>
              <a:t>Jepun</a:t>
            </a:r>
            <a:r>
              <a:rPr lang="en-US" sz="135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350" err="1">
                <a:solidFill>
                  <a:srgbClr val="000000"/>
                </a:solidFill>
                <a:latin typeface="Archivo Black"/>
              </a:rPr>
              <a:t>mengusir</a:t>
            </a:r>
            <a:r>
              <a:rPr lang="en-US" sz="1350">
                <a:solidFill>
                  <a:srgbClr val="000000"/>
                </a:solidFill>
                <a:latin typeface="Archivo Black"/>
              </a:rPr>
              <a:t> British</a:t>
            </a:r>
          </a:p>
          <a:p>
            <a:pPr algn="ctr">
              <a:lnSpc>
                <a:spcPts val="1944"/>
              </a:lnSpc>
            </a:pPr>
            <a:r>
              <a:rPr lang="en-US" sz="1350">
                <a:solidFill>
                  <a:srgbClr val="000000"/>
                </a:solidFill>
                <a:latin typeface="Archivo Black"/>
              </a:rPr>
              <a:t>(1942)</a:t>
            </a:r>
          </a:p>
        </p:txBody>
      </p:sp>
      <p:sp>
        <p:nvSpPr>
          <p:cNvPr id="49" name="Freeform 17">
            <a:extLst>
              <a:ext uri="{FF2B5EF4-FFF2-40B4-BE49-F238E27FC236}">
                <a16:creationId xmlns:a16="http://schemas.microsoft.com/office/drawing/2014/main" id="{2C35E7F0-4C7F-4F85-90FC-EAF29C4DB808}"/>
              </a:ext>
            </a:extLst>
          </p:cNvPr>
          <p:cNvSpPr/>
          <p:nvPr/>
        </p:nvSpPr>
        <p:spPr>
          <a:xfrm>
            <a:off x="8603232" y="5076489"/>
            <a:ext cx="3522525" cy="90415"/>
          </a:xfrm>
          <a:custGeom>
            <a:avLst/>
            <a:gdLst/>
            <a:ahLst/>
            <a:cxnLst/>
            <a:rect l="l" t="t" r="r" b="b"/>
            <a:pathLst>
              <a:path w="8331200" h="203200">
                <a:moveTo>
                  <a:pt x="101600" y="0"/>
                </a:moveTo>
                <a:cubicBezTo>
                  <a:pt x="157480" y="0"/>
                  <a:pt x="203200" y="45720"/>
                  <a:pt x="203200" y="101600"/>
                </a:cubicBezTo>
                <a:cubicBezTo>
                  <a:pt x="203200" y="157480"/>
                  <a:pt x="157480" y="203200"/>
                  <a:pt x="101600" y="203200"/>
                </a:cubicBezTo>
                <a:cubicBezTo>
                  <a:pt x="45720" y="203200"/>
                  <a:pt x="0" y="157480"/>
                  <a:pt x="0" y="101600"/>
                </a:cubicBezTo>
                <a:cubicBezTo>
                  <a:pt x="0" y="45720"/>
                  <a:pt x="45720" y="0"/>
                  <a:pt x="101600" y="0"/>
                </a:cubicBezTo>
                <a:close/>
                <a:moveTo>
                  <a:pt x="508000" y="0"/>
                </a:moveTo>
                <a:cubicBezTo>
                  <a:pt x="563880" y="0"/>
                  <a:pt x="609600" y="45720"/>
                  <a:pt x="609600" y="101600"/>
                </a:cubicBezTo>
                <a:cubicBezTo>
                  <a:pt x="609600" y="157480"/>
                  <a:pt x="563880" y="203200"/>
                  <a:pt x="508000" y="203200"/>
                </a:cubicBezTo>
                <a:cubicBezTo>
                  <a:pt x="452120" y="203200"/>
                  <a:pt x="406400" y="157480"/>
                  <a:pt x="406400" y="101600"/>
                </a:cubicBezTo>
                <a:cubicBezTo>
                  <a:pt x="406400" y="45720"/>
                  <a:pt x="452120" y="0"/>
                  <a:pt x="508000" y="0"/>
                </a:cubicBezTo>
                <a:close/>
                <a:moveTo>
                  <a:pt x="914400" y="0"/>
                </a:moveTo>
                <a:cubicBezTo>
                  <a:pt x="970280" y="0"/>
                  <a:pt x="1016000" y="45720"/>
                  <a:pt x="1016000" y="101600"/>
                </a:cubicBezTo>
                <a:cubicBezTo>
                  <a:pt x="1016000" y="157480"/>
                  <a:pt x="970280" y="203200"/>
                  <a:pt x="914400" y="203200"/>
                </a:cubicBezTo>
                <a:cubicBezTo>
                  <a:pt x="858520" y="203200"/>
                  <a:pt x="812800" y="157480"/>
                  <a:pt x="812800" y="101600"/>
                </a:cubicBezTo>
                <a:cubicBezTo>
                  <a:pt x="812800" y="45720"/>
                  <a:pt x="858520" y="0"/>
                  <a:pt x="914400" y="0"/>
                </a:cubicBezTo>
                <a:close/>
                <a:moveTo>
                  <a:pt x="1320800" y="0"/>
                </a:moveTo>
                <a:cubicBezTo>
                  <a:pt x="1376680" y="0"/>
                  <a:pt x="1422400" y="45720"/>
                  <a:pt x="1422400" y="101600"/>
                </a:cubicBezTo>
                <a:cubicBezTo>
                  <a:pt x="1422400" y="157480"/>
                  <a:pt x="1376680" y="203200"/>
                  <a:pt x="1320800" y="203200"/>
                </a:cubicBezTo>
                <a:cubicBezTo>
                  <a:pt x="1264920" y="203200"/>
                  <a:pt x="1219200" y="157480"/>
                  <a:pt x="1219200" y="101600"/>
                </a:cubicBezTo>
                <a:cubicBezTo>
                  <a:pt x="1219200" y="45720"/>
                  <a:pt x="1264920" y="0"/>
                  <a:pt x="1320800" y="0"/>
                </a:cubicBezTo>
                <a:close/>
                <a:moveTo>
                  <a:pt x="1727200" y="0"/>
                </a:moveTo>
                <a:cubicBezTo>
                  <a:pt x="1783080" y="0"/>
                  <a:pt x="1828800" y="45720"/>
                  <a:pt x="1828800" y="101600"/>
                </a:cubicBezTo>
                <a:cubicBezTo>
                  <a:pt x="1828800" y="157480"/>
                  <a:pt x="1783080" y="203200"/>
                  <a:pt x="1727200" y="203200"/>
                </a:cubicBezTo>
                <a:cubicBezTo>
                  <a:pt x="1671320" y="203200"/>
                  <a:pt x="1625600" y="157480"/>
                  <a:pt x="1625600" y="101600"/>
                </a:cubicBezTo>
                <a:cubicBezTo>
                  <a:pt x="1625600" y="45720"/>
                  <a:pt x="1671320" y="0"/>
                  <a:pt x="1727200" y="0"/>
                </a:cubicBezTo>
                <a:close/>
                <a:moveTo>
                  <a:pt x="2133600" y="0"/>
                </a:moveTo>
                <a:cubicBezTo>
                  <a:pt x="2189480" y="0"/>
                  <a:pt x="2235200" y="45720"/>
                  <a:pt x="2235200" y="101600"/>
                </a:cubicBezTo>
                <a:cubicBezTo>
                  <a:pt x="2235200" y="157480"/>
                  <a:pt x="2189480" y="203200"/>
                  <a:pt x="2133600" y="203200"/>
                </a:cubicBezTo>
                <a:cubicBezTo>
                  <a:pt x="2077720" y="203200"/>
                  <a:pt x="2032000" y="157480"/>
                  <a:pt x="2032000" y="101600"/>
                </a:cubicBezTo>
                <a:cubicBezTo>
                  <a:pt x="2032000" y="45720"/>
                  <a:pt x="2077720" y="0"/>
                  <a:pt x="2133600" y="0"/>
                </a:cubicBezTo>
                <a:close/>
                <a:moveTo>
                  <a:pt x="2540000" y="0"/>
                </a:moveTo>
                <a:cubicBezTo>
                  <a:pt x="2595880" y="0"/>
                  <a:pt x="2641600" y="45720"/>
                  <a:pt x="2641600" y="101600"/>
                </a:cubicBezTo>
                <a:cubicBezTo>
                  <a:pt x="2641600" y="157480"/>
                  <a:pt x="2595880" y="203200"/>
                  <a:pt x="2540000" y="203200"/>
                </a:cubicBezTo>
                <a:cubicBezTo>
                  <a:pt x="2484120" y="203200"/>
                  <a:pt x="2438400" y="157480"/>
                  <a:pt x="2438400" y="101600"/>
                </a:cubicBezTo>
                <a:cubicBezTo>
                  <a:pt x="2438400" y="45720"/>
                  <a:pt x="2484120" y="0"/>
                  <a:pt x="2540000" y="0"/>
                </a:cubicBezTo>
                <a:close/>
                <a:moveTo>
                  <a:pt x="2946400" y="0"/>
                </a:moveTo>
                <a:cubicBezTo>
                  <a:pt x="3002280" y="0"/>
                  <a:pt x="3048000" y="45720"/>
                  <a:pt x="3048000" y="101600"/>
                </a:cubicBezTo>
                <a:cubicBezTo>
                  <a:pt x="3048000" y="157480"/>
                  <a:pt x="3002280" y="203200"/>
                  <a:pt x="2946400" y="203200"/>
                </a:cubicBezTo>
                <a:cubicBezTo>
                  <a:pt x="2890520" y="203200"/>
                  <a:pt x="2844800" y="157480"/>
                  <a:pt x="2844800" y="101600"/>
                </a:cubicBezTo>
                <a:cubicBezTo>
                  <a:pt x="2844800" y="45720"/>
                  <a:pt x="2890520" y="0"/>
                  <a:pt x="2946400" y="0"/>
                </a:cubicBezTo>
                <a:close/>
                <a:moveTo>
                  <a:pt x="3352800" y="0"/>
                </a:moveTo>
                <a:cubicBezTo>
                  <a:pt x="3408680" y="0"/>
                  <a:pt x="3454400" y="45720"/>
                  <a:pt x="3454400" y="101600"/>
                </a:cubicBezTo>
                <a:cubicBezTo>
                  <a:pt x="3454400" y="157480"/>
                  <a:pt x="3408680" y="203200"/>
                  <a:pt x="3352800" y="203200"/>
                </a:cubicBezTo>
                <a:cubicBezTo>
                  <a:pt x="3296920" y="203200"/>
                  <a:pt x="3251200" y="157480"/>
                  <a:pt x="3251200" y="101600"/>
                </a:cubicBezTo>
                <a:cubicBezTo>
                  <a:pt x="3251200" y="45720"/>
                  <a:pt x="3296920" y="0"/>
                  <a:pt x="3352800" y="0"/>
                </a:cubicBezTo>
                <a:close/>
                <a:moveTo>
                  <a:pt x="3759200" y="0"/>
                </a:moveTo>
                <a:cubicBezTo>
                  <a:pt x="3815080" y="0"/>
                  <a:pt x="3860800" y="45720"/>
                  <a:pt x="3860800" y="101600"/>
                </a:cubicBezTo>
                <a:cubicBezTo>
                  <a:pt x="3860800" y="157480"/>
                  <a:pt x="3815080" y="203200"/>
                  <a:pt x="3759200" y="203200"/>
                </a:cubicBezTo>
                <a:cubicBezTo>
                  <a:pt x="3703320" y="203200"/>
                  <a:pt x="3657600" y="157480"/>
                  <a:pt x="3657600" y="101600"/>
                </a:cubicBezTo>
                <a:cubicBezTo>
                  <a:pt x="3657600" y="45720"/>
                  <a:pt x="3703320" y="0"/>
                  <a:pt x="3759200" y="0"/>
                </a:cubicBezTo>
                <a:close/>
                <a:moveTo>
                  <a:pt x="4165600" y="0"/>
                </a:moveTo>
                <a:cubicBezTo>
                  <a:pt x="4221480" y="0"/>
                  <a:pt x="4267200" y="45720"/>
                  <a:pt x="4267200" y="101600"/>
                </a:cubicBezTo>
                <a:cubicBezTo>
                  <a:pt x="4267200" y="157480"/>
                  <a:pt x="4221480" y="203200"/>
                  <a:pt x="4165600" y="203200"/>
                </a:cubicBezTo>
                <a:cubicBezTo>
                  <a:pt x="4109720" y="203200"/>
                  <a:pt x="4064000" y="157480"/>
                  <a:pt x="4064000" y="101600"/>
                </a:cubicBezTo>
                <a:cubicBezTo>
                  <a:pt x="4064000" y="45720"/>
                  <a:pt x="4109720" y="0"/>
                  <a:pt x="4165600" y="0"/>
                </a:cubicBezTo>
                <a:close/>
                <a:moveTo>
                  <a:pt x="4572000" y="0"/>
                </a:moveTo>
                <a:cubicBezTo>
                  <a:pt x="4627880" y="0"/>
                  <a:pt x="4673600" y="45720"/>
                  <a:pt x="4673600" y="101600"/>
                </a:cubicBezTo>
                <a:cubicBezTo>
                  <a:pt x="4673600" y="157480"/>
                  <a:pt x="4627880" y="203200"/>
                  <a:pt x="4572000" y="203200"/>
                </a:cubicBezTo>
                <a:cubicBezTo>
                  <a:pt x="4516120" y="203200"/>
                  <a:pt x="4470400" y="157480"/>
                  <a:pt x="4470400" y="101600"/>
                </a:cubicBezTo>
                <a:cubicBezTo>
                  <a:pt x="4470400" y="45720"/>
                  <a:pt x="4516120" y="0"/>
                  <a:pt x="4572000" y="0"/>
                </a:cubicBezTo>
                <a:close/>
                <a:moveTo>
                  <a:pt x="4978400" y="0"/>
                </a:moveTo>
                <a:cubicBezTo>
                  <a:pt x="5034280" y="0"/>
                  <a:pt x="5080000" y="45720"/>
                  <a:pt x="5080000" y="101600"/>
                </a:cubicBezTo>
                <a:cubicBezTo>
                  <a:pt x="5080000" y="157480"/>
                  <a:pt x="5034280" y="203200"/>
                  <a:pt x="4978400" y="203200"/>
                </a:cubicBezTo>
                <a:cubicBezTo>
                  <a:pt x="4922520" y="203200"/>
                  <a:pt x="4876800" y="157480"/>
                  <a:pt x="4876800" y="101600"/>
                </a:cubicBezTo>
                <a:cubicBezTo>
                  <a:pt x="4876800" y="45720"/>
                  <a:pt x="4922520" y="0"/>
                  <a:pt x="4978400" y="0"/>
                </a:cubicBezTo>
                <a:close/>
                <a:moveTo>
                  <a:pt x="5384800" y="0"/>
                </a:moveTo>
                <a:cubicBezTo>
                  <a:pt x="5440680" y="0"/>
                  <a:pt x="5486400" y="45720"/>
                  <a:pt x="5486400" y="101600"/>
                </a:cubicBezTo>
                <a:cubicBezTo>
                  <a:pt x="5486400" y="157480"/>
                  <a:pt x="5440680" y="203200"/>
                  <a:pt x="5384800" y="203200"/>
                </a:cubicBezTo>
                <a:cubicBezTo>
                  <a:pt x="5328920" y="203200"/>
                  <a:pt x="5283200" y="157480"/>
                  <a:pt x="5283200" y="101600"/>
                </a:cubicBezTo>
                <a:cubicBezTo>
                  <a:pt x="5283200" y="45720"/>
                  <a:pt x="5328920" y="0"/>
                  <a:pt x="5384800" y="0"/>
                </a:cubicBezTo>
                <a:close/>
                <a:moveTo>
                  <a:pt x="5791200" y="0"/>
                </a:moveTo>
                <a:cubicBezTo>
                  <a:pt x="5847080" y="0"/>
                  <a:pt x="5892800" y="45720"/>
                  <a:pt x="5892800" y="101600"/>
                </a:cubicBezTo>
                <a:cubicBezTo>
                  <a:pt x="5892800" y="157480"/>
                  <a:pt x="5847080" y="203200"/>
                  <a:pt x="5791200" y="203200"/>
                </a:cubicBezTo>
                <a:cubicBezTo>
                  <a:pt x="5735320" y="203200"/>
                  <a:pt x="5689600" y="157480"/>
                  <a:pt x="5689600" y="101600"/>
                </a:cubicBezTo>
                <a:cubicBezTo>
                  <a:pt x="5689600" y="45720"/>
                  <a:pt x="5735320" y="0"/>
                  <a:pt x="5791200" y="0"/>
                </a:cubicBezTo>
                <a:close/>
                <a:moveTo>
                  <a:pt x="6197600" y="0"/>
                </a:moveTo>
                <a:cubicBezTo>
                  <a:pt x="6253480" y="0"/>
                  <a:pt x="6299200" y="45720"/>
                  <a:pt x="6299200" y="101600"/>
                </a:cubicBezTo>
                <a:cubicBezTo>
                  <a:pt x="6299200" y="157480"/>
                  <a:pt x="6253480" y="203200"/>
                  <a:pt x="6197600" y="203200"/>
                </a:cubicBezTo>
                <a:cubicBezTo>
                  <a:pt x="6141720" y="203200"/>
                  <a:pt x="6096000" y="157480"/>
                  <a:pt x="6096000" y="101600"/>
                </a:cubicBezTo>
                <a:cubicBezTo>
                  <a:pt x="6096000" y="45720"/>
                  <a:pt x="6141720" y="0"/>
                  <a:pt x="6197600" y="0"/>
                </a:cubicBezTo>
                <a:close/>
                <a:moveTo>
                  <a:pt x="6604000" y="0"/>
                </a:moveTo>
                <a:cubicBezTo>
                  <a:pt x="6659880" y="0"/>
                  <a:pt x="6705600" y="45720"/>
                  <a:pt x="6705600" y="101600"/>
                </a:cubicBezTo>
                <a:cubicBezTo>
                  <a:pt x="6705600" y="157480"/>
                  <a:pt x="6659880" y="203200"/>
                  <a:pt x="6604000" y="203200"/>
                </a:cubicBezTo>
                <a:cubicBezTo>
                  <a:pt x="6548120" y="203200"/>
                  <a:pt x="6502400" y="157480"/>
                  <a:pt x="6502400" y="101600"/>
                </a:cubicBezTo>
                <a:cubicBezTo>
                  <a:pt x="6502400" y="45720"/>
                  <a:pt x="6548120" y="0"/>
                  <a:pt x="6604000" y="0"/>
                </a:cubicBezTo>
                <a:close/>
                <a:moveTo>
                  <a:pt x="7010400" y="0"/>
                </a:moveTo>
                <a:cubicBezTo>
                  <a:pt x="7066280" y="0"/>
                  <a:pt x="7112000" y="45720"/>
                  <a:pt x="7112000" y="101600"/>
                </a:cubicBezTo>
                <a:cubicBezTo>
                  <a:pt x="7112000" y="157480"/>
                  <a:pt x="7066280" y="203200"/>
                  <a:pt x="7010400" y="203200"/>
                </a:cubicBezTo>
                <a:cubicBezTo>
                  <a:pt x="6954520" y="203200"/>
                  <a:pt x="6908800" y="157480"/>
                  <a:pt x="6908800" y="101600"/>
                </a:cubicBezTo>
                <a:cubicBezTo>
                  <a:pt x="6908800" y="45720"/>
                  <a:pt x="6954520" y="0"/>
                  <a:pt x="7010400" y="0"/>
                </a:cubicBezTo>
                <a:close/>
                <a:moveTo>
                  <a:pt x="7416800" y="0"/>
                </a:moveTo>
                <a:cubicBezTo>
                  <a:pt x="7472680" y="0"/>
                  <a:pt x="7518400" y="45720"/>
                  <a:pt x="7518400" y="101600"/>
                </a:cubicBezTo>
                <a:cubicBezTo>
                  <a:pt x="7518400" y="157480"/>
                  <a:pt x="7472680" y="203200"/>
                  <a:pt x="7416800" y="203200"/>
                </a:cubicBezTo>
                <a:cubicBezTo>
                  <a:pt x="7360920" y="203200"/>
                  <a:pt x="7315200" y="157480"/>
                  <a:pt x="7315200" y="101600"/>
                </a:cubicBezTo>
                <a:cubicBezTo>
                  <a:pt x="7315200" y="45720"/>
                  <a:pt x="7360920" y="0"/>
                  <a:pt x="7416800" y="0"/>
                </a:cubicBezTo>
                <a:close/>
                <a:moveTo>
                  <a:pt x="7823200" y="0"/>
                </a:moveTo>
                <a:cubicBezTo>
                  <a:pt x="7879080" y="0"/>
                  <a:pt x="7924800" y="45720"/>
                  <a:pt x="7924800" y="101600"/>
                </a:cubicBezTo>
                <a:cubicBezTo>
                  <a:pt x="7924800" y="157480"/>
                  <a:pt x="7879080" y="203200"/>
                  <a:pt x="7823200" y="203200"/>
                </a:cubicBezTo>
                <a:cubicBezTo>
                  <a:pt x="7767320" y="203200"/>
                  <a:pt x="7721600" y="157480"/>
                  <a:pt x="7721600" y="101600"/>
                </a:cubicBezTo>
                <a:cubicBezTo>
                  <a:pt x="7721600" y="45720"/>
                  <a:pt x="7767320" y="0"/>
                  <a:pt x="7823200" y="0"/>
                </a:cubicBezTo>
                <a:close/>
                <a:moveTo>
                  <a:pt x="8229600" y="0"/>
                </a:moveTo>
                <a:cubicBezTo>
                  <a:pt x="8285480" y="0"/>
                  <a:pt x="8331200" y="45720"/>
                  <a:pt x="8331200" y="101600"/>
                </a:cubicBezTo>
                <a:cubicBezTo>
                  <a:pt x="8331200" y="157480"/>
                  <a:pt x="8285480" y="203200"/>
                  <a:pt x="8229600" y="203200"/>
                </a:cubicBezTo>
                <a:cubicBezTo>
                  <a:pt x="8173720" y="203200"/>
                  <a:pt x="8128000" y="157480"/>
                  <a:pt x="8128000" y="101600"/>
                </a:cubicBezTo>
                <a:cubicBezTo>
                  <a:pt x="8128000" y="45720"/>
                  <a:pt x="8173720" y="0"/>
                  <a:pt x="8229600" y="0"/>
                </a:cubicBezTo>
                <a:close/>
              </a:path>
            </a:pathLst>
          </a:custGeom>
          <a:solidFill>
            <a:srgbClr val="3589A1"/>
          </a:solidFill>
        </p:spPr>
      </p:sp>
      <p:pic>
        <p:nvPicPr>
          <p:cNvPr id="51" name="Picture 13">
            <a:extLst>
              <a:ext uri="{FF2B5EF4-FFF2-40B4-BE49-F238E27FC236}">
                <a16:creationId xmlns:a16="http://schemas.microsoft.com/office/drawing/2014/main" id="{81561A10-5344-41D2-AC2F-A38713A56C8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6032" y="2562410"/>
            <a:ext cx="1128753" cy="734716"/>
          </a:xfrm>
          <a:prstGeom prst="rect">
            <a:avLst/>
          </a:prstGeom>
        </p:spPr>
      </p:pic>
      <p:sp>
        <p:nvSpPr>
          <p:cNvPr id="53" name="TextBox 38">
            <a:extLst>
              <a:ext uri="{FF2B5EF4-FFF2-40B4-BE49-F238E27FC236}">
                <a16:creationId xmlns:a16="http://schemas.microsoft.com/office/drawing/2014/main" id="{1417DA6D-3ACC-4C8E-B6B9-80A558B5543B}"/>
              </a:ext>
            </a:extLst>
          </p:cNvPr>
          <p:cNvSpPr txBox="1"/>
          <p:nvPr/>
        </p:nvSpPr>
        <p:spPr>
          <a:xfrm>
            <a:off x="9921229" y="2431662"/>
            <a:ext cx="1831759" cy="907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250">
                <a:solidFill>
                  <a:srgbClr val="000000"/>
                </a:solidFill>
                <a:latin typeface="Archivo Black"/>
              </a:rPr>
              <a:t>Britain dan parti </a:t>
            </a:r>
            <a:r>
              <a:rPr lang="en-US" sz="1250" err="1">
                <a:solidFill>
                  <a:srgbClr val="000000"/>
                </a:solidFill>
                <a:latin typeface="Archivo Black"/>
              </a:rPr>
              <a:t>nasionalis</a:t>
            </a:r>
            <a:r>
              <a:rPr lang="en-US" sz="1250">
                <a:solidFill>
                  <a:srgbClr val="000000"/>
                </a:solidFill>
                <a:latin typeface="Archivo Black"/>
              </a:rPr>
              <a:t> Burma </a:t>
            </a:r>
            <a:r>
              <a:rPr lang="en-US" sz="1250" err="1">
                <a:solidFill>
                  <a:srgbClr val="000000"/>
                </a:solidFill>
                <a:latin typeface="Archivo Black"/>
              </a:rPr>
              <a:t>menewaskan</a:t>
            </a:r>
            <a:r>
              <a:rPr lang="en-US" sz="125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250" err="1">
                <a:solidFill>
                  <a:srgbClr val="000000"/>
                </a:solidFill>
                <a:latin typeface="Archivo Black"/>
              </a:rPr>
              <a:t>Jepun</a:t>
            </a:r>
            <a:r>
              <a:rPr lang="en-US" sz="1250">
                <a:solidFill>
                  <a:srgbClr val="000000"/>
                </a:solidFill>
                <a:latin typeface="Archivo Black"/>
              </a:rPr>
              <a:t> 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ts val="1764"/>
              </a:lnSpc>
            </a:pPr>
            <a:r>
              <a:rPr lang="en-US" sz="1250">
                <a:solidFill>
                  <a:srgbClr val="000000"/>
                </a:solidFill>
                <a:latin typeface="Archivo Black"/>
              </a:rPr>
              <a:t>(1945)</a:t>
            </a:r>
            <a:endParaRPr lang="en-US">
              <a:cs typeface="Calibri"/>
            </a:endParaRPr>
          </a:p>
          <a:p>
            <a:pPr algn="ctr">
              <a:lnSpc>
                <a:spcPts val="1764"/>
              </a:lnSpc>
            </a:pPr>
            <a:endParaRPr lang="en-US" sz="1250">
              <a:solidFill>
                <a:srgbClr val="000000"/>
              </a:solidFill>
              <a:latin typeface="Archivo Black"/>
            </a:endParaRPr>
          </a:p>
        </p:txBody>
      </p:sp>
      <p:sp>
        <p:nvSpPr>
          <p:cNvPr id="54" name="Freeform 17">
            <a:extLst>
              <a:ext uri="{FF2B5EF4-FFF2-40B4-BE49-F238E27FC236}">
                <a16:creationId xmlns:a16="http://schemas.microsoft.com/office/drawing/2014/main" id="{308617EE-015D-44A3-935B-38000A8A9768}"/>
              </a:ext>
            </a:extLst>
          </p:cNvPr>
          <p:cNvSpPr/>
          <p:nvPr/>
        </p:nvSpPr>
        <p:spPr>
          <a:xfrm>
            <a:off x="8551039" y="3583803"/>
            <a:ext cx="3522525" cy="90415"/>
          </a:xfrm>
          <a:custGeom>
            <a:avLst/>
            <a:gdLst/>
            <a:ahLst/>
            <a:cxnLst/>
            <a:rect l="l" t="t" r="r" b="b"/>
            <a:pathLst>
              <a:path w="8331200" h="203200">
                <a:moveTo>
                  <a:pt x="101600" y="0"/>
                </a:moveTo>
                <a:cubicBezTo>
                  <a:pt x="157480" y="0"/>
                  <a:pt x="203200" y="45720"/>
                  <a:pt x="203200" y="101600"/>
                </a:cubicBezTo>
                <a:cubicBezTo>
                  <a:pt x="203200" y="157480"/>
                  <a:pt x="157480" y="203200"/>
                  <a:pt x="101600" y="203200"/>
                </a:cubicBezTo>
                <a:cubicBezTo>
                  <a:pt x="45720" y="203200"/>
                  <a:pt x="0" y="157480"/>
                  <a:pt x="0" y="101600"/>
                </a:cubicBezTo>
                <a:cubicBezTo>
                  <a:pt x="0" y="45720"/>
                  <a:pt x="45720" y="0"/>
                  <a:pt x="101600" y="0"/>
                </a:cubicBezTo>
                <a:close/>
                <a:moveTo>
                  <a:pt x="508000" y="0"/>
                </a:moveTo>
                <a:cubicBezTo>
                  <a:pt x="563880" y="0"/>
                  <a:pt x="609600" y="45720"/>
                  <a:pt x="609600" y="101600"/>
                </a:cubicBezTo>
                <a:cubicBezTo>
                  <a:pt x="609600" y="157480"/>
                  <a:pt x="563880" y="203200"/>
                  <a:pt x="508000" y="203200"/>
                </a:cubicBezTo>
                <a:cubicBezTo>
                  <a:pt x="452120" y="203200"/>
                  <a:pt x="406400" y="157480"/>
                  <a:pt x="406400" y="101600"/>
                </a:cubicBezTo>
                <a:cubicBezTo>
                  <a:pt x="406400" y="45720"/>
                  <a:pt x="452120" y="0"/>
                  <a:pt x="508000" y="0"/>
                </a:cubicBezTo>
                <a:close/>
                <a:moveTo>
                  <a:pt x="914400" y="0"/>
                </a:moveTo>
                <a:cubicBezTo>
                  <a:pt x="970280" y="0"/>
                  <a:pt x="1016000" y="45720"/>
                  <a:pt x="1016000" y="101600"/>
                </a:cubicBezTo>
                <a:cubicBezTo>
                  <a:pt x="1016000" y="157480"/>
                  <a:pt x="970280" y="203200"/>
                  <a:pt x="914400" y="203200"/>
                </a:cubicBezTo>
                <a:cubicBezTo>
                  <a:pt x="858520" y="203200"/>
                  <a:pt x="812800" y="157480"/>
                  <a:pt x="812800" y="101600"/>
                </a:cubicBezTo>
                <a:cubicBezTo>
                  <a:pt x="812800" y="45720"/>
                  <a:pt x="858520" y="0"/>
                  <a:pt x="914400" y="0"/>
                </a:cubicBezTo>
                <a:close/>
                <a:moveTo>
                  <a:pt x="1320800" y="0"/>
                </a:moveTo>
                <a:cubicBezTo>
                  <a:pt x="1376680" y="0"/>
                  <a:pt x="1422400" y="45720"/>
                  <a:pt x="1422400" y="101600"/>
                </a:cubicBezTo>
                <a:cubicBezTo>
                  <a:pt x="1422400" y="157480"/>
                  <a:pt x="1376680" y="203200"/>
                  <a:pt x="1320800" y="203200"/>
                </a:cubicBezTo>
                <a:cubicBezTo>
                  <a:pt x="1264920" y="203200"/>
                  <a:pt x="1219200" y="157480"/>
                  <a:pt x="1219200" y="101600"/>
                </a:cubicBezTo>
                <a:cubicBezTo>
                  <a:pt x="1219200" y="45720"/>
                  <a:pt x="1264920" y="0"/>
                  <a:pt x="1320800" y="0"/>
                </a:cubicBezTo>
                <a:close/>
                <a:moveTo>
                  <a:pt x="1727200" y="0"/>
                </a:moveTo>
                <a:cubicBezTo>
                  <a:pt x="1783080" y="0"/>
                  <a:pt x="1828800" y="45720"/>
                  <a:pt x="1828800" y="101600"/>
                </a:cubicBezTo>
                <a:cubicBezTo>
                  <a:pt x="1828800" y="157480"/>
                  <a:pt x="1783080" y="203200"/>
                  <a:pt x="1727200" y="203200"/>
                </a:cubicBezTo>
                <a:cubicBezTo>
                  <a:pt x="1671320" y="203200"/>
                  <a:pt x="1625600" y="157480"/>
                  <a:pt x="1625600" y="101600"/>
                </a:cubicBezTo>
                <a:cubicBezTo>
                  <a:pt x="1625600" y="45720"/>
                  <a:pt x="1671320" y="0"/>
                  <a:pt x="1727200" y="0"/>
                </a:cubicBezTo>
                <a:close/>
                <a:moveTo>
                  <a:pt x="2133600" y="0"/>
                </a:moveTo>
                <a:cubicBezTo>
                  <a:pt x="2189480" y="0"/>
                  <a:pt x="2235200" y="45720"/>
                  <a:pt x="2235200" y="101600"/>
                </a:cubicBezTo>
                <a:cubicBezTo>
                  <a:pt x="2235200" y="157480"/>
                  <a:pt x="2189480" y="203200"/>
                  <a:pt x="2133600" y="203200"/>
                </a:cubicBezTo>
                <a:cubicBezTo>
                  <a:pt x="2077720" y="203200"/>
                  <a:pt x="2032000" y="157480"/>
                  <a:pt x="2032000" y="101600"/>
                </a:cubicBezTo>
                <a:cubicBezTo>
                  <a:pt x="2032000" y="45720"/>
                  <a:pt x="2077720" y="0"/>
                  <a:pt x="2133600" y="0"/>
                </a:cubicBezTo>
                <a:close/>
                <a:moveTo>
                  <a:pt x="2540000" y="0"/>
                </a:moveTo>
                <a:cubicBezTo>
                  <a:pt x="2595880" y="0"/>
                  <a:pt x="2641600" y="45720"/>
                  <a:pt x="2641600" y="101600"/>
                </a:cubicBezTo>
                <a:cubicBezTo>
                  <a:pt x="2641600" y="157480"/>
                  <a:pt x="2595880" y="203200"/>
                  <a:pt x="2540000" y="203200"/>
                </a:cubicBezTo>
                <a:cubicBezTo>
                  <a:pt x="2484120" y="203200"/>
                  <a:pt x="2438400" y="157480"/>
                  <a:pt x="2438400" y="101600"/>
                </a:cubicBezTo>
                <a:cubicBezTo>
                  <a:pt x="2438400" y="45720"/>
                  <a:pt x="2484120" y="0"/>
                  <a:pt x="2540000" y="0"/>
                </a:cubicBezTo>
                <a:close/>
                <a:moveTo>
                  <a:pt x="2946400" y="0"/>
                </a:moveTo>
                <a:cubicBezTo>
                  <a:pt x="3002280" y="0"/>
                  <a:pt x="3048000" y="45720"/>
                  <a:pt x="3048000" y="101600"/>
                </a:cubicBezTo>
                <a:cubicBezTo>
                  <a:pt x="3048000" y="157480"/>
                  <a:pt x="3002280" y="203200"/>
                  <a:pt x="2946400" y="203200"/>
                </a:cubicBezTo>
                <a:cubicBezTo>
                  <a:pt x="2890520" y="203200"/>
                  <a:pt x="2844800" y="157480"/>
                  <a:pt x="2844800" y="101600"/>
                </a:cubicBezTo>
                <a:cubicBezTo>
                  <a:pt x="2844800" y="45720"/>
                  <a:pt x="2890520" y="0"/>
                  <a:pt x="2946400" y="0"/>
                </a:cubicBezTo>
                <a:close/>
                <a:moveTo>
                  <a:pt x="3352800" y="0"/>
                </a:moveTo>
                <a:cubicBezTo>
                  <a:pt x="3408680" y="0"/>
                  <a:pt x="3454400" y="45720"/>
                  <a:pt x="3454400" y="101600"/>
                </a:cubicBezTo>
                <a:cubicBezTo>
                  <a:pt x="3454400" y="157480"/>
                  <a:pt x="3408680" y="203200"/>
                  <a:pt x="3352800" y="203200"/>
                </a:cubicBezTo>
                <a:cubicBezTo>
                  <a:pt x="3296920" y="203200"/>
                  <a:pt x="3251200" y="157480"/>
                  <a:pt x="3251200" y="101600"/>
                </a:cubicBezTo>
                <a:cubicBezTo>
                  <a:pt x="3251200" y="45720"/>
                  <a:pt x="3296920" y="0"/>
                  <a:pt x="3352800" y="0"/>
                </a:cubicBezTo>
                <a:close/>
                <a:moveTo>
                  <a:pt x="3759200" y="0"/>
                </a:moveTo>
                <a:cubicBezTo>
                  <a:pt x="3815080" y="0"/>
                  <a:pt x="3860800" y="45720"/>
                  <a:pt x="3860800" y="101600"/>
                </a:cubicBezTo>
                <a:cubicBezTo>
                  <a:pt x="3860800" y="157480"/>
                  <a:pt x="3815080" y="203200"/>
                  <a:pt x="3759200" y="203200"/>
                </a:cubicBezTo>
                <a:cubicBezTo>
                  <a:pt x="3703320" y="203200"/>
                  <a:pt x="3657600" y="157480"/>
                  <a:pt x="3657600" y="101600"/>
                </a:cubicBezTo>
                <a:cubicBezTo>
                  <a:pt x="3657600" y="45720"/>
                  <a:pt x="3703320" y="0"/>
                  <a:pt x="3759200" y="0"/>
                </a:cubicBezTo>
                <a:close/>
                <a:moveTo>
                  <a:pt x="4165600" y="0"/>
                </a:moveTo>
                <a:cubicBezTo>
                  <a:pt x="4221480" y="0"/>
                  <a:pt x="4267200" y="45720"/>
                  <a:pt x="4267200" y="101600"/>
                </a:cubicBezTo>
                <a:cubicBezTo>
                  <a:pt x="4267200" y="157480"/>
                  <a:pt x="4221480" y="203200"/>
                  <a:pt x="4165600" y="203200"/>
                </a:cubicBezTo>
                <a:cubicBezTo>
                  <a:pt x="4109720" y="203200"/>
                  <a:pt x="4064000" y="157480"/>
                  <a:pt x="4064000" y="101600"/>
                </a:cubicBezTo>
                <a:cubicBezTo>
                  <a:pt x="4064000" y="45720"/>
                  <a:pt x="4109720" y="0"/>
                  <a:pt x="4165600" y="0"/>
                </a:cubicBezTo>
                <a:close/>
                <a:moveTo>
                  <a:pt x="4572000" y="0"/>
                </a:moveTo>
                <a:cubicBezTo>
                  <a:pt x="4627880" y="0"/>
                  <a:pt x="4673600" y="45720"/>
                  <a:pt x="4673600" y="101600"/>
                </a:cubicBezTo>
                <a:cubicBezTo>
                  <a:pt x="4673600" y="157480"/>
                  <a:pt x="4627880" y="203200"/>
                  <a:pt x="4572000" y="203200"/>
                </a:cubicBezTo>
                <a:cubicBezTo>
                  <a:pt x="4516120" y="203200"/>
                  <a:pt x="4470400" y="157480"/>
                  <a:pt x="4470400" y="101600"/>
                </a:cubicBezTo>
                <a:cubicBezTo>
                  <a:pt x="4470400" y="45720"/>
                  <a:pt x="4516120" y="0"/>
                  <a:pt x="4572000" y="0"/>
                </a:cubicBezTo>
                <a:close/>
                <a:moveTo>
                  <a:pt x="4978400" y="0"/>
                </a:moveTo>
                <a:cubicBezTo>
                  <a:pt x="5034280" y="0"/>
                  <a:pt x="5080000" y="45720"/>
                  <a:pt x="5080000" y="101600"/>
                </a:cubicBezTo>
                <a:cubicBezTo>
                  <a:pt x="5080000" y="157480"/>
                  <a:pt x="5034280" y="203200"/>
                  <a:pt x="4978400" y="203200"/>
                </a:cubicBezTo>
                <a:cubicBezTo>
                  <a:pt x="4922520" y="203200"/>
                  <a:pt x="4876800" y="157480"/>
                  <a:pt x="4876800" y="101600"/>
                </a:cubicBezTo>
                <a:cubicBezTo>
                  <a:pt x="4876800" y="45720"/>
                  <a:pt x="4922520" y="0"/>
                  <a:pt x="4978400" y="0"/>
                </a:cubicBezTo>
                <a:close/>
                <a:moveTo>
                  <a:pt x="5384800" y="0"/>
                </a:moveTo>
                <a:cubicBezTo>
                  <a:pt x="5440680" y="0"/>
                  <a:pt x="5486400" y="45720"/>
                  <a:pt x="5486400" y="101600"/>
                </a:cubicBezTo>
                <a:cubicBezTo>
                  <a:pt x="5486400" y="157480"/>
                  <a:pt x="5440680" y="203200"/>
                  <a:pt x="5384800" y="203200"/>
                </a:cubicBezTo>
                <a:cubicBezTo>
                  <a:pt x="5328920" y="203200"/>
                  <a:pt x="5283200" y="157480"/>
                  <a:pt x="5283200" y="101600"/>
                </a:cubicBezTo>
                <a:cubicBezTo>
                  <a:pt x="5283200" y="45720"/>
                  <a:pt x="5328920" y="0"/>
                  <a:pt x="5384800" y="0"/>
                </a:cubicBezTo>
                <a:close/>
                <a:moveTo>
                  <a:pt x="5791200" y="0"/>
                </a:moveTo>
                <a:cubicBezTo>
                  <a:pt x="5847080" y="0"/>
                  <a:pt x="5892800" y="45720"/>
                  <a:pt x="5892800" y="101600"/>
                </a:cubicBezTo>
                <a:cubicBezTo>
                  <a:pt x="5892800" y="157480"/>
                  <a:pt x="5847080" y="203200"/>
                  <a:pt x="5791200" y="203200"/>
                </a:cubicBezTo>
                <a:cubicBezTo>
                  <a:pt x="5735320" y="203200"/>
                  <a:pt x="5689600" y="157480"/>
                  <a:pt x="5689600" y="101600"/>
                </a:cubicBezTo>
                <a:cubicBezTo>
                  <a:pt x="5689600" y="45720"/>
                  <a:pt x="5735320" y="0"/>
                  <a:pt x="5791200" y="0"/>
                </a:cubicBezTo>
                <a:close/>
                <a:moveTo>
                  <a:pt x="6197600" y="0"/>
                </a:moveTo>
                <a:cubicBezTo>
                  <a:pt x="6253480" y="0"/>
                  <a:pt x="6299200" y="45720"/>
                  <a:pt x="6299200" y="101600"/>
                </a:cubicBezTo>
                <a:cubicBezTo>
                  <a:pt x="6299200" y="157480"/>
                  <a:pt x="6253480" y="203200"/>
                  <a:pt x="6197600" y="203200"/>
                </a:cubicBezTo>
                <a:cubicBezTo>
                  <a:pt x="6141720" y="203200"/>
                  <a:pt x="6096000" y="157480"/>
                  <a:pt x="6096000" y="101600"/>
                </a:cubicBezTo>
                <a:cubicBezTo>
                  <a:pt x="6096000" y="45720"/>
                  <a:pt x="6141720" y="0"/>
                  <a:pt x="6197600" y="0"/>
                </a:cubicBezTo>
                <a:close/>
                <a:moveTo>
                  <a:pt x="6604000" y="0"/>
                </a:moveTo>
                <a:cubicBezTo>
                  <a:pt x="6659880" y="0"/>
                  <a:pt x="6705600" y="45720"/>
                  <a:pt x="6705600" y="101600"/>
                </a:cubicBezTo>
                <a:cubicBezTo>
                  <a:pt x="6705600" y="157480"/>
                  <a:pt x="6659880" y="203200"/>
                  <a:pt x="6604000" y="203200"/>
                </a:cubicBezTo>
                <a:cubicBezTo>
                  <a:pt x="6548120" y="203200"/>
                  <a:pt x="6502400" y="157480"/>
                  <a:pt x="6502400" y="101600"/>
                </a:cubicBezTo>
                <a:cubicBezTo>
                  <a:pt x="6502400" y="45720"/>
                  <a:pt x="6548120" y="0"/>
                  <a:pt x="6604000" y="0"/>
                </a:cubicBezTo>
                <a:close/>
                <a:moveTo>
                  <a:pt x="7010400" y="0"/>
                </a:moveTo>
                <a:cubicBezTo>
                  <a:pt x="7066280" y="0"/>
                  <a:pt x="7112000" y="45720"/>
                  <a:pt x="7112000" y="101600"/>
                </a:cubicBezTo>
                <a:cubicBezTo>
                  <a:pt x="7112000" y="157480"/>
                  <a:pt x="7066280" y="203200"/>
                  <a:pt x="7010400" y="203200"/>
                </a:cubicBezTo>
                <a:cubicBezTo>
                  <a:pt x="6954520" y="203200"/>
                  <a:pt x="6908800" y="157480"/>
                  <a:pt x="6908800" y="101600"/>
                </a:cubicBezTo>
                <a:cubicBezTo>
                  <a:pt x="6908800" y="45720"/>
                  <a:pt x="6954520" y="0"/>
                  <a:pt x="7010400" y="0"/>
                </a:cubicBezTo>
                <a:close/>
                <a:moveTo>
                  <a:pt x="7416800" y="0"/>
                </a:moveTo>
                <a:cubicBezTo>
                  <a:pt x="7472680" y="0"/>
                  <a:pt x="7518400" y="45720"/>
                  <a:pt x="7518400" y="101600"/>
                </a:cubicBezTo>
                <a:cubicBezTo>
                  <a:pt x="7518400" y="157480"/>
                  <a:pt x="7472680" y="203200"/>
                  <a:pt x="7416800" y="203200"/>
                </a:cubicBezTo>
                <a:cubicBezTo>
                  <a:pt x="7360920" y="203200"/>
                  <a:pt x="7315200" y="157480"/>
                  <a:pt x="7315200" y="101600"/>
                </a:cubicBezTo>
                <a:cubicBezTo>
                  <a:pt x="7315200" y="45720"/>
                  <a:pt x="7360920" y="0"/>
                  <a:pt x="7416800" y="0"/>
                </a:cubicBezTo>
                <a:close/>
                <a:moveTo>
                  <a:pt x="7823200" y="0"/>
                </a:moveTo>
                <a:cubicBezTo>
                  <a:pt x="7879080" y="0"/>
                  <a:pt x="7924800" y="45720"/>
                  <a:pt x="7924800" y="101600"/>
                </a:cubicBezTo>
                <a:cubicBezTo>
                  <a:pt x="7924800" y="157480"/>
                  <a:pt x="7879080" y="203200"/>
                  <a:pt x="7823200" y="203200"/>
                </a:cubicBezTo>
                <a:cubicBezTo>
                  <a:pt x="7767320" y="203200"/>
                  <a:pt x="7721600" y="157480"/>
                  <a:pt x="7721600" y="101600"/>
                </a:cubicBezTo>
                <a:cubicBezTo>
                  <a:pt x="7721600" y="45720"/>
                  <a:pt x="7767320" y="0"/>
                  <a:pt x="7823200" y="0"/>
                </a:cubicBezTo>
                <a:close/>
                <a:moveTo>
                  <a:pt x="8229600" y="0"/>
                </a:moveTo>
                <a:cubicBezTo>
                  <a:pt x="8285480" y="0"/>
                  <a:pt x="8331200" y="45720"/>
                  <a:pt x="8331200" y="101600"/>
                </a:cubicBezTo>
                <a:cubicBezTo>
                  <a:pt x="8331200" y="157480"/>
                  <a:pt x="8285480" y="203200"/>
                  <a:pt x="8229600" y="203200"/>
                </a:cubicBezTo>
                <a:cubicBezTo>
                  <a:pt x="8173720" y="203200"/>
                  <a:pt x="8128000" y="157480"/>
                  <a:pt x="8128000" y="101600"/>
                </a:cubicBezTo>
                <a:cubicBezTo>
                  <a:pt x="8128000" y="45720"/>
                  <a:pt x="8173720" y="0"/>
                  <a:pt x="8229600" y="0"/>
                </a:cubicBezTo>
                <a:close/>
              </a:path>
            </a:pathLst>
          </a:custGeom>
          <a:solidFill>
            <a:srgbClr val="3589A1"/>
          </a:solidFill>
        </p:spPr>
      </p:sp>
      <p:sp>
        <p:nvSpPr>
          <p:cNvPr id="56" name="Freeform 17">
            <a:extLst>
              <a:ext uri="{FF2B5EF4-FFF2-40B4-BE49-F238E27FC236}">
                <a16:creationId xmlns:a16="http://schemas.microsoft.com/office/drawing/2014/main" id="{E5CAA607-F44C-46F6-A1D8-EDFB3646E079}"/>
              </a:ext>
            </a:extLst>
          </p:cNvPr>
          <p:cNvSpPr/>
          <p:nvPr/>
        </p:nvSpPr>
        <p:spPr>
          <a:xfrm>
            <a:off x="8488409" y="2059803"/>
            <a:ext cx="3522525" cy="90415"/>
          </a:xfrm>
          <a:custGeom>
            <a:avLst/>
            <a:gdLst/>
            <a:ahLst/>
            <a:cxnLst/>
            <a:rect l="l" t="t" r="r" b="b"/>
            <a:pathLst>
              <a:path w="8331200" h="203200">
                <a:moveTo>
                  <a:pt x="101600" y="0"/>
                </a:moveTo>
                <a:cubicBezTo>
                  <a:pt x="157480" y="0"/>
                  <a:pt x="203200" y="45720"/>
                  <a:pt x="203200" y="101600"/>
                </a:cubicBezTo>
                <a:cubicBezTo>
                  <a:pt x="203200" y="157480"/>
                  <a:pt x="157480" y="203200"/>
                  <a:pt x="101600" y="203200"/>
                </a:cubicBezTo>
                <a:cubicBezTo>
                  <a:pt x="45720" y="203200"/>
                  <a:pt x="0" y="157480"/>
                  <a:pt x="0" y="101600"/>
                </a:cubicBezTo>
                <a:cubicBezTo>
                  <a:pt x="0" y="45720"/>
                  <a:pt x="45720" y="0"/>
                  <a:pt x="101600" y="0"/>
                </a:cubicBezTo>
                <a:close/>
                <a:moveTo>
                  <a:pt x="508000" y="0"/>
                </a:moveTo>
                <a:cubicBezTo>
                  <a:pt x="563880" y="0"/>
                  <a:pt x="609600" y="45720"/>
                  <a:pt x="609600" y="101600"/>
                </a:cubicBezTo>
                <a:cubicBezTo>
                  <a:pt x="609600" y="157480"/>
                  <a:pt x="563880" y="203200"/>
                  <a:pt x="508000" y="203200"/>
                </a:cubicBezTo>
                <a:cubicBezTo>
                  <a:pt x="452120" y="203200"/>
                  <a:pt x="406400" y="157480"/>
                  <a:pt x="406400" y="101600"/>
                </a:cubicBezTo>
                <a:cubicBezTo>
                  <a:pt x="406400" y="45720"/>
                  <a:pt x="452120" y="0"/>
                  <a:pt x="508000" y="0"/>
                </a:cubicBezTo>
                <a:close/>
                <a:moveTo>
                  <a:pt x="914400" y="0"/>
                </a:moveTo>
                <a:cubicBezTo>
                  <a:pt x="970280" y="0"/>
                  <a:pt x="1016000" y="45720"/>
                  <a:pt x="1016000" y="101600"/>
                </a:cubicBezTo>
                <a:cubicBezTo>
                  <a:pt x="1016000" y="157480"/>
                  <a:pt x="970280" y="203200"/>
                  <a:pt x="914400" y="203200"/>
                </a:cubicBezTo>
                <a:cubicBezTo>
                  <a:pt x="858520" y="203200"/>
                  <a:pt x="812800" y="157480"/>
                  <a:pt x="812800" y="101600"/>
                </a:cubicBezTo>
                <a:cubicBezTo>
                  <a:pt x="812800" y="45720"/>
                  <a:pt x="858520" y="0"/>
                  <a:pt x="914400" y="0"/>
                </a:cubicBezTo>
                <a:close/>
                <a:moveTo>
                  <a:pt x="1320800" y="0"/>
                </a:moveTo>
                <a:cubicBezTo>
                  <a:pt x="1376680" y="0"/>
                  <a:pt x="1422400" y="45720"/>
                  <a:pt x="1422400" y="101600"/>
                </a:cubicBezTo>
                <a:cubicBezTo>
                  <a:pt x="1422400" y="157480"/>
                  <a:pt x="1376680" y="203200"/>
                  <a:pt x="1320800" y="203200"/>
                </a:cubicBezTo>
                <a:cubicBezTo>
                  <a:pt x="1264920" y="203200"/>
                  <a:pt x="1219200" y="157480"/>
                  <a:pt x="1219200" y="101600"/>
                </a:cubicBezTo>
                <a:cubicBezTo>
                  <a:pt x="1219200" y="45720"/>
                  <a:pt x="1264920" y="0"/>
                  <a:pt x="1320800" y="0"/>
                </a:cubicBezTo>
                <a:close/>
                <a:moveTo>
                  <a:pt x="1727200" y="0"/>
                </a:moveTo>
                <a:cubicBezTo>
                  <a:pt x="1783080" y="0"/>
                  <a:pt x="1828800" y="45720"/>
                  <a:pt x="1828800" y="101600"/>
                </a:cubicBezTo>
                <a:cubicBezTo>
                  <a:pt x="1828800" y="157480"/>
                  <a:pt x="1783080" y="203200"/>
                  <a:pt x="1727200" y="203200"/>
                </a:cubicBezTo>
                <a:cubicBezTo>
                  <a:pt x="1671320" y="203200"/>
                  <a:pt x="1625600" y="157480"/>
                  <a:pt x="1625600" y="101600"/>
                </a:cubicBezTo>
                <a:cubicBezTo>
                  <a:pt x="1625600" y="45720"/>
                  <a:pt x="1671320" y="0"/>
                  <a:pt x="1727200" y="0"/>
                </a:cubicBezTo>
                <a:close/>
                <a:moveTo>
                  <a:pt x="2133600" y="0"/>
                </a:moveTo>
                <a:cubicBezTo>
                  <a:pt x="2189480" y="0"/>
                  <a:pt x="2235200" y="45720"/>
                  <a:pt x="2235200" y="101600"/>
                </a:cubicBezTo>
                <a:cubicBezTo>
                  <a:pt x="2235200" y="157480"/>
                  <a:pt x="2189480" y="203200"/>
                  <a:pt x="2133600" y="203200"/>
                </a:cubicBezTo>
                <a:cubicBezTo>
                  <a:pt x="2077720" y="203200"/>
                  <a:pt x="2032000" y="157480"/>
                  <a:pt x="2032000" y="101600"/>
                </a:cubicBezTo>
                <a:cubicBezTo>
                  <a:pt x="2032000" y="45720"/>
                  <a:pt x="2077720" y="0"/>
                  <a:pt x="2133600" y="0"/>
                </a:cubicBezTo>
                <a:close/>
                <a:moveTo>
                  <a:pt x="2540000" y="0"/>
                </a:moveTo>
                <a:cubicBezTo>
                  <a:pt x="2595880" y="0"/>
                  <a:pt x="2641600" y="45720"/>
                  <a:pt x="2641600" y="101600"/>
                </a:cubicBezTo>
                <a:cubicBezTo>
                  <a:pt x="2641600" y="157480"/>
                  <a:pt x="2595880" y="203200"/>
                  <a:pt x="2540000" y="203200"/>
                </a:cubicBezTo>
                <a:cubicBezTo>
                  <a:pt x="2484120" y="203200"/>
                  <a:pt x="2438400" y="157480"/>
                  <a:pt x="2438400" y="101600"/>
                </a:cubicBezTo>
                <a:cubicBezTo>
                  <a:pt x="2438400" y="45720"/>
                  <a:pt x="2484120" y="0"/>
                  <a:pt x="2540000" y="0"/>
                </a:cubicBezTo>
                <a:close/>
                <a:moveTo>
                  <a:pt x="2946400" y="0"/>
                </a:moveTo>
                <a:cubicBezTo>
                  <a:pt x="3002280" y="0"/>
                  <a:pt x="3048000" y="45720"/>
                  <a:pt x="3048000" y="101600"/>
                </a:cubicBezTo>
                <a:cubicBezTo>
                  <a:pt x="3048000" y="157480"/>
                  <a:pt x="3002280" y="203200"/>
                  <a:pt x="2946400" y="203200"/>
                </a:cubicBezTo>
                <a:cubicBezTo>
                  <a:pt x="2890520" y="203200"/>
                  <a:pt x="2844800" y="157480"/>
                  <a:pt x="2844800" y="101600"/>
                </a:cubicBezTo>
                <a:cubicBezTo>
                  <a:pt x="2844800" y="45720"/>
                  <a:pt x="2890520" y="0"/>
                  <a:pt x="2946400" y="0"/>
                </a:cubicBezTo>
                <a:close/>
                <a:moveTo>
                  <a:pt x="3352800" y="0"/>
                </a:moveTo>
                <a:cubicBezTo>
                  <a:pt x="3408680" y="0"/>
                  <a:pt x="3454400" y="45720"/>
                  <a:pt x="3454400" y="101600"/>
                </a:cubicBezTo>
                <a:cubicBezTo>
                  <a:pt x="3454400" y="157480"/>
                  <a:pt x="3408680" y="203200"/>
                  <a:pt x="3352800" y="203200"/>
                </a:cubicBezTo>
                <a:cubicBezTo>
                  <a:pt x="3296920" y="203200"/>
                  <a:pt x="3251200" y="157480"/>
                  <a:pt x="3251200" y="101600"/>
                </a:cubicBezTo>
                <a:cubicBezTo>
                  <a:pt x="3251200" y="45720"/>
                  <a:pt x="3296920" y="0"/>
                  <a:pt x="3352800" y="0"/>
                </a:cubicBezTo>
                <a:close/>
                <a:moveTo>
                  <a:pt x="3759200" y="0"/>
                </a:moveTo>
                <a:cubicBezTo>
                  <a:pt x="3815080" y="0"/>
                  <a:pt x="3860800" y="45720"/>
                  <a:pt x="3860800" y="101600"/>
                </a:cubicBezTo>
                <a:cubicBezTo>
                  <a:pt x="3860800" y="157480"/>
                  <a:pt x="3815080" y="203200"/>
                  <a:pt x="3759200" y="203200"/>
                </a:cubicBezTo>
                <a:cubicBezTo>
                  <a:pt x="3703320" y="203200"/>
                  <a:pt x="3657600" y="157480"/>
                  <a:pt x="3657600" y="101600"/>
                </a:cubicBezTo>
                <a:cubicBezTo>
                  <a:pt x="3657600" y="45720"/>
                  <a:pt x="3703320" y="0"/>
                  <a:pt x="3759200" y="0"/>
                </a:cubicBezTo>
                <a:close/>
                <a:moveTo>
                  <a:pt x="4165600" y="0"/>
                </a:moveTo>
                <a:cubicBezTo>
                  <a:pt x="4221480" y="0"/>
                  <a:pt x="4267200" y="45720"/>
                  <a:pt x="4267200" y="101600"/>
                </a:cubicBezTo>
                <a:cubicBezTo>
                  <a:pt x="4267200" y="157480"/>
                  <a:pt x="4221480" y="203200"/>
                  <a:pt x="4165600" y="203200"/>
                </a:cubicBezTo>
                <a:cubicBezTo>
                  <a:pt x="4109720" y="203200"/>
                  <a:pt x="4064000" y="157480"/>
                  <a:pt x="4064000" y="101600"/>
                </a:cubicBezTo>
                <a:cubicBezTo>
                  <a:pt x="4064000" y="45720"/>
                  <a:pt x="4109720" y="0"/>
                  <a:pt x="4165600" y="0"/>
                </a:cubicBezTo>
                <a:close/>
                <a:moveTo>
                  <a:pt x="4572000" y="0"/>
                </a:moveTo>
                <a:cubicBezTo>
                  <a:pt x="4627880" y="0"/>
                  <a:pt x="4673600" y="45720"/>
                  <a:pt x="4673600" y="101600"/>
                </a:cubicBezTo>
                <a:cubicBezTo>
                  <a:pt x="4673600" y="157480"/>
                  <a:pt x="4627880" y="203200"/>
                  <a:pt x="4572000" y="203200"/>
                </a:cubicBezTo>
                <a:cubicBezTo>
                  <a:pt x="4516120" y="203200"/>
                  <a:pt x="4470400" y="157480"/>
                  <a:pt x="4470400" y="101600"/>
                </a:cubicBezTo>
                <a:cubicBezTo>
                  <a:pt x="4470400" y="45720"/>
                  <a:pt x="4516120" y="0"/>
                  <a:pt x="4572000" y="0"/>
                </a:cubicBezTo>
                <a:close/>
                <a:moveTo>
                  <a:pt x="4978400" y="0"/>
                </a:moveTo>
                <a:cubicBezTo>
                  <a:pt x="5034280" y="0"/>
                  <a:pt x="5080000" y="45720"/>
                  <a:pt x="5080000" y="101600"/>
                </a:cubicBezTo>
                <a:cubicBezTo>
                  <a:pt x="5080000" y="157480"/>
                  <a:pt x="5034280" y="203200"/>
                  <a:pt x="4978400" y="203200"/>
                </a:cubicBezTo>
                <a:cubicBezTo>
                  <a:pt x="4922520" y="203200"/>
                  <a:pt x="4876800" y="157480"/>
                  <a:pt x="4876800" y="101600"/>
                </a:cubicBezTo>
                <a:cubicBezTo>
                  <a:pt x="4876800" y="45720"/>
                  <a:pt x="4922520" y="0"/>
                  <a:pt x="4978400" y="0"/>
                </a:cubicBezTo>
                <a:close/>
                <a:moveTo>
                  <a:pt x="5384800" y="0"/>
                </a:moveTo>
                <a:cubicBezTo>
                  <a:pt x="5440680" y="0"/>
                  <a:pt x="5486400" y="45720"/>
                  <a:pt x="5486400" y="101600"/>
                </a:cubicBezTo>
                <a:cubicBezTo>
                  <a:pt x="5486400" y="157480"/>
                  <a:pt x="5440680" y="203200"/>
                  <a:pt x="5384800" y="203200"/>
                </a:cubicBezTo>
                <a:cubicBezTo>
                  <a:pt x="5328920" y="203200"/>
                  <a:pt x="5283200" y="157480"/>
                  <a:pt x="5283200" y="101600"/>
                </a:cubicBezTo>
                <a:cubicBezTo>
                  <a:pt x="5283200" y="45720"/>
                  <a:pt x="5328920" y="0"/>
                  <a:pt x="5384800" y="0"/>
                </a:cubicBezTo>
                <a:close/>
                <a:moveTo>
                  <a:pt x="5791200" y="0"/>
                </a:moveTo>
                <a:cubicBezTo>
                  <a:pt x="5847080" y="0"/>
                  <a:pt x="5892800" y="45720"/>
                  <a:pt x="5892800" y="101600"/>
                </a:cubicBezTo>
                <a:cubicBezTo>
                  <a:pt x="5892800" y="157480"/>
                  <a:pt x="5847080" y="203200"/>
                  <a:pt x="5791200" y="203200"/>
                </a:cubicBezTo>
                <a:cubicBezTo>
                  <a:pt x="5735320" y="203200"/>
                  <a:pt x="5689600" y="157480"/>
                  <a:pt x="5689600" y="101600"/>
                </a:cubicBezTo>
                <a:cubicBezTo>
                  <a:pt x="5689600" y="45720"/>
                  <a:pt x="5735320" y="0"/>
                  <a:pt x="5791200" y="0"/>
                </a:cubicBezTo>
                <a:close/>
                <a:moveTo>
                  <a:pt x="6197600" y="0"/>
                </a:moveTo>
                <a:cubicBezTo>
                  <a:pt x="6253480" y="0"/>
                  <a:pt x="6299200" y="45720"/>
                  <a:pt x="6299200" y="101600"/>
                </a:cubicBezTo>
                <a:cubicBezTo>
                  <a:pt x="6299200" y="157480"/>
                  <a:pt x="6253480" y="203200"/>
                  <a:pt x="6197600" y="203200"/>
                </a:cubicBezTo>
                <a:cubicBezTo>
                  <a:pt x="6141720" y="203200"/>
                  <a:pt x="6096000" y="157480"/>
                  <a:pt x="6096000" y="101600"/>
                </a:cubicBezTo>
                <a:cubicBezTo>
                  <a:pt x="6096000" y="45720"/>
                  <a:pt x="6141720" y="0"/>
                  <a:pt x="6197600" y="0"/>
                </a:cubicBezTo>
                <a:close/>
                <a:moveTo>
                  <a:pt x="6604000" y="0"/>
                </a:moveTo>
                <a:cubicBezTo>
                  <a:pt x="6659880" y="0"/>
                  <a:pt x="6705600" y="45720"/>
                  <a:pt x="6705600" y="101600"/>
                </a:cubicBezTo>
                <a:cubicBezTo>
                  <a:pt x="6705600" y="157480"/>
                  <a:pt x="6659880" y="203200"/>
                  <a:pt x="6604000" y="203200"/>
                </a:cubicBezTo>
                <a:cubicBezTo>
                  <a:pt x="6548120" y="203200"/>
                  <a:pt x="6502400" y="157480"/>
                  <a:pt x="6502400" y="101600"/>
                </a:cubicBezTo>
                <a:cubicBezTo>
                  <a:pt x="6502400" y="45720"/>
                  <a:pt x="6548120" y="0"/>
                  <a:pt x="6604000" y="0"/>
                </a:cubicBezTo>
                <a:close/>
                <a:moveTo>
                  <a:pt x="7010400" y="0"/>
                </a:moveTo>
                <a:cubicBezTo>
                  <a:pt x="7066280" y="0"/>
                  <a:pt x="7112000" y="45720"/>
                  <a:pt x="7112000" y="101600"/>
                </a:cubicBezTo>
                <a:cubicBezTo>
                  <a:pt x="7112000" y="157480"/>
                  <a:pt x="7066280" y="203200"/>
                  <a:pt x="7010400" y="203200"/>
                </a:cubicBezTo>
                <a:cubicBezTo>
                  <a:pt x="6954520" y="203200"/>
                  <a:pt x="6908800" y="157480"/>
                  <a:pt x="6908800" y="101600"/>
                </a:cubicBezTo>
                <a:cubicBezTo>
                  <a:pt x="6908800" y="45720"/>
                  <a:pt x="6954520" y="0"/>
                  <a:pt x="7010400" y="0"/>
                </a:cubicBezTo>
                <a:close/>
                <a:moveTo>
                  <a:pt x="7416800" y="0"/>
                </a:moveTo>
                <a:cubicBezTo>
                  <a:pt x="7472680" y="0"/>
                  <a:pt x="7518400" y="45720"/>
                  <a:pt x="7518400" y="101600"/>
                </a:cubicBezTo>
                <a:cubicBezTo>
                  <a:pt x="7518400" y="157480"/>
                  <a:pt x="7472680" y="203200"/>
                  <a:pt x="7416800" y="203200"/>
                </a:cubicBezTo>
                <a:cubicBezTo>
                  <a:pt x="7360920" y="203200"/>
                  <a:pt x="7315200" y="157480"/>
                  <a:pt x="7315200" y="101600"/>
                </a:cubicBezTo>
                <a:cubicBezTo>
                  <a:pt x="7315200" y="45720"/>
                  <a:pt x="7360920" y="0"/>
                  <a:pt x="7416800" y="0"/>
                </a:cubicBezTo>
                <a:close/>
                <a:moveTo>
                  <a:pt x="7823200" y="0"/>
                </a:moveTo>
                <a:cubicBezTo>
                  <a:pt x="7879080" y="0"/>
                  <a:pt x="7924800" y="45720"/>
                  <a:pt x="7924800" y="101600"/>
                </a:cubicBezTo>
                <a:cubicBezTo>
                  <a:pt x="7924800" y="157480"/>
                  <a:pt x="7879080" y="203200"/>
                  <a:pt x="7823200" y="203200"/>
                </a:cubicBezTo>
                <a:cubicBezTo>
                  <a:pt x="7767320" y="203200"/>
                  <a:pt x="7721600" y="157480"/>
                  <a:pt x="7721600" y="101600"/>
                </a:cubicBezTo>
                <a:cubicBezTo>
                  <a:pt x="7721600" y="45720"/>
                  <a:pt x="7767320" y="0"/>
                  <a:pt x="7823200" y="0"/>
                </a:cubicBezTo>
                <a:close/>
                <a:moveTo>
                  <a:pt x="8229600" y="0"/>
                </a:moveTo>
                <a:cubicBezTo>
                  <a:pt x="8285480" y="0"/>
                  <a:pt x="8331200" y="45720"/>
                  <a:pt x="8331200" y="101600"/>
                </a:cubicBezTo>
                <a:cubicBezTo>
                  <a:pt x="8331200" y="157480"/>
                  <a:pt x="8285480" y="203200"/>
                  <a:pt x="8229600" y="203200"/>
                </a:cubicBezTo>
                <a:cubicBezTo>
                  <a:pt x="8173720" y="203200"/>
                  <a:pt x="8128000" y="157480"/>
                  <a:pt x="8128000" y="101600"/>
                </a:cubicBezTo>
                <a:cubicBezTo>
                  <a:pt x="8128000" y="45720"/>
                  <a:pt x="8173720" y="0"/>
                  <a:pt x="8229600" y="0"/>
                </a:cubicBezTo>
                <a:close/>
              </a:path>
            </a:pathLst>
          </a:custGeom>
          <a:solidFill>
            <a:srgbClr val="3589A1"/>
          </a:solidFill>
        </p:spPr>
      </p:sp>
      <p:pic>
        <p:nvPicPr>
          <p:cNvPr id="58" name="Picture 5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17B7A0E-3C67-4F31-9AED-D671E701A9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30" t="-327" r="-1274" b="22916"/>
          <a:stretch/>
        </p:blipFill>
        <p:spPr>
          <a:xfrm>
            <a:off x="8409263" y="718382"/>
            <a:ext cx="988030" cy="117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TextBox 40">
            <a:extLst>
              <a:ext uri="{FF2B5EF4-FFF2-40B4-BE49-F238E27FC236}">
                <a16:creationId xmlns:a16="http://schemas.microsoft.com/office/drawing/2014/main" id="{BD4F3674-8AAA-4D30-9411-4BEEDB3AAB67}"/>
              </a:ext>
            </a:extLst>
          </p:cNvPr>
          <p:cNvSpPr txBox="1"/>
          <p:nvPr/>
        </p:nvSpPr>
        <p:spPr>
          <a:xfrm>
            <a:off x="9526048" y="715240"/>
            <a:ext cx="2602773" cy="858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7"/>
              </a:lnSpc>
            </a:pPr>
            <a:r>
              <a:rPr lang="en-US" sz="1200">
                <a:solidFill>
                  <a:srgbClr val="000000"/>
                </a:solidFill>
                <a:latin typeface="Archivo Black"/>
              </a:rPr>
              <a:t>Burma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pimpinan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Jeneral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Ne Win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melakukan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operasi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common enemy, dan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nagamin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bertujuan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menyeksa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Archivo Black"/>
              </a:rPr>
              <a:t>masyarakat</a:t>
            </a:r>
            <a:r>
              <a:rPr lang="en-US" sz="1200">
                <a:solidFill>
                  <a:srgbClr val="000000"/>
                </a:solidFill>
                <a:latin typeface="Archivo Black"/>
              </a:rPr>
              <a:t> Rohingya</a:t>
            </a:r>
          </a:p>
        </p:txBody>
      </p:sp>
      <p:sp>
        <p:nvSpPr>
          <p:cNvPr id="62" name="Freeform 31">
            <a:extLst>
              <a:ext uri="{FF2B5EF4-FFF2-40B4-BE49-F238E27FC236}">
                <a16:creationId xmlns:a16="http://schemas.microsoft.com/office/drawing/2014/main" id="{A8133555-1242-419B-8188-1C0C901BBE2D}"/>
              </a:ext>
            </a:extLst>
          </p:cNvPr>
          <p:cNvSpPr/>
          <p:nvPr/>
        </p:nvSpPr>
        <p:spPr>
          <a:xfrm>
            <a:off x="4207165" y="388046"/>
            <a:ext cx="1170630" cy="1170625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5"/>
            <a:stretch>
              <a:fillRect l="-24943" r="-24943"/>
            </a:stretch>
          </a:blipFill>
        </p:spPr>
      </p:sp>
      <p:sp>
        <p:nvSpPr>
          <p:cNvPr id="64" name="TextBox 41">
            <a:extLst>
              <a:ext uri="{FF2B5EF4-FFF2-40B4-BE49-F238E27FC236}">
                <a16:creationId xmlns:a16="http://schemas.microsoft.com/office/drawing/2014/main" id="{A30436FB-5E6B-4314-8402-7568AD91785F}"/>
              </a:ext>
            </a:extLst>
          </p:cNvPr>
          <p:cNvSpPr txBox="1"/>
          <p:nvPr/>
        </p:nvSpPr>
        <p:spPr>
          <a:xfrm>
            <a:off x="5607525" y="581237"/>
            <a:ext cx="2026441" cy="678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8"/>
              </a:lnSpc>
            </a:pPr>
            <a:r>
              <a:rPr lang="en-US" sz="1284">
                <a:solidFill>
                  <a:srgbClr val="000000"/>
                </a:solidFill>
                <a:latin typeface="Archivo Black"/>
              </a:rPr>
              <a:t>Etnik rohingya hidup tanpa kerakyatan, diseksa, dibunuh dan dirogol</a:t>
            </a:r>
          </a:p>
        </p:txBody>
      </p:sp>
      <p:sp>
        <p:nvSpPr>
          <p:cNvPr id="73" name="Freeform 17">
            <a:extLst>
              <a:ext uri="{FF2B5EF4-FFF2-40B4-BE49-F238E27FC236}">
                <a16:creationId xmlns:a16="http://schemas.microsoft.com/office/drawing/2014/main" id="{1788DAF2-2BBA-417F-8D92-65531F41103E}"/>
              </a:ext>
            </a:extLst>
          </p:cNvPr>
          <p:cNvSpPr/>
          <p:nvPr/>
        </p:nvSpPr>
        <p:spPr>
          <a:xfrm rot="3000000">
            <a:off x="3367056" y="1240733"/>
            <a:ext cx="1411385" cy="39883"/>
          </a:xfrm>
          <a:custGeom>
            <a:avLst/>
            <a:gdLst/>
            <a:ahLst/>
            <a:cxnLst/>
            <a:rect l="l" t="t" r="r" b="b"/>
            <a:pathLst>
              <a:path w="8331200" h="203200">
                <a:moveTo>
                  <a:pt x="101600" y="0"/>
                </a:moveTo>
                <a:cubicBezTo>
                  <a:pt x="157480" y="0"/>
                  <a:pt x="203200" y="45720"/>
                  <a:pt x="203200" y="101600"/>
                </a:cubicBezTo>
                <a:cubicBezTo>
                  <a:pt x="203200" y="157480"/>
                  <a:pt x="157480" y="203200"/>
                  <a:pt x="101600" y="203200"/>
                </a:cubicBezTo>
                <a:cubicBezTo>
                  <a:pt x="45720" y="203200"/>
                  <a:pt x="0" y="157480"/>
                  <a:pt x="0" y="101600"/>
                </a:cubicBezTo>
                <a:cubicBezTo>
                  <a:pt x="0" y="45720"/>
                  <a:pt x="45720" y="0"/>
                  <a:pt x="101600" y="0"/>
                </a:cubicBezTo>
                <a:close/>
                <a:moveTo>
                  <a:pt x="508000" y="0"/>
                </a:moveTo>
                <a:cubicBezTo>
                  <a:pt x="563880" y="0"/>
                  <a:pt x="609600" y="45720"/>
                  <a:pt x="609600" y="101600"/>
                </a:cubicBezTo>
                <a:cubicBezTo>
                  <a:pt x="609600" y="157480"/>
                  <a:pt x="563880" y="203200"/>
                  <a:pt x="508000" y="203200"/>
                </a:cubicBezTo>
                <a:cubicBezTo>
                  <a:pt x="452120" y="203200"/>
                  <a:pt x="406400" y="157480"/>
                  <a:pt x="406400" y="101600"/>
                </a:cubicBezTo>
                <a:cubicBezTo>
                  <a:pt x="406400" y="45720"/>
                  <a:pt x="452120" y="0"/>
                  <a:pt x="508000" y="0"/>
                </a:cubicBezTo>
                <a:close/>
                <a:moveTo>
                  <a:pt x="914400" y="0"/>
                </a:moveTo>
                <a:cubicBezTo>
                  <a:pt x="970280" y="0"/>
                  <a:pt x="1016000" y="45720"/>
                  <a:pt x="1016000" y="101600"/>
                </a:cubicBezTo>
                <a:cubicBezTo>
                  <a:pt x="1016000" y="157480"/>
                  <a:pt x="970280" y="203200"/>
                  <a:pt x="914400" y="203200"/>
                </a:cubicBezTo>
                <a:cubicBezTo>
                  <a:pt x="858520" y="203200"/>
                  <a:pt x="812800" y="157480"/>
                  <a:pt x="812800" y="101600"/>
                </a:cubicBezTo>
                <a:cubicBezTo>
                  <a:pt x="812800" y="45720"/>
                  <a:pt x="858520" y="0"/>
                  <a:pt x="914400" y="0"/>
                </a:cubicBezTo>
                <a:close/>
                <a:moveTo>
                  <a:pt x="1320800" y="0"/>
                </a:moveTo>
                <a:cubicBezTo>
                  <a:pt x="1376680" y="0"/>
                  <a:pt x="1422400" y="45720"/>
                  <a:pt x="1422400" y="101600"/>
                </a:cubicBezTo>
                <a:cubicBezTo>
                  <a:pt x="1422400" y="157480"/>
                  <a:pt x="1376680" y="203200"/>
                  <a:pt x="1320800" y="203200"/>
                </a:cubicBezTo>
                <a:cubicBezTo>
                  <a:pt x="1264920" y="203200"/>
                  <a:pt x="1219200" y="157480"/>
                  <a:pt x="1219200" y="101600"/>
                </a:cubicBezTo>
                <a:cubicBezTo>
                  <a:pt x="1219200" y="45720"/>
                  <a:pt x="1264920" y="0"/>
                  <a:pt x="1320800" y="0"/>
                </a:cubicBezTo>
                <a:close/>
                <a:moveTo>
                  <a:pt x="1727200" y="0"/>
                </a:moveTo>
                <a:cubicBezTo>
                  <a:pt x="1783080" y="0"/>
                  <a:pt x="1828800" y="45720"/>
                  <a:pt x="1828800" y="101600"/>
                </a:cubicBezTo>
                <a:cubicBezTo>
                  <a:pt x="1828800" y="157480"/>
                  <a:pt x="1783080" y="203200"/>
                  <a:pt x="1727200" y="203200"/>
                </a:cubicBezTo>
                <a:cubicBezTo>
                  <a:pt x="1671320" y="203200"/>
                  <a:pt x="1625600" y="157480"/>
                  <a:pt x="1625600" y="101600"/>
                </a:cubicBezTo>
                <a:cubicBezTo>
                  <a:pt x="1625600" y="45720"/>
                  <a:pt x="1671320" y="0"/>
                  <a:pt x="1727200" y="0"/>
                </a:cubicBezTo>
                <a:close/>
                <a:moveTo>
                  <a:pt x="2133600" y="0"/>
                </a:moveTo>
                <a:cubicBezTo>
                  <a:pt x="2189480" y="0"/>
                  <a:pt x="2235200" y="45720"/>
                  <a:pt x="2235200" y="101600"/>
                </a:cubicBezTo>
                <a:cubicBezTo>
                  <a:pt x="2235200" y="157480"/>
                  <a:pt x="2189480" y="203200"/>
                  <a:pt x="2133600" y="203200"/>
                </a:cubicBezTo>
                <a:cubicBezTo>
                  <a:pt x="2077720" y="203200"/>
                  <a:pt x="2032000" y="157480"/>
                  <a:pt x="2032000" y="101600"/>
                </a:cubicBezTo>
                <a:cubicBezTo>
                  <a:pt x="2032000" y="45720"/>
                  <a:pt x="2077720" y="0"/>
                  <a:pt x="2133600" y="0"/>
                </a:cubicBezTo>
                <a:close/>
                <a:moveTo>
                  <a:pt x="2540000" y="0"/>
                </a:moveTo>
                <a:cubicBezTo>
                  <a:pt x="2595880" y="0"/>
                  <a:pt x="2641600" y="45720"/>
                  <a:pt x="2641600" y="101600"/>
                </a:cubicBezTo>
                <a:cubicBezTo>
                  <a:pt x="2641600" y="157480"/>
                  <a:pt x="2595880" y="203200"/>
                  <a:pt x="2540000" y="203200"/>
                </a:cubicBezTo>
                <a:cubicBezTo>
                  <a:pt x="2484120" y="203200"/>
                  <a:pt x="2438400" y="157480"/>
                  <a:pt x="2438400" y="101600"/>
                </a:cubicBezTo>
                <a:cubicBezTo>
                  <a:pt x="2438400" y="45720"/>
                  <a:pt x="2484120" y="0"/>
                  <a:pt x="2540000" y="0"/>
                </a:cubicBezTo>
                <a:close/>
                <a:moveTo>
                  <a:pt x="2946400" y="0"/>
                </a:moveTo>
                <a:cubicBezTo>
                  <a:pt x="3002280" y="0"/>
                  <a:pt x="3048000" y="45720"/>
                  <a:pt x="3048000" y="101600"/>
                </a:cubicBezTo>
                <a:cubicBezTo>
                  <a:pt x="3048000" y="157480"/>
                  <a:pt x="3002280" y="203200"/>
                  <a:pt x="2946400" y="203200"/>
                </a:cubicBezTo>
                <a:cubicBezTo>
                  <a:pt x="2890520" y="203200"/>
                  <a:pt x="2844800" y="157480"/>
                  <a:pt x="2844800" y="101600"/>
                </a:cubicBezTo>
                <a:cubicBezTo>
                  <a:pt x="2844800" y="45720"/>
                  <a:pt x="2890520" y="0"/>
                  <a:pt x="2946400" y="0"/>
                </a:cubicBezTo>
                <a:close/>
                <a:moveTo>
                  <a:pt x="3352800" y="0"/>
                </a:moveTo>
                <a:cubicBezTo>
                  <a:pt x="3408680" y="0"/>
                  <a:pt x="3454400" y="45720"/>
                  <a:pt x="3454400" y="101600"/>
                </a:cubicBezTo>
                <a:cubicBezTo>
                  <a:pt x="3454400" y="157480"/>
                  <a:pt x="3408680" y="203200"/>
                  <a:pt x="3352800" y="203200"/>
                </a:cubicBezTo>
                <a:cubicBezTo>
                  <a:pt x="3296920" y="203200"/>
                  <a:pt x="3251200" y="157480"/>
                  <a:pt x="3251200" y="101600"/>
                </a:cubicBezTo>
                <a:cubicBezTo>
                  <a:pt x="3251200" y="45720"/>
                  <a:pt x="3296920" y="0"/>
                  <a:pt x="3352800" y="0"/>
                </a:cubicBezTo>
                <a:close/>
                <a:moveTo>
                  <a:pt x="3759200" y="0"/>
                </a:moveTo>
                <a:cubicBezTo>
                  <a:pt x="3815080" y="0"/>
                  <a:pt x="3860800" y="45720"/>
                  <a:pt x="3860800" y="101600"/>
                </a:cubicBezTo>
                <a:cubicBezTo>
                  <a:pt x="3860800" y="157480"/>
                  <a:pt x="3815080" y="203200"/>
                  <a:pt x="3759200" y="203200"/>
                </a:cubicBezTo>
                <a:cubicBezTo>
                  <a:pt x="3703320" y="203200"/>
                  <a:pt x="3657600" y="157480"/>
                  <a:pt x="3657600" y="101600"/>
                </a:cubicBezTo>
                <a:cubicBezTo>
                  <a:pt x="3657600" y="45720"/>
                  <a:pt x="3703320" y="0"/>
                  <a:pt x="3759200" y="0"/>
                </a:cubicBezTo>
                <a:close/>
                <a:moveTo>
                  <a:pt x="4165600" y="0"/>
                </a:moveTo>
                <a:cubicBezTo>
                  <a:pt x="4221480" y="0"/>
                  <a:pt x="4267200" y="45720"/>
                  <a:pt x="4267200" y="101600"/>
                </a:cubicBezTo>
                <a:cubicBezTo>
                  <a:pt x="4267200" y="157480"/>
                  <a:pt x="4221480" y="203200"/>
                  <a:pt x="4165600" y="203200"/>
                </a:cubicBezTo>
                <a:cubicBezTo>
                  <a:pt x="4109720" y="203200"/>
                  <a:pt x="4064000" y="157480"/>
                  <a:pt x="4064000" y="101600"/>
                </a:cubicBezTo>
                <a:cubicBezTo>
                  <a:pt x="4064000" y="45720"/>
                  <a:pt x="4109720" y="0"/>
                  <a:pt x="4165600" y="0"/>
                </a:cubicBezTo>
                <a:close/>
                <a:moveTo>
                  <a:pt x="4572000" y="0"/>
                </a:moveTo>
                <a:cubicBezTo>
                  <a:pt x="4627880" y="0"/>
                  <a:pt x="4673600" y="45720"/>
                  <a:pt x="4673600" y="101600"/>
                </a:cubicBezTo>
                <a:cubicBezTo>
                  <a:pt x="4673600" y="157480"/>
                  <a:pt x="4627880" y="203200"/>
                  <a:pt x="4572000" y="203200"/>
                </a:cubicBezTo>
                <a:cubicBezTo>
                  <a:pt x="4516120" y="203200"/>
                  <a:pt x="4470400" y="157480"/>
                  <a:pt x="4470400" y="101600"/>
                </a:cubicBezTo>
                <a:cubicBezTo>
                  <a:pt x="4470400" y="45720"/>
                  <a:pt x="4516120" y="0"/>
                  <a:pt x="4572000" y="0"/>
                </a:cubicBezTo>
                <a:close/>
                <a:moveTo>
                  <a:pt x="4978400" y="0"/>
                </a:moveTo>
                <a:cubicBezTo>
                  <a:pt x="5034280" y="0"/>
                  <a:pt x="5080000" y="45720"/>
                  <a:pt x="5080000" y="101600"/>
                </a:cubicBezTo>
                <a:cubicBezTo>
                  <a:pt x="5080000" y="157480"/>
                  <a:pt x="5034280" y="203200"/>
                  <a:pt x="4978400" y="203200"/>
                </a:cubicBezTo>
                <a:cubicBezTo>
                  <a:pt x="4922520" y="203200"/>
                  <a:pt x="4876800" y="157480"/>
                  <a:pt x="4876800" y="101600"/>
                </a:cubicBezTo>
                <a:cubicBezTo>
                  <a:pt x="4876800" y="45720"/>
                  <a:pt x="4922520" y="0"/>
                  <a:pt x="4978400" y="0"/>
                </a:cubicBezTo>
                <a:close/>
                <a:moveTo>
                  <a:pt x="5384800" y="0"/>
                </a:moveTo>
                <a:cubicBezTo>
                  <a:pt x="5440680" y="0"/>
                  <a:pt x="5486400" y="45720"/>
                  <a:pt x="5486400" y="101600"/>
                </a:cubicBezTo>
                <a:cubicBezTo>
                  <a:pt x="5486400" y="157480"/>
                  <a:pt x="5440680" y="203200"/>
                  <a:pt x="5384800" y="203200"/>
                </a:cubicBezTo>
                <a:cubicBezTo>
                  <a:pt x="5328920" y="203200"/>
                  <a:pt x="5283200" y="157480"/>
                  <a:pt x="5283200" y="101600"/>
                </a:cubicBezTo>
                <a:cubicBezTo>
                  <a:pt x="5283200" y="45720"/>
                  <a:pt x="5328920" y="0"/>
                  <a:pt x="5384800" y="0"/>
                </a:cubicBezTo>
                <a:close/>
                <a:moveTo>
                  <a:pt x="5791200" y="0"/>
                </a:moveTo>
                <a:cubicBezTo>
                  <a:pt x="5847080" y="0"/>
                  <a:pt x="5892800" y="45720"/>
                  <a:pt x="5892800" y="101600"/>
                </a:cubicBezTo>
                <a:cubicBezTo>
                  <a:pt x="5892800" y="157480"/>
                  <a:pt x="5847080" y="203200"/>
                  <a:pt x="5791200" y="203200"/>
                </a:cubicBezTo>
                <a:cubicBezTo>
                  <a:pt x="5735320" y="203200"/>
                  <a:pt x="5689600" y="157480"/>
                  <a:pt x="5689600" y="101600"/>
                </a:cubicBezTo>
                <a:cubicBezTo>
                  <a:pt x="5689600" y="45720"/>
                  <a:pt x="5735320" y="0"/>
                  <a:pt x="5791200" y="0"/>
                </a:cubicBezTo>
                <a:close/>
                <a:moveTo>
                  <a:pt x="6197600" y="0"/>
                </a:moveTo>
                <a:cubicBezTo>
                  <a:pt x="6253480" y="0"/>
                  <a:pt x="6299200" y="45720"/>
                  <a:pt x="6299200" y="101600"/>
                </a:cubicBezTo>
                <a:cubicBezTo>
                  <a:pt x="6299200" y="157480"/>
                  <a:pt x="6253480" y="203200"/>
                  <a:pt x="6197600" y="203200"/>
                </a:cubicBezTo>
                <a:cubicBezTo>
                  <a:pt x="6141720" y="203200"/>
                  <a:pt x="6096000" y="157480"/>
                  <a:pt x="6096000" y="101600"/>
                </a:cubicBezTo>
                <a:cubicBezTo>
                  <a:pt x="6096000" y="45720"/>
                  <a:pt x="6141720" y="0"/>
                  <a:pt x="6197600" y="0"/>
                </a:cubicBezTo>
                <a:close/>
                <a:moveTo>
                  <a:pt x="6604000" y="0"/>
                </a:moveTo>
                <a:cubicBezTo>
                  <a:pt x="6659880" y="0"/>
                  <a:pt x="6705600" y="45720"/>
                  <a:pt x="6705600" y="101600"/>
                </a:cubicBezTo>
                <a:cubicBezTo>
                  <a:pt x="6705600" y="157480"/>
                  <a:pt x="6659880" y="203200"/>
                  <a:pt x="6604000" y="203200"/>
                </a:cubicBezTo>
                <a:cubicBezTo>
                  <a:pt x="6548120" y="203200"/>
                  <a:pt x="6502400" y="157480"/>
                  <a:pt x="6502400" y="101600"/>
                </a:cubicBezTo>
                <a:cubicBezTo>
                  <a:pt x="6502400" y="45720"/>
                  <a:pt x="6548120" y="0"/>
                  <a:pt x="6604000" y="0"/>
                </a:cubicBezTo>
                <a:close/>
                <a:moveTo>
                  <a:pt x="7010400" y="0"/>
                </a:moveTo>
                <a:cubicBezTo>
                  <a:pt x="7066280" y="0"/>
                  <a:pt x="7112000" y="45720"/>
                  <a:pt x="7112000" y="101600"/>
                </a:cubicBezTo>
                <a:cubicBezTo>
                  <a:pt x="7112000" y="157480"/>
                  <a:pt x="7066280" y="203200"/>
                  <a:pt x="7010400" y="203200"/>
                </a:cubicBezTo>
                <a:cubicBezTo>
                  <a:pt x="6954520" y="203200"/>
                  <a:pt x="6908800" y="157480"/>
                  <a:pt x="6908800" y="101600"/>
                </a:cubicBezTo>
                <a:cubicBezTo>
                  <a:pt x="6908800" y="45720"/>
                  <a:pt x="6954520" y="0"/>
                  <a:pt x="7010400" y="0"/>
                </a:cubicBezTo>
                <a:close/>
                <a:moveTo>
                  <a:pt x="7416800" y="0"/>
                </a:moveTo>
                <a:cubicBezTo>
                  <a:pt x="7472680" y="0"/>
                  <a:pt x="7518400" y="45720"/>
                  <a:pt x="7518400" y="101600"/>
                </a:cubicBezTo>
                <a:cubicBezTo>
                  <a:pt x="7518400" y="157480"/>
                  <a:pt x="7472680" y="203200"/>
                  <a:pt x="7416800" y="203200"/>
                </a:cubicBezTo>
                <a:cubicBezTo>
                  <a:pt x="7360920" y="203200"/>
                  <a:pt x="7315200" y="157480"/>
                  <a:pt x="7315200" y="101600"/>
                </a:cubicBezTo>
                <a:cubicBezTo>
                  <a:pt x="7315200" y="45720"/>
                  <a:pt x="7360920" y="0"/>
                  <a:pt x="7416800" y="0"/>
                </a:cubicBezTo>
                <a:close/>
                <a:moveTo>
                  <a:pt x="7823200" y="0"/>
                </a:moveTo>
                <a:cubicBezTo>
                  <a:pt x="7879080" y="0"/>
                  <a:pt x="7924800" y="45720"/>
                  <a:pt x="7924800" y="101600"/>
                </a:cubicBezTo>
                <a:cubicBezTo>
                  <a:pt x="7924800" y="157480"/>
                  <a:pt x="7879080" y="203200"/>
                  <a:pt x="7823200" y="203200"/>
                </a:cubicBezTo>
                <a:cubicBezTo>
                  <a:pt x="7767320" y="203200"/>
                  <a:pt x="7721600" y="157480"/>
                  <a:pt x="7721600" y="101600"/>
                </a:cubicBezTo>
                <a:cubicBezTo>
                  <a:pt x="7721600" y="45720"/>
                  <a:pt x="7767320" y="0"/>
                  <a:pt x="7823200" y="0"/>
                </a:cubicBezTo>
                <a:close/>
                <a:moveTo>
                  <a:pt x="8229600" y="0"/>
                </a:moveTo>
                <a:cubicBezTo>
                  <a:pt x="8285480" y="0"/>
                  <a:pt x="8331200" y="45720"/>
                  <a:pt x="8331200" y="101600"/>
                </a:cubicBezTo>
                <a:cubicBezTo>
                  <a:pt x="8331200" y="157480"/>
                  <a:pt x="8285480" y="203200"/>
                  <a:pt x="8229600" y="203200"/>
                </a:cubicBezTo>
                <a:cubicBezTo>
                  <a:pt x="8173720" y="203200"/>
                  <a:pt x="8128000" y="157480"/>
                  <a:pt x="8128000" y="101600"/>
                </a:cubicBezTo>
                <a:cubicBezTo>
                  <a:pt x="8128000" y="45720"/>
                  <a:pt x="8173720" y="0"/>
                  <a:pt x="8229600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011300ED-35F3-481C-A5FD-33497A0798AE}"/>
              </a:ext>
            </a:extLst>
          </p:cNvPr>
          <p:cNvSpPr/>
          <p:nvPr/>
        </p:nvSpPr>
        <p:spPr>
          <a:xfrm>
            <a:off x="3974084" y="1801875"/>
            <a:ext cx="345440" cy="34036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2E520AE6-4AE6-4B5A-B347-807A1611E635}"/>
              </a:ext>
            </a:extLst>
          </p:cNvPr>
          <p:cNvSpPr/>
          <p:nvPr/>
        </p:nvSpPr>
        <p:spPr>
          <a:xfrm rot="-5400000">
            <a:off x="5975603" y="3783074"/>
            <a:ext cx="345440" cy="34036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86F6740B-F1DC-48CD-8578-CEC9E486DD67}"/>
              </a:ext>
            </a:extLst>
          </p:cNvPr>
          <p:cNvSpPr/>
          <p:nvPr/>
        </p:nvSpPr>
        <p:spPr>
          <a:xfrm rot="10800000">
            <a:off x="7946644" y="1944114"/>
            <a:ext cx="304800" cy="31292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A9479944-562C-4D0B-B1A8-38EF4FB69C78}"/>
              </a:ext>
            </a:extLst>
          </p:cNvPr>
          <p:cNvSpPr/>
          <p:nvPr/>
        </p:nvSpPr>
        <p:spPr>
          <a:xfrm rot="5400000">
            <a:off x="7311644" y="882394"/>
            <a:ext cx="264160" cy="1402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143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C19DA-E969-49EA-B940-85AD926A79F0}"/>
              </a:ext>
            </a:extLst>
          </p:cNvPr>
          <p:cNvSpPr/>
          <p:nvPr/>
        </p:nvSpPr>
        <p:spPr>
          <a:xfrm>
            <a:off x="0" y="3763430"/>
            <a:ext cx="3986989" cy="2609378"/>
          </a:xfrm>
          <a:prstGeom prst="roundRect">
            <a:avLst/>
          </a:prstGeom>
          <a:solidFill>
            <a:srgbClr val="2E3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C4643C-52EA-41C7-872B-8BA183915D06}"/>
              </a:ext>
            </a:extLst>
          </p:cNvPr>
          <p:cNvSpPr/>
          <p:nvPr/>
        </p:nvSpPr>
        <p:spPr>
          <a:xfrm>
            <a:off x="8446273" y="3599711"/>
            <a:ext cx="3666079" cy="3171962"/>
          </a:xfrm>
          <a:prstGeom prst="roundRect">
            <a:avLst/>
          </a:prstGeom>
          <a:solidFill>
            <a:srgbClr val="2E3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4B6EEF-6DF6-4354-B3A0-EE58EEF75586}"/>
              </a:ext>
            </a:extLst>
          </p:cNvPr>
          <p:cNvSpPr/>
          <p:nvPr/>
        </p:nvSpPr>
        <p:spPr>
          <a:xfrm>
            <a:off x="8564243" y="855265"/>
            <a:ext cx="3299941" cy="2477420"/>
          </a:xfrm>
          <a:prstGeom prst="roundRect">
            <a:avLst/>
          </a:prstGeom>
          <a:solidFill>
            <a:srgbClr val="2E3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83074F-D22F-434F-840D-E4402B52DB74}"/>
              </a:ext>
            </a:extLst>
          </p:cNvPr>
          <p:cNvSpPr/>
          <p:nvPr/>
        </p:nvSpPr>
        <p:spPr>
          <a:xfrm>
            <a:off x="51611" y="850920"/>
            <a:ext cx="3630415" cy="2685381"/>
          </a:xfrm>
          <a:prstGeom prst="roundRect">
            <a:avLst/>
          </a:prstGeom>
          <a:solidFill>
            <a:srgbClr val="2E3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5D90A1D-B04C-46E7-BA24-A366CAC4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" y="878008"/>
            <a:ext cx="730530" cy="77988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836A153-7F5B-4DA7-83B8-7668CC7ECA9B}"/>
              </a:ext>
            </a:extLst>
          </p:cNvPr>
          <p:cNvSpPr txBox="1"/>
          <p:nvPr/>
        </p:nvSpPr>
        <p:spPr>
          <a:xfrm>
            <a:off x="436091" y="2781731"/>
            <a:ext cx="2929293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Perlembagaan</a:t>
            </a: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Myanmar </a:t>
            </a: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menerima</a:t>
            </a: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bangsa</a:t>
            </a: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Rohingya kerana </a:t>
            </a: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menepati</a:t>
            </a: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syarat-syarat</a:t>
            </a:r>
            <a:r>
              <a: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MY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kewarganegaraan</a:t>
            </a:r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0E5E58A-F3CD-4F52-80E2-898365A53E46}"/>
              </a:ext>
            </a:extLst>
          </p:cNvPr>
          <p:cNvSpPr/>
          <p:nvPr/>
        </p:nvSpPr>
        <p:spPr>
          <a:xfrm>
            <a:off x="4617238" y="2036594"/>
            <a:ext cx="1297751" cy="1283917"/>
          </a:xfrm>
          <a:custGeom>
            <a:avLst/>
            <a:gdLst>
              <a:gd name="connsiteX0" fmla="*/ 1297751 w 1297751"/>
              <a:gd name="connsiteY0" fmla="*/ 0 h 1283917"/>
              <a:gd name="connsiteX1" fmla="*/ 1297751 w 1297751"/>
              <a:gd name="connsiteY1" fmla="*/ 720693 h 1283917"/>
              <a:gd name="connsiteX2" fmla="*/ 1173732 w 1297751"/>
              <a:gd name="connsiteY2" fmla="*/ 759190 h 1283917"/>
              <a:gd name="connsiteX3" fmla="*/ 756698 w 1297751"/>
              <a:gd name="connsiteY3" fmla="*/ 1176224 h 1283917"/>
              <a:gd name="connsiteX4" fmla="*/ 723269 w 1297751"/>
              <a:gd name="connsiteY4" fmla="*/ 1283917 h 1283917"/>
              <a:gd name="connsiteX5" fmla="*/ 0 w 1297751"/>
              <a:gd name="connsiteY5" fmla="*/ 1283917 h 1283917"/>
              <a:gd name="connsiteX6" fmla="*/ 15812 w 1297751"/>
              <a:gd name="connsiteY6" fmla="*/ 1180305 h 1283917"/>
              <a:gd name="connsiteX7" fmla="*/ 1177813 w 1297751"/>
              <a:gd name="connsiteY7" fmla="*/ 18304 h 1283917"/>
              <a:gd name="connsiteX8" fmla="*/ 1297751 w 1297751"/>
              <a:gd name="connsiteY8" fmla="*/ 0 h 128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751" h="1283917">
                <a:moveTo>
                  <a:pt x="1297751" y="0"/>
                </a:moveTo>
                <a:lnTo>
                  <a:pt x="1297751" y="720693"/>
                </a:lnTo>
                <a:lnTo>
                  <a:pt x="1173732" y="759190"/>
                </a:lnTo>
                <a:cubicBezTo>
                  <a:pt x="986223" y="838500"/>
                  <a:pt x="836008" y="988715"/>
                  <a:pt x="756698" y="1176224"/>
                </a:cubicBezTo>
                <a:lnTo>
                  <a:pt x="723269" y="1283917"/>
                </a:lnTo>
                <a:lnTo>
                  <a:pt x="0" y="1283917"/>
                </a:lnTo>
                <a:lnTo>
                  <a:pt x="15812" y="1180305"/>
                </a:lnTo>
                <a:cubicBezTo>
                  <a:pt x="135164" y="597048"/>
                  <a:pt x="594556" y="137656"/>
                  <a:pt x="1177813" y="18304"/>
                </a:cubicBezTo>
                <a:lnTo>
                  <a:pt x="12977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DE8F397-9BAB-480E-AE9E-D784BAEADBC4}"/>
              </a:ext>
            </a:extLst>
          </p:cNvPr>
          <p:cNvSpPr/>
          <p:nvPr/>
        </p:nvSpPr>
        <p:spPr>
          <a:xfrm>
            <a:off x="6277014" y="2036594"/>
            <a:ext cx="1297751" cy="1283917"/>
          </a:xfrm>
          <a:custGeom>
            <a:avLst/>
            <a:gdLst>
              <a:gd name="connsiteX0" fmla="*/ 0 w 1297751"/>
              <a:gd name="connsiteY0" fmla="*/ 0 h 1283917"/>
              <a:gd name="connsiteX1" fmla="*/ 119937 w 1297751"/>
              <a:gd name="connsiteY1" fmla="*/ 18304 h 1283917"/>
              <a:gd name="connsiteX2" fmla="*/ 1281938 w 1297751"/>
              <a:gd name="connsiteY2" fmla="*/ 1180305 h 1283917"/>
              <a:gd name="connsiteX3" fmla="*/ 1297751 w 1297751"/>
              <a:gd name="connsiteY3" fmla="*/ 1283917 h 1283917"/>
              <a:gd name="connsiteX4" fmla="*/ 574482 w 1297751"/>
              <a:gd name="connsiteY4" fmla="*/ 1283917 h 1283917"/>
              <a:gd name="connsiteX5" fmla="*/ 541052 w 1297751"/>
              <a:gd name="connsiteY5" fmla="*/ 1176224 h 1283917"/>
              <a:gd name="connsiteX6" fmla="*/ 124018 w 1297751"/>
              <a:gd name="connsiteY6" fmla="*/ 759190 h 1283917"/>
              <a:gd name="connsiteX7" fmla="*/ 0 w 1297751"/>
              <a:gd name="connsiteY7" fmla="*/ 720693 h 1283917"/>
              <a:gd name="connsiteX8" fmla="*/ 0 w 1297751"/>
              <a:gd name="connsiteY8" fmla="*/ 0 h 128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751" h="1283917">
                <a:moveTo>
                  <a:pt x="0" y="0"/>
                </a:moveTo>
                <a:lnTo>
                  <a:pt x="119937" y="18304"/>
                </a:lnTo>
                <a:cubicBezTo>
                  <a:pt x="703194" y="137656"/>
                  <a:pt x="1162586" y="597048"/>
                  <a:pt x="1281938" y="1180305"/>
                </a:cubicBezTo>
                <a:lnTo>
                  <a:pt x="1297751" y="1283917"/>
                </a:lnTo>
                <a:lnTo>
                  <a:pt x="574482" y="1283917"/>
                </a:lnTo>
                <a:lnTo>
                  <a:pt x="541052" y="1176224"/>
                </a:lnTo>
                <a:cubicBezTo>
                  <a:pt x="461743" y="988715"/>
                  <a:pt x="311527" y="838500"/>
                  <a:pt x="124018" y="759190"/>
                </a:cubicBezTo>
                <a:lnTo>
                  <a:pt x="0" y="720693"/>
                </a:lnTo>
                <a:lnTo>
                  <a:pt x="0" y="0"/>
                </a:lnTo>
                <a:close/>
              </a:path>
            </a:pathLst>
          </a:custGeom>
          <a:solidFill>
            <a:srgbClr val="4CC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92AD9DC-65B9-43AB-A7B6-0DE1E54F3C87}"/>
              </a:ext>
            </a:extLst>
          </p:cNvPr>
          <p:cNvSpPr/>
          <p:nvPr/>
        </p:nvSpPr>
        <p:spPr>
          <a:xfrm>
            <a:off x="6277013" y="3682535"/>
            <a:ext cx="1302734" cy="1316569"/>
          </a:xfrm>
          <a:custGeom>
            <a:avLst/>
            <a:gdLst>
              <a:gd name="connsiteX0" fmla="*/ 584618 w 1302734"/>
              <a:gd name="connsiteY0" fmla="*/ 0 h 1316569"/>
              <a:gd name="connsiteX1" fmla="*/ 1302734 w 1302734"/>
              <a:gd name="connsiteY1" fmla="*/ 0 h 1316569"/>
              <a:gd name="connsiteX2" fmla="*/ 1281938 w 1302734"/>
              <a:gd name="connsiteY2" fmla="*/ 136264 h 1316569"/>
              <a:gd name="connsiteX3" fmla="*/ 119937 w 1302734"/>
              <a:gd name="connsiteY3" fmla="*/ 1298265 h 1316569"/>
              <a:gd name="connsiteX4" fmla="*/ 0 w 1302734"/>
              <a:gd name="connsiteY4" fmla="*/ 1316569 h 1316569"/>
              <a:gd name="connsiteX5" fmla="*/ 0 w 1302734"/>
              <a:gd name="connsiteY5" fmla="*/ 595877 h 1316569"/>
              <a:gd name="connsiteX6" fmla="*/ 124018 w 1302734"/>
              <a:gd name="connsiteY6" fmla="*/ 557379 h 1316569"/>
              <a:gd name="connsiteX7" fmla="*/ 541052 w 1302734"/>
              <a:gd name="connsiteY7" fmla="*/ 140345 h 1316569"/>
              <a:gd name="connsiteX8" fmla="*/ 584618 w 1302734"/>
              <a:gd name="connsiteY8" fmla="*/ 0 h 131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734" h="1316569">
                <a:moveTo>
                  <a:pt x="584618" y="0"/>
                </a:moveTo>
                <a:lnTo>
                  <a:pt x="1302734" y="0"/>
                </a:lnTo>
                <a:lnTo>
                  <a:pt x="1281938" y="136264"/>
                </a:lnTo>
                <a:cubicBezTo>
                  <a:pt x="1162586" y="719521"/>
                  <a:pt x="703194" y="1178913"/>
                  <a:pt x="119937" y="1298265"/>
                </a:cubicBezTo>
                <a:lnTo>
                  <a:pt x="0" y="1316569"/>
                </a:lnTo>
                <a:lnTo>
                  <a:pt x="0" y="595877"/>
                </a:lnTo>
                <a:lnTo>
                  <a:pt x="124018" y="557379"/>
                </a:lnTo>
                <a:cubicBezTo>
                  <a:pt x="311527" y="478070"/>
                  <a:pt x="461743" y="327854"/>
                  <a:pt x="541052" y="140345"/>
                </a:cubicBezTo>
                <a:lnTo>
                  <a:pt x="5846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A56299E-6E2D-442D-AC83-60C94EAB9B57}"/>
              </a:ext>
            </a:extLst>
          </p:cNvPr>
          <p:cNvSpPr/>
          <p:nvPr/>
        </p:nvSpPr>
        <p:spPr>
          <a:xfrm>
            <a:off x="4612254" y="3682535"/>
            <a:ext cx="1302734" cy="1316568"/>
          </a:xfrm>
          <a:custGeom>
            <a:avLst/>
            <a:gdLst>
              <a:gd name="connsiteX0" fmla="*/ 0 w 1302734"/>
              <a:gd name="connsiteY0" fmla="*/ 0 h 1316568"/>
              <a:gd name="connsiteX1" fmla="*/ 718116 w 1302734"/>
              <a:gd name="connsiteY1" fmla="*/ 0 h 1316568"/>
              <a:gd name="connsiteX2" fmla="*/ 761681 w 1302734"/>
              <a:gd name="connsiteY2" fmla="*/ 140344 h 1316568"/>
              <a:gd name="connsiteX3" fmla="*/ 1178715 w 1302734"/>
              <a:gd name="connsiteY3" fmla="*/ 557378 h 1316568"/>
              <a:gd name="connsiteX4" fmla="*/ 1302734 w 1302734"/>
              <a:gd name="connsiteY4" fmla="*/ 595876 h 1316568"/>
              <a:gd name="connsiteX5" fmla="*/ 1302734 w 1302734"/>
              <a:gd name="connsiteY5" fmla="*/ 1316568 h 1316568"/>
              <a:gd name="connsiteX6" fmla="*/ 1182796 w 1302734"/>
              <a:gd name="connsiteY6" fmla="*/ 1298264 h 1316568"/>
              <a:gd name="connsiteX7" fmla="*/ 20795 w 1302734"/>
              <a:gd name="connsiteY7" fmla="*/ 136263 h 1316568"/>
              <a:gd name="connsiteX8" fmla="*/ 0 w 1302734"/>
              <a:gd name="connsiteY8" fmla="*/ 0 h 131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734" h="1316568">
                <a:moveTo>
                  <a:pt x="0" y="0"/>
                </a:moveTo>
                <a:lnTo>
                  <a:pt x="718116" y="0"/>
                </a:lnTo>
                <a:lnTo>
                  <a:pt x="761681" y="140344"/>
                </a:lnTo>
                <a:cubicBezTo>
                  <a:pt x="840991" y="327853"/>
                  <a:pt x="991206" y="478069"/>
                  <a:pt x="1178715" y="557378"/>
                </a:cubicBezTo>
                <a:lnTo>
                  <a:pt x="1302734" y="595876"/>
                </a:lnTo>
                <a:lnTo>
                  <a:pt x="1302734" y="1316568"/>
                </a:lnTo>
                <a:lnTo>
                  <a:pt x="1182796" y="1298264"/>
                </a:lnTo>
                <a:cubicBezTo>
                  <a:pt x="599539" y="1178912"/>
                  <a:pt x="140147" y="719520"/>
                  <a:pt x="20795" y="1362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11BB2C52-40E7-43A0-B44E-07E3C470CC08}"/>
              </a:ext>
            </a:extLst>
          </p:cNvPr>
          <p:cNvSpPr/>
          <p:nvPr/>
        </p:nvSpPr>
        <p:spPr>
          <a:xfrm>
            <a:off x="5914987" y="1218645"/>
            <a:ext cx="362026" cy="1565046"/>
          </a:xfrm>
          <a:custGeom>
            <a:avLst/>
            <a:gdLst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206189 w 412378"/>
              <a:gd name="connsiteY12" fmla="*/ 992574 h 1863094"/>
              <a:gd name="connsiteX13" fmla="*/ 206189 w 412378"/>
              <a:gd name="connsiteY13" fmla="*/ 992574 h 1863094"/>
              <a:gd name="connsiteX14" fmla="*/ 206188 w 412378"/>
              <a:gd name="connsiteY14" fmla="*/ 992574 h 1863094"/>
              <a:gd name="connsiteX15" fmla="*/ 33580 w 412378"/>
              <a:gd name="connsiteY15" fmla="*/ 1001290 h 1863094"/>
              <a:gd name="connsiteX16" fmla="*/ 0 w 412378"/>
              <a:gd name="connsiteY16" fmla="*/ 1006415 h 1863094"/>
              <a:gd name="connsiteX17" fmla="*/ 0 w 412378"/>
              <a:gd name="connsiteY17" fmla="*/ 10411 h 1863094"/>
              <a:gd name="connsiteX18" fmla="*/ 206189 w 412378"/>
              <a:gd name="connsiteY18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206189 w 412378"/>
              <a:gd name="connsiteY12" fmla="*/ 992574 h 1863094"/>
              <a:gd name="connsiteX13" fmla="*/ 206189 w 412378"/>
              <a:gd name="connsiteY13" fmla="*/ 992574 h 1863094"/>
              <a:gd name="connsiteX14" fmla="*/ 33580 w 412378"/>
              <a:gd name="connsiteY14" fmla="*/ 1001290 h 1863094"/>
              <a:gd name="connsiteX15" fmla="*/ 0 w 412378"/>
              <a:gd name="connsiteY15" fmla="*/ 1006415 h 1863094"/>
              <a:gd name="connsiteX16" fmla="*/ 0 w 412378"/>
              <a:gd name="connsiteY16" fmla="*/ 10411 h 1863094"/>
              <a:gd name="connsiteX17" fmla="*/ 206189 w 412378"/>
              <a:gd name="connsiteY17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206189 w 412378"/>
              <a:gd name="connsiteY12" fmla="*/ 992574 h 1863094"/>
              <a:gd name="connsiteX13" fmla="*/ 33580 w 412378"/>
              <a:gd name="connsiteY13" fmla="*/ 1001290 h 1863094"/>
              <a:gd name="connsiteX14" fmla="*/ 0 w 412378"/>
              <a:gd name="connsiteY14" fmla="*/ 1006415 h 1863094"/>
              <a:gd name="connsiteX15" fmla="*/ 0 w 412378"/>
              <a:gd name="connsiteY15" fmla="*/ 10411 h 1863094"/>
              <a:gd name="connsiteX16" fmla="*/ 206189 w 412378"/>
              <a:gd name="connsiteY16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33580 w 412378"/>
              <a:gd name="connsiteY12" fmla="*/ 1001290 h 1863094"/>
              <a:gd name="connsiteX13" fmla="*/ 0 w 412378"/>
              <a:gd name="connsiteY13" fmla="*/ 1006415 h 1863094"/>
              <a:gd name="connsiteX14" fmla="*/ 0 w 412378"/>
              <a:gd name="connsiteY14" fmla="*/ 10411 h 1863094"/>
              <a:gd name="connsiteX15" fmla="*/ 206189 w 412378"/>
              <a:gd name="connsiteY15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378796 w 412378"/>
              <a:gd name="connsiteY10" fmla="*/ 1001290 h 1863094"/>
              <a:gd name="connsiteX11" fmla="*/ 33580 w 412378"/>
              <a:gd name="connsiteY11" fmla="*/ 1001290 h 1863094"/>
              <a:gd name="connsiteX12" fmla="*/ 0 w 412378"/>
              <a:gd name="connsiteY12" fmla="*/ 1006415 h 1863094"/>
              <a:gd name="connsiteX13" fmla="*/ 0 w 412378"/>
              <a:gd name="connsiteY13" fmla="*/ 10411 h 1863094"/>
              <a:gd name="connsiteX14" fmla="*/ 206189 w 412378"/>
              <a:gd name="connsiteY14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33580 w 412378"/>
              <a:gd name="connsiteY10" fmla="*/ 1001290 h 1863094"/>
              <a:gd name="connsiteX11" fmla="*/ 0 w 412378"/>
              <a:gd name="connsiteY11" fmla="*/ 1006415 h 1863094"/>
              <a:gd name="connsiteX12" fmla="*/ 0 w 412378"/>
              <a:gd name="connsiteY12" fmla="*/ 10411 h 1863094"/>
              <a:gd name="connsiteX13" fmla="*/ 206189 w 412378"/>
              <a:gd name="connsiteY13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0 w 412378"/>
              <a:gd name="connsiteY10" fmla="*/ 1006415 h 1863094"/>
              <a:gd name="connsiteX11" fmla="*/ 0 w 412378"/>
              <a:gd name="connsiteY11" fmla="*/ 10411 h 1863094"/>
              <a:gd name="connsiteX12" fmla="*/ 206189 w 412378"/>
              <a:gd name="connsiteY12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0 w 412378"/>
              <a:gd name="connsiteY9" fmla="*/ 1006415 h 1863094"/>
              <a:gd name="connsiteX10" fmla="*/ 0 w 412378"/>
              <a:gd name="connsiteY10" fmla="*/ 10411 h 1863094"/>
              <a:gd name="connsiteX11" fmla="*/ 206189 w 412378"/>
              <a:gd name="connsiteY11" fmla="*/ 0 h 18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378" h="1863094">
                <a:moveTo>
                  <a:pt x="206189" y="0"/>
                </a:moveTo>
                <a:lnTo>
                  <a:pt x="412377" y="10411"/>
                </a:lnTo>
                <a:cubicBezTo>
                  <a:pt x="412377" y="342412"/>
                  <a:pt x="412378" y="674414"/>
                  <a:pt x="412378" y="1006415"/>
                </a:cubicBezTo>
                <a:lnTo>
                  <a:pt x="412378" y="1863093"/>
                </a:lnTo>
                <a:lnTo>
                  <a:pt x="376304" y="1853818"/>
                </a:lnTo>
                <a:cubicBezTo>
                  <a:pt x="321355" y="1842573"/>
                  <a:pt x="264462" y="1836668"/>
                  <a:pt x="206189" y="1836668"/>
                </a:cubicBezTo>
                <a:cubicBezTo>
                  <a:pt x="147916" y="1836668"/>
                  <a:pt x="91024" y="1842573"/>
                  <a:pt x="36075" y="1853817"/>
                </a:cubicBezTo>
                <a:lnTo>
                  <a:pt x="1" y="1863094"/>
                </a:lnTo>
                <a:lnTo>
                  <a:pt x="1" y="1006415"/>
                </a:lnTo>
                <a:lnTo>
                  <a:pt x="0" y="1006415"/>
                </a:lnTo>
                <a:lnTo>
                  <a:pt x="0" y="10411"/>
                </a:lnTo>
                <a:lnTo>
                  <a:pt x="206189" y="0"/>
                </a:ln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FD508D7-1832-486F-B686-362114546B1E}"/>
              </a:ext>
            </a:extLst>
          </p:cNvPr>
          <p:cNvSpPr/>
          <p:nvPr/>
        </p:nvSpPr>
        <p:spPr>
          <a:xfrm>
            <a:off x="3742562" y="3320510"/>
            <a:ext cx="1635608" cy="362025"/>
          </a:xfrm>
          <a:custGeom>
            <a:avLst/>
            <a:gdLst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1290 w 1863094"/>
              <a:gd name="connsiteY7" fmla="*/ 378796 h 412377"/>
              <a:gd name="connsiteX8" fmla="*/ 992573 w 1863094"/>
              <a:gd name="connsiteY8" fmla="*/ 206189 h 412377"/>
              <a:gd name="connsiteX9" fmla="*/ 1001289 w 1863094"/>
              <a:gd name="connsiteY9" fmla="*/ 378796 h 412377"/>
              <a:gd name="connsiteX10" fmla="*/ 1006414 w 1863094"/>
              <a:gd name="connsiteY10" fmla="*/ 412377 h 412377"/>
              <a:gd name="connsiteX11" fmla="*/ 10411 w 1863094"/>
              <a:gd name="connsiteY11" fmla="*/ 412377 h 412377"/>
              <a:gd name="connsiteX12" fmla="*/ 0 w 1863094"/>
              <a:gd name="connsiteY12" fmla="*/ 206188 h 412377"/>
              <a:gd name="connsiteX13" fmla="*/ 10411 w 1863094"/>
              <a:gd name="connsiteY13" fmla="*/ 0 h 412377"/>
              <a:gd name="connsiteX14" fmla="*/ 1006414 w 1863094"/>
              <a:gd name="connsiteY14" fmla="*/ 1 h 412377"/>
              <a:gd name="connsiteX15" fmla="*/ 1006415 w 1863094"/>
              <a:gd name="connsiteY15" fmla="*/ 0 h 412377"/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1290 w 1863094"/>
              <a:gd name="connsiteY7" fmla="*/ 378796 h 412377"/>
              <a:gd name="connsiteX8" fmla="*/ 1001289 w 1863094"/>
              <a:gd name="connsiteY8" fmla="*/ 378796 h 412377"/>
              <a:gd name="connsiteX9" fmla="*/ 1006414 w 1863094"/>
              <a:gd name="connsiteY9" fmla="*/ 412377 h 412377"/>
              <a:gd name="connsiteX10" fmla="*/ 10411 w 1863094"/>
              <a:gd name="connsiteY10" fmla="*/ 412377 h 412377"/>
              <a:gd name="connsiteX11" fmla="*/ 0 w 1863094"/>
              <a:gd name="connsiteY11" fmla="*/ 206188 h 412377"/>
              <a:gd name="connsiteX12" fmla="*/ 10411 w 1863094"/>
              <a:gd name="connsiteY12" fmla="*/ 0 h 412377"/>
              <a:gd name="connsiteX13" fmla="*/ 1006414 w 1863094"/>
              <a:gd name="connsiteY13" fmla="*/ 1 h 412377"/>
              <a:gd name="connsiteX14" fmla="*/ 1006415 w 1863094"/>
              <a:gd name="connsiteY14" fmla="*/ 0 h 412377"/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1290 w 1863094"/>
              <a:gd name="connsiteY7" fmla="*/ 378796 h 412377"/>
              <a:gd name="connsiteX8" fmla="*/ 1006414 w 1863094"/>
              <a:gd name="connsiteY8" fmla="*/ 412377 h 412377"/>
              <a:gd name="connsiteX9" fmla="*/ 10411 w 1863094"/>
              <a:gd name="connsiteY9" fmla="*/ 412377 h 412377"/>
              <a:gd name="connsiteX10" fmla="*/ 0 w 1863094"/>
              <a:gd name="connsiteY10" fmla="*/ 206188 h 412377"/>
              <a:gd name="connsiteX11" fmla="*/ 10411 w 1863094"/>
              <a:gd name="connsiteY11" fmla="*/ 0 h 412377"/>
              <a:gd name="connsiteX12" fmla="*/ 1006414 w 1863094"/>
              <a:gd name="connsiteY12" fmla="*/ 1 h 412377"/>
              <a:gd name="connsiteX13" fmla="*/ 1006415 w 1863094"/>
              <a:gd name="connsiteY13" fmla="*/ 0 h 412377"/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6414 w 1863094"/>
              <a:gd name="connsiteY7" fmla="*/ 412377 h 412377"/>
              <a:gd name="connsiteX8" fmla="*/ 10411 w 1863094"/>
              <a:gd name="connsiteY8" fmla="*/ 412377 h 412377"/>
              <a:gd name="connsiteX9" fmla="*/ 0 w 1863094"/>
              <a:gd name="connsiteY9" fmla="*/ 206188 h 412377"/>
              <a:gd name="connsiteX10" fmla="*/ 10411 w 1863094"/>
              <a:gd name="connsiteY10" fmla="*/ 0 h 412377"/>
              <a:gd name="connsiteX11" fmla="*/ 1006414 w 1863094"/>
              <a:gd name="connsiteY11" fmla="*/ 1 h 412377"/>
              <a:gd name="connsiteX12" fmla="*/ 1006415 w 1863094"/>
              <a:gd name="connsiteY12" fmla="*/ 0 h 41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094" h="412377">
                <a:moveTo>
                  <a:pt x="1006415" y="0"/>
                </a:moveTo>
                <a:lnTo>
                  <a:pt x="1863093" y="0"/>
                </a:lnTo>
                <a:lnTo>
                  <a:pt x="1853817" y="36072"/>
                </a:lnTo>
                <a:cubicBezTo>
                  <a:pt x="1842574" y="91021"/>
                  <a:pt x="1836668" y="147915"/>
                  <a:pt x="1836669" y="206187"/>
                </a:cubicBezTo>
                <a:cubicBezTo>
                  <a:pt x="1836669" y="264460"/>
                  <a:pt x="1842573" y="321353"/>
                  <a:pt x="1853818" y="376303"/>
                </a:cubicBezTo>
                <a:lnTo>
                  <a:pt x="1863094" y="412377"/>
                </a:lnTo>
                <a:lnTo>
                  <a:pt x="1006415" y="412376"/>
                </a:lnTo>
                <a:lnTo>
                  <a:pt x="1006414" y="412377"/>
                </a:lnTo>
                <a:lnTo>
                  <a:pt x="10411" y="412377"/>
                </a:lnTo>
                <a:lnTo>
                  <a:pt x="0" y="206188"/>
                </a:lnTo>
                <a:lnTo>
                  <a:pt x="10411" y="0"/>
                </a:lnTo>
                <a:lnTo>
                  <a:pt x="1006414" y="1"/>
                </a:lnTo>
                <a:lnTo>
                  <a:pt x="1006415" y="0"/>
                </a:ln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A04683A-FB82-4041-86BF-CD7AE75DE658}"/>
              </a:ext>
            </a:extLst>
          </p:cNvPr>
          <p:cNvSpPr/>
          <p:nvPr/>
        </p:nvSpPr>
        <p:spPr>
          <a:xfrm>
            <a:off x="6813833" y="3320510"/>
            <a:ext cx="1635605" cy="362026"/>
          </a:xfrm>
          <a:custGeom>
            <a:avLst/>
            <a:gdLst>
              <a:gd name="connsiteX0" fmla="*/ 856678 w 1863090"/>
              <a:gd name="connsiteY0" fmla="*/ 1 h 412378"/>
              <a:gd name="connsiteX1" fmla="*/ 1852679 w 1863090"/>
              <a:gd name="connsiteY1" fmla="*/ 1 h 412378"/>
              <a:gd name="connsiteX2" fmla="*/ 1863090 w 1863090"/>
              <a:gd name="connsiteY2" fmla="*/ 206188 h 412378"/>
              <a:gd name="connsiteX3" fmla="*/ 1852679 w 1863090"/>
              <a:gd name="connsiteY3" fmla="*/ 412378 h 412378"/>
              <a:gd name="connsiteX4" fmla="*/ 856676 w 1863090"/>
              <a:gd name="connsiteY4" fmla="*/ 412378 h 412378"/>
              <a:gd name="connsiteX5" fmla="*/ 861803 w 1863090"/>
              <a:gd name="connsiteY5" fmla="*/ 378797 h 412378"/>
              <a:gd name="connsiteX6" fmla="*/ 870519 w 1863090"/>
              <a:gd name="connsiteY6" fmla="*/ 206189 h 412378"/>
              <a:gd name="connsiteX7" fmla="*/ 861802 w 1863090"/>
              <a:gd name="connsiteY7" fmla="*/ 33581 h 412378"/>
              <a:gd name="connsiteX8" fmla="*/ 0 w 1863090"/>
              <a:gd name="connsiteY8" fmla="*/ 0 h 412378"/>
              <a:gd name="connsiteX9" fmla="*/ 856677 w 1863090"/>
              <a:gd name="connsiteY9" fmla="*/ 0 h 412378"/>
              <a:gd name="connsiteX10" fmla="*/ 861801 w 1863090"/>
              <a:gd name="connsiteY10" fmla="*/ 33579 h 412378"/>
              <a:gd name="connsiteX11" fmla="*/ 870517 w 1863090"/>
              <a:gd name="connsiteY11" fmla="*/ 206188 h 412378"/>
              <a:gd name="connsiteX12" fmla="*/ 861802 w 1863090"/>
              <a:gd name="connsiteY12" fmla="*/ 378795 h 412378"/>
              <a:gd name="connsiteX13" fmla="*/ 856676 w 1863090"/>
              <a:gd name="connsiteY13" fmla="*/ 412376 h 412378"/>
              <a:gd name="connsiteX14" fmla="*/ 0 w 1863090"/>
              <a:gd name="connsiteY14" fmla="*/ 412376 h 412378"/>
              <a:gd name="connsiteX15" fmla="*/ 9275 w 1863090"/>
              <a:gd name="connsiteY15" fmla="*/ 376302 h 412378"/>
              <a:gd name="connsiteX16" fmla="*/ 26424 w 1863090"/>
              <a:gd name="connsiteY16" fmla="*/ 206188 h 412378"/>
              <a:gd name="connsiteX17" fmla="*/ 9275 w 1863090"/>
              <a:gd name="connsiteY17" fmla="*/ 36073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3090" h="412378">
                <a:moveTo>
                  <a:pt x="856678" y="1"/>
                </a:moveTo>
                <a:lnTo>
                  <a:pt x="1852679" y="1"/>
                </a:lnTo>
                <a:lnTo>
                  <a:pt x="1863090" y="206188"/>
                </a:lnTo>
                <a:lnTo>
                  <a:pt x="1852679" y="412378"/>
                </a:lnTo>
                <a:lnTo>
                  <a:pt x="856676" y="412378"/>
                </a:lnTo>
                <a:lnTo>
                  <a:pt x="861803" y="378797"/>
                </a:lnTo>
                <a:cubicBezTo>
                  <a:pt x="867565" y="322044"/>
                  <a:pt x="870517" y="264461"/>
                  <a:pt x="870519" y="206189"/>
                </a:cubicBezTo>
                <a:cubicBezTo>
                  <a:pt x="870519" y="147917"/>
                  <a:pt x="867565" y="90333"/>
                  <a:pt x="861802" y="33581"/>
                </a:cubicBezTo>
                <a:close/>
                <a:moveTo>
                  <a:pt x="0" y="0"/>
                </a:moveTo>
                <a:lnTo>
                  <a:pt x="856677" y="0"/>
                </a:lnTo>
                <a:lnTo>
                  <a:pt x="861801" y="33579"/>
                </a:lnTo>
                <a:cubicBezTo>
                  <a:pt x="867565" y="90332"/>
                  <a:pt x="870517" y="147915"/>
                  <a:pt x="870517" y="206188"/>
                </a:cubicBezTo>
                <a:cubicBezTo>
                  <a:pt x="870517" y="264460"/>
                  <a:pt x="867565" y="322043"/>
                  <a:pt x="861802" y="378795"/>
                </a:cubicBezTo>
                <a:lnTo>
                  <a:pt x="856676" y="412376"/>
                </a:lnTo>
                <a:lnTo>
                  <a:pt x="0" y="412376"/>
                </a:lnTo>
                <a:lnTo>
                  <a:pt x="9275" y="376302"/>
                </a:lnTo>
                <a:cubicBezTo>
                  <a:pt x="20519" y="321353"/>
                  <a:pt x="26424" y="264460"/>
                  <a:pt x="26424" y="206188"/>
                </a:cubicBezTo>
                <a:cubicBezTo>
                  <a:pt x="26424" y="147915"/>
                  <a:pt x="20519" y="91022"/>
                  <a:pt x="9275" y="36073"/>
                </a:cubicBez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BB9330E-A483-4B29-B3E3-A9471E2B9222}"/>
              </a:ext>
            </a:extLst>
          </p:cNvPr>
          <p:cNvSpPr/>
          <p:nvPr/>
        </p:nvSpPr>
        <p:spPr>
          <a:xfrm>
            <a:off x="5914987" y="4219355"/>
            <a:ext cx="362026" cy="1635606"/>
          </a:xfrm>
          <a:custGeom>
            <a:avLst/>
            <a:gdLst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214486 w 412378"/>
              <a:gd name="connsiteY7" fmla="*/ 870100 h 1863091"/>
              <a:gd name="connsiteX8" fmla="*/ 378797 w 412378"/>
              <a:gd name="connsiteY8" fmla="*/ 861803 h 1863091"/>
              <a:gd name="connsiteX9" fmla="*/ 412377 w 412378"/>
              <a:gd name="connsiteY9" fmla="*/ 856678 h 1863091"/>
              <a:gd name="connsiteX10" fmla="*/ 412377 w 412378"/>
              <a:gd name="connsiteY10" fmla="*/ 1852680 h 1863091"/>
              <a:gd name="connsiteX11" fmla="*/ 206189 w 412378"/>
              <a:gd name="connsiteY11" fmla="*/ 1863091 h 1863091"/>
              <a:gd name="connsiteX12" fmla="*/ 0 w 412378"/>
              <a:gd name="connsiteY12" fmla="*/ 1852680 h 1863091"/>
              <a:gd name="connsiteX13" fmla="*/ 0 w 412378"/>
              <a:gd name="connsiteY13" fmla="*/ 856678 h 1863091"/>
              <a:gd name="connsiteX14" fmla="*/ 33580 w 412378"/>
              <a:gd name="connsiteY14" fmla="*/ 861803 h 1863091"/>
              <a:gd name="connsiteX15" fmla="*/ 206188 w 412378"/>
              <a:gd name="connsiteY15" fmla="*/ 870519 h 1863091"/>
              <a:gd name="connsiteX16" fmla="*/ 206189 w 412378"/>
              <a:gd name="connsiteY16" fmla="*/ 870519 h 1863091"/>
              <a:gd name="connsiteX17" fmla="*/ 33581 w 412378"/>
              <a:gd name="connsiteY17" fmla="*/ 861802 h 1863091"/>
              <a:gd name="connsiteX18" fmla="*/ 1 w 412378"/>
              <a:gd name="connsiteY18" fmla="*/ 856678 h 1863091"/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214486 w 412378"/>
              <a:gd name="connsiteY7" fmla="*/ 870100 h 1863091"/>
              <a:gd name="connsiteX8" fmla="*/ 378797 w 412378"/>
              <a:gd name="connsiteY8" fmla="*/ 861803 h 1863091"/>
              <a:gd name="connsiteX9" fmla="*/ 412377 w 412378"/>
              <a:gd name="connsiteY9" fmla="*/ 856678 h 1863091"/>
              <a:gd name="connsiteX10" fmla="*/ 412377 w 412378"/>
              <a:gd name="connsiteY10" fmla="*/ 1852680 h 1863091"/>
              <a:gd name="connsiteX11" fmla="*/ 206189 w 412378"/>
              <a:gd name="connsiteY11" fmla="*/ 1863091 h 1863091"/>
              <a:gd name="connsiteX12" fmla="*/ 0 w 412378"/>
              <a:gd name="connsiteY12" fmla="*/ 1852680 h 1863091"/>
              <a:gd name="connsiteX13" fmla="*/ 0 w 412378"/>
              <a:gd name="connsiteY13" fmla="*/ 856678 h 1863091"/>
              <a:gd name="connsiteX14" fmla="*/ 33580 w 412378"/>
              <a:gd name="connsiteY14" fmla="*/ 861803 h 1863091"/>
              <a:gd name="connsiteX15" fmla="*/ 206188 w 412378"/>
              <a:gd name="connsiteY15" fmla="*/ 870519 h 1863091"/>
              <a:gd name="connsiteX16" fmla="*/ 33581 w 412378"/>
              <a:gd name="connsiteY16" fmla="*/ 861802 h 1863091"/>
              <a:gd name="connsiteX17" fmla="*/ 1 w 412378"/>
              <a:gd name="connsiteY17" fmla="*/ 856678 h 1863091"/>
              <a:gd name="connsiteX18" fmla="*/ 1 w 412378"/>
              <a:gd name="connsiteY18" fmla="*/ 0 h 1863091"/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214486 w 412378"/>
              <a:gd name="connsiteY7" fmla="*/ 870100 h 1863091"/>
              <a:gd name="connsiteX8" fmla="*/ 378797 w 412378"/>
              <a:gd name="connsiteY8" fmla="*/ 861803 h 1863091"/>
              <a:gd name="connsiteX9" fmla="*/ 412377 w 412378"/>
              <a:gd name="connsiteY9" fmla="*/ 856678 h 1863091"/>
              <a:gd name="connsiteX10" fmla="*/ 412377 w 412378"/>
              <a:gd name="connsiteY10" fmla="*/ 1852680 h 1863091"/>
              <a:gd name="connsiteX11" fmla="*/ 206189 w 412378"/>
              <a:gd name="connsiteY11" fmla="*/ 1863091 h 1863091"/>
              <a:gd name="connsiteX12" fmla="*/ 0 w 412378"/>
              <a:gd name="connsiteY12" fmla="*/ 1852680 h 1863091"/>
              <a:gd name="connsiteX13" fmla="*/ 0 w 412378"/>
              <a:gd name="connsiteY13" fmla="*/ 856678 h 1863091"/>
              <a:gd name="connsiteX14" fmla="*/ 33580 w 412378"/>
              <a:gd name="connsiteY14" fmla="*/ 861803 h 1863091"/>
              <a:gd name="connsiteX15" fmla="*/ 33581 w 412378"/>
              <a:gd name="connsiteY15" fmla="*/ 861802 h 1863091"/>
              <a:gd name="connsiteX16" fmla="*/ 1 w 412378"/>
              <a:gd name="connsiteY16" fmla="*/ 856678 h 1863091"/>
              <a:gd name="connsiteX17" fmla="*/ 1 w 412378"/>
              <a:gd name="connsiteY17" fmla="*/ 0 h 1863091"/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378797 w 412378"/>
              <a:gd name="connsiteY7" fmla="*/ 861803 h 1863091"/>
              <a:gd name="connsiteX8" fmla="*/ 412377 w 412378"/>
              <a:gd name="connsiteY8" fmla="*/ 856678 h 1863091"/>
              <a:gd name="connsiteX9" fmla="*/ 412377 w 412378"/>
              <a:gd name="connsiteY9" fmla="*/ 1852680 h 1863091"/>
              <a:gd name="connsiteX10" fmla="*/ 206189 w 412378"/>
              <a:gd name="connsiteY10" fmla="*/ 1863091 h 1863091"/>
              <a:gd name="connsiteX11" fmla="*/ 0 w 412378"/>
              <a:gd name="connsiteY11" fmla="*/ 1852680 h 1863091"/>
              <a:gd name="connsiteX12" fmla="*/ 0 w 412378"/>
              <a:gd name="connsiteY12" fmla="*/ 856678 h 1863091"/>
              <a:gd name="connsiteX13" fmla="*/ 33580 w 412378"/>
              <a:gd name="connsiteY13" fmla="*/ 861803 h 1863091"/>
              <a:gd name="connsiteX14" fmla="*/ 33581 w 412378"/>
              <a:gd name="connsiteY14" fmla="*/ 861802 h 1863091"/>
              <a:gd name="connsiteX15" fmla="*/ 1 w 412378"/>
              <a:gd name="connsiteY15" fmla="*/ 856678 h 1863091"/>
              <a:gd name="connsiteX16" fmla="*/ 1 w 412378"/>
              <a:gd name="connsiteY16" fmla="*/ 0 h 18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378" h="1863091">
                <a:moveTo>
                  <a:pt x="1" y="0"/>
                </a:moveTo>
                <a:lnTo>
                  <a:pt x="36075" y="9275"/>
                </a:lnTo>
                <a:cubicBezTo>
                  <a:pt x="91024" y="20520"/>
                  <a:pt x="147918" y="26424"/>
                  <a:pt x="206191" y="26424"/>
                </a:cubicBezTo>
                <a:cubicBezTo>
                  <a:pt x="264462" y="26425"/>
                  <a:pt x="321356" y="20519"/>
                  <a:pt x="376305" y="9275"/>
                </a:cubicBezTo>
                <a:lnTo>
                  <a:pt x="412378" y="0"/>
                </a:lnTo>
                <a:lnTo>
                  <a:pt x="412378" y="856677"/>
                </a:lnTo>
                <a:lnTo>
                  <a:pt x="378797" y="861802"/>
                </a:lnTo>
                <a:lnTo>
                  <a:pt x="378797" y="861803"/>
                </a:lnTo>
                <a:lnTo>
                  <a:pt x="412377" y="856678"/>
                </a:lnTo>
                <a:lnTo>
                  <a:pt x="412377" y="1852680"/>
                </a:lnTo>
                <a:lnTo>
                  <a:pt x="206189" y="1863091"/>
                </a:lnTo>
                <a:lnTo>
                  <a:pt x="0" y="1852680"/>
                </a:lnTo>
                <a:lnTo>
                  <a:pt x="0" y="856678"/>
                </a:lnTo>
                <a:lnTo>
                  <a:pt x="33580" y="861803"/>
                </a:lnTo>
                <a:cubicBezTo>
                  <a:pt x="39177" y="862657"/>
                  <a:pt x="39177" y="862656"/>
                  <a:pt x="33581" y="861802"/>
                </a:cubicBezTo>
                <a:lnTo>
                  <a:pt x="1" y="856678"/>
                </a:lnTo>
                <a:lnTo>
                  <a:pt x="1" y="0"/>
                </a:ln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E5DCCAD-EA2C-49D6-BDBD-3F8D675FD078}"/>
              </a:ext>
            </a:extLst>
          </p:cNvPr>
          <p:cNvSpPr/>
          <p:nvPr/>
        </p:nvSpPr>
        <p:spPr>
          <a:xfrm>
            <a:off x="5236356" y="2641877"/>
            <a:ext cx="1719288" cy="1719288"/>
          </a:xfrm>
          <a:prstGeom prst="ellipse">
            <a:avLst/>
          </a:prstGeom>
          <a:solidFill>
            <a:srgbClr val="2E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AE66977-A376-4B0C-A643-B339BBBC7FB6}"/>
              </a:ext>
            </a:extLst>
          </p:cNvPr>
          <p:cNvSpPr/>
          <p:nvPr/>
        </p:nvSpPr>
        <p:spPr>
          <a:xfrm>
            <a:off x="4217596" y="1586053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2D93951-A79C-42E5-AE62-4B3DDC3EEBB1}"/>
              </a:ext>
            </a:extLst>
          </p:cNvPr>
          <p:cNvSpPr/>
          <p:nvPr/>
        </p:nvSpPr>
        <p:spPr>
          <a:xfrm>
            <a:off x="7297906" y="1621094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FB2D5D8-68DA-4B40-A479-119AB5D9DADD}"/>
              </a:ext>
            </a:extLst>
          </p:cNvPr>
          <p:cNvSpPr/>
          <p:nvPr/>
        </p:nvSpPr>
        <p:spPr>
          <a:xfrm>
            <a:off x="4094426" y="4534093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71FEC5A-3DC5-44A4-9C7C-771157908DBF}"/>
              </a:ext>
            </a:extLst>
          </p:cNvPr>
          <p:cNvSpPr/>
          <p:nvPr/>
        </p:nvSpPr>
        <p:spPr>
          <a:xfrm>
            <a:off x="7280157" y="4583604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BA5B6C0-2051-4C63-98E4-59B7C3CE92F5}"/>
              </a:ext>
            </a:extLst>
          </p:cNvPr>
          <p:cNvSpPr/>
          <p:nvPr/>
        </p:nvSpPr>
        <p:spPr>
          <a:xfrm>
            <a:off x="6277014" y="2758937"/>
            <a:ext cx="561573" cy="561575"/>
          </a:xfrm>
          <a:custGeom>
            <a:avLst/>
            <a:gdLst>
              <a:gd name="connsiteX0" fmla="*/ 0 w 561573"/>
              <a:gd name="connsiteY0" fmla="*/ 0 h 561575"/>
              <a:gd name="connsiteX1" fmla="*/ 117304 w 561573"/>
              <a:gd name="connsiteY1" fmla="*/ 36413 h 561575"/>
              <a:gd name="connsiteX2" fmla="*/ 525158 w 561573"/>
              <a:gd name="connsiteY2" fmla="*/ 444267 h 561575"/>
              <a:gd name="connsiteX3" fmla="*/ 561573 w 561573"/>
              <a:gd name="connsiteY3" fmla="*/ 561575 h 561575"/>
              <a:gd name="connsiteX4" fmla="*/ 466127 w 561573"/>
              <a:gd name="connsiteY4" fmla="*/ 561575 h 561575"/>
              <a:gd name="connsiteX5" fmla="*/ 439242 w 561573"/>
              <a:gd name="connsiteY5" fmla="*/ 474968 h 561575"/>
              <a:gd name="connsiteX6" fmla="*/ 79117 w 561573"/>
              <a:gd name="connsiteY6" fmla="*/ 114843 h 561575"/>
              <a:gd name="connsiteX7" fmla="*/ 0 w 561573"/>
              <a:gd name="connsiteY7" fmla="*/ 90284 h 561575"/>
              <a:gd name="connsiteX8" fmla="*/ 0 w 561573"/>
              <a:gd name="connsiteY8" fmla="*/ 0 h 56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3" h="561575">
                <a:moveTo>
                  <a:pt x="0" y="0"/>
                </a:moveTo>
                <a:lnTo>
                  <a:pt x="117304" y="36413"/>
                </a:lnTo>
                <a:cubicBezTo>
                  <a:pt x="300685" y="113977"/>
                  <a:pt x="447594" y="260886"/>
                  <a:pt x="525158" y="444267"/>
                </a:cubicBezTo>
                <a:lnTo>
                  <a:pt x="561573" y="561575"/>
                </a:lnTo>
                <a:lnTo>
                  <a:pt x="466127" y="561575"/>
                </a:lnTo>
                <a:lnTo>
                  <a:pt x="439242" y="474968"/>
                </a:lnTo>
                <a:cubicBezTo>
                  <a:pt x="370755" y="313047"/>
                  <a:pt x="241038" y="183330"/>
                  <a:pt x="79117" y="114843"/>
                </a:cubicBezTo>
                <a:lnTo>
                  <a:pt x="0" y="902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50ABD76-5130-46A5-888F-AC43DD9BC514}"/>
              </a:ext>
            </a:extLst>
          </p:cNvPr>
          <p:cNvSpPr/>
          <p:nvPr/>
        </p:nvSpPr>
        <p:spPr>
          <a:xfrm>
            <a:off x="5353415" y="2758937"/>
            <a:ext cx="561573" cy="561575"/>
          </a:xfrm>
          <a:custGeom>
            <a:avLst/>
            <a:gdLst>
              <a:gd name="connsiteX0" fmla="*/ 561573 w 561573"/>
              <a:gd name="connsiteY0" fmla="*/ 0 h 561575"/>
              <a:gd name="connsiteX1" fmla="*/ 561573 w 561573"/>
              <a:gd name="connsiteY1" fmla="*/ 88250 h 561575"/>
              <a:gd name="connsiteX2" fmla="*/ 475904 w 561573"/>
              <a:gd name="connsiteY2" fmla="*/ 114843 h 561575"/>
              <a:gd name="connsiteX3" fmla="*/ 115779 w 561573"/>
              <a:gd name="connsiteY3" fmla="*/ 474968 h 561575"/>
              <a:gd name="connsiteX4" fmla="*/ 88895 w 561573"/>
              <a:gd name="connsiteY4" fmla="*/ 561575 h 561575"/>
              <a:gd name="connsiteX5" fmla="*/ 0 w 561573"/>
              <a:gd name="connsiteY5" fmla="*/ 561575 h 561575"/>
              <a:gd name="connsiteX6" fmla="*/ 36415 w 561573"/>
              <a:gd name="connsiteY6" fmla="*/ 444267 h 561575"/>
              <a:gd name="connsiteX7" fmla="*/ 444269 w 561573"/>
              <a:gd name="connsiteY7" fmla="*/ 36413 h 561575"/>
              <a:gd name="connsiteX8" fmla="*/ 561573 w 561573"/>
              <a:gd name="connsiteY8" fmla="*/ 0 h 56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3" h="561575">
                <a:moveTo>
                  <a:pt x="561573" y="0"/>
                </a:moveTo>
                <a:lnTo>
                  <a:pt x="561573" y="88250"/>
                </a:lnTo>
                <a:lnTo>
                  <a:pt x="475904" y="114843"/>
                </a:lnTo>
                <a:cubicBezTo>
                  <a:pt x="313983" y="183330"/>
                  <a:pt x="184266" y="313047"/>
                  <a:pt x="115779" y="474968"/>
                </a:cubicBezTo>
                <a:lnTo>
                  <a:pt x="88895" y="561575"/>
                </a:lnTo>
                <a:lnTo>
                  <a:pt x="0" y="561575"/>
                </a:lnTo>
                <a:lnTo>
                  <a:pt x="36415" y="444267"/>
                </a:lnTo>
                <a:cubicBezTo>
                  <a:pt x="113979" y="260886"/>
                  <a:pt x="260888" y="113977"/>
                  <a:pt x="444269" y="36413"/>
                </a:cubicBezTo>
                <a:lnTo>
                  <a:pt x="561573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997509-7283-440A-8FEB-BCCEE605C6A5}"/>
              </a:ext>
            </a:extLst>
          </p:cNvPr>
          <p:cNvSpPr/>
          <p:nvPr/>
        </p:nvSpPr>
        <p:spPr>
          <a:xfrm>
            <a:off x="5353416" y="3682535"/>
            <a:ext cx="561572" cy="561570"/>
          </a:xfrm>
          <a:custGeom>
            <a:avLst/>
            <a:gdLst>
              <a:gd name="connsiteX0" fmla="*/ 0 w 561572"/>
              <a:gd name="connsiteY0" fmla="*/ 0 h 561570"/>
              <a:gd name="connsiteX1" fmla="*/ 91508 w 561572"/>
              <a:gd name="connsiteY1" fmla="*/ 0 h 561570"/>
              <a:gd name="connsiteX2" fmla="*/ 115777 w 561572"/>
              <a:gd name="connsiteY2" fmla="*/ 78181 h 561570"/>
              <a:gd name="connsiteX3" fmla="*/ 475902 w 561572"/>
              <a:gd name="connsiteY3" fmla="*/ 438306 h 561570"/>
              <a:gd name="connsiteX4" fmla="*/ 561572 w 561572"/>
              <a:gd name="connsiteY4" fmla="*/ 464900 h 561570"/>
              <a:gd name="connsiteX5" fmla="*/ 561572 w 561572"/>
              <a:gd name="connsiteY5" fmla="*/ 561570 h 561570"/>
              <a:gd name="connsiteX6" fmla="*/ 444267 w 561572"/>
              <a:gd name="connsiteY6" fmla="*/ 525156 h 561570"/>
              <a:gd name="connsiteX7" fmla="*/ 36413 w 561572"/>
              <a:gd name="connsiteY7" fmla="*/ 117302 h 561570"/>
              <a:gd name="connsiteX8" fmla="*/ 0 w 561572"/>
              <a:gd name="connsiteY8" fmla="*/ 0 h 5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2" h="561570">
                <a:moveTo>
                  <a:pt x="0" y="0"/>
                </a:moveTo>
                <a:lnTo>
                  <a:pt x="91508" y="0"/>
                </a:lnTo>
                <a:lnTo>
                  <a:pt x="115777" y="78181"/>
                </a:lnTo>
                <a:cubicBezTo>
                  <a:pt x="184264" y="240102"/>
                  <a:pt x="313981" y="369819"/>
                  <a:pt x="475902" y="438306"/>
                </a:cubicBezTo>
                <a:lnTo>
                  <a:pt x="561572" y="464900"/>
                </a:lnTo>
                <a:lnTo>
                  <a:pt x="561572" y="561570"/>
                </a:lnTo>
                <a:lnTo>
                  <a:pt x="444267" y="525156"/>
                </a:lnTo>
                <a:cubicBezTo>
                  <a:pt x="260886" y="447592"/>
                  <a:pt x="113977" y="300683"/>
                  <a:pt x="36413" y="1173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2CBFCF5-4FF2-473B-A606-6AC22EAD83DF}"/>
              </a:ext>
            </a:extLst>
          </p:cNvPr>
          <p:cNvSpPr/>
          <p:nvPr/>
        </p:nvSpPr>
        <p:spPr>
          <a:xfrm>
            <a:off x="6277014" y="3682536"/>
            <a:ext cx="561571" cy="561569"/>
          </a:xfrm>
          <a:custGeom>
            <a:avLst/>
            <a:gdLst>
              <a:gd name="connsiteX0" fmla="*/ 463511 w 561571"/>
              <a:gd name="connsiteY0" fmla="*/ 0 h 561569"/>
              <a:gd name="connsiteX1" fmla="*/ 561571 w 561571"/>
              <a:gd name="connsiteY1" fmla="*/ 0 h 561569"/>
              <a:gd name="connsiteX2" fmla="*/ 525158 w 561571"/>
              <a:gd name="connsiteY2" fmla="*/ 117302 h 561569"/>
              <a:gd name="connsiteX3" fmla="*/ 117304 w 561571"/>
              <a:gd name="connsiteY3" fmla="*/ 525156 h 561569"/>
              <a:gd name="connsiteX4" fmla="*/ 0 w 561571"/>
              <a:gd name="connsiteY4" fmla="*/ 561569 h 561569"/>
              <a:gd name="connsiteX5" fmla="*/ 0 w 561571"/>
              <a:gd name="connsiteY5" fmla="*/ 462866 h 561569"/>
              <a:gd name="connsiteX6" fmla="*/ 79117 w 561571"/>
              <a:gd name="connsiteY6" fmla="*/ 438306 h 561569"/>
              <a:gd name="connsiteX7" fmla="*/ 439242 w 561571"/>
              <a:gd name="connsiteY7" fmla="*/ 78181 h 561569"/>
              <a:gd name="connsiteX8" fmla="*/ 463511 w 561571"/>
              <a:gd name="connsiteY8" fmla="*/ 0 h 56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1" h="561569">
                <a:moveTo>
                  <a:pt x="463511" y="0"/>
                </a:moveTo>
                <a:lnTo>
                  <a:pt x="561571" y="0"/>
                </a:lnTo>
                <a:lnTo>
                  <a:pt x="525158" y="117302"/>
                </a:lnTo>
                <a:cubicBezTo>
                  <a:pt x="447594" y="300683"/>
                  <a:pt x="300685" y="447592"/>
                  <a:pt x="117304" y="525156"/>
                </a:cubicBezTo>
                <a:lnTo>
                  <a:pt x="0" y="561569"/>
                </a:lnTo>
                <a:lnTo>
                  <a:pt x="0" y="462866"/>
                </a:lnTo>
                <a:lnTo>
                  <a:pt x="79117" y="438306"/>
                </a:lnTo>
                <a:cubicBezTo>
                  <a:pt x="241038" y="369819"/>
                  <a:pt x="370755" y="240102"/>
                  <a:pt x="439242" y="78181"/>
                </a:cubicBezTo>
                <a:lnTo>
                  <a:pt x="463511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75897B5-FB6C-4EF5-BBE9-19C19EC22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85795"/>
            <a:ext cx="731651" cy="712164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EBEC8C2-A8B7-47B4-8C16-3A28B7383198}"/>
              </a:ext>
            </a:extLst>
          </p:cNvPr>
          <p:cNvGrpSpPr/>
          <p:nvPr/>
        </p:nvGrpSpPr>
        <p:grpSpPr>
          <a:xfrm>
            <a:off x="8819589" y="980712"/>
            <a:ext cx="2937088" cy="2243138"/>
            <a:chOff x="232591" y="2007199"/>
            <a:chExt cx="2937088" cy="2243138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C76BC2-7C20-49CC-975A-1FF4C31348E1}"/>
                </a:ext>
              </a:extLst>
            </p:cNvPr>
            <p:cNvSpPr txBox="1"/>
            <p:nvPr/>
          </p:nvSpPr>
          <p:spPr>
            <a:xfrm>
              <a:off x="232591" y="2007199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2400" b="1" i="0" u="none" strike="noStrike" kern="1200" cap="none" spc="0" normalizeH="0" baseline="0" noProof="0">
                  <a:ln>
                    <a:noFill/>
                  </a:ln>
                  <a:solidFill>
                    <a:srgbClr val="4CC1E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PENAFIAN HAK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CC1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1FA51FF-6492-4CB1-AC44-A9A2BC9A15B0}"/>
                </a:ext>
              </a:extLst>
            </p:cNvPr>
            <p:cNvSpPr txBox="1"/>
            <p:nvPr/>
          </p:nvSpPr>
          <p:spPr>
            <a:xfrm>
              <a:off x="232591" y="3604006"/>
              <a:ext cx="292929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Rakyat dan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ahli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sejarawan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Myanmar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tidak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mengakui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dan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megiktiraf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kedudukan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etnik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Rohingya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D1C9F45-3ED0-46AC-80D4-F3E7D23068EC}"/>
              </a:ext>
            </a:extLst>
          </p:cNvPr>
          <p:cNvGrpSpPr/>
          <p:nvPr/>
        </p:nvGrpSpPr>
        <p:grpSpPr>
          <a:xfrm>
            <a:off x="616529" y="3960286"/>
            <a:ext cx="2995964" cy="2293919"/>
            <a:chOff x="549507" y="2568799"/>
            <a:chExt cx="2995964" cy="229391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AFF56B3-2295-493E-8ECC-C8386C7C1BB2}"/>
                </a:ext>
              </a:extLst>
            </p:cNvPr>
            <p:cNvSpPr txBox="1"/>
            <p:nvPr/>
          </p:nvSpPr>
          <p:spPr>
            <a:xfrm>
              <a:off x="608383" y="2568799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2400" b="1" i="0" u="none" strike="noStrike" kern="1200" cap="none" spc="0" normalizeH="0" baseline="0" noProof="0">
                  <a:ln>
                    <a:noFill/>
                  </a:ln>
                  <a:solidFill>
                    <a:srgbClr val="6FAC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DISKRIMINASI AGAMA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AA5595E-5A73-48D9-BFF2-9E4095D01DBC}"/>
                </a:ext>
              </a:extLst>
            </p:cNvPr>
            <p:cNvSpPr txBox="1"/>
            <p:nvPr/>
          </p:nvSpPr>
          <p:spPr>
            <a:xfrm>
              <a:off x="549507" y="4401053"/>
              <a:ext cx="2929293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Bangsa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Rohingya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ditindas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oleh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penganut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agama Buddha kerana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beragama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Islam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4A9514F-A8C3-4945-936F-05FB5A5DCF52}"/>
              </a:ext>
            </a:extLst>
          </p:cNvPr>
          <p:cNvGrpSpPr/>
          <p:nvPr/>
        </p:nvGrpSpPr>
        <p:grpSpPr>
          <a:xfrm>
            <a:off x="8733584" y="3666830"/>
            <a:ext cx="3023093" cy="3104843"/>
            <a:chOff x="246931" y="1640960"/>
            <a:chExt cx="3023093" cy="3104843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B5E08CD-A46D-4648-8A34-33A7AA6FC33E}"/>
                </a:ext>
              </a:extLst>
            </p:cNvPr>
            <p:cNvSpPr txBox="1"/>
            <p:nvPr/>
          </p:nvSpPr>
          <p:spPr>
            <a:xfrm>
              <a:off x="332936" y="1640960"/>
              <a:ext cx="2937088" cy="120032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TIDAK MENDAPAT PERHATIAN DARI NEGARA LUAR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A2A89AF-F226-4426-BB7E-5C7C7DE97D1C}"/>
                </a:ext>
              </a:extLst>
            </p:cNvPr>
            <p:cNvSpPr txBox="1"/>
            <p:nvPr/>
          </p:nvSpPr>
          <p:spPr>
            <a:xfrm>
              <a:off x="246931" y="4099472"/>
              <a:ext cx="2929293" cy="646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Perhatian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yang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kurang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terhadap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etnik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Rohingya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membuka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peluang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kepada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penindasan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tanpa</a:t>
              </a:r>
              <a:r>
                <a:rPr kumimoji="0" lang="en-MY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MY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halangan</a:t>
              </a:r>
              <a:endParaRPr kumimoji="0" lang="en-MY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222A664-D895-4773-B6CA-65BE99888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895" y="823268"/>
            <a:ext cx="884987" cy="7907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73277A-5D57-4F27-9697-B4411CBB4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19" y="2427520"/>
            <a:ext cx="596763" cy="53221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B5B60CA-17F7-436B-8AB4-4B660697E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23" y="3948902"/>
            <a:ext cx="695583" cy="68889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DCB62A5-D06C-4581-B833-9C58FF6A60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17" y="3714896"/>
            <a:ext cx="997797" cy="97442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1A1EC64-6481-4DDF-A36C-69C72D4BB1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69" y="3912429"/>
            <a:ext cx="624176" cy="64414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671AC081-5C34-4A38-A59A-D7114F52F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" y="3801349"/>
            <a:ext cx="670371" cy="73518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BB346099-EDF0-4C1D-91EE-7E65989E99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7" y="4520835"/>
            <a:ext cx="1574408" cy="1167114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C007C25-DCDB-4505-9602-430470207E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04" y="4534093"/>
            <a:ext cx="1574408" cy="117811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3B84AE2-1A16-4B53-A02F-3008130068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41" y="1442376"/>
            <a:ext cx="1748353" cy="113117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5394ECF-2EE5-496B-959B-A7E2511149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67" y="1403610"/>
            <a:ext cx="1297751" cy="1329523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385992DC-5E5E-4655-8204-D37019705586}"/>
              </a:ext>
            </a:extLst>
          </p:cNvPr>
          <p:cNvSpPr txBox="1"/>
          <p:nvPr/>
        </p:nvSpPr>
        <p:spPr>
          <a:xfrm>
            <a:off x="4549203" y="3302938"/>
            <a:ext cx="308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FAKTOR-FAKTOR PENINDASAN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FAD4DE44-1A32-4D58-B9FF-0FCFF2165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72" y="4871128"/>
            <a:ext cx="1864294" cy="1267355"/>
          </a:xfrm>
          <a:prstGeom prst="rect">
            <a:avLst/>
          </a:prstGeom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80382033-0240-44FB-9F9D-771649FC4C1B}"/>
              </a:ext>
            </a:extLst>
          </p:cNvPr>
          <p:cNvSpPr/>
          <p:nvPr/>
        </p:nvSpPr>
        <p:spPr>
          <a:xfrm>
            <a:off x="3175354" y="122641"/>
            <a:ext cx="5833793" cy="690361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FAKTOR-FAKTOR PENINDASAN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AD2CAE-AB49-40AE-9314-52951736967F}"/>
              </a:ext>
            </a:extLst>
          </p:cNvPr>
          <p:cNvSpPr txBox="1"/>
          <p:nvPr/>
        </p:nvSpPr>
        <p:spPr>
          <a:xfrm>
            <a:off x="547683" y="938093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CC4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KEWARGANEGARAAN</a:t>
            </a:r>
          </a:p>
        </p:txBody>
      </p:sp>
    </p:spTree>
    <p:extLst>
      <p:ext uri="{BB962C8B-B14F-4D97-AF65-F5344CB8AC3E}">
        <p14:creationId xmlns:p14="http://schemas.microsoft.com/office/powerpoint/2010/main" val="20511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05E49-231D-4209-9713-49924FB9F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205" t="41295"/>
          <a:stretch/>
        </p:blipFill>
        <p:spPr>
          <a:xfrm rot="7250436">
            <a:off x="9741107" y="4021453"/>
            <a:ext cx="3298904" cy="2205839"/>
          </a:xfrm>
          <a:prstGeom prst="rect">
            <a:avLst/>
          </a:prstGeom>
        </p:spPr>
      </p:pic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6A99DACA-61FF-43C3-8EC8-B5ADF0B1E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96" y="1657284"/>
            <a:ext cx="6449749" cy="459036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C4AB37-FC14-40E9-9667-F58DB9AFB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874" r="96695">
                        <a14:foregroundMark x1="6609" y1="34167" x2="6609" y2="34167"/>
                        <a14:foregroundMark x1="92960" y1="27917" x2="92960" y2="27917"/>
                        <a14:foregroundMark x1="2874" y1="23750" x2="2874" y2="23750"/>
                        <a14:foregroundMark x1="96695" y1="25833" x2="96695" y2="2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779" y="-163977"/>
            <a:ext cx="10246822" cy="1743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4801D-A4F1-4338-8FA6-1E4DADEE37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17" b="95000" l="5654" r="95760">
                        <a14:foregroundMark x1="18375" y1="91250" x2="353" y2="88750"/>
                        <a14:foregroundMark x1="353" y1="88750" x2="2473" y2="6250"/>
                        <a14:foregroundMark x1="2473" y1="6250" x2="72438" y2="417"/>
                        <a14:foregroundMark x1="72438" y1="417" x2="96466" y2="2917"/>
                        <a14:foregroundMark x1="96466" y1="2917" x2="87279" y2="22083"/>
                        <a14:foregroundMark x1="87279" y1="22083" x2="68198" y2="30000"/>
                        <a14:foregroundMark x1="68198" y1="30000" x2="60777" y2="37083"/>
                        <a14:foregroundMark x1="5654" y1="40000" x2="5654" y2="40000"/>
                        <a14:foregroundMark x1="6714" y1="95000" x2="6714" y2="95000"/>
                      </a14:backgroundRemoval>
                    </a14:imgEffect>
                  </a14:imgLayer>
                </a14:imgProps>
              </a:ext>
            </a:extLst>
          </a:blip>
          <a:srcRect l="14110" t="29891"/>
          <a:stretch/>
        </p:blipFill>
        <p:spPr>
          <a:xfrm rot="600853">
            <a:off x="-252713" y="-420595"/>
            <a:ext cx="5696282" cy="3887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04230A-ED59-42E5-9C95-135EE372BB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7166" t="13220" r="28647" b="15944"/>
          <a:stretch/>
        </p:blipFill>
        <p:spPr>
          <a:xfrm rot="20819777">
            <a:off x="-680028" y="1784662"/>
            <a:ext cx="2381751" cy="4935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4C5B5B-FF34-401C-899C-8A3C5A5DB4C3}"/>
              </a:ext>
            </a:extLst>
          </p:cNvPr>
          <p:cNvSpPr txBox="1"/>
          <p:nvPr/>
        </p:nvSpPr>
        <p:spPr>
          <a:xfrm>
            <a:off x="359934" y="234139"/>
            <a:ext cx="1211905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MY" sz="3200" b="1" i="1" dirty="0">
                <a:ln>
                  <a:solidFill>
                    <a:srgbClr val="FFC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JULIAN"/>
              </a:rPr>
              <a:t>Kesan </a:t>
            </a:r>
            <a:r>
              <a:rPr lang="en-MY" sz="3200" b="1" i="1" err="1">
                <a:ln>
                  <a:solidFill>
                    <a:srgbClr val="FFC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JULIAN"/>
              </a:rPr>
              <a:t>Penindasan</a:t>
            </a:r>
            <a:r>
              <a:rPr lang="en-MY" sz="3200" b="1" i="1" dirty="0">
                <a:ln>
                  <a:solidFill>
                    <a:srgbClr val="FFC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JULIAN"/>
              </a:rPr>
              <a:t> </a:t>
            </a:r>
            <a:r>
              <a:rPr lang="en-MY" sz="3200" b="1" i="1" err="1">
                <a:ln>
                  <a:solidFill>
                    <a:srgbClr val="FFC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JULIAN"/>
              </a:rPr>
              <a:t>terhadap</a:t>
            </a:r>
            <a:r>
              <a:rPr lang="en-MY" sz="3200" b="1" i="1" dirty="0">
                <a:ln>
                  <a:solidFill>
                    <a:srgbClr val="FFC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JULIAN"/>
              </a:rPr>
              <a:t> </a:t>
            </a:r>
            <a:endParaRPr lang="en-MY" sz="3200" b="1" i="1" dirty="0">
              <a:ln>
                <a:solidFill>
                  <a:srgbClr val="FFC000"/>
                </a:solidFill>
              </a:ln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latin typeface="AR JULIAN" panose="02000000000000000000" pitchFamily="2" charset="0"/>
            </a:endParaRPr>
          </a:p>
          <a:p>
            <a:pPr algn="ctr"/>
            <a:r>
              <a:rPr lang="en-MY" sz="3200" b="1" i="1" err="1">
                <a:ln>
                  <a:solidFill>
                    <a:srgbClr val="FFC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JULIAN"/>
              </a:rPr>
              <a:t>Etnik</a:t>
            </a:r>
            <a:r>
              <a:rPr lang="en-MY" sz="3200" b="1" i="1" dirty="0">
                <a:ln>
                  <a:solidFill>
                    <a:srgbClr val="FFC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JULIAN"/>
              </a:rPr>
              <a:t> Rohingya</a:t>
            </a:r>
            <a:endParaRPr lang="en-MY" sz="3200" b="1" i="1" dirty="0">
              <a:ln>
                <a:solidFill>
                  <a:srgbClr val="FFC000"/>
                </a:solidFill>
              </a:ln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latin typeface="AR JULI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684E7F-4E47-466E-BF0B-48CD3212574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17" b="92083" l="2873" r="95512">
                        <a14:foregroundMark x1="7002" y1="55000" x2="7002" y2="55000"/>
                        <a14:foregroundMark x1="3052" y1="51250" x2="3052" y2="51250"/>
                        <a14:foregroundMark x1="90485" y1="35417" x2="90485" y2="35417"/>
                        <a14:foregroundMark x1="95512" y1="39583" x2="95512" y2="39583"/>
                        <a14:foregroundMark x1="80431" y1="5417" x2="80431" y2="5417"/>
                        <a14:foregroundMark x1="86715" y1="92083" x2="86715" y2="9208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18088"/>
          <a:stretch/>
        </p:blipFill>
        <p:spPr>
          <a:xfrm rot="21285030">
            <a:off x="9384535" y="1742487"/>
            <a:ext cx="3094453" cy="2011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EE524B-5B0D-453D-A6E8-FE989AB86368}"/>
              </a:ext>
            </a:extLst>
          </p:cNvPr>
          <p:cNvSpPr txBox="1"/>
          <p:nvPr/>
        </p:nvSpPr>
        <p:spPr>
          <a:xfrm>
            <a:off x="9598001" y="2321411"/>
            <a:ext cx="2664804" cy="131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M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pendatang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di </a:t>
            </a:r>
            <a:r>
              <a:rPr lang="en-M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air </a:t>
            </a:r>
            <a:r>
              <a:rPr lang="en-MY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MY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dan </a:t>
            </a:r>
            <a:r>
              <a:rPr lang="en-MY" sz="20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pelarian</a:t>
            </a:r>
            <a:r>
              <a:rPr lang="en-MY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MY" sz="20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sehingga</a:t>
            </a:r>
            <a:r>
              <a:rPr lang="en-MY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MY" sz="20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ke</a:t>
            </a:r>
            <a:r>
              <a:rPr lang="en-MY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MY" sz="20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hari</a:t>
            </a:r>
            <a:r>
              <a:rPr lang="en-MY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MY" sz="20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ini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AE735-5D3D-41F5-B00B-5AC878FA64A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2335" t="21655" r="9939" b="20752"/>
          <a:stretch/>
        </p:blipFill>
        <p:spPr>
          <a:xfrm>
            <a:off x="215953" y="3429000"/>
            <a:ext cx="2775302" cy="286890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7BF60-3F30-418D-92D8-ACC72433FD98}"/>
              </a:ext>
            </a:extLst>
          </p:cNvPr>
          <p:cNvSpPr txBox="1"/>
          <p:nvPr/>
        </p:nvSpPr>
        <p:spPr>
          <a:xfrm>
            <a:off x="215953" y="4369191"/>
            <a:ext cx="283162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Mangsa</a:t>
            </a:r>
            <a:r>
              <a:rPr lang="en-MY" dirty="0"/>
              <a:t> </a:t>
            </a:r>
            <a:r>
              <a:rPr lang="en-MY" dirty="0" err="1"/>
              <a:t>pemerdagangan</a:t>
            </a:r>
            <a:endParaRPr lang="en-MY" dirty="0"/>
          </a:p>
          <a:p>
            <a:r>
              <a:rPr lang="en-MY" dirty="0"/>
              <a:t>      </a:t>
            </a:r>
            <a:r>
              <a:rPr lang="en-MY" dirty="0" err="1"/>
              <a:t>manusia</a:t>
            </a:r>
            <a:endParaRPr lang="en-MY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kemiskinan</a:t>
            </a: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Kadar </a:t>
            </a:r>
            <a:r>
              <a:rPr lang="en-MY" dirty="0" err="1"/>
              <a:t>buta</a:t>
            </a:r>
            <a:r>
              <a:rPr lang="en-MY" dirty="0"/>
              <a:t> </a:t>
            </a:r>
            <a:r>
              <a:rPr lang="en-MY" dirty="0" err="1"/>
              <a:t>huruf</a:t>
            </a:r>
            <a:r>
              <a:rPr lang="en-MY" dirty="0"/>
              <a:t> </a:t>
            </a:r>
            <a:r>
              <a:rPr lang="en-MY" dirty="0" err="1"/>
              <a:t>meningkat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EB4DB-1A4A-4726-AB5E-1D819C21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" y="1258284"/>
            <a:ext cx="2932788" cy="1646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033CC-77B7-4683-8B4D-D4F759585B64}"/>
              </a:ext>
            </a:extLst>
          </p:cNvPr>
          <p:cNvSpPr txBox="1"/>
          <p:nvPr/>
        </p:nvSpPr>
        <p:spPr>
          <a:xfrm>
            <a:off x="-93133" y="2893121"/>
            <a:ext cx="321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/>
              <a:t>Aung San </a:t>
            </a:r>
            <a:r>
              <a:rPr lang="en-MY" i="1" dirty="0" err="1"/>
              <a:t>Su</a:t>
            </a:r>
            <a:r>
              <a:rPr lang="en-MY" i="1" dirty="0"/>
              <a:t> Kyi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1C189-E181-412B-A7ED-08E57B3D071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18588" b="31479"/>
          <a:stretch/>
        </p:blipFill>
        <p:spPr>
          <a:xfrm>
            <a:off x="8356777" y="3865286"/>
            <a:ext cx="3906028" cy="29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CE86D5-C285-4C6D-B4F1-10C0BFDD1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40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DC78-82E9-4CFB-A4EC-526E52A9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Kesimpulan</a:t>
            </a:r>
          </a:p>
        </p:txBody>
      </p:sp>
      <p:pic>
        <p:nvPicPr>
          <p:cNvPr id="3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4D2AFB42-E6A9-4DAC-971B-78B9D4262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26" y="-3175"/>
            <a:ext cx="12228360" cy="6859010"/>
          </a:xfrm>
        </p:spPr>
      </p:pic>
    </p:spTree>
    <p:extLst>
      <p:ext uri="{BB962C8B-B14F-4D97-AF65-F5344CB8AC3E}">
        <p14:creationId xmlns:p14="http://schemas.microsoft.com/office/powerpoint/2010/main" val="20390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279</Words>
  <Application>Microsoft Office PowerPoint</Application>
  <PresentationFormat>Widescreen</PresentationFormat>
  <Paragraphs>51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1_Office Theme</vt:lpstr>
      <vt:lpstr>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HUDA BINTI NOR DIN A20EC0126</dc:creator>
  <cp:lastModifiedBy>NURUL HUDA BINTI NOR DIN A20EC0126</cp:lastModifiedBy>
  <cp:revision>7</cp:revision>
  <dcterms:created xsi:type="dcterms:W3CDTF">2020-12-09T18:15:02Z</dcterms:created>
  <dcterms:modified xsi:type="dcterms:W3CDTF">2021-02-01T11:56:12Z</dcterms:modified>
</cp:coreProperties>
</file>