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67" r:id="rId3"/>
    <p:sldId id="268" r:id="rId4"/>
    <p:sldId id="269" r:id="rId5"/>
    <p:sldId id="270" r:id="rId6"/>
    <p:sldId id="271" r:id="rId7"/>
    <p:sldId id="262" r:id="rId8"/>
    <p:sldId id="263" r:id="rId9"/>
    <p:sldId id="264" r:id="rId10"/>
    <p:sldId id="265" r:id="rId11"/>
    <p:sldId id="266" r:id="rId12"/>
    <p:sldId id="257" r:id="rId13"/>
    <p:sldId id="258" r:id="rId14"/>
    <p:sldId id="259" r:id="rId15"/>
    <p:sldId id="260" r:id="rId16"/>
    <p:sldId id="26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3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8F832-8FF6-4517-A815-C687F1F4748D}" type="datetimeFigureOut">
              <a:rPr lang="en-MY" smtClean="0"/>
              <a:t>13/12/2017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C838681-302B-414E-B8FF-4D38C49664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77969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8F832-8FF6-4517-A815-C687F1F4748D}" type="datetimeFigureOut">
              <a:rPr lang="en-MY" smtClean="0"/>
              <a:t>13/12/2017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C838681-302B-414E-B8FF-4D38C49664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029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8F832-8FF6-4517-A815-C687F1F4748D}" type="datetimeFigureOut">
              <a:rPr lang="en-MY" smtClean="0"/>
              <a:t>13/12/2017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C838681-302B-414E-B8FF-4D38C49664EF}" type="slidenum">
              <a:rPr lang="en-MY" smtClean="0"/>
              <a:t>‹#›</a:t>
            </a:fld>
            <a:endParaRPr lang="en-MY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548677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8F832-8FF6-4517-A815-C687F1F4748D}" type="datetimeFigureOut">
              <a:rPr lang="en-MY" smtClean="0"/>
              <a:t>13/12/2017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C838681-302B-414E-B8FF-4D38C49664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833822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8F832-8FF6-4517-A815-C687F1F4748D}" type="datetimeFigureOut">
              <a:rPr lang="en-MY" smtClean="0"/>
              <a:t>13/12/2017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C838681-302B-414E-B8FF-4D38C49664EF}" type="slidenum">
              <a:rPr lang="en-MY" smtClean="0"/>
              <a:t>‹#›</a:t>
            </a:fld>
            <a:endParaRPr lang="en-MY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144308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8F832-8FF6-4517-A815-C687F1F4748D}" type="datetimeFigureOut">
              <a:rPr lang="en-MY" smtClean="0"/>
              <a:t>13/12/2017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C838681-302B-414E-B8FF-4D38C49664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154873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8F832-8FF6-4517-A815-C687F1F4748D}" type="datetimeFigureOut">
              <a:rPr lang="en-MY" smtClean="0"/>
              <a:t>13/12/2017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8681-302B-414E-B8FF-4D38C49664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571128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8F832-8FF6-4517-A815-C687F1F4748D}" type="datetimeFigureOut">
              <a:rPr lang="en-MY" smtClean="0"/>
              <a:t>13/12/2017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8681-302B-414E-B8FF-4D38C49664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17231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8F832-8FF6-4517-A815-C687F1F4748D}" type="datetimeFigureOut">
              <a:rPr lang="en-MY" smtClean="0"/>
              <a:t>13/12/2017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8681-302B-414E-B8FF-4D38C49664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30055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8F832-8FF6-4517-A815-C687F1F4748D}" type="datetimeFigureOut">
              <a:rPr lang="en-MY" smtClean="0"/>
              <a:t>13/12/2017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C838681-302B-414E-B8FF-4D38C49664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0209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8F832-8FF6-4517-A815-C687F1F4748D}" type="datetimeFigureOut">
              <a:rPr lang="en-MY" smtClean="0"/>
              <a:t>13/12/2017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C838681-302B-414E-B8FF-4D38C49664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66400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8F832-8FF6-4517-A815-C687F1F4748D}" type="datetimeFigureOut">
              <a:rPr lang="en-MY" smtClean="0"/>
              <a:t>13/12/2017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C838681-302B-414E-B8FF-4D38C49664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38553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8F832-8FF6-4517-A815-C687F1F4748D}" type="datetimeFigureOut">
              <a:rPr lang="en-MY" smtClean="0"/>
              <a:t>13/12/2017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8681-302B-414E-B8FF-4D38C49664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95968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8F832-8FF6-4517-A815-C687F1F4748D}" type="datetimeFigureOut">
              <a:rPr lang="en-MY" smtClean="0"/>
              <a:t>13/12/2017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8681-302B-414E-B8FF-4D38C49664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78862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8F832-8FF6-4517-A815-C687F1F4748D}" type="datetimeFigureOut">
              <a:rPr lang="en-MY" smtClean="0"/>
              <a:t>13/12/2017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8681-302B-414E-B8FF-4D38C49664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50424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8F832-8FF6-4517-A815-C687F1F4748D}" type="datetimeFigureOut">
              <a:rPr lang="en-MY" smtClean="0"/>
              <a:t>13/12/2017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C838681-302B-414E-B8FF-4D38C49664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71245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8F832-8FF6-4517-A815-C687F1F4748D}" type="datetimeFigureOut">
              <a:rPr lang="en-MY" smtClean="0"/>
              <a:t>13/12/2017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C838681-302B-414E-B8FF-4D38C49664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28261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56866" y="84221"/>
            <a:ext cx="8915399" cy="2262781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BAB 3 : SAINS DAN ISLAM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56865" y="2756073"/>
            <a:ext cx="8915399" cy="1126283"/>
          </a:xfrm>
        </p:spPr>
        <p:txBody>
          <a:bodyPr/>
          <a:lstStyle/>
          <a:p>
            <a:r>
              <a:rPr lang="en-US" dirty="0" smtClean="0"/>
              <a:t>NAMA KUMPULAN : LIPAN BARA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899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D27BE1A-39C2-46DD-B410-0FF9622B1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0204" y="569417"/>
            <a:ext cx="8911687" cy="1280890"/>
          </a:xfrm>
        </p:spPr>
        <p:txBody>
          <a:bodyPr/>
          <a:lstStyle/>
          <a:p>
            <a:pPr algn="ctr"/>
            <a:r>
              <a:rPr lang="en-MY" dirty="0"/>
              <a:t>ILMU BIOLOGI DAN PERUBATAN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18268A3-4272-4C6E-9209-54E2E679D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0204" y="1313672"/>
            <a:ext cx="8915400" cy="4974911"/>
          </a:xfrm>
        </p:spPr>
        <p:txBody>
          <a:bodyPr>
            <a:normAutofit/>
          </a:bodyPr>
          <a:lstStyle/>
          <a:p>
            <a:r>
              <a:rPr lang="en-MY" dirty="0" err="1"/>
              <a:t>Keunikan</a:t>
            </a:r>
            <a:r>
              <a:rPr lang="en-MY" dirty="0"/>
              <a:t> cap </a:t>
            </a:r>
            <a:r>
              <a:rPr lang="en-MY" dirty="0" err="1"/>
              <a:t>jari</a:t>
            </a:r>
            <a:endParaRPr lang="en-MY" dirty="0"/>
          </a:p>
          <a:p>
            <a:pPr lvl="1"/>
            <a:r>
              <a:rPr lang="en-MY" sz="1800" dirty="0" err="1"/>
              <a:t>Rahsia</a:t>
            </a:r>
            <a:r>
              <a:rPr lang="en-MY" sz="1800" dirty="0"/>
              <a:t> </a:t>
            </a:r>
            <a:r>
              <a:rPr lang="en-MY" sz="1800" dirty="0" err="1"/>
              <a:t>keunikan</a:t>
            </a:r>
            <a:r>
              <a:rPr lang="en-MY" sz="1800" dirty="0"/>
              <a:t> </a:t>
            </a:r>
            <a:r>
              <a:rPr lang="en-MY" sz="1800" dirty="0" err="1"/>
              <a:t>tentang</a:t>
            </a:r>
            <a:r>
              <a:rPr lang="en-MY" sz="1800" dirty="0"/>
              <a:t> </a:t>
            </a:r>
            <a:r>
              <a:rPr lang="en-MY" sz="1800" dirty="0" err="1"/>
              <a:t>manusia</a:t>
            </a:r>
            <a:r>
              <a:rPr lang="en-MY" sz="1800" dirty="0"/>
              <a:t> </a:t>
            </a:r>
            <a:r>
              <a:rPr lang="en-MY" sz="1800" dirty="0" err="1"/>
              <a:t>ialah</a:t>
            </a:r>
            <a:r>
              <a:rPr lang="en-MY" sz="1800" dirty="0"/>
              <a:t> cap </a:t>
            </a:r>
            <a:r>
              <a:rPr lang="en-MY" sz="1800" dirty="0" err="1"/>
              <a:t>jarinya</a:t>
            </a:r>
            <a:r>
              <a:rPr lang="en-MY" sz="1800" dirty="0"/>
              <a:t>. </a:t>
            </a:r>
          </a:p>
          <a:p>
            <a:pPr lvl="1"/>
            <a:r>
              <a:rPr lang="en-MY" sz="1800" dirty="0" err="1"/>
              <a:t>Keunikan</a:t>
            </a:r>
            <a:r>
              <a:rPr lang="en-MY" sz="1800" dirty="0"/>
              <a:t> </a:t>
            </a:r>
            <a:r>
              <a:rPr lang="en-MY" sz="1800" dirty="0" err="1"/>
              <a:t>tentang</a:t>
            </a:r>
            <a:r>
              <a:rPr lang="en-MY" sz="1800" dirty="0"/>
              <a:t> cap </a:t>
            </a:r>
            <a:r>
              <a:rPr lang="en-MY" sz="1800" dirty="0" err="1"/>
              <a:t>jari</a:t>
            </a:r>
            <a:r>
              <a:rPr lang="en-MY" sz="1800" dirty="0"/>
              <a:t> </a:t>
            </a:r>
            <a:r>
              <a:rPr lang="en-MY" sz="1800" dirty="0" err="1"/>
              <a:t>masuk</a:t>
            </a:r>
            <a:r>
              <a:rPr lang="en-MY" sz="1800" dirty="0"/>
              <a:t> </a:t>
            </a:r>
            <a:r>
              <a:rPr lang="en-MY" sz="1800" dirty="0" err="1"/>
              <a:t>dirungkai</a:t>
            </a:r>
            <a:r>
              <a:rPr lang="en-MY" sz="1800" dirty="0"/>
              <a:t> </a:t>
            </a:r>
            <a:r>
              <a:rPr lang="en-MY" sz="1800" dirty="0" err="1"/>
              <a:t>selepas</a:t>
            </a:r>
            <a:r>
              <a:rPr lang="en-MY" sz="1800" dirty="0"/>
              <a:t> 1000 </a:t>
            </a:r>
            <a:r>
              <a:rPr lang="en-MY" sz="1800" dirty="0" err="1"/>
              <a:t>tahun</a:t>
            </a:r>
            <a:r>
              <a:rPr lang="en-MY" sz="1800" dirty="0"/>
              <a:t> </a:t>
            </a:r>
            <a:r>
              <a:rPr lang="en-MY" sz="1800" dirty="0" err="1"/>
              <a:t>turunnya</a:t>
            </a:r>
            <a:r>
              <a:rPr lang="en-MY" sz="1800" dirty="0"/>
              <a:t> al-Quran</a:t>
            </a:r>
          </a:p>
          <a:p>
            <a:pPr lvl="1"/>
            <a:r>
              <a:rPr lang="en-MY" sz="1800" dirty="0"/>
              <a:t>Cap </a:t>
            </a:r>
            <a:r>
              <a:rPr lang="en-MY" sz="1800" dirty="0" err="1"/>
              <a:t>jari</a:t>
            </a:r>
            <a:r>
              <a:rPr lang="en-MY" sz="1800" dirty="0"/>
              <a:t> </a:t>
            </a:r>
            <a:r>
              <a:rPr lang="en-MY" sz="1800" dirty="0" err="1"/>
              <a:t>adalah</a:t>
            </a:r>
            <a:r>
              <a:rPr lang="en-MY" sz="1800" dirty="0"/>
              <a:t> </a:t>
            </a:r>
            <a:r>
              <a:rPr lang="en-MY" sz="1800" dirty="0" err="1"/>
              <a:t>sebagai</a:t>
            </a:r>
            <a:r>
              <a:rPr lang="en-MY" sz="1800" dirty="0"/>
              <a:t> </a:t>
            </a:r>
            <a:r>
              <a:rPr lang="en-MY" sz="1800" dirty="0" err="1"/>
              <a:t>pengenalan</a:t>
            </a:r>
            <a:r>
              <a:rPr lang="en-MY" sz="1800" dirty="0"/>
              <a:t> </a:t>
            </a:r>
            <a:r>
              <a:rPr lang="en-MY" sz="1800" dirty="0" err="1"/>
              <a:t>manusia</a:t>
            </a:r>
            <a:endParaRPr lang="en-MY" sz="1800" dirty="0"/>
          </a:p>
          <a:p>
            <a:pPr lvl="1"/>
            <a:r>
              <a:rPr lang="en-MY" sz="1800" dirty="0" err="1"/>
              <a:t>Keunikan</a:t>
            </a:r>
            <a:r>
              <a:rPr lang="en-MY" sz="1800" dirty="0"/>
              <a:t> cap </a:t>
            </a:r>
            <a:r>
              <a:rPr lang="en-MY" sz="1800" dirty="0" err="1"/>
              <a:t>jari</a:t>
            </a:r>
            <a:r>
              <a:rPr lang="en-MY" sz="1800" dirty="0"/>
              <a:t> </a:t>
            </a:r>
            <a:r>
              <a:rPr lang="en-MY" sz="1800" dirty="0" err="1"/>
              <a:t>manusia</a:t>
            </a:r>
            <a:r>
              <a:rPr lang="en-MY" sz="1800" dirty="0"/>
              <a:t> </a:t>
            </a:r>
            <a:r>
              <a:rPr lang="en-MY" sz="1800" dirty="0" err="1"/>
              <a:t>dinyatakan</a:t>
            </a:r>
            <a:r>
              <a:rPr lang="en-MY" sz="1800" dirty="0"/>
              <a:t> </a:t>
            </a:r>
            <a:r>
              <a:rPr lang="en-MY" sz="1800" dirty="0" err="1"/>
              <a:t>dalam</a:t>
            </a:r>
            <a:r>
              <a:rPr lang="en-MY" sz="1800" dirty="0"/>
              <a:t> surah al-</a:t>
            </a:r>
            <a:r>
              <a:rPr lang="en-MY" sz="1800" dirty="0" err="1"/>
              <a:t>Qiyamah</a:t>
            </a:r>
            <a:r>
              <a:rPr lang="en-MY" sz="1800" dirty="0"/>
              <a:t> </a:t>
            </a:r>
            <a:r>
              <a:rPr lang="en-MY" sz="1800" dirty="0" err="1"/>
              <a:t>ayat</a:t>
            </a:r>
            <a:r>
              <a:rPr lang="en-MY" sz="1800" dirty="0"/>
              <a:t> 3-4</a:t>
            </a:r>
          </a:p>
          <a:p>
            <a:pPr marL="0" indent="0">
              <a:buNone/>
            </a:pPr>
            <a:endParaRPr lang="en-MY" dirty="0"/>
          </a:p>
          <a:p>
            <a:r>
              <a:rPr lang="en-MY" dirty="0" err="1"/>
              <a:t>Biologi</a:t>
            </a:r>
            <a:r>
              <a:rPr lang="en-MY" dirty="0"/>
              <a:t> </a:t>
            </a:r>
            <a:r>
              <a:rPr lang="en-MY" dirty="0" err="1"/>
              <a:t>wanita</a:t>
            </a:r>
            <a:endParaRPr lang="en-MY" dirty="0"/>
          </a:p>
          <a:p>
            <a:pPr lvl="1"/>
            <a:r>
              <a:rPr lang="en-MY" sz="1800" dirty="0"/>
              <a:t>Ayat yang </a:t>
            </a:r>
            <a:r>
              <a:rPr lang="en-MY" sz="1800" dirty="0" err="1"/>
              <a:t>menjelaskan</a:t>
            </a:r>
            <a:r>
              <a:rPr lang="en-MY" sz="1800" dirty="0"/>
              <a:t> </a:t>
            </a:r>
            <a:r>
              <a:rPr lang="en-MY" sz="1800" dirty="0" err="1"/>
              <a:t>biologi</a:t>
            </a:r>
            <a:r>
              <a:rPr lang="en-MY" sz="1800" dirty="0"/>
              <a:t> </a:t>
            </a:r>
            <a:r>
              <a:rPr lang="en-MY" sz="1800" dirty="0" err="1"/>
              <a:t>wanita</a:t>
            </a:r>
            <a:r>
              <a:rPr lang="en-MY" sz="1800" dirty="0"/>
              <a:t> </a:t>
            </a:r>
            <a:r>
              <a:rPr lang="en-MY" sz="1800" dirty="0" err="1"/>
              <a:t>adalah</a:t>
            </a:r>
            <a:r>
              <a:rPr lang="en-MY" sz="1800" dirty="0"/>
              <a:t> </a:t>
            </a:r>
            <a:r>
              <a:rPr lang="en-MY" sz="1800" dirty="0" err="1"/>
              <a:t>dalam</a:t>
            </a:r>
            <a:r>
              <a:rPr lang="en-MY" sz="1800" dirty="0"/>
              <a:t> surah al-Baqarah </a:t>
            </a:r>
            <a:r>
              <a:rPr lang="en-MY" sz="1800" dirty="0" err="1"/>
              <a:t>ayat</a:t>
            </a:r>
            <a:r>
              <a:rPr lang="en-MY" sz="1800" dirty="0"/>
              <a:t> </a:t>
            </a:r>
            <a:r>
              <a:rPr lang="en-MY" sz="1800" dirty="0" err="1"/>
              <a:t>ke</a:t>
            </a:r>
            <a:r>
              <a:rPr lang="en-MY" sz="1800" dirty="0"/>
              <a:t> 222</a:t>
            </a:r>
          </a:p>
          <a:p>
            <a:pPr lvl="1"/>
            <a:r>
              <a:rPr lang="en-MY" sz="1800" dirty="0" err="1"/>
              <a:t>Keunikan</a:t>
            </a:r>
            <a:r>
              <a:rPr lang="en-MY" sz="1800" dirty="0"/>
              <a:t> </a:t>
            </a:r>
            <a:r>
              <a:rPr lang="en-MY" sz="1800" dirty="0" err="1"/>
              <a:t>ayat</a:t>
            </a:r>
            <a:r>
              <a:rPr lang="en-MY" sz="1800" dirty="0"/>
              <a:t> </a:t>
            </a:r>
            <a:r>
              <a:rPr lang="en-MY" sz="1800" dirty="0" err="1"/>
              <a:t>ini</a:t>
            </a:r>
            <a:r>
              <a:rPr lang="en-MY" sz="1800" dirty="0"/>
              <a:t> </a:t>
            </a:r>
            <a:r>
              <a:rPr lang="en-MY" sz="1800" dirty="0" err="1"/>
              <a:t>adalah</a:t>
            </a:r>
            <a:r>
              <a:rPr lang="en-MY" sz="1800" dirty="0"/>
              <a:t> </a:t>
            </a:r>
            <a:r>
              <a:rPr lang="en-MY" sz="1800" dirty="0" err="1"/>
              <a:t>dalam</a:t>
            </a:r>
            <a:r>
              <a:rPr lang="en-MY" sz="1800" dirty="0"/>
              <a:t> </a:t>
            </a:r>
            <a:r>
              <a:rPr lang="en-MY" sz="1800" dirty="0" err="1"/>
              <a:t>aspek</a:t>
            </a:r>
            <a:r>
              <a:rPr lang="en-MY" sz="1800" dirty="0"/>
              <a:t> </a:t>
            </a:r>
            <a:r>
              <a:rPr lang="en-MY" sz="1800" dirty="0" err="1"/>
              <a:t>kesihatan</a:t>
            </a:r>
            <a:r>
              <a:rPr lang="en-MY" sz="1800" dirty="0"/>
              <a:t> </a:t>
            </a:r>
            <a:r>
              <a:rPr lang="en-MY" sz="1800" dirty="0" err="1"/>
              <a:t>mengenai</a:t>
            </a:r>
            <a:r>
              <a:rPr lang="en-MY" sz="1800" dirty="0"/>
              <a:t> </a:t>
            </a:r>
            <a:r>
              <a:rPr lang="en-MY" sz="1800" dirty="0" err="1"/>
              <a:t>haid</a:t>
            </a:r>
            <a:r>
              <a:rPr lang="en-MY" sz="1800" dirty="0"/>
              <a:t> </a:t>
            </a:r>
            <a:r>
              <a:rPr lang="en-MY" sz="1800" dirty="0" err="1"/>
              <a:t>wanita</a:t>
            </a:r>
            <a:r>
              <a:rPr lang="en-MY" sz="1800" dirty="0"/>
              <a:t> yang </a:t>
            </a:r>
            <a:r>
              <a:rPr lang="en-MY" sz="1800" dirty="0" err="1"/>
              <a:t>tidak</a:t>
            </a:r>
            <a:r>
              <a:rPr lang="en-MY" sz="1800" dirty="0"/>
              <a:t> </a:t>
            </a:r>
            <a:r>
              <a:rPr lang="en-MY" sz="1800" dirty="0" err="1"/>
              <a:t>dibenarkan</a:t>
            </a:r>
            <a:r>
              <a:rPr lang="en-MY" sz="1800" dirty="0"/>
              <a:t> </a:t>
            </a:r>
            <a:r>
              <a:rPr lang="en-MY" sz="1800" dirty="0" err="1"/>
              <a:t>membuat</a:t>
            </a:r>
            <a:r>
              <a:rPr lang="en-MY" sz="1800" dirty="0"/>
              <a:t> </a:t>
            </a:r>
            <a:r>
              <a:rPr lang="en-MY" sz="1800" dirty="0" err="1"/>
              <a:t>hubugan</a:t>
            </a:r>
            <a:r>
              <a:rPr lang="en-MY" sz="1800" dirty="0"/>
              <a:t> </a:t>
            </a:r>
            <a:r>
              <a:rPr lang="en-MY" sz="1800" dirty="0" err="1"/>
              <a:t>kelamin</a:t>
            </a:r>
            <a:r>
              <a:rPr lang="en-MY" sz="1800" dirty="0"/>
              <a:t> </a:t>
            </a:r>
            <a:r>
              <a:rPr lang="en-MY" sz="1800" dirty="0" err="1"/>
              <a:t>dalam</a:t>
            </a:r>
            <a:r>
              <a:rPr lang="en-MY" sz="1800" dirty="0"/>
              <a:t> </a:t>
            </a:r>
            <a:r>
              <a:rPr lang="en-MY" sz="1800" dirty="0" err="1"/>
              <a:t>tempoh</a:t>
            </a:r>
            <a:r>
              <a:rPr lang="en-MY" sz="1800" dirty="0"/>
              <a:t> </a:t>
            </a:r>
            <a:r>
              <a:rPr lang="en-MY" sz="1800" dirty="0" err="1"/>
              <a:t>tersebut</a:t>
            </a:r>
            <a:endParaRPr lang="en-MY" sz="1800" dirty="0"/>
          </a:p>
        </p:txBody>
      </p:sp>
    </p:spTree>
    <p:extLst>
      <p:ext uri="{BB962C8B-B14F-4D97-AF65-F5344CB8AC3E}">
        <p14:creationId xmlns:p14="http://schemas.microsoft.com/office/powerpoint/2010/main" val="317465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06C4722-2FB6-4645-BEC2-3600720545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8340" y="1796143"/>
            <a:ext cx="8915400" cy="3886479"/>
          </a:xfrm>
        </p:spPr>
        <p:txBody>
          <a:bodyPr>
            <a:normAutofit/>
          </a:bodyPr>
          <a:lstStyle/>
          <a:p>
            <a:r>
              <a:rPr lang="en-MY" sz="2000" dirty="0"/>
              <a:t>Islam </a:t>
            </a:r>
            <a:r>
              <a:rPr lang="en-MY" sz="2000" dirty="0" err="1"/>
              <a:t>memandang</a:t>
            </a:r>
            <a:r>
              <a:rPr lang="en-MY" sz="2000" dirty="0"/>
              <a:t> </a:t>
            </a:r>
            <a:r>
              <a:rPr lang="en-MY" sz="2000" dirty="0" err="1"/>
              <a:t>positif</a:t>
            </a:r>
            <a:r>
              <a:rPr lang="en-MY" sz="2000" dirty="0"/>
              <a:t> </a:t>
            </a:r>
            <a:r>
              <a:rPr lang="en-MY" sz="2000" dirty="0" err="1"/>
              <a:t>terhadapt</a:t>
            </a:r>
            <a:r>
              <a:rPr lang="en-MY" sz="2000" dirty="0"/>
              <a:t> </a:t>
            </a:r>
            <a:r>
              <a:rPr lang="en-MY" sz="2000" dirty="0" err="1"/>
              <a:t>ilmu</a:t>
            </a:r>
            <a:r>
              <a:rPr lang="en-MY" sz="2000" dirty="0"/>
              <a:t> yang </a:t>
            </a:r>
            <a:r>
              <a:rPr lang="en-MY" sz="2000" dirty="0" err="1"/>
              <a:t>memberi</a:t>
            </a:r>
            <a:r>
              <a:rPr lang="en-MY" sz="2000" dirty="0"/>
              <a:t> </a:t>
            </a:r>
            <a:r>
              <a:rPr lang="en-MY" sz="2000" dirty="0" err="1"/>
              <a:t>faedah</a:t>
            </a:r>
            <a:r>
              <a:rPr lang="en-MY" sz="2000" dirty="0"/>
              <a:t> </a:t>
            </a:r>
            <a:r>
              <a:rPr lang="en-MY" sz="2000" dirty="0" err="1"/>
              <a:t>dan</a:t>
            </a:r>
            <a:r>
              <a:rPr lang="en-MY" sz="2000" dirty="0"/>
              <a:t> </a:t>
            </a:r>
            <a:r>
              <a:rPr lang="en-MY" sz="2000" dirty="0" err="1"/>
              <a:t>membantu</a:t>
            </a:r>
            <a:r>
              <a:rPr lang="en-MY" sz="2000" dirty="0"/>
              <a:t> </a:t>
            </a:r>
            <a:r>
              <a:rPr lang="en-MY" sz="2000" dirty="0" err="1"/>
              <a:t>dalam</a:t>
            </a:r>
            <a:r>
              <a:rPr lang="en-MY" sz="2000" dirty="0"/>
              <a:t> </a:t>
            </a:r>
            <a:r>
              <a:rPr lang="en-MY" sz="2000" dirty="0" err="1"/>
              <a:t>memudahkan</a:t>
            </a:r>
            <a:r>
              <a:rPr lang="en-MY" sz="2000" dirty="0"/>
              <a:t> </a:t>
            </a:r>
            <a:r>
              <a:rPr lang="en-MY" sz="2000" dirty="0" err="1"/>
              <a:t>urusan</a:t>
            </a:r>
            <a:r>
              <a:rPr lang="en-MY" sz="2000" dirty="0"/>
              <a:t> </a:t>
            </a:r>
            <a:r>
              <a:rPr lang="en-MY" sz="2000" dirty="0" err="1"/>
              <a:t>hidup</a:t>
            </a:r>
            <a:r>
              <a:rPr lang="en-MY" sz="2000" dirty="0"/>
              <a:t> </a:t>
            </a:r>
            <a:r>
              <a:rPr lang="en-MY" sz="2000" dirty="0" err="1"/>
              <a:t>manusia</a:t>
            </a:r>
            <a:r>
              <a:rPr lang="en-MY" sz="2000" dirty="0"/>
              <a:t>.</a:t>
            </a:r>
          </a:p>
          <a:p>
            <a:r>
              <a:rPr lang="en-MY" sz="2000" dirty="0" err="1"/>
              <a:t>Sarjana</a:t>
            </a:r>
            <a:r>
              <a:rPr lang="en-MY" sz="2000" dirty="0"/>
              <a:t> Islam </a:t>
            </a:r>
            <a:r>
              <a:rPr lang="en-MY" sz="2000" dirty="0" err="1"/>
              <a:t>spt</a:t>
            </a:r>
            <a:r>
              <a:rPr lang="en-MY" sz="2000" dirty="0"/>
              <a:t> al-Ghazali </a:t>
            </a:r>
            <a:r>
              <a:rPr lang="en-MY" sz="2000" dirty="0" err="1"/>
              <a:t>berpendapat</a:t>
            </a:r>
            <a:r>
              <a:rPr lang="en-MY" sz="2000" dirty="0"/>
              <a:t> </a:t>
            </a:r>
            <a:r>
              <a:rPr lang="en-MY" sz="2000" dirty="0" err="1"/>
              <a:t>mempelajari</a:t>
            </a:r>
            <a:r>
              <a:rPr lang="en-MY" sz="2000" dirty="0"/>
              <a:t> </a:t>
            </a:r>
            <a:r>
              <a:rPr lang="en-MY" sz="2000" dirty="0" err="1"/>
              <a:t>ilmu</a:t>
            </a:r>
            <a:r>
              <a:rPr lang="en-MY" sz="2000" dirty="0"/>
              <a:t> </a:t>
            </a:r>
            <a:r>
              <a:rPr lang="en-MY" sz="2000" dirty="0" err="1"/>
              <a:t>sains</a:t>
            </a:r>
            <a:r>
              <a:rPr lang="en-MY" sz="2000" dirty="0"/>
              <a:t> </a:t>
            </a:r>
            <a:r>
              <a:rPr lang="en-MY" sz="2000" dirty="0" err="1"/>
              <a:t>spt</a:t>
            </a:r>
            <a:r>
              <a:rPr lang="en-MY" sz="2000" dirty="0"/>
              <a:t> </a:t>
            </a:r>
            <a:r>
              <a:rPr lang="en-MY" sz="2000" dirty="0" err="1"/>
              <a:t>ilmu</a:t>
            </a:r>
            <a:r>
              <a:rPr lang="en-MY" sz="2000" dirty="0"/>
              <a:t> </a:t>
            </a:r>
            <a:r>
              <a:rPr lang="en-MY" sz="2000" dirty="0" err="1"/>
              <a:t>matematik</a:t>
            </a:r>
            <a:r>
              <a:rPr lang="en-MY" sz="2000" dirty="0"/>
              <a:t> </a:t>
            </a:r>
            <a:r>
              <a:rPr lang="en-MY" sz="2000" dirty="0" err="1"/>
              <a:t>dan</a:t>
            </a:r>
            <a:r>
              <a:rPr lang="en-MY" sz="2000" dirty="0"/>
              <a:t> </a:t>
            </a:r>
            <a:r>
              <a:rPr lang="en-MY" sz="2000" dirty="0" err="1"/>
              <a:t>perubatan</a:t>
            </a:r>
            <a:r>
              <a:rPr lang="en-MY" sz="2000" dirty="0"/>
              <a:t> </a:t>
            </a:r>
            <a:r>
              <a:rPr lang="en-MY" sz="2000" dirty="0" err="1"/>
              <a:t>adalah</a:t>
            </a:r>
            <a:r>
              <a:rPr lang="en-MY" sz="2000" dirty="0"/>
              <a:t> </a:t>
            </a:r>
            <a:r>
              <a:rPr lang="en-MY" sz="2000" dirty="0" err="1"/>
              <a:t>fardu</a:t>
            </a:r>
            <a:r>
              <a:rPr lang="en-MY" sz="2000" dirty="0"/>
              <a:t> </a:t>
            </a:r>
            <a:r>
              <a:rPr lang="en-MY" sz="2000" dirty="0" err="1"/>
              <a:t>kifayah</a:t>
            </a:r>
            <a:r>
              <a:rPr lang="en-MY" sz="2000" dirty="0"/>
              <a:t>. </a:t>
            </a:r>
          </a:p>
          <a:p>
            <a:r>
              <a:rPr lang="en-MY" sz="2000" dirty="0" err="1"/>
              <a:t>Ilmu</a:t>
            </a:r>
            <a:r>
              <a:rPr lang="en-MY" sz="2000" dirty="0"/>
              <a:t> </a:t>
            </a:r>
            <a:r>
              <a:rPr lang="en-MY" sz="2000" dirty="0" err="1"/>
              <a:t>perubatan</a:t>
            </a:r>
            <a:r>
              <a:rPr lang="en-MY" sz="2000" dirty="0"/>
              <a:t> – </a:t>
            </a:r>
            <a:r>
              <a:rPr lang="en-MY" sz="2000" dirty="0" err="1"/>
              <a:t>menjaga</a:t>
            </a:r>
            <a:r>
              <a:rPr lang="en-MY" sz="2000" dirty="0"/>
              <a:t> </a:t>
            </a:r>
            <a:r>
              <a:rPr lang="en-MY" sz="2000" dirty="0" err="1"/>
              <a:t>kesihatan</a:t>
            </a:r>
            <a:r>
              <a:rPr lang="en-MY" sz="2000" dirty="0"/>
              <a:t> </a:t>
            </a:r>
            <a:r>
              <a:rPr lang="en-MY" sz="2000" dirty="0" err="1"/>
              <a:t>tubuh</a:t>
            </a:r>
            <a:r>
              <a:rPr lang="en-MY" sz="2000" dirty="0"/>
              <a:t> </a:t>
            </a:r>
            <a:r>
              <a:rPr lang="en-MY" sz="2000" dirty="0" err="1"/>
              <a:t>badan</a:t>
            </a:r>
            <a:endParaRPr lang="en-MY" sz="2000" dirty="0"/>
          </a:p>
          <a:p>
            <a:r>
              <a:rPr lang="en-MY" sz="2000" dirty="0" err="1"/>
              <a:t>Ilmu</a:t>
            </a:r>
            <a:r>
              <a:rPr lang="en-MY" sz="2000" dirty="0"/>
              <a:t> </a:t>
            </a:r>
            <a:r>
              <a:rPr lang="en-MY" sz="2000" dirty="0" err="1"/>
              <a:t>matematik</a:t>
            </a:r>
            <a:r>
              <a:rPr lang="en-MY" sz="2000" dirty="0"/>
              <a:t> – </a:t>
            </a:r>
            <a:r>
              <a:rPr lang="en-MY" sz="2000" dirty="0" err="1"/>
              <a:t>urusan</a:t>
            </a:r>
            <a:r>
              <a:rPr lang="en-MY" sz="2000" dirty="0"/>
              <a:t> </a:t>
            </a:r>
            <a:r>
              <a:rPr lang="en-MY" sz="2000" dirty="0" err="1"/>
              <a:t>perniagaan</a:t>
            </a:r>
            <a:r>
              <a:rPr lang="en-MY" sz="2000" dirty="0"/>
              <a:t> </a:t>
            </a:r>
            <a:r>
              <a:rPr lang="en-MY" sz="2000" dirty="0" err="1"/>
              <a:t>dan</a:t>
            </a:r>
            <a:r>
              <a:rPr lang="en-MY" sz="2000" dirty="0"/>
              <a:t> </a:t>
            </a:r>
            <a:r>
              <a:rPr lang="en-MY" sz="2000" dirty="0" err="1"/>
              <a:t>urusan</a:t>
            </a:r>
            <a:r>
              <a:rPr lang="en-MY" sz="2000" dirty="0"/>
              <a:t> </a:t>
            </a:r>
            <a:r>
              <a:rPr lang="en-MY" sz="2000" dirty="0" err="1"/>
              <a:t>pembahagian</a:t>
            </a:r>
            <a:r>
              <a:rPr lang="en-MY" sz="2000" dirty="0"/>
              <a:t> </a:t>
            </a:r>
            <a:r>
              <a:rPr lang="en-MY" sz="2000" dirty="0" err="1"/>
              <a:t>harta</a:t>
            </a:r>
            <a:endParaRPr lang="en-MY" sz="2000" dirty="0"/>
          </a:p>
        </p:txBody>
      </p:sp>
    </p:spTree>
    <p:extLst>
      <p:ext uri="{BB962C8B-B14F-4D97-AF65-F5344CB8AC3E}">
        <p14:creationId xmlns:p14="http://schemas.microsoft.com/office/powerpoint/2010/main" val="1122620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94907" y="465675"/>
            <a:ext cx="91165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METODOLOGI SAINS ISLAM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94907" y="1465700"/>
            <a:ext cx="7796074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MY" dirty="0" err="1" smtClean="0"/>
              <a:t>Sains</a:t>
            </a:r>
            <a:r>
              <a:rPr lang="en-MY" dirty="0" smtClean="0"/>
              <a:t> Islam </a:t>
            </a:r>
            <a:r>
              <a:rPr lang="en-MY" dirty="0" err="1" smtClean="0"/>
              <a:t>mempunyai</a:t>
            </a:r>
            <a:r>
              <a:rPr lang="en-MY" dirty="0" smtClean="0"/>
              <a:t> </a:t>
            </a:r>
            <a:r>
              <a:rPr lang="en-MY" dirty="0" err="1" smtClean="0"/>
              <a:t>pelbagai</a:t>
            </a:r>
            <a:r>
              <a:rPr lang="en-MY" dirty="0" smtClean="0"/>
              <a:t> </a:t>
            </a:r>
            <a:r>
              <a:rPr lang="en-MY" dirty="0" err="1" smtClean="0"/>
              <a:t>kaedah</a:t>
            </a:r>
            <a:r>
              <a:rPr lang="en-MY" dirty="0" smtClean="0"/>
              <a:t> yang </a:t>
            </a:r>
            <a:r>
              <a:rPr lang="en-MY" dirty="0" err="1" smtClean="0"/>
              <a:t>boleh</a:t>
            </a:r>
            <a:r>
              <a:rPr lang="en-MY" dirty="0" smtClean="0"/>
              <a:t> </a:t>
            </a:r>
            <a:r>
              <a:rPr lang="en-MY" dirty="0" err="1" smtClean="0"/>
              <a:t>digunapakai</a:t>
            </a:r>
            <a:r>
              <a:rPr lang="en-MY" dirty="0" smtClean="0"/>
              <a:t> </a:t>
            </a:r>
            <a:r>
              <a:rPr lang="en-MY" dirty="0" err="1" smtClean="0"/>
              <a:t>untuk</a:t>
            </a:r>
            <a:r>
              <a:rPr lang="en-MY" dirty="0" smtClean="0"/>
              <a:t> </a:t>
            </a:r>
            <a:r>
              <a:rPr lang="en-MY" dirty="0" err="1" smtClean="0"/>
              <a:t>mendapatkan</a:t>
            </a:r>
            <a:r>
              <a:rPr lang="en-MY" dirty="0" smtClean="0"/>
              <a:t> </a:t>
            </a:r>
            <a:r>
              <a:rPr lang="en-MY" dirty="0" err="1" smtClean="0"/>
              <a:t>hasil</a:t>
            </a:r>
            <a:r>
              <a:rPr lang="en-MY" dirty="0" smtClean="0"/>
              <a:t> yang </a:t>
            </a:r>
            <a:r>
              <a:rPr lang="en-MY" dirty="0" err="1" smtClean="0"/>
              <a:t>terbaik</a:t>
            </a:r>
            <a:r>
              <a:rPr lang="en-MY" dirty="0" smtClean="0"/>
              <a:t>.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MY" dirty="0" err="1" smtClean="0"/>
              <a:t>Terdapat</a:t>
            </a:r>
            <a:r>
              <a:rPr lang="en-MY" dirty="0" smtClean="0"/>
              <a:t> </a:t>
            </a:r>
            <a:r>
              <a:rPr lang="en-MY" dirty="0" err="1" smtClean="0"/>
              <a:t>enam</a:t>
            </a:r>
            <a:r>
              <a:rPr lang="en-MY" dirty="0" smtClean="0"/>
              <a:t> </a:t>
            </a:r>
            <a:r>
              <a:rPr lang="en-MY" dirty="0" err="1" smtClean="0"/>
              <a:t>pendekatan</a:t>
            </a:r>
            <a:r>
              <a:rPr lang="en-MY" dirty="0" smtClean="0"/>
              <a:t> </a:t>
            </a:r>
            <a:r>
              <a:rPr lang="en-MY" dirty="0" err="1" smtClean="0"/>
              <a:t>aqliah</a:t>
            </a:r>
            <a:r>
              <a:rPr lang="en-MY" dirty="0" smtClean="0"/>
              <a:t> (</a:t>
            </a:r>
            <a:r>
              <a:rPr lang="en-MY" dirty="0" err="1" smtClean="0"/>
              <a:t>akal</a:t>
            </a:r>
            <a:r>
              <a:rPr lang="en-MY" dirty="0" smtClean="0"/>
              <a:t>) </a:t>
            </a:r>
            <a:r>
              <a:rPr lang="en-MY" dirty="0" err="1" smtClean="0"/>
              <a:t>dalam</a:t>
            </a:r>
            <a:r>
              <a:rPr lang="en-MY" dirty="0" smtClean="0"/>
              <a:t> </a:t>
            </a:r>
            <a:r>
              <a:rPr lang="en-MY" dirty="0" err="1" smtClean="0"/>
              <a:t>sains</a:t>
            </a:r>
            <a:r>
              <a:rPr lang="en-MY" dirty="0" smtClean="0"/>
              <a:t>, </a:t>
            </a:r>
            <a:r>
              <a:rPr lang="en-MY" dirty="0" err="1" smtClean="0"/>
              <a:t>iaitu</a:t>
            </a:r>
            <a:r>
              <a:rPr lang="en-MY" dirty="0" smtClean="0"/>
              <a:t> : </a:t>
            </a:r>
            <a:endParaRPr lang="en-MY" dirty="0"/>
          </a:p>
        </p:txBody>
      </p:sp>
      <p:sp>
        <p:nvSpPr>
          <p:cNvPr id="4" name="TextBox 3"/>
          <p:cNvSpPr txBox="1"/>
          <p:nvPr/>
        </p:nvSpPr>
        <p:spPr>
          <a:xfrm>
            <a:off x="3416060" y="2881223"/>
            <a:ext cx="5969479" cy="37791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MY" dirty="0" err="1" smtClean="0"/>
              <a:t>Meneliti</a:t>
            </a:r>
            <a:r>
              <a:rPr lang="en-MY" dirty="0" smtClean="0"/>
              <a:t> </a:t>
            </a:r>
            <a:r>
              <a:rPr lang="en-MY" dirty="0" err="1" smtClean="0"/>
              <a:t>makhluk</a:t>
            </a:r>
            <a:r>
              <a:rPr lang="en-MY" dirty="0" smtClean="0"/>
              <a:t> di </a:t>
            </a:r>
            <a:r>
              <a:rPr lang="en-MY" dirty="0" err="1" smtClean="0"/>
              <a:t>dalam</a:t>
            </a:r>
            <a:r>
              <a:rPr lang="en-MY" dirty="0" smtClean="0"/>
              <a:t> </a:t>
            </a:r>
            <a:r>
              <a:rPr lang="en-MY" dirty="0" err="1" smtClean="0"/>
              <a:t>alam</a:t>
            </a:r>
            <a:r>
              <a:rPr lang="en-MY" dirty="0" smtClean="0"/>
              <a:t> </a:t>
            </a:r>
            <a:r>
              <a:rPr lang="en-MY" dirty="0" err="1" smtClean="0"/>
              <a:t>sekitar</a:t>
            </a:r>
            <a:endParaRPr lang="en-MY" dirty="0" smtClean="0"/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MY" dirty="0" err="1" smtClean="0"/>
              <a:t>Memahami</a:t>
            </a:r>
            <a:r>
              <a:rPr lang="en-MY" dirty="0" smtClean="0"/>
              <a:t>, </a:t>
            </a:r>
            <a:r>
              <a:rPr lang="en-MY" dirty="0" err="1" smtClean="0"/>
              <a:t>memikir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mengkelaskan</a:t>
            </a:r>
            <a:r>
              <a:rPr lang="en-MY" dirty="0" smtClean="0"/>
              <a:t> </a:t>
            </a:r>
            <a:r>
              <a:rPr lang="en-MY" dirty="0" err="1" smtClean="0"/>
              <a:t>maklumat</a:t>
            </a:r>
            <a:r>
              <a:rPr lang="en-MY" dirty="0" smtClean="0"/>
              <a:t> </a:t>
            </a:r>
            <a:r>
              <a:rPr lang="en-MY" dirty="0" err="1" smtClean="0"/>
              <a:t>dalam</a:t>
            </a:r>
            <a:r>
              <a:rPr lang="en-MY" dirty="0" smtClean="0"/>
              <a:t> </a:t>
            </a:r>
            <a:r>
              <a:rPr lang="en-MY" dirty="0" err="1" smtClean="0"/>
              <a:t>bentuk</a:t>
            </a:r>
            <a:r>
              <a:rPr lang="en-MY" dirty="0" smtClean="0"/>
              <a:t> data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fakta</a:t>
            </a:r>
            <a:endParaRPr lang="en-MY" dirty="0"/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MY" dirty="0" err="1" smtClean="0"/>
              <a:t>Membuat</a:t>
            </a:r>
            <a:r>
              <a:rPr lang="en-MY" dirty="0" smtClean="0"/>
              <a:t> </a:t>
            </a:r>
            <a:r>
              <a:rPr lang="en-MY" dirty="0" err="1" smtClean="0"/>
              <a:t>analisis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membina</a:t>
            </a:r>
            <a:r>
              <a:rPr lang="en-MY" dirty="0" smtClean="0"/>
              <a:t> </a:t>
            </a:r>
            <a:r>
              <a:rPr lang="en-MY" dirty="0" err="1" smtClean="0"/>
              <a:t>andaian</a:t>
            </a:r>
            <a:r>
              <a:rPr lang="en-MY" dirty="0" smtClean="0"/>
              <a:t> yang </a:t>
            </a:r>
            <a:r>
              <a:rPr lang="en-MY" dirty="0" err="1" smtClean="0"/>
              <a:t>berdasarkan</a:t>
            </a:r>
            <a:r>
              <a:rPr lang="en-MY" dirty="0" smtClean="0"/>
              <a:t> </a:t>
            </a:r>
            <a:r>
              <a:rPr lang="en-MY" dirty="0" err="1" smtClean="0"/>
              <a:t>akal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logik</a:t>
            </a:r>
            <a:endParaRPr lang="en-MY" dirty="0" smtClean="0"/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MY" dirty="0" err="1" smtClean="0"/>
              <a:t>Menguji</a:t>
            </a:r>
            <a:r>
              <a:rPr lang="en-MY" dirty="0" smtClean="0"/>
              <a:t> </a:t>
            </a:r>
            <a:r>
              <a:rPr lang="en-MY" dirty="0" err="1" smtClean="0"/>
              <a:t>setiap</a:t>
            </a:r>
            <a:r>
              <a:rPr lang="en-MY" dirty="0" smtClean="0"/>
              <a:t> </a:t>
            </a:r>
            <a:r>
              <a:rPr lang="en-MY" dirty="0" err="1" smtClean="0"/>
              <a:t>anggapan</a:t>
            </a:r>
            <a:r>
              <a:rPr lang="en-MY" dirty="0" smtClean="0"/>
              <a:t> </a:t>
            </a:r>
            <a:r>
              <a:rPr lang="en-MY" dirty="0" err="1" smtClean="0"/>
              <a:t>melalui</a:t>
            </a:r>
            <a:r>
              <a:rPr lang="en-MY" dirty="0" smtClean="0"/>
              <a:t> </a:t>
            </a:r>
            <a:r>
              <a:rPr lang="en-MY" dirty="0" err="1" smtClean="0"/>
              <a:t>eksperimen</a:t>
            </a:r>
            <a:r>
              <a:rPr lang="en-MY" dirty="0" smtClean="0"/>
              <a:t>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MY" dirty="0" err="1" smtClean="0"/>
              <a:t>Membuat</a:t>
            </a:r>
            <a:r>
              <a:rPr lang="en-MY" dirty="0" smtClean="0"/>
              <a:t> </a:t>
            </a:r>
            <a:r>
              <a:rPr lang="en-MY" dirty="0" err="1" smtClean="0"/>
              <a:t>hipotesis</a:t>
            </a:r>
            <a:r>
              <a:rPr lang="en-MY" dirty="0" smtClean="0"/>
              <a:t> </a:t>
            </a:r>
            <a:r>
              <a:rPr lang="en-MY" dirty="0" err="1" smtClean="0"/>
              <a:t>secara</a:t>
            </a:r>
            <a:r>
              <a:rPr lang="en-MY" dirty="0" smtClean="0"/>
              <a:t> </a:t>
            </a:r>
            <a:r>
              <a:rPr lang="en-MY" dirty="0" err="1" smtClean="0"/>
              <a:t>sementara</a:t>
            </a:r>
            <a:endParaRPr lang="en-MY" dirty="0" smtClean="0"/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MY" dirty="0" err="1" smtClean="0"/>
              <a:t>Memutuskan</a:t>
            </a:r>
            <a:r>
              <a:rPr lang="en-MY" dirty="0" smtClean="0"/>
              <a:t> </a:t>
            </a:r>
            <a:r>
              <a:rPr lang="en-MY" dirty="0" err="1" smtClean="0"/>
              <a:t>kesimpulan</a:t>
            </a:r>
            <a:r>
              <a:rPr lang="en-MY" dirty="0" smtClean="0"/>
              <a:t> tentative </a:t>
            </a:r>
            <a:r>
              <a:rPr lang="en-MY" dirty="0" err="1" smtClean="0"/>
              <a:t>sebagai</a:t>
            </a:r>
            <a:r>
              <a:rPr lang="en-MY" dirty="0" smtClean="0"/>
              <a:t> </a:t>
            </a:r>
            <a:r>
              <a:rPr lang="en-MY" dirty="0" err="1" smtClean="0"/>
              <a:t>konsep</a:t>
            </a:r>
            <a:r>
              <a:rPr lang="en-MY" dirty="0" smtClean="0"/>
              <a:t>, </a:t>
            </a:r>
            <a:r>
              <a:rPr lang="en-MY" dirty="0" err="1" smtClean="0"/>
              <a:t>teori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hokum </a:t>
            </a:r>
            <a:r>
              <a:rPr lang="en-MY" dirty="0" err="1" smtClean="0"/>
              <a:t>sains</a:t>
            </a:r>
            <a:r>
              <a:rPr lang="en-MY" dirty="0" smtClean="0"/>
              <a:t> </a:t>
            </a:r>
            <a:r>
              <a:rPr lang="en-MY" dirty="0" err="1" smtClean="0"/>
              <a:t>umum</a:t>
            </a:r>
            <a:endParaRPr lang="en-MY" dirty="0" smtClean="0"/>
          </a:p>
        </p:txBody>
      </p:sp>
    </p:spTree>
    <p:extLst>
      <p:ext uri="{BB962C8B-B14F-4D97-AF65-F5344CB8AC3E}">
        <p14:creationId xmlns:p14="http://schemas.microsoft.com/office/powerpoint/2010/main" val="21488371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38039" y="500180"/>
            <a:ext cx="91165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METODOLOGI SAINS ISLAM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38039" y="1423510"/>
            <a:ext cx="8790317" cy="870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MY" dirty="0" smtClean="0"/>
              <a:t>- </a:t>
            </a:r>
            <a:r>
              <a:rPr lang="en-MY" dirty="0" err="1" smtClean="0"/>
              <a:t>Berdasarkan</a:t>
            </a:r>
            <a:r>
              <a:rPr lang="en-MY" dirty="0" smtClean="0"/>
              <a:t> </a:t>
            </a:r>
            <a:r>
              <a:rPr lang="en-MY" dirty="0" err="1" smtClean="0"/>
              <a:t>tulisan</a:t>
            </a:r>
            <a:r>
              <a:rPr lang="en-MY" dirty="0" smtClean="0"/>
              <a:t> </a:t>
            </a:r>
            <a:r>
              <a:rPr lang="en-MY" dirty="0" err="1" smtClean="0"/>
              <a:t>saintis</a:t>
            </a:r>
            <a:r>
              <a:rPr lang="en-MY" dirty="0" smtClean="0"/>
              <a:t> Muslim </a:t>
            </a:r>
            <a:r>
              <a:rPr lang="en-MY" dirty="0" err="1" smtClean="0"/>
              <a:t>maka</a:t>
            </a:r>
            <a:r>
              <a:rPr lang="en-MY" dirty="0" smtClean="0"/>
              <a:t> </a:t>
            </a:r>
            <a:r>
              <a:rPr lang="en-MY" dirty="0" err="1" smtClean="0"/>
              <a:t>berikut</a:t>
            </a:r>
            <a:r>
              <a:rPr lang="en-MY" dirty="0" smtClean="0"/>
              <a:t> </a:t>
            </a:r>
            <a:r>
              <a:rPr lang="en-MY" dirty="0" err="1" smtClean="0"/>
              <a:t>adalah</a:t>
            </a:r>
            <a:r>
              <a:rPr lang="en-MY" dirty="0" smtClean="0"/>
              <a:t> </a:t>
            </a:r>
            <a:r>
              <a:rPr lang="en-MY" dirty="0" err="1" smtClean="0"/>
              <a:t>metodologi</a:t>
            </a:r>
            <a:r>
              <a:rPr lang="en-MY" dirty="0" smtClean="0"/>
              <a:t> yang </a:t>
            </a:r>
            <a:r>
              <a:rPr lang="en-MY" dirty="0" err="1" smtClean="0"/>
              <a:t>digunakan</a:t>
            </a:r>
            <a:r>
              <a:rPr lang="en-MY" dirty="0" smtClean="0"/>
              <a:t> </a:t>
            </a:r>
            <a:r>
              <a:rPr lang="en-MY" dirty="0" err="1" smtClean="0"/>
              <a:t>oleh</a:t>
            </a:r>
            <a:r>
              <a:rPr lang="en-MY" dirty="0" smtClean="0"/>
              <a:t> </a:t>
            </a:r>
            <a:r>
              <a:rPr lang="en-MY" dirty="0" err="1" smtClean="0"/>
              <a:t>mereka</a:t>
            </a:r>
            <a:r>
              <a:rPr lang="en-MY" dirty="0" smtClean="0"/>
              <a:t> </a:t>
            </a:r>
            <a:r>
              <a:rPr lang="en-MY" dirty="0" err="1" smtClean="0"/>
              <a:t>khasnya</a:t>
            </a:r>
            <a:r>
              <a:rPr lang="en-MY" dirty="0" smtClean="0"/>
              <a:t> </a:t>
            </a:r>
            <a:r>
              <a:rPr lang="en-MY" dirty="0" err="1" smtClean="0"/>
              <a:t>dalam</a:t>
            </a:r>
            <a:r>
              <a:rPr lang="en-MY" dirty="0" smtClean="0"/>
              <a:t> </a:t>
            </a:r>
            <a:r>
              <a:rPr lang="en-MY" dirty="0" err="1" smtClean="0"/>
              <a:t>bidang</a:t>
            </a:r>
            <a:r>
              <a:rPr lang="en-MY" dirty="0" smtClean="0"/>
              <a:t> </a:t>
            </a:r>
            <a:r>
              <a:rPr lang="en-MY" dirty="0" err="1" smtClean="0"/>
              <a:t>perubatan</a:t>
            </a:r>
            <a:r>
              <a:rPr lang="en-MY" dirty="0" smtClean="0"/>
              <a:t>;</a:t>
            </a:r>
            <a:endParaRPr lang="en-MY" dirty="0"/>
          </a:p>
        </p:txBody>
      </p:sp>
      <p:sp>
        <p:nvSpPr>
          <p:cNvPr id="4" name="TextBox 3"/>
          <p:cNvSpPr txBox="1"/>
          <p:nvPr/>
        </p:nvSpPr>
        <p:spPr>
          <a:xfrm>
            <a:off x="2154495" y="2623839"/>
            <a:ext cx="8557404" cy="2532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lang="en-MY" b="1" dirty="0" err="1" smtClean="0"/>
              <a:t>Metode</a:t>
            </a:r>
            <a:r>
              <a:rPr lang="en-MY" b="1" dirty="0" smtClean="0"/>
              <a:t> </a:t>
            </a:r>
            <a:r>
              <a:rPr lang="en-MY" b="1" dirty="0" err="1" smtClean="0"/>
              <a:t>observasi</a:t>
            </a:r>
            <a:r>
              <a:rPr lang="en-MY" b="1" dirty="0" smtClean="0"/>
              <a:t> </a:t>
            </a:r>
            <a:r>
              <a:rPr lang="en-MY" b="1" dirty="0" err="1" smtClean="0"/>
              <a:t>dan</a:t>
            </a:r>
            <a:r>
              <a:rPr lang="en-MY" b="1" dirty="0" smtClean="0"/>
              <a:t> </a:t>
            </a:r>
            <a:r>
              <a:rPr lang="en-MY" b="1" dirty="0" err="1" smtClean="0"/>
              <a:t>deskripsi</a:t>
            </a:r>
            <a:endParaRPr lang="en-MY" b="1" dirty="0" smtClean="0"/>
          </a:p>
          <a:p>
            <a:pPr>
              <a:lnSpc>
                <a:spcPct val="150000"/>
              </a:lnSpc>
            </a:pPr>
            <a:r>
              <a:rPr lang="en-MY" dirty="0" err="1" smtClean="0"/>
              <a:t>Contohnya</a:t>
            </a:r>
            <a:r>
              <a:rPr lang="en-MY" dirty="0" smtClean="0"/>
              <a:t>, al-</a:t>
            </a:r>
            <a:r>
              <a:rPr lang="en-MY" dirty="0" err="1" smtClean="0"/>
              <a:t>Razi</a:t>
            </a:r>
            <a:r>
              <a:rPr lang="en-MY" dirty="0" smtClean="0"/>
              <a:t> </a:t>
            </a:r>
            <a:r>
              <a:rPr lang="en-MY" dirty="0" err="1" smtClean="0"/>
              <a:t>telah</a:t>
            </a:r>
            <a:r>
              <a:rPr lang="en-MY" dirty="0" smtClean="0"/>
              <a:t> </a:t>
            </a:r>
            <a:r>
              <a:rPr lang="en-MY" dirty="0" err="1" smtClean="0"/>
              <a:t>menghuraikan</a:t>
            </a:r>
            <a:r>
              <a:rPr lang="en-MY" dirty="0" smtClean="0"/>
              <a:t> symptom </a:t>
            </a:r>
            <a:r>
              <a:rPr lang="en-MY" dirty="0" err="1" smtClean="0"/>
              <a:t>penyakit</a:t>
            </a:r>
            <a:r>
              <a:rPr lang="en-MY" dirty="0" smtClean="0"/>
              <a:t> </a:t>
            </a:r>
            <a:r>
              <a:rPr lang="en-MY" dirty="0" err="1" smtClean="0"/>
              <a:t>demam</a:t>
            </a:r>
            <a:r>
              <a:rPr lang="en-MY" dirty="0" smtClean="0"/>
              <a:t> </a:t>
            </a:r>
            <a:r>
              <a:rPr lang="en-MY" dirty="0" err="1" smtClean="0"/>
              <a:t>campak</a:t>
            </a:r>
            <a:r>
              <a:rPr lang="en-MY" dirty="0" smtClean="0"/>
              <a:t> yang </a:t>
            </a:r>
            <a:r>
              <a:rPr lang="en-MY" dirty="0" err="1" smtClean="0"/>
              <a:t>beliau</a:t>
            </a:r>
            <a:r>
              <a:rPr lang="en-MY" dirty="0" smtClean="0"/>
              <a:t> </a:t>
            </a:r>
            <a:r>
              <a:rPr lang="en-MY" dirty="0" err="1" smtClean="0"/>
              <a:t>sendiri</a:t>
            </a:r>
            <a:r>
              <a:rPr lang="en-MY" dirty="0" smtClean="0"/>
              <a:t> </a:t>
            </a:r>
            <a:r>
              <a:rPr lang="en-MY" dirty="0" err="1" smtClean="0"/>
              <a:t>amati</a:t>
            </a:r>
            <a:r>
              <a:rPr lang="en-MY" dirty="0" smtClean="0"/>
              <a:t> </a:t>
            </a:r>
            <a:r>
              <a:rPr lang="en-MY" dirty="0" err="1" smtClean="0"/>
              <a:t>dengan</a:t>
            </a:r>
            <a:r>
              <a:rPr lang="en-MY" dirty="0" smtClean="0"/>
              <a:t> </a:t>
            </a:r>
            <a:r>
              <a:rPr lang="en-MY" dirty="0" err="1" smtClean="0"/>
              <a:t>katanya</a:t>
            </a:r>
            <a:r>
              <a:rPr lang="en-MY" dirty="0" smtClean="0"/>
              <a:t>: </a:t>
            </a:r>
            <a:r>
              <a:rPr lang="en-MY" dirty="0" err="1" smtClean="0"/>
              <a:t>kemunculan</a:t>
            </a:r>
            <a:r>
              <a:rPr lang="en-MY" dirty="0" smtClean="0"/>
              <a:t> </a:t>
            </a:r>
            <a:r>
              <a:rPr lang="en-MY" dirty="0" err="1" smtClean="0"/>
              <a:t>demam</a:t>
            </a:r>
            <a:r>
              <a:rPr lang="en-MY" dirty="0" smtClean="0"/>
              <a:t> </a:t>
            </a:r>
            <a:r>
              <a:rPr lang="en-MY" dirty="0" err="1" smtClean="0"/>
              <a:t>campak</a:t>
            </a:r>
            <a:r>
              <a:rPr lang="en-MY" dirty="0" smtClean="0"/>
              <a:t> </a:t>
            </a:r>
            <a:r>
              <a:rPr lang="en-MY" dirty="0" err="1" smtClean="0"/>
              <a:t>adalah</a:t>
            </a:r>
            <a:r>
              <a:rPr lang="en-MY" dirty="0" smtClean="0"/>
              <a:t> </a:t>
            </a:r>
            <a:r>
              <a:rPr lang="en-MY" dirty="0" err="1" smtClean="0"/>
              <a:t>disebabkan</a:t>
            </a:r>
            <a:r>
              <a:rPr lang="en-MY" dirty="0" smtClean="0"/>
              <a:t> </a:t>
            </a:r>
            <a:r>
              <a:rPr lang="en-MY" dirty="0" err="1" smtClean="0"/>
              <a:t>oleh</a:t>
            </a:r>
            <a:r>
              <a:rPr lang="en-MY" dirty="0" smtClean="0"/>
              <a:t> </a:t>
            </a:r>
            <a:r>
              <a:rPr lang="en-MY" dirty="0" err="1" smtClean="0"/>
              <a:t>deman</a:t>
            </a:r>
            <a:r>
              <a:rPr lang="en-MY" dirty="0" smtClean="0"/>
              <a:t> yang </a:t>
            </a:r>
            <a:r>
              <a:rPr lang="en-MY" dirty="0" err="1" smtClean="0"/>
              <a:t>berlanjutan</a:t>
            </a:r>
            <a:r>
              <a:rPr lang="en-MY" dirty="0" smtClean="0"/>
              <a:t> yang </a:t>
            </a:r>
            <a:r>
              <a:rPr lang="en-MY" dirty="0" err="1" smtClean="0"/>
              <a:t>mengakibatkan</a:t>
            </a:r>
            <a:r>
              <a:rPr lang="en-MY" dirty="0" smtClean="0"/>
              <a:t> </a:t>
            </a:r>
            <a:r>
              <a:rPr lang="en-MY" dirty="0" err="1" smtClean="0"/>
              <a:t>sakit</a:t>
            </a:r>
            <a:r>
              <a:rPr lang="en-MY" dirty="0" smtClean="0"/>
              <a:t> di </a:t>
            </a:r>
            <a:r>
              <a:rPr lang="en-MY" dirty="0" err="1" smtClean="0"/>
              <a:t>bahagian</a:t>
            </a:r>
            <a:r>
              <a:rPr lang="en-MY" dirty="0" smtClean="0"/>
              <a:t> </a:t>
            </a:r>
            <a:r>
              <a:rPr lang="en-MY" dirty="0" err="1" smtClean="0"/>
              <a:t>belakang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gatal</a:t>
            </a:r>
            <a:r>
              <a:rPr lang="en-MY" dirty="0" smtClean="0"/>
              <a:t> di </a:t>
            </a:r>
            <a:r>
              <a:rPr lang="en-MY" dirty="0" err="1" smtClean="0"/>
              <a:t>bahagian</a:t>
            </a:r>
            <a:r>
              <a:rPr lang="en-MY" dirty="0" smtClean="0"/>
              <a:t> </a:t>
            </a:r>
            <a:r>
              <a:rPr lang="en-MY" dirty="0" err="1" smtClean="0"/>
              <a:t>hidung</a:t>
            </a:r>
            <a:r>
              <a:rPr lang="en-MY" dirty="0" smtClean="0"/>
              <a:t> </a:t>
            </a:r>
            <a:r>
              <a:rPr lang="en-MY" dirty="0" err="1" smtClean="0"/>
              <a:t>serta</a:t>
            </a:r>
            <a:r>
              <a:rPr lang="en-MY" dirty="0" smtClean="0"/>
              <a:t> rasa </a:t>
            </a:r>
            <a:r>
              <a:rPr lang="en-MY" dirty="0" err="1" smtClean="0"/>
              <a:t>menggigil</a:t>
            </a:r>
            <a:r>
              <a:rPr lang="en-MY" dirty="0" smtClean="0"/>
              <a:t> </a:t>
            </a:r>
            <a:r>
              <a:rPr lang="en-MY" dirty="0" err="1" smtClean="0"/>
              <a:t>semasa</a:t>
            </a:r>
            <a:r>
              <a:rPr lang="en-MY" dirty="0" smtClean="0"/>
              <a:t> </a:t>
            </a:r>
            <a:r>
              <a:rPr lang="en-MY" dirty="0" err="1" smtClean="0"/>
              <a:t>tidur</a:t>
            </a:r>
            <a:r>
              <a:rPr lang="en-MY" dirty="0" smtClean="0"/>
              <a:t>.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1913486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15676" y="465674"/>
            <a:ext cx="91165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METODOLOGI SAINS </a:t>
            </a:r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ISLAM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92370" y="1966823"/>
            <a:ext cx="9420045" cy="29481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MY" b="1" dirty="0" smtClean="0"/>
              <a:t>b) </a:t>
            </a:r>
            <a:r>
              <a:rPr lang="en-MY" b="1" dirty="0" err="1" smtClean="0"/>
              <a:t>Metode</a:t>
            </a:r>
            <a:r>
              <a:rPr lang="en-MY" b="1" dirty="0" smtClean="0"/>
              <a:t> </a:t>
            </a:r>
            <a:r>
              <a:rPr lang="en-MY" b="1" dirty="0" err="1" smtClean="0"/>
              <a:t>eksperimen</a:t>
            </a:r>
            <a:r>
              <a:rPr lang="en-MY" b="1" dirty="0" smtClean="0"/>
              <a:t> </a:t>
            </a:r>
            <a:r>
              <a:rPr lang="en-MY" b="1" dirty="0" err="1" smtClean="0"/>
              <a:t>dan</a:t>
            </a:r>
            <a:r>
              <a:rPr lang="en-MY" b="1" dirty="0" smtClean="0"/>
              <a:t> </a:t>
            </a:r>
            <a:r>
              <a:rPr lang="en-MY" b="1" dirty="0" err="1" smtClean="0"/>
              <a:t>pengujian</a:t>
            </a:r>
            <a:endParaRPr lang="en-MY" b="1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MY" dirty="0" err="1" smtClean="0"/>
              <a:t>Imuwan</a:t>
            </a:r>
            <a:r>
              <a:rPr lang="en-MY" dirty="0" smtClean="0"/>
              <a:t> Muslim </a:t>
            </a:r>
            <a:r>
              <a:rPr lang="en-MY" dirty="0" err="1" smtClean="0"/>
              <a:t>khasnya</a:t>
            </a:r>
            <a:r>
              <a:rPr lang="en-MY" dirty="0" smtClean="0"/>
              <a:t> </a:t>
            </a:r>
            <a:r>
              <a:rPr lang="en-MY" dirty="0" err="1" smtClean="0"/>
              <a:t>dalam</a:t>
            </a:r>
            <a:r>
              <a:rPr lang="en-MY" dirty="0" smtClean="0"/>
              <a:t> </a:t>
            </a:r>
            <a:r>
              <a:rPr lang="en-MY" dirty="0" err="1" smtClean="0"/>
              <a:t>bidang</a:t>
            </a:r>
            <a:r>
              <a:rPr lang="en-MY" dirty="0" smtClean="0"/>
              <a:t> </a:t>
            </a:r>
            <a:r>
              <a:rPr lang="en-MY" dirty="0" err="1" smtClean="0"/>
              <a:t>perubatan</a:t>
            </a:r>
            <a:r>
              <a:rPr lang="en-MY" dirty="0" smtClean="0"/>
              <a:t> </a:t>
            </a:r>
            <a:r>
              <a:rPr lang="en-MY" dirty="0" err="1" smtClean="0"/>
              <a:t>amat</a:t>
            </a:r>
            <a:r>
              <a:rPr lang="en-MY" dirty="0" smtClean="0"/>
              <a:t> </a:t>
            </a:r>
            <a:r>
              <a:rPr lang="en-MY" dirty="0" err="1" smtClean="0"/>
              <a:t>mengambil</a:t>
            </a:r>
            <a:r>
              <a:rPr lang="en-MY" dirty="0" smtClean="0"/>
              <a:t> </a:t>
            </a:r>
            <a:r>
              <a:rPr lang="en-MY" dirty="0" err="1" smtClean="0"/>
              <a:t>berat</a:t>
            </a:r>
            <a:r>
              <a:rPr lang="en-MY" dirty="0" smtClean="0"/>
              <a:t> </a:t>
            </a:r>
            <a:r>
              <a:rPr lang="en-MY" dirty="0" err="1" smtClean="0"/>
              <a:t>terhadap</a:t>
            </a:r>
            <a:r>
              <a:rPr lang="en-MY" dirty="0" smtClean="0"/>
              <a:t> </a:t>
            </a:r>
            <a:r>
              <a:rPr lang="en-MY" dirty="0" err="1" smtClean="0"/>
              <a:t>metode</a:t>
            </a:r>
            <a:r>
              <a:rPr lang="en-MY" dirty="0" smtClean="0"/>
              <a:t> </a:t>
            </a:r>
            <a:r>
              <a:rPr lang="en-MY" dirty="0" err="1" smtClean="0"/>
              <a:t>eksperimen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pengujian</a:t>
            </a:r>
            <a:r>
              <a:rPr lang="en-MY" dirty="0" smtClean="0"/>
              <a:t> </a:t>
            </a:r>
            <a:r>
              <a:rPr lang="en-MY" dirty="0" err="1" smtClean="0"/>
              <a:t>kerana</a:t>
            </a:r>
            <a:r>
              <a:rPr lang="en-MY" dirty="0" smtClean="0"/>
              <a:t> </a:t>
            </a:r>
            <a:r>
              <a:rPr lang="en-MY" dirty="0" err="1" smtClean="0"/>
              <a:t>kedua-duanya</a:t>
            </a:r>
            <a:r>
              <a:rPr lang="en-MY" dirty="0" smtClean="0"/>
              <a:t> </a:t>
            </a:r>
            <a:r>
              <a:rPr lang="en-MY" dirty="0" err="1" smtClean="0"/>
              <a:t>adalah</a:t>
            </a:r>
            <a:r>
              <a:rPr lang="en-MY" dirty="0" smtClean="0"/>
              <a:t> </a:t>
            </a:r>
            <a:r>
              <a:rPr lang="en-MY" dirty="0" err="1" smtClean="0"/>
              <a:t>kesaksian</a:t>
            </a:r>
            <a:r>
              <a:rPr lang="en-MY" dirty="0" smtClean="0"/>
              <a:t> </a:t>
            </a:r>
            <a:r>
              <a:rPr lang="en-MY" dirty="0" err="1" smtClean="0"/>
              <a:t>terbaik</a:t>
            </a:r>
            <a:r>
              <a:rPr lang="en-MY" dirty="0" smtClean="0"/>
              <a:t> </a:t>
            </a:r>
            <a:r>
              <a:rPr lang="en-MY" dirty="0" err="1" smtClean="0"/>
              <a:t>bagi</a:t>
            </a:r>
            <a:r>
              <a:rPr lang="en-MY" dirty="0" smtClean="0"/>
              <a:t> </a:t>
            </a:r>
            <a:r>
              <a:rPr lang="en-MY" dirty="0" err="1" smtClean="0"/>
              <a:t>memperbetulkan</a:t>
            </a:r>
            <a:r>
              <a:rPr lang="en-MY" dirty="0" smtClean="0"/>
              <a:t> </a:t>
            </a:r>
            <a:r>
              <a:rPr lang="en-MY" dirty="0" err="1" smtClean="0"/>
              <a:t>sesuatu</a:t>
            </a:r>
            <a:r>
              <a:rPr lang="en-MY" dirty="0" smtClean="0"/>
              <a:t> </a:t>
            </a:r>
            <a:r>
              <a:rPr lang="en-MY" dirty="0" err="1" smtClean="0"/>
              <a:t>pandangan</a:t>
            </a:r>
            <a:r>
              <a:rPr lang="en-MY" dirty="0" smtClean="0"/>
              <a:t> </a:t>
            </a:r>
            <a:r>
              <a:rPr lang="en-MY" dirty="0" err="1" smtClean="0"/>
              <a:t>saintifik</a:t>
            </a:r>
            <a:r>
              <a:rPr lang="en-MY" dirty="0" smtClean="0"/>
              <a:t>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MY" dirty="0" smtClean="0"/>
              <a:t>Al-</a:t>
            </a:r>
            <a:r>
              <a:rPr lang="en-MY" dirty="0" err="1" smtClean="0"/>
              <a:t>Razi</a:t>
            </a:r>
            <a:r>
              <a:rPr lang="en-MY" dirty="0" smtClean="0"/>
              <a:t> </a:t>
            </a:r>
            <a:r>
              <a:rPr lang="en-MY" dirty="0" err="1" smtClean="0"/>
              <a:t>turut</a:t>
            </a:r>
            <a:r>
              <a:rPr lang="en-MY" dirty="0" smtClean="0"/>
              <a:t> </a:t>
            </a:r>
            <a:r>
              <a:rPr lang="en-MY" dirty="0" err="1" smtClean="0"/>
              <a:t>percaya</a:t>
            </a:r>
            <a:r>
              <a:rPr lang="en-MY" dirty="0" smtClean="0"/>
              <a:t> </a:t>
            </a:r>
            <a:r>
              <a:rPr lang="en-MY" dirty="0" err="1" smtClean="0"/>
              <a:t>bahawa</a:t>
            </a:r>
            <a:r>
              <a:rPr lang="en-MY" dirty="0" smtClean="0"/>
              <a:t> doctor yang </a:t>
            </a:r>
            <a:r>
              <a:rPr lang="en-MY" dirty="0" err="1" smtClean="0"/>
              <a:t>mahir</a:t>
            </a:r>
            <a:r>
              <a:rPr lang="en-MY" dirty="0" smtClean="0"/>
              <a:t> </a:t>
            </a:r>
            <a:r>
              <a:rPr lang="en-MY" dirty="0" err="1" smtClean="0"/>
              <a:t>mesti</a:t>
            </a:r>
            <a:r>
              <a:rPr lang="en-MY" dirty="0" smtClean="0"/>
              <a:t> </a:t>
            </a:r>
            <a:r>
              <a:rPr lang="en-MY" dirty="0" err="1" smtClean="0"/>
              <a:t>memiliki</a:t>
            </a:r>
            <a:r>
              <a:rPr lang="en-MY" dirty="0" smtClean="0"/>
              <a:t> </a:t>
            </a:r>
            <a:r>
              <a:rPr lang="en-MY" dirty="0" err="1" smtClean="0"/>
              <a:t>duat</a:t>
            </a:r>
            <a:r>
              <a:rPr lang="en-MY" dirty="0" smtClean="0"/>
              <a:t> </a:t>
            </a:r>
            <a:r>
              <a:rPr lang="en-MY" dirty="0" err="1" smtClean="0"/>
              <a:t>sifat</a:t>
            </a:r>
            <a:r>
              <a:rPr lang="en-MY" dirty="0" smtClean="0"/>
              <a:t> </a:t>
            </a:r>
            <a:r>
              <a:rPr lang="en-MY" dirty="0" err="1" smtClean="0"/>
              <a:t>secara</a:t>
            </a:r>
            <a:r>
              <a:rPr lang="en-MY" dirty="0" smtClean="0"/>
              <a:t> </a:t>
            </a:r>
            <a:r>
              <a:rPr lang="en-MY" dirty="0" err="1" smtClean="0"/>
              <a:t>bersama</a:t>
            </a:r>
            <a:r>
              <a:rPr lang="en-MY" dirty="0" smtClean="0"/>
              <a:t>. </a:t>
            </a:r>
            <a:r>
              <a:rPr lang="en-MY" dirty="0" err="1" smtClean="0"/>
              <a:t>Pertama</a:t>
            </a:r>
            <a:r>
              <a:rPr lang="en-MY" dirty="0" smtClean="0"/>
              <a:t>, </a:t>
            </a:r>
            <a:r>
              <a:rPr lang="en-MY" dirty="0" err="1" smtClean="0"/>
              <a:t>dia</a:t>
            </a:r>
            <a:r>
              <a:rPr lang="en-MY" dirty="0" smtClean="0"/>
              <a:t> </a:t>
            </a:r>
            <a:r>
              <a:rPr lang="en-MY" dirty="0" err="1" smtClean="0"/>
              <a:t>mestilah</a:t>
            </a:r>
            <a:r>
              <a:rPr lang="en-MY" dirty="0" smtClean="0"/>
              <a:t> </a:t>
            </a:r>
            <a:r>
              <a:rPr lang="en-MY" dirty="0" err="1" smtClean="0"/>
              <a:t>mahir</a:t>
            </a:r>
            <a:r>
              <a:rPr lang="en-MY" dirty="0" smtClean="0"/>
              <a:t> </a:t>
            </a:r>
            <a:r>
              <a:rPr lang="en-MY" dirty="0" err="1" smtClean="0"/>
              <a:t>dalam</a:t>
            </a:r>
            <a:r>
              <a:rPr lang="en-MY" dirty="0" smtClean="0"/>
              <a:t> </a:t>
            </a:r>
            <a:r>
              <a:rPr lang="en-MY" dirty="0" err="1" smtClean="0"/>
              <a:t>bidang</a:t>
            </a:r>
            <a:r>
              <a:rPr lang="en-MY" dirty="0" smtClean="0"/>
              <a:t> </a:t>
            </a:r>
            <a:r>
              <a:rPr lang="en-MY" dirty="0" err="1" smtClean="0"/>
              <a:t>saintifik</a:t>
            </a:r>
            <a:r>
              <a:rPr lang="en-MY" dirty="0" smtClean="0"/>
              <a:t> </a:t>
            </a:r>
            <a:r>
              <a:rPr lang="en-MY" dirty="0" err="1" smtClean="0"/>
              <a:t>perubatan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keduanya</a:t>
            </a:r>
            <a:r>
              <a:rPr lang="en-MY" dirty="0" smtClean="0"/>
              <a:t>, </a:t>
            </a:r>
            <a:r>
              <a:rPr lang="en-MY" dirty="0" err="1" smtClean="0"/>
              <a:t>mestilah</a:t>
            </a:r>
            <a:r>
              <a:rPr lang="en-MY" dirty="0" smtClean="0"/>
              <a:t> </a:t>
            </a:r>
            <a:r>
              <a:rPr lang="en-MY" dirty="0" err="1" smtClean="0"/>
              <a:t>mempunyai</a:t>
            </a:r>
            <a:r>
              <a:rPr lang="en-MY" dirty="0" smtClean="0"/>
              <a:t> </a:t>
            </a:r>
            <a:r>
              <a:rPr lang="en-MY" dirty="0" err="1" smtClean="0"/>
              <a:t>banyak</a:t>
            </a:r>
            <a:r>
              <a:rPr lang="en-MY" dirty="0" smtClean="0"/>
              <a:t> </a:t>
            </a:r>
            <a:r>
              <a:rPr lang="en-MY" dirty="0" err="1" smtClean="0"/>
              <a:t>pengalaman</a:t>
            </a:r>
            <a:r>
              <a:rPr lang="en-MY" dirty="0" smtClean="0"/>
              <a:t>.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7226960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79659" y="189629"/>
            <a:ext cx="979539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CIRI-CIRI METODOLOGI SAINS ISLAM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04096" y="2501660"/>
            <a:ext cx="7746521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MY" dirty="0" err="1" smtClean="0"/>
              <a:t>Perbahasan</a:t>
            </a:r>
            <a:r>
              <a:rPr lang="en-MY" dirty="0" smtClean="0"/>
              <a:t> </a:t>
            </a:r>
            <a:r>
              <a:rPr lang="en-MY" dirty="0" err="1" smtClean="0"/>
              <a:t>ilmiah</a:t>
            </a:r>
            <a:endParaRPr lang="en-MY" dirty="0" smtClean="0"/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MY" dirty="0" err="1" smtClean="0"/>
              <a:t>Analisis</a:t>
            </a:r>
            <a:r>
              <a:rPr lang="en-MY" dirty="0" smtClean="0"/>
              <a:t> </a:t>
            </a:r>
            <a:r>
              <a:rPr lang="en-MY" dirty="0" err="1" smtClean="0"/>
              <a:t>secara</a:t>
            </a:r>
            <a:r>
              <a:rPr lang="en-MY" dirty="0" smtClean="0"/>
              <a:t> </a:t>
            </a:r>
            <a:r>
              <a:rPr lang="en-MY" dirty="0" err="1" smtClean="0"/>
              <a:t>sedar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tepat</a:t>
            </a:r>
            <a:endParaRPr lang="en-MY" dirty="0" smtClean="0"/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MY" dirty="0" err="1" smtClean="0"/>
              <a:t>Kejujuran</a:t>
            </a:r>
            <a:r>
              <a:rPr lang="en-MY" dirty="0" smtClean="0"/>
              <a:t> </a:t>
            </a:r>
            <a:r>
              <a:rPr lang="en-MY" dirty="0" err="1" smtClean="0"/>
              <a:t>saintifik</a:t>
            </a:r>
            <a:endParaRPr lang="en-MY" dirty="0" smtClean="0"/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MY" dirty="0" err="1" smtClean="0"/>
              <a:t>Kebebasan</a:t>
            </a:r>
            <a:r>
              <a:rPr lang="en-MY" dirty="0" smtClean="0"/>
              <a:t> </a:t>
            </a:r>
            <a:r>
              <a:rPr lang="en-MY" dirty="0" err="1" smtClean="0"/>
              <a:t>berfikir</a:t>
            </a:r>
            <a:r>
              <a:rPr lang="en-MY" dirty="0" smtClean="0"/>
              <a:t> </a:t>
            </a:r>
            <a:r>
              <a:rPr lang="en-MY" dirty="0" err="1" smtClean="0"/>
              <a:t>tanpa</a:t>
            </a:r>
            <a:r>
              <a:rPr lang="en-MY" dirty="0" smtClean="0"/>
              <a:t> </a:t>
            </a:r>
            <a:r>
              <a:rPr lang="en-MY" dirty="0" err="1" smtClean="0"/>
              <a:t>terikat</a:t>
            </a:r>
            <a:r>
              <a:rPr lang="en-MY" dirty="0" smtClean="0"/>
              <a:t> </a:t>
            </a:r>
            <a:r>
              <a:rPr lang="en-MY" dirty="0" err="1" smtClean="0"/>
              <a:t>dengan</a:t>
            </a:r>
            <a:r>
              <a:rPr lang="en-MY" dirty="0" smtClean="0"/>
              <a:t> </a:t>
            </a:r>
            <a:r>
              <a:rPr lang="en-MY" dirty="0" err="1" smtClean="0"/>
              <a:t>teori</a:t>
            </a:r>
            <a:r>
              <a:rPr lang="en-MY" dirty="0" smtClean="0"/>
              <a:t> </a:t>
            </a:r>
            <a:r>
              <a:rPr lang="en-MY" dirty="0" err="1" smtClean="0"/>
              <a:t>terdahulu</a:t>
            </a:r>
            <a:endParaRPr lang="en-MY" dirty="0" smtClean="0"/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MY" dirty="0" err="1" smtClean="0"/>
              <a:t>Jatidiri</a:t>
            </a:r>
            <a:r>
              <a:rPr lang="en-MY" dirty="0" smtClean="0"/>
              <a:t> (self confident and self esteemed)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0114152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66997" y="439795"/>
            <a:ext cx="309251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PENUTUP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32317" y="1854679"/>
            <a:ext cx="8479766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MY" dirty="0" smtClean="0"/>
              <a:t>Islam </a:t>
            </a:r>
            <a:r>
              <a:rPr lang="en-MY" dirty="0" err="1" smtClean="0"/>
              <a:t>adalah</a:t>
            </a:r>
            <a:r>
              <a:rPr lang="en-MY" dirty="0" smtClean="0"/>
              <a:t> agama yang </a:t>
            </a:r>
            <a:r>
              <a:rPr lang="en-MY" dirty="0" err="1" smtClean="0"/>
              <a:t>lengkap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menyeluruh</a:t>
            </a:r>
            <a:r>
              <a:rPr lang="en-MY" dirty="0" smtClean="0"/>
              <a:t> </a:t>
            </a:r>
            <a:r>
              <a:rPr lang="en-MY" dirty="0" err="1" smtClean="0"/>
              <a:t>termasuk</a:t>
            </a:r>
            <a:r>
              <a:rPr lang="en-MY" dirty="0" smtClean="0"/>
              <a:t> </a:t>
            </a:r>
            <a:r>
              <a:rPr lang="en-MY" dirty="0" err="1" smtClean="0"/>
              <a:t>dalam</a:t>
            </a:r>
            <a:r>
              <a:rPr lang="en-MY" dirty="0" smtClean="0"/>
              <a:t> </a:t>
            </a:r>
            <a:r>
              <a:rPr lang="en-MY" dirty="0" err="1" smtClean="0"/>
              <a:t>aspek</a:t>
            </a:r>
            <a:r>
              <a:rPr lang="en-MY" dirty="0" smtClean="0"/>
              <a:t> </a:t>
            </a:r>
            <a:r>
              <a:rPr lang="en-MY" dirty="0" err="1" smtClean="0"/>
              <a:t>pendidikan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pengajian</a:t>
            </a:r>
            <a:r>
              <a:rPr lang="en-MY" dirty="0" smtClean="0"/>
              <a:t> </a:t>
            </a:r>
            <a:r>
              <a:rPr lang="en-MY" dirty="0" err="1" smtClean="0"/>
              <a:t>ilmu</a:t>
            </a:r>
            <a:r>
              <a:rPr lang="en-MY" dirty="0" smtClean="0"/>
              <a:t> </a:t>
            </a:r>
            <a:r>
              <a:rPr lang="en-MY" dirty="0" err="1" smtClean="0"/>
              <a:t>sama</a:t>
            </a:r>
            <a:r>
              <a:rPr lang="en-MY" dirty="0" smtClean="0"/>
              <a:t> </a:t>
            </a:r>
            <a:r>
              <a:rPr lang="en-MY" dirty="0" err="1" smtClean="0"/>
              <a:t>ada</a:t>
            </a:r>
            <a:r>
              <a:rPr lang="en-MY" dirty="0" smtClean="0"/>
              <a:t> </a:t>
            </a:r>
            <a:r>
              <a:rPr lang="en-MY" dirty="0" err="1" smtClean="0"/>
              <a:t>bersifat</a:t>
            </a:r>
            <a:r>
              <a:rPr lang="en-MY" dirty="0" smtClean="0"/>
              <a:t> </a:t>
            </a:r>
            <a:r>
              <a:rPr lang="en-MY" dirty="0" err="1" smtClean="0"/>
              <a:t>keagamaan</a:t>
            </a:r>
            <a:r>
              <a:rPr lang="en-MY" dirty="0" smtClean="0"/>
              <a:t> </a:t>
            </a:r>
            <a:r>
              <a:rPr lang="en-MY" dirty="0" err="1" smtClean="0"/>
              <a:t>mahupun</a:t>
            </a:r>
            <a:r>
              <a:rPr lang="en-MY" dirty="0" smtClean="0"/>
              <a:t> </a:t>
            </a:r>
            <a:r>
              <a:rPr lang="en-MY" dirty="0" err="1" smtClean="0"/>
              <a:t>selainnya</a:t>
            </a:r>
            <a:r>
              <a:rPr lang="en-MY" dirty="0" smtClean="0"/>
              <a:t> </a:t>
            </a:r>
            <a:r>
              <a:rPr lang="en-MY" dirty="0" err="1" smtClean="0"/>
              <a:t>termasuklah</a:t>
            </a:r>
            <a:r>
              <a:rPr lang="en-MY" dirty="0" smtClean="0"/>
              <a:t> </a:t>
            </a:r>
            <a:r>
              <a:rPr lang="en-MY" dirty="0" err="1" smtClean="0"/>
              <a:t>mempelajari</a:t>
            </a:r>
            <a:r>
              <a:rPr lang="en-MY" dirty="0" smtClean="0"/>
              <a:t> </a:t>
            </a:r>
            <a:r>
              <a:rPr lang="en-MY" dirty="0" err="1" smtClean="0"/>
              <a:t>ilmu-ilmu</a:t>
            </a:r>
            <a:r>
              <a:rPr lang="en-MY" dirty="0" smtClean="0"/>
              <a:t> </a:t>
            </a:r>
            <a:r>
              <a:rPr lang="en-MY" dirty="0" err="1" smtClean="0"/>
              <a:t>sains</a:t>
            </a:r>
            <a:r>
              <a:rPr lang="en-MY" dirty="0" smtClean="0"/>
              <a:t>. </a:t>
            </a:r>
            <a:r>
              <a:rPr lang="en-MY" dirty="0" err="1" smtClean="0"/>
              <a:t>Justeru</a:t>
            </a:r>
            <a:r>
              <a:rPr lang="en-MY" dirty="0" smtClean="0"/>
              <a:t>, Islam </a:t>
            </a:r>
            <a:r>
              <a:rPr lang="en-MY" dirty="0" err="1" smtClean="0"/>
              <a:t>tidak</a:t>
            </a:r>
            <a:r>
              <a:rPr lang="en-MY" dirty="0" smtClean="0"/>
              <a:t> </a:t>
            </a:r>
            <a:r>
              <a:rPr lang="en-MY" dirty="0" err="1" smtClean="0"/>
              <a:t>menghalang</a:t>
            </a:r>
            <a:r>
              <a:rPr lang="en-MY" dirty="0" smtClean="0"/>
              <a:t> </a:t>
            </a:r>
            <a:r>
              <a:rPr lang="en-MY" dirty="0" err="1" smtClean="0"/>
              <a:t>umatnya</a:t>
            </a:r>
            <a:r>
              <a:rPr lang="en-MY" dirty="0" smtClean="0"/>
              <a:t> </a:t>
            </a:r>
            <a:r>
              <a:rPr lang="en-MY" dirty="0" err="1" smtClean="0"/>
              <a:t>daripada</a:t>
            </a:r>
            <a:r>
              <a:rPr lang="en-MY" dirty="0" smtClean="0"/>
              <a:t> </a:t>
            </a:r>
            <a:r>
              <a:rPr lang="en-MY" dirty="0" err="1" smtClean="0"/>
              <a:t>mempelajari</a:t>
            </a:r>
            <a:r>
              <a:rPr lang="en-MY" dirty="0" smtClean="0"/>
              <a:t> </a:t>
            </a:r>
            <a:r>
              <a:rPr lang="en-MY" dirty="0" err="1" smtClean="0"/>
              <a:t>ilmu</a:t>
            </a:r>
            <a:r>
              <a:rPr lang="en-MY" dirty="0" smtClean="0"/>
              <a:t> </a:t>
            </a:r>
            <a:r>
              <a:rPr lang="en-MY" dirty="0" err="1" smtClean="0"/>
              <a:t>sains</a:t>
            </a:r>
            <a:r>
              <a:rPr lang="en-MY" dirty="0" smtClean="0"/>
              <a:t> </a:t>
            </a:r>
            <a:r>
              <a:rPr lang="en-MY" dirty="0" err="1" smtClean="0"/>
              <a:t>selagi</a:t>
            </a:r>
            <a:r>
              <a:rPr lang="en-MY" dirty="0" smtClean="0"/>
              <a:t> </a:t>
            </a:r>
            <a:r>
              <a:rPr lang="en-MY" dirty="0" err="1" smtClean="0"/>
              <a:t>tidak</a:t>
            </a:r>
            <a:r>
              <a:rPr lang="en-MY" dirty="0" smtClean="0"/>
              <a:t> </a:t>
            </a:r>
            <a:r>
              <a:rPr lang="en-MY" dirty="0" err="1" smtClean="0"/>
              <a:t>membawa</a:t>
            </a:r>
            <a:r>
              <a:rPr lang="en-MY" dirty="0" smtClean="0"/>
              <a:t> </a:t>
            </a:r>
            <a:r>
              <a:rPr lang="en-MY" dirty="0" err="1" smtClean="0"/>
              <a:t>kepada</a:t>
            </a:r>
            <a:r>
              <a:rPr lang="en-MY" dirty="0" smtClean="0"/>
              <a:t> </a:t>
            </a:r>
            <a:r>
              <a:rPr lang="en-MY" dirty="0" err="1" smtClean="0"/>
              <a:t>kemudaratan</a:t>
            </a:r>
            <a:r>
              <a:rPr lang="en-MY" dirty="0" smtClean="0"/>
              <a:t> </a:t>
            </a:r>
            <a:r>
              <a:rPr lang="en-MY" dirty="0" err="1" smtClean="0"/>
              <a:t>atau</a:t>
            </a:r>
            <a:r>
              <a:rPr lang="en-MY" dirty="0" smtClean="0"/>
              <a:t> </a:t>
            </a:r>
            <a:r>
              <a:rPr lang="en-MY" dirty="0" err="1" smtClean="0"/>
              <a:t>bercanggah</a:t>
            </a:r>
            <a:r>
              <a:rPr lang="en-MY" dirty="0" smtClean="0"/>
              <a:t> </a:t>
            </a:r>
            <a:r>
              <a:rPr lang="en-MY" dirty="0" err="1" smtClean="0"/>
              <a:t>dengan</a:t>
            </a:r>
            <a:r>
              <a:rPr lang="en-MY" dirty="0" smtClean="0"/>
              <a:t> </a:t>
            </a:r>
            <a:r>
              <a:rPr lang="en-MY" dirty="0" err="1" smtClean="0"/>
              <a:t>akidah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syariat</a:t>
            </a:r>
            <a:r>
              <a:rPr lang="en-MY" dirty="0" smtClean="0"/>
              <a:t> Islam.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MY" dirty="0" err="1" smtClean="0"/>
              <a:t>Seharusnya</a:t>
            </a:r>
            <a:r>
              <a:rPr lang="en-MY" dirty="0" smtClean="0"/>
              <a:t>, </a:t>
            </a:r>
            <a:r>
              <a:rPr lang="en-MY" dirty="0" err="1" smtClean="0"/>
              <a:t>umat</a:t>
            </a:r>
            <a:r>
              <a:rPr lang="en-MY" dirty="0" smtClean="0"/>
              <a:t> Islam </a:t>
            </a:r>
            <a:r>
              <a:rPr lang="en-MY" dirty="0" err="1" smtClean="0"/>
              <a:t>tidak</a:t>
            </a:r>
            <a:r>
              <a:rPr lang="en-MY" dirty="0" smtClean="0"/>
              <a:t> </a:t>
            </a:r>
            <a:r>
              <a:rPr lang="en-MY" dirty="0" err="1" smtClean="0"/>
              <a:t>ketinggalan</a:t>
            </a:r>
            <a:r>
              <a:rPr lang="en-MY" dirty="0" smtClean="0"/>
              <a:t> </a:t>
            </a:r>
            <a:r>
              <a:rPr lang="en-MY" dirty="0" err="1" smtClean="0"/>
              <a:t>dalam</a:t>
            </a:r>
            <a:r>
              <a:rPr lang="en-MY" dirty="0" smtClean="0"/>
              <a:t> </a:t>
            </a:r>
            <a:r>
              <a:rPr lang="en-MY" dirty="0" err="1" smtClean="0"/>
              <a:t>mengejar</a:t>
            </a:r>
            <a:r>
              <a:rPr lang="en-MY" dirty="0" smtClean="0"/>
              <a:t> </a:t>
            </a:r>
            <a:r>
              <a:rPr lang="en-MY" dirty="0" err="1" smtClean="0"/>
              <a:t>kemajuan</a:t>
            </a:r>
            <a:r>
              <a:rPr lang="en-MY" dirty="0" smtClean="0"/>
              <a:t> </a:t>
            </a:r>
            <a:r>
              <a:rPr lang="en-MY" dirty="0" err="1" smtClean="0"/>
              <a:t>sains</a:t>
            </a:r>
            <a:r>
              <a:rPr lang="en-MY" dirty="0" smtClean="0"/>
              <a:t> </a:t>
            </a:r>
            <a:r>
              <a:rPr lang="en-MY" dirty="0" err="1" smtClean="0"/>
              <a:t>memandangkan</a:t>
            </a:r>
            <a:r>
              <a:rPr lang="en-MY" dirty="0" smtClean="0"/>
              <a:t> </a:t>
            </a:r>
            <a:r>
              <a:rPr lang="en-MY" dirty="0" err="1" smtClean="0"/>
              <a:t>ia</a:t>
            </a:r>
            <a:r>
              <a:rPr lang="en-MY" dirty="0" smtClean="0"/>
              <a:t> </a:t>
            </a:r>
            <a:r>
              <a:rPr lang="en-MY" dirty="0" err="1" smtClean="0"/>
              <a:t>adalah</a:t>
            </a:r>
            <a:r>
              <a:rPr lang="en-MY" dirty="0" smtClean="0"/>
              <a:t> </a:t>
            </a:r>
            <a:r>
              <a:rPr lang="en-MY" dirty="0" err="1" smtClean="0"/>
              <a:t>sebahagian</a:t>
            </a:r>
            <a:r>
              <a:rPr lang="en-MY" dirty="0" smtClean="0"/>
              <a:t> </a:t>
            </a:r>
            <a:r>
              <a:rPr lang="en-MY" dirty="0" err="1" smtClean="0"/>
              <a:t>daripada</a:t>
            </a:r>
            <a:r>
              <a:rPr lang="en-MY" dirty="0" smtClean="0"/>
              <a:t> </a:t>
            </a:r>
            <a:r>
              <a:rPr lang="en-MY" dirty="0" err="1" smtClean="0"/>
              <a:t>tuntutan</a:t>
            </a:r>
            <a:r>
              <a:rPr lang="en-MY" dirty="0" smtClean="0"/>
              <a:t> </a:t>
            </a:r>
            <a:r>
              <a:rPr lang="en-MY" dirty="0" err="1" smtClean="0"/>
              <a:t>ajaran</a:t>
            </a:r>
            <a:r>
              <a:rPr lang="en-MY" dirty="0" smtClean="0"/>
              <a:t> Islam.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35115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PENDAHULUAN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 smtClean="0"/>
              <a:t>Islam </a:t>
            </a:r>
            <a:r>
              <a:rPr lang="en-MY" dirty="0" err="1" smtClean="0"/>
              <a:t>mementingkan</a:t>
            </a:r>
            <a:r>
              <a:rPr lang="en-MY" dirty="0" smtClean="0"/>
              <a:t> </a:t>
            </a:r>
            <a:r>
              <a:rPr lang="en-MY" dirty="0" err="1" smtClean="0"/>
              <a:t>ilmu</a:t>
            </a:r>
            <a:r>
              <a:rPr lang="en-MY" dirty="0" smtClean="0"/>
              <a:t> </a:t>
            </a:r>
            <a:r>
              <a:rPr lang="en-MY" dirty="0" err="1" smtClean="0"/>
              <a:t>pengetahuan</a:t>
            </a:r>
            <a:endParaRPr lang="en-MY" dirty="0" smtClean="0"/>
          </a:p>
          <a:p>
            <a:r>
              <a:rPr lang="en-MY" dirty="0" err="1" smtClean="0"/>
              <a:t>Pendidikan</a:t>
            </a:r>
            <a:r>
              <a:rPr lang="en-MY" dirty="0" smtClean="0"/>
              <a:t> </a:t>
            </a:r>
            <a:r>
              <a:rPr lang="en-MY" dirty="0" err="1" smtClean="0"/>
              <a:t>merupakan</a:t>
            </a:r>
            <a:r>
              <a:rPr lang="en-MY" dirty="0" smtClean="0"/>
              <a:t> </a:t>
            </a:r>
            <a:r>
              <a:rPr lang="en-MY" dirty="0" err="1" smtClean="0"/>
              <a:t>salah</a:t>
            </a:r>
            <a:r>
              <a:rPr lang="en-MY" dirty="0" smtClean="0"/>
              <a:t> </a:t>
            </a:r>
            <a:r>
              <a:rPr lang="en-MY" dirty="0" err="1" smtClean="0"/>
              <a:t>satu</a:t>
            </a:r>
            <a:r>
              <a:rPr lang="en-MY" dirty="0" smtClean="0"/>
              <a:t> </a:t>
            </a:r>
            <a:r>
              <a:rPr lang="en-MY" dirty="0" err="1" smtClean="0"/>
              <a:t>cara</a:t>
            </a:r>
            <a:r>
              <a:rPr lang="en-MY" dirty="0" smtClean="0"/>
              <a:t> </a:t>
            </a:r>
            <a:r>
              <a:rPr lang="en-MY" dirty="0" err="1" smtClean="0"/>
              <a:t>untuk</a:t>
            </a:r>
            <a:r>
              <a:rPr lang="en-MY" dirty="0" smtClean="0"/>
              <a:t> </a:t>
            </a:r>
            <a:r>
              <a:rPr lang="en-MY" dirty="0" err="1" smtClean="0"/>
              <a:t>menggalakkan</a:t>
            </a:r>
            <a:r>
              <a:rPr lang="en-MY" dirty="0" smtClean="0"/>
              <a:t> </a:t>
            </a:r>
            <a:r>
              <a:rPr lang="en-MY" dirty="0" err="1" smtClean="0"/>
              <a:t>budaya</a:t>
            </a:r>
            <a:r>
              <a:rPr lang="en-MY" dirty="0" smtClean="0"/>
              <a:t> </a:t>
            </a:r>
            <a:r>
              <a:rPr lang="en-MY" dirty="0" err="1" smtClean="0"/>
              <a:t>ilmu</a:t>
            </a:r>
            <a:endParaRPr lang="en-MY" dirty="0" smtClean="0"/>
          </a:p>
          <a:p>
            <a:r>
              <a:rPr lang="en-MY" dirty="0" err="1" smtClean="0"/>
              <a:t>Pendidikan</a:t>
            </a:r>
            <a:r>
              <a:rPr lang="en-MY" dirty="0" smtClean="0"/>
              <a:t> </a:t>
            </a:r>
            <a:r>
              <a:rPr lang="en-MY" dirty="0" err="1" smtClean="0"/>
              <a:t>amat</a:t>
            </a:r>
            <a:r>
              <a:rPr lang="en-MY" dirty="0" smtClean="0"/>
              <a:t> </a:t>
            </a:r>
            <a:r>
              <a:rPr lang="en-MY" dirty="0" err="1" smtClean="0"/>
              <a:t>dituntut</a:t>
            </a:r>
            <a:r>
              <a:rPr lang="en-MY" dirty="0" smtClean="0"/>
              <a:t> </a:t>
            </a:r>
            <a:r>
              <a:rPr lang="en-MY" dirty="0" err="1" smtClean="0"/>
              <a:t>oleh</a:t>
            </a:r>
            <a:r>
              <a:rPr lang="en-MY" dirty="0" smtClean="0"/>
              <a:t> agama Islam</a:t>
            </a:r>
          </a:p>
        </p:txBody>
      </p:sp>
    </p:spTree>
    <p:extLst>
      <p:ext uri="{BB962C8B-B14F-4D97-AF65-F5344CB8AC3E}">
        <p14:creationId xmlns:p14="http://schemas.microsoft.com/office/powerpoint/2010/main" val="2492461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KONSEP SAINS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 err="1" smtClean="0"/>
              <a:t>Berasal</a:t>
            </a:r>
            <a:r>
              <a:rPr lang="en-MY" dirty="0" smtClean="0"/>
              <a:t> </a:t>
            </a:r>
            <a:r>
              <a:rPr lang="en-MY" dirty="0" err="1" smtClean="0"/>
              <a:t>dariapda</a:t>
            </a:r>
            <a:r>
              <a:rPr lang="en-MY" dirty="0" smtClean="0"/>
              <a:t> </a:t>
            </a:r>
            <a:r>
              <a:rPr lang="en-MY" dirty="0" err="1" smtClean="0"/>
              <a:t>perkataan</a:t>
            </a:r>
            <a:r>
              <a:rPr lang="en-MY" dirty="0" smtClean="0"/>
              <a:t> </a:t>
            </a:r>
            <a:r>
              <a:rPr lang="en-MY" dirty="0" err="1" smtClean="0"/>
              <a:t>scio</a:t>
            </a:r>
            <a:r>
              <a:rPr lang="en-MY" dirty="0" smtClean="0"/>
              <a:t>, </a:t>
            </a:r>
            <a:r>
              <a:rPr lang="en-MY" dirty="0" err="1" smtClean="0"/>
              <a:t>scire</a:t>
            </a:r>
            <a:r>
              <a:rPr lang="en-MY" dirty="0" smtClean="0"/>
              <a:t> </a:t>
            </a:r>
            <a:r>
              <a:rPr lang="en-MY" dirty="0" err="1" smtClean="0"/>
              <a:t>atau</a:t>
            </a:r>
            <a:r>
              <a:rPr lang="en-MY" dirty="0" smtClean="0"/>
              <a:t> </a:t>
            </a:r>
            <a:r>
              <a:rPr lang="en-MY" dirty="0" err="1" smtClean="0"/>
              <a:t>scientia</a:t>
            </a:r>
            <a:r>
              <a:rPr lang="en-MY" dirty="0" smtClean="0"/>
              <a:t>(</a:t>
            </a:r>
            <a:r>
              <a:rPr lang="en-MY" dirty="0" err="1" smtClean="0"/>
              <a:t>bahasa</a:t>
            </a:r>
            <a:r>
              <a:rPr lang="en-MY" dirty="0" smtClean="0"/>
              <a:t> </a:t>
            </a:r>
            <a:r>
              <a:rPr lang="en-MY" dirty="0" err="1" smtClean="0"/>
              <a:t>latin</a:t>
            </a:r>
            <a:r>
              <a:rPr lang="en-MY" dirty="0" smtClean="0"/>
              <a:t>) </a:t>
            </a:r>
            <a:r>
              <a:rPr lang="en-MY" dirty="0" err="1" smtClean="0"/>
              <a:t>bermaksud</a:t>
            </a:r>
            <a:r>
              <a:rPr lang="en-MY" dirty="0" smtClean="0"/>
              <a:t> </a:t>
            </a:r>
            <a:r>
              <a:rPr lang="en-MY" dirty="0" err="1" smtClean="0"/>
              <a:t>pengetahuan</a:t>
            </a:r>
            <a:endParaRPr lang="en-MY" dirty="0" smtClean="0"/>
          </a:p>
          <a:p>
            <a:r>
              <a:rPr lang="en-MY" dirty="0" err="1" smtClean="0"/>
              <a:t>Mengikut</a:t>
            </a:r>
            <a:r>
              <a:rPr lang="en-MY" dirty="0" smtClean="0"/>
              <a:t> </a:t>
            </a:r>
            <a:r>
              <a:rPr lang="en-MY" dirty="0" err="1" smtClean="0"/>
              <a:t>Endang</a:t>
            </a:r>
            <a:r>
              <a:rPr lang="en-MY" dirty="0" smtClean="0"/>
              <a:t> </a:t>
            </a:r>
            <a:r>
              <a:rPr lang="en-MY" dirty="0" err="1" smtClean="0"/>
              <a:t>Saifuddin</a:t>
            </a:r>
            <a:r>
              <a:rPr lang="en-MY" dirty="0" smtClean="0"/>
              <a:t> Ansari </a:t>
            </a:r>
            <a:r>
              <a:rPr lang="en-MY" dirty="0" err="1" smtClean="0"/>
              <a:t>sain</a:t>
            </a:r>
            <a:r>
              <a:rPr lang="en-MY" dirty="0" smtClean="0"/>
              <a:t> </a:t>
            </a:r>
            <a:r>
              <a:rPr lang="en-MY" dirty="0" err="1" smtClean="0"/>
              <a:t>mempunyai</a:t>
            </a:r>
            <a:r>
              <a:rPr lang="en-MY" dirty="0" smtClean="0"/>
              <a:t> </a:t>
            </a:r>
            <a:r>
              <a:rPr lang="en-MY" dirty="0" err="1" smtClean="0"/>
              <a:t>ciri-ciri</a:t>
            </a:r>
            <a:r>
              <a:rPr lang="en-MY" dirty="0" smtClean="0"/>
              <a:t>, </a:t>
            </a:r>
            <a:r>
              <a:rPr lang="en-MY" dirty="0" err="1" smtClean="0"/>
              <a:t>tanda-tanda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syarat-syarat</a:t>
            </a:r>
            <a:r>
              <a:rPr lang="en-MY" dirty="0" smtClean="0"/>
              <a:t> </a:t>
            </a:r>
            <a:r>
              <a:rPr lang="en-MY" dirty="0" err="1" smtClean="0"/>
              <a:t>khas</a:t>
            </a:r>
            <a:endParaRPr lang="en-MY" dirty="0" smtClean="0"/>
          </a:p>
          <a:p>
            <a:r>
              <a:rPr lang="en-MY" dirty="0" err="1" smtClean="0"/>
              <a:t>Sains</a:t>
            </a:r>
            <a:r>
              <a:rPr lang="en-MY" dirty="0" smtClean="0"/>
              <a:t> </a:t>
            </a:r>
            <a:r>
              <a:rPr lang="en-MY" dirty="0" err="1" smtClean="0"/>
              <a:t>lebih</a:t>
            </a:r>
            <a:r>
              <a:rPr lang="en-MY" dirty="0" smtClean="0"/>
              <a:t> </a:t>
            </a:r>
            <a:r>
              <a:rPr lang="en-MY" dirty="0" err="1" smtClean="0"/>
              <a:t>tepat</a:t>
            </a:r>
            <a:r>
              <a:rPr lang="en-MY" dirty="0" smtClean="0"/>
              <a:t> di </a:t>
            </a:r>
            <a:r>
              <a:rPr lang="en-MY" dirty="0" err="1" smtClean="0"/>
              <a:t>sebut</a:t>
            </a:r>
            <a:r>
              <a:rPr lang="en-MY" dirty="0" smtClean="0"/>
              <a:t> </a:t>
            </a:r>
            <a:r>
              <a:rPr lang="en-MY" dirty="0" err="1" smtClean="0"/>
              <a:t>sebagai</a:t>
            </a:r>
            <a:r>
              <a:rPr lang="en-MY" dirty="0" smtClean="0"/>
              <a:t> </a:t>
            </a:r>
            <a:r>
              <a:rPr lang="en-MY" dirty="0" err="1" smtClean="0"/>
              <a:t>ilmu</a:t>
            </a:r>
            <a:r>
              <a:rPr lang="en-MY" dirty="0" smtClean="0"/>
              <a:t>.</a:t>
            </a:r>
          </a:p>
          <a:p>
            <a:r>
              <a:rPr lang="en-MY" dirty="0" err="1" smtClean="0"/>
              <a:t>Ilmu</a:t>
            </a:r>
            <a:r>
              <a:rPr lang="en-MY" dirty="0" smtClean="0"/>
              <a:t> yang </a:t>
            </a:r>
            <a:r>
              <a:rPr lang="en-MY" dirty="0" err="1" smtClean="0"/>
              <a:t>boleh</a:t>
            </a:r>
            <a:r>
              <a:rPr lang="en-MY" dirty="0" smtClean="0"/>
              <a:t> </a:t>
            </a:r>
            <a:r>
              <a:rPr lang="en-MY" dirty="0" err="1" smtClean="0"/>
              <a:t>didapati</a:t>
            </a:r>
            <a:r>
              <a:rPr lang="en-MY" dirty="0" smtClean="0"/>
              <a:t> </a:t>
            </a:r>
            <a:r>
              <a:rPr lang="en-MY" dirty="0" err="1" smtClean="0"/>
              <a:t>melalui</a:t>
            </a:r>
            <a:r>
              <a:rPr lang="en-MY" dirty="0" smtClean="0"/>
              <a:t> </a:t>
            </a:r>
            <a:r>
              <a:rPr lang="en-MY" dirty="0" err="1" smtClean="0"/>
              <a:t>metodologi</a:t>
            </a:r>
            <a:r>
              <a:rPr lang="en-MY" dirty="0" smtClean="0"/>
              <a:t> </a:t>
            </a:r>
            <a:r>
              <a:rPr lang="en-MY" dirty="0" err="1" smtClean="0"/>
              <a:t>sainstifik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585494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DIFINIAI SAINS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 err="1" smtClean="0"/>
              <a:t>Sains</a:t>
            </a:r>
            <a:r>
              <a:rPr lang="en-MY" dirty="0" smtClean="0"/>
              <a:t> </a:t>
            </a:r>
            <a:r>
              <a:rPr lang="en-MY" dirty="0" err="1" smtClean="0"/>
              <a:t>adalah</a:t>
            </a:r>
            <a:r>
              <a:rPr lang="en-MY" dirty="0" smtClean="0"/>
              <a:t> </a:t>
            </a:r>
            <a:r>
              <a:rPr lang="en-MY" dirty="0" err="1" smtClean="0"/>
              <a:t>ilmu</a:t>
            </a:r>
            <a:r>
              <a:rPr lang="en-MY" dirty="0" smtClean="0"/>
              <a:t> </a:t>
            </a:r>
            <a:r>
              <a:rPr lang="en-MY" dirty="0" err="1" smtClean="0"/>
              <a:t>pengetahuan</a:t>
            </a:r>
            <a:r>
              <a:rPr lang="en-MY" dirty="0" smtClean="0"/>
              <a:t> yang </a:t>
            </a:r>
            <a:r>
              <a:rPr lang="en-MY" dirty="0" err="1" smtClean="0"/>
              <a:t>tersusun</a:t>
            </a:r>
            <a:r>
              <a:rPr lang="en-MY" dirty="0" smtClean="0"/>
              <a:t> yang </a:t>
            </a:r>
            <a:r>
              <a:rPr lang="en-MY" dirty="0" err="1" smtClean="0"/>
              <a:t>boleh</a:t>
            </a:r>
            <a:r>
              <a:rPr lang="en-MY" dirty="0" smtClean="0"/>
              <a:t> di </a:t>
            </a:r>
            <a:r>
              <a:rPr lang="en-MY" dirty="0" err="1" smtClean="0"/>
              <a:t>uji</a:t>
            </a:r>
            <a:r>
              <a:rPr lang="en-MY" dirty="0" smtClean="0"/>
              <a:t> </a:t>
            </a:r>
            <a:r>
              <a:rPr lang="en-MY" dirty="0" err="1" smtClean="0"/>
              <a:t>atau</a:t>
            </a:r>
            <a:r>
              <a:rPr lang="en-MY" dirty="0" smtClean="0"/>
              <a:t> di </a:t>
            </a:r>
            <a:r>
              <a:rPr lang="en-MY" dirty="0" err="1" smtClean="0"/>
              <a:t>buktikan</a:t>
            </a:r>
            <a:r>
              <a:rPr lang="en-MY" dirty="0" smtClean="0"/>
              <a:t> </a:t>
            </a:r>
            <a:r>
              <a:rPr lang="en-MY" dirty="0" err="1" smtClean="0"/>
              <a:t>kebenarannya</a:t>
            </a:r>
            <a:endParaRPr lang="en-MY" dirty="0" smtClean="0"/>
          </a:p>
          <a:p>
            <a:r>
              <a:rPr lang="en-MY" dirty="0" smtClean="0"/>
              <a:t>Dari </a:t>
            </a:r>
            <a:r>
              <a:rPr lang="en-MY" dirty="0" err="1" smtClean="0"/>
              <a:t>segi</a:t>
            </a:r>
            <a:r>
              <a:rPr lang="en-MY" dirty="0" smtClean="0"/>
              <a:t> </a:t>
            </a:r>
            <a:r>
              <a:rPr lang="en-MY" dirty="0" err="1" smtClean="0"/>
              <a:t>tradisi</a:t>
            </a:r>
            <a:r>
              <a:rPr lang="en-MY" dirty="0" smtClean="0"/>
              <a:t> </a:t>
            </a:r>
            <a:r>
              <a:rPr lang="en-MY" dirty="0" err="1" smtClean="0"/>
              <a:t>sains</a:t>
            </a:r>
            <a:r>
              <a:rPr lang="en-MY" dirty="0" smtClean="0"/>
              <a:t> </a:t>
            </a:r>
            <a:r>
              <a:rPr lang="en-MY" dirty="0" err="1" smtClean="0"/>
              <a:t>moden</a:t>
            </a:r>
            <a:r>
              <a:rPr lang="en-MY" dirty="0" smtClean="0"/>
              <a:t>. </a:t>
            </a:r>
            <a:r>
              <a:rPr lang="en-MY" dirty="0" err="1" smtClean="0"/>
              <a:t>Boleh</a:t>
            </a:r>
            <a:r>
              <a:rPr lang="en-MY" dirty="0" smtClean="0"/>
              <a:t> </a:t>
            </a:r>
            <a:r>
              <a:rPr lang="en-MY" dirty="0" err="1" smtClean="0"/>
              <a:t>dikatakan</a:t>
            </a:r>
            <a:r>
              <a:rPr lang="en-MY" dirty="0" smtClean="0"/>
              <a:t> </a:t>
            </a:r>
            <a:r>
              <a:rPr lang="en-MY" dirty="0" err="1" smtClean="0"/>
              <a:t>bahawa</a:t>
            </a:r>
            <a:r>
              <a:rPr lang="en-MY" dirty="0" smtClean="0"/>
              <a:t> </a:t>
            </a:r>
            <a:r>
              <a:rPr lang="en-MY" dirty="0" err="1" smtClean="0"/>
              <a:t>metodologi</a:t>
            </a:r>
            <a:r>
              <a:rPr lang="en-MY" dirty="0" smtClean="0"/>
              <a:t> </a:t>
            </a:r>
            <a:r>
              <a:rPr lang="en-MY" dirty="0" err="1" smtClean="0"/>
              <a:t>saintifik</a:t>
            </a:r>
            <a:r>
              <a:rPr lang="en-MY" dirty="0" smtClean="0"/>
              <a:t> </a:t>
            </a:r>
            <a:r>
              <a:rPr lang="en-MY" dirty="0" err="1" smtClean="0"/>
              <a:t>hanya</a:t>
            </a:r>
            <a:r>
              <a:rPr lang="en-MY" dirty="0" smtClean="0"/>
              <a:t> </a:t>
            </a:r>
            <a:r>
              <a:rPr lang="en-MY" dirty="0" err="1" smtClean="0"/>
              <a:t>melibatkan</a:t>
            </a:r>
            <a:r>
              <a:rPr lang="en-MY" dirty="0" smtClean="0"/>
              <a:t> </a:t>
            </a:r>
            <a:r>
              <a:rPr lang="en-MY" dirty="0" err="1" smtClean="0"/>
              <a:t>empat</a:t>
            </a:r>
            <a:r>
              <a:rPr lang="en-MY" dirty="0" smtClean="0"/>
              <a:t> proses </a:t>
            </a:r>
            <a:r>
              <a:rPr lang="en-MY" dirty="0" err="1" smtClean="0"/>
              <a:t>aktiviti</a:t>
            </a:r>
            <a:r>
              <a:rPr lang="en-MY" dirty="0" smtClean="0"/>
              <a:t> </a:t>
            </a:r>
            <a:r>
              <a:rPr lang="en-MY" dirty="0" err="1" smtClean="0"/>
              <a:t>intelektual</a:t>
            </a:r>
            <a:r>
              <a:rPr lang="en-MY" dirty="0" smtClean="0"/>
              <a:t> </a:t>
            </a:r>
            <a:r>
              <a:rPr lang="en-MY" dirty="0" err="1" smtClean="0"/>
              <a:t>yangutama</a:t>
            </a:r>
            <a:r>
              <a:rPr lang="en-MY" dirty="0" smtClean="0"/>
              <a:t>, </a:t>
            </a:r>
            <a:r>
              <a:rPr lang="en-MY" dirty="0" err="1" smtClean="0"/>
              <a:t>iaitu</a:t>
            </a:r>
            <a:r>
              <a:rPr lang="en-MY" dirty="0" smtClean="0"/>
              <a:t> </a:t>
            </a:r>
            <a:r>
              <a:rPr lang="en-MY" dirty="0" err="1" smtClean="0"/>
              <a:t>cerapan</a:t>
            </a:r>
            <a:r>
              <a:rPr lang="en-MY" dirty="0" smtClean="0"/>
              <a:t> , </a:t>
            </a:r>
            <a:r>
              <a:rPr lang="en-MY" dirty="0" err="1" smtClean="0"/>
              <a:t>generalisasi</a:t>
            </a:r>
            <a:r>
              <a:rPr lang="en-MY" dirty="0" smtClean="0"/>
              <a:t> , </a:t>
            </a:r>
            <a:r>
              <a:rPr lang="en-MY" dirty="0" err="1" smtClean="0"/>
              <a:t>huraiamm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ramalan</a:t>
            </a:r>
            <a:r>
              <a:rPr lang="en-MY" dirty="0" smtClean="0"/>
              <a:t>.</a:t>
            </a:r>
          </a:p>
          <a:p>
            <a:r>
              <a:rPr lang="en-MY" dirty="0" err="1" smtClean="0"/>
              <a:t>Kesimpulannya</a:t>
            </a:r>
            <a:r>
              <a:rPr lang="en-MY" dirty="0" smtClean="0"/>
              <a:t> </a:t>
            </a:r>
            <a:r>
              <a:rPr lang="en-MY" dirty="0" err="1" smtClean="0"/>
              <a:t>sains</a:t>
            </a:r>
            <a:r>
              <a:rPr lang="en-MY" dirty="0" smtClean="0"/>
              <a:t> </a:t>
            </a:r>
            <a:r>
              <a:rPr lang="en-MY" dirty="0" err="1" smtClean="0"/>
              <a:t>merupakan</a:t>
            </a:r>
            <a:r>
              <a:rPr lang="en-MY" dirty="0" smtClean="0"/>
              <a:t> </a:t>
            </a:r>
            <a:r>
              <a:rPr lang="en-MY" dirty="0" err="1" smtClean="0"/>
              <a:t>usaha</a:t>
            </a:r>
            <a:r>
              <a:rPr lang="en-MY" dirty="0" smtClean="0"/>
              <a:t> </a:t>
            </a:r>
            <a:r>
              <a:rPr lang="en-MY" dirty="0" err="1" smtClean="0"/>
              <a:t>pemahaman</a:t>
            </a:r>
            <a:r>
              <a:rPr lang="en-MY" dirty="0" smtClean="0"/>
              <a:t> </a:t>
            </a:r>
            <a:r>
              <a:rPr lang="en-MY" dirty="0" err="1" smtClean="0"/>
              <a:t>manusia</a:t>
            </a:r>
            <a:r>
              <a:rPr lang="en-MY" dirty="0" smtClean="0"/>
              <a:t> yang di </a:t>
            </a:r>
            <a:r>
              <a:rPr lang="en-MY" dirty="0" err="1" smtClean="0"/>
              <a:t>susun</a:t>
            </a:r>
            <a:r>
              <a:rPr lang="en-MY" dirty="0" smtClean="0"/>
              <a:t> </a:t>
            </a:r>
            <a:r>
              <a:rPr lang="en-MY" dirty="0" err="1" smtClean="0"/>
              <a:t>dalam</a:t>
            </a:r>
            <a:r>
              <a:rPr lang="en-MY" dirty="0" smtClean="0"/>
              <a:t> </a:t>
            </a:r>
            <a:r>
              <a:rPr lang="en-MY" dirty="0" err="1" smtClean="0"/>
              <a:t>satu</a:t>
            </a:r>
            <a:r>
              <a:rPr lang="en-MY" dirty="0" smtClean="0"/>
              <a:t> system  yang di </a:t>
            </a:r>
            <a:r>
              <a:rPr lang="en-MY" dirty="0" err="1" smtClean="0"/>
              <a:t>selidik</a:t>
            </a:r>
            <a:r>
              <a:rPr lang="en-MY" dirty="0" smtClean="0"/>
              <a:t> </a:t>
            </a:r>
            <a:r>
              <a:rPr lang="en-MY" dirty="0" err="1" smtClean="0"/>
              <a:t>sejauh</a:t>
            </a:r>
            <a:r>
              <a:rPr lang="en-MY" dirty="0" smtClean="0"/>
              <a:t> yang </a:t>
            </a:r>
            <a:r>
              <a:rPr lang="en-MY" dirty="0" err="1" smtClean="0"/>
              <a:t>terjangkau</a:t>
            </a:r>
            <a:r>
              <a:rPr lang="en-MY" dirty="0" smtClean="0"/>
              <a:t> </a:t>
            </a:r>
            <a:r>
              <a:rPr lang="en-MY" dirty="0" err="1" smtClean="0"/>
              <a:t>oleh</a:t>
            </a:r>
            <a:r>
              <a:rPr lang="en-MY" dirty="0" smtClean="0"/>
              <a:t> </a:t>
            </a:r>
            <a:r>
              <a:rPr lang="en-MY" dirty="0" err="1" smtClean="0"/>
              <a:t>daya</a:t>
            </a:r>
            <a:r>
              <a:rPr lang="en-MY" dirty="0" smtClean="0"/>
              <a:t> </a:t>
            </a:r>
            <a:r>
              <a:rPr lang="en-MY" dirty="0" err="1" smtClean="0"/>
              <a:t>pemikiran</a:t>
            </a:r>
            <a:r>
              <a:rPr lang="en-MY" dirty="0" smtClean="0"/>
              <a:t> </a:t>
            </a:r>
            <a:r>
              <a:rPr lang="en-MY" dirty="0" err="1" smtClean="0"/>
              <a:t>manusia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945936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PENGERTIAN SAINS DALAM TRADISI ISLAM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 err="1" smtClean="0"/>
              <a:t>Menurut</a:t>
            </a:r>
            <a:r>
              <a:rPr lang="en-MY" dirty="0" smtClean="0"/>
              <a:t> </a:t>
            </a:r>
            <a:r>
              <a:rPr lang="en-MY" dirty="0" err="1" smtClean="0"/>
              <a:t>Hairudin</a:t>
            </a:r>
            <a:r>
              <a:rPr lang="en-MY" dirty="0" smtClean="0"/>
              <a:t> </a:t>
            </a:r>
            <a:r>
              <a:rPr lang="en-MY" dirty="0" err="1" smtClean="0"/>
              <a:t>Harun</a:t>
            </a:r>
            <a:r>
              <a:rPr lang="en-MY" dirty="0" smtClean="0"/>
              <a:t> , </a:t>
            </a:r>
            <a:r>
              <a:rPr lang="en-MY" dirty="0" err="1" smtClean="0"/>
              <a:t>dalam</a:t>
            </a:r>
            <a:r>
              <a:rPr lang="en-MY" dirty="0" smtClean="0"/>
              <a:t> </a:t>
            </a:r>
            <a:r>
              <a:rPr lang="en-MY" dirty="0" err="1" smtClean="0"/>
              <a:t>tradisi</a:t>
            </a:r>
            <a:r>
              <a:rPr lang="en-MY" dirty="0" smtClean="0"/>
              <a:t> </a:t>
            </a:r>
            <a:r>
              <a:rPr lang="en-MY" dirty="0" err="1" smtClean="0"/>
              <a:t>sains</a:t>
            </a:r>
            <a:r>
              <a:rPr lang="en-MY" dirty="0" smtClean="0"/>
              <a:t> </a:t>
            </a:r>
            <a:r>
              <a:rPr lang="en-MY" dirty="0" err="1" smtClean="0"/>
              <a:t>tamadun</a:t>
            </a:r>
            <a:r>
              <a:rPr lang="en-MY" dirty="0" smtClean="0"/>
              <a:t> </a:t>
            </a:r>
            <a:r>
              <a:rPr lang="en-MY" dirty="0" err="1" smtClean="0"/>
              <a:t>awal</a:t>
            </a:r>
            <a:r>
              <a:rPr lang="en-MY" dirty="0" smtClean="0"/>
              <a:t> </a:t>
            </a:r>
            <a:r>
              <a:rPr lang="en-MY" dirty="0" err="1" smtClean="0"/>
              <a:t>terutamanya</a:t>
            </a:r>
            <a:r>
              <a:rPr lang="en-MY" dirty="0" smtClean="0"/>
              <a:t> </a:t>
            </a:r>
            <a:r>
              <a:rPr lang="en-MY" dirty="0" err="1" smtClean="0"/>
              <a:t>tamandun</a:t>
            </a:r>
            <a:r>
              <a:rPr lang="en-MY" dirty="0" smtClean="0"/>
              <a:t> </a:t>
            </a:r>
            <a:r>
              <a:rPr lang="en-MY" dirty="0" err="1" smtClean="0"/>
              <a:t>islam</a:t>
            </a:r>
            <a:r>
              <a:rPr lang="en-MY" dirty="0" smtClean="0"/>
              <a:t>, </a:t>
            </a:r>
            <a:r>
              <a:rPr lang="en-MY" dirty="0" err="1" smtClean="0"/>
              <a:t>kaedah</a:t>
            </a:r>
            <a:r>
              <a:rPr lang="en-MY" dirty="0" smtClean="0"/>
              <a:t> </a:t>
            </a:r>
            <a:r>
              <a:rPr lang="en-MY" dirty="0" err="1" smtClean="0"/>
              <a:t>emperikal</a:t>
            </a:r>
            <a:r>
              <a:rPr lang="en-MY" dirty="0" smtClean="0"/>
              <a:t> </a:t>
            </a:r>
            <a:r>
              <a:rPr lang="en-MY" dirty="0" err="1" smtClean="0"/>
              <a:t>dalam</a:t>
            </a:r>
            <a:r>
              <a:rPr lang="en-MY" dirty="0" smtClean="0"/>
              <a:t> </a:t>
            </a:r>
            <a:r>
              <a:rPr lang="en-MY" dirty="0" err="1" smtClean="0"/>
              <a:t>metamatik</a:t>
            </a:r>
            <a:r>
              <a:rPr lang="en-MY" dirty="0" smtClean="0"/>
              <a:t>  </a:t>
            </a:r>
            <a:r>
              <a:rPr lang="en-MY" dirty="0" err="1" smtClean="0"/>
              <a:t>ataupun</a:t>
            </a:r>
            <a:r>
              <a:rPr lang="en-MY" dirty="0" smtClean="0"/>
              <a:t> logical </a:t>
            </a:r>
            <a:r>
              <a:rPr lang="en-MY" dirty="0" err="1" smtClean="0"/>
              <a:t>merupakan</a:t>
            </a:r>
            <a:r>
              <a:rPr lang="en-MY" dirty="0" smtClean="0"/>
              <a:t> </a:t>
            </a:r>
            <a:r>
              <a:rPr lang="en-MY" dirty="0" err="1" smtClean="0"/>
              <a:t>sebahagian</a:t>
            </a:r>
            <a:r>
              <a:rPr lang="en-MY" dirty="0" smtClean="0"/>
              <a:t> </a:t>
            </a:r>
            <a:r>
              <a:rPr lang="en-MY" dirty="0" err="1" smtClean="0"/>
              <a:t>sahaja</a:t>
            </a:r>
            <a:r>
              <a:rPr lang="en-MY" dirty="0" smtClean="0"/>
              <a:t> </a:t>
            </a:r>
            <a:r>
              <a:rPr lang="en-MY" dirty="0" err="1" smtClean="0"/>
              <a:t>kaedah</a:t>
            </a:r>
            <a:r>
              <a:rPr lang="en-MY" dirty="0" smtClean="0"/>
              <a:t> yang </a:t>
            </a:r>
            <a:r>
              <a:rPr lang="en-MY" dirty="0" err="1" smtClean="0"/>
              <a:t>digunakan</a:t>
            </a:r>
            <a:endParaRPr lang="en-MY" dirty="0" smtClean="0"/>
          </a:p>
          <a:p>
            <a:r>
              <a:rPr lang="en-MY" dirty="0" err="1" smtClean="0"/>
              <a:t>Metodologi</a:t>
            </a:r>
            <a:r>
              <a:rPr lang="en-MY" dirty="0" smtClean="0"/>
              <a:t> </a:t>
            </a:r>
            <a:r>
              <a:rPr lang="en-MY" dirty="0" err="1" smtClean="0"/>
              <a:t>sains</a:t>
            </a:r>
            <a:r>
              <a:rPr lang="en-MY" dirty="0" smtClean="0"/>
              <a:t> Islam </a:t>
            </a:r>
            <a:r>
              <a:rPr lang="en-MY" dirty="0" err="1" smtClean="0"/>
              <a:t>juga</a:t>
            </a:r>
            <a:r>
              <a:rPr lang="en-MY" dirty="0" smtClean="0"/>
              <a:t> </a:t>
            </a:r>
            <a:r>
              <a:rPr lang="en-MY" dirty="0" err="1" smtClean="0"/>
              <a:t>mengakui</a:t>
            </a:r>
            <a:r>
              <a:rPr lang="en-MY" dirty="0" smtClean="0"/>
              <a:t> </a:t>
            </a:r>
            <a:r>
              <a:rPr lang="en-MY" dirty="0" err="1" smtClean="0"/>
              <a:t>kaedah</a:t>
            </a:r>
            <a:r>
              <a:rPr lang="en-MY" dirty="0" smtClean="0"/>
              <a:t> yang </a:t>
            </a:r>
            <a:r>
              <a:rPr lang="en-MY" dirty="0" err="1" smtClean="0"/>
              <a:t>bukan</a:t>
            </a:r>
            <a:r>
              <a:rPr lang="en-MY" dirty="0" smtClean="0"/>
              <a:t> </a:t>
            </a:r>
            <a:r>
              <a:rPr lang="en-MY" dirty="0" err="1" smtClean="0"/>
              <a:t>empiris</a:t>
            </a:r>
            <a:r>
              <a:rPr lang="en-MY" dirty="0" smtClean="0"/>
              <a:t> </a:t>
            </a:r>
            <a:r>
              <a:rPr lang="en-MY" dirty="0" err="1" smtClean="0"/>
              <a:t>seperti</a:t>
            </a:r>
            <a:r>
              <a:rPr lang="en-MY" dirty="0" smtClean="0"/>
              <a:t> </a:t>
            </a:r>
            <a:r>
              <a:rPr lang="en-MY" dirty="0" err="1" smtClean="0"/>
              <a:t>ilham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kaedah</a:t>
            </a:r>
            <a:r>
              <a:rPr lang="en-MY" dirty="0" smtClean="0"/>
              <a:t> gnostic </a:t>
            </a:r>
            <a:r>
              <a:rPr lang="en-MY" dirty="0" err="1" smtClean="0"/>
              <a:t>atau</a:t>
            </a:r>
            <a:r>
              <a:rPr lang="en-MY" dirty="0" smtClean="0"/>
              <a:t> </a:t>
            </a:r>
            <a:r>
              <a:rPr lang="en-MY" dirty="0" err="1" smtClean="0"/>
              <a:t>kasf</a:t>
            </a:r>
            <a:r>
              <a:rPr lang="en-MY" dirty="0" smtClean="0"/>
              <a:t> </a:t>
            </a:r>
            <a:r>
              <a:rPr lang="en-MY" dirty="0" err="1" smtClean="0"/>
              <a:t>sebagai</a:t>
            </a:r>
            <a:r>
              <a:rPr lang="en-MY" dirty="0" smtClean="0"/>
              <a:t> </a:t>
            </a:r>
            <a:r>
              <a:rPr lang="en-MY" dirty="0" err="1" smtClean="0"/>
              <a:t>tergolong</a:t>
            </a:r>
            <a:r>
              <a:rPr lang="en-MY" dirty="0" smtClean="0"/>
              <a:t> </a:t>
            </a:r>
            <a:r>
              <a:rPr lang="en-MY" dirty="0" err="1" smtClean="0"/>
              <a:t>dalam</a:t>
            </a:r>
            <a:r>
              <a:rPr lang="en-MY" dirty="0" smtClean="0"/>
              <a:t> </a:t>
            </a:r>
            <a:r>
              <a:rPr lang="en-MY" dirty="0" err="1" smtClean="0"/>
              <a:t>metodologi</a:t>
            </a:r>
            <a:r>
              <a:rPr lang="en-MY" dirty="0" smtClean="0"/>
              <a:t> </a:t>
            </a:r>
            <a:r>
              <a:rPr lang="en-MY" dirty="0" err="1" smtClean="0"/>
              <a:t>saintifik</a:t>
            </a:r>
            <a:r>
              <a:rPr lang="en-MY" dirty="0" smtClean="0"/>
              <a:t>. </a:t>
            </a:r>
            <a:r>
              <a:rPr lang="en-MY" dirty="0" err="1" smtClean="0"/>
              <a:t>Kaedah</a:t>
            </a:r>
            <a:r>
              <a:rPr lang="en-MY" dirty="0" smtClean="0"/>
              <a:t> </a:t>
            </a:r>
            <a:r>
              <a:rPr lang="en-MY" dirty="0" err="1" smtClean="0"/>
              <a:t>ini</a:t>
            </a:r>
            <a:r>
              <a:rPr lang="en-MY" dirty="0" smtClean="0"/>
              <a:t> </a:t>
            </a:r>
            <a:r>
              <a:rPr lang="en-MY" dirty="0" err="1" smtClean="0"/>
              <a:t>pernah</a:t>
            </a:r>
            <a:r>
              <a:rPr lang="en-MY" dirty="0" smtClean="0"/>
              <a:t> di </a:t>
            </a:r>
            <a:r>
              <a:rPr lang="en-MY" dirty="0" err="1" smtClean="0"/>
              <a:t>amalkan</a:t>
            </a:r>
            <a:r>
              <a:rPr lang="en-MY" dirty="0" smtClean="0"/>
              <a:t> </a:t>
            </a:r>
            <a:r>
              <a:rPr lang="en-MY" dirty="0" err="1" smtClean="0"/>
              <a:t>oleh</a:t>
            </a:r>
            <a:r>
              <a:rPr lang="en-MY" dirty="0" smtClean="0"/>
              <a:t> ibn </a:t>
            </a:r>
            <a:r>
              <a:rPr lang="en-MY" dirty="0" err="1" smtClean="0"/>
              <a:t>Sina</a:t>
            </a:r>
            <a:endParaRPr lang="en-MY" dirty="0" smtClean="0"/>
          </a:p>
          <a:p>
            <a:r>
              <a:rPr lang="en-MY" dirty="0" err="1" smtClean="0"/>
              <a:t>Beliau</a:t>
            </a:r>
            <a:r>
              <a:rPr lang="en-MY" dirty="0" smtClean="0"/>
              <a:t> </a:t>
            </a:r>
            <a:r>
              <a:rPr lang="en-MY" dirty="0" err="1" smtClean="0"/>
              <a:t>pernah</a:t>
            </a:r>
            <a:r>
              <a:rPr lang="en-MY" dirty="0" smtClean="0"/>
              <a:t> </a:t>
            </a:r>
            <a:r>
              <a:rPr lang="en-MY" dirty="0" err="1" smtClean="0"/>
              <a:t>beritikaf</a:t>
            </a:r>
            <a:r>
              <a:rPr lang="en-MY" dirty="0" smtClean="0"/>
              <a:t> </a:t>
            </a:r>
            <a:r>
              <a:rPr lang="en-MY" dirty="0" err="1" smtClean="0"/>
              <a:t>atau</a:t>
            </a:r>
            <a:r>
              <a:rPr lang="en-MY" dirty="0" smtClean="0"/>
              <a:t> </a:t>
            </a:r>
            <a:r>
              <a:rPr lang="en-MY" dirty="0" err="1" smtClean="0"/>
              <a:t>bertafakur</a:t>
            </a:r>
            <a:r>
              <a:rPr lang="en-MY" dirty="0" smtClean="0"/>
              <a:t> di </a:t>
            </a:r>
            <a:r>
              <a:rPr lang="en-MY" dirty="0" err="1" smtClean="0"/>
              <a:t>dalam</a:t>
            </a:r>
            <a:r>
              <a:rPr lang="en-MY" dirty="0" smtClean="0"/>
              <a:t> masjid </a:t>
            </a:r>
            <a:r>
              <a:rPr lang="en-MY" dirty="0" err="1" smtClean="0"/>
              <a:t>untuk</a:t>
            </a:r>
            <a:r>
              <a:rPr lang="en-MY" dirty="0" smtClean="0"/>
              <a:t> </a:t>
            </a:r>
            <a:r>
              <a:rPr lang="en-MY" dirty="0" err="1" smtClean="0"/>
              <a:t>mencari</a:t>
            </a:r>
            <a:r>
              <a:rPr lang="en-MY" dirty="0" smtClean="0"/>
              <a:t> </a:t>
            </a:r>
            <a:r>
              <a:rPr lang="en-MY" dirty="0" err="1" smtClean="0"/>
              <a:t>ilham</a:t>
            </a:r>
            <a:r>
              <a:rPr lang="en-MY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97530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SALAH FAHAM TERHADAP PENGAJIAN ILMU SAINS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 smtClean="0"/>
              <a:t>Di </a:t>
            </a:r>
            <a:r>
              <a:rPr lang="en-MY" dirty="0" err="1" smtClean="0"/>
              <a:t>anggap</a:t>
            </a:r>
            <a:r>
              <a:rPr lang="en-MY" dirty="0" smtClean="0"/>
              <a:t> </a:t>
            </a:r>
            <a:r>
              <a:rPr lang="en-MY" dirty="0" err="1" smtClean="0"/>
              <a:t>sebagai</a:t>
            </a:r>
            <a:r>
              <a:rPr lang="en-MY" dirty="0" smtClean="0"/>
              <a:t> </a:t>
            </a:r>
            <a:r>
              <a:rPr lang="en-MY" dirty="0" err="1" smtClean="0"/>
              <a:t>ilmu</a:t>
            </a:r>
            <a:r>
              <a:rPr lang="en-MY" dirty="0" smtClean="0"/>
              <a:t> secular </a:t>
            </a:r>
            <a:r>
              <a:rPr lang="en-MY" dirty="0" err="1" smtClean="0"/>
              <a:t>atau</a:t>
            </a:r>
            <a:r>
              <a:rPr lang="en-MY" dirty="0" smtClean="0"/>
              <a:t> </a:t>
            </a:r>
            <a:r>
              <a:rPr lang="en-MY" dirty="0" err="1" smtClean="0"/>
              <a:t>kedunian</a:t>
            </a:r>
            <a:r>
              <a:rPr lang="en-MY" dirty="0" smtClean="0"/>
              <a:t> </a:t>
            </a:r>
            <a:r>
              <a:rPr lang="en-MY" dirty="0" err="1" smtClean="0"/>
              <a:t>semata-mata</a:t>
            </a:r>
            <a:endParaRPr lang="en-MY" dirty="0" smtClean="0"/>
          </a:p>
          <a:p>
            <a:r>
              <a:rPr lang="en-MY" dirty="0" err="1" smtClean="0"/>
              <a:t>Ia</a:t>
            </a:r>
            <a:r>
              <a:rPr lang="en-MY" dirty="0" smtClean="0"/>
              <a:t> </a:t>
            </a:r>
            <a:r>
              <a:rPr lang="en-MY" dirty="0" err="1" smtClean="0"/>
              <a:t>berpunca</a:t>
            </a:r>
            <a:r>
              <a:rPr lang="en-MY" dirty="0" smtClean="0"/>
              <a:t> </a:t>
            </a:r>
            <a:r>
              <a:rPr lang="en-MY" dirty="0" err="1" smtClean="0"/>
              <a:t>daripada</a:t>
            </a:r>
            <a:r>
              <a:rPr lang="en-MY" dirty="0" smtClean="0"/>
              <a:t> </a:t>
            </a:r>
            <a:r>
              <a:rPr lang="en-MY" dirty="0" err="1" smtClean="0"/>
              <a:t>pembahagian</a:t>
            </a:r>
            <a:r>
              <a:rPr lang="en-MY" dirty="0" smtClean="0"/>
              <a:t> </a:t>
            </a:r>
            <a:r>
              <a:rPr lang="en-MY" dirty="0" err="1" smtClean="0"/>
              <a:t>ilmu</a:t>
            </a:r>
            <a:r>
              <a:rPr lang="en-MY" dirty="0" smtClean="0"/>
              <a:t> </a:t>
            </a:r>
            <a:r>
              <a:rPr lang="en-MY" dirty="0" err="1" smtClean="0"/>
              <a:t>kepada</a:t>
            </a:r>
            <a:r>
              <a:rPr lang="en-MY" dirty="0" smtClean="0"/>
              <a:t> agama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ilmu</a:t>
            </a:r>
            <a:r>
              <a:rPr lang="en-MY" dirty="0" smtClean="0"/>
              <a:t> </a:t>
            </a:r>
            <a:r>
              <a:rPr lang="en-MY" dirty="0" err="1" smtClean="0"/>
              <a:t>dunia</a:t>
            </a:r>
            <a:endParaRPr lang="en-MY" dirty="0" smtClean="0"/>
          </a:p>
          <a:p>
            <a:r>
              <a:rPr lang="en-MY" dirty="0" smtClean="0"/>
              <a:t>Antara </a:t>
            </a:r>
            <a:r>
              <a:rPr lang="en-MY" dirty="0" err="1" smtClean="0"/>
              <a:t>kesan</a:t>
            </a:r>
            <a:r>
              <a:rPr lang="en-MY" dirty="0" smtClean="0"/>
              <a:t> </a:t>
            </a:r>
            <a:r>
              <a:rPr lang="en-MY" dirty="0" err="1" smtClean="0"/>
              <a:t>buruk</a:t>
            </a:r>
            <a:r>
              <a:rPr lang="en-MY" dirty="0" smtClean="0"/>
              <a:t> </a:t>
            </a:r>
            <a:r>
              <a:rPr lang="en-MY" dirty="0" err="1" smtClean="0"/>
              <a:t>ialah</a:t>
            </a:r>
            <a:r>
              <a:rPr lang="en-MY" dirty="0" smtClean="0"/>
              <a:t> </a:t>
            </a:r>
            <a:r>
              <a:rPr lang="en-MY" dirty="0" err="1" smtClean="0"/>
              <a:t>melahirkan</a:t>
            </a:r>
            <a:r>
              <a:rPr lang="en-MY" dirty="0" smtClean="0"/>
              <a:t> </a:t>
            </a:r>
            <a:r>
              <a:rPr lang="en-MY" dirty="0" err="1" smtClean="0"/>
              <a:t>perasaan</a:t>
            </a:r>
            <a:r>
              <a:rPr lang="en-MY" dirty="0" smtClean="0"/>
              <a:t> </a:t>
            </a:r>
            <a:r>
              <a:rPr lang="en-MY" dirty="0" err="1" smtClean="0"/>
              <a:t>rendah</a:t>
            </a:r>
            <a:r>
              <a:rPr lang="en-MY" dirty="0" smtClean="0"/>
              <a:t> </a:t>
            </a:r>
            <a:r>
              <a:rPr lang="en-MY" dirty="0" err="1" smtClean="0"/>
              <a:t>diri</a:t>
            </a:r>
            <a:r>
              <a:rPr lang="en-MY" dirty="0" smtClean="0"/>
              <a:t> </a:t>
            </a:r>
          </a:p>
          <a:p>
            <a:r>
              <a:rPr lang="en-MY" dirty="0" err="1" smtClean="0"/>
              <a:t>Ia</a:t>
            </a:r>
            <a:r>
              <a:rPr lang="en-MY" dirty="0" smtClean="0"/>
              <a:t> </a:t>
            </a:r>
            <a:r>
              <a:rPr lang="en-MY" dirty="0" err="1" smtClean="0"/>
              <a:t>juga</a:t>
            </a:r>
            <a:r>
              <a:rPr lang="en-MY" dirty="0" smtClean="0"/>
              <a:t> </a:t>
            </a:r>
            <a:r>
              <a:rPr lang="en-MY" dirty="0" err="1" smtClean="0"/>
              <a:t>turut</a:t>
            </a:r>
            <a:r>
              <a:rPr lang="en-MY" dirty="0" smtClean="0"/>
              <a:t> </a:t>
            </a:r>
            <a:r>
              <a:rPr lang="en-MY" dirty="0" err="1" smtClean="0"/>
              <a:t>menyokong</a:t>
            </a:r>
            <a:r>
              <a:rPr lang="en-MY" dirty="0" smtClean="0"/>
              <a:t> proses </a:t>
            </a:r>
            <a:r>
              <a:rPr lang="en-MY" dirty="0" err="1" smtClean="0"/>
              <a:t>sekularisasi</a:t>
            </a:r>
            <a:r>
              <a:rPr lang="en-MY" dirty="0" smtClean="0"/>
              <a:t> </a:t>
            </a:r>
            <a:r>
              <a:rPr lang="en-MY" dirty="0" err="1" smtClean="0"/>
              <a:t>ilmu</a:t>
            </a:r>
            <a:r>
              <a:rPr lang="en-MY" dirty="0" smtClean="0"/>
              <a:t> </a:t>
            </a:r>
            <a:r>
              <a:rPr lang="en-MY" dirty="0" err="1" smtClean="0"/>
              <a:t>kerana</a:t>
            </a:r>
            <a:r>
              <a:rPr lang="en-MY" dirty="0" smtClean="0"/>
              <a:t> </a:t>
            </a:r>
            <a:r>
              <a:rPr lang="en-MY" dirty="0" err="1" smtClean="0"/>
              <a:t>wujudnya</a:t>
            </a:r>
            <a:r>
              <a:rPr lang="en-MY" dirty="0" smtClean="0"/>
              <a:t> </a:t>
            </a:r>
            <a:r>
              <a:rPr lang="en-MY" dirty="0" err="1" smtClean="0"/>
              <a:t>unsur</a:t>
            </a:r>
            <a:r>
              <a:rPr lang="en-MY" dirty="0" smtClean="0"/>
              <a:t> </a:t>
            </a:r>
            <a:r>
              <a:rPr lang="en-MY" dirty="0" err="1" smtClean="0"/>
              <a:t>pengasingan</a:t>
            </a:r>
            <a:r>
              <a:rPr lang="en-MY" dirty="0" smtClean="0"/>
              <a:t> agama </a:t>
            </a:r>
            <a:r>
              <a:rPr lang="en-MY" dirty="0" err="1" smtClean="0"/>
              <a:t>daripda</a:t>
            </a:r>
            <a:r>
              <a:rPr lang="en-MY" dirty="0" smtClean="0"/>
              <a:t> </a:t>
            </a:r>
            <a:r>
              <a:rPr lang="en-MY" dirty="0" err="1" smtClean="0"/>
              <a:t>kehidupan</a:t>
            </a:r>
            <a:r>
              <a:rPr lang="en-MY" dirty="0" smtClean="0"/>
              <a:t> </a:t>
            </a:r>
            <a:r>
              <a:rPr lang="en-MY" dirty="0" err="1" smtClean="0"/>
              <a:t>seharian</a:t>
            </a:r>
            <a:r>
              <a:rPr lang="en-MY" dirty="0" smtClean="0"/>
              <a:t>.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849159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2500472-1FA8-4E82-83BC-210AF6BE03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69081"/>
            <a:ext cx="9144000" cy="685120"/>
          </a:xfrm>
        </p:spPr>
        <p:txBody>
          <a:bodyPr>
            <a:normAutofit/>
          </a:bodyPr>
          <a:lstStyle/>
          <a:p>
            <a:r>
              <a:rPr lang="en-MY" sz="2800" dirty="0"/>
              <a:t>PENGAJIAN ILMU SAINS MENURUT PERSPEKTIF ISLAM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18981AD-10AA-4628-B3FE-5A351BD406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687637"/>
            <a:ext cx="9144000" cy="3458481"/>
          </a:xfrm>
        </p:spPr>
        <p:txBody>
          <a:bodyPr>
            <a:norm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2000" dirty="0" err="1"/>
              <a:t>Wahyu</a:t>
            </a:r>
            <a:r>
              <a:rPr lang="en-MY" sz="2000" dirty="0"/>
              <a:t> </a:t>
            </a:r>
            <a:r>
              <a:rPr lang="en-MY" sz="2000" dirty="0" err="1"/>
              <a:t>pertama</a:t>
            </a:r>
            <a:r>
              <a:rPr lang="en-MY" sz="2000" dirty="0"/>
              <a:t> yang </a:t>
            </a:r>
            <a:r>
              <a:rPr lang="en-MY" sz="2000" dirty="0" err="1"/>
              <a:t>diturunkan</a:t>
            </a:r>
            <a:r>
              <a:rPr lang="en-MY" sz="2000" dirty="0"/>
              <a:t> </a:t>
            </a:r>
            <a:r>
              <a:rPr lang="en-MY" sz="2000" dirty="0" err="1"/>
              <a:t>kepada</a:t>
            </a:r>
            <a:r>
              <a:rPr lang="en-MY" sz="2000" dirty="0"/>
              <a:t> Nabi Muhammad </a:t>
            </a:r>
            <a:r>
              <a:rPr lang="en-MY" sz="2000" dirty="0" err="1"/>
              <a:t>s.a.w</a:t>
            </a:r>
            <a:r>
              <a:rPr lang="en-MY" sz="2000" dirty="0"/>
              <a:t> </a:t>
            </a:r>
            <a:r>
              <a:rPr lang="en-MY" sz="2000" dirty="0" err="1"/>
              <a:t>merupakan</a:t>
            </a:r>
            <a:r>
              <a:rPr lang="en-MY" sz="2000" dirty="0"/>
              <a:t> </a:t>
            </a:r>
            <a:r>
              <a:rPr lang="en-MY" sz="2000" dirty="0" err="1"/>
              <a:t>bukti</a:t>
            </a:r>
            <a:r>
              <a:rPr lang="en-MY" sz="2000" dirty="0"/>
              <a:t> </a:t>
            </a:r>
            <a:r>
              <a:rPr lang="en-MY" sz="2000" dirty="0" err="1"/>
              <a:t>pembacaan</a:t>
            </a:r>
            <a:r>
              <a:rPr lang="en-MY" sz="2000" dirty="0"/>
              <a:t> </a:t>
            </a:r>
            <a:r>
              <a:rPr lang="en-MY" sz="2000" dirty="0" err="1"/>
              <a:t>adalah</a:t>
            </a:r>
            <a:r>
              <a:rPr lang="en-MY" sz="2000" dirty="0"/>
              <a:t> </a:t>
            </a:r>
            <a:r>
              <a:rPr lang="en-MY" sz="2000" dirty="0" err="1"/>
              <a:t>langkah</a:t>
            </a:r>
            <a:r>
              <a:rPr lang="en-MY" sz="2000" dirty="0"/>
              <a:t> </a:t>
            </a:r>
            <a:r>
              <a:rPr lang="en-MY" sz="2000" dirty="0" err="1"/>
              <a:t>penting</a:t>
            </a:r>
            <a:r>
              <a:rPr lang="en-MY" sz="2000" dirty="0"/>
              <a:t> </a:t>
            </a:r>
            <a:r>
              <a:rPr lang="en-MY" sz="2000" dirty="0" err="1"/>
              <a:t>dalam</a:t>
            </a:r>
            <a:r>
              <a:rPr lang="en-MY" sz="2000" dirty="0"/>
              <a:t> proses </a:t>
            </a:r>
            <a:r>
              <a:rPr lang="en-MY" sz="2000" dirty="0" err="1"/>
              <a:t>pencarian</a:t>
            </a:r>
            <a:r>
              <a:rPr lang="en-MY" sz="2000" dirty="0"/>
              <a:t> </a:t>
            </a:r>
            <a:r>
              <a:rPr lang="en-MY" sz="2000" dirty="0" err="1"/>
              <a:t>ilmu</a:t>
            </a:r>
            <a:r>
              <a:rPr lang="en-MY" sz="2000" dirty="0"/>
              <a:t> </a:t>
            </a:r>
            <a:r>
              <a:rPr lang="en-MY" sz="2000" dirty="0" err="1"/>
              <a:t>pengetahuan</a:t>
            </a:r>
            <a:r>
              <a:rPr lang="en-MY" sz="2000" dirty="0"/>
              <a:t>.</a:t>
            </a:r>
          </a:p>
          <a:p>
            <a:pPr algn="just"/>
            <a:endParaRPr lang="en-MY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2000" dirty="0" err="1"/>
              <a:t>Asas</a:t>
            </a:r>
            <a:r>
              <a:rPr lang="en-MY" sz="2000" dirty="0"/>
              <a:t> </a:t>
            </a:r>
            <a:r>
              <a:rPr lang="en-MY" sz="2000" dirty="0" err="1"/>
              <a:t>galakan</a:t>
            </a:r>
            <a:r>
              <a:rPr lang="en-MY" sz="2000" dirty="0"/>
              <a:t> </a:t>
            </a:r>
            <a:r>
              <a:rPr lang="en-MY" sz="2000" dirty="0" err="1"/>
              <a:t>membaca</a:t>
            </a:r>
            <a:r>
              <a:rPr lang="en-MY" sz="2000" dirty="0"/>
              <a:t> </a:t>
            </a:r>
            <a:r>
              <a:rPr lang="en-MY" sz="2000" dirty="0" err="1"/>
              <a:t>telah</a:t>
            </a:r>
            <a:r>
              <a:rPr lang="en-MY" sz="2000" dirty="0"/>
              <a:t> </a:t>
            </a:r>
            <a:r>
              <a:rPr lang="en-MY" sz="2000" dirty="0" err="1"/>
              <a:t>dinyatan</a:t>
            </a:r>
            <a:r>
              <a:rPr lang="en-MY" sz="2000" dirty="0"/>
              <a:t> </a:t>
            </a:r>
            <a:r>
              <a:rPr lang="en-MY" sz="2000" dirty="0" err="1"/>
              <a:t>dalam</a:t>
            </a:r>
            <a:r>
              <a:rPr lang="en-MY" sz="2000" dirty="0"/>
              <a:t> </a:t>
            </a:r>
            <a:r>
              <a:rPr lang="en-MY" sz="2000" dirty="0" err="1"/>
              <a:t>firman</a:t>
            </a:r>
            <a:r>
              <a:rPr lang="en-MY" sz="2000" dirty="0"/>
              <a:t> Allah </a:t>
            </a:r>
            <a:r>
              <a:rPr lang="en-MY" sz="2000" dirty="0" err="1"/>
              <a:t>dalam</a:t>
            </a:r>
            <a:r>
              <a:rPr lang="en-MY" sz="2000" dirty="0"/>
              <a:t> surah al-</a:t>
            </a:r>
            <a:r>
              <a:rPr lang="en-MY" sz="2000" dirty="0" err="1"/>
              <a:t>Alaq</a:t>
            </a:r>
            <a:r>
              <a:rPr lang="en-MY" sz="2000" dirty="0"/>
              <a:t> yang </a:t>
            </a:r>
            <a:r>
              <a:rPr lang="en-MY" sz="2000" dirty="0" err="1"/>
              <a:t>bermaksud</a:t>
            </a:r>
            <a:r>
              <a:rPr lang="en-MY" sz="2000" dirty="0"/>
              <a:t> “</a:t>
            </a:r>
            <a:r>
              <a:rPr lang="en-MY" sz="2000" dirty="0" err="1"/>
              <a:t>Bacalah</a:t>
            </a:r>
            <a:r>
              <a:rPr lang="en-MY" sz="2000" dirty="0"/>
              <a:t> (</a:t>
            </a:r>
            <a:r>
              <a:rPr lang="en-MY" sz="2000" dirty="0" err="1"/>
              <a:t>wahai</a:t>
            </a:r>
            <a:r>
              <a:rPr lang="en-MY" sz="2000" dirty="0"/>
              <a:t> Muhammad) </a:t>
            </a:r>
            <a:r>
              <a:rPr lang="en-MY" sz="2000" dirty="0" err="1"/>
              <a:t>dengan</a:t>
            </a:r>
            <a:r>
              <a:rPr lang="en-MY" sz="2000" dirty="0"/>
              <a:t> </a:t>
            </a:r>
            <a:r>
              <a:rPr lang="en-MY" sz="2000" dirty="0" err="1"/>
              <a:t>nama</a:t>
            </a:r>
            <a:r>
              <a:rPr lang="en-MY" sz="2000" dirty="0"/>
              <a:t> </a:t>
            </a:r>
            <a:r>
              <a:rPr lang="en-MY" sz="2000" dirty="0" err="1"/>
              <a:t>Tuhanmu</a:t>
            </a:r>
            <a:r>
              <a:rPr lang="en-MY" sz="2000" dirty="0"/>
              <a:t> yang </a:t>
            </a:r>
            <a:r>
              <a:rPr lang="en-MY" sz="2000" dirty="0" err="1"/>
              <a:t>menciptakan</a:t>
            </a:r>
            <a:r>
              <a:rPr lang="en-MY" sz="2000" dirty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MY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MY" sz="2000" dirty="0"/>
          </a:p>
        </p:txBody>
      </p:sp>
    </p:spTree>
    <p:extLst>
      <p:ext uri="{BB962C8B-B14F-4D97-AF65-F5344CB8AC3E}">
        <p14:creationId xmlns:p14="http://schemas.microsoft.com/office/powerpoint/2010/main" val="1874059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4FA1B5C-E9FE-47D3-9375-B5F6871EB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MY" sz="2800" dirty="0"/>
              <a:t>KEPENTINGAN ILMU PENGETAHUAN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61E3EAC-BE95-490A-BD77-3D032711C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371599"/>
            <a:ext cx="8915400" cy="4691849"/>
          </a:xfrm>
        </p:spPr>
        <p:txBody>
          <a:bodyPr>
            <a:normAutofit/>
          </a:bodyPr>
          <a:lstStyle/>
          <a:p>
            <a:pPr algn="just"/>
            <a:r>
              <a:rPr lang="en-MY" sz="2000" dirty="0" err="1"/>
              <a:t>Kedudukan</a:t>
            </a:r>
            <a:r>
              <a:rPr lang="en-MY" sz="2000" dirty="0"/>
              <a:t> </a:t>
            </a:r>
            <a:r>
              <a:rPr lang="en-MY" sz="2000" dirty="0" err="1"/>
              <a:t>serta</a:t>
            </a:r>
            <a:r>
              <a:rPr lang="en-MY" sz="2000" dirty="0"/>
              <a:t> </a:t>
            </a:r>
            <a:r>
              <a:rPr lang="en-MY" sz="2000" dirty="0" err="1"/>
              <a:t>martabat</a:t>
            </a:r>
            <a:r>
              <a:rPr lang="en-MY" sz="2000" dirty="0"/>
              <a:t> orang </a:t>
            </a:r>
            <a:r>
              <a:rPr lang="en-MY" sz="2000" dirty="0" err="1"/>
              <a:t>berilmu</a:t>
            </a:r>
            <a:r>
              <a:rPr lang="en-MY" sz="2000" dirty="0"/>
              <a:t> </a:t>
            </a:r>
            <a:r>
              <a:rPr lang="en-MY" sz="2000" dirty="0" err="1"/>
              <a:t>diangkat</a:t>
            </a:r>
            <a:r>
              <a:rPr lang="en-MY" sz="2000" dirty="0"/>
              <a:t>.</a:t>
            </a:r>
          </a:p>
          <a:p>
            <a:pPr lvl="1" algn="just"/>
            <a:r>
              <a:rPr lang="en-MY" sz="2000" dirty="0" err="1"/>
              <a:t>Ilmu</a:t>
            </a:r>
            <a:r>
              <a:rPr lang="en-MY" sz="2000" dirty="0"/>
              <a:t> </a:t>
            </a:r>
            <a:r>
              <a:rPr lang="en-MY" sz="2000" dirty="0" err="1"/>
              <a:t>dalpat</a:t>
            </a:r>
            <a:r>
              <a:rPr lang="en-MY" sz="2000" dirty="0"/>
              <a:t> </a:t>
            </a:r>
            <a:r>
              <a:rPr lang="en-MY" sz="2000" dirty="0" err="1"/>
              <a:t>mengakat</a:t>
            </a:r>
            <a:r>
              <a:rPr lang="en-MY" sz="2000" dirty="0"/>
              <a:t> </a:t>
            </a:r>
            <a:r>
              <a:rPr lang="en-MY" sz="2000" dirty="0" err="1"/>
              <a:t>darjat</a:t>
            </a:r>
            <a:r>
              <a:rPr lang="en-MY" sz="2000" dirty="0"/>
              <a:t> </a:t>
            </a:r>
            <a:r>
              <a:rPr lang="en-MY" sz="2000" dirty="0" err="1"/>
              <a:t>seseorang</a:t>
            </a:r>
            <a:r>
              <a:rPr lang="en-MY" sz="2000" dirty="0"/>
              <a:t> </a:t>
            </a:r>
            <a:r>
              <a:rPr lang="en-MY" sz="2000" dirty="0" err="1"/>
              <a:t>kepada</a:t>
            </a:r>
            <a:r>
              <a:rPr lang="en-MY" sz="2000" dirty="0"/>
              <a:t> </a:t>
            </a:r>
            <a:r>
              <a:rPr lang="en-MY" sz="2000" dirty="0" err="1"/>
              <a:t>darjat</a:t>
            </a:r>
            <a:r>
              <a:rPr lang="en-MY" sz="2000" dirty="0"/>
              <a:t> </a:t>
            </a:r>
            <a:r>
              <a:rPr lang="en-MY" sz="2000" dirty="0" err="1"/>
              <a:t>lebih</a:t>
            </a:r>
            <a:r>
              <a:rPr lang="en-MY" sz="2000" dirty="0"/>
              <a:t> </a:t>
            </a:r>
            <a:r>
              <a:rPr lang="en-MY" sz="2000" dirty="0" err="1"/>
              <a:t>tinggi</a:t>
            </a:r>
            <a:r>
              <a:rPr lang="en-MY" sz="2000" dirty="0"/>
              <a:t> di </a:t>
            </a:r>
            <a:r>
              <a:rPr lang="en-MY" sz="2000" dirty="0" err="1"/>
              <a:t>sisi</a:t>
            </a:r>
            <a:r>
              <a:rPr lang="en-MY" sz="2000" dirty="0"/>
              <a:t> Allah </a:t>
            </a:r>
            <a:r>
              <a:rPr lang="en-MY" sz="2000" dirty="0" err="1"/>
              <a:t>dan</a:t>
            </a:r>
            <a:r>
              <a:rPr lang="en-MY" sz="2000" dirty="0"/>
              <a:t> </a:t>
            </a:r>
            <a:r>
              <a:rPr lang="en-MY" sz="2000" dirty="0" err="1"/>
              <a:t>masyarakat</a:t>
            </a:r>
            <a:endParaRPr lang="en-MY" sz="2000" dirty="0"/>
          </a:p>
          <a:p>
            <a:pPr lvl="1" algn="just"/>
            <a:r>
              <a:rPr lang="en-MY" sz="2000" dirty="0" err="1"/>
              <a:t>Dalam</a:t>
            </a:r>
            <a:r>
              <a:rPr lang="en-MY" sz="2000" dirty="0"/>
              <a:t> </a:t>
            </a:r>
            <a:r>
              <a:rPr lang="en-MY" sz="2000" dirty="0" err="1"/>
              <a:t>firman</a:t>
            </a:r>
            <a:r>
              <a:rPr lang="en-MY" sz="2000" dirty="0"/>
              <a:t> Allah </a:t>
            </a:r>
            <a:r>
              <a:rPr lang="en-MY" sz="2000" dirty="0" err="1"/>
              <a:t>dalam</a:t>
            </a:r>
            <a:r>
              <a:rPr lang="en-MY" sz="2000" dirty="0"/>
              <a:t> surah al-</a:t>
            </a:r>
            <a:r>
              <a:rPr lang="en-MY" sz="2000" dirty="0" err="1"/>
              <a:t>Mujadalah</a:t>
            </a:r>
            <a:r>
              <a:rPr lang="en-MY" sz="2000" dirty="0"/>
              <a:t> </a:t>
            </a:r>
            <a:r>
              <a:rPr lang="en-MY" sz="2000" dirty="0" err="1"/>
              <a:t>ayat</a:t>
            </a:r>
            <a:r>
              <a:rPr lang="en-MY" sz="2000" dirty="0"/>
              <a:t> </a:t>
            </a:r>
            <a:r>
              <a:rPr lang="en-MY" sz="2000" dirty="0" err="1"/>
              <a:t>ke</a:t>
            </a:r>
            <a:r>
              <a:rPr lang="en-MY" sz="2000" dirty="0"/>
              <a:t> 11</a:t>
            </a:r>
          </a:p>
          <a:p>
            <a:pPr algn="just"/>
            <a:r>
              <a:rPr lang="en-MY" sz="2000" dirty="0" err="1"/>
              <a:t>Seseorang</a:t>
            </a:r>
            <a:r>
              <a:rPr lang="en-MY" sz="2000" dirty="0"/>
              <a:t> </a:t>
            </a:r>
            <a:r>
              <a:rPr lang="en-MY" sz="2000" dirty="0" err="1"/>
              <a:t>muslim</a:t>
            </a:r>
            <a:r>
              <a:rPr lang="en-MY" sz="2000" dirty="0"/>
              <a:t> </a:t>
            </a:r>
            <a:r>
              <a:rPr lang="en-MY" sz="2000" dirty="0" err="1"/>
              <a:t>dapat</a:t>
            </a:r>
            <a:r>
              <a:rPr lang="en-MY" sz="2000" dirty="0"/>
              <a:t> </a:t>
            </a:r>
            <a:r>
              <a:rPr lang="en-MY" sz="2000" dirty="0" err="1"/>
              <a:t>melepaskan</a:t>
            </a:r>
            <a:r>
              <a:rPr lang="en-MY" sz="2000" dirty="0"/>
              <a:t> </a:t>
            </a:r>
            <a:r>
              <a:rPr lang="en-MY" sz="2000" dirty="0" err="1"/>
              <a:t>dirinya</a:t>
            </a:r>
            <a:r>
              <a:rPr lang="en-MY" sz="2000" dirty="0"/>
              <a:t> </a:t>
            </a:r>
            <a:r>
              <a:rPr lang="en-MY" sz="2000" dirty="0" err="1"/>
              <a:t>daripada</a:t>
            </a:r>
            <a:r>
              <a:rPr lang="en-MY" sz="2000" dirty="0"/>
              <a:t> </a:t>
            </a:r>
            <a:r>
              <a:rPr lang="en-MY" sz="2000" dirty="0" err="1"/>
              <a:t>dibelengu</a:t>
            </a:r>
            <a:r>
              <a:rPr lang="en-MY" sz="2000" dirty="0"/>
              <a:t> </a:t>
            </a:r>
            <a:r>
              <a:rPr lang="en-MY" sz="2000" dirty="0" err="1"/>
              <a:t>kejahilan</a:t>
            </a:r>
            <a:r>
              <a:rPr lang="en-MY" sz="2000" dirty="0"/>
              <a:t>.</a:t>
            </a:r>
          </a:p>
          <a:p>
            <a:pPr lvl="1" algn="just"/>
            <a:r>
              <a:rPr lang="en-MY" sz="2000" dirty="0"/>
              <a:t>Ayat al-Quran yang </a:t>
            </a:r>
            <a:r>
              <a:rPr lang="en-MY" sz="2000" dirty="0" err="1"/>
              <a:t>membezakan</a:t>
            </a:r>
            <a:r>
              <a:rPr lang="en-MY" sz="2000" dirty="0"/>
              <a:t> orang yang </a:t>
            </a:r>
            <a:r>
              <a:rPr lang="en-MY" sz="2000" dirty="0" err="1"/>
              <a:t>berilmu</a:t>
            </a:r>
            <a:r>
              <a:rPr lang="en-MY" sz="2000" dirty="0"/>
              <a:t> </a:t>
            </a:r>
            <a:r>
              <a:rPr lang="en-MY" sz="2000" dirty="0" err="1"/>
              <a:t>dan</a:t>
            </a:r>
            <a:r>
              <a:rPr lang="en-MY" sz="2000" dirty="0"/>
              <a:t> </a:t>
            </a:r>
            <a:r>
              <a:rPr lang="en-MY" sz="2000" dirty="0" err="1"/>
              <a:t>tidak</a:t>
            </a:r>
            <a:r>
              <a:rPr lang="en-MY" sz="2000" dirty="0"/>
              <a:t> </a:t>
            </a:r>
            <a:r>
              <a:rPr lang="en-MY" sz="2000" dirty="0" err="1"/>
              <a:t>berilmu</a:t>
            </a:r>
            <a:r>
              <a:rPr lang="en-MY" sz="2000" dirty="0"/>
              <a:t> </a:t>
            </a:r>
            <a:r>
              <a:rPr lang="en-MY" sz="2000" dirty="0" err="1"/>
              <a:t>dalam</a:t>
            </a:r>
            <a:r>
              <a:rPr lang="en-MY" sz="2000" dirty="0"/>
              <a:t> surah </a:t>
            </a:r>
            <a:r>
              <a:rPr lang="en-MY" sz="2000" dirty="0" err="1"/>
              <a:t>az-Zumar</a:t>
            </a:r>
            <a:r>
              <a:rPr lang="en-MY" sz="2000" dirty="0"/>
              <a:t> </a:t>
            </a:r>
            <a:r>
              <a:rPr lang="en-MY" sz="2000" dirty="0" err="1"/>
              <a:t>ayat</a:t>
            </a:r>
            <a:r>
              <a:rPr lang="en-MY" sz="2000" dirty="0"/>
              <a:t> </a:t>
            </a:r>
            <a:r>
              <a:rPr lang="en-MY" sz="2000" dirty="0" err="1"/>
              <a:t>ke</a:t>
            </a:r>
            <a:r>
              <a:rPr lang="en-MY" sz="2000" dirty="0"/>
              <a:t> 9</a:t>
            </a:r>
          </a:p>
          <a:p>
            <a:pPr algn="just"/>
            <a:r>
              <a:rPr lang="en-MY" sz="2000" dirty="0" err="1"/>
              <a:t>Ilmu</a:t>
            </a:r>
            <a:r>
              <a:rPr lang="en-MY" sz="2000" dirty="0"/>
              <a:t> </a:t>
            </a:r>
            <a:r>
              <a:rPr lang="en-MY" sz="2000" dirty="0" err="1"/>
              <a:t>mampu</a:t>
            </a:r>
            <a:r>
              <a:rPr lang="en-MY" sz="2000" dirty="0"/>
              <a:t> </a:t>
            </a:r>
            <a:r>
              <a:rPr lang="en-MY" sz="2000" dirty="0" err="1"/>
              <a:t>membentuk</a:t>
            </a:r>
            <a:r>
              <a:rPr lang="en-MY" sz="2000" dirty="0"/>
              <a:t> </a:t>
            </a:r>
            <a:r>
              <a:rPr lang="en-MY" sz="2000" dirty="0" err="1"/>
              <a:t>peribadian</a:t>
            </a:r>
            <a:r>
              <a:rPr lang="en-MY" sz="2000" dirty="0"/>
              <a:t> yang </a:t>
            </a:r>
            <a:r>
              <a:rPr lang="en-MY" sz="2000" dirty="0" err="1"/>
              <a:t>baik</a:t>
            </a:r>
            <a:r>
              <a:rPr lang="en-MY" sz="2000" dirty="0"/>
              <a:t> </a:t>
            </a:r>
            <a:r>
              <a:rPr lang="en-MY" sz="2000" dirty="0" err="1"/>
              <a:t>dan</a:t>
            </a:r>
            <a:r>
              <a:rPr lang="en-MY" sz="2000" dirty="0"/>
              <a:t> </a:t>
            </a:r>
            <a:r>
              <a:rPr lang="en-MY" sz="2000" dirty="0" err="1"/>
              <a:t>menjadikan</a:t>
            </a:r>
            <a:r>
              <a:rPr lang="en-MY" sz="2000" dirty="0"/>
              <a:t> </a:t>
            </a:r>
            <a:r>
              <a:rPr lang="en-MY" sz="2000" dirty="0" err="1"/>
              <a:t>seseorang</a:t>
            </a:r>
            <a:r>
              <a:rPr lang="en-MY" sz="2000" dirty="0"/>
              <a:t> </a:t>
            </a:r>
            <a:r>
              <a:rPr lang="en-MY" sz="2000" dirty="0" err="1"/>
              <a:t>itu</a:t>
            </a:r>
            <a:r>
              <a:rPr lang="en-MY" sz="2000" dirty="0"/>
              <a:t> </a:t>
            </a:r>
            <a:r>
              <a:rPr lang="en-MY" sz="2000" dirty="0" err="1"/>
              <a:t>bertakwa</a:t>
            </a:r>
            <a:r>
              <a:rPr lang="en-MY" sz="2000" dirty="0"/>
              <a:t> </a:t>
            </a:r>
            <a:r>
              <a:rPr lang="en-MY" sz="2000" dirty="0" err="1"/>
              <a:t>kepada</a:t>
            </a:r>
            <a:r>
              <a:rPr lang="en-MY" sz="2000" dirty="0"/>
              <a:t> Allah </a:t>
            </a:r>
            <a:r>
              <a:rPr lang="en-MY" sz="2000" dirty="0" err="1"/>
              <a:t>dan</a:t>
            </a:r>
            <a:r>
              <a:rPr lang="en-MY" sz="2000" dirty="0"/>
              <a:t> </a:t>
            </a:r>
            <a:r>
              <a:rPr lang="en-MY" sz="2000" dirty="0" err="1"/>
              <a:t>Rasulnya</a:t>
            </a:r>
            <a:endParaRPr lang="en-MY" sz="2000" dirty="0"/>
          </a:p>
          <a:p>
            <a:pPr lvl="1" algn="just"/>
            <a:r>
              <a:rPr lang="en-MY" sz="2000" dirty="0" err="1"/>
              <a:t>Terbukti</a:t>
            </a:r>
            <a:r>
              <a:rPr lang="en-MY" sz="2000" dirty="0"/>
              <a:t> </a:t>
            </a:r>
            <a:r>
              <a:rPr lang="en-MY" sz="2000" dirty="0" err="1"/>
              <a:t>dalam</a:t>
            </a:r>
            <a:r>
              <a:rPr lang="en-MY" sz="2000" dirty="0"/>
              <a:t> surah al-</a:t>
            </a:r>
            <a:r>
              <a:rPr lang="en-MY" sz="2000" dirty="0" err="1"/>
              <a:t>Fathir</a:t>
            </a:r>
            <a:r>
              <a:rPr lang="en-MY" sz="2000" dirty="0"/>
              <a:t> </a:t>
            </a:r>
            <a:r>
              <a:rPr lang="en-MY" sz="2000" dirty="0" err="1"/>
              <a:t>ayat</a:t>
            </a:r>
            <a:r>
              <a:rPr lang="en-MY" sz="2000" dirty="0"/>
              <a:t> </a:t>
            </a:r>
            <a:r>
              <a:rPr lang="en-MY" sz="2000" dirty="0" err="1"/>
              <a:t>ke</a:t>
            </a:r>
            <a:r>
              <a:rPr lang="en-MY" sz="2000" dirty="0"/>
              <a:t> 8</a:t>
            </a:r>
          </a:p>
        </p:txBody>
      </p:sp>
    </p:spTree>
    <p:extLst>
      <p:ext uri="{BB962C8B-B14F-4D97-AF65-F5344CB8AC3E}">
        <p14:creationId xmlns:p14="http://schemas.microsoft.com/office/powerpoint/2010/main" val="468406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D4295FE-59DB-485B-B4A6-53AD46A0A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3696" y="640439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en-MY" sz="2800" dirty="0"/>
              <a:t>ILMU FIZIK DAN ASTRONOMI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7A2A351-B8CA-4468-BB1A-0FB7FAB93C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257300"/>
            <a:ext cx="8915400" cy="4653922"/>
          </a:xfrm>
        </p:spPr>
        <p:txBody>
          <a:bodyPr>
            <a:normAutofit/>
          </a:bodyPr>
          <a:lstStyle/>
          <a:p>
            <a:r>
              <a:rPr lang="en-MY" dirty="0" err="1"/>
              <a:t>Ilmu</a:t>
            </a:r>
            <a:r>
              <a:rPr lang="en-MY" dirty="0"/>
              <a:t> </a:t>
            </a:r>
            <a:r>
              <a:rPr lang="en-MY" dirty="0" err="1"/>
              <a:t>fizik</a:t>
            </a:r>
            <a:r>
              <a:rPr lang="en-MY" dirty="0"/>
              <a:t> yang </a:t>
            </a:r>
            <a:r>
              <a:rPr lang="en-MY" dirty="0" err="1"/>
              <a:t>membincangkan</a:t>
            </a:r>
            <a:r>
              <a:rPr lang="en-MY" dirty="0"/>
              <a:t> </a:t>
            </a:r>
            <a:r>
              <a:rPr lang="en-MY" dirty="0" err="1"/>
              <a:t>tentang</a:t>
            </a:r>
            <a:r>
              <a:rPr lang="en-MY" dirty="0"/>
              <a:t> </a:t>
            </a:r>
            <a:r>
              <a:rPr lang="en-MY" dirty="0" err="1"/>
              <a:t>fenomena</a:t>
            </a:r>
            <a:r>
              <a:rPr lang="en-MY" dirty="0"/>
              <a:t> </a:t>
            </a:r>
            <a:r>
              <a:rPr lang="en-MY" dirty="0" err="1"/>
              <a:t>cahaya</a:t>
            </a:r>
            <a:r>
              <a:rPr lang="en-MY" dirty="0"/>
              <a:t>.</a:t>
            </a:r>
          </a:p>
          <a:p>
            <a:pPr lvl="1"/>
            <a:r>
              <a:rPr lang="en-MY" sz="1800" dirty="0" err="1"/>
              <a:t>Fenomena</a:t>
            </a:r>
            <a:r>
              <a:rPr lang="en-MY" sz="1800" dirty="0"/>
              <a:t> </a:t>
            </a:r>
            <a:r>
              <a:rPr lang="en-MY" sz="1800" dirty="0" err="1"/>
              <a:t>cahaya</a:t>
            </a:r>
            <a:r>
              <a:rPr lang="en-MY" sz="1800" dirty="0"/>
              <a:t> </a:t>
            </a:r>
            <a:r>
              <a:rPr lang="en-MY" sz="1800" dirty="0" err="1"/>
              <a:t>dan</a:t>
            </a:r>
            <a:r>
              <a:rPr lang="en-MY" sz="1800" dirty="0"/>
              <a:t> </a:t>
            </a:r>
            <a:r>
              <a:rPr lang="en-MY" sz="1800" dirty="0" err="1"/>
              <a:t>kedudukannya</a:t>
            </a:r>
            <a:r>
              <a:rPr lang="en-MY" sz="1800" dirty="0"/>
              <a:t> </a:t>
            </a:r>
            <a:r>
              <a:rPr lang="en-MY" sz="1800" dirty="0" err="1"/>
              <a:t>amat</a:t>
            </a:r>
            <a:r>
              <a:rPr lang="en-MY" sz="1800" dirty="0"/>
              <a:t> </a:t>
            </a:r>
            <a:r>
              <a:rPr lang="en-MY" sz="1800" dirty="0" err="1"/>
              <a:t>penting</a:t>
            </a:r>
            <a:r>
              <a:rPr lang="en-MY" sz="1800" dirty="0"/>
              <a:t> kerana </a:t>
            </a:r>
            <a:r>
              <a:rPr lang="en-MY" sz="1800" dirty="0" err="1"/>
              <a:t>segala</a:t>
            </a:r>
            <a:r>
              <a:rPr lang="en-MY" sz="1800" dirty="0"/>
              <a:t> </a:t>
            </a:r>
            <a:r>
              <a:rPr lang="en-MY" sz="1800" dirty="0" err="1"/>
              <a:t>teori</a:t>
            </a:r>
            <a:r>
              <a:rPr lang="en-MY" sz="1800" dirty="0"/>
              <a:t> </a:t>
            </a:r>
            <a:r>
              <a:rPr lang="en-MY" sz="1800" dirty="0" err="1"/>
              <a:t>seperti</a:t>
            </a:r>
            <a:r>
              <a:rPr lang="en-MY" sz="1800" dirty="0"/>
              <a:t> </a:t>
            </a:r>
            <a:r>
              <a:rPr lang="en-MY" sz="1800" dirty="0" err="1"/>
              <a:t>teori</a:t>
            </a:r>
            <a:r>
              <a:rPr lang="en-MY" sz="1800" dirty="0"/>
              <a:t> </a:t>
            </a:r>
            <a:r>
              <a:rPr lang="en-MY" sz="1800" dirty="0" err="1"/>
              <a:t>relatif</a:t>
            </a:r>
            <a:r>
              <a:rPr lang="en-MY" sz="1800" dirty="0"/>
              <a:t> </a:t>
            </a:r>
            <a:r>
              <a:rPr lang="en-MY" sz="1800" dirty="0" err="1"/>
              <a:t>kelajuan</a:t>
            </a:r>
            <a:r>
              <a:rPr lang="en-MY" sz="1800" dirty="0"/>
              <a:t> </a:t>
            </a:r>
            <a:r>
              <a:rPr lang="en-MY" sz="1800" dirty="0" err="1"/>
              <a:t>mempunyai</a:t>
            </a:r>
            <a:r>
              <a:rPr lang="en-MY" sz="1800" dirty="0"/>
              <a:t> </a:t>
            </a:r>
            <a:r>
              <a:rPr lang="en-MY" sz="1800" dirty="0" err="1"/>
              <a:t>kaitan</a:t>
            </a:r>
            <a:r>
              <a:rPr lang="en-MY" sz="1800" dirty="0"/>
              <a:t> </a:t>
            </a:r>
            <a:r>
              <a:rPr lang="en-MY" sz="1800" dirty="0" err="1"/>
              <a:t>dengan</a:t>
            </a:r>
            <a:r>
              <a:rPr lang="en-MY" sz="1800" dirty="0"/>
              <a:t> </a:t>
            </a:r>
            <a:r>
              <a:rPr lang="en-MY" sz="1800" dirty="0" err="1"/>
              <a:t>kelajuan</a:t>
            </a:r>
            <a:r>
              <a:rPr lang="en-MY" sz="1800" dirty="0"/>
              <a:t> </a:t>
            </a:r>
            <a:r>
              <a:rPr lang="en-MY" sz="1800" dirty="0" err="1"/>
              <a:t>cahaya</a:t>
            </a:r>
            <a:endParaRPr lang="en-MY" sz="1800" dirty="0"/>
          </a:p>
          <a:p>
            <a:pPr lvl="1"/>
            <a:r>
              <a:rPr lang="en-MY" sz="1800" dirty="0" err="1"/>
              <a:t>Fenomena</a:t>
            </a:r>
            <a:r>
              <a:rPr lang="en-MY" sz="1800" dirty="0"/>
              <a:t> </a:t>
            </a:r>
            <a:r>
              <a:rPr lang="en-MY" sz="1800" dirty="0" err="1"/>
              <a:t>ini</a:t>
            </a:r>
            <a:r>
              <a:rPr lang="en-MY" sz="1800" dirty="0"/>
              <a:t> juga </a:t>
            </a:r>
            <a:r>
              <a:rPr lang="en-MY" sz="1800" dirty="0" err="1"/>
              <a:t>memberikan</a:t>
            </a:r>
            <a:r>
              <a:rPr lang="en-MY" sz="1800" dirty="0"/>
              <a:t> </a:t>
            </a:r>
            <a:r>
              <a:rPr lang="en-MY" sz="1800" dirty="0" err="1"/>
              <a:t>maklumat</a:t>
            </a:r>
            <a:r>
              <a:rPr lang="en-MY" sz="1800" dirty="0"/>
              <a:t> </a:t>
            </a:r>
            <a:r>
              <a:rPr lang="en-MY" sz="1800" dirty="0" err="1"/>
              <a:t>tentang</a:t>
            </a:r>
            <a:r>
              <a:rPr lang="en-MY" sz="1800" dirty="0"/>
              <a:t> </a:t>
            </a:r>
            <a:r>
              <a:rPr lang="en-MY" sz="1800" dirty="0" err="1"/>
              <a:t>keadaan</a:t>
            </a:r>
            <a:r>
              <a:rPr lang="en-MY" sz="1800" dirty="0"/>
              <a:t> atom yang </a:t>
            </a:r>
            <a:r>
              <a:rPr lang="en-MY" sz="1800" dirty="0" err="1"/>
              <a:t>mempunyai</a:t>
            </a:r>
            <a:r>
              <a:rPr lang="en-MY" sz="1800" dirty="0"/>
              <a:t> </a:t>
            </a:r>
            <a:r>
              <a:rPr lang="en-MY" sz="1800" dirty="0" err="1"/>
              <a:t>nukelues</a:t>
            </a:r>
            <a:r>
              <a:rPr lang="en-MY" sz="1800" dirty="0"/>
              <a:t>.</a:t>
            </a:r>
          </a:p>
          <a:p>
            <a:pPr lvl="1"/>
            <a:r>
              <a:rPr lang="en-MY" sz="1800" dirty="0"/>
              <a:t>Surah an </a:t>
            </a:r>
            <a:r>
              <a:rPr lang="en-MY" sz="1800" dirty="0" err="1"/>
              <a:t>Nuur</a:t>
            </a:r>
            <a:r>
              <a:rPr lang="en-MY" sz="1800" dirty="0"/>
              <a:t> </a:t>
            </a:r>
            <a:r>
              <a:rPr lang="en-MY" sz="1800" dirty="0" err="1"/>
              <a:t>ayat</a:t>
            </a:r>
            <a:r>
              <a:rPr lang="en-MY" sz="1800" dirty="0"/>
              <a:t> </a:t>
            </a:r>
            <a:r>
              <a:rPr lang="en-MY" sz="1800" dirty="0" err="1"/>
              <a:t>ke</a:t>
            </a:r>
            <a:r>
              <a:rPr lang="en-MY" sz="1800" dirty="0"/>
              <a:t> 35 </a:t>
            </a:r>
            <a:r>
              <a:rPr lang="en-MY" sz="1800" dirty="0" err="1"/>
              <a:t>menceritakan</a:t>
            </a:r>
            <a:r>
              <a:rPr lang="en-MY" sz="1800" dirty="0"/>
              <a:t> </a:t>
            </a:r>
            <a:r>
              <a:rPr lang="en-MY" sz="1800" dirty="0" err="1"/>
              <a:t>tentang</a:t>
            </a:r>
            <a:r>
              <a:rPr lang="en-MY" sz="1800" dirty="0"/>
              <a:t> </a:t>
            </a:r>
            <a:r>
              <a:rPr lang="en-MY" sz="1800" dirty="0" err="1"/>
              <a:t>fenomena</a:t>
            </a:r>
            <a:r>
              <a:rPr lang="en-MY" sz="1800" dirty="0"/>
              <a:t> </a:t>
            </a:r>
            <a:r>
              <a:rPr lang="en-MY" sz="1800" dirty="0" err="1"/>
              <a:t>cahaya</a:t>
            </a:r>
            <a:r>
              <a:rPr lang="en-MY" sz="1800" dirty="0"/>
              <a:t>.</a:t>
            </a:r>
          </a:p>
          <a:p>
            <a:pPr marL="457200" lvl="1" indent="0">
              <a:buNone/>
            </a:pPr>
            <a:endParaRPr lang="en-MY" sz="1800" dirty="0"/>
          </a:p>
          <a:p>
            <a:r>
              <a:rPr lang="en-MY" dirty="0" err="1"/>
              <a:t>Fenomena</a:t>
            </a:r>
            <a:r>
              <a:rPr lang="en-MY" dirty="0"/>
              <a:t> </a:t>
            </a:r>
            <a:r>
              <a:rPr lang="en-MY" dirty="0" err="1"/>
              <a:t>bulan</a:t>
            </a:r>
            <a:r>
              <a:rPr lang="en-MY" dirty="0"/>
              <a:t> </a:t>
            </a:r>
            <a:r>
              <a:rPr lang="en-MY" dirty="0" err="1"/>
              <a:t>memantulkan</a:t>
            </a:r>
            <a:r>
              <a:rPr lang="en-MY" dirty="0"/>
              <a:t> </a:t>
            </a:r>
            <a:r>
              <a:rPr lang="en-MY" dirty="0" err="1"/>
              <a:t>cahaya</a:t>
            </a:r>
            <a:r>
              <a:rPr lang="en-MY" dirty="0"/>
              <a:t> </a:t>
            </a:r>
            <a:r>
              <a:rPr lang="en-MY" dirty="0" err="1"/>
              <a:t>daripada</a:t>
            </a:r>
            <a:r>
              <a:rPr lang="en-MY" dirty="0"/>
              <a:t> </a:t>
            </a:r>
            <a:r>
              <a:rPr lang="en-MY" dirty="0" err="1"/>
              <a:t>matahari</a:t>
            </a:r>
            <a:r>
              <a:rPr lang="en-MY" dirty="0"/>
              <a:t>.</a:t>
            </a:r>
          </a:p>
          <a:p>
            <a:pPr lvl="1"/>
            <a:r>
              <a:rPr lang="en-MY" sz="1800" dirty="0" err="1"/>
              <a:t>Pada</a:t>
            </a:r>
            <a:r>
              <a:rPr lang="en-MY" sz="1800" dirty="0"/>
              <a:t> </a:t>
            </a:r>
            <a:r>
              <a:rPr lang="en-MY" sz="1800" dirty="0" err="1"/>
              <a:t>mulaya</a:t>
            </a:r>
            <a:r>
              <a:rPr lang="en-MY" sz="1800" dirty="0"/>
              <a:t>, </a:t>
            </a:r>
            <a:r>
              <a:rPr lang="en-MY" sz="1800" dirty="0" err="1"/>
              <a:t>pengkaji</a:t>
            </a:r>
            <a:r>
              <a:rPr lang="en-MY" sz="1800" dirty="0"/>
              <a:t> </a:t>
            </a:r>
            <a:r>
              <a:rPr lang="en-MY" sz="1800" dirty="0" err="1"/>
              <a:t>barat</a:t>
            </a:r>
            <a:r>
              <a:rPr lang="en-MY" sz="1800" dirty="0"/>
              <a:t> </a:t>
            </a:r>
            <a:r>
              <a:rPr lang="en-MY" sz="1800" dirty="0" err="1"/>
              <a:t>mengatakan</a:t>
            </a:r>
            <a:r>
              <a:rPr lang="en-MY" sz="1800" dirty="0"/>
              <a:t> </a:t>
            </a:r>
            <a:r>
              <a:rPr lang="en-MY" sz="1800" dirty="0" err="1"/>
              <a:t>bulan</a:t>
            </a:r>
            <a:r>
              <a:rPr lang="en-MY" sz="1800" dirty="0"/>
              <a:t> </a:t>
            </a:r>
            <a:r>
              <a:rPr lang="en-MY" sz="1800" dirty="0" err="1"/>
              <a:t>mengeluarkan</a:t>
            </a:r>
            <a:r>
              <a:rPr lang="en-MY" sz="1800" dirty="0"/>
              <a:t> </a:t>
            </a:r>
            <a:r>
              <a:rPr lang="en-MY" sz="1800" dirty="0" err="1"/>
              <a:t>cahaya</a:t>
            </a:r>
            <a:r>
              <a:rPr lang="en-MY" sz="1800" dirty="0"/>
              <a:t> </a:t>
            </a:r>
            <a:r>
              <a:rPr lang="en-MY" sz="1800" dirty="0" err="1"/>
              <a:t>tersendiri</a:t>
            </a:r>
            <a:r>
              <a:rPr lang="en-MY" sz="1800" dirty="0"/>
              <a:t>. </a:t>
            </a:r>
            <a:r>
              <a:rPr lang="en-MY" sz="1800" dirty="0" err="1"/>
              <a:t>Kemudiannya</a:t>
            </a:r>
            <a:r>
              <a:rPr lang="en-MY" sz="1800" dirty="0"/>
              <a:t>, para </a:t>
            </a:r>
            <a:r>
              <a:rPr lang="en-MY" sz="1800" dirty="0" err="1"/>
              <a:t>saintis</a:t>
            </a:r>
            <a:r>
              <a:rPr lang="en-MY" sz="1800" dirty="0"/>
              <a:t> </a:t>
            </a:r>
            <a:r>
              <a:rPr lang="en-MY" sz="1800" dirty="0" err="1"/>
              <a:t>mendapat</a:t>
            </a:r>
            <a:r>
              <a:rPr lang="en-MY" sz="1800" dirty="0"/>
              <a:t> </a:t>
            </a:r>
            <a:r>
              <a:rPr lang="en-MY" sz="1800" dirty="0" err="1"/>
              <a:t>bulan</a:t>
            </a:r>
            <a:r>
              <a:rPr lang="en-MY" sz="1800" dirty="0"/>
              <a:t> </a:t>
            </a:r>
            <a:r>
              <a:rPr lang="en-MY" sz="1800" dirty="0" err="1"/>
              <a:t>disinari</a:t>
            </a:r>
            <a:r>
              <a:rPr lang="en-MY" sz="1800" dirty="0"/>
              <a:t> </a:t>
            </a:r>
            <a:r>
              <a:rPr lang="en-MY" sz="1800" dirty="0" err="1"/>
              <a:t>cahaya</a:t>
            </a:r>
            <a:r>
              <a:rPr lang="en-MY" sz="1800" dirty="0"/>
              <a:t> </a:t>
            </a:r>
            <a:r>
              <a:rPr lang="en-MY" sz="1800" dirty="0" err="1"/>
              <a:t>matahari</a:t>
            </a:r>
            <a:r>
              <a:rPr lang="en-MY" sz="1800" dirty="0"/>
              <a:t> </a:t>
            </a:r>
            <a:r>
              <a:rPr lang="en-MY" sz="1800" dirty="0" err="1"/>
              <a:t>dan</a:t>
            </a:r>
            <a:r>
              <a:rPr lang="en-MY" sz="1800" dirty="0"/>
              <a:t> </a:t>
            </a:r>
            <a:r>
              <a:rPr lang="en-MY" sz="1800" dirty="0" err="1"/>
              <a:t>dipantulakan</a:t>
            </a:r>
            <a:r>
              <a:rPr lang="en-MY" sz="1800" dirty="0"/>
              <a:t> </a:t>
            </a:r>
            <a:r>
              <a:rPr lang="en-MY" sz="1800" dirty="0" err="1"/>
              <a:t>ke</a:t>
            </a:r>
            <a:r>
              <a:rPr lang="en-MY" sz="1800" dirty="0"/>
              <a:t> </a:t>
            </a:r>
            <a:r>
              <a:rPr lang="en-MY" sz="1800" dirty="0" err="1"/>
              <a:t>muka</a:t>
            </a:r>
            <a:r>
              <a:rPr lang="en-MY" sz="1800" dirty="0"/>
              <a:t> </a:t>
            </a:r>
            <a:r>
              <a:rPr lang="en-MY" sz="1800" dirty="0" err="1"/>
              <a:t>bumi</a:t>
            </a:r>
            <a:endParaRPr lang="en-MY" sz="1800" dirty="0"/>
          </a:p>
          <a:p>
            <a:pPr lvl="1"/>
            <a:r>
              <a:rPr lang="en-MY" sz="1800" dirty="0" err="1"/>
              <a:t>Fakta</a:t>
            </a:r>
            <a:r>
              <a:rPr lang="en-MY" sz="1800" dirty="0"/>
              <a:t> </a:t>
            </a:r>
            <a:r>
              <a:rPr lang="en-MY" sz="1800" dirty="0" err="1"/>
              <a:t>ini</a:t>
            </a:r>
            <a:r>
              <a:rPr lang="en-MY" sz="1800" dirty="0"/>
              <a:t> </a:t>
            </a:r>
            <a:r>
              <a:rPr lang="en-MY" sz="1800" dirty="0" err="1"/>
              <a:t>dinyatakan</a:t>
            </a:r>
            <a:r>
              <a:rPr lang="en-MY" sz="1800" dirty="0"/>
              <a:t> </a:t>
            </a:r>
            <a:r>
              <a:rPr lang="en-MY" sz="1800" dirty="0" err="1"/>
              <a:t>dalam</a:t>
            </a:r>
            <a:r>
              <a:rPr lang="en-MY" sz="1800" dirty="0"/>
              <a:t> surah al-Furqan </a:t>
            </a:r>
            <a:r>
              <a:rPr lang="en-MY" sz="1800" dirty="0" err="1"/>
              <a:t>ayat</a:t>
            </a:r>
            <a:r>
              <a:rPr lang="en-MY" sz="1800" dirty="0"/>
              <a:t> </a:t>
            </a:r>
            <a:r>
              <a:rPr lang="en-MY" sz="1800" dirty="0" err="1"/>
              <a:t>ke</a:t>
            </a:r>
            <a:r>
              <a:rPr lang="en-MY" sz="1800" dirty="0"/>
              <a:t> 61</a:t>
            </a:r>
          </a:p>
        </p:txBody>
      </p:sp>
    </p:spTree>
    <p:extLst>
      <p:ext uri="{BB962C8B-B14F-4D97-AF65-F5344CB8AC3E}">
        <p14:creationId xmlns:p14="http://schemas.microsoft.com/office/powerpoint/2010/main" val="190111851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48</TotalTime>
  <Words>910</Words>
  <Application>Microsoft Office PowerPoint</Application>
  <PresentationFormat>Widescreen</PresentationFormat>
  <Paragraphs>85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Century Gothic</vt:lpstr>
      <vt:lpstr>Wingdings 3</vt:lpstr>
      <vt:lpstr>Wisp</vt:lpstr>
      <vt:lpstr>BAB 3 : SAINS DAN ISLAM</vt:lpstr>
      <vt:lpstr>PENDAHULUAN</vt:lpstr>
      <vt:lpstr>KONSEP SAINS</vt:lpstr>
      <vt:lpstr>DIFINIAI SAINS</vt:lpstr>
      <vt:lpstr>PENGERTIAN SAINS DALAM TRADISI ISLAM</vt:lpstr>
      <vt:lpstr>SALAH FAHAM TERHADAP PENGAJIAN ILMU SAINS</vt:lpstr>
      <vt:lpstr>PENGAJIAN ILMU SAINS MENURUT PERSPEKTIF ISLAM</vt:lpstr>
      <vt:lpstr>KEPENTINGAN ILMU PENGETAHUAN</vt:lpstr>
      <vt:lpstr>ILMU FIZIK DAN ASTRONOMI</vt:lpstr>
      <vt:lpstr>ILMU BIOLOGI DAN PERUBATAN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muhammad fikri irsyad mat razi</cp:lastModifiedBy>
  <cp:revision>5</cp:revision>
  <dcterms:created xsi:type="dcterms:W3CDTF">2017-12-12T23:39:56Z</dcterms:created>
  <dcterms:modified xsi:type="dcterms:W3CDTF">2017-12-13T03:34:47Z</dcterms:modified>
</cp:coreProperties>
</file>